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026"/>
  <workbookPr/>
  <mc:AlternateContent xmlns:mc="http://schemas.openxmlformats.org/markup-compatibility/2006">
    <mc:Choice Requires="x15">
      <x15ac:absPath xmlns:x15ac="http://schemas.microsoft.com/office/spreadsheetml/2010/11/ac" url="https://visitbritain.sharepoint.com/sites/DEP-ResearchAndInsights/RestrictedAccessLibrary/2-Projects &amp; data sources_Domestic/Domestic Sentiment Tracker/3_Report &amp; Tabs/Wave 96_July 2026/Data/"/>
    </mc:Choice>
  </mc:AlternateContent>
  <xr:revisionPtr revIDLastSave="5" documentId="8_{3F5E84DF-29F9-456F-B98A-460D876E6AC7}" xr6:coauthVersionLast="47" xr6:coauthVersionMax="47" xr10:uidLastSave="{C383B9DA-4F54-43FC-8AE7-A56AED6BE8FC}"/>
  <bookViews>
    <workbookView xWindow="28680" yWindow="-6540" windowWidth="38640" windowHeight="15720" xr2:uid="{00000000-000D-0000-FFFF-FFFF00000000}"/>
  </bookViews>
  <sheets>
    <sheet name="TOC" sheetId="1" r:id="rId1"/>
    <sheet name="UK residents (ALL respondents)" sheetId="2" r:id="rId2"/>
    <sheet name="Exclusive England Intenders" sheetId="3" r:id="rId3"/>
    <sheet name="Report tables" sheetId="8" r:id="rId4"/>
  </sheets>
  <calcPr calcId="152511"/>
</workbook>
</file>

<file path=xl/sharedStrings.xml><?xml version="1.0" encoding="utf-8"?>
<sst xmlns="http://schemas.openxmlformats.org/spreadsheetml/2006/main" count="12017" uniqueCount="985">
  <si>
    <t>Table of Contents</t>
  </si>
  <si>
    <t>Sheet</t>
  </si>
  <si>
    <t>Output</t>
  </si>
  <si>
    <t>Caption</t>
  </si>
  <si>
    <t>UK residents (ALL respondents)</t>
  </si>
  <si>
    <t/>
  </si>
  <si>
    <t>q2: Average age</t>
  </si>
  <si>
    <t>Total sample; Weight: Weight; base n = 1749; total n = 1755; 6 missing; effective sample size = 1654 (95%)  Multiple comparison correction: False Discovery Rate (FDR) (p = 0.05)</t>
  </si>
  <si>
    <t>Total sample; Weight: Weight; base n = from 1364 to 1749; total n = 1755; 391 missing; effective sample size = 1663 (95%)  Multiple comparison correction: False Discovery Rate (FDR) (p = 0.05)</t>
  </si>
  <si>
    <t xml:space="preserve">q49: Do you have any children aged 15 or under in your household that you are responsible for (parent, legal guardian etc.)? </t>
  </si>
  <si>
    <t>Total sample; Weight: Weight; base n = from 1314 to 1681; total n = 1755; 441 missing; effective sample size = 1385 (82%)  Multiple comparison correction: False Discovery Rate (FDR) (p = 0.05)</t>
  </si>
  <si>
    <t>q3: In which region do you live?</t>
  </si>
  <si>
    <t>Total sample; Weight: Weight; base n = from 1364 to 1749; total n = 1755; 391 missing; effective sample size = 1534 (88%)  Multiple comparison correction: False Discovery Rate (FDR) (p = 0.05)</t>
  </si>
  <si>
    <t xml:space="preserve">q7b: And now regarding the ‘cost of living crisis’ in the UK and the way it is going to change in the coming few months, which of the following best describes your opinion? </t>
  </si>
  <si>
    <t>Total sample; Weight: Weight; base n = 1749; total n = 1755; 6 missing; effective sample size = 1421 (81%)  Multiple comparison correction: False Discovery Rate (FDR) (p = 0.05)</t>
  </si>
  <si>
    <t>Total sample; Weight: Weight; base n = from 1364 to 1749; total n = 1755; 391 missing; effective sample size = 1471 (84%)  Multiple comparison correction: False Discovery Rate (FDR) (p = 0.05)</t>
  </si>
  <si>
    <t>VB1a - UK. Thinking about the next 12 months, are you likely to take more, fewer or about the same number of UK  holidays/short breaks than you took in the last 12 months?</t>
  </si>
  <si>
    <t>Total sample; Weight: Weight; base n = from 1364 to 1749; total n = 1755; 391 missing; effective sample size = 1450 (83%)  Multiple comparison correction: False Discovery Rate (FDR) (p = 0.05)</t>
  </si>
  <si>
    <t xml:space="preserve">VB1a. - OVERSEAS Thinking about the next 12 months, are you likely to take more, fewer or about the same number of overseas holidays/short breaks than you took in the last 12 months? </t>
  </si>
  <si>
    <t>Total sample; Weight: Weight; base n = from 1364 to 1749; total n = 1755; 391 missing; effective sample size = 1469 (84%)  Multiple comparison correction: False Discovery Rate (FDR) (p = 0.05)</t>
  </si>
  <si>
    <t xml:space="preserve">VB1b - UK. Do you think you are likely to spend more, less or about the same amount of money on individual UK holidays/short breaks in the next 12 months than you spent in the last 12 months? </t>
  </si>
  <si>
    <t>Total sample; Weight: Weight; base n = from 1364 to 1749; total n = 1755; 391 missing; effective sample size = 1441 (82%)  Multiple comparison correction: False Discovery Rate (FDR) (p = 0.05)</t>
  </si>
  <si>
    <t xml:space="preserve">VB1b - OVERSEAS. Do you think you are likely to spend more, less or about the same amount of money on individual overseas holidays/short breaks in the next 12 months than you spent in the last 12 months? </t>
  </si>
  <si>
    <t>Total sample; Weight: Weight; base n = from 1364 to 1749; total n = 1755; 391 missing; effective sample size = 1457 (83%)  Multiple comparison correction: False Discovery Rate (FDR) (p = 0.05)</t>
  </si>
  <si>
    <t xml:space="preserve">VB2a. Thinking of your next UK holiday or short break, when are you likely to go on this trip? </t>
  </si>
  <si>
    <t>Total sample; Weight: Weight; base n = 1749; total n = 1755; 6 missing; effective sample size = 1445 (83%)  Multiple comparison correction: False Discovery Rate (FDR) (p = 0.05)</t>
  </si>
  <si>
    <t xml:space="preserve">VB2a. Thinking of your next UK holiday or short break, when are you likely to go on this trip?  </t>
  </si>
  <si>
    <t>Total sample; Weight: Weight; base n = from 1364 to 1749; total n = 1755; 391 missing; effective sample size = 1470 (84%)  Multiple comparison correction: False Discovery Rate (FDR) (p = 0.05)</t>
  </si>
  <si>
    <t>(VB2a/VB2b) Any UK trip</t>
  </si>
  <si>
    <t>Total sample; Weight: Weight; base n = 1749; total n = 1755; 6 missing; effective sample size = 1416 (81%)  Multiple comparison correction: False Discovery Rate (FDR) (p = 0.05)</t>
  </si>
  <si>
    <t>Total sample; Weight: Weight; base n = from 1364 to 1749; total n = 1755; 391 missing; effective sample size = 1504 (86%)  Multiple comparison correction: False Discovery Rate (FDR) (p = 0.05)</t>
  </si>
  <si>
    <t>VB2b. And when else do you anticipate going on a UK holiday or short break?</t>
  </si>
  <si>
    <t>Total sample; Weight: Weight; base n = 1373; total n = 1755; 382 missing; effective sample size = 1149 (84%)  Multiple comparison correction: False Discovery Rate (FDR) (p = 0.05)</t>
  </si>
  <si>
    <t xml:space="preserve">VB2b. And when else do you anticipate going on a UK holiday or short break? </t>
  </si>
  <si>
    <t>Total sample; Weight: Weight; base n = from 1364 to 1373; total n = 1755; 391 missing; effective sample size = 1189 (87%)  Multiple comparison correction: False Discovery Rate (FDR) (p = 0.05)</t>
  </si>
  <si>
    <t>VB2enew: Which of the following best describe how close you are to booking your next overnight UK trip in &lt;INSERT MONTH FROM VB2a(III)&gt;</t>
  </si>
  <si>
    <t>Total sample; Weight: Weight; base n = from 1364 to 1373; total n = 1755; 391 missing; effective sample size = 1161 (85%)  Multiple comparison correction: False Discovery Rate (FDR) (p = 0.05)</t>
  </si>
  <si>
    <t xml:space="preserve">VB2ei: How committed are you to taking this next trip in [pipe: hVB3]? </t>
  </si>
  <si>
    <t>Total sample; Weight: Weight; base n = from 1364 to 1373; total n = 1755; 391 missing; effective sample size = 1138 (83%)  Multiple comparison correction: False Discovery Rate (FDR) (p = 0.05)</t>
  </si>
  <si>
    <t>VB2c. Thinking of your next OVERSEAS holiday or short break, when are you likely to go on this trip?</t>
  </si>
  <si>
    <t>Total sample; Weight: Weight; base n = 1749; total n = 1755; 6 missing; effective sample size = 1478 (85%)  Multiple comparison correction: False Discovery Rate (FDR) (p = 0.05)</t>
  </si>
  <si>
    <t xml:space="preserve">VB2c. Thinking of your next OVERSEAS holiday or short break, when are you likely to go on this trip? </t>
  </si>
  <si>
    <t>Total sample; Weight: Weight; base n = from 1364 to 1749; total n = 1755; 391 missing; effective sample size = 1556 (89%)  Multiple comparison correction: False Discovery Rate (FDR) (p = 0.05)</t>
  </si>
  <si>
    <t>(VB2c/VB2d) Any overseas trip</t>
  </si>
  <si>
    <t>Total sample; Weight: Weight; base n = 1749; total n = 1755; 6 missing; effective sample size = 1472 (84%)  Multiple comparison correction: False Discovery Rate (FDR) (p = 0.05)</t>
  </si>
  <si>
    <t>Total sample; Weight: Weight; base n = from 1364 to 1749; total n = 1755; 391 missing; effective sample size = 1546 (88%)  Multiple comparison correction: False Discovery Rate (FDR) (p = 0.05)</t>
  </si>
  <si>
    <t>VB2d. And when else do you anticipate going on an OVERSEAS holiday or short break?</t>
  </si>
  <si>
    <t>Total sample; Weight: Weight; base n = 986; total n = 1755; 769 missing; effective sample size = 810 (82%)  Multiple comparison correction: False Discovery Rate (FDR) (p = 0.05)</t>
  </si>
  <si>
    <t xml:space="preserve">VB2d. And when else do you anticipate going on an OVERSEAS holiday or short break? </t>
  </si>
  <si>
    <t>Total sample; Weight: Weight; base n = from 901 to 986; total n = 1755; 854 missing; effective sample size = 883 (90%)  Multiple comparison correction: False Discovery Rate (FDR) (p = 0.05)</t>
  </si>
  <si>
    <t xml:space="preserve">VB2gnew: Which of the following best describes how close you are to booking your next overnight OVERSEAS trip in &lt;INSERT MONTH FROM VB2c(III)&gt;? </t>
  </si>
  <si>
    <t>Total sample; Weight: Weight; base n = from 1039 to 1133; total n = 1755; 716 missing; effective sample size = 975 (86%)  Multiple comparison correction: False Discovery Rate (FDR) (p = 0.05)</t>
  </si>
  <si>
    <t xml:space="preserve">VB2eii: How committed are you to taking this next trip in [pipe: hVB2civ]? </t>
  </si>
  <si>
    <t>Total sample; Weight: Weight; base n = from 1039 to 1133; total n = 1755; 716 missing; effective sample size = 973 (86%)  Multiple comparison correction: False Discovery Rate (FDR) (p = 0.05)</t>
  </si>
  <si>
    <t>VB2j: Thinking of the next 12 months, how different do you think your short break/holiday choices will be compared to the last 12 months?</t>
  </si>
  <si>
    <t>Total sample; Weight: Weight; base n = from 1364 to 1749; total n = 1755; 391 missing; effective sample size = 1466 (84%)  Multiple comparison correction: False Discovery Rate (FDR) (p = 0.05)</t>
  </si>
  <si>
    <t xml:space="preserve">VB2k. Why are you more likely to choose a UK trip than an overseas trip? </t>
  </si>
  <si>
    <t>Total sample; Weight: Weight; base n = from 543 to 675; total n = 1755; 1212 missing; effective sample size = 554 (82%)  Multiple comparison correction: False Discovery Rate (FDR) (p = 0.05)</t>
  </si>
  <si>
    <t xml:space="preserve">VB2l. Why are you more likely to choose an overseas trip than a UK trip? </t>
  </si>
  <si>
    <t>Total sample; Weight: Weight; base n = from 447 to 526; total n = 1755; 1308 missing; effective sample size = 452 (86%)  Multiple comparison correction: False Discovery Rate (FDR) (p = 0.05)</t>
  </si>
  <si>
    <t xml:space="preserve">VB4new. July 2026 </t>
  </si>
  <si>
    <t>Total sample; Weight: Weight; base n = from 217 to 219; total n = 1755; 1538 missing; effective sample size = 201 (92%)  Multiple comparison correction: False Discovery Rate (FDR) (p = 0.05)</t>
  </si>
  <si>
    <t xml:space="preserve">VB4new. August 2026 </t>
  </si>
  <si>
    <t>Total sample; Weight: Weight; base n = from 397 to 399; total n = 1755; 1358 missing; effective sample size = 366 (92%)  Multiple comparison correction: False Discovery Rate (FDR) (p = 0.05)</t>
  </si>
  <si>
    <t xml:space="preserve">VB4new. September 2026 </t>
  </si>
  <si>
    <t>Total sample; Weight: Weight; base n = from 356 to 359; total n = 1755; 1399 missing; effective sample size = 318 (89%)  Multiple comparison correction: False Discovery Rate (FDR) (p = 0.05)</t>
  </si>
  <si>
    <t xml:space="preserve">VB4new. October 2026 </t>
  </si>
  <si>
    <t>Total sample; Weight: Weight; base n = from 250 to 252; total n = 1755; 1505 missing; effective sample size = 237 (94%)  Multiple comparison correction: False Discovery Rate (FDR) (p = 0.05)</t>
  </si>
  <si>
    <t xml:space="preserve">VB4new. November 2026 </t>
  </si>
  <si>
    <t>Total sample; Weight: Weight; base n = from 138 to 139; total n = 1755; 1617 missing; effective sample size = 124 (89%)  Multiple comparison correction: False Discovery Rate (FDR) (p = 0.05)</t>
  </si>
  <si>
    <t>VB4new. December 2026</t>
  </si>
  <si>
    <t>Total sample; Weight: Weight; base n = from 248 to 249; total n = 1755; 1507 missing; effective sample size = 212 (85%)  Multiple comparison correction: False Discovery Rate (FDR) (p = 0.05)</t>
  </si>
  <si>
    <t xml:space="preserve">VB4new. January 2027 </t>
  </si>
  <si>
    <t>Total sample; Weight: Weight; base n = 94; total n = 1755; 1661 missing; effective sample size = 85 (90%)  Multiple comparison correction: False Discovery Rate (FDR) (p = 0.05)</t>
  </si>
  <si>
    <t xml:space="preserve">VB4new. February 2027 </t>
  </si>
  <si>
    <t>Total sample; Weight: Weight; base n = 98; total n = 1755; 1657 missing; effective sample size = 79 (80%)  Multiple comparison correction: False Discovery Rate (FDR) (p = 0.05)</t>
  </si>
  <si>
    <t xml:space="preserve">VB4new. March 2027 </t>
  </si>
  <si>
    <t>Total sample; Weight: Weight; base n = 116; total n = 1755; 1639 missing; effective sample size = 109 (94%)  Multiple comparison correction: False Discovery Rate (FDR) (p = 0.05)</t>
  </si>
  <si>
    <t>VB4new. April 2027</t>
  </si>
  <si>
    <t>Total sample; Weight: Weight; base n = 157; total n = 1755; 1598 missing; effective sample size = 146 (93%)  Multiple comparison correction: False Discovery Rate (FDR) (p = 0.05)</t>
  </si>
  <si>
    <t>VB4new. May 2027</t>
  </si>
  <si>
    <t>Total sample; Weight: Weight; base n = 125; total n = 1755; 1630 missing; effective sample size = 109 (87%)  Multiple comparison correction: False Discovery Rate (FDR) (p = 0.05)</t>
  </si>
  <si>
    <t>VB4new. June 2027</t>
  </si>
  <si>
    <t>Total sample; Weight: Weight; base n = from 132 to 133; total n = 1755; 1623 missing; effective sample size = 118 (88%)  Multiple comparison correction: False Discovery Rate (FDR) (p = 0.05)</t>
  </si>
  <si>
    <t>VB4new. July 2027 or later by UK Banner</t>
  </si>
  <si>
    <t>Total sample; Weight: Weight; base n = from 248 to 249; total n = 1755; 1507 missing; effective sample size = 217 (87%)  Multiple comparison correction: False Discovery Rate (FDR) (p = 0.05)</t>
  </si>
  <si>
    <t xml:space="preserve">VB4a. Where in the UK are you likely to stay on this next trip in &lt;INSERT MONTH FROM VB2A&gt;? </t>
  </si>
  <si>
    <t>Total sample; Weight: Weight; base n = from 1364 to 1373; total n = 1755; 391 missing; effective sample size = 1144 (83%)  Multiple comparison correction: False Discovery Rate (FDR) (p = 0.05)</t>
  </si>
  <si>
    <t xml:space="preserve">VB4i. East of England </t>
  </si>
  <si>
    <t>Total sample; Weight: Weight; base n = from 137 to 138; total n = 1755; 1618 missing; effective sample size = 124 (90%)  Multiple comparison correction: False Discovery Rate (FDR) (p = 0.05)</t>
  </si>
  <si>
    <t>VB4ii. East Midlands</t>
  </si>
  <si>
    <t>Total sample; Weight: Weight; base n = from 81 to 82; total n = 1755; 1674 missing; effective sample size = 72 (87%)  Multiple comparison correction: False Discovery Rate (FDR) (p = 0.05)</t>
  </si>
  <si>
    <t xml:space="preserve">VB4x. West Midlands  </t>
  </si>
  <si>
    <t>Total sample; Weight: Weight; base n = 79; total n = 1755; 1676 missing; effective sample size = 66 (83%)  Multiple comparison correction: False Discovery Rate (FDR) (p = 0.05)</t>
  </si>
  <si>
    <t xml:space="preserve">VB4iv. North West </t>
  </si>
  <si>
    <t>Total sample; Weight: Weight; base n = from 178 to 179; total n = 1755; 1577 missing; effective sample size = 148 (83%)  Multiple comparison correction: False Discovery Rate (FDR) (p = 0.05)</t>
  </si>
  <si>
    <t xml:space="preserve">VB4v. South East </t>
  </si>
  <si>
    <t>Total sample; Weight: Weight; base n = from 118 to 122; total n = 1755; 1637 missing; effective sample size = 99 (82%)  Multiple comparison correction: False Discovery Rate (FDR) (p = 0.05)</t>
  </si>
  <si>
    <t>VB4vi. South West</t>
  </si>
  <si>
    <t>Total sample; Weight: Weight; base n = from 239 to 240; total n = 1755; 1516 missing; effective sample size = 216 (90%)  Multiple comparison correction: False Discovery Rate (FDR) (p = 0.05)</t>
  </si>
  <si>
    <t xml:space="preserve">VB4vii. Yorkshire and Humberside </t>
  </si>
  <si>
    <t>Total sample; Weight: Weight; base n = 127; total n = 1755; 1628 missing; effective sample size = 111 (87%)  Multiple comparison correction: False Discovery Rate (FDR) (p = 0.05)</t>
  </si>
  <si>
    <t xml:space="preserve">VB4viii. Wales </t>
  </si>
  <si>
    <t>Total sample; Weight: Weight; base n = from 158 to 159; total n = 1755; 1597 missing; effective sample size = 142 (89%)  Multiple comparison correction: False Discovery Rate (FDR) (p = 0.05)</t>
  </si>
  <si>
    <t xml:space="preserve">VB4ix. Scotland </t>
  </si>
  <si>
    <t>Total sample; Weight: Weight; base n = 186; total n = 1755; 1569 missing; effective sample size = 170 (91%)  Multiple comparison correction: False Discovery Rate (FDR) (p = 0.05)</t>
  </si>
  <si>
    <t xml:space="preserve">VB3. Is this next trip to &lt;INSERT DESTINATION FROM VB4Aii&gt; in &lt;INSERT MONTH FROM VB2A&gt; likely to be a short break (1-3 nights) or a holiday (4+ nights)? </t>
  </si>
  <si>
    <t>Total sample; Weight: Weight; base n = from 1364 to 1373; total n = 1755; 391 missing; effective sample size = 1140 (83%)  Multiple comparison correction: False Discovery Rate (FDR) (p = 0.05)</t>
  </si>
  <si>
    <t>VB4c: What do you anticipate being the main mode of travel to your next UK holiday or short break in &lt;INSERT DESTINATION FROM VB4Aii&gt;  in &lt;INSERT MONTH FROM VB2A&gt; ?</t>
  </si>
  <si>
    <t>Total sample; Weight: Weight; base n = from 1364 to 1373; total n = 1755; 391 missing; effective sample size = 1162 (85%)  Multiple comparison correction: False Discovery Rate (FDR) (p = 0.05)</t>
  </si>
  <si>
    <t xml:space="preserve">VB4d. With whom are you likely to be spending your next UK holiday or short break in &lt;INSERT DESTINATION FROM VB4Aii&gt;  in &lt;INSERT MONTH FROM VB2aiii&gt; ? by UK Next trip intenders banner </t>
  </si>
  <si>
    <t>Total sample; Weight: Weight; base n = from 1364 to 1373; total n = 1755; 391 missing; effective sample size = 1205 (88%)  Multiple comparison correction: False Discovery Rate (FDR) (p = 0.05)</t>
  </si>
  <si>
    <t xml:space="preserve">VB5. Which of the following best describes the main types of destinations you are likely to stay in during your next UK holiday or short break in &lt;INSERT DESTINATION FROM VB4Aii&gt; in  &lt;INSERT MONTH FROM VB2A&gt;? by UK Next trip intenders banner </t>
  </si>
  <si>
    <t>Total sample; Weight: Weight; base n = from 1364 to 1373; total n = 1755; 391 missing; effective sample size = 1132 (82%)  Multiple comparison correction: False Discovery Rate (FDR) (p = 0.05)</t>
  </si>
  <si>
    <t xml:space="preserve">VB5i. Which of the following best describe the type/s of city or large town you intend to stay in during your next UK holiday or short break in &lt;INSERT DESTINATION FROM VB4Aii&gt; in &lt;INSERT MONTH FROM VB2(III)&gt;? by UK Next trip intenders banner </t>
  </si>
  <si>
    <t>Total sample; Weight: Weight; base n = from 465 to 467; total n = 1755; 1290 missing; effective sample size = 375 (80%)  Multiple comparison correction: False Discovery Rate (FDR) (p = 0.05)</t>
  </si>
  <si>
    <t xml:space="preserve">VB6a. What type/s of accommodation do you expect to be staying in during your next UK holiday or short break in &lt;INSERT DESTINATION FROM VB4Aii&gt; in &lt;INSERT MONTH FROM VB2(III)&gt;? by UK Next trip intenders banner </t>
  </si>
  <si>
    <t>Total sample; Weight: Weight; base n = from 1364 to 1373; total n = 1755; 391 missing; effective sample size = 1148 (84%)  Multiple comparison correction: False Discovery Rate (FDR) (p = 0.05)</t>
  </si>
  <si>
    <t xml:space="preserve">VB6fii. Which of the following best describe your motivation/s for this trip? by UK Next trip intenders banner </t>
  </si>
  <si>
    <t>Total sample; Weight: Weight; base n = from 1364 to 1373; total n = 1755; 391 missing; effective sample size = 1163 (85%)  Multiple comparison correction: False Discovery Rate (FDR) (p = 0.05)</t>
  </si>
  <si>
    <t xml:space="preserve">VB6fiii. Which, if any, of these activities are you likely to do on your next UK short break or holiday in &lt;INSERT MONTH FROM VB2A&gt;? by UK Next trip intenders banner </t>
  </si>
  <si>
    <t>Total sample; Weight: Weight; base n = from 1364 to 1373; total n = 1755; 391 missing; effective sample size = 1153 (84%)  Multiple comparison correction: False Discovery Rate (FDR) (p = 0.05)</t>
  </si>
  <si>
    <t>VB7bnew. Which, if any, of the following factors do you see as potential barriers to you taking a UK short break or holiday in the next six months? by UK Banner</t>
  </si>
  <si>
    <t>Total sample; Weight: Weight; base n = from 1364 to 1749; total n = 1755; 391 missing; effective sample size = 1486 (85%)  Multiple comparison correction: False Discovery Rate (FDR) (p = 0.05)</t>
  </si>
  <si>
    <t>VB7bii. Which, if any, of these costs are the main financial barriers to you taking a UK short break or holiday in the next six months? by UK Banner</t>
  </si>
  <si>
    <t>Total sample; Weight: Weight; base n = from 1364 to 1749; total n = 1755; 391 missing; effective sample size = 1481 (85%)  Multiple comparison correction: False Discovery Rate (FDR) (p = 0.05)</t>
  </si>
  <si>
    <t>VB7f: Just to check, is the ‘cost of living crisis’ likely to influence your UK short breaks or holidays in the next six months?</t>
  </si>
  <si>
    <t>Total sample; Weight: Weight; base n = 1749; total n = 1755; 6 missing; effective sample size = 1420 (81%)  Multiple comparison correction: False Discovery Rate (FDR) (p = 0.05)</t>
  </si>
  <si>
    <t>VB7c. How, if at all, would you say the ‘cost of living crisis’ is likely to influence your UK short breaks or holidays in the next six months? by UK Banner</t>
  </si>
  <si>
    <t>VB7fi. Is the ‘cost of living crisis’ likely to influence your UK day trips in the next few months?</t>
  </si>
  <si>
    <t>Total sample; Weight: Weight; base n = 1749; total n = 1755; 6 missing; effective sample size = 1422 (81%)  Multiple comparison correction: False Discovery Rate (FDR) (p = 0.05)</t>
  </si>
  <si>
    <t>VB7Cii. How, if at all, would you say the ‘cost of living crisis’ is likely to influence your day trips in the next few months? by UK Banner</t>
  </si>
  <si>
    <t>Total sample; Weight: Weight; base n = from 1364 to 1749; total n = 1755; 391 missing; effective sample size = 1547 (88%)  Multiple comparison correction: False Discovery Rate (FDR) (p = 0.05)</t>
  </si>
  <si>
    <t>VB13a: Now reflecting on your recent behaviour, have you taken an overnight short break or holiday in the UK in the last 12 months?</t>
  </si>
  <si>
    <t>Total sample; Weight: Weight; base n = 1749; total n = 1755; 6 missing; effective sample size = 1450 (83%)  Multiple comparison correction: False Discovery Rate (FDR) (p = 0.05)</t>
  </si>
  <si>
    <t>Total sample; Weight: Weight; base n = from 1364 to 1749; total n = 1755; 391 missing; effective sample size = 1438 (82%)  Multiple comparison correction: False Discovery Rate (FDR) (p = 0.05)</t>
  </si>
  <si>
    <t>VB13b. Why have you not taken an overnight short break or holiday in the UK in the last 12 months? by UK Banner</t>
  </si>
  <si>
    <t>Total sample; Weight: Weight; base n = from 346 to 605; total n = 1755; 1409 missing; effective sample size = 518 (86%)  Multiple comparison correction: False Discovery Rate (FDR) (p = 0.05)</t>
  </si>
  <si>
    <t xml:space="preserve">VB13A2. In which of these months have you taken an overnight short break or holiday in the UK in the last 12 months? </t>
  </si>
  <si>
    <t>Total sample; Weight: Weight; base n = 1144; total n = 1755; 611 missing; effective sample size = 935 (82%)  Multiple comparison correction: False Discovery Rate (FDR) (p = 0.05)</t>
  </si>
  <si>
    <t>VB13A2. In which of these months have you taken an overnight short break or holiday in the UK in the last 12 months?  by UK Banner</t>
  </si>
  <si>
    <t>Total sample; Weight: Weight; base n = from 1018 to 1144; total n = 1755; 737 missing; effective sample size = 1006 (88%)  Multiple comparison correction: False Discovery Rate (FDR) (p = 0.05)</t>
  </si>
  <si>
    <t xml:space="preserve">VB4NEW2. Where in the UK did you stay on the holidays/short breaks you took in these months? </t>
  </si>
  <si>
    <t>Total sample; Weight: Weight; base n = from 2 to 94; total n = 1755; 1753 missing; effective sample size = 84 (90%)  Multiple comparison correction: False Discovery Rate (FDR) (p = 0.05)</t>
  </si>
  <si>
    <t>VB13C. Where in the UK did you stay on your most recent trip in &lt;INSERT MOST RECENT MONTH FROM VB13A2&gt;? by UK Banner</t>
  </si>
  <si>
    <t>Total sample; Weight: Weight; base n = from 1018 to 1144; total n = 1755; 737 missing; effective sample size = 996 (87%)  Multiple comparison correction: False Discovery Rate (FDR) (p = 0.05)</t>
  </si>
  <si>
    <t>VB13Di. Where in these areas did you stay on your most recent trip - East of England by UK Banner</t>
  </si>
  <si>
    <t>Total sample; Weight: Weight; base n = from 94 to 102; total n = 1755; 1661 missing; effective sample size = 85 (84%)  Multiple comparison correction: False Discovery Rate (FDR) (p = 0.05)</t>
  </si>
  <si>
    <t>VB13Dii. Where in these areas did you stay on your most recent trip - East Midlands by UK Banner</t>
  </si>
  <si>
    <t>Total sample; Weight: Weight; base n = from 66 to 69; total n = 1755; 1689 missing; effective sample size = 63 (91%)  Multiple comparison correction: False Discovery Rate (FDR) (p = 0.05)</t>
  </si>
  <si>
    <t>VB13Dix. Where in these areas did you stay on your most recent trip  - West Midlands by UK Banner</t>
  </si>
  <si>
    <t>Total sample; Weight: Weight; base n = from 65 to 67; total n = 1755; 1690 missing; effective sample size = 53 (79%)  Multiple comparison correction: False Discovery Rate (FDR) (p = 0.05)</t>
  </si>
  <si>
    <t>VB13Diii. Where in these areas did you stay on your most recent trip - North East by UK Banner</t>
  </si>
  <si>
    <t>Total sample; Weight: Weight; base n = from 70 to 73; total n = 1755; 1685 missing; effective sample size = 66 (90%)  Multiple comparison correction: False Discovery Rate (FDR) (p = 0.05)</t>
  </si>
  <si>
    <t>VB13Div. Where in these areas did you stay on your most recent trip - North West by UK Banner</t>
  </si>
  <si>
    <t>Total sample; Weight: Weight; base n = from 158 to 175; total n = 1755; 1597 missing; effective sample size = 154 (88%)  Multiple comparison correction: False Discovery Rate (FDR) (p = 0.05)</t>
  </si>
  <si>
    <t>VB13Dv. Where in these areas did you stay on your most recent trip - South East by UK Banner</t>
  </si>
  <si>
    <t>Total sample; Weight: Weight; base n = from 90 to 102; total n = 1755; 1665 missing; effective sample size = 88 (86%)  Multiple comparison correction: False Discovery Rate (FDR) (p = 0.05)</t>
  </si>
  <si>
    <t>VB13Dvi. Where in these areas did you stay on your most recent trip - South West by UK Banner</t>
  </si>
  <si>
    <t>Total sample; Weight: Weight; base n = from 137 to 159; total n = 1755; 1618 missing; effective sample size = 145 (91%)  Multiple comparison correction: False Discovery Rate (FDR) (p = 0.05)</t>
  </si>
  <si>
    <t>VB13Dvii. Where in these areas did you stay on your most recent trip - Yorkshire and Humberside by UK Banner</t>
  </si>
  <si>
    <t>Total sample; Weight: Weight; base n = from 78 to 84; total n = 1755; 1677 missing; effective sample size = 70 (83%)  Multiple comparison correction: False Discovery Rate (FDR) (p = 0.05)</t>
  </si>
  <si>
    <t>VB13Dviii. Where in these areas did you stay on your most recent trip - Wales by UK Banner</t>
  </si>
  <si>
    <t>Total sample; Weight: Weight; base n = from 91 to 105; total n = 1755; 1664 missing; effective sample size = 96 (91%)  Multiple comparison correction: False Discovery Rate (FDR) (p = 0.05)</t>
  </si>
  <si>
    <t>VB13Dvix. Where in these areas did you stay on your most recent trip - Scotland by UK Banner</t>
  </si>
  <si>
    <t>Total sample; Weight: Weight; base n = from 112 to 133; total n = 1755; 1643 missing; effective sample size = 119 (89%)  Multiple comparison correction: False Discovery Rate (FDR) (p = 0.05)</t>
  </si>
  <si>
    <t xml:space="preserve">VB2eiii: Out of interest, have you cancelled any of your UK short breaks or holidays in the last 12 months? </t>
  </si>
  <si>
    <t>Total sample; Weight: Weight; base n = from 1364 to 1749; total n = 1755; 391 missing; effective sample size = 1423 (81%)  Multiple comparison correction: False Discovery Rate (FDR) (p = 0.05)</t>
  </si>
  <si>
    <t>VB13f:  Have you taken an overnight short break or holiday overseas in the last 12 months?</t>
  </si>
  <si>
    <t>Total sample; Weight: Weight; base n = from 1364 to 1749; total n = 1755; 391 missing; effective sample size = 1446 (83%)  Multiple comparison correction: False Discovery Rate (FDR) (p = 0.05)</t>
  </si>
  <si>
    <t>VB13g. In which of the following months have you taken an overnight short break or holiday overseas in the last 12 months?</t>
  </si>
  <si>
    <t>Total sample; Weight: Weight; base n = 715; total n = 1755; 1040 missing; effective sample size = 597 (84%)  Multiple comparison correction: False Discovery Rate (FDR) (p = 0.05)</t>
  </si>
  <si>
    <t>VB13g. In which of the following months have you taken an overnight short break or holiday overseas in the last 12 months? by UK Banner</t>
  </si>
  <si>
    <t>Total sample; Weight: Weight; base n = from 626 to 715; total n = 1755; 1129 missing; effective sample size = 642 (90%)  Multiple comparison correction: False Discovery Rate (FDR) (p = 0.05)</t>
  </si>
  <si>
    <t>VB14a: Now looking ahead, are you intending to take any overnight business trips in the UK in the next three months? by UK Banner</t>
  </si>
  <si>
    <t>Total sample; Weight: Weight; base n = 0; total n = 1755; 1755 missing  Multiple comparison correction: False Discovery Rate (FDR) (p = 0.05)</t>
  </si>
  <si>
    <t>VB14b. What would be the main reason/s for your next overnight business trip? by UK Banner</t>
  </si>
  <si>
    <t>q17: There has been a lot of talk about how the ‘cost of living crisis’ has affected people’s financial circumstances. If you had to choose, which ONE of the following statements would best describe your feelings about your own situation, right now?</t>
  </si>
  <si>
    <t>Total sample; Weight: Weight; base n = from 1364 to 1749; total n = 1755; 391 missing; effective sample size = 1512 (86%)  Multiple comparison correction: False Discovery Rate (FDR) (p = 0.05)</t>
  </si>
  <si>
    <t xml:space="preserve">Q18b: Do you have more, less or about the same amount of personal savings compared to this time last year? </t>
  </si>
  <si>
    <t>Q52. Do you have any of the following health conditions or impairments? by UK Banner</t>
  </si>
  <si>
    <t>Total sample; Weight: Weight; base n = from 1314 to 1681; total n = 1755; 441 missing; effective sample size = 1476 (88%)  Multiple comparison correction: False Discovery Rate (FDR) (p = 0.05)</t>
  </si>
  <si>
    <t>Exclusive England Intenders</t>
  </si>
  <si>
    <t xml:space="preserve">q2: Which of the following age groups are you in? </t>
  </si>
  <si>
    <t>Filter: Exclusive England intenders; Weight: Weight; base n = from 927 to 933; total n = 935; 8 missing; effective sample size = 769 (82%); 47% filtered out  Multiple comparison correction: False Discovery Rate (FDR) (p = 0.05)</t>
  </si>
  <si>
    <t>q2: Which of the following age groups are you in? AVERAGE AGE</t>
  </si>
  <si>
    <t>Filter: Exclusive England intenders; Weight: Weight; base n = from 927 to 933; total n = 935; 8 missing; effective sample size = 881 (94%); 47% filtered out  Multiple comparison correction: False Discovery Rate (FDR) (p = 0.05)</t>
  </si>
  <si>
    <t>Filter: Exclusive England intenders; Weight: Weight; base n = from 898 to 904; total n = 935; 37 missing; effective sample size = 744 (82%); 47% filtered out  Multiple comparison correction: False Discovery Rate (FDR) (p = 0.05)</t>
  </si>
  <si>
    <t>Q49i. Are your children in school?</t>
  </si>
  <si>
    <t>Filter: Exclusive England intenders; Weight: Weight; base n = from 344 to 346; total n = 935; 591 missing; effective sample size = 269 (78%); 47% filtered out  Multiple comparison correction: False Discovery Rate (FDR) (p = 0.05)</t>
  </si>
  <si>
    <t xml:space="preserve">q3: In which region do you live? </t>
  </si>
  <si>
    <t xml:space="preserve">Q7b: And now regarding the ‘cost of living crisis’ in the UK and the way it is going to change in the coming few months, which of the following best describes your opinion? </t>
  </si>
  <si>
    <t xml:space="preserve">VB1a. - UK. Thinking about the next 12 months, are you likely to take more, fewer or about the same number of UK holidays/short breaks than you took in the last 12 months? </t>
  </si>
  <si>
    <t xml:space="preserve">VB1a. - OVERSEAS. Thinking about the next 12 months, are you likely to take more, fewer or about the same number of overseas holidays/short breaks than you took in the last 12 months?  </t>
  </si>
  <si>
    <t xml:space="preserve">VB1b.  - UK. Do you think you are likely to spend more, less or about the same amount of money on individual UK holidays/short breaks in the next 12 months than you spent in the last 12 months? </t>
  </si>
  <si>
    <t xml:space="preserve">VB1b. - OVERSEAS. Do you think you are likely to spend more, less or about the same amount of money on individual overseas holidays/short breaks in the next 12 months than you spent in the last 12 months? </t>
  </si>
  <si>
    <t>Filter: Exclusive England intenders; Weight: Weight; base n = 933; total n = 935; 2 missing; effective sample size = 769 (82%); 47% filtered out  Multiple comparison correction: False Discovery Rate (FDR) (p = 0.05)</t>
  </si>
  <si>
    <t>Filter: Exclusive England intenders; Weight: Weight; base n = 933; total n = 935; 2 missing; effective sample size = 775 (83%); 47% filtered out  Multiple comparison correction: False Discovery Rate (FDR) (p = 0.05)</t>
  </si>
  <si>
    <t>Filter: Exclusive England intenders; Weight: Weight; base n = from 927 to 933; total n = 935; 8 missing; effective sample size = 778 (83%); 47% filtered out  Multiple comparison correction: False Discovery Rate (FDR) (p = 0.05)</t>
  </si>
  <si>
    <t xml:space="preserve">VB2enew: Which of the following best describe how close you are to booking your next overnight UK trip in &lt;INSERT MONTH FROM VB2a(III)&gt; </t>
  </si>
  <si>
    <t>Filter: Exclusive England intenders; Weight: Weight; base n = from 927 to 933; total n = 935; 8 missing; effective sample size = 771 (83%); 47% filtered out  Multiple comparison correction: False Discovery Rate (FDR) (p = 0.05)</t>
  </si>
  <si>
    <t>Filter: Exclusive England intenders; Weight: Weight; base n = from 927 to 933; total n = 935; 8 missing; effective sample size = 782 (84%); 47% filtered out  Multiple comparison correction: False Discovery Rate (FDR) (p = 0.05)</t>
  </si>
  <si>
    <t xml:space="preserve">(VB2c/VB2d) Any overseas trip </t>
  </si>
  <si>
    <t>Filter: Exclusive England intenders; Weight: Weight; base n = 638; total n = 935; 297 missing; effective sample size = 508 (80%); 47% filtered out  Multiple comparison correction: False Discovery Rate (FDR) (p = 0.05)</t>
  </si>
  <si>
    <t>Filter: Exclusive England intenders; Weight: Weight; base n = from 634 to 638; total n = 935; 301 missing; effective sample size = 527 (83%); 47% filtered out  Multiple comparison correction: False Discovery Rate (FDR) (p = 0.05)</t>
  </si>
  <si>
    <t>VB2gnew: Which of the following best describes how close you are to booking your next overnight OVERSEAS trip in &lt;INSERT MONTH FROM VB2c(III)&gt;?</t>
  </si>
  <si>
    <t>Filter: Exclusive England intenders; Weight: Weight; base n = from 723 to 728; total n = 935; 212 missing; effective sample size = 602 (83%); 47% filtered out  Multiple comparison correction: False Discovery Rate (FDR) (p = 0.05)</t>
  </si>
  <si>
    <t>Filter: Exclusive England intenders; Weight: Weight; base n = from 723 to 728; total n = 935; 212 missing; effective sample size = 593 (82%); 47% filtered out  Multiple comparison correction: False Discovery Rate (FDR) (p = 0.05)</t>
  </si>
  <si>
    <t xml:space="preserve">VB2j: Thinking of the next 12 months, how different do you think your short break/holiday choices will be compared to the last 12 months? </t>
  </si>
  <si>
    <t>Filter: Exclusive England intenders; Weight: Weight; base n = from 927 to 933; total n = 935; 8 missing; effective sample size = 773 (83%); 47% filtered out  Multiple comparison correction: False Discovery Rate (FDR) (p = 0.05)</t>
  </si>
  <si>
    <t>Filter: Exclusive England intenders; Weight: Weight; base n = from 375 to 378; total n = 935; 560 missing; effective sample size = 313 (83%); 47% filtered out  Multiple comparison correction: False Discovery Rate (FDR) (p = 0.05)</t>
  </si>
  <si>
    <t>VB2l. Why are you more likely to choose an overseas trip than a UK trip?  by Exclusive England Intenders Banner</t>
  </si>
  <si>
    <t>Filter: Exclusive England intenders; Weight: Weight; base n = from 305 to 308; total n = 935; 630 missing; effective sample size = 258 (84%); 47% filtered out  Multiple comparison correction: False Discovery Rate (FDR) (p = 0.05)</t>
  </si>
  <si>
    <t xml:space="preserve">VB4new. June 2026   </t>
  </si>
  <si>
    <t>Filter: Exclusive England intenders; Weight: Weight; base n = 0; total n = 935; 935 missing; 47% filtered out  Multiple comparison correction: False Discovery Rate (FDR) (p = 0.05)</t>
  </si>
  <si>
    <t>Filter: Exclusive England intenders; Weight: Weight; base n = from 135 to 137; total n = 935; 800 missing; effective sample size = 121 (88%); 47% filtered out  Multiple comparison correction: False Discovery Rate (FDR) (p = 0.05)</t>
  </si>
  <si>
    <t>Filter: Exclusive England intenders; Weight: Weight; base n = from 280 to 281; total n = 935; 655 missing; effective sample size = 239 (85%); 47% filtered out  Multiple comparison correction: False Discovery Rate (FDR) (p = 0.05)</t>
  </si>
  <si>
    <t>Filter: Exclusive England intenders; Weight: Weight; base n = from 242 to 243; total n = 935; 693 missing; effective sample size = 214 (88%); 47% filtered out  Multiple comparison correction: False Discovery Rate (FDR) (p = 0.05)</t>
  </si>
  <si>
    <t>Filter: Exclusive England intenders; Weight: Weight; base n = from 166 to 167; total n = 935; 769 missing; effective sample size = 141 (84%); 47% filtered out  Multiple comparison correction: False Discovery Rate (FDR) (p = 0.05)</t>
  </si>
  <si>
    <t>Filter: Exclusive England intenders; Weight: Weight; base n = from 99 to 100; total n = 935; 836 missing; effective sample size = 79 (79%); 47% filtered out  Multiple comparison correction: False Discovery Rate (FDR) (p = 0.05)</t>
  </si>
  <si>
    <t>Filter: Exclusive England intenders; Weight: Weight; base n = from 179 to 180; total n = 935; 756 missing; effective sample size = 137 (76%); 47% filtered out  Multiple comparison correction: False Discovery Rate (FDR) (p = 0.05)</t>
  </si>
  <si>
    <t>Filter: Exclusive England intenders; Weight: Weight; base n = 61; total n = 935; 874 missing; effective sample size = 46 (76%); 47% filtered out  Multiple comparison correction: False Discovery Rate (FDR) (p = 0.05)</t>
  </si>
  <si>
    <t>Filter: Exclusive England intenders; Weight: Weight; base n = 73; total n = 935; 862 missing; effective sample size = 57 (78%); 47% filtered out  Multiple comparison correction: False Discovery Rate (FDR) (p = 0.05)</t>
  </si>
  <si>
    <t>VB4new. March 2027</t>
  </si>
  <si>
    <t>Filter: Exclusive England intenders; Weight: Weight; base n = 71; total n = 935; 864 missing; effective sample size = 63 (88%); 47% filtered out  Multiple comparison correction: False Discovery Rate (FDR) (p = 0.05)</t>
  </si>
  <si>
    <t xml:space="preserve">VB4new. April 2027 </t>
  </si>
  <si>
    <t>Filter: Exclusive England intenders; Weight: Weight; base n = 107; total n = 935; 828 missing; effective sample size = 98 (92%); 47% filtered out  Multiple comparison correction: False Discovery Rate (FDR) (p = 0.05)</t>
  </si>
  <si>
    <t xml:space="preserve">VB4new. May 2027 </t>
  </si>
  <si>
    <t>Filter: Exclusive England intenders; Weight: Weight; base n = 86; total n = 935; 849 missing; effective sample size = 73 (85%); 47% filtered out  Multiple comparison correction: False Discovery Rate (FDR) (p = 0.05)</t>
  </si>
  <si>
    <t>VB4new. June 2027  by Exclusive England Intenders Banner</t>
  </si>
  <si>
    <t>Filter: Exclusive England intenders; Weight: Weight; base n = from 85 to 86; total n = 935; 850 missing; effective sample size = 72 (83%); 47% filtered out  Multiple comparison correction: False Discovery Rate (FDR) (p = 0.05)</t>
  </si>
  <si>
    <t>VB4a. Where in the UK are you likely to stay on this next trip in &lt;INSERT MONTH FROM VB2A&gt;? by Exclusive England Intenders Banner</t>
  </si>
  <si>
    <t>VB4i. East of England by Exclusive England Intenders Banner</t>
  </si>
  <si>
    <t>Filter: Exclusive England intenders; Weight: Weight; base n = from 119 to 120; total n = 935; 816 missing; effective sample size = 99 (83%); 47% filtered out  Multiple comparison correction: False Discovery Rate (FDR) (p = 0.05)</t>
  </si>
  <si>
    <t>VB4ii. East Midlands by Exclusive England Intenders Banner</t>
  </si>
  <si>
    <t>Filter: Exclusive England intenders; Weight: Weight; base n = from 71 to 72; total n = 935; 864 missing; effective sample size = 60 (83%); 47% filtered out  Multiple comparison correction: False Discovery Rate (FDR) (p = 0.05)</t>
  </si>
  <si>
    <t>VB4ix. West Midlands  by Exclusive England Intenders Banner</t>
  </si>
  <si>
    <t>Filter: Exclusive England intenders; Weight: Weight; base n = 68; total n = 935; 867 missing; effective sample size = 55 (80%); 47% filtered out  Multiple comparison correction: False Discovery Rate (FDR) (p = 0.05)</t>
  </si>
  <si>
    <t>VB4iv. North West by Exclusive England Intenders Banner</t>
  </si>
  <si>
    <t>Filter: Exclusive England intenders; Weight: Weight; base n = from 162 to 163; total n = 935; 773 missing; effective sample size = 126 (77%); 47% filtered out  Multiple comparison correction: False Discovery Rate (FDR) (p = 0.05)</t>
  </si>
  <si>
    <t>VB4v. South East by Exclusive England Intenders Banner</t>
  </si>
  <si>
    <t>Filter: Exclusive England intenders; Weight: Weight; base n = from 109 to 113; total n = 935; 826 missing; effective sample size = 91 (81%); 47% filtered out  Multiple comparison correction: False Discovery Rate (FDR) (p = 0.05)</t>
  </si>
  <si>
    <t>VB4vi. South West by Exclusive England Intenders Banner</t>
  </si>
  <si>
    <t>Filter: Exclusive England intenders; Weight: Weight; base n = from 221 to 222; total n = 935; 714 missing; effective sample size = 191 (86%); 47% filtered out  Multiple comparison correction: False Discovery Rate (FDR) (p = 0.05)</t>
  </si>
  <si>
    <t>VB4vii. Yorkshire and Humberside by Exclusive England Intenders Banner</t>
  </si>
  <si>
    <t>Filter: Exclusive England intenders; Weight: Weight; base n = 111; total n = 935; 824 missing; effective sample size = 95 (86%); 47% filtered out  Multiple comparison correction: False Discovery Rate (FDR) (p = 0.05)</t>
  </si>
  <si>
    <t xml:space="preserve">VB4aii. And where do you plan on staying for the longest period of time on this next trip in [pipe: hVB3]? If you're not sure, please select the destination you're most likely to stay longest at. </t>
  </si>
  <si>
    <t>VB3. Is this next trip to &lt;INSERT DESTINATION FROM VB4Aii&gt; in &lt;INSERT MONTH FROM VB2A&gt; likely to be a short break (1-3 nights) or a holiday (4+ nights)?</t>
  </si>
  <si>
    <t xml:space="preserve">VB4c. What do you anticipate being the main mode of travel to your next UK holiday or short break in &lt;INSERT DESTINATION FROM VB4Aii&gt;  in &lt;INSERT MONTH FROM VB2A&gt; ? </t>
  </si>
  <si>
    <t>VB4d. With whom are you likely to be spending your next UK holiday or short break in &lt;INSERT DESTINATION FROM VB4Aii&gt;  in &lt;INSERT MONTH FROM VB2aiii&gt; ? by Exclusive England Intenders Banner</t>
  </si>
  <si>
    <t>Filter: Exclusive England intenders; Weight: Weight; base n = from 927 to 933; total n = 935; 8 missing; effective sample size = 792 (85%); 47% filtered out  Multiple comparison correction: False Discovery Rate (FDR) (p = 0.05)</t>
  </si>
  <si>
    <t>VB5. Which of the following best describes the main types of destinations you are likely to stay in during your next UK holiday or short break in &lt;INSERT DESTINATION FROM VB4Aii&gt; in  &lt;INSERT MONTH FROM VB2A&gt;? by Exclusive England Intenders Banner</t>
  </si>
  <si>
    <t>VB5i. Which of the following best describe the type/s of city or large town you intend to stay in during your next UK holiday or short break in &lt;INSERT DESTINATION FROM VB4Aii&gt; in &lt;INSERT MONTH FROM VB2(III)&gt;? by Exclusive England Intenders Banner</t>
  </si>
  <si>
    <t>Filter: Exclusive England intenders; Weight: Weight; base n = from 357 to 359; total n = 935; 578 missing; effective sample size = 288 (80%); 47% filtered out  Multiple comparison correction: False Discovery Rate (FDR) (p = 0.05)</t>
  </si>
  <si>
    <t>VB6a. What type/s of accommodation do you expect to be staying in during your next UK holiday or short break in &lt;INSERT DESTINATION FROM VB4Aii&gt; in &lt;INSERT MONTH FROM VB2(III)&gt;? by Exclusive England Intenders Banner</t>
  </si>
  <si>
    <t>VB6fii. Which of the following best describe your motivation/s for this trip? by Exclusive England Intenders Banner</t>
  </si>
  <si>
    <t>VB6fiii. Which, if any, of these activities are you likely to do on your next UK short break or holiday in &lt;INSERT MONTH FROM VB2A&gt;? by Exclusive England Intenders Banner</t>
  </si>
  <si>
    <t>VB7bnew. Which, if any, of the following factors do you see as potential barriers to you taking a UK short break or holiday in the next six months? by Exclusive England Intenders Banner</t>
  </si>
  <si>
    <t>VB7bii. Which, if any, of these costs are the main financial barriers to you taking a UK short break or holiday in the next six months? by Exclusive England Intenders Banner</t>
  </si>
  <si>
    <t>Filter: Exclusive England intenders; Weight: Weight; base n = from 927 to 933; total n = 935; 8 missing; effective sample size = 770 (83%); 47% filtered out  Multiple comparison correction: False Discovery Rate (FDR) (p = 0.05)</t>
  </si>
  <si>
    <t>VB7Cii. How, if at all, would you say the ‘cost of living crisis’ is likely to influence your day trips in the next few months? by Exclusive England Intenders Banner</t>
  </si>
  <si>
    <t>Filter: Exclusive England intenders; Weight: Weight; base n = from 927 to 933; total n = 935; 8 missing; effective sample size = 798 (86%); 47% filtered out  Multiple comparison correction: False Discovery Rate (FDR) (p = 0.05)</t>
  </si>
  <si>
    <t xml:space="preserve">VB13a: Now reflecting on your recent behaviour, have you taken an overnight short break or holiday in the UK in the last 12 months? </t>
  </si>
  <si>
    <t>VB13b. Why did you cancel your UK short breaks or holidays in the last 12 months? by Exclusive England Intenders Banner</t>
  </si>
  <si>
    <t>VB13A2. In which of these months have you taken an overnight short break or holiday in the UK in the last 12 months?  by Exclusive England Intenders Banner</t>
  </si>
  <si>
    <t>Filter: Exclusive England intenders; Weight: Weight; base n = from 703 to 708; total n = 935; 232 missing; effective sample size = 602 (85%); 47% filtered out  Multiple comparison correction: False Discovery Rate (FDR) (p = 0.05)</t>
  </si>
  <si>
    <t>VB4NEW2. Where in the UK did you stay on the holidays/short breaks you took in these months?  by Exclusive England Intenders Banner</t>
  </si>
  <si>
    <t>Filter: Exclusive England intenders; Weight: Weight; base n = from 1 to 57; total n = 935; 934 missing; effective sample size = 49 (86%); 47% filtered out  Multiple comparison correction: False Discovery Rate (FDR) (p = 0.05)</t>
  </si>
  <si>
    <t>VB13C. Where in the UK did you stay on your most recent trip in &lt;INSERT MOST RECENT MONTH FROM VB13A2&gt;? by Exclusive England Intenders Banner</t>
  </si>
  <si>
    <t>Filter: Exclusive England intenders; Weight: Weight; base n = from 703 to 708; total n = 935; 232 missing; effective sample size = 585 (83%); 47% filtered out  Multiple comparison correction: False Discovery Rate (FDR) (p = 0.05)</t>
  </si>
  <si>
    <t>VB13Di. Where in these areas did you stay on your most recent trip - East of England by Exclusive England Intenders Banner</t>
  </si>
  <si>
    <t>Filter: Exclusive England intenders; Weight: Weight; base n = 70; total n = 935; 865 missing; effective sample size = 56 (79%); 47% filtered out  Multiple comparison correction: False Discovery Rate (FDR) (p = 0.05)</t>
  </si>
  <si>
    <t>VB13Dii. Where in these areas did you stay on your most recent trip - East Midlands by Exclusive England Intenders Banner</t>
  </si>
  <si>
    <t>Filter: Exclusive England intenders; Weight: Weight; base n = 52; total n = 935; 883 missing; effective sample size = 43 (83%); 47% filtered out  Multiple comparison correction: False Discovery Rate (FDR) (p = 0.05)</t>
  </si>
  <si>
    <t>VB13Dix. Where in these areas did you stay on your most recent trip  - West Midlands by Exclusive England Intenders Banner</t>
  </si>
  <si>
    <t>Filter: Exclusive England intenders; Weight: Weight; base n = 57; total n = 935; 878 missing; effective sample size = 45 (78%); 47% filtered out  Multiple comparison correction: False Discovery Rate (FDR) (p = 0.05)</t>
  </si>
  <si>
    <t>VB13Diii. Where in these areas did you stay on your most recent trip - North East by Exclusive England Intenders Banner</t>
  </si>
  <si>
    <t>Filter: Exclusive England intenders; Weight: Weight; base n = 50; total n = 935; 885 missing; effective sample size = 44 (89%); 47% filtered out  Multiple comparison correction: False Discovery Rate (FDR) (p = 0.05)</t>
  </si>
  <si>
    <t>VB13Div. Where in these areas did you stay on your most recent trip - North West by Exclusive England Intenders Banner</t>
  </si>
  <si>
    <t>Filter: Exclusive England intenders; Weight: Weight; base n = from 107 to 108; total n = 935; 828 missing; effective sample size = 89 (82%); 47% filtered out  Multiple comparison correction: False Discovery Rate (FDR) (p = 0.05)</t>
  </si>
  <si>
    <t>VB13Dv. Where in these areas did you stay on your most recent trip - South East by Exclusive England Intenders Banner</t>
  </si>
  <si>
    <t>Filter: Exclusive England intenders; Weight: Weight; base n = from 71 to 72; total n = 935; 864 missing; effective sample size = 61 (84%); 47% filtered out  Multiple comparison correction: False Discovery Rate (FDR) (p = 0.05)</t>
  </si>
  <si>
    <t>VB13Dvi. Where in these areas did you stay on your most recent trip - South West by Exclusive England Intenders Banner</t>
  </si>
  <si>
    <t>Filter: Exclusive England intenders; Weight: Weight; base n = from 104 to 105; total n = 935; 831 missing; effective sample size = 91 (87%); 47% filtered out  Multiple comparison correction: False Discovery Rate (FDR) (p = 0.05)</t>
  </si>
  <si>
    <t>VB13Dvii. Where in these areas did you stay on your most recent trip - Yorkshire and Humberside by Exclusive England Intenders Banner</t>
  </si>
  <si>
    <t>Filter: Exclusive England intenders; Weight: Weight; base n = 59; total n = 935; 876 missing; effective sample size = 49 (82%); 47% filtered out  Multiple comparison correction: False Discovery Rate (FDR) (p = 0.05)</t>
  </si>
  <si>
    <t>VB13Dviii. Where in these areas did you stay on your most recent trip - Wales by Exclusive England Intenders Banner</t>
  </si>
  <si>
    <t>Filter: Exclusive England intenders; Weight: Weight; base n = 42; total n = 935; 893 missing; effective sample size = 39 (93%); 47% filtered out  Multiple comparison correction: False Discovery Rate (FDR) (p = 0.05)</t>
  </si>
  <si>
    <t>VB13Dvix. Where in these areas did you stay on your most recent trip - Scotland by Exclusive England Intenders Banner</t>
  </si>
  <si>
    <t>Filter: Exclusive England intenders; Weight: Weight; base n = from 43 to 44; total n = 935; 892 missing; effective sample size = 38 (85%); 47% filtered out  Multiple comparison correction: False Discovery Rate (FDR) (p = 0.05)</t>
  </si>
  <si>
    <t>VB13g. In which of the following months have you taken an overnight short break or holiday overseas in the last 12 months? by Exclusive England Intenders Banner</t>
  </si>
  <si>
    <t>Filter: Exclusive England intenders; Weight: Weight; base n = from 431 to 435; total n = 935; 504 missing; effective sample size = 380 (87%); 47% filtered out  Multiple comparison correction: False Discovery Rate (FDR) (p = 0.05)</t>
  </si>
  <si>
    <t>VB14a: Now looking ahead, are you intending to take any overnight business trips in the UK in the next three months? by Exclusive England Intenders Banner</t>
  </si>
  <si>
    <t>VB14b. What would be the main reason/s for your next overnight business trip? by Exclusive England Intenders Banner</t>
  </si>
  <si>
    <t xml:space="preserve">q17: There has been a lot of talk about how the ‘cost of living crisis’ has affected people’s financial circumstances. If you had to choose, which ONE of the following statements would best describe your feelings about your own situation, right now? </t>
  </si>
  <si>
    <t>Filter: Exclusive England intenders; Weight: Weight; base n = from 927 to 933; total n = 935; 8 missing; effective sample size = 789 (85%); 47% filtered out  Multiple comparison correction: False Discovery Rate (FDR) (p = 0.05)</t>
  </si>
  <si>
    <t>Q52. Do you have any of the following health conditions or impairments? by Exclusive England Intenders Banner</t>
  </si>
  <si>
    <t>Filter: Exclusive England intenders; Weight: Weight; base n = from 898 to 904; total n = 935; 37 missing; effective sample size = 755 (83%); 47% filtered out  Multiple comparison correction: False Discovery Rate (FDR) (p = 0.05)</t>
  </si>
  <si>
    <t>Exclusive Scotland Intenders</t>
  </si>
  <si>
    <t>Exclusive Wales Intenders</t>
  </si>
  <si>
    <t>Report tables</t>
  </si>
  <si>
    <t>Any UK trip June 2026 or later Intender</t>
  </si>
  <si>
    <t>Total sample; Weight: Weight; base n = from 1364 to 1749; total n = 1755; 391 missing; effective sample size = 1419 (81%)  Multiple comparison correction: False Discovery Rate (FDR) (p = 0.05)</t>
  </si>
  <si>
    <t>VB2enew: Which of the following best describe how close you are to booking your next overnight UK trip in &lt;INSERT MONTH FROM VB2a(III)&gt; by hVB3. New Autofill report</t>
  </si>
  <si>
    <t>Total sample; Weight: Weight; base n = 1373; total n = 1755; 382 missing; effective sample size = 1217 (89%)  Multiple comparison correction: False Discovery Rate (FDR) (p = 0.05)</t>
  </si>
  <si>
    <t>VB2gnew: Which of the following best describes how close you are to booking your next overnight OVERSEAS trip in &lt;INSERT MONTH FROM VB2c(III)&gt;?  by hVB2civ. New Autofill1</t>
  </si>
  <si>
    <t>Total sample; Weight: Weight; base n = 1133; total n = 1755; 622 missing; effective sample size = 1017 (90%)  Multiple comparison correction: False Discovery Rate (FDR) (p = 0.05)</t>
  </si>
  <si>
    <t>VB3. Is this next trip to &lt;INSERT DESTINATION FROM VB4Aii&gt; in &lt;INSERT MONTH FROM VB2A&gt; likely to be a short break (1-3 nights) or a holiday (4+ nights)? by hVB3. New Autofill report</t>
  </si>
  <si>
    <t>Total sample; Weight: Weight; base n = 1373; total n = 1755; 382 missing; effective sample size = 1148 (84%)  Multiple comparison correction: False Discovery Rate (FDR) (p = 0.05)</t>
  </si>
  <si>
    <t>VB6a. What type/s of accommodation do you expect to be staying in during your next UK holiday or short break in &lt;INSERT DESTINATION FROM VB4Aii&gt; in &lt;INSERT MONTH FROM VB2(III)&gt;? by hVB13c. New Autofill</t>
  </si>
  <si>
    <t>Total sample; Weight: Weight; base n = 1373; total n = 1755; 382 missing; effective sample size = 1256 (91%)  Multiple comparison correction: False Discovery Rate (FDR) (p = 0.05)</t>
  </si>
  <si>
    <t>VB7bnew. Which, if any, of the following factors do you see as potential barriers to you taking a UK short break or holiday in the next six months? by Life Stages</t>
  </si>
  <si>
    <t>Total sample; Weight: Weight; base n = 1748; total n = 1755; 7 missing; effective sample size = 1444 (83%)  Multiple comparison correction: False Discovery Rate (FDR) (p = 0.05)</t>
  </si>
  <si>
    <t>UK July 2025 - June 2026 VB13a</t>
  </si>
  <si>
    <t>Total sample; Weight: Weight; base n = 1749; total n = 1755; 6 missing; effective sample size = 1444 (83%)  Multiple comparison correction: False Discovery Rate (FDR) (p = 0.05)</t>
  </si>
  <si>
    <t>UK July - September 2025 VB13a</t>
  </si>
  <si>
    <t>Total sample; Weight: Weight; base n = 1749; total n = 1755; 6 missing; effective sample size = 1442 (82%)  Multiple comparison correction: False Discovery Rate (FDR) (p = 0.05)</t>
  </si>
  <si>
    <t>UK October - December 2025 VB13a</t>
  </si>
  <si>
    <t>Total sample; Weight: Weight; base n = 1749; total n = 1755; 6 missing; effective sample size = 1417 (81%)  Multiple comparison correction: False Discovery Rate (FDR) (p = 0.05)</t>
  </si>
  <si>
    <t>UK January - March 2026 VB13a</t>
  </si>
  <si>
    <t>Total sample; Weight: Weight; base n = 1749; total n = 1755; 6 missing; effective sample size = 1391 (80%)  Multiple comparison correction: False Discovery Rate (FDR) (p = 0.05)</t>
  </si>
  <si>
    <t>UK April - June 2026 VB13a</t>
  </si>
  <si>
    <t>Total sample; Weight: Weight; base n = 1749; total n = 1755; 6 missing; effective sample size = 1436 (82%)  Multiple comparison correction: False Discovery Rate (FDR) (p = 0.05)</t>
  </si>
  <si>
    <t>Overseas July 2025 - June 2026 VB13g</t>
  </si>
  <si>
    <t>Total sample; Weight: Weight; base n = 1749; total n = 1755; 6 missing; effective sample size = 1453 (83%)  Multiple comparison correction: False Discovery Rate (FDR) (p = 0.05)</t>
  </si>
  <si>
    <t>Overseas July - September 2025 VB13g</t>
  </si>
  <si>
    <t>Total sample; Weight: Weight; base n = 1749; total n = 1755; 6 missing; effective sample size = 1599 (91%)  Multiple comparison correction: False Discovery Rate (FDR) (p = 0.05)</t>
  </si>
  <si>
    <t>Overseas October - December 2025 VB13g</t>
  </si>
  <si>
    <t>Total sample; Weight: Weight; base n = 1749; total n = 1755; 6 missing; effective sample size = 1523 (87%)  Multiple comparison correction: False Discovery Rate (FDR) (p = 0.05)</t>
  </si>
  <si>
    <t>Overseas January - March 2026 VB13g</t>
  </si>
  <si>
    <t>Total sample; Weight: Weight; base n = 1749; total n = 1755; 6 missing; effective sample size = 1407 (80%)  Multiple comparison correction: False Discovery Rate (FDR) (p = 0.05)</t>
  </si>
  <si>
    <t>Overseas April - June 2026 VB13g</t>
  </si>
  <si>
    <t>Total sample; Weight: Weight; base n = 1749; total n = 1755; 6 missing; effective sample size = 1539 (88%)  Multiple comparison correction: False Discovery Rate (FDR) (p = 0.05)</t>
  </si>
  <si>
    <t>Respondents currently in employment</t>
  </si>
  <si>
    <t>Total sample; Weight: Weight; base n = 1749; total n = 1755; 6 missing; effective sample size = 1517 (87%)  Multiple comparison correction: False Discovery Rate (FDR) (p = 0.05)</t>
  </si>
  <si>
    <t>VB13C. Where in the UK did you stay on your most recent trip in &lt;INSERT MOST RECENT MONTH FROM VB13A2&gt;? by hVB13c. New Autofill</t>
  </si>
  <si>
    <t>Total sample; Weight: Weight; base n = 1144; total n = 1755; 611 missing; effective sample size = 1040 (91%)  Multiple comparison correction: False Discovery Rate (FDR) (p = 0.05)</t>
  </si>
  <si>
    <t>Back to TOC</t>
  </si>
  <si>
    <t xml:space="preserve"> </t>
  </si>
  <si>
    <t>Average</t>
  </si>
  <si>
    <t>Average age</t>
  </si>
  <si>
    <t>Column n</t>
  </si>
  <si>
    <t>Total sample; Weight: Weight; base n = 1749; total n = 1755; 6 missing; effective sample size = 1654 (95%)</t>
  </si>
  <si>
    <t>Multiple comparison correction: False Discovery Rate (FDR) (p = 0.05)</t>
  </si>
  <si>
    <t>Total</t>
  </si>
  <si>
    <t>Gender: Male</t>
  </si>
  <si>
    <t>Female</t>
  </si>
  <si>
    <t>Age:16-24</t>
  </si>
  <si>
    <t>25-34</t>
  </si>
  <si>
    <t>35-44</t>
  </si>
  <si>
    <t>NET: 25-44</t>
  </si>
  <si>
    <t>45-54</t>
  </si>
  <si>
    <t>55-64</t>
  </si>
  <si>
    <t>65 or more</t>
  </si>
  <si>
    <t>Life Stages: Families (16-65+ with children)</t>
  </si>
  <si>
    <t>Pre Nesters (16-34 &amp; No child)</t>
  </si>
  <si>
    <t>Older Independent (36-64 &amp; No child)</t>
  </si>
  <si>
    <t>Empty Nesters (65+ &amp; No child)</t>
  </si>
  <si>
    <t>Social grade: AB</t>
  </si>
  <si>
    <t>C1</t>
  </si>
  <si>
    <t>NET: ABC1</t>
  </si>
  <si>
    <t>C2</t>
  </si>
  <si>
    <t>DE</t>
  </si>
  <si>
    <t>NET: C2DE</t>
  </si>
  <si>
    <t>Region: East of England (e.g. Cambridge, Great Yarmouth, Broads National Park, Southwold)</t>
  </si>
  <si>
    <t>East Midlands (e.g. Leicester, Derby, Peak District)</t>
  </si>
  <si>
    <t>North East (e.g. Newcastle, Durham)</t>
  </si>
  <si>
    <t>North West (e.g. Manchester, Liverpool, Lake District)</t>
  </si>
  <si>
    <t>South East (e.g. Brighton, Oxford, Kent)</t>
  </si>
  <si>
    <t>South West (e.g. Bristol, Bath, Devon, Cornwall)</t>
  </si>
  <si>
    <t>West Midlands (e.g. Birmingham, Stratford Upon Avon)</t>
  </si>
  <si>
    <t>Yorkshire &amp; the Humber (e.g. Humber (e.g. Leeds, York, Yorkshire Dales)</t>
  </si>
  <si>
    <t>London</t>
  </si>
  <si>
    <t>Wales</t>
  </si>
  <si>
    <t>Scotland</t>
  </si>
  <si>
    <t>Northern Ireland</t>
  </si>
  <si>
    <t>Don’t know/not sure yet</t>
  </si>
  <si>
    <t>Destination Type: A city or large town</t>
  </si>
  <si>
    <t>Countryside or village</t>
  </si>
  <si>
    <t>Mountains or hills</t>
  </si>
  <si>
    <t>Traditional coastal/seaside town</t>
  </si>
  <si>
    <t>Rural coastline</t>
  </si>
  <si>
    <t>Other</t>
  </si>
  <si>
    <t>Don’t know/not sure</t>
  </si>
  <si>
    <t>UK July-September 2026 Intenders</t>
  </si>
  <si>
    <t>UK October-December 2026 Intenders</t>
  </si>
  <si>
    <t>UK July 2026 or later Intenders</t>
  </si>
  <si>
    <t>Any UK trip non-intenders</t>
  </si>
  <si>
    <t>England Intenders</t>
  </si>
  <si>
    <t>Scotland Intenders</t>
  </si>
  <si>
    <t>Wales Intenders</t>
  </si>
  <si>
    <t>NET</t>
  </si>
  <si>
    <t>Total sample; Weight: Weight; base n = from 1364 to 1749; total n = 1755; 391 missing; effective sample size = 1663 (95%)</t>
  </si>
  <si>
    <t>Column %</t>
  </si>
  <si>
    <t>Yes</t>
  </si>
  <si>
    <t>No</t>
  </si>
  <si>
    <t>Total sample; Weight: Weight; base n = from 1314 to 1681; total n = 1755; 441 missing; effective sample size = 1385 (82%)</t>
  </si>
  <si>
    <t>North East</t>
  </si>
  <si>
    <t>North West</t>
  </si>
  <si>
    <t>Yorkshire &amp; Humberside</t>
  </si>
  <si>
    <t>West Midlands</t>
  </si>
  <si>
    <t>East Midlands</t>
  </si>
  <si>
    <t>East of England</t>
  </si>
  <si>
    <t>South East (outside London)</t>
  </si>
  <si>
    <t>South West</t>
  </si>
  <si>
    <t>London (within M25)</t>
  </si>
  <si>
    <t>GB</t>
  </si>
  <si>
    <t>Total sample; Weight: Weight; base n = from 1364 to 1749; total n = 1755; 391 missing; effective sample size = 1534 (88%)</t>
  </si>
  <si>
    <t>%</t>
  </si>
  <si>
    <t>n</t>
  </si>
  <si>
    <t>The worst is still to come</t>
  </si>
  <si>
    <t>Things are going to stay the same</t>
  </si>
  <si>
    <t>The worst has passed – things are going to get better from now on</t>
  </si>
  <si>
    <t>Total sample; Weight: Weight; base n = 1749; total n = 1755; 6 missing; effective sample size = 1421 (81%)</t>
  </si>
  <si>
    <t>Total sample; Weight: Weight; base n = from 1364 to 1749; total n = 1755; 391 missing; effective sample size = 1471 (84%)</t>
  </si>
  <si>
    <t>Will take fewer</t>
  </si>
  <si>
    <t>Will take about the same</t>
  </si>
  <si>
    <t>Will take more</t>
  </si>
  <si>
    <t>Total sample; Weight: Weight; base n = from 1364 to 1749; total n = 1755; 391 missing; effective sample size = 1450 (83%)</t>
  </si>
  <si>
    <t>Total sample; Weight: Weight; base n = from 1364 to 1749; total n = 1755; 391 missing; effective sample size = 1469 (84%)</t>
  </si>
  <si>
    <t>Will spend more</t>
  </si>
  <si>
    <t>Will spend less</t>
  </si>
  <si>
    <t>Will spend about the same</t>
  </si>
  <si>
    <t>Total sample; Weight: Weight; base n = from 1364 to 1749; total n = 1755; 391 missing; effective sample size = 1441 (82%)</t>
  </si>
  <si>
    <t>Total sample; Weight: Weight; base n = from 1364 to 1749; total n = 1755; 391 missing; effective sample size = 1457 (83%)</t>
  </si>
  <si>
    <t>Column %
n</t>
  </si>
  <si>
    <t>Go on the trip</t>
  </si>
  <si>
    <t>July 2026 (this month)</t>
  </si>
  <si>
    <t>August 2026</t>
  </si>
  <si>
    <t>September 2026</t>
  </si>
  <si>
    <t>October 2026</t>
  </si>
  <si>
    <t>November 2026</t>
  </si>
  <si>
    <t>December 2026</t>
  </si>
  <si>
    <t>January 2027</t>
  </si>
  <si>
    <t>February 2027</t>
  </si>
  <si>
    <t>March 2027</t>
  </si>
  <si>
    <t>April 2027</t>
  </si>
  <si>
    <t>May 2027</t>
  </si>
  <si>
    <t>June 2027</t>
  </si>
  <si>
    <t>July 2027 or later</t>
  </si>
  <si>
    <t>NET: July-September 2026</t>
  </si>
  <si>
    <t>NET: October-December 2026</t>
  </si>
  <si>
    <t>NET: January-March 2027</t>
  </si>
  <si>
    <t>NET: At any point in the next 12 months</t>
  </si>
  <si>
    <t>I have no plans, but this is something I would like to do</t>
  </si>
  <si>
    <t>I would never take a UK holiday or short break</t>
  </si>
  <si>
    <t>Total sample; Weight: Weight; base n = 1749; total n = 1755; 6 missing; effective sample size = 1445 (83%)</t>
  </si>
  <si>
    <t>Total sample; Weight: Weight; base n = from 1364 to 1749; total n = 1755; 391 missing; effective sample size = 1470 (84%)</t>
  </si>
  <si>
    <t>Any UK overnight trip July 2026 Intenders</t>
  </si>
  <si>
    <t>Any UK overnight trip August 2026 Intenders</t>
  </si>
  <si>
    <t>Any UK overnight trip September 2026 Intenders</t>
  </si>
  <si>
    <t>Any UK overnight trip October 2026 Intenders</t>
  </si>
  <si>
    <t>Any UK overnight trip November 2026 Intenders</t>
  </si>
  <si>
    <t>Any UK overnight trip December 2026 Intenders</t>
  </si>
  <si>
    <t>Any UK overnight trip January 2027 Intenders</t>
  </si>
  <si>
    <t>Any UK overnight trip February 2027 Intenders</t>
  </si>
  <si>
    <t>Any UK overnight trip March 2027 Intenders</t>
  </si>
  <si>
    <t>Any UK overnight trip April 2027 Intenders</t>
  </si>
  <si>
    <t>Any UK overnight trip May 2027 Intenders</t>
  </si>
  <si>
    <t>Any UK overnight trip June 2027 Intenders</t>
  </si>
  <si>
    <t>Any UK overnight trip July 2027 or later Intenders</t>
  </si>
  <si>
    <t>Any UK overnight trip July-September 2026 Intenders</t>
  </si>
  <si>
    <t>Any UK overnight trip October-December 2026 Intenders</t>
  </si>
  <si>
    <t>Any overseas overnight trip July 2026 or later Intenders</t>
  </si>
  <si>
    <t>Any UK overnight trip in the next 12 months Intenders</t>
  </si>
  <si>
    <t>Any UK trip non-Intenders</t>
  </si>
  <si>
    <t>Total sample; Weight: Weight; base n = 1749; total n = 1755; 6 missing; effective sample size = 1416 (81%)</t>
  </si>
  <si>
    <t>Total sample; Weight: Weight; base n = from 1364 to 1749; total n = 1755; 391 missing; effective sample size = 1504 (86%)</t>
  </si>
  <si>
    <t>I have no other plans to take a UK holiday or short break</t>
  </si>
  <si>
    <t>Total sample; Weight: Weight; base n = 1373; total n = 1755; 382 missing; effective sample size = 1149 (84%)</t>
  </si>
  <si>
    <t>Total sample; Weight: Weight; base n = from 1364 to 1373; total n = 1755; 391 missing; effective sample size = 1189 (87%)</t>
  </si>
  <si>
    <t>I am undecided whether I will take this trip at all</t>
  </si>
  <si>
    <t>I am yet to decide where to go</t>
  </si>
  <si>
    <t>I have decided where to go but not yet booked</t>
  </si>
  <si>
    <t>I have already booked the trip</t>
  </si>
  <si>
    <t>Total sample; Weight: Weight; base n = from 1364 to 1373; total n = 1755; 391 missing; effective sample size = 1161 (85%)</t>
  </si>
  <si>
    <t>Very committed – I will definitely go</t>
  </si>
  <si>
    <t>Fairly committed – I will probably go</t>
  </si>
  <si>
    <t>Not very committed – I may/may not go</t>
  </si>
  <si>
    <t>Not at all committed – I probably won’t go</t>
  </si>
  <si>
    <t>Total sample; Weight: Weight; base n = from 1364 to 1373; total n = 1755; 391 missing; effective sample size = 1138 (83%)</t>
  </si>
  <si>
    <t>I would never take an overseas holiday or short break</t>
  </si>
  <si>
    <t>Total sample; Weight: Weight; base n = 1749; total n = 1755; 6 missing; effective sample size = 1478 (85%)</t>
  </si>
  <si>
    <t>Total sample; Weight: Weight; base n = from 1364 to 1749; total n = 1755; 391 missing; effective sample size = 1556 (89%)</t>
  </si>
  <si>
    <t>Any overseas overnight trip July 2026 Intenders</t>
  </si>
  <si>
    <t>Any overseas overnight trip August 2026 Intenders</t>
  </si>
  <si>
    <t>Any overseas overnight trip September 2026 Intenders</t>
  </si>
  <si>
    <t>Any overseas overnight trip October 2026 Intenders</t>
  </si>
  <si>
    <t>Any overseas overnight trip November 2026 Intenders</t>
  </si>
  <si>
    <t>Any overseas overnight trip December 2026 Intenders</t>
  </si>
  <si>
    <t>Any overseas overnight trip January 2027 Intenders</t>
  </si>
  <si>
    <t>Any overseas overnight trip February 2027 Intenders</t>
  </si>
  <si>
    <t>Any overseas overnight trip March 2027 Intenders</t>
  </si>
  <si>
    <t>Any overseas overnight trip April 2027 Intenders</t>
  </si>
  <si>
    <t>Any overseas overnight trip May 2027 Intenders</t>
  </si>
  <si>
    <t>Any overseas overnight trip June 2027 Intenders</t>
  </si>
  <si>
    <t>Any overseas overnight trip July 2027 or later Intenders</t>
  </si>
  <si>
    <t>Any overseas overnight trip July-September 2026 Intenders</t>
  </si>
  <si>
    <t>Any overseas overnight trip October-December 2026 Intenders</t>
  </si>
  <si>
    <t>Any overseas overnight trip June 2026 or later Intenders</t>
  </si>
  <si>
    <t>Any overseas overnight trip at any point in the next 12 months</t>
  </si>
  <si>
    <t>Any overseas overnight trip non-intenders</t>
  </si>
  <si>
    <t>Total sample; Weight: Weight; base n = 1749; total n = 1755; 6 missing; effective sample size = 1472 (84%)</t>
  </si>
  <si>
    <t>Total sample; Weight: Weight; base n = from 1364 to 1749; total n = 1755; 391 missing; effective sample size = 1546 (88%)</t>
  </si>
  <si>
    <t>I have no other plans to take an overseas holiday or short break</t>
  </si>
  <si>
    <t>Total sample; Weight: Weight; base n = 986; total n = 1755; 769 missing; effective sample size = 810 (82%)</t>
  </si>
  <si>
    <t>Total sample; Weight: Weight; base n = from 901 to 986; total n = 1755; 854 missing; effective sample size = 883 (90%)</t>
  </si>
  <si>
    <t>Total sample; Weight: Weight; base n = from 1039 to 1133; total n = 1755; 716 missing; effective sample size = 975 (86%)</t>
  </si>
  <si>
    <t>Total sample; Weight: Weight; base n = from 1039 to 1133; total n = 1755; 716 missing; effective sample size = 973 (86%)</t>
  </si>
  <si>
    <t>I am more likely to choose a UK trip than an overseas trip</t>
  </si>
  <si>
    <t>I am more likely to choose an overseas trip than a UK trip</t>
  </si>
  <si>
    <t>My trips will be broadly the same</t>
  </si>
  <si>
    <t>Don’t know/It depends on the situation</t>
  </si>
  <si>
    <t>Total sample; Weight: Weight; base n = from 1364 to 1749; total n = 1755; 391 missing; effective sample size = 1466 (84%)</t>
  </si>
  <si>
    <t>UK holidays are cheaper</t>
  </si>
  <si>
    <t>UK holidays are easier to plan</t>
  </si>
  <si>
    <t>Shorter / quicker travel</t>
  </si>
  <si>
    <t>Global conflicts or warzones overseas</t>
  </si>
  <si>
    <t>I want to take holidays in places I am familiar with</t>
  </si>
  <si>
    <t>To avoid long queues at airports/ports or cancelled flights/voyages</t>
  </si>
  <si>
    <t>Uncertainty around restrictions overseas</t>
  </si>
  <si>
    <t>No language barriers</t>
  </si>
  <si>
    <t>The hassle of form-filling/providing information to travel overseas</t>
  </si>
  <si>
    <t>I am more concerned about getting ill overseas</t>
  </si>
  <si>
    <t>Difficulty getting or renewing a passport</t>
  </si>
  <si>
    <t>Other (Specify)</t>
  </si>
  <si>
    <t>Total sample; Weight: Weight; base n = from 543 to 675; total n = 1755; 1212 missing; effective sample size = 554 (82%)</t>
  </si>
  <si>
    <t>Better weather</t>
  </si>
  <si>
    <t>I want to visit new places/experience new cultures</t>
  </si>
  <si>
    <t>Overseas holidays are cheaper</t>
  </si>
  <si>
    <t>To visit friends or relatives</t>
  </si>
  <si>
    <t>I’m prioritising overseas trips after missing out in the last few years</t>
  </si>
  <si>
    <t>Overcrowding at UK destinations</t>
  </si>
  <si>
    <t>To benefit from tax-free shopping now available in European countries</t>
  </si>
  <si>
    <t>Low availability of places to stay in the UK</t>
  </si>
  <si>
    <t>I’m making up for lost time during the pandemic</t>
  </si>
  <si>
    <t>I want to explore other cultures</t>
  </si>
  <si>
    <t>Total sample; Weight: Weight; base n = from 447 to 526; total n = 1755; 1308 missing; effective sample size = 452 (86%)</t>
  </si>
  <si>
    <t>East of England (e.g. Cambridge, Great Yarmouth, Broads National Park, Southwold)</t>
  </si>
  <si>
    <t>North East (e.g. Newcastle, Durham): You indicated you are planning on taking a UK overnight short break or holiday in each of the months listed below. Where do you anticipate going in each of these months? Select all that apply for each option July 2026 (</t>
  </si>
  <si>
    <t>Yorkshire &amp; the Humber (e.g. Leeds, York, Yorkshire Dales)</t>
  </si>
  <si>
    <t>London: You indicated you are planning on taking a UK overnight short break or holiday in each of the months listed below. Where do you anticipate going in each of these months? Select all that apply for each option July 2026 (this month)</t>
  </si>
  <si>
    <t>Wales: You indicated you are planning on taking a UK overnight short break or holiday in each of the months listed below. Where do you anticipate going in each of these months? Select all that apply for each option July 2026 (this month)</t>
  </si>
  <si>
    <t>Scotland: You indicated you are planning on taking a UK overnight short break or holiday in each of the months listed below. Where do you anticipate going in each of these months? Select all that apply for each option July 2026 (this month)</t>
  </si>
  <si>
    <t>Northern Ireland: You indicated you are planning on taking a UK overnight short break or holiday in each of the months listed below. Where do you anticipate going in each of these months? Select all that apply for each option July 2026 (this month)</t>
  </si>
  <si>
    <t>Don’t know/not sure yet: You indicated you are planning on taking a UK overnight short break or holiday in each of the months listed below. Where do you anticipate going in each of these months? Select all that apply for each option July 2026 (this month)</t>
  </si>
  <si>
    <t>Total sample; Weight: Weight; base n = from 217 to 219; total n = 1755; 1538 missing; effective sample size = 201 (92%)</t>
  </si>
  <si>
    <t>North East (e.g. Newcastle, Durham</t>
  </si>
  <si>
    <t>Total sample; Weight: Weight; base n = from 397 to 399; total n = 1755; 1358 missing; effective sample size = 366 (92%)</t>
  </si>
  <si>
    <t>Total sample; Weight: Weight; base n = from 356 to 359; total n = 1755; 1399 missing; effective sample size = 318 (89%)</t>
  </si>
  <si>
    <t>Total sample; Weight: Weight; base n = from 250 to 252; total n = 1755; 1505 missing; effective sample size = 237 (94%)</t>
  </si>
  <si>
    <t>Total sample; Weight: Weight; base n = from 138 to 139; total n = 1755; 1617 missing; effective sample size = 124 (89%)</t>
  </si>
  <si>
    <t>Total sample; Weight: Weight; base n = from 248 to 249; total n = 1755; 1507 missing; effective sample size = 212 (85%)</t>
  </si>
  <si>
    <t>Total sample; Weight: Weight; base n = 94; total n = 1755; 1661 missing; effective sample size = 85 (90%)</t>
  </si>
  <si>
    <t>Total sample; Weight: Weight; base n = 98; total n = 1755; 1657 missing; effective sample size = 79 (80%)</t>
  </si>
  <si>
    <t>Total sample; Weight: Weight; base n = 116; total n = 1755; 1639 missing; effective sample size = 109 (94%)</t>
  </si>
  <si>
    <t>Total sample; Weight: Weight; base n = 157; total n = 1755; 1598 missing; effective sample size = 146 (93%)</t>
  </si>
  <si>
    <t>Total sample; Weight: Weight; base n = 125; total n = 1755; 1630 missing; effective sample size = 109 (87%)</t>
  </si>
  <si>
    <t>North East (e.g. Newcastle, Durham): You indicated you are planning on taking a UK overnight short break or holiday in each of the months listed below. Where do you anticipate going in each of these months? Select all that apply for each option June 2027</t>
  </si>
  <si>
    <t>London: You indicated you are planning on taking a UK overnight short break or holiday in each of the months listed below. Where do you anticipate going in each of these months? Select all that apply for each option June 2027</t>
  </si>
  <si>
    <t>Wales: You indicated you are planning on taking a UK overnight short break or holiday in each of the months listed below. Where do you anticipate going in each of these months? Select all that apply for each option June 2027</t>
  </si>
  <si>
    <t>Scotland: You indicated you are planning on taking a UK overnight short break or holiday in each of the months listed below. Where do you anticipate going in each of these months? Select all that apply for each option June 2027</t>
  </si>
  <si>
    <t>Northern Ireland: You indicated you are planning on taking a UK overnight short break or holiday in each of the months listed below. Where do you anticipate going in each of these months? Select all that apply for each option June 2027</t>
  </si>
  <si>
    <t>Don’t know/not sure yet: You indicated you are planning on taking a UK overnight short break or holiday in each of the months listed below. Where do you anticipate going in each of these months? Select all that apply for each option June 2027</t>
  </si>
  <si>
    <t>Total sample; Weight: Weight; base n = from 132 to 133; total n = 1755; 1623 missing; effective sample size = 118 (88%)</t>
  </si>
  <si>
    <t>East of England (e.g. Cambridge, Great Yarmouth, Broads National Park, Southwold): You indicated you are planning on taking a UK overnight short break or holiday in each of the months listed below. Where do you anticipate going in each of these months? Sel</t>
  </si>
  <si>
    <t>East Midlands (e.g. Leicester, Derby, Peak District): all that apply for each o</t>
  </si>
  <si>
    <t>North East (e.g. Newcastle, Durham): You indicated you are planning on taking a UK overnight short break or holiday in each of the months listed below. Where do you anticipate going in each of these months? Select all that apply for each option July 2027 o</t>
  </si>
  <si>
    <t>North West (e.g. Manchester, Liverpool, Lake District): all that apply for each</t>
  </si>
  <si>
    <t>South East (e.g. Brighton, Oxford, Kent): all that apply for each option July 2</t>
  </si>
  <si>
    <t>South West (e.g. Bristol, Bath, Devon, Cornwall): all that apply for each optio</t>
  </si>
  <si>
    <t>West Midlands (e.g. Birmingham, Stratford Upon Avon): all that apply for each o</t>
  </si>
  <si>
    <t>Yorkshire &amp; the Humber (e.g. Leeds, York, Yorkshire Dales): all that apply for</t>
  </si>
  <si>
    <t>London: You indicated you are planning on taking a UK overnight short break or holiday in each of the months listed below. Where do you anticipate going in each of these months? Select all that apply for each option July 2027 or later</t>
  </si>
  <si>
    <t>Wales: You indicated you are planning on taking a UK overnight short break or holiday in each of the months listed below. Where do you anticipate going in each of these months? Select all that apply for each option July 2027 or later</t>
  </si>
  <si>
    <t>Scotland: You indicated you are planning on taking a UK overnight short break or holiday in each of the months listed below. Where do you anticipate going in each of these months? Select all that apply for each option July 2027 or later</t>
  </si>
  <si>
    <t>Northern Ireland: You indicated you are planning on taking a UK overnight short break or holiday in each of the months listed below. Where do you anticipate going in each of these months? Select all that apply for each option July 2027 or later</t>
  </si>
  <si>
    <t>Don’t know/not sure yet: You indicated you are planning on taking a UK overnight short break or holiday in each of the months listed below. Where do you anticipate going in each of these months? Select all that apply for each option July 2027 or later</t>
  </si>
  <si>
    <t>Total sample; Weight: Weight; base n = from 248 to 249; total n = 1755; 1507 missing; effective sample size = 217 (87%)</t>
  </si>
  <si>
    <t>Age: 16-24</t>
  </si>
  <si>
    <t>Life Stages: Pre Nesters (16-34 &amp; No child)</t>
  </si>
  <si>
    <t>Families (16-65+ with children)</t>
  </si>
  <si>
    <t>Social Grade: AB</t>
  </si>
  <si>
    <t>Destination Type: Countryside or village</t>
  </si>
  <si>
    <t>A city or large town</t>
  </si>
  <si>
    <t>UK July-September 2026 Intenders (VB2a only)</t>
  </si>
  <si>
    <t>UK October-December 2026 Intenders (VB2a only)</t>
  </si>
  <si>
    <t>UK July 2026 or later Intenders (VB2a only)</t>
  </si>
  <si>
    <t>Total sample; Weight: Weight; base n = from 1364 to 1373; total n = 1755; 391 missing; effective sample size = 1144 (83%)</t>
  </si>
  <si>
    <t>Cambridge</t>
  </si>
  <si>
    <t>Great Yarmouth</t>
  </si>
  <si>
    <t>Broads National Park</t>
  </si>
  <si>
    <t>Southwold</t>
  </si>
  <si>
    <t>Bedfordshire and Hertfordshire</t>
  </si>
  <si>
    <t>Essex</t>
  </si>
  <si>
    <t>Don’t know/Not sure</t>
  </si>
  <si>
    <t>Total sample; Weight: Weight; base n = from 137 to 138; total n = 1755; 1618 missing; effective sample size = 124 (90%)</t>
  </si>
  <si>
    <t>Derbyshire and Nottinghamshire (Inc. Peak District)</t>
  </si>
  <si>
    <t>Leicestershire and Rutland</t>
  </si>
  <si>
    <t>Lincolnshire</t>
  </si>
  <si>
    <t>Total sample; Weight: Weight; base n = from 81 to 82; total n = 1755; 1674 missing; effective sample size = 72 (87%)</t>
  </si>
  <si>
    <t>Birmingham</t>
  </si>
  <si>
    <t>Solihull</t>
  </si>
  <si>
    <t>Coventry</t>
  </si>
  <si>
    <t>Black Country (incl. Dudley, Sandwell, Wolverhampton and Walsall)</t>
  </si>
  <si>
    <t>Herefordshire</t>
  </si>
  <si>
    <t>Worcestershire</t>
  </si>
  <si>
    <t>Warwickshire incl. Stratford-upon-Avon</t>
  </si>
  <si>
    <t>Shropshire</t>
  </si>
  <si>
    <t>Staffordshire</t>
  </si>
  <si>
    <t>Total sample; Weight: Weight; base n = 79; total n = 1755; 1676 missing; effective sample size = 66 (83%)</t>
  </si>
  <si>
    <t>Cheshire</t>
  </si>
  <si>
    <t>Cumbria (inc. The Lake district)</t>
  </si>
  <si>
    <t>Greater Manchester</t>
  </si>
  <si>
    <t>Lancashire (e.g. Blackpool, Lancaster, Blackburn)</t>
  </si>
  <si>
    <t>Merseyside (e.g. Liverpool, Wirral)</t>
  </si>
  <si>
    <t>Total sample; Weight: Weight; base n = from 178 to 179; total n = 1755; 1577 missing; effective sample size = 148 (83%)</t>
  </si>
  <si>
    <t>Berkshire</t>
  </si>
  <si>
    <t>Buckinghamshire</t>
  </si>
  <si>
    <t>East Sussex (e.g. Brighton, Hastings, Eastbourne)</t>
  </si>
  <si>
    <t>Hampshire (e.g. Southampton, Portsmouth)</t>
  </si>
  <si>
    <t>Isle of Wight</t>
  </si>
  <si>
    <t>Kent (e.g. Dover, Canterbury, Medway)</t>
  </si>
  <si>
    <t>Oxfordshire (inc. Cotswolds)</t>
  </si>
  <si>
    <t>Surrey</t>
  </si>
  <si>
    <t>West Sussex (e.g. Chichester, Horsham, Worthing)</t>
  </si>
  <si>
    <t>Total sample; Weight: Weight; base n = from 118 to 122; total n = 1755; 1637 missing; effective sample size = 99 (82%)</t>
  </si>
  <si>
    <t>Somerset</t>
  </si>
  <si>
    <t>Bristol</t>
  </si>
  <si>
    <t>Bath</t>
  </si>
  <si>
    <t>Gloucestershire (inc. Cotswolds, Forest of Dean)</t>
  </si>
  <si>
    <t>Wiltshire</t>
  </si>
  <si>
    <t>Dorset</t>
  </si>
  <si>
    <t>Devon</t>
  </si>
  <si>
    <t>Cornwall &amp; Isles of Scilly</t>
  </si>
  <si>
    <t>Total sample; Weight: Weight; base n = from 239 to 240; total n = 1755; 1516 missing; effective sample size = 216 (90%)</t>
  </si>
  <si>
    <t>South Yorkshire</t>
  </si>
  <si>
    <t>West Yorkshire (e.g. Leeds, Bradford)</t>
  </si>
  <si>
    <t>The North York Moors</t>
  </si>
  <si>
    <t>York</t>
  </si>
  <si>
    <t>East Riding of Yorkshire</t>
  </si>
  <si>
    <t>Total sample; Weight: Weight; base n = 127; total n = 1755; 1628 missing; effective sample size = 111 (87%)</t>
  </si>
  <si>
    <t>The Isle of Anglesey</t>
  </si>
  <si>
    <t>Llandudno &amp; Colwyn Bay</t>
  </si>
  <si>
    <t>North East Wales</t>
  </si>
  <si>
    <t>Eryri (Snowdonia)</t>
  </si>
  <si>
    <t>Mid Wales and Bannau Brycheiniog (Brecon Beacons)</t>
  </si>
  <si>
    <t>Cardigan Bay/Ceredigion</t>
  </si>
  <si>
    <t>Pembrokeshire</t>
  </si>
  <si>
    <t>Carmarthenshire</t>
  </si>
  <si>
    <t>Swansea Bay</t>
  </si>
  <si>
    <t>South Wales Valleys</t>
  </si>
  <si>
    <t>Cardiff</t>
  </si>
  <si>
    <t>Glamorgan Heritage Coast</t>
  </si>
  <si>
    <t>Wye Valley and Vale of Usk</t>
  </si>
  <si>
    <t>Total sample; Weight: Weight; base n = from 158 to 159; total n = 1755; 1597 missing; effective sample size = 142 (89%)</t>
  </si>
  <si>
    <t>Edinburgh area</t>
  </si>
  <si>
    <t>Glasgow area</t>
  </si>
  <si>
    <t>Highlands</t>
  </si>
  <si>
    <t>Scottish Isles</t>
  </si>
  <si>
    <t>West Coast</t>
  </si>
  <si>
    <t>East Coast</t>
  </si>
  <si>
    <t>Central Scotland</t>
  </si>
  <si>
    <t>South of Scotland</t>
  </si>
  <si>
    <t>Total sample; Weight: Weight; base n = 186; total n = 1755; 1569 missing; effective sample size = 170 (91%)</t>
  </si>
  <si>
    <t>A short break (1-3 nights)</t>
  </si>
  <si>
    <t>A holiday (4+ nights)</t>
  </si>
  <si>
    <t>Don't know/not sure yet</t>
  </si>
  <si>
    <t>Total sample; Weight: Weight; base n = from 1364 to 1373; total n = 1755; 391 missing; effective sample size = 1140 (83%)</t>
  </si>
  <si>
    <t>Car - own/friend's/family's/company car</t>
  </si>
  <si>
    <t>Train</t>
  </si>
  <si>
    <t>Plane</t>
  </si>
  <si>
    <t>Car - hired/rented/taxi</t>
  </si>
  <si>
    <t>Public bus/coach</t>
  </si>
  <si>
    <t>Private coach/bus</t>
  </si>
  <si>
    <t>Boat/ship/ferry</t>
  </si>
  <si>
    <t>Motor home/Campervan</t>
  </si>
  <si>
    <t>Walked/on foot/bicycle</t>
  </si>
  <si>
    <t>Motorbike</t>
  </si>
  <si>
    <t>Other (please specify)</t>
  </si>
  <si>
    <t>Don't know</t>
  </si>
  <si>
    <t>Total sample; Weight: Weight; base n = from 1364 to 1373; total n = 1755; 391 missing; effective sample size = 1162 (85%)</t>
  </si>
  <si>
    <t>Your partner</t>
  </si>
  <si>
    <t>Your children</t>
  </si>
  <si>
    <t>Your grandchildren</t>
  </si>
  <si>
    <t>Your parents or your partner’s parents</t>
  </si>
  <si>
    <t>Other members of your family</t>
  </si>
  <si>
    <t>Friend/s</t>
  </si>
  <si>
    <t>Colleagues</t>
  </si>
  <si>
    <t>Members of an organised group</t>
  </si>
  <si>
    <t>Pets</t>
  </si>
  <si>
    <t>I intend to travel on my own</t>
  </si>
  <si>
    <t>Total sample; Weight: Weight; base n = from 1364 to 1373; total n = 1755; 391 missing; effective sample size = 1205 (88%)</t>
  </si>
  <si>
    <t>Total sample; Weight: Weight; base n = from 1364 to 1373; total n = 1755; 391 missing; effective sample size = 1132 (82%)</t>
  </si>
  <si>
    <t>Large City (such as London, Birmingham, Glasgow, Manchester, Cardiff etc)</t>
  </si>
  <si>
    <t>Smaller City or Town</t>
  </si>
  <si>
    <t>Total sample; Weight: Weight; base n = from 465 to 467; total n = 1755; 1290 missing; effective sample size = 375 (80%)</t>
  </si>
  <si>
    <t>Hotel / Motel / Inn</t>
  </si>
  <si>
    <t>Serviced apartment</t>
  </si>
  <si>
    <t>Guest house / Bed and breakfast</t>
  </si>
  <si>
    <t>Staying in a rented house/ cottage/ flat/apartment or similar</t>
  </si>
  <si>
    <t>Touring caravan</t>
  </si>
  <si>
    <t>Campervan / Motorhome</t>
  </si>
  <si>
    <t>Static caravan - owned by you</t>
  </si>
  <si>
    <t>Static caravan - not owned by you</t>
  </si>
  <si>
    <t>Tent</t>
  </si>
  <si>
    <t>Glamping / Alternative accommodation (e.g. Yurt, Tipi, Tree House, Ecopod etc.)</t>
  </si>
  <si>
    <t>Your second home / Timeshare</t>
  </si>
  <si>
    <t>Friends or relatives’ home</t>
  </si>
  <si>
    <t>In someone else’s home on a commercial basis – rental of room only (e.g. AirBnB)</t>
  </si>
  <si>
    <t>Hostel</t>
  </si>
  <si>
    <t>Other (specify)</t>
  </si>
  <si>
    <t>Total sample; Weight: Weight; base n = from 1364 to 1373; total n = 1755; 391 missing; effective sample size = 1148 (84%)</t>
  </si>
  <si>
    <t>Family time or time with my partner</t>
  </si>
  <si>
    <t>To get away from it all and have a rest</t>
  </si>
  <si>
    <t>To connect with nature / be outdoors</t>
  </si>
  <si>
    <t>To experience excitement or fun</t>
  </si>
  <si>
    <t>To spend time with friends</t>
  </si>
  <si>
    <t>To travel somewhere new</t>
  </si>
  <si>
    <t>To go somewhere where there is great food</t>
  </si>
  <si>
    <t>To celebrate a special occasion, such as birthday or anniversary</t>
  </si>
  <si>
    <t>To learn something new</t>
  </si>
  <si>
    <t>For adventure or a challenge</t>
  </si>
  <si>
    <t>Because of a particular interest (e.g. sport, music, festival, etc.)</t>
  </si>
  <si>
    <t>For an active holiday, with exercise or sport</t>
  </si>
  <si>
    <t>To go somewhere luxurious where I could feel pampered</t>
  </si>
  <si>
    <t>For a technology detox</t>
  </si>
  <si>
    <t>Can’t remember/Don’t know</t>
  </si>
  <si>
    <t>Total sample; Weight: Weight; base n = from 1364 to 1373; total n = 1755; 391 missing; effective sample size = 1163 (85%)</t>
  </si>
  <si>
    <t>Trying local food and drink</t>
  </si>
  <si>
    <t>Visit heritage sites (e.g. castles, historic houses etc.)</t>
  </si>
  <si>
    <t>Visit cultural attractions (e.g. museums, galleries etc.)</t>
  </si>
  <si>
    <t>Walking, Hiking or Rambling</t>
  </si>
  <si>
    <t>Visit family attractions</t>
  </si>
  <si>
    <t>Learn about local history and culture</t>
  </si>
  <si>
    <t>Nature and wildlife experiences (e.g. bird watching)</t>
  </si>
  <si>
    <t>Explore scenic areas by car</t>
  </si>
  <si>
    <t>Health or wellbeing experiences (e.g. spa, massage etc.)</t>
  </si>
  <si>
    <t>Visit a theme park</t>
  </si>
  <si>
    <t>Speciality shopping (e.g. for something that you do not buy regularly)</t>
  </si>
  <si>
    <t>Experience the nightlife (e.g. pubs, bars and nightclubs etc.)</t>
  </si>
  <si>
    <t>Creative or artistic pursuits (e.g. photography, drawing etc.)</t>
  </si>
  <si>
    <t>Visit locations featured in TV, film or literature</t>
  </si>
  <si>
    <t>Water sports (e.g. swimming, surfing, windsurfing etc.)</t>
  </si>
  <si>
    <t>Adventure activities</t>
  </si>
  <si>
    <t>Visiting a working farm</t>
  </si>
  <si>
    <t>Conservation or volunteering activities</t>
  </si>
  <si>
    <t>Cycling or mountain biking</t>
  </si>
  <si>
    <t>Golf</t>
  </si>
  <si>
    <t>Other (Please write in)</t>
  </si>
  <si>
    <t>None of these</t>
  </si>
  <si>
    <t>Total sample; Weight: Weight; base n = from 1364 to 1373; total n = 1755; 391 missing; effective sample size = 1153 (84%)</t>
  </si>
  <si>
    <t>UK weather</t>
  </si>
  <si>
    <t>Rising cost of living</t>
  </si>
  <si>
    <t>Rising costs of holidays/leisure</t>
  </si>
  <si>
    <t>The cost of fuel</t>
  </si>
  <si>
    <t>Personal finances</t>
  </si>
  <si>
    <t>My general health</t>
  </si>
  <si>
    <t>Limited available annual leave</t>
  </si>
  <si>
    <t>I wouldn’t take a UK short break or holiday in the next six months regardless of the circumstances</t>
  </si>
  <si>
    <t>Prioritising overseas travel after missing out during the pandemic</t>
  </si>
  <si>
    <t>Difficulty getting money back if a trip is cancelled</t>
  </si>
  <si>
    <t>Staff shortages across the tourism sector</t>
  </si>
  <si>
    <t>None/ No barriers</t>
  </si>
  <si>
    <t>NET: Costs and finances</t>
  </si>
  <si>
    <t>Total sample; Weight: Weight; base n = from 1364 to 1749; total n = 1755; 391 missing; effective sample size = 1486 (85%)</t>
  </si>
  <si>
    <t>Accommodation</t>
  </si>
  <si>
    <t>Fuel</t>
  </si>
  <si>
    <t>Drinking/eating out</t>
  </si>
  <si>
    <t>Visitor attractions</t>
  </si>
  <si>
    <t>Activities</t>
  </si>
  <si>
    <t>Public transport</t>
  </si>
  <si>
    <t>Other costs (specify)</t>
  </si>
  <si>
    <t>Total sample; Weight: Weight; base n = from 1364 to 1749; total n = 1755; 391 missing; effective sample size = 1481 (85%)</t>
  </si>
  <si>
    <t>Don't know/not sure</t>
  </si>
  <si>
    <t>Total sample; Weight: Weight; base n = 1749; total n = 1755; 6 missing; effective sample size = 1420 (81%)</t>
  </si>
  <si>
    <t>spend less on eating out</t>
  </si>
  <si>
    <t>choose cheaper accommodation</t>
  </si>
  <si>
    <t>look for more ‘free things’ to do</t>
  </si>
  <si>
    <t>take a holiday in the UK instead of overseas</t>
  </si>
  <si>
    <t>do fewer activities</t>
  </si>
  <si>
    <t>take fewer UK short breaks/holidays</t>
  </si>
  <si>
    <t>visit fewer visitor attractions</t>
  </si>
  <si>
    <t>choose self-catering accommodation</t>
  </si>
  <si>
    <t>cut back on buying gifts/shopping at the destination</t>
  </si>
  <si>
    <t>take shorter UK short breaks/holidays</t>
  </si>
  <si>
    <t>travel less at the destination</t>
  </si>
  <si>
    <t>stay with friends or relatives</t>
  </si>
  <si>
    <t>not go on UK short breaks/holidays</t>
  </si>
  <si>
    <t>travel when it’s cheaper (i.e. outside of busier time periods)</t>
  </si>
  <si>
    <t>take day trips instead of UK short breaks/holidays</t>
  </si>
  <si>
    <t>take UK short breaks/holidays closer to home</t>
  </si>
  <si>
    <t>NET: Reduce</t>
  </si>
  <si>
    <t>Total sample; Weight: Weight; base n = 1749; total n = 1755; 6 missing; effective sample size = 1422 (81%)</t>
  </si>
  <si>
    <t>spend less on eating out on day trips</t>
  </si>
  <si>
    <t>take fewer day trips</t>
  </si>
  <si>
    <t>look for more ‘free things’ to do on day trips</t>
  </si>
  <si>
    <t>take day trips closer to home</t>
  </si>
  <si>
    <t>do fewer activities on day trips</t>
  </si>
  <si>
    <t>visit fewer visitor attractions on day trips</t>
  </si>
  <si>
    <t>cut back on buying gifts/shopping on day trips</t>
  </si>
  <si>
    <t>not go on day trips</t>
  </si>
  <si>
    <t>Total sample; Weight: Weight; base n = from 1364 to 1749; total n = 1755; 391 missing; effective sample size = 1547 (88%)</t>
  </si>
  <si>
    <t>Total sample; Weight: Weight; base n = 1749; total n = 1755; 6 missing; effective sample size = 1450 (83%)</t>
  </si>
  <si>
    <t>Total sample; Weight: Weight; base n = from 1364 to 1749; total n = 1755; 391 missing; effective sample size = 1438 (82%)</t>
  </si>
  <si>
    <t>I couldn’t afford it</t>
  </si>
  <si>
    <t>I went abroad instead</t>
  </si>
  <si>
    <t>I’m cutting back on spending</t>
  </si>
  <si>
    <t>I didn’t have time/ no annual leave</t>
  </si>
  <si>
    <t>No specific reason</t>
  </si>
  <si>
    <t>Unable to travel due to a health condition / ill health</t>
  </si>
  <si>
    <t>I don’t tend to travel much / not interested</t>
  </si>
  <si>
    <t>I didn’t have anyone to go with</t>
  </si>
  <si>
    <t>I couldn’t decide where to go</t>
  </si>
  <si>
    <t>I couldn’t find anywhere available to stay when I wanted to go</t>
  </si>
  <si>
    <t>Lack of transport / places to stay and visit that suited my accessibility needs</t>
  </si>
  <si>
    <t>Lack of accessibility information about places to stay and visit</t>
  </si>
  <si>
    <t>I am concerned about catching covid</t>
  </si>
  <si>
    <t>Other (write in)</t>
  </si>
  <si>
    <t>Total sample; Weight: Weight; base n = from 346 to 605; total n = 1755; 1409 missing; effective sample size = 518 (86%)</t>
  </si>
  <si>
    <t>July 2025</t>
  </si>
  <si>
    <t>August 2025</t>
  </si>
  <si>
    <t>September 2025</t>
  </si>
  <si>
    <t>October 2025</t>
  </si>
  <si>
    <t>November 2025</t>
  </si>
  <si>
    <t>December 2025</t>
  </si>
  <si>
    <t>January 2026</t>
  </si>
  <si>
    <t>February 2026</t>
  </si>
  <si>
    <t>March 2026</t>
  </si>
  <si>
    <t>April 2026</t>
  </si>
  <si>
    <t>May 2026</t>
  </si>
  <si>
    <t>June 2026</t>
  </si>
  <si>
    <t>Total sample; Weight: Weight; base n = 1144; total n = 1755; 611 missing; effective sample size = 935 (82%)</t>
  </si>
  <si>
    <t>Total sample; Weight: Weight; base n = from 1018 to 1144; total n = 1755; 737 missing; effective sample size = 1006 (88%)</t>
  </si>
  <si>
    <t>%
n</t>
  </si>
  <si>
    <t>Row n</t>
  </si>
  <si>
    <t>July 2026</t>
  </si>
  <si>
    <t>Total sample; Weight: Weight; base n = from 2 to 94; total n = 1755; 1753 missing; effective sample size = 84 (90%)</t>
  </si>
  <si>
    <t>Yorkshire &amp; the Humber (e.g. Humber, Leeds, York, Yorkshire Dales)</t>
  </si>
  <si>
    <t>Don’t know</t>
  </si>
  <si>
    <t>Total sample; Weight: Weight; base n = from 1018 to 1144; total n = 1755; 737 missing; effective sample size = 996 (87%)</t>
  </si>
  <si>
    <t>Total sample; Weight: Weight; base n = from 94 to 102; total n = 1755; 1661 missing; effective sample size = 85 (84%)</t>
  </si>
  <si>
    <t>Total sample; Weight: Weight; base n = from 66 to 69; total n = 1755; 1689 missing; effective sample size = 63 (91%)</t>
  </si>
  <si>
    <t>Total sample; Weight: Weight; base n = from 65 to 67; total n = 1755; 1690 missing; effective sample size = 53 (79%)</t>
  </si>
  <si>
    <t>Northumberland</t>
  </si>
  <si>
    <t>Durham</t>
  </si>
  <si>
    <t>Tees Valley</t>
  </si>
  <si>
    <t>Tyne and Wear (Inc. Newcastle)</t>
  </si>
  <si>
    <t>Cleveland</t>
  </si>
  <si>
    <t>Total sample; Weight: Weight; base n = from 70 to 73; total n = 1755; 1685 missing; effective sample size = 66 (90%)</t>
  </si>
  <si>
    <t>Total sample; Weight: Weight; base n = from 158 to 175; total n = 1755; 1597 missing; effective sample size = 154 (88%)</t>
  </si>
  <si>
    <t>Total sample; Weight: Weight; base n = from 90 to 102; total n = 1755; 1665 missing; effective sample size = 88 (86%)</t>
  </si>
  <si>
    <t>Total sample; Weight: Weight; base n = from 137 to 159; total n = 1755; 1618 missing; effective sample size = 145 (91%)</t>
  </si>
  <si>
    <t>Total sample; Weight: Weight; base n = from 78 to 84; total n = 1755; 1677 missing; effective sample size = 70 (83%)</t>
  </si>
  <si>
    <t>Total sample; Weight: Weight; base n = from 91 to 105; total n = 1755; 1664 missing; effective sample size = 96 (91%)</t>
  </si>
  <si>
    <t>Total sample; Weight: Weight; base n = from 112 to 133; total n = 1755; 1643 missing; effective sample size = 119 (89%)</t>
  </si>
  <si>
    <t>Total sample; Weight: Weight; base n = from 1364 to 1749; total n = 1755; 391 missing; effective sample size = 1423 (81%)</t>
  </si>
  <si>
    <t>Total sample; Weight: Weight; base n = from 1364 to 1749; total n = 1755; 391 missing; effective sample size = 1446 (83%)</t>
  </si>
  <si>
    <t>Total sample; Weight: Weight; base n = 715; total n = 1755; 1040 missing; effective sample size = 597 (84%)</t>
  </si>
  <si>
    <t>Total sample; Weight: Weight; base n = from 626 to 715; total n = 1755; 1129 missing; effective sample size = 642 (90%)</t>
  </si>
  <si>
    <t>Total sample; Weight: Weight; base n = 0; total n = 1755; 1755 missing</t>
  </si>
  <si>
    <t>Meeting</t>
  </si>
  <si>
    <t>Meeting (6 or more people)</t>
  </si>
  <si>
    <t>Team building</t>
  </si>
  <si>
    <t>Conference/convention/congress</t>
  </si>
  <si>
    <t>Exhibition/Event/Trade fair</t>
  </si>
  <si>
    <t>Training/on a course</t>
  </si>
  <si>
    <t>Other reason</t>
  </si>
  <si>
    <t xml:space="preserve">Although I’ve been hit hard and perhaps should cut back, I’d rather carry on spending today and let tomorrow look after </t>
  </si>
  <si>
    <t>I’ve been hit hard – I’ve got no option but to really cut back on my spending</t>
  </si>
  <si>
    <t>I’m cautious - so far things are OK but I feel I have to be very careful</t>
  </si>
  <si>
    <t>I’m alright – the cost of living crisis has not really affected me and I’m pretty confident that it won’t</t>
  </si>
  <si>
    <t>I’m one of the lucky ones – I’m actually better off than before the crisis</t>
  </si>
  <si>
    <t>Total sample; Weight: Weight; base n = from 1364 to 1749; total n = 1755; 391 missing; effective sample size = 1512 (86%)</t>
  </si>
  <si>
    <t>More</t>
  </si>
  <si>
    <t>Less</t>
  </si>
  <si>
    <t>About the same</t>
  </si>
  <si>
    <t>Prefer not to say</t>
  </si>
  <si>
    <t>I have a mobility impairment (wheelchair user)</t>
  </si>
  <si>
    <t>I have a mobility impairment (non-wheelchair user)</t>
  </si>
  <si>
    <t>I am blind</t>
  </si>
  <si>
    <t>I am partially sighted</t>
  </si>
  <si>
    <t>I am deaf</t>
  </si>
  <si>
    <t>I have partial hearing loss</t>
  </si>
  <si>
    <t>I have learning difficulties</t>
  </si>
  <si>
    <t>I have a long-term illness (e.g. HIV, arthritis, cancer, diabetes)</t>
  </si>
  <si>
    <t>No - I have none of these</t>
  </si>
  <si>
    <t>Total sample; Weight: Weight; base n = from 1314 to 1681; total n = 1755; 441 missing; effective sample size = 1476 (88%)</t>
  </si>
  <si>
    <t>Life stages: Pre Nesters (16-34 &amp; No child)</t>
  </si>
  <si>
    <t>July-September 2026 England Intenders</t>
  </si>
  <si>
    <t>October-December 2026 England Intenders</t>
  </si>
  <si>
    <t>July 2026 or later England Intenders</t>
  </si>
  <si>
    <t>16-24</t>
  </si>
  <si>
    <t>Prefer not to answer</t>
  </si>
  <si>
    <t>Under 16</t>
  </si>
  <si>
    <t>Filter: Exclusive England intenders; Weight: Weight; base n = from 927 to 933; total n = 935; 8 missing; effective sample size = 769 (82%); 47% filtered out</t>
  </si>
  <si>
    <t>Filter: Exclusive England intenders; Weight: Weight; base n = from 927 to 933; total n = 935; 8 missing; effective sample size = 881 (94%); 47% filtered out</t>
  </si>
  <si>
    <t>Filter: Exclusive England intenders; Weight: Weight; base n = from 898 to 904; total n = 935; 37 missing; effective sample size = 744 (82%); 47% filtered out</t>
  </si>
  <si>
    <t>At home - prior school years</t>
  </si>
  <si>
    <t>At home – home schooling</t>
  </si>
  <si>
    <t>Attending nursery / pre-school</t>
  </si>
  <si>
    <t>Attending primary school</t>
  </si>
  <si>
    <t>Attending secondary school</t>
  </si>
  <si>
    <t>Filter: Exclusive England intenders; Weight: Weight; base n = from 344 to 346; total n = 935; 591 missing; effective sample size = 269 (78%); 47% filtered out</t>
  </si>
  <si>
    <t>Filter: Exclusive England intenders; Weight: Weight; base n = 933; total n = 935; 2 missing; effective sample size = 769 (82%); 47% filtered out</t>
  </si>
  <si>
    <t>Filter: Exclusive England intenders; Weight: Weight; base n = 933; total n = 935; 2 missing; effective sample size = 775 (83%); 47% filtered out</t>
  </si>
  <si>
    <t>Filter: Exclusive England intenders; Weight: Weight; base n = from 927 to 933; total n = 935; 8 missing; effective sample size = 778 (83%); 47% filtered out</t>
  </si>
  <si>
    <t>Filter: Exclusive England intenders; Weight: Weight; base n = from 927 to 933; total n = 935; 8 missing; effective sample size = 771 (83%); 47% filtered out</t>
  </si>
  <si>
    <t>Filter: Exclusive England intenders; Weight: Weight; base n = from 927 to 933; total n = 935; 8 missing; effective sample size = 782 (84%); 47% filtered out</t>
  </si>
  <si>
    <t>Filter: Exclusive England intenders; Weight: Weight; base n = 638; total n = 935; 297 missing; effective sample size = 508 (80%); 47% filtered out</t>
  </si>
  <si>
    <t>Filter: Exclusive England intenders; Weight: Weight; base n = from 634 to 638; total n = 935; 301 missing; effective sample size = 527 (83%); 47% filtered out</t>
  </si>
  <si>
    <t>Filter: Exclusive England intenders; Weight: Weight; base n = from 723 to 728; total n = 935; 212 missing; effective sample size = 602 (83%); 47% filtered out</t>
  </si>
  <si>
    <t>Filter: Exclusive England intenders; Weight: Weight; base n = from 723 to 728; total n = 935; 212 missing; effective sample size = 593 (82%); 47% filtered out</t>
  </si>
  <si>
    <t>Filter: Exclusive England intenders; Weight: Weight; base n = from 927 to 933; total n = 935; 8 missing; effective sample size = 773 (83%); 47% filtered out</t>
  </si>
  <si>
    <t>Filter: Exclusive England intenders; Weight: Weight; base n = from 375 to 378; total n = 935; 560 missing; effective sample size = 313 (83%); 47% filtered out</t>
  </si>
  <si>
    <t>Filter: Exclusive England intenders; Weight: Weight; base n = from 305 to 308; total n = 935; 630 missing; effective sample size = 258 (84%); 47% filtered out</t>
  </si>
  <si>
    <t>North East (e.g. Newcastle, Durham): You indicated you are planning on taking a UK overnight short break or holiday in each of the months listed below. Where do you anticipate going in each of these months? Select all that apply for each option June 2026</t>
  </si>
  <si>
    <t>London: You indicated you are planning on taking a UK overnight short break or holiday in each of the months listed below. Where do you anticipate going in each of these months? Select all that apply for each option June 2026</t>
  </si>
  <si>
    <t>Wales: You indicated you are planning on taking a UK overnight short break or holiday in each of the months listed below. Where do you anticipate going in each of these months? Select all that apply for each option June 2026</t>
  </si>
  <si>
    <t>Scotland: You indicated you are planning on taking a UK overnight short break or holiday in each of the months listed below. Where do you anticipate going in each of these months? Select all that apply for each option June 2026</t>
  </si>
  <si>
    <t>Northern Ireland: You indicated you are planning on taking a UK overnight short break or holiday in each of the months listed below. Where do you anticipate going in each of these months? Select all that apply for each option June 2026</t>
  </si>
  <si>
    <t>Don’t know/not sure yet: You indicated you are planning on taking a UK overnight short break or holiday in each of the months listed below. Where do you anticipate going in each of these months? Select all that apply for each option June 2026</t>
  </si>
  <si>
    <t>Filter: Exclusive England intenders; Weight: Weight; base n = 0; total n = 935; 935 missing; 47% filtered out</t>
  </si>
  <si>
    <t>Filter: Exclusive England intenders; Weight: Weight; base n = from 135 to 137; total n = 935; 800 missing; effective sample size = 121 (88%); 47% filtered out</t>
  </si>
  <si>
    <t>Filter: Exclusive England intenders; Weight: Weight; base n = from 280 to 281; total n = 935; 655 missing; effective sample size = 239 (85%); 47% filtered out</t>
  </si>
  <si>
    <t>Filter: Exclusive England intenders; Weight: Weight; base n = from 242 to 243; total n = 935; 693 missing; effective sample size = 214 (88%); 47% filtered out</t>
  </si>
  <si>
    <t>Filter: Exclusive England intenders; Weight: Weight; base n = from 166 to 167; total n = 935; 769 missing; effective sample size = 141 (84%); 47% filtered out</t>
  </si>
  <si>
    <t>Filter: Exclusive England intenders; Weight: Weight; base n = from 99 to 100; total n = 935; 836 missing; effective sample size = 79 (79%); 47% filtered out</t>
  </si>
  <si>
    <t>Filter: Exclusive England intenders; Weight: Weight; base n = from 179 to 180; total n = 935; 756 missing; effective sample size = 137 (76%); 47% filtered out</t>
  </si>
  <si>
    <t>Filter: Exclusive England intenders; Weight: Weight; base n = 61; total n = 935; 874 missing; effective sample size = 46 (76%); 47% filtered out</t>
  </si>
  <si>
    <t>Filter: Exclusive England intenders; Weight: Weight; base n = 73; total n = 935; 862 missing; effective sample size = 57 (78%); 47% filtered out</t>
  </si>
  <si>
    <t>Filter: Exclusive England intenders; Weight: Weight; base n = 71; total n = 935; 864 missing; effective sample size = 63 (88%); 47% filtered out</t>
  </si>
  <si>
    <t>Filter: Exclusive England intenders; Weight: Weight; base n = 107; total n = 935; 828 missing; effective sample size = 98 (92%); 47% filtered out</t>
  </si>
  <si>
    <t>Filter: Exclusive England intenders; Weight: Weight; base n = 86; total n = 935; 849 missing; effective sample size = 73 (85%); 47% filtered out</t>
  </si>
  <si>
    <t>Filter: Exclusive England intenders; Weight: Weight; base n = from 85 to 86; total n = 935; 850 missing; effective sample size = 72 (83%); 47% filtered out</t>
  </si>
  <si>
    <t>Filter: Exclusive England intenders; Weight: Weight; base n = from 119 to 120; total n = 935; 816 missing; effective sample size = 99 (83%); 47% filtered out</t>
  </si>
  <si>
    <t>Filter: Exclusive England intenders; Weight: Weight; base n = from 71 to 72; total n = 935; 864 missing; effective sample size = 60 (83%); 47% filtered out</t>
  </si>
  <si>
    <t>Filter: Exclusive England intenders; Weight: Weight; base n = 68; total n = 935; 867 missing; effective sample size = 55 (80%); 47% filtered out</t>
  </si>
  <si>
    <t>Filter: Exclusive England intenders; Weight: Weight; base n = from 162 to 163; total n = 935; 773 missing; effective sample size = 126 (77%); 47% filtered out</t>
  </si>
  <si>
    <t>Filter: Exclusive England intenders; Weight: Weight; base n = from 109 to 113; total n = 935; 826 missing; effective sample size = 91 (81%); 47% filtered out</t>
  </si>
  <si>
    <t>Filter: Exclusive England intenders; Weight: Weight; base n = from 221 to 222; total n = 935; 714 missing; effective sample size = 191 (86%); 47% filtered out</t>
  </si>
  <si>
    <t>Filter: Exclusive England intenders; Weight: Weight; base n = 111; total n = 935; 824 missing; effective sample size = 95 (86%); 47% filtered out</t>
  </si>
  <si>
    <t>Filter: Exclusive England intenders; Weight: Weight; base n = from 927 to 933; total n = 935; 8 missing; effective sample size = 792 (85%); 47% filtered out</t>
  </si>
  <si>
    <t>Filter: Exclusive England intenders; Weight: Weight; base n = from 357 to 359; total n = 935; 578 missing; effective sample size = 288 (80%); 47% filtered out</t>
  </si>
  <si>
    <t>Filter: Exclusive England intenders; Weight: Weight; base n = from 927 to 933; total n = 935; 8 missing; effective sample size = 770 (83%); 47% filtered out</t>
  </si>
  <si>
    <t>Filter: Exclusive England intenders; Weight: Weight; base n = from 927 to 933; total n = 935; 8 missing; effective sample size = 798 (86%); 47% filtered out</t>
  </si>
  <si>
    <t>I never really intended to go</t>
  </si>
  <si>
    <t>Filter: Exclusive England intenders; Weight: Weight; base n = from 703 to 708; total n = 935; 232 missing; effective sample size = 602 (85%); 47% filtered out</t>
  </si>
  <si>
    <t>Filter: Exclusive England intenders; Weight: Weight; base n = from 1 to 57; total n = 935; 934 missing; effective sample size = 49 (86%); 47% filtered out</t>
  </si>
  <si>
    <t>Filter: Exclusive England intenders; Weight: Weight; base n = from 703 to 708; total n = 935; 232 missing; effective sample size = 585 (83%); 47% filtered out</t>
  </si>
  <si>
    <t>Filter: Exclusive England intenders; Weight: Weight; base n = 70; total n = 935; 865 missing; effective sample size = 56 (79%); 47% filtered out</t>
  </si>
  <si>
    <t>Filter: Exclusive England intenders; Weight: Weight; base n = 52; total n = 935; 883 missing; effective sample size = 43 (83%); 47% filtered out</t>
  </si>
  <si>
    <t>Filter: Exclusive England intenders; Weight: Weight; base n = 57; total n = 935; 878 missing; effective sample size = 45 (78%); 47% filtered out</t>
  </si>
  <si>
    <t>Filter: Exclusive England intenders; Weight: Weight; base n = 50; total n = 935; 885 missing; effective sample size = 44 (89%); 47% filtered out</t>
  </si>
  <si>
    <t>Filter: Exclusive England intenders; Weight: Weight; base n = from 107 to 108; total n = 935; 828 missing; effective sample size = 89 (82%); 47% filtered out</t>
  </si>
  <si>
    <t>Filter: Exclusive England intenders; Weight: Weight; base n = from 71 to 72; total n = 935; 864 missing; effective sample size = 61 (84%); 47% filtered out</t>
  </si>
  <si>
    <t>Filter: Exclusive England intenders; Weight: Weight; base n = from 104 to 105; total n = 935; 831 missing; effective sample size = 91 (87%); 47% filtered out</t>
  </si>
  <si>
    <t>Filter: Exclusive England intenders; Weight: Weight; base n = 59; total n = 935; 876 missing; effective sample size = 49 (82%); 47% filtered out</t>
  </si>
  <si>
    <t>Filter: Exclusive England intenders; Weight: Weight; base n = 42; total n = 935; 893 missing; effective sample size = 39 (93%); 47% filtered out</t>
  </si>
  <si>
    <t>Filter: Exclusive England intenders; Weight: Weight; base n = from 43 to 44; total n = 935; 892 missing; effective sample size = 38 (85%); 47% filtered out</t>
  </si>
  <si>
    <t>Filter: Exclusive England intenders; Weight: Weight; base n = from 431 to 435; total n = 935; 504 missing; effective sample size = 380 (87%); 47% filtered out</t>
  </si>
  <si>
    <t>Filter: Exclusive England intenders; Weight: Weight; base n = from 927 to 933; total n = 935; 8 missing; effective sample size = 789 (85%); 47% filtered out</t>
  </si>
  <si>
    <t>Filter: Exclusive England intenders; Weight: Weight; base n = from 898 to 904; total n = 935; 37 missing; effective sample size = 755 (83%); 47% filtered out</t>
  </si>
  <si>
    <t>Not selected</t>
  </si>
  <si>
    <t>Selected</t>
  </si>
  <si>
    <t>Total sample; Weight: Weight; base n = from 1364 to 1749; total n = 1755; 391 missing; effective sample size = 1419 (81%)</t>
  </si>
  <si>
    <t>July 2027</t>
  </si>
  <si>
    <t>Total sample; Weight: Weight; base n = 1373; total n = 1755; 382 missing; effective sample size = 1217 (89%)</t>
  </si>
  <si>
    <t>Total sample; Weight: Weight; base n = 1133; total n = 1755; 622 missing; effective sample size = 1017 (90%)</t>
  </si>
  <si>
    <t>Total sample; Weight: Weight; base n = 1373; total n = 1755; 382 missing; effective sample size = 1148 (84%)</t>
  </si>
  <si>
    <t>NET: Last three months</t>
  </si>
  <si>
    <t>Total sample; Weight: Weight; base n = 1373; total n = 1755; 382 missing; effective sample size = 1256 (91%)</t>
  </si>
  <si>
    <t>Total sample; Weight: Weight; base n = 1748; total n = 1755; 7 missing; effective sample size = 1444 (83%)</t>
  </si>
  <si>
    <t>Total sample; Weight: Weight; base n = 1749; total n = 1755; 6 missing; effective sample size = 1444 (83%)</t>
  </si>
  <si>
    <t>Total sample; Weight: Weight; base n = 1749; total n = 1755; 6 missing; effective sample size = 1442 (82%)</t>
  </si>
  <si>
    <t>Total sample; Weight: Weight; base n = 1749; total n = 1755; 6 missing; effective sample size = 1417 (81%)</t>
  </si>
  <si>
    <t>Total sample; Weight: Weight; base n = 1749; total n = 1755; 6 missing; effective sample size = 1391 (80%)</t>
  </si>
  <si>
    <t>Total sample; Weight: Weight; base n = 1749; total n = 1755; 6 missing; effective sample size = 1436 (82%)</t>
  </si>
  <si>
    <t>Total sample; Weight: Weight; base n = 1749; total n = 1755; 6 missing; effective sample size = 1453 (83%)</t>
  </si>
  <si>
    <t>Total sample; Weight: Weight; base n = 1749; total n = 1755; 6 missing; effective sample size = 1599 (91%)</t>
  </si>
  <si>
    <t>Total sample; Weight: Weight; base n = 1749; total n = 1755; 6 missing; effective sample size = 1523 (87%)</t>
  </si>
  <si>
    <t>Total sample; Weight: Weight; base n = 1749; total n = 1755; 6 missing; effective sample size = 1407 (80%)</t>
  </si>
  <si>
    <t>Total sample; Weight: Weight; base n = 1749; total n = 1755; 6 missing; effective sample size = 1539 (88%)</t>
  </si>
  <si>
    <t>Total sample; Weight: Weight; base n = 1749; total n = 1755; 6 missing; effective sample size = 1517 (87%)</t>
  </si>
  <si>
    <t>Total sample; Weight: Weight; base n = 1144; total n = 1755; 611 missing; effective sample size = 1040 (91%)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7" x14ac:knownFonts="1">
    <font>
      <sz val="11"/>
      <color theme="1"/>
      <name val="Calibri"/>
      <family val="2"/>
      <scheme val="minor"/>
    </font>
    <font>
      <sz val="14"/>
      <color theme="1"/>
      <name val="Calibri"/>
      <family val="2"/>
      <scheme val="minor"/>
    </font>
    <font>
      <b/>
      <sz val="11"/>
      <color theme="1"/>
      <name val="Calibri"/>
      <family val="2"/>
      <scheme val="minor"/>
    </font>
    <font>
      <u/>
      <sz val="11"/>
      <color theme="10"/>
      <name val="Calibri"/>
      <family val="2"/>
      <scheme val="minor"/>
    </font>
    <font>
      <u/>
      <sz val="9"/>
      <color theme="10"/>
      <name val="Calibri"/>
      <family val="2"/>
      <scheme val="minor"/>
    </font>
    <font>
      <sz val="11"/>
      <color rgb="FF0000FF"/>
      <name val="Calibri"/>
      <family val="2"/>
      <scheme val="minor"/>
    </font>
    <font>
      <sz val="11"/>
      <color rgb="FFFF0000"/>
      <name val="Calibri"/>
      <family val="2"/>
      <scheme val="minor"/>
    </font>
  </fonts>
  <fills count="2">
    <fill>
      <patternFill patternType="none"/>
    </fill>
    <fill>
      <patternFill patternType="gray125"/>
    </fill>
  </fills>
  <borders count="1">
    <border>
      <left/>
      <right/>
      <top/>
      <bottom/>
      <diagonal/>
    </border>
  </borders>
  <cellStyleXfs count="1">
    <xf numFmtId="0" fontId="0" fillId="0" borderId="0"/>
  </cellStyleXfs>
  <cellXfs count="17">
    <xf numFmtId="0" fontId="0" fillId="0" borderId="0" xfId="0" quotePrefix="1"/>
    <xf numFmtId="0" fontId="2" fillId="0" borderId="0" xfId="0" quotePrefix="1" applyFont="1"/>
    <xf numFmtId="0" fontId="3" fillId="0" borderId="0" xfId="0" quotePrefix="1" applyFont="1"/>
    <xf numFmtId="0" fontId="4" fillId="0" borderId="0" xfId="0" quotePrefix="1" applyFont="1"/>
    <xf numFmtId="0" fontId="0" fillId="0" borderId="0" xfId="0" quotePrefix="1" applyAlignment="1">
      <alignment wrapText="1"/>
    </xf>
    <xf numFmtId="164" fontId="5" fillId="0" borderId="0" xfId="0" applyNumberFormat="1" applyFont="1"/>
    <xf numFmtId="1" fontId="0" fillId="0" borderId="0" xfId="0" applyNumberFormat="1"/>
    <xf numFmtId="164" fontId="0" fillId="0" borderId="0" xfId="0" applyNumberFormat="1"/>
    <xf numFmtId="164" fontId="6" fillId="0" borderId="0" xfId="0" applyNumberFormat="1" applyFont="1"/>
    <xf numFmtId="9" fontId="0" fillId="0" borderId="0" xfId="0" applyNumberFormat="1"/>
    <xf numFmtId="9" fontId="6" fillId="0" borderId="0" xfId="0" applyNumberFormat="1" applyFont="1"/>
    <xf numFmtId="9" fontId="5" fillId="0" borderId="0" xfId="0" applyNumberFormat="1" applyFont="1"/>
    <xf numFmtId="0" fontId="1" fillId="0" borderId="0" xfId="0" quotePrefix="1" applyFont="1"/>
    <xf numFmtId="0" fontId="0" fillId="0" borderId="0" xfId="0" quotePrefix="1"/>
    <xf numFmtId="0" fontId="0" fillId="0" borderId="0" xfId="0" quotePrefix="1" applyAlignment="1">
      <alignment vertical="center" wrapText="1"/>
    </xf>
    <xf numFmtId="0" fontId="0" fillId="0" borderId="0" xfId="0" quotePrefix="1" applyAlignment="1">
      <alignment wrapText="1"/>
    </xf>
    <xf numFmtId="1" fontId="0" fillId="0" borderId="0" xfId="0" applyNumberFormat="1"/>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199"/>
  <sheetViews>
    <sheetView tabSelected="1" topLeftCell="A166" workbookViewId="0">
      <selection activeCell="A204" sqref="A204"/>
    </sheetView>
  </sheetViews>
  <sheetFormatPr defaultRowHeight="14.5" x14ac:dyDescent="0.35"/>
  <cols>
    <col min="1" max="1" width="42.453125" bestFit="1" customWidth="1"/>
    <col min="2" max="3" width="80" bestFit="1" customWidth="1"/>
  </cols>
  <sheetData>
    <row r="1" spans="1:3" ht="18.5" x14ac:dyDescent="0.45">
      <c r="A1" s="12" t="s">
        <v>0</v>
      </c>
      <c r="B1" s="13"/>
      <c r="C1" s="13"/>
    </row>
    <row r="2" spans="1:3" x14ac:dyDescent="0.35">
      <c r="A2" s="1" t="s">
        <v>1</v>
      </c>
      <c r="B2" s="1" t="s">
        <v>2</v>
      </c>
      <c r="C2" s="1" t="s">
        <v>3</v>
      </c>
    </row>
    <row r="3" spans="1:3" x14ac:dyDescent="0.35">
      <c r="B3" s="1" t="s">
        <v>4</v>
      </c>
      <c r="C3" t="s">
        <v>5</v>
      </c>
    </row>
    <row r="4" spans="1:3" x14ac:dyDescent="0.35">
      <c r="A4" s="14" t="s">
        <v>4</v>
      </c>
      <c r="B4" s="2" t="s">
        <v>6</v>
      </c>
      <c r="C4" t="s">
        <v>7</v>
      </c>
    </row>
    <row r="5" spans="1:3" x14ac:dyDescent="0.35">
      <c r="A5" s="14" t="s">
        <v>4</v>
      </c>
      <c r="B5" s="2" t="s">
        <v>6</v>
      </c>
      <c r="C5" t="s">
        <v>8</v>
      </c>
    </row>
    <row r="6" spans="1:3" x14ac:dyDescent="0.35">
      <c r="A6" s="14" t="s">
        <v>4</v>
      </c>
      <c r="B6" s="2" t="s">
        <v>9</v>
      </c>
      <c r="C6" t="s">
        <v>10</v>
      </c>
    </row>
    <row r="7" spans="1:3" x14ac:dyDescent="0.35">
      <c r="A7" s="14" t="s">
        <v>4</v>
      </c>
      <c r="B7" s="2" t="s">
        <v>11</v>
      </c>
      <c r="C7" t="s">
        <v>12</v>
      </c>
    </row>
    <row r="8" spans="1:3" x14ac:dyDescent="0.35">
      <c r="A8" s="14" t="s">
        <v>4</v>
      </c>
      <c r="B8" s="2" t="s">
        <v>13</v>
      </c>
      <c r="C8" t="s">
        <v>14</v>
      </c>
    </row>
    <row r="9" spans="1:3" x14ac:dyDescent="0.35">
      <c r="A9" s="14" t="s">
        <v>4</v>
      </c>
      <c r="B9" s="2" t="s">
        <v>13</v>
      </c>
      <c r="C9" t="s">
        <v>15</v>
      </c>
    </row>
    <row r="10" spans="1:3" x14ac:dyDescent="0.35">
      <c r="A10" s="14" t="s">
        <v>4</v>
      </c>
      <c r="B10" s="2" t="s">
        <v>16</v>
      </c>
      <c r="C10" t="s">
        <v>17</v>
      </c>
    </row>
    <row r="11" spans="1:3" x14ac:dyDescent="0.35">
      <c r="A11" s="14" t="s">
        <v>4</v>
      </c>
      <c r="B11" s="2" t="s">
        <v>18</v>
      </c>
      <c r="C11" t="s">
        <v>19</v>
      </c>
    </row>
    <row r="12" spans="1:3" x14ac:dyDescent="0.35">
      <c r="A12" s="14" t="s">
        <v>4</v>
      </c>
      <c r="B12" s="2" t="s">
        <v>20</v>
      </c>
      <c r="C12" t="s">
        <v>21</v>
      </c>
    </row>
    <row r="13" spans="1:3" x14ac:dyDescent="0.35">
      <c r="A13" s="14" t="s">
        <v>4</v>
      </c>
      <c r="B13" s="2" t="s">
        <v>22</v>
      </c>
      <c r="C13" t="s">
        <v>23</v>
      </c>
    </row>
    <row r="14" spans="1:3" x14ac:dyDescent="0.35">
      <c r="A14" s="14" t="s">
        <v>4</v>
      </c>
      <c r="B14" s="2" t="s">
        <v>24</v>
      </c>
      <c r="C14" t="s">
        <v>25</v>
      </c>
    </row>
    <row r="15" spans="1:3" x14ac:dyDescent="0.35">
      <c r="A15" s="14" t="s">
        <v>4</v>
      </c>
      <c r="B15" s="2" t="s">
        <v>26</v>
      </c>
      <c r="C15" t="s">
        <v>27</v>
      </c>
    </row>
    <row r="16" spans="1:3" x14ac:dyDescent="0.35">
      <c r="A16" s="14" t="s">
        <v>4</v>
      </c>
      <c r="B16" s="2" t="s">
        <v>28</v>
      </c>
      <c r="C16" t="s">
        <v>29</v>
      </c>
    </row>
    <row r="17" spans="1:3" x14ac:dyDescent="0.35">
      <c r="A17" s="14" t="s">
        <v>4</v>
      </c>
      <c r="B17" s="2" t="s">
        <v>28</v>
      </c>
      <c r="C17" t="s">
        <v>30</v>
      </c>
    </row>
    <row r="18" spans="1:3" x14ac:dyDescent="0.35">
      <c r="A18" s="14" t="s">
        <v>4</v>
      </c>
      <c r="B18" s="2" t="s">
        <v>31</v>
      </c>
      <c r="C18" t="s">
        <v>32</v>
      </c>
    </row>
    <row r="19" spans="1:3" x14ac:dyDescent="0.35">
      <c r="A19" s="14" t="s">
        <v>4</v>
      </c>
      <c r="B19" s="2" t="s">
        <v>33</v>
      </c>
      <c r="C19" t="s">
        <v>34</v>
      </c>
    </row>
    <row r="20" spans="1:3" x14ac:dyDescent="0.35">
      <c r="A20" s="14" t="s">
        <v>4</v>
      </c>
      <c r="B20" s="2" t="s">
        <v>35</v>
      </c>
      <c r="C20" t="s">
        <v>36</v>
      </c>
    </row>
    <row r="21" spans="1:3" x14ac:dyDescent="0.35">
      <c r="A21" s="14" t="s">
        <v>4</v>
      </c>
      <c r="B21" s="2" t="s">
        <v>37</v>
      </c>
      <c r="C21" t="s">
        <v>38</v>
      </c>
    </row>
    <row r="22" spans="1:3" x14ac:dyDescent="0.35">
      <c r="A22" s="14" t="s">
        <v>4</v>
      </c>
      <c r="B22" s="2" t="s">
        <v>39</v>
      </c>
      <c r="C22" t="s">
        <v>40</v>
      </c>
    </row>
    <row r="23" spans="1:3" x14ac:dyDescent="0.35">
      <c r="A23" s="14" t="s">
        <v>4</v>
      </c>
      <c r="B23" s="2" t="s">
        <v>41</v>
      </c>
      <c r="C23" t="s">
        <v>42</v>
      </c>
    </row>
    <row r="24" spans="1:3" x14ac:dyDescent="0.35">
      <c r="A24" s="14" t="s">
        <v>4</v>
      </c>
      <c r="B24" s="2" t="s">
        <v>43</v>
      </c>
      <c r="C24" t="s">
        <v>44</v>
      </c>
    </row>
    <row r="25" spans="1:3" x14ac:dyDescent="0.35">
      <c r="A25" s="14" t="s">
        <v>4</v>
      </c>
      <c r="B25" s="2" t="s">
        <v>43</v>
      </c>
      <c r="C25" t="s">
        <v>45</v>
      </c>
    </row>
    <row r="26" spans="1:3" x14ac:dyDescent="0.35">
      <c r="A26" s="14" t="s">
        <v>4</v>
      </c>
      <c r="B26" s="2" t="s">
        <v>46</v>
      </c>
      <c r="C26" t="s">
        <v>47</v>
      </c>
    </row>
    <row r="27" spans="1:3" x14ac:dyDescent="0.35">
      <c r="A27" s="14" t="s">
        <v>4</v>
      </c>
      <c r="B27" s="2" t="s">
        <v>48</v>
      </c>
      <c r="C27" t="s">
        <v>49</v>
      </c>
    </row>
    <row r="28" spans="1:3" x14ac:dyDescent="0.35">
      <c r="A28" s="14" t="s">
        <v>4</v>
      </c>
      <c r="B28" s="2" t="s">
        <v>50</v>
      </c>
      <c r="C28" t="s">
        <v>51</v>
      </c>
    </row>
    <row r="29" spans="1:3" x14ac:dyDescent="0.35">
      <c r="A29" s="14" t="s">
        <v>4</v>
      </c>
      <c r="B29" s="2" t="s">
        <v>52</v>
      </c>
      <c r="C29" t="s">
        <v>53</v>
      </c>
    </row>
    <row r="30" spans="1:3" x14ac:dyDescent="0.35">
      <c r="A30" s="14" t="s">
        <v>4</v>
      </c>
      <c r="B30" s="2" t="s">
        <v>54</v>
      </c>
      <c r="C30" t="s">
        <v>55</v>
      </c>
    </row>
    <row r="31" spans="1:3" x14ac:dyDescent="0.35">
      <c r="A31" s="14" t="s">
        <v>4</v>
      </c>
      <c r="B31" s="2" t="s">
        <v>56</v>
      </c>
      <c r="C31" t="s">
        <v>57</v>
      </c>
    </row>
    <row r="32" spans="1:3" x14ac:dyDescent="0.35">
      <c r="A32" s="14" t="s">
        <v>4</v>
      </c>
      <c r="B32" s="2" t="s">
        <v>58</v>
      </c>
      <c r="C32" t="s">
        <v>59</v>
      </c>
    </row>
    <row r="33" spans="1:3" x14ac:dyDescent="0.35">
      <c r="A33" s="14" t="s">
        <v>4</v>
      </c>
      <c r="B33" s="2" t="s">
        <v>60</v>
      </c>
      <c r="C33" t="s">
        <v>61</v>
      </c>
    </row>
    <row r="34" spans="1:3" x14ac:dyDescent="0.35">
      <c r="A34" s="14" t="s">
        <v>4</v>
      </c>
      <c r="B34" s="2" t="s">
        <v>62</v>
      </c>
      <c r="C34" t="s">
        <v>63</v>
      </c>
    </row>
    <row r="35" spans="1:3" x14ac:dyDescent="0.35">
      <c r="A35" s="14" t="s">
        <v>4</v>
      </c>
      <c r="B35" s="2" t="s">
        <v>64</v>
      </c>
      <c r="C35" t="s">
        <v>65</v>
      </c>
    </row>
    <row r="36" spans="1:3" x14ac:dyDescent="0.35">
      <c r="A36" s="14" t="s">
        <v>4</v>
      </c>
      <c r="B36" s="2" t="s">
        <v>66</v>
      </c>
      <c r="C36" t="s">
        <v>67</v>
      </c>
    </row>
    <row r="37" spans="1:3" x14ac:dyDescent="0.35">
      <c r="A37" s="14" t="s">
        <v>4</v>
      </c>
      <c r="B37" s="2" t="s">
        <v>68</v>
      </c>
      <c r="C37" t="s">
        <v>69</v>
      </c>
    </row>
    <row r="38" spans="1:3" x14ac:dyDescent="0.35">
      <c r="A38" s="14" t="s">
        <v>4</v>
      </c>
      <c r="B38" s="2" t="s">
        <v>70</v>
      </c>
      <c r="C38" t="s">
        <v>71</v>
      </c>
    </row>
    <row r="39" spans="1:3" x14ac:dyDescent="0.35">
      <c r="A39" s="14" t="s">
        <v>4</v>
      </c>
      <c r="B39" s="2" t="s">
        <v>72</v>
      </c>
      <c r="C39" t="s">
        <v>73</v>
      </c>
    </row>
    <row r="40" spans="1:3" x14ac:dyDescent="0.35">
      <c r="A40" s="14" t="s">
        <v>4</v>
      </c>
      <c r="B40" s="2" t="s">
        <v>74</v>
      </c>
      <c r="C40" t="s">
        <v>75</v>
      </c>
    </row>
    <row r="41" spans="1:3" x14ac:dyDescent="0.35">
      <c r="A41" s="14" t="s">
        <v>4</v>
      </c>
      <c r="B41" s="2" t="s">
        <v>76</v>
      </c>
      <c r="C41" t="s">
        <v>77</v>
      </c>
    </row>
    <row r="42" spans="1:3" x14ac:dyDescent="0.35">
      <c r="A42" s="14" t="s">
        <v>4</v>
      </c>
      <c r="B42" s="2" t="s">
        <v>78</v>
      </c>
      <c r="C42" t="s">
        <v>79</v>
      </c>
    </row>
    <row r="43" spans="1:3" x14ac:dyDescent="0.35">
      <c r="A43" s="14" t="s">
        <v>4</v>
      </c>
      <c r="B43" s="2" t="s">
        <v>80</v>
      </c>
      <c r="C43" t="s">
        <v>81</v>
      </c>
    </row>
    <row r="44" spans="1:3" x14ac:dyDescent="0.35">
      <c r="A44" s="14" t="s">
        <v>4</v>
      </c>
      <c r="B44" s="2" t="s">
        <v>82</v>
      </c>
      <c r="C44" t="s">
        <v>83</v>
      </c>
    </row>
    <row r="45" spans="1:3" x14ac:dyDescent="0.35">
      <c r="A45" s="14" t="s">
        <v>4</v>
      </c>
      <c r="B45" s="2" t="s">
        <v>84</v>
      </c>
      <c r="C45" t="s">
        <v>85</v>
      </c>
    </row>
    <row r="46" spans="1:3" x14ac:dyDescent="0.35">
      <c r="A46" s="14" t="s">
        <v>4</v>
      </c>
      <c r="B46" s="2" t="s">
        <v>86</v>
      </c>
      <c r="C46" t="s">
        <v>87</v>
      </c>
    </row>
    <row r="47" spans="1:3" x14ac:dyDescent="0.35">
      <c r="A47" s="14" t="s">
        <v>4</v>
      </c>
      <c r="B47" s="2" t="s">
        <v>88</v>
      </c>
      <c r="C47" t="s">
        <v>89</v>
      </c>
    </row>
    <row r="48" spans="1:3" x14ac:dyDescent="0.35">
      <c r="A48" s="14" t="s">
        <v>4</v>
      </c>
      <c r="B48" s="2" t="s">
        <v>90</v>
      </c>
      <c r="C48" t="s">
        <v>91</v>
      </c>
    </row>
    <row r="49" spans="1:3" x14ac:dyDescent="0.35">
      <c r="A49" s="14" t="s">
        <v>4</v>
      </c>
      <c r="B49" s="2" t="s">
        <v>92</v>
      </c>
      <c r="C49" t="s">
        <v>93</v>
      </c>
    </row>
    <row r="50" spans="1:3" x14ac:dyDescent="0.35">
      <c r="A50" s="14" t="s">
        <v>4</v>
      </c>
      <c r="B50" s="2" t="s">
        <v>94</v>
      </c>
      <c r="C50" t="s">
        <v>95</v>
      </c>
    </row>
    <row r="51" spans="1:3" x14ac:dyDescent="0.35">
      <c r="A51" s="14" t="s">
        <v>4</v>
      </c>
      <c r="B51" s="2" t="s">
        <v>96</v>
      </c>
      <c r="C51" t="s">
        <v>97</v>
      </c>
    </row>
    <row r="52" spans="1:3" x14ac:dyDescent="0.35">
      <c r="A52" s="14" t="s">
        <v>4</v>
      </c>
      <c r="B52" s="2" t="s">
        <v>98</v>
      </c>
      <c r="C52" t="s">
        <v>99</v>
      </c>
    </row>
    <row r="53" spans="1:3" x14ac:dyDescent="0.35">
      <c r="A53" s="14" t="s">
        <v>4</v>
      </c>
      <c r="B53" s="2" t="s">
        <v>100</v>
      </c>
      <c r="C53" t="s">
        <v>101</v>
      </c>
    </row>
    <row r="54" spans="1:3" x14ac:dyDescent="0.35">
      <c r="A54" s="14" t="s">
        <v>4</v>
      </c>
      <c r="B54" s="2" t="s">
        <v>102</v>
      </c>
      <c r="C54" t="s">
        <v>103</v>
      </c>
    </row>
    <row r="55" spans="1:3" x14ac:dyDescent="0.35">
      <c r="A55" s="14" t="s">
        <v>4</v>
      </c>
      <c r="B55" s="2" t="s">
        <v>104</v>
      </c>
      <c r="C55" t="s">
        <v>105</v>
      </c>
    </row>
    <row r="56" spans="1:3" x14ac:dyDescent="0.35">
      <c r="A56" s="14" t="s">
        <v>4</v>
      </c>
      <c r="B56" s="2" t="s">
        <v>106</v>
      </c>
      <c r="C56" t="s">
        <v>107</v>
      </c>
    </row>
    <row r="57" spans="1:3" x14ac:dyDescent="0.35">
      <c r="A57" s="14" t="s">
        <v>4</v>
      </c>
      <c r="B57" s="2" t="s">
        <v>108</v>
      </c>
      <c r="C57" t="s">
        <v>109</v>
      </c>
    </row>
    <row r="58" spans="1:3" x14ac:dyDescent="0.35">
      <c r="A58" s="14" t="s">
        <v>4</v>
      </c>
      <c r="B58" s="2" t="s">
        <v>110</v>
      </c>
      <c r="C58" t="s">
        <v>111</v>
      </c>
    </row>
    <row r="59" spans="1:3" x14ac:dyDescent="0.35">
      <c r="A59" s="14" t="s">
        <v>4</v>
      </c>
      <c r="B59" s="2" t="s">
        <v>112</v>
      </c>
      <c r="C59" t="s">
        <v>113</v>
      </c>
    </row>
    <row r="60" spans="1:3" x14ac:dyDescent="0.35">
      <c r="A60" s="14" t="s">
        <v>4</v>
      </c>
      <c r="B60" s="2" t="s">
        <v>114</v>
      </c>
      <c r="C60" t="s">
        <v>115</v>
      </c>
    </row>
    <row r="61" spans="1:3" x14ac:dyDescent="0.35">
      <c r="A61" s="14" t="s">
        <v>4</v>
      </c>
      <c r="B61" s="2" t="s">
        <v>116</v>
      </c>
      <c r="C61" t="s">
        <v>117</v>
      </c>
    </row>
    <row r="62" spans="1:3" x14ac:dyDescent="0.35">
      <c r="A62" s="14" t="s">
        <v>4</v>
      </c>
      <c r="B62" s="2" t="s">
        <v>118</v>
      </c>
      <c r="C62" t="s">
        <v>119</v>
      </c>
    </row>
    <row r="63" spans="1:3" x14ac:dyDescent="0.35">
      <c r="A63" s="14" t="s">
        <v>4</v>
      </c>
      <c r="B63" s="2" t="s">
        <v>120</v>
      </c>
      <c r="C63" t="s">
        <v>121</v>
      </c>
    </row>
    <row r="64" spans="1:3" x14ac:dyDescent="0.35">
      <c r="A64" s="14" t="s">
        <v>4</v>
      </c>
      <c r="B64" s="2" t="s">
        <v>122</v>
      </c>
      <c r="C64" t="s">
        <v>123</v>
      </c>
    </row>
    <row r="65" spans="1:3" x14ac:dyDescent="0.35">
      <c r="A65" s="14" t="s">
        <v>4</v>
      </c>
      <c r="B65" s="2" t="s">
        <v>124</v>
      </c>
      <c r="C65" t="s">
        <v>125</v>
      </c>
    </row>
    <row r="66" spans="1:3" x14ac:dyDescent="0.35">
      <c r="A66" s="14" t="s">
        <v>4</v>
      </c>
      <c r="B66" s="2" t="s">
        <v>126</v>
      </c>
      <c r="C66" t="s">
        <v>127</v>
      </c>
    </row>
    <row r="67" spans="1:3" x14ac:dyDescent="0.35">
      <c r="A67" s="14" t="s">
        <v>4</v>
      </c>
      <c r="B67" s="2" t="s">
        <v>128</v>
      </c>
      <c r="C67" t="s">
        <v>12</v>
      </c>
    </row>
    <row r="68" spans="1:3" x14ac:dyDescent="0.35">
      <c r="A68" s="14" t="s">
        <v>4</v>
      </c>
      <c r="B68" s="2" t="s">
        <v>129</v>
      </c>
      <c r="C68" t="s">
        <v>130</v>
      </c>
    </row>
    <row r="69" spans="1:3" x14ac:dyDescent="0.35">
      <c r="A69" s="14" t="s">
        <v>4</v>
      </c>
      <c r="B69" s="2" t="s">
        <v>131</v>
      </c>
      <c r="C69" t="s">
        <v>132</v>
      </c>
    </row>
    <row r="70" spans="1:3" x14ac:dyDescent="0.35">
      <c r="A70" s="14" t="s">
        <v>4</v>
      </c>
      <c r="B70" s="2" t="s">
        <v>133</v>
      </c>
      <c r="C70" t="s">
        <v>134</v>
      </c>
    </row>
    <row r="71" spans="1:3" x14ac:dyDescent="0.35">
      <c r="A71" s="14" t="s">
        <v>4</v>
      </c>
      <c r="B71" s="2" t="s">
        <v>133</v>
      </c>
      <c r="C71" t="s">
        <v>135</v>
      </c>
    </row>
    <row r="72" spans="1:3" x14ac:dyDescent="0.35">
      <c r="A72" s="14" t="s">
        <v>4</v>
      </c>
      <c r="B72" s="2" t="s">
        <v>136</v>
      </c>
      <c r="C72" t="s">
        <v>137</v>
      </c>
    </row>
    <row r="73" spans="1:3" x14ac:dyDescent="0.35">
      <c r="A73" s="14" t="s">
        <v>4</v>
      </c>
      <c r="B73" s="2" t="s">
        <v>138</v>
      </c>
      <c r="C73" t="s">
        <v>139</v>
      </c>
    </row>
    <row r="74" spans="1:3" x14ac:dyDescent="0.35">
      <c r="A74" s="14" t="s">
        <v>4</v>
      </c>
      <c r="B74" s="2" t="s">
        <v>140</v>
      </c>
      <c r="C74" t="s">
        <v>141</v>
      </c>
    </row>
    <row r="75" spans="1:3" x14ac:dyDescent="0.35">
      <c r="A75" s="14" t="s">
        <v>4</v>
      </c>
      <c r="B75" s="2" t="s">
        <v>142</v>
      </c>
      <c r="C75" t="s">
        <v>143</v>
      </c>
    </row>
    <row r="76" spans="1:3" x14ac:dyDescent="0.35">
      <c r="A76" s="14" t="s">
        <v>4</v>
      </c>
      <c r="B76" s="2" t="s">
        <v>144</v>
      </c>
      <c r="C76" t="s">
        <v>145</v>
      </c>
    </row>
    <row r="77" spans="1:3" x14ac:dyDescent="0.35">
      <c r="A77" s="14" t="s">
        <v>4</v>
      </c>
      <c r="B77" s="2" t="s">
        <v>146</v>
      </c>
      <c r="C77" t="s">
        <v>147</v>
      </c>
    </row>
    <row r="78" spans="1:3" x14ac:dyDescent="0.35">
      <c r="A78" s="14" t="s">
        <v>4</v>
      </c>
      <c r="B78" s="2" t="s">
        <v>148</v>
      </c>
      <c r="C78" t="s">
        <v>149</v>
      </c>
    </row>
    <row r="79" spans="1:3" x14ac:dyDescent="0.35">
      <c r="A79" s="14" t="s">
        <v>4</v>
      </c>
      <c r="B79" s="2" t="s">
        <v>150</v>
      </c>
      <c r="C79" t="s">
        <v>151</v>
      </c>
    </row>
    <row r="80" spans="1:3" x14ac:dyDescent="0.35">
      <c r="A80" s="14" t="s">
        <v>4</v>
      </c>
      <c r="B80" s="2" t="s">
        <v>152</v>
      </c>
      <c r="C80" t="s">
        <v>153</v>
      </c>
    </row>
    <row r="81" spans="1:3" x14ac:dyDescent="0.35">
      <c r="A81" s="14" t="s">
        <v>4</v>
      </c>
      <c r="B81" s="2" t="s">
        <v>154</v>
      </c>
      <c r="C81" t="s">
        <v>155</v>
      </c>
    </row>
    <row r="82" spans="1:3" x14ac:dyDescent="0.35">
      <c r="A82" s="14" t="s">
        <v>4</v>
      </c>
      <c r="B82" s="2" t="s">
        <v>156</v>
      </c>
      <c r="C82" t="s">
        <v>157</v>
      </c>
    </row>
    <row r="83" spans="1:3" x14ac:dyDescent="0.35">
      <c r="A83" s="14" t="s">
        <v>4</v>
      </c>
      <c r="B83" s="2" t="s">
        <v>158</v>
      </c>
      <c r="C83" t="s">
        <v>159</v>
      </c>
    </row>
    <row r="84" spans="1:3" x14ac:dyDescent="0.35">
      <c r="A84" s="14" t="s">
        <v>4</v>
      </c>
      <c r="B84" s="2" t="s">
        <v>160</v>
      </c>
      <c r="C84" t="s">
        <v>161</v>
      </c>
    </row>
    <row r="85" spans="1:3" x14ac:dyDescent="0.35">
      <c r="A85" s="14" t="s">
        <v>4</v>
      </c>
      <c r="B85" s="2" t="s">
        <v>162</v>
      </c>
      <c r="C85" t="s">
        <v>163</v>
      </c>
    </row>
    <row r="86" spans="1:3" x14ac:dyDescent="0.35">
      <c r="A86" s="14" t="s">
        <v>4</v>
      </c>
      <c r="B86" s="2" t="s">
        <v>164</v>
      </c>
      <c r="C86" t="s">
        <v>165</v>
      </c>
    </row>
    <row r="87" spans="1:3" x14ac:dyDescent="0.35">
      <c r="A87" s="14" t="s">
        <v>4</v>
      </c>
      <c r="B87" s="2" t="s">
        <v>166</v>
      </c>
      <c r="C87" t="s">
        <v>167</v>
      </c>
    </row>
    <row r="88" spans="1:3" x14ac:dyDescent="0.35">
      <c r="A88" s="14" t="s">
        <v>4</v>
      </c>
      <c r="B88" s="2" t="s">
        <v>168</v>
      </c>
      <c r="C88" t="s">
        <v>169</v>
      </c>
    </row>
    <row r="89" spans="1:3" x14ac:dyDescent="0.35">
      <c r="A89" s="14" t="s">
        <v>4</v>
      </c>
      <c r="B89" s="2" t="s">
        <v>170</v>
      </c>
      <c r="C89" t="s">
        <v>171</v>
      </c>
    </row>
    <row r="90" spans="1:3" x14ac:dyDescent="0.35">
      <c r="A90" s="14" t="s">
        <v>4</v>
      </c>
      <c r="B90" s="2" t="s">
        <v>172</v>
      </c>
      <c r="C90" t="s">
        <v>173</v>
      </c>
    </row>
    <row r="91" spans="1:3" x14ac:dyDescent="0.35">
      <c r="A91" s="14" t="s">
        <v>4</v>
      </c>
      <c r="B91" s="2" t="s">
        <v>174</v>
      </c>
      <c r="C91" t="s">
        <v>175</v>
      </c>
    </row>
    <row r="92" spans="1:3" x14ac:dyDescent="0.35">
      <c r="A92" s="14" t="s">
        <v>4</v>
      </c>
      <c r="B92" s="2" t="s">
        <v>176</v>
      </c>
      <c r="C92" t="s">
        <v>175</v>
      </c>
    </row>
    <row r="93" spans="1:3" x14ac:dyDescent="0.35">
      <c r="A93" s="14" t="s">
        <v>4</v>
      </c>
      <c r="B93" s="2" t="s">
        <v>177</v>
      </c>
      <c r="C93" t="s">
        <v>178</v>
      </c>
    </row>
    <row r="94" spans="1:3" x14ac:dyDescent="0.35">
      <c r="A94" s="14" t="s">
        <v>4</v>
      </c>
      <c r="B94" s="2" t="s">
        <v>179</v>
      </c>
      <c r="C94" t="s">
        <v>175</v>
      </c>
    </row>
    <row r="95" spans="1:3" x14ac:dyDescent="0.35">
      <c r="A95" s="14" t="s">
        <v>4</v>
      </c>
      <c r="B95" s="2" t="s">
        <v>180</v>
      </c>
      <c r="C95" t="s">
        <v>181</v>
      </c>
    </row>
    <row r="96" spans="1:3" x14ac:dyDescent="0.35">
      <c r="B96" s="1" t="s">
        <v>182</v>
      </c>
      <c r="C96" t="s">
        <v>5</v>
      </c>
    </row>
    <row r="97" spans="1:3" x14ac:dyDescent="0.35">
      <c r="A97" s="14" t="s">
        <v>182</v>
      </c>
      <c r="B97" s="2" t="s">
        <v>183</v>
      </c>
      <c r="C97" t="s">
        <v>184</v>
      </c>
    </row>
    <row r="98" spans="1:3" x14ac:dyDescent="0.35">
      <c r="A98" s="14" t="s">
        <v>182</v>
      </c>
      <c r="B98" s="2" t="s">
        <v>185</v>
      </c>
      <c r="C98" t="s">
        <v>186</v>
      </c>
    </row>
    <row r="99" spans="1:3" x14ac:dyDescent="0.35">
      <c r="A99" s="14" t="s">
        <v>182</v>
      </c>
      <c r="B99" s="2" t="s">
        <v>9</v>
      </c>
      <c r="C99" t="s">
        <v>187</v>
      </c>
    </row>
    <row r="100" spans="1:3" x14ac:dyDescent="0.35">
      <c r="A100" s="14" t="s">
        <v>182</v>
      </c>
      <c r="B100" s="2" t="s">
        <v>188</v>
      </c>
      <c r="C100" t="s">
        <v>189</v>
      </c>
    </row>
    <row r="101" spans="1:3" x14ac:dyDescent="0.35">
      <c r="A101" s="14" t="s">
        <v>182</v>
      </c>
      <c r="B101" s="2" t="s">
        <v>190</v>
      </c>
      <c r="C101" t="s">
        <v>184</v>
      </c>
    </row>
    <row r="102" spans="1:3" x14ac:dyDescent="0.35">
      <c r="A102" s="14" t="s">
        <v>182</v>
      </c>
      <c r="B102" s="2" t="s">
        <v>191</v>
      </c>
      <c r="C102" t="s">
        <v>184</v>
      </c>
    </row>
    <row r="103" spans="1:3" x14ac:dyDescent="0.35">
      <c r="A103" s="14" t="s">
        <v>182</v>
      </c>
      <c r="B103" s="2" t="s">
        <v>192</v>
      </c>
      <c r="C103" t="s">
        <v>184</v>
      </c>
    </row>
    <row r="104" spans="1:3" x14ac:dyDescent="0.35">
      <c r="A104" s="14" t="s">
        <v>182</v>
      </c>
      <c r="B104" s="2" t="s">
        <v>193</v>
      </c>
      <c r="C104" t="s">
        <v>184</v>
      </c>
    </row>
    <row r="105" spans="1:3" x14ac:dyDescent="0.35">
      <c r="A105" s="14" t="s">
        <v>182</v>
      </c>
      <c r="B105" s="2" t="s">
        <v>194</v>
      </c>
      <c r="C105" t="s">
        <v>184</v>
      </c>
    </row>
    <row r="106" spans="1:3" x14ac:dyDescent="0.35">
      <c r="A106" s="14" t="s">
        <v>182</v>
      </c>
      <c r="B106" s="2" t="s">
        <v>195</v>
      </c>
      <c r="C106" t="s">
        <v>184</v>
      </c>
    </row>
    <row r="107" spans="1:3" x14ac:dyDescent="0.35">
      <c r="A107" s="14" t="s">
        <v>182</v>
      </c>
      <c r="B107" s="2" t="s">
        <v>24</v>
      </c>
      <c r="C107" t="s">
        <v>196</v>
      </c>
    </row>
    <row r="108" spans="1:3" x14ac:dyDescent="0.35">
      <c r="A108" s="14" t="s">
        <v>182</v>
      </c>
      <c r="B108" s="2" t="s">
        <v>24</v>
      </c>
      <c r="C108" t="s">
        <v>184</v>
      </c>
    </row>
    <row r="109" spans="1:3" x14ac:dyDescent="0.35">
      <c r="A109" s="14" t="s">
        <v>182</v>
      </c>
      <c r="B109" s="2" t="s">
        <v>28</v>
      </c>
      <c r="C109" t="s">
        <v>184</v>
      </c>
    </row>
    <row r="110" spans="1:3" x14ac:dyDescent="0.35">
      <c r="A110" s="14" t="s">
        <v>182</v>
      </c>
      <c r="B110" s="2" t="s">
        <v>31</v>
      </c>
      <c r="C110" t="s">
        <v>197</v>
      </c>
    </row>
    <row r="111" spans="1:3" x14ac:dyDescent="0.35">
      <c r="A111" s="14" t="s">
        <v>182</v>
      </c>
      <c r="B111" s="2" t="s">
        <v>33</v>
      </c>
      <c r="C111" t="s">
        <v>198</v>
      </c>
    </row>
    <row r="112" spans="1:3" x14ac:dyDescent="0.35">
      <c r="A112" s="14" t="s">
        <v>182</v>
      </c>
      <c r="B112" s="2" t="s">
        <v>199</v>
      </c>
      <c r="C112" t="s">
        <v>200</v>
      </c>
    </row>
    <row r="113" spans="1:3" x14ac:dyDescent="0.35">
      <c r="A113" s="14" t="s">
        <v>182</v>
      </c>
      <c r="B113" s="2" t="s">
        <v>37</v>
      </c>
      <c r="C113" t="s">
        <v>184</v>
      </c>
    </row>
    <row r="114" spans="1:3" x14ac:dyDescent="0.35">
      <c r="A114" s="14" t="s">
        <v>182</v>
      </c>
      <c r="B114" s="2" t="s">
        <v>41</v>
      </c>
      <c r="C114" t="s">
        <v>201</v>
      </c>
    </row>
    <row r="115" spans="1:3" x14ac:dyDescent="0.35">
      <c r="A115" s="14" t="s">
        <v>182</v>
      </c>
      <c r="B115" s="2" t="s">
        <v>202</v>
      </c>
      <c r="C115" t="s">
        <v>184</v>
      </c>
    </row>
    <row r="116" spans="1:3" x14ac:dyDescent="0.35">
      <c r="A116" s="14" t="s">
        <v>182</v>
      </c>
      <c r="B116" s="2" t="s">
        <v>46</v>
      </c>
      <c r="C116" t="s">
        <v>203</v>
      </c>
    </row>
    <row r="117" spans="1:3" x14ac:dyDescent="0.35">
      <c r="A117" s="14" t="s">
        <v>182</v>
      </c>
      <c r="B117" s="2" t="s">
        <v>48</v>
      </c>
      <c r="C117" t="s">
        <v>204</v>
      </c>
    </row>
    <row r="118" spans="1:3" x14ac:dyDescent="0.35">
      <c r="A118" s="14" t="s">
        <v>182</v>
      </c>
      <c r="B118" s="2" t="s">
        <v>205</v>
      </c>
      <c r="C118" t="s">
        <v>206</v>
      </c>
    </row>
    <row r="119" spans="1:3" x14ac:dyDescent="0.35">
      <c r="A119" s="14" t="s">
        <v>182</v>
      </c>
      <c r="B119" s="2" t="s">
        <v>52</v>
      </c>
      <c r="C119" t="s">
        <v>207</v>
      </c>
    </row>
    <row r="120" spans="1:3" x14ac:dyDescent="0.35">
      <c r="A120" s="14" t="s">
        <v>182</v>
      </c>
      <c r="B120" s="2" t="s">
        <v>208</v>
      </c>
      <c r="C120" t="s">
        <v>209</v>
      </c>
    </row>
    <row r="121" spans="1:3" x14ac:dyDescent="0.35">
      <c r="A121" s="14" t="s">
        <v>182</v>
      </c>
      <c r="B121" s="2" t="s">
        <v>56</v>
      </c>
      <c r="C121" t="s">
        <v>210</v>
      </c>
    </row>
    <row r="122" spans="1:3" x14ac:dyDescent="0.35">
      <c r="A122" s="14" t="s">
        <v>182</v>
      </c>
      <c r="B122" s="2" t="s">
        <v>211</v>
      </c>
      <c r="C122" t="s">
        <v>212</v>
      </c>
    </row>
    <row r="123" spans="1:3" x14ac:dyDescent="0.35">
      <c r="A123" s="14" t="s">
        <v>182</v>
      </c>
      <c r="B123" s="2" t="s">
        <v>213</v>
      </c>
      <c r="C123" t="s">
        <v>214</v>
      </c>
    </row>
    <row r="124" spans="1:3" x14ac:dyDescent="0.35">
      <c r="A124" s="14" t="s">
        <v>182</v>
      </c>
      <c r="B124" s="2" t="s">
        <v>60</v>
      </c>
      <c r="C124" t="s">
        <v>215</v>
      </c>
    </row>
    <row r="125" spans="1:3" x14ac:dyDescent="0.35">
      <c r="A125" s="14" t="s">
        <v>182</v>
      </c>
      <c r="B125" s="2" t="s">
        <v>62</v>
      </c>
      <c r="C125" t="s">
        <v>216</v>
      </c>
    </row>
    <row r="126" spans="1:3" x14ac:dyDescent="0.35">
      <c r="A126" s="14" t="s">
        <v>182</v>
      </c>
      <c r="B126" s="2" t="s">
        <v>64</v>
      </c>
      <c r="C126" t="s">
        <v>217</v>
      </c>
    </row>
    <row r="127" spans="1:3" x14ac:dyDescent="0.35">
      <c r="A127" s="14" t="s">
        <v>182</v>
      </c>
      <c r="B127" s="2" t="s">
        <v>66</v>
      </c>
      <c r="C127" t="s">
        <v>218</v>
      </c>
    </row>
    <row r="128" spans="1:3" x14ac:dyDescent="0.35">
      <c r="A128" s="14" t="s">
        <v>182</v>
      </c>
      <c r="B128" s="2" t="s">
        <v>68</v>
      </c>
      <c r="C128" t="s">
        <v>219</v>
      </c>
    </row>
    <row r="129" spans="1:3" x14ac:dyDescent="0.35">
      <c r="A129" s="14" t="s">
        <v>182</v>
      </c>
      <c r="B129" s="2" t="s">
        <v>70</v>
      </c>
      <c r="C129" t="s">
        <v>220</v>
      </c>
    </row>
    <row r="130" spans="1:3" x14ac:dyDescent="0.35">
      <c r="A130" s="14" t="s">
        <v>182</v>
      </c>
      <c r="B130" s="2" t="s">
        <v>72</v>
      </c>
      <c r="C130" t="s">
        <v>221</v>
      </c>
    </row>
    <row r="131" spans="1:3" x14ac:dyDescent="0.35">
      <c r="A131" s="14" t="s">
        <v>182</v>
      </c>
      <c r="B131" s="2" t="s">
        <v>74</v>
      </c>
      <c r="C131" t="s">
        <v>222</v>
      </c>
    </row>
    <row r="132" spans="1:3" x14ac:dyDescent="0.35">
      <c r="A132" s="14" t="s">
        <v>182</v>
      </c>
      <c r="B132" s="2" t="s">
        <v>223</v>
      </c>
      <c r="C132" t="s">
        <v>224</v>
      </c>
    </row>
    <row r="133" spans="1:3" x14ac:dyDescent="0.35">
      <c r="A133" s="14" t="s">
        <v>182</v>
      </c>
      <c r="B133" s="2" t="s">
        <v>225</v>
      </c>
      <c r="C133" t="s">
        <v>226</v>
      </c>
    </row>
    <row r="134" spans="1:3" x14ac:dyDescent="0.35">
      <c r="A134" s="14" t="s">
        <v>182</v>
      </c>
      <c r="B134" s="2" t="s">
        <v>227</v>
      </c>
      <c r="C134" t="s">
        <v>228</v>
      </c>
    </row>
    <row r="135" spans="1:3" x14ac:dyDescent="0.35">
      <c r="A135" s="14" t="s">
        <v>182</v>
      </c>
      <c r="B135" s="2" t="s">
        <v>229</v>
      </c>
      <c r="C135" t="s">
        <v>230</v>
      </c>
    </row>
    <row r="136" spans="1:3" x14ac:dyDescent="0.35">
      <c r="A136" s="14" t="s">
        <v>182</v>
      </c>
      <c r="B136" s="2" t="s">
        <v>231</v>
      </c>
      <c r="C136" t="s">
        <v>184</v>
      </c>
    </row>
    <row r="137" spans="1:3" x14ac:dyDescent="0.35">
      <c r="A137" s="14" t="s">
        <v>182</v>
      </c>
      <c r="B137" s="2" t="s">
        <v>232</v>
      </c>
      <c r="C137" t="s">
        <v>233</v>
      </c>
    </row>
    <row r="138" spans="1:3" x14ac:dyDescent="0.35">
      <c r="A138" s="14" t="s">
        <v>182</v>
      </c>
      <c r="B138" s="2" t="s">
        <v>234</v>
      </c>
      <c r="C138" t="s">
        <v>235</v>
      </c>
    </row>
    <row r="139" spans="1:3" x14ac:dyDescent="0.35">
      <c r="A139" s="14" t="s">
        <v>182</v>
      </c>
      <c r="B139" s="2" t="s">
        <v>236</v>
      </c>
      <c r="C139" t="s">
        <v>237</v>
      </c>
    </row>
    <row r="140" spans="1:3" x14ac:dyDescent="0.35">
      <c r="A140" s="14" t="s">
        <v>182</v>
      </c>
      <c r="B140" s="2" t="s">
        <v>238</v>
      </c>
      <c r="C140" t="s">
        <v>239</v>
      </c>
    </row>
    <row r="141" spans="1:3" x14ac:dyDescent="0.35">
      <c r="A141" s="14" t="s">
        <v>182</v>
      </c>
      <c r="B141" s="2" t="s">
        <v>240</v>
      </c>
      <c r="C141" t="s">
        <v>241</v>
      </c>
    </row>
    <row r="142" spans="1:3" x14ac:dyDescent="0.35">
      <c r="A142" s="14" t="s">
        <v>182</v>
      </c>
      <c r="B142" s="2" t="s">
        <v>242</v>
      </c>
      <c r="C142" t="s">
        <v>243</v>
      </c>
    </row>
    <row r="143" spans="1:3" x14ac:dyDescent="0.35">
      <c r="A143" s="14" t="s">
        <v>182</v>
      </c>
      <c r="B143" s="2" t="s">
        <v>244</v>
      </c>
      <c r="C143" t="s">
        <v>245</v>
      </c>
    </row>
    <row r="144" spans="1:3" x14ac:dyDescent="0.35">
      <c r="A144" s="14" t="s">
        <v>182</v>
      </c>
      <c r="B144" s="2" t="s">
        <v>246</v>
      </c>
      <c r="C144" t="s">
        <v>184</v>
      </c>
    </row>
    <row r="145" spans="1:3" x14ac:dyDescent="0.35">
      <c r="A145" s="14" t="s">
        <v>182</v>
      </c>
      <c r="B145" s="2" t="s">
        <v>247</v>
      </c>
      <c r="C145" t="s">
        <v>184</v>
      </c>
    </row>
    <row r="146" spans="1:3" x14ac:dyDescent="0.35">
      <c r="A146" s="14" t="s">
        <v>182</v>
      </c>
      <c r="B146" s="2" t="s">
        <v>248</v>
      </c>
      <c r="C146" t="s">
        <v>184</v>
      </c>
    </row>
    <row r="147" spans="1:3" x14ac:dyDescent="0.35">
      <c r="A147" s="14" t="s">
        <v>182</v>
      </c>
      <c r="B147" s="2" t="s">
        <v>249</v>
      </c>
      <c r="C147" t="s">
        <v>250</v>
      </c>
    </row>
    <row r="148" spans="1:3" x14ac:dyDescent="0.35">
      <c r="A148" s="14" t="s">
        <v>182</v>
      </c>
      <c r="B148" s="2" t="s">
        <v>251</v>
      </c>
      <c r="C148" t="s">
        <v>184</v>
      </c>
    </row>
    <row r="149" spans="1:3" x14ac:dyDescent="0.35">
      <c r="A149" s="14" t="s">
        <v>182</v>
      </c>
      <c r="B149" s="2" t="s">
        <v>252</v>
      </c>
      <c r="C149" t="s">
        <v>253</v>
      </c>
    </row>
    <row r="150" spans="1:3" x14ac:dyDescent="0.35">
      <c r="A150" s="14" t="s">
        <v>182</v>
      </c>
      <c r="B150" s="2" t="s">
        <v>254</v>
      </c>
      <c r="C150" t="s">
        <v>184</v>
      </c>
    </row>
    <row r="151" spans="1:3" x14ac:dyDescent="0.35">
      <c r="A151" s="14" t="s">
        <v>182</v>
      </c>
      <c r="B151" s="2" t="s">
        <v>255</v>
      </c>
      <c r="C151" t="s">
        <v>184</v>
      </c>
    </row>
    <row r="152" spans="1:3" x14ac:dyDescent="0.35">
      <c r="A152" s="14" t="s">
        <v>182</v>
      </c>
      <c r="B152" s="2" t="s">
        <v>256</v>
      </c>
      <c r="C152" t="s">
        <v>184</v>
      </c>
    </row>
    <row r="153" spans="1:3" x14ac:dyDescent="0.35">
      <c r="A153" s="14" t="s">
        <v>182</v>
      </c>
      <c r="B153" s="2" t="s">
        <v>257</v>
      </c>
      <c r="C153" t="s">
        <v>184</v>
      </c>
    </row>
    <row r="154" spans="1:3" x14ac:dyDescent="0.35">
      <c r="A154" s="14" t="s">
        <v>182</v>
      </c>
      <c r="B154" s="2" t="s">
        <v>258</v>
      </c>
      <c r="C154" t="s">
        <v>259</v>
      </c>
    </row>
    <row r="155" spans="1:3" x14ac:dyDescent="0.35">
      <c r="A155" s="14" t="s">
        <v>182</v>
      </c>
      <c r="B155" s="2" t="s">
        <v>260</v>
      </c>
      <c r="C155" t="s">
        <v>261</v>
      </c>
    </row>
    <row r="156" spans="1:3" x14ac:dyDescent="0.35">
      <c r="A156" s="14" t="s">
        <v>182</v>
      </c>
      <c r="B156" s="2" t="s">
        <v>260</v>
      </c>
      <c r="C156" t="s">
        <v>261</v>
      </c>
    </row>
    <row r="157" spans="1:3" x14ac:dyDescent="0.35">
      <c r="A157" s="14" t="s">
        <v>182</v>
      </c>
      <c r="B157" s="2" t="s">
        <v>262</v>
      </c>
      <c r="C157" t="s">
        <v>184</v>
      </c>
    </row>
    <row r="158" spans="1:3" x14ac:dyDescent="0.35">
      <c r="A158" s="14" t="s">
        <v>182</v>
      </c>
      <c r="B158" s="2" t="s">
        <v>263</v>
      </c>
      <c r="C158" t="s">
        <v>214</v>
      </c>
    </row>
    <row r="159" spans="1:3" x14ac:dyDescent="0.35">
      <c r="A159" s="14" t="s">
        <v>182</v>
      </c>
      <c r="B159" s="2" t="s">
        <v>264</v>
      </c>
      <c r="C159" t="s">
        <v>265</v>
      </c>
    </row>
    <row r="160" spans="1:3" x14ac:dyDescent="0.35">
      <c r="A160" s="14" t="s">
        <v>182</v>
      </c>
      <c r="B160" s="2" t="s">
        <v>266</v>
      </c>
      <c r="C160" t="s">
        <v>267</v>
      </c>
    </row>
    <row r="161" spans="1:3" x14ac:dyDescent="0.35">
      <c r="A161" s="14" t="s">
        <v>182</v>
      </c>
      <c r="B161" s="2" t="s">
        <v>268</v>
      </c>
      <c r="C161" t="s">
        <v>269</v>
      </c>
    </row>
    <row r="162" spans="1:3" x14ac:dyDescent="0.35">
      <c r="A162" s="14" t="s">
        <v>182</v>
      </c>
      <c r="B162" s="2" t="s">
        <v>270</v>
      </c>
      <c r="C162" t="s">
        <v>271</v>
      </c>
    </row>
    <row r="163" spans="1:3" x14ac:dyDescent="0.35">
      <c r="A163" s="14" t="s">
        <v>182</v>
      </c>
      <c r="B163" s="2" t="s">
        <v>272</v>
      </c>
      <c r="C163" t="s">
        <v>273</v>
      </c>
    </row>
    <row r="164" spans="1:3" x14ac:dyDescent="0.35">
      <c r="A164" s="14" t="s">
        <v>182</v>
      </c>
      <c r="B164" s="2" t="s">
        <v>274</v>
      </c>
      <c r="C164" t="s">
        <v>275</v>
      </c>
    </row>
    <row r="165" spans="1:3" x14ac:dyDescent="0.35">
      <c r="A165" s="14" t="s">
        <v>182</v>
      </c>
      <c r="B165" s="2" t="s">
        <v>276</v>
      </c>
      <c r="C165" t="s">
        <v>277</v>
      </c>
    </row>
    <row r="166" spans="1:3" x14ac:dyDescent="0.35">
      <c r="A166" s="14" t="s">
        <v>182</v>
      </c>
      <c r="B166" s="2" t="s">
        <v>278</v>
      </c>
      <c r="C166" t="s">
        <v>279</v>
      </c>
    </row>
    <row r="167" spans="1:3" x14ac:dyDescent="0.35">
      <c r="A167" s="14" t="s">
        <v>182</v>
      </c>
      <c r="B167" s="2" t="s">
        <v>280</v>
      </c>
      <c r="C167" t="s">
        <v>281</v>
      </c>
    </row>
    <row r="168" spans="1:3" x14ac:dyDescent="0.35">
      <c r="A168" s="14" t="s">
        <v>182</v>
      </c>
      <c r="B168" s="2" t="s">
        <v>282</v>
      </c>
      <c r="C168" t="s">
        <v>283</v>
      </c>
    </row>
    <row r="169" spans="1:3" x14ac:dyDescent="0.35">
      <c r="A169" s="14" t="s">
        <v>182</v>
      </c>
      <c r="B169" s="2" t="s">
        <v>284</v>
      </c>
      <c r="C169" t="s">
        <v>285</v>
      </c>
    </row>
    <row r="170" spans="1:3" x14ac:dyDescent="0.35">
      <c r="A170" s="14" t="s">
        <v>182</v>
      </c>
      <c r="B170" s="2" t="s">
        <v>286</v>
      </c>
      <c r="C170" t="s">
        <v>287</v>
      </c>
    </row>
    <row r="171" spans="1:3" x14ac:dyDescent="0.35">
      <c r="A171" s="14" t="s">
        <v>182</v>
      </c>
      <c r="B171" s="2" t="s">
        <v>288</v>
      </c>
      <c r="C171" t="s">
        <v>289</v>
      </c>
    </row>
    <row r="172" spans="1:3" x14ac:dyDescent="0.35">
      <c r="A172" s="14" t="s">
        <v>182</v>
      </c>
      <c r="B172" s="2" t="s">
        <v>166</v>
      </c>
      <c r="C172" t="s">
        <v>184</v>
      </c>
    </row>
    <row r="173" spans="1:3" x14ac:dyDescent="0.35">
      <c r="A173" s="14" t="s">
        <v>182</v>
      </c>
      <c r="B173" s="2" t="s">
        <v>263</v>
      </c>
      <c r="C173" t="s">
        <v>214</v>
      </c>
    </row>
    <row r="174" spans="1:3" x14ac:dyDescent="0.35">
      <c r="A174" s="14" t="s">
        <v>182</v>
      </c>
      <c r="B174" s="2" t="s">
        <v>168</v>
      </c>
      <c r="C174" t="s">
        <v>184</v>
      </c>
    </row>
    <row r="175" spans="1:3" x14ac:dyDescent="0.35">
      <c r="A175" s="14" t="s">
        <v>182</v>
      </c>
      <c r="B175" s="2" t="s">
        <v>290</v>
      </c>
      <c r="C175" t="s">
        <v>291</v>
      </c>
    </row>
    <row r="176" spans="1:3" x14ac:dyDescent="0.35">
      <c r="A176" s="14" t="s">
        <v>182</v>
      </c>
      <c r="B176" s="2" t="s">
        <v>292</v>
      </c>
      <c r="C176" t="s">
        <v>214</v>
      </c>
    </row>
    <row r="177" spans="1:3" x14ac:dyDescent="0.35">
      <c r="A177" s="14" t="s">
        <v>182</v>
      </c>
      <c r="B177" s="2" t="s">
        <v>293</v>
      </c>
      <c r="C177" t="s">
        <v>214</v>
      </c>
    </row>
    <row r="178" spans="1:3" x14ac:dyDescent="0.35">
      <c r="A178" s="14" t="s">
        <v>182</v>
      </c>
      <c r="B178" s="2" t="s">
        <v>294</v>
      </c>
      <c r="C178" t="s">
        <v>295</v>
      </c>
    </row>
    <row r="179" spans="1:3" x14ac:dyDescent="0.35">
      <c r="A179" s="14" t="s">
        <v>182</v>
      </c>
      <c r="B179" s="2" t="s">
        <v>179</v>
      </c>
      <c r="C179" t="s">
        <v>214</v>
      </c>
    </row>
    <row r="180" spans="1:3" x14ac:dyDescent="0.35">
      <c r="A180" s="14" t="s">
        <v>182</v>
      </c>
      <c r="B180" s="2" t="s">
        <v>296</v>
      </c>
      <c r="C180" t="s">
        <v>297</v>
      </c>
    </row>
    <row r="181" spans="1:3" x14ac:dyDescent="0.35">
      <c r="B181" s="1" t="s">
        <v>300</v>
      </c>
      <c r="C181" t="s">
        <v>5</v>
      </c>
    </row>
    <row r="182" spans="1:3" x14ac:dyDescent="0.35">
      <c r="A182" s="14" t="s">
        <v>300</v>
      </c>
      <c r="B182" s="2" t="s">
        <v>301</v>
      </c>
      <c r="C182" t="s">
        <v>302</v>
      </c>
    </row>
    <row r="183" spans="1:3" x14ac:dyDescent="0.35">
      <c r="A183" s="14" t="s">
        <v>300</v>
      </c>
      <c r="B183" s="2" t="s">
        <v>303</v>
      </c>
      <c r="C183" t="s">
        <v>304</v>
      </c>
    </row>
    <row r="184" spans="1:3" x14ac:dyDescent="0.35">
      <c r="A184" s="14" t="s">
        <v>300</v>
      </c>
      <c r="B184" s="2" t="s">
        <v>305</v>
      </c>
      <c r="C184" t="s">
        <v>306</v>
      </c>
    </row>
    <row r="185" spans="1:3" x14ac:dyDescent="0.35">
      <c r="A185" s="14" t="s">
        <v>300</v>
      </c>
      <c r="B185" s="2" t="s">
        <v>307</v>
      </c>
      <c r="C185" t="s">
        <v>308</v>
      </c>
    </row>
    <row r="186" spans="1:3" x14ac:dyDescent="0.35">
      <c r="A186" s="14" t="s">
        <v>300</v>
      </c>
      <c r="B186" s="2" t="s">
        <v>309</v>
      </c>
      <c r="C186" t="s">
        <v>310</v>
      </c>
    </row>
    <row r="187" spans="1:3" x14ac:dyDescent="0.35">
      <c r="A187" s="14" t="s">
        <v>300</v>
      </c>
      <c r="B187" s="2" t="s">
        <v>311</v>
      </c>
      <c r="C187" t="s">
        <v>312</v>
      </c>
    </row>
    <row r="188" spans="1:3" x14ac:dyDescent="0.35">
      <c r="A188" s="14" t="s">
        <v>300</v>
      </c>
      <c r="B188" s="2" t="s">
        <v>313</v>
      </c>
      <c r="C188" t="s">
        <v>314</v>
      </c>
    </row>
    <row r="189" spans="1:3" x14ac:dyDescent="0.35">
      <c r="A189" s="14" t="s">
        <v>300</v>
      </c>
      <c r="B189" s="2" t="s">
        <v>315</v>
      </c>
      <c r="C189" t="s">
        <v>316</v>
      </c>
    </row>
    <row r="190" spans="1:3" x14ac:dyDescent="0.35">
      <c r="A190" s="14" t="s">
        <v>300</v>
      </c>
      <c r="B190" s="2" t="s">
        <v>317</v>
      </c>
      <c r="C190" t="s">
        <v>318</v>
      </c>
    </row>
    <row r="191" spans="1:3" x14ac:dyDescent="0.35">
      <c r="A191" s="14" t="s">
        <v>300</v>
      </c>
      <c r="B191" s="2" t="s">
        <v>319</v>
      </c>
      <c r="C191" t="s">
        <v>320</v>
      </c>
    </row>
    <row r="192" spans="1:3" x14ac:dyDescent="0.35">
      <c r="A192" s="14" t="s">
        <v>300</v>
      </c>
      <c r="B192" s="2" t="s">
        <v>321</v>
      </c>
      <c r="C192" t="s">
        <v>322</v>
      </c>
    </row>
    <row r="193" spans="1:3" x14ac:dyDescent="0.35">
      <c r="A193" s="14" t="s">
        <v>300</v>
      </c>
      <c r="B193" s="2" t="s">
        <v>323</v>
      </c>
      <c r="C193" t="s">
        <v>324</v>
      </c>
    </row>
    <row r="194" spans="1:3" x14ac:dyDescent="0.35">
      <c r="A194" s="14" t="s">
        <v>300</v>
      </c>
      <c r="B194" s="2" t="s">
        <v>325</v>
      </c>
      <c r="C194" t="s">
        <v>326</v>
      </c>
    </row>
    <row r="195" spans="1:3" x14ac:dyDescent="0.35">
      <c r="A195" s="14" t="s">
        <v>300</v>
      </c>
      <c r="B195" s="2" t="s">
        <v>327</v>
      </c>
      <c r="C195" t="s">
        <v>328</v>
      </c>
    </row>
    <row r="196" spans="1:3" x14ac:dyDescent="0.35">
      <c r="A196" s="14" t="s">
        <v>300</v>
      </c>
      <c r="B196" s="2" t="s">
        <v>329</v>
      </c>
      <c r="C196" t="s">
        <v>330</v>
      </c>
    </row>
    <row r="197" spans="1:3" x14ac:dyDescent="0.35">
      <c r="A197" s="14" t="s">
        <v>300</v>
      </c>
      <c r="B197" s="2" t="s">
        <v>331</v>
      </c>
      <c r="C197" t="s">
        <v>332</v>
      </c>
    </row>
    <row r="198" spans="1:3" x14ac:dyDescent="0.35">
      <c r="A198" s="14" t="s">
        <v>300</v>
      </c>
      <c r="B198" s="2" t="s">
        <v>333</v>
      </c>
      <c r="C198" t="s">
        <v>334</v>
      </c>
    </row>
    <row r="199" spans="1:3" x14ac:dyDescent="0.35">
      <c r="A199" s="14" t="s">
        <v>300</v>
      </c>
      <c r="B199" s="2" t="s">
        <v>335</v>
      </c>
      <c r="C199" t="s">
        <v>336</v>
      </c>
    </row>
  </sheetData>
  <mergeCells count="4">
    <mergeCell ref="A182:A199"/>
    <mergeCell ref="A1:C1"/>
    <mergeCell ref="A4:A95"/>
    <mergeCell ref="A97:A180"/>
  </mergeCells>
  <dataValidations count="1">
    <dataValidation allowBlank="1" error="00000000-0000-0000-0000-000000000000" sqref="A1" xr:uid="{00000000-0002-0000-0000-000000000000}"/>
  </dataValidations>
  <hyperlinks>
    <hyperlink ref="B4" location="'UK residents (ALL respondents)'!A2:B7" display="q2: Average age" xr:uid="{00000000-0004-0000-0000-000000000000}"/>
    <hyperlink ref="B5" location="'UK residents (ALL respondents)'!A12:AZ17" display="q2: Average age" xr:uid="{00000000-0004-0000-0000-000001000000}"/>
    <hyperlink ref="B6" location="'UK residents (ALL respondents)'!A22:AZ29" display="q49: Do you have any children aged 15 or under in your household that you are responsible for (parent, legal guardian etc.)? " xr:uid="{00000000-0004-0000-0000-000002000000}"/>
    <hyperlink ref="B7" location="'UK residents (ALL respondents)'!A34:AZ52" display="q3: In which region do you live?" xr:uid="{00000000-0004-0000-0000-000003000000}"/>
    <hyperlink ref="B8" location="'UK residents (ALL respondents)'!A57:C65" display="q7b: And now regarding the ‘cost of living crisis’ in the UK and the way it is going to change in the coming few months, which of the following best describes your opinion? " xr:uid="{00000000-0004-0000-0000-000004000000}"/>
    <hyperlink ref="B9" location="'UK residents (ALL respondents)'!A70:AZ78" display="q7b: And now regarding the ‘cost of living crisis’ in the UK and the way it is going to change in the coming few months, which of the following best describes your opinion? " xr:uid="{00000000-0004-0000-0000-000005000000}"/>
    <hyperlink ref="B10" location="'UK residents (ALL respondents)'!A83:AZ92" display="VB1a - UK. Thinking about the next 12 months, are you likely to take more, fewer or about the same number of UK  holidays/short breaks than you took in the last 12 months?" xr:uid="{00000000-0004-0000-0000-000006000000}"/>
    <hyperlink ref="B11" location="'UK residents (ALL respondents)'!A97:AZ106" display="VB1a. - OVERSEAS Thinking about the next 12 months, are you likely to take more, fewer or about the same number of overseas holidays/short breaks than you took in the last 12 months? " xr:uid="{00000000-0004-0000-0000-000007000000}"/>
    <hyperlink ref="B12" location="'UK residents (ALL respondents)'!A111:AZ120" display="VB1b - UK. Do you think you are likely to spend more, less or about the same amount of money on individual UK holidays/short breaks in the next 12 months than you spent in the last 12 months? " xr:uid="{00000000-0004-0000-0000-000008000000}"/>
    <hyperlink ref="B13" location="'UK residents (ALL respondents)'!A125:AZ134" display="VB1b - OVERSEAS. Do you think you are likely to spend more, less or about the same amount of money on individual overseas holidays/short breaks in the next 12 months than you spent in the last 12 months? " xr:uid="{00000000-0004-0000-0000-000009000000}"/>
    <hyperlink ref="B14" location="'UK residents (ALL respondents)'!A139:B183" display="VB2a. Thinking of your next UK holiday or short break, when are you likely to go on this trip? " xr:uid="{00000000-0004-0000-0000-00000A000000}"/>
    <hyperlink ref="B15" location="'UK residents (ALL respondents)'!A188:AZ212" display="VB2a. Thinking of your next UK holiday or short break, when are you likely to go on this trip?  " xr:uid="{00000000-0004-0000-0000-00000B000000}"/>
    <hyperlink ref="B16" location="'UK residents (ALL respondents)'!A217:C239" display="(VB2a/VB2b) Any UK trip" xr:uid="{00000000-0004-0000-0000-00000C000000}"/>
    <hyperlink ref="B17" location="'UK residents (ALL respondents)'!A244:AZ284" display="(VB2a/VB2b) Any UK trip" xr:uid="{00000000-0004-0000-0000-00000D000000}"/>
    <hyperlink ref="B18" location="'UK residents (ALL respondents)'!A289:C307" display="VB2b. And when else do you anticipate going on a UK holiday or short break?" xr:uid="{00000000-0004-0000-0000-00000E000000}"/>
    <hyperlink ref="B19" location="'UK residents (ALL respondents)'!A312:AZ330" display="VB2b. And when else do you anticipate going on a UK holiday or short break? " xr:uid="{00000000-0004-0000-0000-00000F000000}"/>
    <hyperlink ref="B20" location="'UK residents (ALL respondents)'!A335:AZ344" display="VB2enew: Which of the following best describe how close you are to booking your next overnight UK trip in &lt;INSERT MONTH FROM VB2a(III)&gt;" xr:uid="{00000000-0004-0000-0000-000010000000}"/>
    <hyperlink ref="B21" location="'UK residents (ALL respondents)'!A349:AZ359" display="VB2ei: How committed are you to taking this next trip in [pipe: hVB3]? " xr:uid="{00000000-0004-0000-0000-000011000000}"/>
    <hyperlink ref="B22" location="'UK residents (ALL respondents)'!A364:B408" display="VB2c. Thinking of your next OVERSEAS holiday or short break, when are you likely to go on this trip?" xr:uid="{00000000-0004-0000-0000-000012000000}"/>
    <hyperlink ref="B23" location="'UK residents (ALL respondents)'!A413:AZ437" display="VB2c. Thinking of your next OVERSEAS holiday or short break, when are you likely to go on this trip? " xr:uid="{00000000-0004-0000-0000-000013000000}"/>
    <hyperlink ref="B24" location="'UK residents (ALL respondents)'!A442:C465" display="(VB2c/VB2d) Any overseas trip" xr:uid="{00000000-0004-0000-0000-000014000000}"/>
    <hyperlink ref="B25" location="'UK residents (ALL respondents)'!A470:AZ493" display="(VB2c/VB2d) Any overseas trip" xr:uid="{00000000-0004-0000-0000-000015000000}"/>
    <hyperlink ref="B26" location="'UK residents (ALL respondents)'!A498:C516" display="VB2d. And when else do you anticipate going on an OVERSEAS holiday or short break?" xr:uid="{00000000-0004-0000-0000-000016000000}"/>
    <hyperlink ref="B27" location="'UK residents (ALL respondents)'!A521:AZ539" display="VB2d. And when else do you anticipate going on an OVERSEAS holiday or short break? " xr:uid="{00000000-0004-0000-0000-000017000000}"/>
    <hyperlink ref="B28" location="'UK residents (ALL respondents)'!A544:AZ553" display="VB2gnew: Which of the following best describes how close you are to booking your next overnight OVERSEAS trip in &lt;INSERT MONTH FROM VB2c(III)&gt;? " xr:uid="{00000000-0004-0000-0000-000018000000}"/>
    <hyperlink ref="B29" location="'UK residents (ALL respondents)'!A558:AZ568" display="VB2eii: How committed are you to taking this next trip in [pipe: hVB2civ]? " xr:uid="{00000000-0004-0000-0000-000019000000}"/>
    <hyperlink ref="B30" location="'UK residents (ALL respondents)'!A573:AZ582" display="VB2j: Thinking of the next 12 months, how different do you think your short break/holiday choices will be compared to the last 12 months?" xr:uid="{00000000-0004-0000-0000-00001A000000}"/>
    <hyperlink ref="B31" location="'UK residents (ALL respondents)'!A587:AZ604" display="VB2k. Why are you more likely to choose a UK trip than an overseas trip? " xr:uid="{00000000-0004-0000-0000-00001B000000}"/>
    <hyperlink ref="B32" location="'UK residents (ALL respondents)'!A609:AZ625" display="VB2l. Why are you more likely to choose an overseas trip than a UK trip? " xr:uid="{00000000-0004-0000-0000-00001C000000}"/>
    <hyperlink ref="B33" location="'UK residents (ALL respondents)'!A630:AZ648" display="VB4new. July 2026 " xr:uid="{00000000-0004-0000-0000-00001D000000}"/>
    <hyperlink ref="B34" location="'UK residents (ALL respondents)'!A653:AZ671" display="VB4new. August 2026 " xr:uid="{00000000-0004-0000-0000-00001E000000}"/>
    <hyperlink ref="B35" location="'UK residents (ALL respondents)'!A676:AZ694" display="VB4new. September 2026 " xr:uid="{00000000-0004-0000-0000-00001F000000}"/>
    <hyperlink ref="B36" location="'UK residents (ALL respondents)'!A699:AZ717" display="VB4new. October 2026 " xr:uid="{00000000-0004-0000-0000-000020000000}"/>
    <hyperlink ref="B37" location="'UK residents (ALL respondents)'!A722:AZ740" display="VB4new. November 2026 " xr:uid="{00000000-0004-0000-0000-000021000000}"/>
    <hyperlink ref="B38" location="'UK residents (ALL respondents)'!A745:AZ763" display="VB4new. December 2026" xr:uid="{00000000-0004-0000-0000-000022000000}"/>
    <hyperlink ref="B39" location="'UK residents (ALL respondents)'!A768:AZ786" display="VB4new. January 2027 " xr:uid="{00000000-0004-0000-0000-000023000000}"/>
    <hyperlink ref="B40" location="'UK residents (ALL respondents)'!A791:AZ809" display="VB4new. February 2027 " xr:uid="{00000000-0004-0000-0000-000024000000}"/>
    <hyperlink ref="B41" location="'UK residents (ALL respondents)'!A814:AZ832" display="VB4new. March 2027 " xr:uid="{00000000-0004-0000-0000-000025000000}"/>
    <hyperlink ref="B42" location="'UK residents (ALL respondents)'!A837:AZ855" display="VB4new. April 2027" xr:uid="{00000000-0004-0000-0000-000026000000}"/>
    <hyperlink ref="B43" location="'UK residents (ALL respondents)'!A860:AZ878" display="VB4new. May 2027" xr:uid="{00000000-0004-0000-0000-000027000000}"/>
    <hyperlink ref="B44" location="'UK residents (ALL respondents)'!A883:AZ901" display="VB4new. June 2027" xr:uid="{00000000-0004-0000-0000-000028000000}"/>
    <hyperlink ref="B45" location="'UK residents (ALL respondents)'!A906:AZ924" display="VB4new. July 2027 or later by UK Banner" xr:uid="{00000000-0004-0000-0000-000029000000}"/>
    <hyperlink ref="B46" location="'UK residents (ALL respondents)'!A929:AX947" display="VB4a. Where in the UK are you likely to stay on this next trip in &lt;INSERT MONTH FROM VB2A&gt;? " xr:uid="{00000000-0004-0000-0000-00002A000000}"/>
    <hyperlink ref="B47" location="'UK residents (ALL respondents)'!A952:AX964" display="VB4i. East of England " xr:uid="{00000000-0004-0000-0000-00002B000000}"/>
    <hyperlink ref="B48" location="'UK residents (ALL respondents)'!A969:AX978" display="VB4ii. East Midlands" xr:uid="{00000000-0004-0000-0000-00002C000000}"/>
    <hyperlink ref="B49" location="'UK residents (ALL respondents)'!A983:AX998" display="VB4x. West Midlands  " xr:uid="{00000000-0004-0000-0000-00002D000000}"/>
    <hyperlink ref="B50" location="'UK residents (ALL respondents)'!A1003:AX1014" display="VB4iv. North West " xr:uid="{00000000-0004-0000-0000-00002E000000}"/>
    <hyperlink ref="B51" location="'UK residents (ALL respondents)'!A1019:AX1034" display="VB4v. South East " xr:uid="{00000000-0004-0000-0000-00002F000000}"/>
    <hyperlink ref="B52" location="'UK residents (ALL respondents)'!A1039:AX1053" display="VB4vi. South West" xr:uid="{00000000-0004-0000-0000-000030000000}"/>
    <hyperlink ref="B53" location="'UK residents (ALL respondents)'!A1058:AX1070" display="VB4vii. Yorkshire and Humberside " xr:uid="{00000000-0004-0000-0000-000031000000}"/>
    <hyperlink ref="B54" location="'UK residents (ALL respondents)'!A1075:AX1094" display="VB4viii. Wales " xr:uid="{00000000-0004-0000-0000-000032000000}"/>
    <hyperlink ref="B55" location="'UK residents (ALL respondents)'!A1099:AX1113" display="VB4ix. Scotland " xr:uid="{00000000-0004-0000-0000-000033000000}"/>
    <hyperlink ref="B56" location="'UK residents (ALL respondents)'!A1118:AX1126" display="VB3. Is this next trip to &lt;INSERT DESTINATION FROM VB4Aii&gt; in &lt;INSERT MONTH FROM VB2A&gt; likely to be a short break (1-3 nights) or a holiday (4+ nights)? " xr:uid="{00000000-0004-0000-0000-000034000000}"/>
    <hyperlink ref="B57" location="'UK residents (ALL respondents)'!A1131:AX1161" display="VB4c: What do you anticipate being the main mode of travel to your next UK holiday or short break in &lt;INSERT DESTINATION FROM VB4Aii&gt;  in &lt;INSERT MONTH FROM VB2A&gt; ?" xr:uid="{00000000-0004-0000-0000-000035000000}"/>
    <hyperlink ref="B58" location="'UK residents (ALL respondents)'!A1166:AX1182" display="VB4d. With whom are you likely to be spending your next UK holiday or short break in &lt;INSERT DESTINATION FROM VB4Aii&gt;  in &lt;INSERT MONTH FROM VB2aiii&gt; ? by UK Next trip intenders banner " xr:uid="{00000000-0004-0000-0000-000036000000}"/>
    <hyperlink ref="B59" location="'UK residents (ALL respondents)'!A1187:AX1199" display="VB5. Which of the following best describes the main types of destinations you are likely to stay in during your next UK holiday or short break in &lt;INSERT DESTINATION FROM VB4Aii&gt; in  &lt;INSERT MONTH FROM VB2A&gt;? by UK Next trip intenders banner " xr:uid="{00000000-0004-0000-0000-000037000000}"/>
    <hyperlink ref="B60" location="'UK residents (ALL respondents)'!A1204:AX1211" display="VB5i. Which of the following best describe the type/s of city or large town you intend to stay in during your next UK holiday or short break in &lt;INSERT DESTINATION FROM VB4Aii&gt; in &lt;INSERT MONTH FROM VB2(III)&gt;? by UK Next trip intenders banner " xr:uid="{00000000-0004-0000-0000-000038000000}"/>
    <hyperlink ref="B61" location="'UK residents (ALL respondents)'!A1216:AX1237" display="VB6a. What type/s of accommodation do you expect to be staying in during your next UK holiday or short break in &lt;INSERT DESTINATION FROM VB4Aii&gt; in &lt;INSERT MONTH FROM VB2(III)&gt;? by UK Next trip intenders banner " xr:uid="{00000000-0004-0000-0000-000039000000}"/>
    <hyperlink ref="B62" location="'UK residents (ALL respondents)'!A1242:AX1263" display="VB6fii. Which of the following best describe your motivation/s for this trip? by UK Next trip intenders banner " xr:uid="{00000000-0004-0000-0000-00003A000000}"/>
    <hyperlink ref="B63" location="'UK residents (ALL respondents)'!A1268:AX1295" display="VB6fiii. Which, if any, of these activities are you likely to do on your next UK short break or holiday in &lt;INSERT MONTH FROM VB2A&gt;? by UK Next trip intenders banner " xr:uid="{00000000-0004-0000-0000-00003B000000}"/>
    <hyperlink ref="B64" location="'UK residents (ALL respondents)'!A1300:AZ1320" display="VB7bnew. Which, if any, of the following factors do you see as potential barriers to you taking a UK short break or holiday in the next six months? by UK Banner" xr:uid="{00000000-0004-0000-0000-00003C000000}"/>
    <hyperlink ref="B65" location="'UK residents (ALL respondents)'!A1325:AZ1339" display="VB7bii. Which, if any, of these costs are the main financial barriers to you taking a UK short break or holiday in the next six months? by UK Banner" xr:uid="{00000000-0004-0000-0000-00003D000000}"/>
    <hyperlink ref="B66" location="'UK residents (ALL respondents)'!A1344:C1351" display="VB7f: Just to check, is the ‘cost of living crisis’ likely to influence your UK short breaks or holidays in the next six months?" xr:uid="{00000000-0004-0000-0000-00003E000000}"/>
    <hyperlink ref="B67" location="'UK residents (ALL respondents)'!A1356:AZ1379" display="VB7c. How, if at all, would you say the ‘cost of living crisis’ is likely to influence your UK short breaks or holidays in the next six months? by UK Banner" xr:uid="{00000000-0004-0000-0000-00003F000000}"/>
    <hyperlink ref="B68" location="'UK residents (ALL respondents)'!A1384:C1392" display="VB7fi. Is the ‘cost of living crisis’ likely to influence your UK day trips in the next few months?" xr:uid="{00000000-0004-0000-0000-000040000000}"/>
    <hyperlink ref="B69" location="'UK residents (ALL respondents)'!A1397:AZ1413" display="VB7Cii. How, if at all, would you say the ‘cost of living crisis’ is likely to influence your day trips in the next few months? by UK Banner" xr:uid="{00000000-0004-0000-0000-000041000000}"/>
    <hyperlink ref="B70" location="'UK residents (ALL respondents)'!A1418:C1425" display="VB13a: Now reflecting on your recent behaviour, have you taken an overnight short break or holiday in the UK in the last 12 months?" xr:uid="{00000000-0004-0000-0000-000042000000}"/>
    <hyperlink ref="B71" location="'UK residents (ALL respondents)'!A1430:AZ1437" display="VB13a: Now reflecting on your recent behaviour, have you taken an overnight short break or holiday in the UK in the last 12 months?" xr:uid="{00000000-0004-0000-0000-000043000000}"/>
    <hyperlink ref="B72" location="'UK residents (ALL respondents)'!A1442:AZ1461" display="VB13b. Why have you not taken an overnight short break or holiday in the UK in the last 12 months? by UK Banner" xr:uid="{00000000-0004-0000-0000-000044000000}"/>
    <hyperlink ref="B73" location="'UK residents (ALL respondents)'!A1466:C1484" display="VB13A2. In which of these months have you taken an overnight short break or holiday in the UK in the last 12 months? " xr:uid="{00000000-0004-0000-0000-000045000000}"/>
    <hyperlink ref="B74" location="'UK residents (ALL respondents)'!A1489:AZ1507" display="VB13A2. In which of these months have you taken an overnight short break or holiday in the UK in the last 12 months?  by UK Banner" xr:uid="{00000000-0004-0000-0000-000046000000}"/>
    <hyperlink ref="B75" location="'UK residents (ALL respondents)'!A1512:P1543" display="VB4NEW2. Where in the UK did you stay on the holidays/short breaks you took in these months? " xr:uid="{00000000-0004-0000-0000-000047000000}"/>
    <hyperlink ref="B76" location="'UK residents (ALL respondents)'!A1548:AZ1566" display="VB13C. Where in the UK did you stay on your most recent trip in &lt;INSERT MOST RECENT MONTH FROM VB13A2&gt;? by UK Banner" xr:uid="{00000000-0004-0000-0000-000048000000}"/>
    <hyperlink ref="B77" location="'UK residents (ALL respondents)'!A1571:AZ1583" display="VB13Di. Where in these areas did you stay on your most recent trip - East of England by UK Banner" xr:uid="{00000000-0004-0000-0000-000049000000}"/>
    <hyperlink ref="B78" location="'UK residents (ALL respondents)'!A1588:AZ1597" display="VB13Dii. Where in these areas did you stay on your most recent trip - East Midlands by UK Banner" xr:uid="{00000000-0004-0000-0000-00004A000000}"/>
    <hyperlink ref="B79" location="'UK residents (ALL respondents)'!A1602:AZ1617" display="VB13Dix. Where in these areas did you stay on your most recent trip  - West Midlands by UK Banner" xr:uid="{00000000-0004-0000-0000-00004B000000}"/>
    <hyperlink ref="B80" location="'UK residents (ALL respondents)'!A1622:AZ1633" display="VB13Diii. Where in these areas did you stay on your most recent trip - North East by UK Banner" xr:uid="{00000000-0004-0000-0000-00004C000000}"/>
    <hyperlink ref="B81" location="'UK residents (ALL respondents)'!A1638:AZ1649" display="VB13Div. Where in these areas did you stay on your most recent trip - North West by UK Banner" xr:uid="{00000000-0004-0000-0000-00004D000000}"/>
    <hyperlink ref="B82" location="'UK residents (ALL respondents)'!A1654:AZ1669" display="VB13Dv. Where in these areas did you stay on your most recent trip - South East by UK Banner" xr:uid="{00000000-0004-0000-0000-00004E000000}"/>
    <hyperlink ref="B83" location="'UK residents (ALL respondents)'!A1674:AZ1688" display="VB13Dvi. Where in these areas did you stay on your most recent trip - South West by UK Banner" xr:uid="{00000000-0004-0000-0000-00004F000000}"/>
    <hyperlink ref="B84" location="'UK residents (ALL respondents)'!A1693:AZ1705" display="VB13Dvii. Where in these areas did you stay on your most recent trip - Yorkshire and Humberside by UK Banner" xr:uid="{00000000-0004-0000-0000-000050000000}"/>
    <hyperlink ref="B85" location="'UK residents (ALL respondents)'!A1710:AZ1729" display="VB13Dviii. Where in these areas did you stay on your most recent trip - Wales by UK Banner" xr:uid="{00000000-0004-0000-0000-000051000000}"/>
    <hyperlink ref="B86" location="'UK residents (ALL respondents)'!A1734:AZ1748" display="VB13Dvix. Where in these areas did you stay on your most recent trip - Scotland by UK Banner" xr:uid="{00000000-0004-0000-0000-000052000000}"/>
    <hyperlink ref="B87" location="'UK residents (ALL respondents)'!A1753:AZ1760" display="VB2eiii: Out of interest, have you cancelled any of your UK short breaks or holidays in the last 12 months? " xr:uid="{00000000-0004-0000-0000-000053000000}"/>
    <hyperlink ref="B88" location="'UK residents (ALL respondents)'!A1765:AZ1772" display="VB13f:  Have you taken an overnight short break or holiday overseas in the last 12 months?" xr:uid="{00000000-0004-0000-0000-000054000000}"/>
    <hyperlink ref="B89" location="'UK residents (ALL respondents)'!A1777:C1796" display="VB13g. In which of the following months have you taken an overnight short break or holiday overseas in the last 12 months?" xr:uid="{00000000-0004-0000-0000-000055000000}"/>
    <hyperlink ref="B90" location="'UK residents (ALL respondents)'!A1801:AZ1820" display="VB13g. In which of the following months have you taken an overnight short break or holiday overseas in the last 12 months? by UK Banner" xr:uid="{00000000-0004-0000-0000-000056000000}"/>
    <hyperlink ref="B91" location="'UK residents (ALL respondents)'!A1825:AZ1833" display="VB14a: Now looking ahead, are you intending to take any overnight business trips in the UK in the next three months? by UK Banner" xr:uid="{00000000-0004-0000-0000-000057000000}"/>
    <hyperlink ref="B92" location="'UK residents (ALL respondents)'!A1838:AZ1850" display="VB14b. What would be the main reason/s for your next overnight business trip? by UK Banner" xr:uid="{00000000-0004-0000-0000-000058000000}"/>
    <hyperlink ref="B93" location="'UK residents (ALL respondents)'!A1855:AZ1865" display="q17: There has been a lot of talk about how the ‘cost of living crisis’ has affected people’s financial circumstances. If you had to choose, which ONE of the following statements would best describe your feelings about your own situation, right now?" xr:uid="{00000000-0004-0000-0000-000059000000}"/>
    <hyperlink ref="B94" location="'UK residents (ALL respondents)'!A1870:AZ1880" display="Q18b: Do you have more, less or about the same amount of personal savings compared to this time last year? " xr:uid="{00000000-0004-0000-0000-00005A000000}"/>
    <hyperlink ref="B95" location="'UK residents (ALL respondents)'!A1885:AZ1900" display="Q52. Do you have any of the following health conditions or impairments? by UK Banner" xr:uid="{00000000-0004-0000-0000-00005B000000}"/>
    <hyperlink ref="B97" location="'Exclusive England Intenders'!A2:AS15" display="q2: Which of the following age groups are you in? " xr:uid="{00000000-0004-0000-0000-00005C000000}"/>
    <hyperlink ref="B98" location="'Exclusive England Intenders'!A20:AS25" display="q2: Which of the following age groups are you in? AVERAGE AGE" xr:uid="{00000000-0004-0000-0000-00005D000000}"/>
    <hyperlink ref="B99" location="'Exclusive England Intenders'!A30:AS37" display="q49: Do you have any children aged 15 or under in your household that you are responsible for (parent, legal guardian etc.)? " xr:uid="{00000000-0004-0000-0000-00005E000000}"/>
    <hyperlink ref="B100" location="'Exclusive England Intenders'!A42:AS53" display="Q49i. Are your children in school?" xr:uid="{00000000-0004-0000-0000-00005F000000}"/>
    <hyperlink ref="B101" location="'Exclusive England Intenders'!A58:AS76" display="q3: In which region do you live? " xr:uid="{00000000-0004-0000-0000-000060000000}"/>
    <hyperlink ref="B102" location="'Exclusive England Intenders'!A81:AS89" display="Q7b: And now regarding the ‘cost of living crisis’ in the UK and the way it is going to change in the coming few months, which of the following best describes your opinion? " xr:uid="{00000000-0004-0000-0000-000061000000}"/>
    <hyperlink ref="B103" location="'Exclusive England Intenders'!A94:AS103" display="VB1a. - UK. Thinking about the next 12 months, are you likely to take more, fewer or about the same number of UK holidays/short breaks than you took in the last 12 months? " xr:uid="{00000000-0004-0000-0000-000062000000}"/>
    <hyperlink ref="B104" location="'Exclusive England Intenders'!A108:AS117" display="VB1a. - OVERSEAS. Thinking about the next 12 months, are you likely to take more, fewer or about the same number of overseas holidays/short breaks than you took in the last 12 months?  " xr:uid="{00000000-0004-0000-0000-000063000000}"/>
    <hyperlink ref="B105" location="'Exclusive England Intenders'!A122:AS131" display="VB1b.  - UK. Do you think you are likely to spend more, less or about the same amount of money on individual UK holidays/short breaks in the next 12 months than you spent in the last 12 months? " xr:uid="{00000000-0004-0000-0000-000064000000}"/>
    <hyperlink ref="B106" location="'Exclusive England Intenders'!A136:AS145" display="VB1b. - OVERSEAS. Do you think you are likely to spend more, less or about the same amount of money on individual overseas holidays/short breaks in the next 12 months than you spent in the last 12 months? " xr:uid="{00000000-0004-0000-0000-000065000000}"/>
    <hyperlink ref="B107" location="'Exclusive England Intenders'!A150:B173" display="VB2a. Thinking of your next UK holiday or short break, when are you likely to go on this trip? " xr:uid="{00000000-0004-0000-0000-000066000000}"/>
    <hyperlink ref="B108" location="'Exclusive England Intenders'!A178:AS202" display="VB2a. Thinking of your next UK holiday or short break, when are you likely to go on this trip? " xr:uid="{00000000-0004-0000-0000-000067000000}"/>
    <hyperlink ref="B109" location="'Exclusive England Intenders'!A207:AS229" display="(VB2a/VB2b) Any UK trip" xr:uid="{00000000-0004-0000-0000-000068000000}"/>
    <hyperlink ref="B110" location="'Exclusive England Intenders'!A234:B252" display="VB2b. And when else do you anticipate going on a UK holiday or short break?" xr:uid="{00000000-0004-0000-0000-000069000000}"/>
    <hyperlink ref="B111" location="'Exclusive England Intenders'!A257:AS275" display="VB2b. And when else do you anticipate going on a UK holiday or short break? " xr:uid="{00000000-0004-0000-0000-00006A000000}"/>
    <hyperlink ref="B112" location="'Exclusive England Intenders'!A280:AS289" display="VB2enew: Which of the following best describe how close you are to booking your next overnight UK trip in &lt;INSERT MONTH FROM VB2a(III)&gt; " xr:uid="{00000000-0004-0000-0000-00006B000000}"/>
    <hyperlink ref="B113" location="'Exclusive England Intenders'!A294:AS304" display="VB2ei: How committed are you to taking this next trip in [pipe: hVB3]? " xr:uid="{00000000-0004-0000-0000-00006C000000}"/>
    <hyperlink ref="B114" location="'Exclusive England Intenders'!A309:AS333" display="VB2c. Thinking of your next OVERSEAS holiday or short break, when are you likely to go on this trip? " xr:uid="{00000000-0004-0000-0000-00006D000000}"/>
    <hyperlink ref="B115" location="'Exclusive England Intenders'!A338:AS361" display="(VB2c/VB2d) Any overseas trip " xr:uid="{00000000-0004-0000-0000-00006E000000}"/>
    <hyperlink ref="B116" location="'Exclusive England Intenders'!A366:B384" display="VB2d. And when else do you anticipate going on an OVERSEAS holiday or short break?" xr:uid="{00000000-0004-0000-0000-00006F000000}"/>
    <hyperlink ref="B117" location="'Exclusive England Intenders'!A389:AS407" display="VB2d. And when else do you anticipate going on an OVERSEAS holiday or short break? " xr:uid="{00000000-0004-0000-0000-000070000000}"/>
    <hyperlink ref="B118" location="'Exclusive England Intenders'!A412:AS421" display="VB2gnew: Which of the following best describes how close you are to booking your next overnight OVERSEAS trip in &lt;INSERT MONTH FROM VB2c(III)&gt;?" xr:uid="{00000000-0004-0000-0000-000071000000}"/>
    <hyperlink ref="B119" location="'Exclusive England Intenders'!A426:AS436" display="VB2eii: How committed are you to taking this next trip in [pipe: hVB2civ]? " xr:uid="{00000000-0004-0000-0000-000072000000}"/>
    <hyperlink ref="B120" location="'Exclusive England Intenders'!A441:AS450" display="VB2j: Thinking of the next 12 months, how different do you think your short break/holiday choices will be compared to the last 12 months? " xr:uid="{00000000-0004-0000-0000-000073000000}"/>
    <hyperlink ref="B121" location="'Exclusive England Intenders'!A455:AS472" display="VB2k. Why are you more likely to choose a UK trip than an overseas trip? " xr:uid="{00000000-0004-0000-0000-000074000000}"/>
    <hyperlink ref="B122" location="'Exclusive England Intenders'!A477:AS493" display="VB2l. Why are you more likely to choose an overseas trip than a UK trip?  by Exclusive England Intenders Banner" xr:uid="{00000000-0004-0000-0000-000075000000}"/>
    <hyperlink ref="B123" location="'Exclusive England Intenders'!A498:AS516" display="VB4new. June 2026   " xr:uid="{00000000-0004-0000-0000-000076000000}"/>
    <hyperlink ref="B124" location="'Exclusive England Intenders'!A521:AS539" display="VB4new. July 2026 " xr:uid="{00000000-0004-0000-0000-000077000000}"/>
    <hyperlink ref="B125" location="'Exclusive England Intenders'!A544:AS562" display="VB4new. August 2026 " xr:uid="{00000000-0004-0000-0000-000078000000}"/>
    <hyperlink ref="B126" location="'Exclusive England Intenders'!A567:AS585" display="VB4new. September 2026 " xr:uid="{00000000-0004-0000-0000-000079000000}"/>
    <hyperlink ref="B127" location="'Exclusive England Intenders'!A590:AS608" display="VB4new. October 2026 " xr:uid="{00000000-0004-0000-0000-00007A000000}"/>
    <hyperlink ref="B128" location="'Exclusive England Intenders'!A613:AS631" display="VB4new. November 2026 " xr:uid="{00000000-0004-0000-0000-00007B000000}"/>
    <hyperlink ref="B129" location="'Exclusive England Intenders'!A636:AS654" display="VB4new. December 2026" xr:uid="{00000000-0004-0000-0000-00007C000000}"/>
    <hyperlink ref="B130" location="'Exclusive England Intenders'!A659:AS677" display="VB4new. January 2027 " xr:uid="{00000000-0004-0000-0000-00007D000000}"/>
    <hyperlink ref="B131" location="'Exclusive England Intenders'!A682:AS700" display="VB4new. February 2027 " xr:uid="{00000000-0004-0000-0000-00007E000000}"/>
    <hyperlink ref="B132" location="'Exclusive England Intenders'!A705:AS723" display="VB4new. March 2027" xr:uid="{00000000-0004-0000-0000-00007F000000}"/>
    <hyperlink ref="B133" location="'Exclusive England Intenders'!A728:AS746" display="VB4new. April 2027 " xr:uid="{00000000-0004-0000-0000-000080000000}"/>
    <hyperlink ref="B134" location="'Exclusive England Intenders'!A751:AS769" display="VB4new. May 2027 " xr:uid="{00000000-0004-0000-0000-000081000000}"/>
    <hyperlink ref="B135" location="'Exclusive England Intenders'!A774:AS792" display="VB4new. June 2027  by Exclusive England Intenders Banner" xr:uid="{00000000-0004-0000-0000-000082000000}"/>
    <hyperlink ref="B136" location="'Exclusive England Intenders'!A797:AS815" display="VB4a. Where in the UK are you likely to stay on this next trip in &lt;INSERT MONTH FROM VB2A&gt;? by Exclusive England Intenders Banner" xr:uid="{00000000-0004-0000-0000-000083000000}"/>
    <hyperlink ref="B137" location="'Exclusive England Intenders'!A820:AS832" display="VB4i. East of England by Exclusive England Intenders Banner" xr:uid="{00000000-0004-0000-0000-000084000000}"/>
    <hyperlink ref="B138" location="'Exclusive England Intenders'!A837:AS846" display="VB4ii. East Midlands by Exclusive England Intenders Banner" xr:uid="{00000000-0004-0000-0000-000085000000}"/>
    <hyperlink ref="B139" location="'Exclusive England Intenders'!A851:AS866" display="VB4ix. West Midlands  by Exclusive England Intenders Banner" xr:uid="{00000000-0004-0000-0000-000086000000}"/>
    <hyperlink ref="B140" location="'Exclusive England Intenders'!A871:AS882" display="VB4iv. North West by Exclusive England Intenders Banner" xr:uid="{00000000-0004-0000-0000-000087000000}"/>
    <hyperlink ref="B141" location="'Exclusive England Intenders'!A887:AS902" display="VB4v. South East by Exclusive England Intenders Banner" xr:uid="{00000000-0004-0000-0000-000088000000}"/>
    <hyperlink ref="B142" location="'Exclusive England Intenders'!A907:AS921" display="VB4vi. South West by Exclusive England Intenders Banner" xr:uid="{00000000-0004-0000-0000-000089000000}"/>
    <hyperlink ref="B143" location="'Exclusive England Intenders'!A926:AS938" display="VB4vii. Yorkshire and Humberside by Exclusive England Intenders Banner" xr:uid="{00000000-0004-0000-0000-00008A000000}"/>
    <hyperlink ref="B144" location="'Exclusive England Intenders'!A943:AS961" display="VB4aii. And where do you plan on staying for the longest period of time on this next trip in [pipe: hVB3]? If you're not sure, please select the destination you're most likely to stay longest at. " xr:uid="{00000000-0004-0000-0000-00008B000000}"/>
    <hyperlink ref="B145" location="'Exclusive England Intenders'!A966:AS974" display="VB3. Is this next trip to &lt;INSERT DESTINATION FROM VB4Aii&gt; in &lt;INSERT MONTH FROM VB2A&gt; likely to be a short break (1-3 nights) or a holiday (4+ nights)?" xr:uid="{00000000-0004-0000-0000-00008C000000}"/>
    <hyperlink ref="B146" location="'Exclusive England Intenders'!A979:AS1009" display="VB4c. What do you anticipate being the main mode of travel to your next UK holiday or short break in &lt;INSERT DESTINATION FROM VB4Aii&gt;  in &lt;INSERT MONTH FROM VB2A&gt; ? " xr:uid="{00000000-0004-0000-0000-00008D000000}"/>
    <hyperlink ref="B147" location="'Exclusive England Intenders'!A1014:AS1030" display="VB4d. With whom are you likely to be spending your next UK holiday or short break in &lt;INSERT DESTINATION FROM VB4Aii&gt;  in &lt;INSERT MONTH FROM VB2aiii&gt; ? by Exclusive England Intenders Banner" xr:uid="{00000000-0004-0000-0000-00008E000000}"/>
    <hyperlink ref="B148" location="'Exclusive England Intenders'!A1035:AS1047" display="VB5. Which of the following best describes the main types of destinations you are likely to stay in during your next UK holiday or short break in &lt;INSERT DESTINATION FROM VB4Aii&gt; in  &lt;INSERT MONTH FROM VB2A&gt;? by Exclusive England Intenders Banner" xr:uid="{00000000-0004-0000-0000-00008F000000}"/>
    <hyperlink ref="B149" location="'Exclusive England Intenders'!A1052:AS1059" display="VB5i. Which of the following best describe the type/s of city or large town you intend to stay in during your next UK holiday or short break in &lt;INSERT DESTINATION FROM VB4Aii&gt; in &lt;INSERT MONTH FROM VB2(III)&gt;? by Exclusive England Intenders Banner" xr:uid="{00000000-0004-0000-0000-000090000000}"/>
    <hyperlink ref="B150" location="'Exclusive England Intenders'!A1064:AS1085" display="VB6a. What type/s of accommodation do you expect to be staying in during your next UK holiday or short break in &lt;INSERT DESTINATION FROM VB4Aii&gt; in &lt;INSERT MONTH FROM VB2(III)&gt;? by Exclusive England Intenders Banner" xr:uid="{00000000-0004-0000-0000-000091000000}"/>
    <hyperlink ref="B151" location="'Exclusive England Intenders'!A1090:AS1111" display="VB6fii. Which of the following best describe your motivation/s for this trip? by Exclusive England Intenders Banner" xr:uid="{00000000-0004-0000-0000-000092000000}"/>
    <hyperlink ref="B152" location="'Exclusive England Intenders'!A1116:AS1143" display="VB6fiii. Which, if any, of these activities are you likely to do on your next UK short break or holiday in &lt;INSERT MONTH FROM VB2A&gt;? by Exclusive England Intenders Banner" xr:uid="{00000000-0004-0000-0000-000093000000}"/>
    <hyperlink ref="B153" location="'Exclusive England Intenders'!A1148:AS1168" display="VB7bnew. Which, if any, of the following factors do you see as potential barriers to you taking a UK short break or holiday in the next six months? by Exclusive England Intenders Banner" xr:uid="{00000000-0004-0000-0000-000094000000}"/>
    <hyperlink ref="B154" location="'Exclusive England Intenders'!A1173:AS1187" display="VB7bii. Which, if any, of these costs are the main financial barriers to you taking a UK short break or holiday in the next six months? by Exclusive England Intenders Banner" xr:uid="{00000000-0004-0000-0000-000095000000}"/>
    <hyperlink ref="B155" location="'Exclusive England Intenders'!A1192:AS1208" display="VB7Cii. How, if at all, would you say the ‘cost of living crisis’ is likely to influence your day trips in the next few months? by Exclusive England Intenders Banner" xr:uid="{00000000-0004-0000-0000-000096000000}"/>
    <hyperlink ref="B156" location="'Exclusive England Intenders'!A1213:AS1229" display="VB7Cii. How, if at all, would you say the ‘cost of living crisis’ is likely to influence your day trips in the next few months? by Exclusive England Intenders Banner" xr:uid="{00000000-0004-0000-0000-000097000000}"/>
    <hyperlink ref="B157" location="'Exclusive England Intenders'!A1234:AS1241" display="VB13a: Now reflecting on your recent behaviour, have you taken an overnight short break or holiday in the UK in the last 12 months? " xr:uid="{00000000-0004-0000-0000-000098000000}"/>
    <hyperlink ref="B158" location="'Exclusive England Intenders'!A1246:AS1261" display="VB13b. Why did you cancel your UK short breaks or holidays in the last 12 months? by Exclusive England Intenders Banner" xr:uid="{00000000-0004-0000-0000-000099000000}"/>
    <hyperlink ref="B159" location="'Exclusive England Intenders'!A1266:AS1284" display="VB13A2. In which of these months have you taken an overnight short break or holiday in the UK in the last 12 months?  by Exclusive England Intenders Banner" xr:uid="{00000000-0004-0000-0000-00009A000000}"/>
    <hyperlink ref="B160" location="'Exclusive England Intenders'!A1289:WS1307" display="VB4NEW2. Where in the UK did you stay on the holidays/short breaks you took in these months?  by Exclusive England Intenders Banner" xr:uid="{00000000-0004-0000-0000-00009B000000}"/>
    <hyperlink ref="B161" location="'Exclusive England Intenders'!A1312:AS1330" display="VB13C. Where in the UK did you stay on your most recent trip in &lt;INSERT MOST RECENT MONTH FROM VB13A2&gt;? by Exclusive England Intenders Banner" xr:uid="{00000000-0004-0000-0000-00009C000000}"/>
    <hyperlink ref="B162" location="'Exclusive England Intenders'!A1335:AS1347" display="VB13Di. Where in these areas did you stay on your most recent trip - East of England by Exclusive England Intenders Banner" xr:uid="{00000000-0004-0000-0000-00009D000000}"/>
    <hyperlink ref="B163" location="'Exclusive England Intenders'!A1352:AS1361" display="VB13Dii. Where in these areas did you stay on your most recent trip - East Midlands by Exclusive England Intenders Banner" xr:uid="{00000000-0004-0000-0000-00009E000000}"/>
    <hyperlink ref="B164" location="'Exclusive England Intenders'!A1366:AS1381" display="VB13Dix. Where in these areas did you stay on your most recent trip  - West Midlands by Exclusive England Intenders Banner" xr:uid="{00000000-0004-0000-0000-00009F000000}"/>
    <hyperlink ref="B165" location="'Exclusive England Intenders'!A1386:AS1397" display="VB13Diii. Where in these areas did you stay on your most recent trip - North East by Exclusive England Intenders Banner" xr:uid="{00000000-0004-0000-0000-0000A0000000}"/>
    <hyperlink ref="B166" location="'Exclusive England Intenders'!A1402:AS1413" display="VB13Div. Where in these areas did you stay on your most recent trip - North West by Exclusive England Intenders Banner" xr:uid="{00000000-0004-0000-0000-0000A1000000}"/>
    <hyperlink ref="B167" location="'Exclusive England Intenders'!A1418:AS1433" display="VB13Dv. Where in these areas did you stay on your most recent trip - South East by Exclusive England Intenders Banner" xr:uid="{00000000-0004-0000-0000-0000A2000000}"/>
    <hyperlink ref="B168" location="'Exclusive England Intenders'!A1438:AS1452" display="VB13Dvi. Where in these areas did you stay on your most recent trip - South West by Exclusive England Intenders Banner" xr:uid="{00000000-0004-0000-0000-0000A3000000}"/>
    <hyperlink ref="B169" location="'Exclusive England Intenders'!A1457:AS1469" display="VB13Dvii. Where in these areas did you stay on your most recent trip - Yorkshire and Humberside by Exclusive England Intenders Banner" xr:uid="{00000000-0004-0000-0000-0000A4000000}"/>
    <hyperlink ref="B170" location="'Exclusive England Intenders'!A1474:AS1493" display="VB13Dviii. Where in these areas did you stay on your most recent trip - Wales by Exclusive England Intenders Banner" xr:uid="{00000000-0004-0000-0000-0000A5000000}"/>
    <hyperlink ref="B171" location="'Exclusive England Intenders'!A1498:AS1512" display="VB13Dvix. Where in these areas did you stay on your most recent trip - Scotland by Exclusive England Intenders Banner" xr:uid="{00000000-0004-0000-0000-0000A6000000}"/>
    <hyperlink ref="B172" location="'Exclusive England Intenders'!A1517:AS1524" display="VB2eiii: Out of interest, have you cancelled any of your UK short breaks or holidays in the last 12 months? " xr:uid="{00000000-0004-0000-0000-0000A7000000}"/>
    <hyperlink ref="B173" location="'Exclusive England Intenders'!A1529:AS1543" display="VB13b. Why did you cancel your UK short breaks or holidays in the last 12 months? by Exclusive England Intenders Banner" xr:uid="{00000000-0004-0000-0000-0000A8000000}"/>
    <hyperlink ref="B174" location="'Exclusive England Intenders'!A1548:AS1555" display="VB13f:  Have you taken an overnight short break or holiday overseas in the last 12 months?" xr:uid="{00000000-0004-0000-0000-0000A9000000}"/>
    <hyperlink ref="B175" location="'Exclusive England Intenders'!A1560:AS1579" display="VB13g. In which of the following months have you taken an overnight short break or holiday overseas in the last 12 months? by Exclusive England Intenders Banner" xr:uid="{00000000-0004-0000-0000-0000AA000000}"/>
    <hyperlink ref="B176" location="'Exclusive England Intenders'!A1584:AS1592" display="VB14a: Now looking ahead, are you intending to take any overnight business trips in the UK in the next three months? by Exclusive England Intenders Banner" xr:uid="{00000000-0004-0000-0000-0000AB000000}"/>
    <hyperlink ref="B177" location="'Exclusive England Intenders'!A1597:AS1609" display="VB14b. What would be the main reason/s for your next overnight business trip? by Exclusive England Intenders Banner" xr:uid="{00000000-0004-0000-0000-0000AC000000}"/>
    <hyperlink ref="B178" location="'Exclusive England Intenders'!A1614:AS1624" display="q17: There has been a lot of talk about how the ‘cost of living crisis’ has affected people’s financial circumstances. If you had to choose, which ONE of the following statements would best describe your feelings about your own situation, right now? " xr:uid="{00000000-0004-0000-0000-0000AD000000}"/>
    <hyperlink ref="B179" location="'Exclusive England Intenders'!A1629:AS1639" display="Q18b: Do you have more, less or about the same amount of personal savings compared to this time last year? " xr:uid="{00000000-0004-0000-0000-0000AE000000}"/>
    <hyperlink ref="B180" location="'Exclusive England Intenders'!A1644:AS1659" display="Q52. Do you have any of the following health conditions or impairments? by Exclusive England Intenders Banner" xr:uid="{00000000-0004-0000-0000-0000AF000000}"/>
    <hyperlink ref="B182" location="'Report tables'!A2:AZ9" display="Any UK trip June 2026 or later Intender" xr:uid="{00000000-0004-0000-0000-00005E010000}"/>
    <hyperlink ref="B183" location="'Report tables'!A14:P23" display="VB2enew: Which of the following best describe how close you are to booking your next overnight UK trip in &lt;INSERT MONTH FROM VB2a(III)&gt; by hVB3. New Autofill report" xr:uid="{00000000-0004-0000-0000-00005F010000}"/>
    <hyperlink ref="B184" location="'Report tables'!A28:P37" display="VB2gnew: Which of the following best describes how close you are to booking your next overnight OVERSEAS trip in &lt;INSERT MONTH FROM VB2c(III)&gt;?  by hVB2civ. New Autofill1" xr:uid="{00000000-0004-0000-0000-000060010000}"/>
    <hyperlink ref="B185" location="'Report tables'!A42:P50" display="VB3. Is this next trip to &lt;INSERT DESTINATION FROM VB4Aii&gt; in &lt;INSERT MONTH FROM VB2A&gt; likely to be a short break (1-3 nights) or a holiday (4+ nights)? by hVB3. New Autofill report" xr:uid="{00000000-0004-0000-0000-000061010000}"/>
    <hyperlink ref="B186" location="'Report tables'!A55:Q76" display="VB6a. What type/s of accommodation do you expect to be staying in during your next UK holiday or short break in &lt;INSERT DESTINATION FROM VB4Aii&gt; in &lt;INSERT MONTH FROM VB2(III)&gt;? by hVB13c. New Autofill" xr:uid="{00000000-0004-0000-0000-000062010000}"/>
    <hyperlink ref="B187" location="'Report tables'!A81:F101" display="VB7bnew. Which, if any, of the following factors do you see as potential barriers to you taking a UK short break or holiday in the next six months? by Life Stages" xr:uid="{00000000-0004-0000-0000-000063010000}"/>
    <hyperlink ref="B188" location="'Report tables'!A106:B113" display="UK July 2025 - June 2026 VB13a" xr:uid="{00000000-0004-0000-0000-000064010000}"/>
    <hyperlink ref="B189" location="'Report tables'!A118:B125" display="UK July - September 2025 VB13a" xr:uid="{00000000-0004-0000-0000-000065010000}"/>
    <hyperlink ref="B190" location="'Report tables'!A130:B137" display="UK October - December 2025 VB13a" xr:uid="{00000000-0004-0000-0000-000066010000}"/>
    <hyperlink ref="B191" location="'Report tables'!A142:B149" display="UK January - March 2026 VB13a" xr:uid="{00000000-0004-0000-0000-000067010000}"/>
    <hyperlink ref="B192" location="'Report tables'!A154:B161" display="UK April - June 2026 VB13a" xr:uid="{00000000-0004-0000-0000-000068010000}"/>
    <hyperlink ref="B193" location="'Report tables'!A166:B173" display="Overseas July 2025 - June 2026 VB13g" xr:uid="{00000000-0004-0000-0000-000069010000}"/>
    <hyperlink ref="B194" location="'Report tables'!A178:B185" display="Overseas July - September 2025 VB13g" xr:uid="{00000000-0004-0000-0000-00006A010000}"/>
    <hyperlink ref="B195" location="'Report tables'!A190:B197" display="Overseas October - December 2025 VB13g" xr:uid="{00000000-0004-0000-0000-00006B010000}"/>
    <hyperlink ref="B196" location="'Report tables'!A202:B209" display="Overseas January - March 2026 VB13g" xr:uid="{00000000-0004-0000-0000-00006C010000}"/>
    <hyperlink ref="B197" location="'Report tables'!A214:B221" display="Overseas April - June 2026 VB13g" xr:uid="{00000000-0004-0000-0000-00006D010000}"/>
    <hyperlink ref="B198" location="'Report tables'!A226:C232" display="Respondents currently in employment" xr:uid="{00000000-0004-0000-0000-00006E010000}"/>
    <hyperlink ref="B199" location="'Report tables'!A237:Q255" display="VB13C. Where in the UK did you stay on your most recent trip in &lt;INSERT MOST RECENT MONTH FROM VB13A2&gt;? by hVB13c. New Autofill" xr:uid="{00000000-0004-0000-0000-00006F010000}"/>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AZ1900"/>
  <sheetViews>
    <sheetView workbookViewId="0"/>
  </sheetViews>
  <sheetFormatPr defaultRowHeight="14.5" x14ac:dyDescent="0.35"/>
  <cols>
    <col min="1" max="1" width="92" bestFit="1" customWidth="1"/>
    <col min="2" max="52" width="12.7265625" bestFit="1" customWidth="1"/>
  </cols>
  <sheetData>
    <row r="1" spans="1:52" x14ac:dyDescent="0.35">
      <c r="A1" s="3" t="s">
        <v>337</v>
      </c>
    </row>
    <row r="2" spans="1:52" x14ac:dyDescent="0.35">
      <c r="A2" t="s">
        <v>6</v>
      </c>
    </row>
    <row r="3" spans="1:52" x14ac:dyDescent="0.35">
      <c r="A3" s="4" t="s">
        <v>338</v>
      </c>
      <c r="B3" s="4" t="s">
        <v>339</v>
      </c>
    </row>
    <row r="4" spans="1:52" x14ac:dyDescent="0.35">
      <c r="A4" t="s">
        <v>340</v>
      </c>
      <c r="B4" s="5">
        <v>36.238950000000003</v>
      </c>
    </row>
    <row r="5" spans="1:52" x14ac:dyDescent="0.35">
      <c r="A5" t="s">
        <v>341</v>
      </c>
      <c r="B5" s="6">
        <v>1749</v>
      </c>
    </row>
    <row r="6" spans="1:52" x14ac:dyDescent="0.35">
      <c r="A6" t="s">
        <v>342</v>
      </c>
    </row>
    <row r="7" spans="1:52" x14ac:dyDescent="0.35">
      <c r="A7" t="s">
        <v>343</v>
      </c>
    </row>
    <row r="11" spans="1:52" x14ac:dyDescent="0.35">
      <c r="A11" s="3" t="s">
        <v>337</v>
      </c>
    </row>
    <row r="12" spans="1:52" x14ac:dyDescent="0.35">
      <c r="A12" t="s">
        <v>6</v>
      </c>
    </row>
    <row r="13" spans="1:52" ht="130.5" x14ac:dyDescent="0.35">
      <c r="A13" s="4" t="s">
        <v>339</v>
      </c>
      <c r="B13" s="4" t="s">
        <v>344</v>
      </c>
      <c r="C13" s="4" t="s">
        <v>345</v>
      </c>
      <c r="D13" s="4" t="s">
        <v>346</v>
      </c>
      <c r="E13" s="4" t="s">
        <v>347</v>
      </c>
      <c r="F13" s="4" t="s">
        <v>348</v>
      </c>
      <c r="G13" s="4" t="s">
        <v>349</v>
      </c>
      <c r="H13" s="4" t="s">
        <v>350</v>
      </c>
      <c r="I13" s="4" t="s">
        <v>351</v>
      </c>
      <c r="J13" s="4" t="s">
        <v>352</v>
      </c>
      <c r="K13" s="4" t="s">
        <v>353</v>
      </c>
      <c r="L13" s="4" t="s">
        <v>354</v>
      </c>
      <c r="M13" s="4" t="s">
        <v>355</v>
      </c>
      <c r="N13" s="4" t="s">
        <v>356</v>
      </c>
      <c r="O13" s="4" t="s">
        <v>357</v>
      </c>
      <c r="P13" s="4" t="s">
        <v>358</v>
      </c>
      <c r="Q13" s="4" t="s">
        <v>359</v>
      </c>
      <c r="R13" s="4" t="s">
        <v>360</v>
      </c>
      <c r="S13" s="4" t="s">
        <v>361</v>
      </c>
      <c r="T13" s="4" t="s">
        <v>362</v>
      </c>
      <c r="U13" s="4" t="s">
        <v>363</v>
      </c>
      <c r="V13" s="4" t="s">
        <v>364</v>
      </c>
      <c r="W13" s="4" t="s">
        <v>365</v>
      </c>
      <c r="X13" s="4" t="s">
        <v>366</v>
      </c>
      <c r="Y13" s="4" t="s">
        <v>367</v>
      </c>
      <c r="Z13" s="4" t="s">
        <v>368</v>
      </c>
      <c r="AA13" s="4" t="s">
        <v>369</v>
      </c>
      <c r="AB13" s="4" t="s">
        <v>370</v>
      </c>
      <c r="AC13" s="4" t="s">
        <v>371</v>
      </c>
      <c r="AD13" s="4" t="s">
        <v>372</v>
      </c>
      <c r="AE13" s="4" t="s">
        <v>373</v>
      </c>
      <c r="AF13" s="4" t="s">
        <v>374</v>
      </c>
      <c r="AG13" s="4" t="s">
        <v>375</v>
      </c>
      <c r="AH13" s="4" t="s">
        <v>376</v>
      </c>
      <c r="AI13" s="4" t="s">
        <v>377</v>
      </c>
      <c r="AJ13" s="4" t="s">
        <v>378</v>
      </c>
      <c r="AK13" s="4" t="s">
        <v>379</v>
      </c>
      <c r="AL13" s="4" t="s">
        <v>380</v>
      </c>
      <c r="AM13" s="4" t="s">
        <v>381</v>
      </c>
      <c r="AN13" s="4" t="s">
        <v>382</v>
      </c>
      <c r="AO13" s="4" t="s">
        <v>383</v>
      </c>
      <c r="AP13" s="4" t="s">
        <v>384</v>
      </c>
      <c r="AQ13" s="4" t="s">
        <v>385</v>
      </c>
      <c r="AR13" s="4" t="s">
        <v>386</v>
      </c>
      <c r="AS13" s="4" t="s">
        <v>387</v>
      </c>
      <c r="AT13" s="4" t="s">
        <v>182</v>
      </c>
      <c r="AU13" s="4" t="s">
        <v>388</v>
      </c>
      <c r="AV13" s="4" t="s">
        <v>298</v>
      </c>
      <c r="AW13" s="4" t="s">
        <v>389</v>
      </c>
      <c r="AX13" s="4" t="s">
        <v>299</v>
      </c>
      <c r="AY13" s="4" t="s">
        <v>390</v>
      </c>
      <c r="AZ13" s="4" t="s">
        <v>391</v>
      </c>
    </row>
    <row r="14" spans="1:52" x14ac:dyDescent="0.35">
      <c r="A14" t="s">
        <v>340</v>
      </c>
      <c r="B14" s="7">
        <v>36.238950000000003</v>
      </c>
      <c r="C14" s="7">
        <v>36.707209084630001</v>
      </c>
      <c r="D14" s="7">
        <v>35.847625619219997</v>
      </c>
      <c r="E14" s="8">
        <v>1</v>
      </c>
      <c r="F14" s="8">
        <v>20</v>
      </c>
      <c r="G14" s="8">
        <v>29.5</v>
      </c>
      <c r="H14" s="8">
        <v>24.57140992167</v>
      </c>
      <c r="I14" s="5">
        <v>39.5</v>
      </c>
      <c r="J14" s="5">
        <v>49.5</v>
      </c>
      <c r="K14" s="5">
        <v>59.5</v>
      </c>
      <c r="L14" s="7">
        <v>36.175121578579997</v>
      </c>
      <c r="M14" s="7">
        <v>36.702649659709998</v>
      </c>
      <c r="N14" s="7">
        <v>36.16307277376</v>
      </c>
      <c r="O14" s="7">
        <v>36.070553583939997</v>
      </c>
      <c r="P14" s="8">
        <v>32.472306376310001</v>
      </c>
      <c r="Q14" s="7">
        <v>37.08062095364</v>
      </c>
      <c r="R14" s="8">
        <v>33.832664740619997</v>
      </c>
      <c r="S14" s="8">
        <v>34.225922840979997</v>
      </c>
      <c r="T14" s="5">
        <v>40.461747034849999</v>
      </c>
      <c r="U14" s="5">
        <v>38.272305440579999</v>
      </c>
      <c r="V14" s="7">
        <v>33.656544175089998</v>
      </c>
      <c r="W14" s="7">
        <v>31.295006594349999</v>
      </c>
      <c r="X14" s="7">
        <v>35.327339510590001</v>
      </c>
      <c r="Y14" s="8">
        <v>32.064553972010003</v>
      </c>
      <c r="Z14" s="7">
        <v>34.347136120510001</v>
      </c>
      <c r="AA14" s="7">
        <v>36.30960506009</v>
      </c>
      <c r="AB14" s="8">
        <v>29.15552939885</v>
      </c>
      <c r="AC14" s="7">
        <v>35.198465420719998</v>
      </c>
      <c r="AD14" s="8">
        <v>29.910402852019999</v>
      </c>
      <c r="AE14" s="7">
        <v>33.735857117979997</v>
      </c>
      <c r="AF14" s="7">
        <v>37.299345077060003</v>
      </c>
      <c r="AG14" s="7">
        <v>36.272978491830003</v>
      </c>
      <c r="AH14" s="7">
        <v>35.722752578650002</v>
      </c>
      <c r="AI14" s="8">
        <v>31.634574664079999</v>
      </c>
      <c r="AJ14" s="7">
        <v>35.093835312179998</v>
      </c>
      <c r="AK14" s="8">
        <v>28.747466702459999</v>
      </c>
      <c r="AL14" s="5">
        <v>37.432843489669999</v>
      </c>
      <c r="AM14" s="7">
        <v>36.367326527929997</v>
      </c>
      <c r="AN14" s="7">
        <v>38.490668568499999</v>
      </c>
      <c r="AO14" s="7">
        <v>33.930467928950002</v>
      </c>
      <c r="AP14" s="7">
        <v>37.040455642429997</v>
      </c>
      <c r="AQ14" s="8">
        <v>33.965405480629997</v>
      </c>
      <c r="AR14" s="8">
        <v>35.065460708810001</v>
      </c>
      <c r="AS14" s="5">
        <v>40.320012828940001</v>
      </c>
      <c r="AT14" s="8">
        <v>34.737477362189999</v>
      </c>
      <c r="AU14" s="8">
        <v>34.515347020459998</v>
      </c>
      <c r="AV14" s="7">
        <v>39.232837890840003</v>
      </c>
      <c r="AW14" s="7">
        <v>37.299345077060003</v>
      </c>
      <c r="AX14" s="7">
        <v>34.912889192930002</v>
      </c>
      <c r="AY14" s="7">
        <v>33.735857117979997</v>
      </c>
      <c r="AZ14" s="7">
        <v>35.080545596690001</v>
      </c>
    </row>
    <row r="15" spans="1:52" x14ac:dyDescent="0.35">
      <c r="A15" t="s">
        <v>341</v>
      </c>
      <c r="B15" s="6">
        <v>1749</v>
      </c>
      <c r="C15" s="6">
        <v>811</v>
      </c>
      <c r="D15" s="6">
        <v>925</v>
      </c>
      <c r="E15" s="6">
        <v>272</v>
      </c>
      <c r="F15" s="6">
        <v>253</v>
      </c>
      <c r="G15" s="6">
        <v>350</v>
      </c>
      <c r="H15" s="6">
        <v>603</v>
      </c>
      <c r="I15" s="6">
        <v>263</v>
      </c>
      <c r="J15" s="6">
        <v>224</v>
      </c>
      <c r="K15" s="6">
        <v>387</v>
      </c>
      <c r="L15" s="6">
        <v>528</v>
      </c>
      <c r="M15" s="6">
        <v>301</v>
      </c>
      <c r="N15" s="6">
        <v>495</v>
      </c>
      <c r="O15" s="6">
        <v>424</v>
      </c>
      <c r="P15" s="6">
        <v>485</v>
      </c>
      <c r="Q15" s="6">
        <v>280</v>
      </c>
      <c r="R15" s="6">
        <v>765</v>
      </c>
      <c r="S15" s="6">
        <v>360</v>
      </c>
      <c r="T15" s="6">
        <v>624</v>
      </c>
      <c r="U15" s="6">
        <v>984</v>
      </c>
      <c r="V15" s="6">
        <v>138</v>
      </c>
      <c r="W15" s="6">
        <v>82</v>
      </c>
      <c r="X15" s="6">
        <v>67</v>
      </c>
      <c r="Y15" s="6">
        <v>179</v>
      </c>
      <c r="Z15" s="6">
        <v>122</v>
      </c>
      <c r="AA15" s="6">
        <v>240</v>
      </c>
      <c r="AB15" s="6">
        <v>79</v>
      </c>
      <c r="AC15" s="6">
        <v>127</v>
      </c>
      <c r="AD15" s="6">
        <v>182</v>
      </c>
      <c r="AE15" s="6">
        <v>159</v>
      </c>
      <c r="AF15" s="6">
        <v>186</v>
      </c>
      <c r="AG15" s="6">
        <v>35</v>
      </c>
      <c r="AH15" s="6">
        <v>86</v>
      </c>
      <c r="AI15" s="6">
        <v>467</v>
      </c>
      <c r="AJ15" s="6">
        <v>398</v>
      </c>
      <c r="AK15" s="6">
        <v>174</v>
      </c>
      <c r="AL15" s="6">
        <v>425</v>
      </c>
      <c r="AM15" s="6">
        <v>254</v>
      </c>
      <c r="AN15" s="6">
        <v>33</v>
      </c>
      <c r="AO15" s="6">
        <v>41</v>
      </c>
      <c r="AP15" s="6">
        <v>835</v>
      </c>
      <c r="AQ15" s="6">
        <v>579</v>
      </c>
      <c r="AR15" s="6">
        <v>1373</v>
      </c>
      <c r="AS15" s="6">
        <v>376</v>
      </c>
      <c r="AT15" s="6">
        <v>933</v>
      </c>
      <c r="AU15" s="6">
        <v>1002</v>
      </c>
      <c r="AV15" s="6">
        <v>135</v>
      </c>
      <c r="AW15" s="6">
        <v>186</v>
      </c>
      <c r="AX15" s="6">
        <v>116</v>
      </c>
      <c r="AY15" s="6">
        <v>159</v>
      </c>
      <c r="AZ15" s="6">
        <v>1364</v>
      </c>
    </row>
    <row r="16" spans="1:52" x14ac:dyDescent="0.35">
      <c r="A16" t="s">
        <v>392</v>
      </c>
    </row>
    <row r="17" spans="1:52" x14ac:dyDescent="0.35">
      <c r="A17" t="s">
        <v>343</v>
      </c>
    </row>
    <row r="21" spans="1:52" x14ac:dyDescent="0.35">
      <c r="A21" s="3" t="s">
        <v>337</v>
      </c>
    </row>
    <row r="22" spans="1:52" x14ac:dyDescent="0.35">
      <c r="A22" t="s">
        <v>9</v>
      </c>
    </row>
    <row r="23" spans="1:52" ht="130.5" x14ac:dyDescent="0.35">
      <c r="A23" s="4" t="s">
        <v>393</v>
      </c>
      <c r="B23" s="4" t="s">
        <v>344</v>
      </c>
      <c r="C23" s="4" t="s">
        <v>345</v>
      </c>
      <c r="D23" s="4" t="s">
        <v>346</v>
      </c>
      <c r="E23" s="4" t="s">
        <v>347</v>
      </c>
      <c r="F23" s="4" t="s">
        <v>348</v>
      </c>
      <c r="G23" s="4" t="s">
        <v>349</v>
      </c>
      <c r="H23" s="4" t="s">
        <v>350</v>
      </c>
      <c r="I23" s="4" t="s">
        <v>351</v>
      </c>
      <c r="J23" s="4" t="s">
        <v>352</v>
      </c>
      <c r="K23" s="4" t="s">
        <v>353</v>
      </c>
      <c r="L23" s="4" t="s">
        <v>354</v>
      </c>
      <c r="M23" s="4" t="s">
        <v>355</v>
      </c>
      <c r="N23" s="4" t="s">
        <v>356</v>
      </c>
      <c r="O23" s="4" t="s">
        <v>357</v>
      </c>
      <c r="P23" s="4" t="s">
        <v>358</v>
      </c>
      <c r="Q23" s="4" t="s">
        <v>359</v>
      </c>
      <c r="R23" s="4" t="s">
        <v>360</v>
      </c>
      <c r="S23" s="4" t="s">
        <v>361</v>
      </c>
      <c r="T23" s="4" t="s">
        <v>362</v>
      </c>
      <c r="U23" s="4" t="s">
        <v>363</v>
      </c>
      <c r="V23" s="4" t="s">
        <v>364</v>
      </c>
      <c r="W23" s="4" t="s">
        <v>365</v>
      </c>
      <c r="X23" s="4" t="s">
        <v>366</v>
      </c>
      <c r="Y23" s="4" t="s">
        <v>367</v>
      </c>
      <c r="Z23" s="4" t="s">
        <v>368</v>
      </c>
      <c r="AA23" s="4" t="s">
        <v>369</v>
      </c>
      <c r="AB23" s="4" t="s">
        <v>370</v>
      </c>
      <c r="AC23" s="4" t="s">
        <v>371</v>
      </c>
      <c r="AD23" s="4" t="s">
        <v>372</v>
      </c>
      <c r="AE23" s="4" t="s">
        <v>373</v>
      </c>
      <c r="AF23" s="4" t="s">
        <v>374</v>
      </c>
      <c r="AG23" s="4" t="s">
        <v>375</v>
      </c>
      <c r="AH23" s="4" t="s">
        <v>376</v>
      </c>
      <c r="AI23" s="4" t="s">
        <v>377</v>
      </c>
      <c r="AJ23" s="4" t="s">
        <v>378</v>
      </c>
      <c r="AK23" s="4" t="s">
        <v>379</v>
      </c>
      <c r="AL23" s="4" t="s">
        <v>380</v>
      </c>
      <c r="AM23" s="4" t="s">
        <v>381</v>
      </c>
      <c r="AN23" s="4" t="s">
        <v>382</v>
      </c>
      <c r="AO23" s="4" t="s">
        <v>383</v>
      </c>
      <c r="AP23" s="4" t="s">
        <v>384</v>
      </c>
      <c r="AQ23" s="4" t="s">
        <v>385</v>
      </c>
      <c r="AR23" s="4" t="s">
        <v>386</v>
      </c>
      <c r="AS23" s="4" t="s">
        <v>387</v>
      </c>
      <c r="AT23" s="4" t="s">
        <v>182</v>
      </c>
      <c r="AU23" s="4" t="s">
        <v>388</v>
      </c>
      <c r="AV23" s="4" t="s">
        <v>298</v>
      </c>
      <c r="AW23" s="4" t="s">
        <v>389</v>
      </c>
      <c r="AX23" s="4" t="s">
        <v>299</v>
      </c>
      <c r="AY23" s="4" t="s">
        <v>390</v>
      </c>
      <c r="AZ23" s="4" t="s">
        <v>391</v>
      </c>
    </row>
    <row r="24" spans="1:52" x14ac:dyDescent="0.35">
      <c r="A24" t="s">
        <v>394</v>
      </c>
      <c r="B24" s="9">
        <v>0.33776581218840002</v>
      </c>
      <c r="C24" s="9">
        <v>0.3339332820109</v>
      </c>
      <c r="D24" s="9">
        <v>0.34195304337249999</v>
      </c>
      <c r="E24" s="10">
        <v>0.2164541057256</v>
      </c>
      <c r="F24" s="11">
        <v>0.57276898696620004</v>
      </c>
      <c r="G24" s="11">
        <v>0.70480735630610003</v>
      </c>
      <c r="H24" s="11">
        <v>0.63641503825650003</v>
      </c>
      <c r="I24" s="9">
        <v>0.33689228835969998</v>
      </c>
      <c r="J24" s="10">
        <v>0.1098027729106</v>
      </c>
      <c r="K24" s="10">
        <v>1.2268859534439999E-2</v>
      </c>
      <c r="L24" s="9">
        <v>0.32543613615150002</v>
      </c>
      <c r="M24" s="9">
        <v>0.37852265944859997</v>
      </c>
      <c r="N24" s="9">
        <v>0.32704966698709997</v>
      </c>
      <c r="O24" s="9">
        <v>0.33505068651949999</v>
      </c>
      <c r="P24" s="11">
        <v>0.56848645433790002</v>
      </c>
      <c r="Q24" s="9">
        <v>0.30919348634760002</v>
      </c>
      <c r="R24" s="11">
        <v>0.49339824521030001</v>
      </c>
      <c r="S24" s="9">
        <v>0.34895803890839999</v>
      </c>
      <c r="T24" s="10">
        <v>0.12797420514970001</v>
      </c>
      <c r="U24" s="10">
        <v>0.2053297959042</v>
      </c>
      <c r="V24" s="9">
        <v>0.489481444366</v>
      </c>
      <c r="W24" s="9">
        <v>0.49121418308659998</v>
      </c>
      <c r="X24" s="9">
        <v>0.48796269949109999</v>
      </c>
      <c r="Y24" s="11">
        <v>0.50016524594909995</v>
      </c>
      <c r="Z24" s="9">
        <v>0.42131094782739997</v>
      </c>
      <c r="AA24" s="9">
        <v>0.38176244582699997</v>
      </c>
      <c r="AB24" s="9">
        <v>0.48574151804620003</v>
      </c>
      <c r="AC24" s="9">
        <v>0.4201991658093</v>
      </c>
      <c r="AD24" s="11">
        <v>0.54345917501779994</v>
      </c>
      <c r="AE24" s="9">
        <v>0.41299713329740001</v>
      </c>
      <c r="AF24" s="9">
        <v>0.33868487459480001</v>
      </c>
      <c r="AG24" s="9">
        <v>0.32936033508020002</v>
      </c>
      <c r="AH24" s="10">
        <v>0.22198997643980001</v>
      </c>
      <c r="AI24" s="11">
        <v>0.45336992707070001</v>
      </c>
      <c r="AJ24" s="9">
        <v>0.37563143246800001</v>
      </c>
      <c r="AK24" s="11">
        <v>0.50287277177769996</v>
      </c>
      <c r="AL24" s="9">
        <v>0.41776944335580002</v>
      </c>
      <c r="AM24" s="9">
        <v>0.41986026900410001</v>
      </c>
      <c r="AN24" s="9">
        <v>0.28747658654390001</v>
      </c>
      <c r="AO24" s="10">
        <v>0.11207165049209999</v>
      </c>
      <c r="AP24" s="9">
        <v>0.35077437700890002</v>
      </c>
      <c r="AQ24" s="11">
        <v>0.46659178531200002</v>
      </c>
      <c r="AR24" s="11">
        <v>0.38952700418140002</v>
      </c>
      <c r="AS24" s="10">
        <v>0.15479306050659999</v>
      </c>
      <c r="AT24" s="11">
        <v>0.41158226706340001</v>
      </c>
      <c r="AU24" s="11">
        <v>0.4216674093494</v>
      </c>
      <c r="AV24" s="9">
        <v>0.27179169796609998</v>
      </c>
      <c r="AW24" s="9">
        <v>0.33868487459480001</v>
      </c>
      <c r="AX24" s="9">
        <v>0.38609175148989999</v>
      </c>
      <c r="AY24" s="9">
        <v>0.41299713329740001</v>
      </c>
      <c r="AZ24" s="9">
        <v>0.3895328931184</v>
      </c>
    </row>
    <row r="25" spans="1:52" x14ac:dyDescent="0.35">
      <c r="A25" t="s">
        <v>395</v>
      </c>
      <c r="B25" s="9">
        <v>0.66223418781160004</v>
      </c>
      <c r="C25" s="9">
        <v>0.6660667179891</v>
      </c>
      <c r="D25" s="9">
        <v>0.65804695662750001</v>
      </c>
      <c r="E25" s="11">
        <v>0.78354589427440002</v>
      </c>
      <c r="F25" s="10">
        <v>0.42723101303380001</v>
      </c>
      <c r="G25" s="10">
        <v>0.29519264369390003</v>
      </c>
      <c r="H25" s="10">
        <v>0.36358496174350002</v>
      </c>
      <c r="I25" s="9">
        <v>0.66310771164030002</v>
      </c>
      <c r="J25" s="11">
        <v>0.89019722708939997</v>
      </c>
      <c r="K25" s="11">
        <v>0.98773114046559995</v>
      </c>
      <c r="L25" s="9">
        <v>0.67456386384849998</v>
      </c>
      <c r="M25" s="9">
        <v>0.62147734055140003</v>
      </c>
      <c r="N25" s="9">
        <v>0.67295033301289997</v>
      </c>
      <c r="O25" s="9">
        <v>0.66494931348050001</v>
      </c>
      <c r="P25" s="10">
        <v>0.43151354566209998</v>
      </c>
      <c r="Q25" s="9">
        <v>0.69080651365239998</v>
      </c>
      <c r="R25" s="10">
        <v>0.50660175478970004</v>
      </c>
      <c r="S25" s="9">
        <v>0.65104196109159995</v>
      </c>
      <c r="T25" s="11">
        <v>0.87202579485029996</v>
      </c>
      <c r="U25" s="11">
        <v>0.79467020409580003</v>
      </c>
      <c r="V25" s="9">
        <v>0.51051855563399995</v>
      </c>
      <c r="W25" s="9">
        <v>0.50878581691339997</v>
      </c>
      <c r="X25" s="9">
        <v>0.51203730050889995</v>
      </c>
      <c r="Y25" s="10">
        <v>0.4998347540509</v>
      </c>
      <c r="Z25" s="9">
        <v>0.57868905217260003</v>
      </c>
      <c r="AA25" s="9">
        <v>0.61823755417299997</v>
      </c>
      <c r="AB25" s="9">
        <v>0.51425848195379997</v>
      </c>
      <c r="AC25" s="9">
        <v>0.57980083419070005</v>
      </c>
      <c r="AD25" s="10">
        <v>0.4565408249822</v>
      </c>
      <c r="AE25" s="9">
        <v>0.58700286670260005</v>
      </c>
      <c r="AF25" s="9">
        <v>0.66131512540519999</v>
      </c>
      <c r="AG25" s="9">
        <v>0.67063966491979998</v>
      </c>
      <c r="AH25" s="11">
        <v>0.77801002356019999</v>
      </c>
      <c r="AI25" s="10">
        <v>0.54663007292929999</v>
      </c>
      <c r="AJ25" s="9">
        <v>0.62436856753199999</v>
      </c>
      <c r="AK25" s="10">
        <v>0.49712722822229999</v>
      </c>
      <c r="AL25" s="9">
        <v>0.58223055664419998</v>
      </c>
      <c r="AM25" s="9">
        <v>0.58013973099589999</v>
      </c>
      <c r="AN25" s="9">
        <v>0.71252341345610004</v>
      </c>
      <c r="AO25" s="11">
        <v>0.88792834950790001</v>
      </c>
      <c r="AP25" s="9">
        <v>0.64922562299109998</v>
      </c>
      <c r="AQ25" s="10">
        <v>0.53340821468800004</v>
      </c>
      <c r="AR25" s="10">
        <v>0.61047299581860004</v>
      </c>
      <c r="AS25" s="11">
        <v>0.84520693949339998</v>
      </c>
      <c r="AT25" s="10">
        <v>0.58841773293660005</v>
      </c>
      <c r="AU25" s="10">
        <v>0.57833259065060005</v>
      </c>
      <c r="AV25" s="9">
        <v>0.72820830203389997</v>
      </c>
      <c r="AW25" s="9">
        <v>0.66131512540519999</v>
      </c>
      <c r="AX25" s="9">
        <v>0.61390824851009995</v>
      </c>
      <c r="AY25" s="9">
        <v>0.58700286670260005</v>
      </c>
      <c r="AZ25" s="9">
        <v>0.6104671068816</v>
      </c>
    </row>
    <row r="26" spans="1:52" x14ac:dyDescent="0.35">
      <c r="A26" t="s">
        <v>391</v>
      </c>
      <c r="B26" s="9">
        <v>1</v>
      </c>
      <c r="C26" s="9">
        <v>1</v>
      </c>
      <c r="D26" s="9">
        <v>1</v>
      </c>
      <c r="E26" s="9">
        <v>1</v>
      </c>
      <c r="F26" s="9">
        <v>1</v>
      </c>
      <c r="G26" s="9">
        <v>1</v>
      </c>
      <c r="H26" s="9">
        <v>1</v>
      </c>
      <c r="I26" s="9">
        <v>1</v>
      </c>
      <c r="J26" s="9">
        <v>1</v>
      </c>
      <c r="K26" s="9">
        <v>1</v>
      </c>
      <c r="L26" s="9">
        <v>1</v>
      </c>
      <c r="M26" s="9">
        <v>1</v>
      </c>
      <c r="N26" s="9">
        <v>1</v>
      </c>
      <c r="O26" s="9">
        <v>1</v>
      </c>
      <c r="P26" s="9">
        <v>1</v>
      </c>
      <c r="Q26" s="9">
        <v>1</v>
      </c>
      <c r="R26" s="9">
        <v>1</v>
      </c>
      <c r="S26" s="9">
        <v>1</v>
      </c>
      <c r="T26" s="9">
        <v>1</v>
      </c>
      <c r="U26" s="9">
        <v>1</v>
      </c>
      <c r="V26" s="9">
        <v>1</v>
      </c>
      <c r="W26" s="9">
        <v>1</v>
      </c>
      <c r="X26" s="9">
        <v>1</v>
      </c>
      <c r="Y26" s="9">
        <v>1</v>
      </c>
      <c r="Z26" s="9">
        <v>1</v>
      </c>
      <c r="AA26" s="9">
        <v>1</v>
      </c>
      <c r="AB26" s="9">
        <v>1</v>
      </c>
      <c r="AC26" s="9">
        <v>1</v>
      </c>
      <c r="AD26" s="9">
        <v>1</v>
      </c>
      <c r="AE26" s="9">
        <v>1</v>
      </c>
      <c r="AF26" s="9">
        <v>1</v>
      </c>
      <c r="AG26" s="9">
        <v>1</v>
      </c>
      <c r="AH26" s="9">
        <v>1</v>
      </c>
      <c r="AI26" s="9">
        <v>1</v>
      </c>
      <c r="AJ26" s="9">
        <v>1</v>
      </c>
      <c r="AK26" s="9">
        <v>1</v>
      </c>
      <c r="AL26" s="9">
        <v>1</v>
      </c>
      <c r="AM26" s="9">
        <v>1</v>
      </c>
      <c r="AN26" s="9">
        <v>1</v>
      </c>
      <c r="AO26" s="9">
        <v>1</v>
      </c>
      <c r="AP26" s="9">
        <v>1</v>
      </c>
      <c r="AQ26" s="9">
        <v>1</v>
      </c>
      <c r="AR26" s="9">
        <v>1</v>
      </c>
      <c r="AS26" s="9">
        <v>1</v>
      </c>
      <c r="AT26" s="9">
        <v>1</v>
      </c>
      <c r="AU26" s="9">
        <v>1</v>
      </c>
      <c r="AV26" s="9">
        <v>1</v>
      </c>
      <c r="AW26" s="9">
        <v>1</v>
      </c>
      <c r="AX26" s="9">
        <v>1</v>
      </c>
      <c r="AY26" s="9">
        <v>1</v>
      </c>
      <c r="AZ26" s="9">
        <v>1</v>
      </c>
    </row>
    <row r="27" spans="1:52" x14ac:dyDescent="0.35">
      <c r="A27" t="s">
        <v>341</v>
      </c>
      <c r="B27" s="6">
        <v>1681</v>
      </c>
      <c r="C27" s="6">
        <v>783</v>
      </c>
      <c r="D27" s="6">
        <v>885</v>
      </c>
      <c r="E27" s="6">
        <v>249</v>
      </c>
      <c r="F27" s="6">
        <v>243</v>
      </c>
      <c r="G27" s="6">
        <v>339</v>
      </c>
      <c r="H27" s="6">
        <v>582</v>
      </c>
      <c r="I27" s="6">
        <v>257</v>
      </c>
      <c r="J27" s="6">
        <v>213</v>
      </c>
      <c r="K27" s="6">
        <v>380</v>
      </c>
      <c r="L27" s="6">
        <v>509</v>
      </c>
      <c r="M27" s="6">
        <v>290</v>
      </c>
      <c r="N27" s="6">
        <v>468</v>
      </c>
      <c r="O27" s="6">
        <v>413</v>
      </c>
      <c r="P27" s="6">
        <v>473</v>
      </c>
      <c r="Q27" s="6">
        <v>266</v>
      </c>
      <c r="R27" s="6">
        <v>739</v>
      </c>
      <c r="S27" s="6">
        <v>348</v>
      </c>
      <c r="T27" s="6">
        <v>594</v>
      </c>
      <c r="U27" s="6">
        <v>942</v>
      </c>
      <c r="V27" s="6">
        <v>134</v>
      </c>
      <c r="W27" s="6">
        <v>81</v>
      </c>
      <c r="X27" s="6">
        <v>65</v>
      </c>
      <c r="Y27" s="6">
        <v>171</v>
      </c>
      <c r="Z27" s="6">
        <v>119</v>
      </c>
      <c r="AA27" s="6">
        <v>234</v>
      </c>
      <c r="AB27" s="6">
        <v>78</v>
      </c>
      <c r="AC27" s="6">
        <v>122</v>
      </c>
      <c r="AD27" s="6">
        <v>176</v>
      </c>
      <c r="AE27" s="6">
        <v>151</v>
      </c>
      <c r="AF27" s="6">
        <v>176</v>
      </c>
      <c r="AG27" s="6">
        <v>34</v>
      </c>
      <c r="AH27" s="6">
        <v>81</v>
      </c>
      <c r="AI27" s="6">
        <v>449</v>
      </c>
      <c r="AJ27" s="6">
        <v>381</v>
      </c>
      <c r="AK27" s="6">
        <v>164</v>
      </c>
      <c r="AL27" s="6">
        <v>417</v>
      </c>
      <c r="AM27" s="6">
        <v>244</v>
      </c>
      <c r="AN27" s="6">
        <v>33</v>
      </c>
      <c r="AO27" s="6">
        <v>35</v>
      </c>
      <c r="AP27" s="6">
        <v>813</v>
      </c>
      <c r="AQ27" s="6">
        <v>555</v>
      </c>
      <c r="AR27" s="6">
        <v>1323</v>
      </c>
      <c r="AS27" s="6">
        <v>358</v>
      </c>
      <c r="AT27" s="6">
        <v>904</v>
      </c>
      <c r="AU27" s="6">
        <v>971</v>
      </c>
      <c r="AV27" s="6">
        <v>128</v>
      </c>
      <c r="AW27" s="6">
        <v>176</v>
      </c>
      <c r="AX27" s="6">
        <v>110</v>
      </c>
      <c r="AY27" s="6">
        <v>151</v>
      </c>
      <c r="AZ27" s="6">
        <v>1314</v>
      </c>
    </row>
    <row r="28" spans="1:52" x14ac:dyDescent="0.35">
      <c r="A28" t="s">
        <v>396</v>
      </c>
    </row>
    <row r="29" spans="1:52" x14ac:dyDescent="0.35">
      <c r="A29" t="s">
        <v>343</v>
      </c>
    </row>
    <row r="33" spans="1:52" x14ac:dyDescent="0.35">
      <c r="A33" s="3" t="s">
        <v>337</v>
      </c>
    </row>
    <row r="34" spans="1:52" x14ac:dyDescent="0.35">
      <c r="A34" t="s">
        <v>11</v>
      </c>
    </row>
    <row r="35" spans="1:52" ht="130.5" x14ac:dyDescent="0.35">
      <c r="A35" s="4" t="s">
        <v>393</v>
      </c>
      <c r="B35" s="4" t="s">
        <v>344</v>
      </c>
      <c r="C35" s="4" t="s">
        <v>345</v>
      </c>
      <c r="D35" s="4" t="s">
        <v>346</v>
      </c>
      <c r="E35" s="4" t="s">
        <v>347</v>
      </c>
      <c r="F35" s="4" t="s">
        <v>348</v>
      </c>
      <c r="G35" s="4" t="s">
        <v>349</v>
      </c>
      <c r="H35" s="4" t="s">
        <v>350</v>
      </c>
      <c r="I35" s="4" t="s">
        <v>351</v>
      </c>
      <c r="J35" s="4" t="s">
        <v>352</v>
      </c>
      <c r="K35" s="4" t="s">
        <v>353</v>
      </c>
      <c r="L35" s="4" t="s">
        <v>354</v>
      </c>
      <c r="M35" s="4" t="s">
        <v>355</v>
      </c>
      <c r="N35" s="4" t="s">
        <v>356</v>
      </c>
      <c r="O35" s="4" t="s">
        <v>357</v>
      </c>
      <c r="P35" s="4" t="s">
        <v>358</v>
      </c>
      <c r="Q35" s="4" t="s">
        <v>359</v>
      </c>
      <c r="R35" s="4" t="s">
        <v>360</v>
      </c>
      <c r="S35" s="4" t="s">
        <v>361</v>
      </c>
      <c r="T35" s="4" t="s">
        <v>362</v>
      </c>
      <c r="U35" s="4" t="s">
        <v>363</v>
      </c>
      <c r="V35" s="4" t="s">
        <v>364</v>
      </c>
      <c r="W35" s="4" t="s">
        <v>365</v>
      </c>
      <c r="X35" s="4" t="s">
        <v>366</v>
      </c>
      <c r="Y35" s="4" t="s">
        <v>367</v>
      </c>
      <c r="Z35" s="4" t="s">
        <v>368</v>
      </c>
      <c r="AA35" s="4" t="s">
        <v>369</v>
      </c>
      <c r="AB35" s="4" t="s">
        <v>370</v>
      </c>
      <c r="AC35" s="4" t="s">
        <v>371</v>
      </c>
      <c r="AD35" s="4" t="s">
        <v>372</v>
      </c>
      <c r="AE35" s="4" t="s">
        <v>373</v>
      </c>
      <c r="AF35" s="4" t="s">
        <v>374</v>
      </c>
      <c r="AG35" s="4" t="s">
        <v>375</v>
      </c>
      <c r="AH35" s="4" t="s">
        <v>376</v>
      </c>
      <c r="AI35" s="4" t="s">
        <v>377</v>
      </c>
      <c r="AJ35" s="4" t="s">
        <v>378</v>
      </c>
      <c r="AK35" s="4" t="s">
        <v>379</v>
      </c>
      <c r="AL35" s="4" t="s">
        <v>380</v>
      </c>
      <c r="AM35" s="4" t="s">
        <v>381</v>
      </c>
      <c r="AN35" s="4" t="s">
        <v>382</v>
      </c>
      <c r="AO35" s="4" t="s">
        <v>383</v>
      </c>
      <c r="AP35" s="4" t="s">
        <v>384</v>
      </c>
      <c r="AQ35" s="4" t="s">
        <v>385</v>
      </c>
      <c r="AR35" s="4" t="s">
        <v>386</v>
      </c>
      <c r="AS35" s="4" t="s">
        <v>387</v>
      </c>
      <c r="AT35" s="4" t="s">
        <v>182</v>
      </c>
      <c r="AU35" s="4" t="s">
        <v>388</v>
      </c>
      <c r="AV35" s="4" t="s">
        <v>298</v>
      </c>
      <c r="AW35" s="4" t="s">
        <v>389</v>
      </c>
      <c r="AX35" s="4" t="s">
        <v>299</v>
      </c>
      <c r="AY35" s="4" t="s">
        <v>390</v>
      </c>
      <c r="AZ35" s="4" t="s">
        <v>391</v>
      </c>
    </row>
    <row r="36" spans="1:52" x14ac:dyDescent="0.35">
      <c r="A36" t="s">
        <v>397</v>
      </c>
      <c r="B36" s="9">
        <v>3.6270413976449999E-2</v>
      </c>
      <c r="C36" s="9">
        <v>4.0550052404940001E-2</v>
      </c>
      <c r="D36" s="9">
        <v>3.2367574092850002E-2</v>
      </c>
      <c r="E36" s="9">
        <v>3.8178663126400003E-2</v>
      </c>
      <c r="F36" s="10">
        <v>1.9432073137499999E-3</v>
      </c>
      <c r="G36" s="9">
        <v>4.7683220589650001E-2</v>
      </c>
      <c r="H36" s="9">
        <v>2.3953349472360001E-2</v>
      </c>
      <c r="I36" s="9">
        <v>3.5729003159439998E-2</v>
      </c>
      <c r="J36" s="9">
        <v>3.1344210926699999E-2</v>
      </c>
      <c r="K36" s="9">
        <v>6.1248404775809999E-2</v>
      </c>
      <c r="L36" s="9">
        <v>4.2666289313820001E-2</v>
      </c>
      <c r="M36" s="9">
        <v>2.1786424645120001E-2</v>
      </c>
      <c r="N36" s="9">
        <v>3.5368705164000001E-2</v>
      </c>
      <c r="O36" s="9">
        <v>4.0277474165869999E-2</v>
      </c>
      <c r="P36" s="9">
        <v>4.2265238971900002E-2</v>
      </c>
      <c r="Q36" s="9">
        <v>3.9013050017479997E-2</v>
      </c>
      <c r="R36" s="9">
        <v>4.1305204153910001E-2</v>
      </c>
      <c r="S36" s="9">
        <v>2.8974850312289999E-2</v>
      </c>
      <c r="T36" s="9">
        <v>3.3661405912790002E-2</v>
      </c>
      <c r="U36" s="9">
        <v>3.2015923383679999E-2</v>
      </c>
      <c r="V36" s="9">
        <v>6.2837357319430007E-2</v>
      </c>
      <c r="W36" s="9">
        <v>4.2653767953609999E-2</v>
      </c>
      <c r="X36" s="11">
        <v>0.16946677696910001</v>
      </c>
      <c r="Y36" s="9">
        <v>4.6394654150919999E-2</v>
      </c>
      <c r="Z36" s="9">
        <v>4.1234765826179999E-2</v>
      </c>
      <c r="AA36" s="10">
        <v>5.3190658806490003E-3</v>
      </c>
      <c r="AB36" s="9">
        <v>2.2790413360549999E-2</v>
      </c>
      <c r="AC36" s="9">
        <v>6.1980252065719998E-2</v>
      </c>
      <c r="AD36" s="9">
        <v>3.080348527586E-2</v>
      </c>
      <c r="AE36" s="9">
        <v>2.5118901058880001E-2</v>
      </c>
      <c r="AF36" s="9">
        <v>3.2703833942009999E-2</v>
      </c>
      <c r="AG36" s="9">
        <v>7.3632652403439997E-2</v>
      </c>
      <c r="AH36" s="9">
        <v>9.0672655359270004E-3</v>
      </c>
      <c r="AI36" s="9">
        <v>3.7277355286310002E-2</v>
      </c>
      <c r="AJ36" s="9">
        <v>3.713249843587E-2</v>
      </c>
      <c r="AK36" s="9">
        <v>2.1244468829009999E-2</v>
      </c>
      <c r="AL36" s="9">
        <v>2.2991175355809999E-2</v>
      </c>
      <c r="AM36" s="9">
        <v>2.31660766703E-2</v>
      </c>
      <c r="AN36" s="9">
        <v>7.963385289805E-2</v>
      </c>
      <c r="AO36" s="9">
        <v>9.8231398195830003E-2</v>
      </c>
      <c r="AP36" s="9">
        <v>3.6886050891749997E-2</v>
      </c>
      <c r="AQ36" s="9">
        <v>3.6697769878529997E-2</v>
      </c>
      <c r="AR36" s="9">
        <v>3.5769156027569998E-2</v>
      </c>
      <c r="AS36" s="9">
        <v>3.8013646912840003E-2</v>
      </c>
      <c r="AT36" s="9">
        <v>4.0831529458729997E-2</v>
      </c>
      <c r="AU36" s="9">
        <v>4.1240576700319997E-2</v>
      </c>
      <c r="AV36" s="9">
        <v>3.0671676086590001E-2</v>
      </c>
      <c r="AW36" s="9">
        <v>3.2703833942009999E-2</v>
      </c>
      <c r="AX36" s="9">
        <v>1.3857919772210001E-2</v>
      </c>
      <c r="AY36" s="9">
        <v>2.5118901058880001E-2</v>
      </c>
      <c r="AZ36" s="9">
        <v>3.5804134267359997E-2</v>
      </c>
    </row>
    <row r="37" spans="1:52" x14ac:dyDescent="0.35">
      <c r="A37" t="s">
        <v>398</v>
      </c>
      <c r="B37" s="9">
        <v>9.6467907330040001E-2</v>
      </c>
      <c r="C37" s="9">
        <v>8.8497981165520004E-2</v>
      </c>
      <c r="D37" s="9">
        <v>0.10419197009800001</v>
      </c>
      <c r="E37" s="9">
        <v>0.115541536295</v>
      </c>
      <c r="F37" s="9">
        <v>8.9356660950240002E-2</v>
      </c>
      <c r="G37" s="9">
        <v>0.12358647176320001</v>
      </c>
      <c r="H37" s="9">
        <v>0.10582808166259999</v>
      </c>
      <c r="I37" s="9">
        <v>7.5057134136030004E-2</v>
      </c>
      <c r="J37" s="9">
        <v>8.8755766698780006E-2</v>
      </c>
      <c r="K37" s="9">
        <v>9.4112831310619996E-2</v>
      </c>
      <c r="L37" s="9">
        <v>9.3073125288520006E-2</v>
      </c>
      <c r="M37" s="9">
        <v>0.1132126046757</v>
      </c>
      <c r="N37" s="9">
        <v>9.3171973084000007E-2</v>
      </c>
      <c r="O37" s="9">
        <v>9.1995726017769994E-2</v>
      </c>
      <c r="P37" s="9">
        <v>0.1144983550279</v>
      </c>
      <c r="Q37" s="9">
        <v>9.2722867488669994E-2</v>
      </c>
      <c r="R37" s="9">
        <v>0.1080703071779</v>
      </c>
      <c r="S37" s="9">
        <v>0.10914269194200001</v>
      </c>
      <c r="T37" s="9">
        <v>7.4500575393759996E-2</v>
      </c>
      <c r="U37" s="9">
        <v>8.6663665392170006E-2</v>
      </c>
      <c r="V37" s="9">
        <v>6.4733629078419994E-2</v>
      </c>
      <c r="W37" s="10">
        <v>2.3303791208569999E-2</v>
      </c>
      <c r="X37" s="9">
        <v>0.10643823020980001</v>
      </c>
      <c r="Y37" s="11">
        <v>0.17743510671410001</v>
      </c>
      <c r="Z37" s="9">
        <v>5.9996818359950001E-2</v>
      </c>
      <c r="AA37" s="9">
        <v>6.8789494940900003E-2</v>
      </c>
      <c r="AB37" s="9">
        <v>0.1134245556872</v>
      </c>
      <c r="AC37" s="9">
        <v>8.4833973157879994E-2</v>
      </c>
      <c r="AD37" s="9">
        <v>0.1510370280301</v>
      </c>
      <c r="AE37" s="9">
        <v>0.1303386340256</v>
      </c>
      <c r="AF37" s="9">
        <v>0.10081911711950001</v>
      </c>
      <c r="AG37" s="9">
        <v>0.10743174534369999</v>
      </c>
      <c r="AH37" s="9">
        <v>8.6252162215950001E-2</v>
      </c>
      <c r="AI37" s="9">
        <v>0.1182432785323</v>
      </c>
      <c r="AJ37" s="9">
        <v>8.1428642353679997E-2</v>
      </c>
      <c r="AK37" s="9">
        <v>0.1210131719306</v>
      </c>
      <c r="AL37" s="9">
        <v>0.1036432564389</v>
      </c>
      <c r="AM37" s="9">
        <v>0.1013891643511</v>
      </c>
      <c r="AN37" s="9">
        <v>0.19800679332660001</v>
      </c>
      <c r="AO37" s="9">
        <v>7.1387729421060003E-2</v>
      </c>
      <c r="AP37" s="9">
        <v>8.8730658392739997E-2</v>
      </c>
      <c r="AQ37" s="9">
        <v>0.1220440549747</v>
      </c>
      <c r="AR37" s="9">
        <v>0.1060785279208</v>
      </c>
      <c r="AS37" s="9">
        <v>6.3044895505129997E-2</v>
      </c>
      <c r="AT37" s="9">
        <v>0.10327445709749999</v>
      </c>
      <c r="AU37" s="9">
        <v>0.10490467888549999</v>
      </c>
      <c r="AV37" s="9">
        <v>9.0243567254839993E-2</v>
      </c>
      <c r="AW37" s="9">
        <v>0.10081911711950001</v>
      </c>
      <c r="AX37" s="9">
        <v>0.1449327927589</v>
      </c>
      <c r="AY37" s="9">
        <v>0.1303386340256</v>
      </c>
      <c r="AZ37" s="9">
        <v>0.10618226087389999</v>
      </c>
    </row>
    <row r="38" spans="1:52" x14ac:dyDescent="0.35">
      <c r="A38" t="s">
        <v>399</v>
      </c>
      <c r="B38" s="9">
        <v>6.8173186479299999E-2</v>
      </c>
      <c r="C38" s="9">
        <v>6.816271681312E-2</v>
      </c>
      <c r="D38" s="9">
        <v>6.8408240102590001E-2</v>
      </c>
      <c r="E38" s="9">
        <v>7.5045260257490004E-2</v>
      </c>
      <c r="F38" s="9">
        <v>5.3398709249530003E-2</v>
      </c>
      <c r="G38" s="9">
        <v>8.252831589404E-2</v>
      </c>
      <c r="H38" s="9">
        <v>6.741590638943E-2</v>
      </c>
      <c r="I38" s="9">
        <v>6.5293599765789995E-2</v>
      </c>
      <c r="J38" s="9">
        <v>4.932321815211E-2</v>
      </c>
      <c r="K38" s="9">
        <v>8.1980783992460005E-2</v>
      </c>
      <c r="L38" s="9">
        <v>6.1462917389529997E-2</v>
      </c>
      <c r="M38" s="9">
        <v>5.595230692336E-2</v>
      </c>
      <c r="N38" s="9">
        <v>7.8867686868110007E-2</v>
      </c>
      <c r="O38" s="9">
        <v>7.4331849969349995E-2</v>
      </c>
      <c r="P38" s="9">
        <v>5.8138969407619999E-2</v>
      </c>
      <c r="Q38" s="9">
        <v>6.9874556235239998E-2</v>
      </c>
      <c r="R38" s="9">
        <v>6.1603273641449997E-2</v>
      </c>
      <c r="S38" s="9">
        <v>7.8952558871769996E-2</v>
      </c>
      <c r="T38" s="9">
        <v>7.0896261581500003E-2</v>
      </c>
      <c r="U38" s="9">
        <v>7.3724884043379998E-2</v>
      </c>
      <c r="V38" s="9">
        <v>6.9956203734980002E-2</v>
      </c>
      <c r="W38" s="9">
        <v>9.0176143435110004E-2</v>
      </c>
      <c r="X38" s="9">
        <v>8.0426270136390005E-2</v>
      </c>
      <c r="Y38" s="9">
        <v>7.8837718529749995E-2</v>
      </c>
      <c r="Z38" s="9">
        <v>8.2606789901600003E-2</v>
      </c>
      <c r="AA38" s="9">
        <v>4.6706729710519999E-2</v>
      </c>
      <c r="AB38" s="9">
        <v>8.27272717085E-2</v>
      </c>
      <c r="AC38" s="11">
        <v>0.23909988431670001</v>
      </c>
      <c r="AD38" s="9">
        <v>8.0712869203950002E-2</v>
      </c>
      <c r="AE38" s="9">
        <v>3.4259086727839998E-2</v>
      </c>
      <c r="AF38" s="9">
        <v>3.405560767502E-2</v>
      </c>
      <c r="AG38" s="9">
        <v>2.8574592903690001E-2</v>
      </c>
      <c r="AH38" s="9">
        <v>8.7145173547029997E-2</v>
      </c>
      <c r="AI38" s="9">
        <v>6.6616330898399995E-2</v>
      </c>
      <c r="AJ38" s="9">
        <v>6.1351901831919999E-2</v>
      </c>
      <c r="AK38" s="9">
        <v>5.4252222934350003E-2</v>
      </c>
      <c r="AL38" s="9">
        <v>8.2961504542800005E-2</v>
      </c>
      <c r="AM38" s="9">
        <v>6.0977751884140001E-2</v>
      </c>
      <c r="AN38" s="9">
        <v>8.8596810583879998E-2</v>
      </c>
      <c r="AO38" s="9">
        <v>3.274374713435E-2</v>
      </c>
      <c r="AP38" s="9">
        <v>6.69631123785E-2</v>
      </c>
      <c r="AQ38" s="9">
        <v>6.1862586114520002E-2</v>
      </c>
      <c r="AR38" s="9">
        <v>7.0357896064120004E-2</v>
      </c>
      <c r="AS38" s="9">
        <v>6.057538635826E-2</v>
      </c>
      <c r="AT38" s="9">
        <v>8.2710601455949995E-2</v>
      </c>
      <c r="AU38" s="9">
        <v>8.0851491021470004E-2</v>
      </c>
      <c r="AV38" s="9">
        <v>2.082810565587E-2</v>
      </c>
      <c r="AW38" s="9">
        <v>3.405560767502E-2</v>
      </c>
      <c r="AX38" s="9">
        <v>4.0879133448319997E-2</v>
      </c>
      <c r="AY38" s="9">
        <v>3.4259086727839998E-2</v>
      </c>
      <c r="AZ38" s="9">
        <v>7.0426698228710005E-2</v>
      </c>
    </row>
    <row r="39" spans="1:52" x14ac:dyDescent="0.35">
      <c r="A39" t="s">
        <v>400</v>
      </c>
      <c r="B39" s="9">
        <v>8.2035700721609997E-2</v>
      </c>
      <c r="C39" s="9">
        <v>8.995386324429E-2</v>
      </c>
      <c r="D39" s="9">
        <v>7.4531420408169999E-2</v>
      </c>
      <c r="E39" s="9">
        <v>0.1078706837401</v>
      </c>
      <c r="F39" s="9">
        <v>7.1459073952140004E-2</v>
      </c>
      <c r="G39" s="9">
        <v>9.0001019246629996E-2</v>
      </c>
      <c r="H39" s="9">
        <v>8.038147739281E-2</v>
      </c>
      <c r="I39" s="9">
        <v>7.5594756708920005E-2</v>
      </c>
      <c r="J39" s="9">
        <v>9.6427179430989995E-2</v>
      </c>
      <c r="K39" s="9">
        <v>6.9707765031200006E-2</v>
      </c>
      <c r="L39" s="9">
        <v>7.8207794477929998E-2</v>
      </c>
      <c r="M39" s="9">
        <v>7.4269059998740006E-2</v>
      </c>
      <c r="N39" s="9">
        <v>7.8445113702609995E-2</v>
      </c>
      <c r="O39" s="9">
        <v>9.7310344578570004E-2</v>
      </c>
      <c r="P39" s="9">
        <v>8.0872801221280002E-2</v>
      </c>
      <c r="Q39" s="9">
        <v>5.5305166693359997E-2</v>
      </c>
      <c r="R39" s="9">
        <v>7.3325324827890004E-2</v>
      </c>
      <c r="S39" s="9">
        <v>7.9205735578949998E-2</v>
      </c>
      <c r="T39" s="9">
        <v>9.4910009865680003E-2</v>
      </c>
      <c r="U39" s="9">
        <v>8.9396129059839999E-2</v>
      </c>
      <c r="V39" s="9">
        <v>5.4175032199489999E-2</v>
      </c>
      <c r="W39" s="9">
        <v>0.11340935987920001</v>
      </c>
      <c r="X39" s="9">
        <v>1.9035250215720001E-2</v>
      </c>
      <c r="Y39" s="9">
        <v>7.4448065826910007E-2</v>
      </c>
      <c r="Z39" s="9">
        <v>3.274594197182E-2</v>
      </c>
      <c r="AA39" s="9">
        <v>0.130119825844</v>
      </c>
      <c r="AB39" s="11">
        <v>0.18536332405280001</v>
      </c>
      <c r="AC39" s="9">
        <v>4.2495836607819998E-2</v>
      </c>
      <c r="AD39" s="9">
        <v>6.6620488680169995E-2</v>
      </c>
      <c r="AE39" s="9">
        <v>0.10115744638019999</v>
      </c>
      <c r="AF39" s="9">
        <v>4.761599184306E-2</v>
      </c>
      <c r="AG39" s="9">
        <v>6.6983310538230006E-2</v>
      </c>
      <c r="AH39" s="9">
        <v>0.1292560565533</v>
      </c>
      <c r="AI39" s="9">
        <v>7.5299212089020004E-2</v>
      </c>
      <c r="AJ39" s="9">
        <v>6.1835259166600001E-2</v>
      </c>
      <c r="AK39" s="9">
        <v>9.3777737466990002E-2</v>
      </c>
      <c r="AL39" s="11">
        <v>0.1215632608019</v>
      </c>
      <c r="AM39" s="9">
        <v>8.3992730097180002E-2</v>
      </c>
      <c r="AN39" s="9">
        <v>5.1877639623769997E-2</v>
      </c>
      <c r="AO39" s="9">
        <v>5.003247796384E-2</v>
      </c>
      <c r="AP39" s="9">
        <v>9.5710503581710002E-2</v>
      </c>
      <c r="AQ39" s="9">
        <v>8.2509398058230002E-2</v>
      </c>
      <c r="AR39" s="9">
        <v>8.2505921477190006E-2</v>
      </c>
      <c r="AS39" s="9">
        <v>8.0400406338089994E-2</v>
      </c>
      <c r="AT39" s="9">
        <v>8.4916201280330006E-2</v>
      </c>
      <c r="AU39" s="9">
        <v>8.7353184862349997E-2</v>
      </c>
      <c r="AV39" s="10">
        <v>5.6695724186960001E-3</v>
      </c>
      <c r="AW39" s="9">
        <v>4.761599184306E-2</v>
      </c>
      <c r="AX39" s="9">
        <v>9.9905121287040002E-2</v>
      </c>
      <c r="AY39" s="9">
        <v>0.10115744638019999</v>
      </c>
      <c r="AZ39" s="9">
        <v>8.2366026645320001E-2</v>
      </c>
    </row>
    <row r="40" spans="1:52" x14ac:dyDescent="0.35">
      <c r="A40" t="s">
        <v>401</v>
      </c>
      <c r="B40" s="9">
        <v>6.4375237371819993E-2</v>
      </c>
      <c r="C40" s="9">
        <v>6.6042954191659994E-2</v>
      </c>
      <c r="D40" s="9">
        <v>6.2761637568140002E-2</v>
      </c>
      <c r="E40" s="9">
        <v>0.1049944290308</v>
      </c>
      <c r="F40" s="9">
        <v>4.8497236510100003E-2</v>
      </c>
      <c r="G40" s="9">
        <v>6.6426008015010002E-2</v>
      </c>
      <c r="H40" s="9">
        <v>5.7124580082830001E-2</v>
      </c>
      <c r="I40" s="9">
        <v>5.8211629198440001E-2</v>
      </c>
      <c r="J40" s="9">
        <v>6.696263635678E-2</v>
      </c>
      <c r="K40" s="9">
        <v>6.3985176009190001E-2</v>
      </c>
      <c r="L40" s="9">
        <v>6.4871148526239999E-2</v>
      </c>
      <c r="M40" s="9">
        <v>4.4979417264109998E-2</v>
      </c>
      <c r="N40" s="9">
        <v>7.2555185969939998E-2</v>
      </c>
      <c r="O40" s="9">
        <v>6.660343670096E-2</v>
      </c>
      <c r="P40" s="9">
        <v>5.6439476364890002E-2</v>
      </c>
      <c r="Q40" s="9">
        <v>6.4821294840810006E-2</v>
      </c>
      <c r="R40" s="9">
        <v>5.8913759897519999E-2</v>
      </c>
      <c r="S40" s="9">
        <v>7.9915922074480006E-2</v>
      </c>
      <c r="T40" s="9">
        <v>6.3078576536770001E-2</v>
      </c>
      <c r="U40" s="9">
        <v>6.8990286602870002E-2</v>
      </c>
      <c r="V40" s="9">
        <v>6.6272601678769999E-2</v>
      </c>
      <c r="W40" s="11">
        <v>0.16581680368169999</v>
      </c>
      <c r="X40" s="9">
        <v>6.024865319231E-2</v>
      </c>
      <c r="Y40" s="9">
        <v>5.1234004246909999E-2</v>
      </c>
      <c r="Z40" s="9">
        <v>1.7747375774129999E-2</v>
      </c>
      <c r="AA40" s="9">
        <v>5.7986771134009997E-2</v>
      </c>
      <c r="AB40" s="9">
        <v>3.9284486573130002E-2</v>
      </c>
      <c r="AC40" s="9">
        <v>0.1071970127127</v>
      </c>
      <c r="AD40" s="9">
        <v>4.4344399931529999E-2</v>
      </c>
      <c r="AE40" s="9">
        <v>3.522397241519E-2</v>
      </c>
      <c r="AF40" s="9">
        <v>4.0305880919010002E-2</v>
      </c>
      <c r="AG40" s="9">
        <v>3.9928289658539999E-2</v>
      </c>
      <c r="AH40" s="9">
        <v>0.10577517186639999</v>
      </c>
      <c r="AI40" s="9">
        <v>6.1885919482310002E-2</v>
      </c>
      <c r="AJ40" s="9">
        <v>6.8111545100579998E-2</v>
      </c>
      <c r="AK40" s="9">
        <v>3.721954474493E-2</v>
      </c>
      <c r="AL40" s="9">
        <v>7.6869767330409997E-2</v>
      </c>
      <c r="AM40" s="9">
        <v>5.7265318595000003E-2</v>
      </c>
      <c r="AN40" s="9">
        <v>2.068367096801E-2</v>
      </c>
      <c r="AO40" s="9">
        <v>6.3737739001400007E-2</v>
      </c>
      <c r="AP40" s="9">
        <v>6.7620409462080006E-2</v>
      </c>
      <c r="AQ40" s="9">
        <v>6.2880849981949996E-2</v>
      </c>
      <c r="AR40" s="9">
        <v>6.5809760628510003E-2</v>
      </c>
      <c r="AS40" s="9">
        <v>5.938637246773E-2</v>
      </c>
      <c r="AT40" s="9">
        <v>7.4074018829069999E-2</v>
      </c>
      <c r="AU40" s="9">
        <v>7.1382007311520002E-2</v>
      </c>
      <c r="AV40" s="9">
        <v>4.4084868469779999E-2</v>
      </c>
      <c r="AW40" s="9">
        <v>4.0305880919010002E-2</v>
      </c>
      <c r="AX40" s="9">
        <v>2.6664991867640001E-2</v>
      </c>
      <c r="AY40" s="9">
        <v>3.522397241519E-2</v>
      </c>
      <c r="AZ40" s="9">
        <v>6.5702547385149995E-2</v>
      </c>
    </row>
    <row r="41" spans="1:52" x14ac:dyDescent="0.35">
      <c r="A41" t="s">
        <v>402</v>
      </c>
      <c r="B41" s="9">
        <v>7.5579187238889997E-2</v>
      </c>
      <c r="C41" s="9">
        <v>6.8149586229130005E-2</v>
      </c>
      <c r="D41" s="9">
        <v>8.2610826029659995E-2</v>
      </c>
      <c r="E41" s="9">
        <v>0.104000194755</v>
      </c>
      <c r="F41" s="9">
        <v>4.212584380592E-2</v>
      </c>
      <c r="G41" s="9">
        <v>5.87381164148E-2</v>
      </c>
      <c r="H41" s="10">
        <v>5.0119686734940001E-2</v>
      </c>
      <c r="I41" s="9">
        <v>6.3598916623459997E-2</v>
      </c>
      <c r="J41" s="9">
        <v>8.7159909675119995E-2</v>
      </c>
      <c r="K41" s="11">
        <v>0.1108456026356</v>
      </c>
      <c r="L41" s="9">
        <v>7.9531873403110007E-2</v>
      </c>
      <c r="M41" s="9">
        <v>6.3719797692510002E-2</v>
      </c>
      <c r="N41" s="9">
        <v>8.5467845558250002E-2</v>
      </c>
      <c r="O41" s="9">
        <v>6.8576527007370006E-2</v>
      </c>
      <c r="P41" s="9">
        <v>5.7364197691030003E-2</v>
      </c>
      <c r="Q41" s="9">
        <v>0.1180919658272</v>
      </c>
      <c r="R41" s="9">
        <v>7.5290822695410001E-2</v>
      </c>
      <c r="S41" s="9">
        <v>9.9974112395670001E-2</v>
      </c>
      <c r="T41" s="9">
        <v>6.2754952674139997E-2</v>
      </c>
      <c r="U41" s="9">
        <v>7.5822860598509997E-2</v>
      </c>
      <c r="V41" s="11">
        <v>0.20977493758749999</v>
      </c>
      <c r="W41" s="9">
        <v>9.4319183232100007E-2</v>
      </c>
      <c r="X41" s="9">
        <v>6.6085250093910003E-2</v>
      </c>
      <c r="Y41" s="9">
        <v>6.2509894116069997E-2</v>
      </c>
      <c r="Z41" s="9">
        <v>0.111662865353</v>
      </c>
      <c r="AA41" s="9">
        <v>7.5400697856429999E-2</v>
      </c>
      <c r="AB41" s="9">
        <v>6.8939439571240005E-2</v>
      </c>
      <c r="AC41" s="9">
        <v>4.5076342800720003E-2</v>
      </c>
      <c r="AD41" s="9">
        <v>5.5468693172010003E-2</v>
      </c>
      <c r="AE41" s="9">
        <v>7.2664589908589997E-2</v>
      </c>
      <c r="AF41" s="9">
        <v>5.545237692913E-2</v>
      </c>
      <c r="AG41" s="9">
        <v>5.1218028031209999E-2</v>
      </c>
      <c r="AH41" s="9">
        <v>0.1387824664093</v>
      </c>
      <c r="AI41" s="9">
        <v>6.6902818315220006E-2</v>
      </c>
      <c r="AJ41" s="9">
        <v>8.2377401148870003E-2</v>
      </c>
      <c r="AK41" s="9">
        <v>5.227626283833E-2</v>
      </c>
      <c r="AL41" s="9">
        <v>5.9016675479989997E-2</v>
      </c>
      <c r="AM41" s="11">
        <v>0.1180843460134</v>
      </c>
      <c r="AN41" s="9">
        <v>0</v>
      </c>
      <c r="AO41" s="9">
        <v>0.18253115517810001</v>
      </c>
      <c r="AP41" s="9">
        <v>7.7224817167419996E-2</v>
      </c>
      <c r="AQ41" s="9">
        <v>5.9627385070639999E-2</v>
      </c>
      <c r="AR41" s="9">
        <v>7.1502057244160006E-2</v>
      </c>
      <c r="AS41" s="9">
        <v>8.9758288654799998E-2</v>
      </c>
      <c r="AT41" s="9">
        <v>7.2613755047450004E-2</v>
      </c>
      <c r="AU41" s="9">
        <v>7.3903840321170006E-2</v>
      </c>
      <c r="AV41" s="9">
        <v>2.915857651022E-2</v>
      </c>
      <c r="AW41" s="9">
        <v>5.545237692913E-2</v>
      </c>
      <c r="AX41" s="9">
        <v>5.158932302409E-2</v>
      </c>
      <c r="AY41" s="9">
        <v>7.2664589908589997E-2</v>
      </c>
      <c r="AZ41" s="9">
        <v>7.1438327604080004E-2</v>
      </c>
    </row>
    <row r="42" spans="1:52" x14ac:dyDescent="0.35">
      <c r="A42" t="s">
        <v>403</v>
      </c>
      <c r="B42" s="9">
        <v>0.1156475503228</v>
      </c>
      <c r="C42" s="9">
        <v>0.1128762917853</v>
      </c>
      <c r="D42" s="9">
        <v>0.11852149716800001</v>
      </c>
      <c r="E42" s="9">
        <v>0.1014442982852</v>
      </c>
      <c r="F42" s="9">
        <v>8.8593308220740005E-2</v>
      </c>
      <c r="G42" s="10">
        <v>7.1165546684619996E-2</v>
      </c>
      <c r="H42" s="10">
        <v>8.0207051168240007E-2</v>
      </c>
      <c r="I42" s="9">
        <v>0.1171876787996</v>
      </c>
      <c r="J42" s="9">
        <v>0.11424913121410001</v>
      </c>
      <c r="K42" s="11">
        <v>0.18422105341539999</v>
      </c>
      <c r="L42" s="9">
        <v>0.1235204182898</v>
      </c>
      <c r="M42" s="9">
        <v>7.109806216431E-2</v>
      </c>
      <c r="N42" s="9">
        <v>0.14981223768999999</v>
      </c>
      <c r="O42" s="9">
        <v>0.10127465776739999</v>
      </c>
      <c r="P42" s="9">
        <v>9.1518936416400007E-2</v>
      </c>
      <c r="Q42" s="9">
        <v>0.14026781546700001</v>
      </c>
      <c r="R42" s="9">
        <v>0.1059094352104</v>
      </c>
      <c r="S42" s="9">
        <v>9.5443670900299996E-2</v>
      </c>
      <c r="T42" s="9">
        <v>0.13926101343219999</v>
      </c>
      <c r="U42" s="9">
        <v>0.1238764372628</v>
      </c>
      <c r="V42" s="9">
        <v>0.1257445943462</v>
      </c>
      <c r="W42" s="9">
        <v>3.1518985608470003E-2</v>
      </c>
      <c r="X42" s="9">
        <v>8.3095709309510005E-2</v>
      </c>
      <c r="Y42" s="9">
        <v>6.9624241488219996E-2</v>
      </c>
      <c r="Z42" s="11">
        <v>0.25088164674169999</v>
      </c>
      <c r="AA42" s="11">
        <v>0.20233022409259999</v>
      </c>
      <c r="AB42" s="9">
        <v>2.4535645787879999E-2</v>
      </c>
      <c r="AC42" s="9">
        <v>8.1282528460009995E-2</v>
      </c>
      <c r="AD42" s="9">
        <v>8.3402408575529996E-2</v>
      </c>
      <c r="AE42" s="9">
        <v>5.3982926324959997E-2</v>
      </c>
      <c r="AF42" s="9">
        <v>4.7641612553869998E-2</v>
      </c>
      <c r="AG42" s="9">
        <v>4.6528974817759999E-2</v>
      </c>
      <c r="AH42" s="9">
        <v>9.6024020725840001E-2</v>
      </c>
      <c r="AI42" s="9">
        <v>8.0494809527220004E-2</v>
      </c>
      <c r="AJ42" s="9">
        <v>0.12001641035540001</v>
      </c>
      <c r="AK42" s="9">
        <v>7.8334876884939994E-2</v>
      </c>
      <c r="AL42" s="9">
        <v>0.11043526595350001</v>
      </c>
      <c r="AM42" s="9">
        <v>0.10054787789400001</v>
      </c>
      <c r="AN42" s="9">
        <v>0.2054114058323</v>
      </c>
      <c r="AO42" s="9">
        <v>0.17705766489059999</v>
      </c>
      <c r="AP42" s="9">
        <v>9.461575542608E-2</v>
      </c>
      <c r="AQ42" s="9">
        <v>0.11075900400120001</v>
      </c>
      <c r="AR42" s="9">
        <v>0.104622510457</v>
      </c>
      <c r="AS42" s="9">
        <v>0.15398951110719999</v>
      </c>
      <c r="AT42" s="9">
        <v>0.12669045792379999</v>
      </c>
      <c r="AU42" s="9">
        <v>0.1238355746404</v>
      </c>
      <c r="AV42" s="9">
        <v>5.057876998744E-2</v>
      </c>
      <c r="AW42" s="10">
        <v>4.7641612553869998E-2</v>
      </c>
      <c r="AX42" s="9">
        <v>3.8918052646090003E-2</v>
      </c>
      <c r="AY42" s="9">
        <v>5.3982926324959997E-2</v>
      </c>
      <c r="AZ42" s="9">
        <v>0.1046499071492</v>
      </c>
    </row>
    <row r="43" spans="1:52" x14ac:dyDescent="0.35">
      <c r="A43" t="s">
        <v>404</v>
      </c>
      <c r="B43" s="9">
        <v>6.3805545005700001E-2</v>
      </c>
      <c r="C43" s="9">
        <v>6.3854356063460002E-2</v>
      </c>
      <c r="D43" s="9">
        <v>6.3970448849209993E-2</v>
      </c>
      <c r="E43" s="9">
        <v>6.1961943589949997E-2</v>
      </c>
      <c r="F43" s="9">
        <v>6.1187863311620003E-2</v>
      </c>
      <c r="G43" s="9">
        <v>5.9619239424669998E-2</v>
      </c>
      <c r="H43" s="9">
        <v>6.043303985897E-2</v>
      </c>
      <c r="I43" s="9">
        <v>6.07211044766E-2</v>
      </c>
      <c r="J43" s="9">
        <v>3.2051772469259998E-2</v>
      </c>
      <c r="K43" s="9">
        <v>9.4814497542810003E-2</v>
      </c>
      <c r="L43" s="9">
        <v>4.6830101312770003E-2</v>
      </c>
      <c r="M43" s="9">
        <v>7.0774953174440006E-2</v>
      </c>
      <c r="N43" s="9">
        <v>6.7783863131360006E-2</v>
      </c>
      <c r="O43" s="9">
        <v>7.6102167488559996E-2</v>
      </c>
      <c r="P43" s="9">
        <v>4.5760873149910002E-2</v>
      </c>
      <c r="Q43" s="9">
        <v>4.6569555646800001E-2</v>
      </c>
      <c r="R43" s="9">
        <v>4.5999593397900003E-2</v>
      </c>
      <c r="S43" s="9">
        <v>7.7350060473069998E-2</v>
      </c>
      <c r="T43" s="9">
        <v>7.9664528636430004E-2</v>
      </c>
      <c r="U43" s="9">
        <v>7.8851902637379997E-2</v>
      </c>
      <c r="V43" s="9">
        <v>2.4552819785150001E-2</v>
      </c>
      <c r="W43" s="9">
        <v>2.563864495126E-2</v>
      </c>
      <c r="X43" s="9">
        <v>8.3810123753279994E-2</v>
      </c>
      <c r="Y43" s="9">
        <v>4.1677461383069998E-2</v>
      </c>
      <c r="Z43" s="9">
        <v>5.7322866005790001E-2</v>
      </c>
      <c r="AA43" s="11">
        <v>0.1445707692848</v>
      </c>
      <c r="AB43" s="9">
        <v>4.7564663868690002E-2</v>
      </c>
      <c r="AC43" s="9">
        <v>3.363753455152E-2</v>
      </c>
      <c r="AD43" s="9">
        <v>5.6961752195349998E-2</v>
      </c>
      <c r="AE43" s="9">
        <v>3.6006690784379999E-2</v>
      </c>
      <c r="AF43" s="10">
        <v>2.211844542692E-3</v>
      </c>
      <c r="AG43" s="9">
        <v>3.1716412686570002E-2</v>
      </c>
      <c r="AH43" s="9">
        <v>4.16472200123E-2</v>
      </c>
      <c r="AI43" s="9">
        <v>5.1882426539120001E-2</v>
      </c>
      <c r="AJ43" s="9">
        <v>5.006187287378E-2</v>
      </c>
      <c r="AK43" s="9">
        <v>4.7661282013990003E-2</v>
      </c>
      <c r="AL43" s="9">
        <v>6.0530412907029998E-2</v>
      </c>
      <c r="AM43" s="9">
        <v>6.0806771876490001E-2</v>
      </c>
      <c r="AN43" s="9">
        <v>6.184228695644E-2</v>
      </c>
      <c r="AO43" s="9">
        <v>2.5045480900799999E-2</v>
      </c>
      <c r="AP43" s="9">
        <v>6.3451123124690006E-2</v>
      </c>
      <c r="AQ43" s="9">
        <v>6.6731453663550003E-2</v>
      </c>
      <c r="AR43" s="9">
        <v>6.01608852588E-2</v>
      </c>
      <c r="AS43" s="9">
        <v>7.6480637594009998E-2</v>
      </c>
      <c r="AT43" s="9">
        <v>7.6573411571610003E-2</v>
      </c>
      <c r="AU43" s="9">
        <v>7.1714951895020002E-2</v>
      </c>
      <c r="AV43" s="10">
        <v>3.0249514699200002E-3</v>
      </c>
      <c r="AW43" s="10">
        <v>2.211844542692E-3</v>
      </c>
      <c r="AX43" s="9">
        <v>4.8680235830930001E-2</v>
      </c>
      <c r="AY43" s="9">
        <v>3.6006690784379999E-2</v>
      </c>
      <c r="AZ43" s="9">
        <v>6.0219715885649998E-2</v>
      </c>
    </row>
    <row r="44" spans="1:52" x14ac:dyDescent="0.35">
      <c r="A44" t="s">
        <v>405</v>
      </c>
      <c r="B44" s="9">
        <v>0.1190657045196</v>
      </c>
      <c r="C44" s="9">
        <v>0.1361937051763</v>
      </c>
      <c r="D44" s="9">
        <v>0.1031558179264</v>
      </c>
      <c r="E44" s="9">
        <v>0.16041581538729999</v>
      </c>
      <c r="F44" s="9">
        <v>0.16752867956770001</v>
      </c>
      <c r="G44" s="9">
        <v>0.1187656625329</v>
      </c>
      <c r="H44" s="9">
        <v>0.14406386484309999</v>
      </c>
      <c r="I44" s="9">
        <v>0.12925015813259999</v>
      </c>
      <c r="J44" s="9">
        <v>8.748106509537E-2</v>
      </c>
      <c r="K44" s="10">
        <v>7.1766134928850006E-2</v>
      </c>
      <c r="L44" s="9">
        <v>0.11235814347339999</v>
      </c>
      <c r="M44" s="9">
        <v>9.4277580794669996E-2</v>
      </c>
      <c r="N44" s="9">
        <v>0.1347507304003</v>
      </c>
      <c r="O44" s="9">
        <v>0.12938376034269999</v>
      </c>
      <c r="P44" s="11">
        <v>0.15603351725340001</v>
      </c>
      <c r="Q44" s="9">
        <v>0.13384493149560001</v>
      </c>
      <c r="R44" s="11">
        <v>0.1494835242524</v>
      </c>
      <c r="S44" s="9">
        <v>0.1302723622376</v>
      </c>
      <c r="T44" s="10">
        <v>7.3390446056849995E-2</v>
      </c>
      <c r="U44" s="10">
        <v>9.3362085631019998E-2</v>
      </c>
      <c r="V44" s="9">
        <v>0.12644855976899999</v>
      </c>
      <c r="W44" s="9">
        <v>0.14815761656279999</v>
      </c>
      <c r="X44" s="9">
        <v>0.19484640613830001</v>
      </c>
      <c r="Y44" s="9">
        <v>0.1357937722782</v>
      </c>
      <c r="Z44" s="9">
        <v>0.20350858668899999</v>
      </c>
      <c r="AA44" s="9">
        <v>0.1544281292834</v>
      </c>
      <c r="AB44" s="9">
        <v>0.16141676574530001</v>
      </c>
      <c r="AC44" s="9">
        <v>7.3820158283709997E-2</v>
      </c>
      <c r="AD44" s="9">
        <v>0.17126476151799999</v>
      </c>
      <c r="AE44" s="9">
        <v>7.4994684413349999E-2</v>
      </c>
      <c r="AF44" s="9">
        <v>7.5790656173570004E-2</v>
      </c>
      <c r="AG44" s="9">
        <v>0.1336518895514</v>
      </c>
      <c r="AH44" s="9">
        <v>0.13813826793110001</v>
      </c>
      <c r="AI44" s="9">
        <v>0.1389046427823</v>
      </c>
      <c r="AJ44" s="9">
        <v>0.15980184407219999</v>
      </c>
      <c r="AK44" s="9">
        <v>0.16194402463349999</v>
      </c>
      <c r="AL44" s="9">
        <v>0.1013739744434</v>
      </c>
      <c r="AM44" s="9">
        <v>0.12696267069459999</v>
      </c>
      <c r="AN44" s="9">
        <v>2.7241789605209999E-2</v>
      </c>
      <c r="AO44" s="9">
        <v>0.12950519230320001</v>
      </c>
      <c r="AP44" s="9">
        <v>0.12721529656409999</v>
      </c>
      <c r="AQ44" s="11">
        <v>0.1727105193914</v>
      </c>
      <c r="AR44" s="11">
        <v>0.13216363594479999</v>
      </c>
      <c r="AS44" s="10">
        <v>7.3514814982779994E-2</v>
      </c>
      <c r="AT44" s="11">
        <v>0.14973924865070001</v>
      </c>
      <c r="AU44" s="11">
        <v>0.14386753762759999</v>
      </c>
      <c r="AV44" s="9">
        <v>7.2769527914279999E-2</v>
      </c>
      <c r="AW44" s="9">
        <v>7.5790656173570004E-2</v>
      </c>
      <c r="AX44" s="9">
        <v>8.9509837631840006E-2</v>
      </c>
      <c r="AY44" s="9">
        <v>7.4994684413349999E-2</v>
      </c>
      <c r="AZ44" s="9">
        <v>0.1321577777887</v>
      </c>
    </row>
    <row r="45" spans="1:52" x14ac:dyDescent="0.35">
      <c r="A45" t="s">
        <v>374</v>
      </c>
      <c r="B45" s="9">
        <v>0.1464109380934</v>
      </c>
      <c r="C45" s="9">
        <v>0.15526749689370001</v>
      </c>
      <c r="D45" s="9">
        <v>0.13811867924650001</v>
      </c>
      <c r="E45" s="10">
        <v>5.1795176507070002E-2</v>
      </c>
      <c r="F45" s="9">
        <v>0.18055511254020001</v>
      </c>
      <c r="G45" s="9">
        <v>0.14588844903100001</v>
      </c>
      <c r="H45" s="9">
        <v>0.16387347785420001</v>
      </c>
      <c r="I45" s="9">
        <v>0.17302126324979999</v>
      </c>
      <c r="J45" s="9">
        <v>0.17252177975899999</v>
      </c>
      <c r="K45" s="9">
        <v>0.1146353220582</v>
      </c>
      <c r="L45" s="9">
        <v>0.14907220018530001</v>
      </c>
      <c r="M45" s="9">
        <v>0.1656393468265</v>
      </c>
      <c r="N45" s="9">
        <v>0.1398581998232</v>
      </c>
      <c r="O45" s="9">
        <v>0.13602635338970001</v>
      </c>
      <c r="P45" s="9">
        <v>0.14992460109309999</v>
      </c>
      <c r="Q45" s="9">
        <v>0.1373918039765</v>
      </c>
      <c r="R45" s="9">
        <v>0.14622496316700001</v>
      </c>
      <c r="S45" s="9">
        <v>0.1383122390364</v>
      </c>
      <c r="T45" s="9">
        <v>0.15103521715750001</v>
      </c>
      <c r="U45" s="9">
        <v>0.14656809033750001</v>
      </c>
      <c r="V45" s="9">
        <v>9.6366964425440002E-2</v>
      </c>
      <c r="W45" s="9">
        <v>0.11711494409419999</v>
      </c>
      <c r="X45" s="9">
        <v>0.1300075594649</v>
      </c>
      <c r="Y45" s="9">
        <v>0.1702065310267</v>
      </c>
      <c r="Z45" s="10">
        <v>5.2235995006310001E-2</v>
      </c>
      <c r="AA45" s="10">
        <v>1.6623855906209999E-2</v>
      </c>
      <c r="AB45" s="9">
        <v>0.10594511822200001</v>
      </c>
      <c r="AC45" s="9">
        <v>0.15561657692700001</v>
      </c>
      <c r="AD45" s="9">
        <v>0.1729217955341</v>
      </c>
      <c r="AE45" s="10">
        <v>5.3228010120790002E-2</v>
      </c>
      <c r="AF45" s="11">
        <v>0.4691759872922</v>
      </c>
      <c r="AG45" s="11">
        <v>0.3526177653973</v>
      </c>
      <c r="AH45" s="9">
        <v>6.2702524132760007E-2</v>
      </c>
      <c r="AI45" s="9">
        <v>0.1815513767926</v>
      </c>
      <c r="AJ45" s="9">
        <v>0.1390942286488</v>
      </c>
      <c r="AK45" s="9">
        <v>0.15570234670739999</v>
      </c>
      <c r="AL45" s="9">
        <v>0.1215880119371</v>
      </c>
      <c r="AM45" s="9">
        <v>0.1684057293464</v>
      </c>
      <c r="AN45" s="9">
        <v>0.13525989705470001</v>
      </c>
      <c r="AO45" s="10">
        <v>1.6768292245409998E-2</v>
      </c>
      <c r="AP45" s="9">
        <v>0.16233601077609999</v>
      </c>
      <c r="AQ45" s="9">
        <v>0.12110548122460001</v>
      </c>
      <c r="AR45" s="9">
        <v>0.1500110650432</v>
      </c>
      <c r="AS45" s="9">
        <v>0.13389071793919999</v>
      </c>
      <c r="AT45" s="10">
        <v>0.1046557116367</v>
      </c>
      <c r="AU45" s="10">
        <v>0.1095558182909</v>
      </c>
      <c r="AV45" s="11">
        <v>0.56054245572770001</v>
      </c>
      <c r="AW45" s="11">
        <v>0.4691759872922</v>
      </c>
      <c r="AX45" s="10">
        <v>3.4706649896720003E-2</v>
      </c>
      <c r="AY45" s="10">
        <v>5.3228010120790002E-2</v>
      </c>
      <c r="AZ45" s="9">
        <v>0.1499156775787</v>
      </c>
    </row>
    <row r="46" spans="1:52" x14ac:dyDescent="0.35">
      <c r="A46" t="s">
        <v>373</v>
      </c>
      <c r="B46" s="9">
        <v>0.1154576528675</v>
      </c>
      <c r="C46" s="9">
        <v>9.5428648703150001E-2</v>
      </c>
      <c r="D46" s="9">
        <v>0.13455037851410001</v>
      </c>
      <c r="E46" s="9">
        <v>6.1871134808629998E-2</v>
      </c>
      <c r="F46" s="9">
        <v>0.14695339227689999</v>
      </c>
      <c r="G46" s="9">
        <v>0.1209575512693</v>
      </c>
      <c r="H46" s="9">
        <v>0.13444416643439999</v>
      </c>
      <c r="I46" s="9">
        <v>0.1463347557494</v>
      </c>
      <c r="J46" s="9">
        <v>0.1538922527746</v>
      </c>
      <c r="K46" s="10">
        <v>5.2682428299889998E-2</v>
      </c>
      <c r="L46" s="9">
        <v>0.12605592496240001</v>
      </c>
      <c r="M46" s="11">
        <v>0.2082600838209</v>
      </c>
      <c r="N46" s="10">
        <v>6.0982885655609997E-2</v>
      </c>
      <c r="O46" s="9">
        <v>9.2477148736250001E-2</v>
      </c>
      <c r="P46" s="9">
        <v>0.1213329314655</v>
      </c>
      <c r="Q46" s="9">
        <v>8.9040063263720007E-2</v>
      </c>
      <c r="R46" s="9">
        <v>0.1118001895859</v>
      </c>
      <c r="S46" s="9">
        <v>8.2455796177370005E-2</v>
      </c>
      <c r="T46" s="9">
        <v>0.13807741832420001</v>
      </c>
      <c r="U46" s="9">
        <v>0.11854827682129999</v>
      </c>
      <c r="V46" s="9">
        <v>9.9137300075689994E-2</v>
      </c>
      <c r="W46" s="9">
        <v>0.1478907593929</v>
      </c>
      <c r="X46" s="10">
        <v>6.5397705166949996E-3</v>
      </c>
      <c r="Y46" s="9">
        <v>7.7460387508980003E-2</v>
      </c>
      <c r="Z46" s="9">
        <v>9.0056348370550002E-2</v>
      </c>
      <c r="AA46" s="9">
        <v>9.7724436066449996E-2</v>
      </c>
      <c r="AB46" s="9">
        <v>0.14800831542279999</v>
      </c>
      <c r="AC46" s="9">
        <v>7.4959900116180006E-2</v>
      </c>
      <c r="AD46" s="9">
        <v>8.6462317883400003E-2</v>
      </c>
      <c r="AE46" s="11">
        <v>0.33901518333969999</v>
      </c>
      <c r="AF46" s="9">
        <v>9.4227091009940006E-2</v>
      </c>
      <c r="AG46" s="9">
        <v>6.7716338668079995E-2</v>
      </c>
      <c r="AH46" s="9">
        <v>6.6091768443300003E-2</v>
      </c>
      <c r="AI46" s="9">
        <v>0.1057803600711</v>
      </c>
      <c r="AJ46" s="9">
        <v>0.13226676094830001</v>
      </c>
      <c r="AK46" s="9">
        <v>0.17657406101600001</v>
      </c>
      <c r="AL46" s="9">
        <v>0.13902669480929999</v>
      </c>
      <c r="AM46" s="9">
        <v>9.8401562577430005E-2</v>
      </c>
      <c r="AN46" s="9">
        <v>0.13144585315099999</v>
      </c>
      <c r="AO46" s="9">
        <v>6.3033826429179998E-2</v>
      </c>
      <c r="AP46" s="9">
        <v>0.1103777263177</v>
      </c>
      <c r="AQ46" s="9">
        <v>9.7759480527239997E-2</v>
      </c>
      <c r="AR46" s="9">
        <v>0.11147596442590001</v>
      </c>
      <c r="AS46" s="9">
        <v>0.1293048356391</v>
      </c>
      <c r="AT46" s="10">
        <v>8.1163365297779996E-2</v>
      </c>
      <c r="AU46" s="10">
        <v>8.8808039243209999E-2</v>
      </c>
      <c r="AV46" s="9">
        <v>9.2427928504620005E-2</v>
      </c>
      <c r="AW46" s="9">
        <v>9.4227091009940006E-2</v>
      </c>
      <c r="AX46" s="11">
        <v>0.35085558168359998</v>
      </c>
      <c r="AY46" s="11">
        <v>0.33901518333969999</v>
      </c>
      <c r="AZ46" s="9">
        <v>0.1115849754691</v>
      </c>
    </row>
    <row r="47" spans="1:52" x14ac:dyDescent="0.35">
      <c r="A47" t="s">
        <v>406</v>
      </c>
      <c r="B47" s="9">
        <v>0.98328902392710005</v>
      </c>
      <c r="C47" s="9">
        <v>0.98497765267049997</v>
      </c>
      <c r="D47" s="9">
        <v>0.98318849000349995</v>
      </c>
      <c r="E47" s="9">
        <v>0.98311913578300003</v>
      </c>
      <c r="F47" s="9">
        <v>0.9515990876989</v>
      </c>
      <c r="G47" s="9">
        <v>0.98535960086590002</v>
      </c>
      <c r="H47" s="9">
        <v>0.96784468189380002</v>
      </c>
      <c r="I47" s="9">
        <v>1</v>
      </c>
      <c r="J47" s="9">
        <v>0.9801689225529</v>
      </c>
      <c r="K47" s="9">
        <v>1</v>
      </c>
      <c r="L47" s="9">
        <v>0.97764993662279998</v>
      </c>
      <c r="M47" s="9">
        <v>0.98396963798040005</v>
      </c>
      <c r="N47" s="9">
        <v>0.99706442704739995</v>
      </c>
      <c r="O47" s="9">
        <v>0.97435944616449999</v>
      </c>
      <c r="P47" s="9">
        <v>0.97414989806289998</v>
      </c>
      <c r="Q47" s="9">
        <v>0.98694307095239997</v>
      </c>
      <c r="R47" s="9">
        <v>0.97792639800759995</v>
      </c>
      <c r="S47" s="9">
        <v>1</v>
      </c>
      <c r="T47" s="9">
        <v>0.98123040557179997</v>
      </c>
      <c r="U47" s="9">
        <v>0.98782054177050005</v>
      </c>
      <c r="V47" s="9">
        <v>1</v>
      </c>
      <c r="W47" s="9">
        <v>1</v>
      </c>
      <c r="X47" s="9">
        <v>1</v>
      </c>
      <c r="Y47" s="9">
        <v>0.98562183726980002</v>
      </c>
      <c r="Z47" s="9">
        <v>1</v>
      </c>
      <c r="AA47" s="9">
        <v>1</v>
      </c>
      <c r="AB47" s="9">
        <v>1</v>
      </c>
      <c r="AC47" s="9">
        <v>1</v>
      </c>
      <c r="AD47" s="9">
        <v>1</v>
      </c>
      <c r="AE47" s="9">
        <v>0.95599012549950002</v>
      </c>
      <c r="AF47" s="9">
        <v>1</v>
      </c>
      <c r="AG47" s="9">
        <v>1</v>
      </c>
      <c r="AH47" s="9">
        <v>0.96088209737319996</v>
      </c>
      <c r="AI47" s="9">
        <v>0.98483853031589996</v>
      </c>
      <c r="AJ47" s="9">
        <v>0.99347836493609998</v>
      </c>
      <c r="AK47" s="9">
        <v>1</v>
      </c>
      <c r="AL47" s="9">
        <v>1</v>
      </c>
      <c r="AM47" s="9">
        <v>1</v>
      </c>
      <c r="AN47" s="9">
        <v>1</v>
      </c>
      <c r="AO47" s="9">
        <v>0.91007470366380006</v>
      </c>
      <c r="AP47" s="9">
        <v>0.99113146408300001</v>
      </c>
      <c r="AQ47" s="9">
        <v>0.99468798288649996</v>
      </c>
      <c r="AR47" s="9">
        <v>0.99045738049200005</v>
      </c>
      <c r="AS47" s="9">
        <v>0.95835951349909998</v>
      </c>
      <c r="AT47" s="11">
        <v>0.99724275824969999</v>
      </c>
      <c r="AU47" s="11">
        <v>0.99741770079939995</v>
      </c>
      <c r="AV47" s="9">
        <v>1</v>
      </c>
      <c r="AW47" s="9">
        <v>1</v>
      </c>
      <c r="AX47" s="9">
        <v>0.94049963984740004</v>
      </c>
      <c r="AY47" s="9">
        <v>0.95599012549950002</v>
      </c>
      <c r="AZ47" s="9">
        <v>0.99044804887589999</v>
      </c>
    </row>
    <row r="48" spans="1:52" x14ac:dyDescent="0.35">
      <c r="A48" t="s">
        <v>375</v>
      </c>
      <c r="B48" s="9">
        <v>1.6710976072919999E-2</v>
      </c>
      <c r="C48" s="9">
        <v>1.502234732945E-2</v>
      </c>
      <c r="D48" s="9">
        <v>1.681150999646E-2</v>
      </c>
      <c r="E48" s="9">
        <v>1.688086421697E-2</v>
      </c>
      <c r="F48" s="9">
        <v>4.8400912301149998E-2</v>
      </c>
      <c r="G48" s="9">
        <v>1.464039913415E-2</v>
      </c>
      <c r="H48" s="9">
        <v>3.2155318106169999E-2</v>
      </c>
      <c r="I48" s="9">
        <v>0</v>
      </c>
      <c r="J48" s="9">
        <v>1.9831077447070002E-2</v>
      </c>
      <c r="K48" s="9">
        <v>0</v>
      </c>
      <c r="L48" s="9">
        <v>2.2350063377179999E-2</v>
      </c>
      <c r="M48" s="9">
        <v>1.6030362019589999E-2</v>
      </c>
      <c r="N48" s="9">
        <v>2.9355729526449998E-3</v>
      </c>
      <c r="O48" s="9">
        <v>2.5640553835550001E-2</v>
      </c>
      <c r="P48" s="9">
        <v>2.5850101937069998E-2</v>
      </c>
      <c r="Q48" s="9">
        <v>1.3056929047609999E-2</v>
      </c>
      <c r="R48" s="9">
        <v>2.207360199241E-2</v>
      </c>
      <c r="S48" s="9">
        <v>0</v>
      </c>
      <c r="T48" s="9">
        <v>1.87695944282E-2</v>
      </c>
      <c r="U48" s="9">
        <v>1.217945822951E-2</v>
      </c>
      <c r="V48" s="9">
        <v>0</v>
      </c>
      <c r="W48" s="9">
        <v>0</v>
      </c>
      <c r="X48" s="9">
        <v>0</v>
      </c>
      <c r="Y48" s="9">
        <v>1.4378162730170001E-2</v>
      </c>
      <c r="Z48" s="9">
        <v>0</v>
      </c>
      <c r="AA48" s="9">
        <v>0</v>
      </c>
      <c r="AB48" s="9">
        <v>0</v>
      </c>
      <c r="AC48" s="9">
        <v>0</v>
      </c>
      <c r="AD48" s="9">
        <v>0</v>
      </c>
      <c r="AE48" s="9">
        <v>4.40098745005E-2</v>
      </c>
      <c r="AF48" s="9">
        <v>0</v>
      </c>
      <c r="AG48" s="9">
        <v>0</v>
      </c>
      <c r="AH48" s="9">
        <v>3.9117902626820002E-2</v>
      </c>
      <c r="AI48" s="9">
        <v>1.516146968409E-2</v>
      </c>
      <c r="AJ48" s="9">
        <v>6.5216350639159997E-3</v>
      </c>
      <c r="AK48" s="9">
        <v>0</v>
      </c>
      <c r="AL48" s="9">
        <v>0</v>
      </c>
      <c r="AM48" s="9">
        <v>0</v>
      </c>
      <c r="AN48" s="9">
        <v>0</v>
      </c>
      <c r="AO48" s="9">
        <v>8.9925296336169996E-2</v>
      </c>
      <c r="AP48" s="9">
        <v>8.8685359170330002E-3</v>
      </c>
      <c r="AQ48" s="9">
        <v>5.3120171134670002E-3</v>
      </c>
      <c r="AR48" s="9">
        <v>9.5426195079749993E-3</v>
      </c>
      <c r="AS48" s="9">
        <v>4.1640486500859997E-2</v>
      </c>
      <c r="AT48" s="10">
        <v>2.7572417503449998E-3</v>
      </c>
      <c r="AU48" s="10">
        <v>2.5822992006050002E-3</v>
      </c>
      <c r="AV48" s="9">
        <v>0</v>
      </c>
      <c r="AW48" s="9">
        <v>0</v>
      </c>
      <c r="AX48" s="9">
        <v>5.9500360152599997E-2</v>
      </c>
      <c r="AY48" s="9">
        <v>4.40098745005E-2</v>
      </c>
      <c r="AZ48" s="9">
        <v>9.5519511241079994E-3</v>
      </c>
    </row>
    <row r="49" spans="1:52" x14ac:dyDescent="0.35">
      <c r="A49" t="s">
        <v>391</v>
      </c>
      <c r="B49" s="9">
        <v>1</v>
      </c>
      <c r="C49" s="9">
        <v>1</v>
      </c>
      <c r="D49" s="9">
        <v>1</v>
      </c>
      <c r="E49" s="9">
        <v>1</v>
      </c>
      <c r="F49" s="9">
        <v>1</v>
      </c>
      <c r="G49" s="9">
        <v>1</v>
      </c>
      <c r="H49" s="9">
        <v>1</v>
      </c>
      <c r="I49" s="9">
        <v>1</v>
      </c>
      <c r="J49" s="9">
        <v>1</v>
      </c>
      <c r="K49" s="9">
        <v>1</v>
      </c>
      <c r="L49" s="9">
        <v>1</v>
      </c>
      <c r="M49" s="9">
        <v>1</v>
      </c>
      <c r="N49" s="9">
        <v>1</v>
      </c>
      <c r="O49" s="9">
        <v>1</v>
      </c>
      <c r="P49" s="9">
        <v>1</v>
      </c>
      <c r="Q49" s="9">
        <v>1</v>
      </c>
      <c r="R49" s="9">
        <v>1</v>
      </c>
      <c r="S49" s="9">
        <v>1</v>
      </c>
      <c r="T49" s="9">
        <v>1</v>
      </c>
      <c r="U49" s="9">
        <v>1</v>
      </c>
      <c r="V49" s="9">
        <v>1</v>
      </c>
      <c r="W49" s="9">
        <v>1</v>
      </c>
      <c r="X49" s="9">
        <v>1</v>
      </c>
      <c r="Y49" s="9">
        <v>1</v>
      </c>
      <c r="Z49" s="9">
        <v>1</v>
      </c>
      <c r="AA49" s="9">
        <v>1</v>
      </c>
      <c r="AB49" s="9">
        <v>1</v>
      </c>
      <c r="AC49" s="9">
        <v>1</v>
      </c>
      <c r="AD49" s="9">
        <v>1</v>
      </c>
      <c r="AE49" s="9">
        <v>1</v>
      </c>
      <c r="AF49" s="9">
        <v>1</v>
      </c>
      <c r="AG49" s="9">
        <v>1</v>
      </c>
      <c r="AH49" s="9">
        <v>1</v>
      </c>
      <c r="AI49" s="9">
        <v>1</v>
      </c>
      <c r="AJ49" s="9">
        <v>1</v>
      </c>
      <c r="AK49" s="9">
        <v>1</v>
      </c>
      <c r="AL49" s="9">
        <v>1</v>
      </c>
      <c r="AM49" s="9">
        <v>1</v>
      </c>
      <c r="AN49" s="9">
        <v>1</v>
      </c>
      <c r="AO49" s="9">
        <v>1</v>
      </c>
      <c r="AP49" s="9">
        <v>1</v>
      </c>
      <c r="AQ49" s="9">
        <v>1</v>
      </c>
      <c r="AR49" s="9">
        <v>1</v>
      </c>
      <c r="AS49" s="9">
        <v>1</v>
      </c>
      <c r="AT49" s="9">
        <v>1</v>
      </c>
      <c r="AU49" s="9">
        <v>1</v>
      </c>
      <c r="AV49" s="9">
        <v>1</v>
      </c>
      <c r="AW49" s="9">
        <v>1</v>
      </c>
      <c r="AX49" s="9">
        <v>1</v>
      </c>
      <c r="AY49" s="9">
        <v>1</v>
      </c>
      <c r="AZ49" s="9">
        <v>1</v>
      </c>
    </row>
    <row r="50" spans="1:52" x14ac:dyDescent="0.35">
      <c r="A50" t="s">
        <v>341</v>
      </c>
      <c r="B50" s="6">
        <v>1749</v>
      </c>
      <c r="C50" s="6">
        <v>811</v>
      </c>
      <c r="D50" s="6">
        <v>925</v>
      </c>
      <c r="E50" s="6">
        <v>272</v>
      </c>
      <c r="F50" s="6">
        <v>253</v>
      </c>
      <c r="G50" s="6">
        <v>350</v>
      </c>
      <c r="H50" s="6">
        <v>603</v>
      </c>
      <c r="I50" s="6">
        <v>263</v>
      </c>
      <c r="J50" s="6">
        <v>224</v>
      </c>
      <c r="K50" s="6">
        <v>387</v>
      </c>
      <c r="L50" s="6">
        <v>528</v>
      </c>
      <c r="M50" s="6">
        <v>301</v>
      </c>
      <c r="N50" s="6">
        <v>495</v>
      </c>
      <c r="O50" s="6">
        <v>424</v>
      </c>
      <c r="P50" s="6">
        <v>485</v>
      </c>
      <c r="Q50" s="6">
        <v>280</v>
      </c>
      <c r="R50" s="6">
        <v>765</v>
      </c>
      <c r="S50" s="6">
        <v>360</v>
      </c>
      <c r="T50" s="6">
        <v>624</v>
      </c>
      <c r="U50" s="6">
        <v>984</v>
      </c>
      <c r="V50" s="6">
        <v>138</v>
      </c>
      <c r="W50" s="6">
        <v>82</v>
      </c>
      <c r="X50" s="6">
        <v>67</v>
      </c>
      <c r="Y50" s="6">
        <v>179</v>
      </c>
      <c r="Z50" s="6">
        <v>122</v>
      </c>
      <c r="AA50" s="6">
        <v>240</v>
      </c>
      <c r="AB50" s="6">
        <v>79</v>
      </c>
      <c r="AC50" s="6">
        <v>127</v>
      </c>
      <c r="AD50" s="6">
        <v>182</v>
      </c>
      <c r="AE50" s="6">
        <v>159</v>
      </c>
      <c r="AF50" s="6">
        <v>186</v>
      </c>
      <c r="AG50" s="6">
        <v>35</v>
      </c>
      <c r="AH50" s="6">
        <v>86</v>
      </c>
      <c r="AI50" s="6">
        <v>467</v>
      </c>
      <c r="AJ50" s="6">
        <v>398</v>
      </c>
      <c r="AK50" s="6">
        <v>174</v>
      </c>
      <c r="AL50" s="6">
        <v>425</v>
      </c>
      <c r="AM50" s="6">
        <v>254</v>
      </c>
      <c r="AN50" s="6">
        <v>33</v>
      </c>
      <c r="AO50" s="6">
        <v>41</v>
      </c>
      <c r="AP50" s="6">
        <v>835</v>
      </c>
      <c r="AQ50" s="6">
        <v>579</v>
      </c>
      <c r="AR50" s="6">
        <v>1373</v>
      </c>
      <c r="AS50" s="6">
        <v>376</v>
      </c>
      <c r="AT50" s="6">
        <v>933</v>
      </c>
      <c r="AU50" s="6">
        <v>1002</v>
      </c>
      <c r="AV50" s="6">
        <v>135</v>
      </c>
      <c r="AW50" s="6">
        <v>186</v>
      </c>
      <c r="AX50" s="6">
        <v>116</v>
      </c>
      <c r="AY50" s="6">
        <v>159</v>
      </c>
      <c r="AZ50" s="6">
        <v>1364</v>
      </c>
    </row>
    <row r="51" spans="1:52" x14ac:dyDescent="0.35">
      <c r="A51" t="s">
        <v>407</v>
      </c>
    </row>
    <row r="52" spans="1:52" x14ac:dyDescent="0.35">
      <c r="A52" t="s">
        <v>343</v>
      </c>
    </row>
    <row r="56" spans="1:52" x14ac:dyDescent="0.35">
      <c r="A56" s="3" t="s">
        <v>337</v>
      </c>
    </row>
    <row r="57" spans="1:52" x14ac:dyDescent="0.35">
      <c r="A57" t="s">
        <v>13</v>
      </c>
    </row>
    <row r="58" spans="1:52" x14ac:dyDescent="0.35">
      <c r="A58" s="4" t="s">
        <v>338</v>
      </c>
      <c r="B58" s="4" t="s">
        <v>408</v>
      </c>
      <c r="C58" s="4" t="s">
        <v>409</v>
      </c>
    </row>
    <row r="59" spans="1:52" x14ac:dyDescent="0.35">
      <c r="A59" t="s">
        <v>410</v>
      </c>
      <c r="B59" s="11">
        <v>0.488307154194</v>
      </c>
      <c r="C59" s="6">
        <v>856</v>
      </c>
    </row>
    <row r="60" spans="1:52" x14ac:dyDescent="0.35">
      <c r="A60" t="s">
        <v>411</v>
      </c>
      <c r="B60" s="9">
        <v>0.33327164391219999</v>
      </c>
      <c r="C60" s="6">
        <v>589</v>
      </c>
    </row>
    <row r="61" spans="1:52" x14ac:dyDescent="0.35">
      <c r="A61" t="s">
        <v>412</v>
      </c>
      <c r="B61" s="10">
        <v>0.17842120189380001</v>
      </c>
      <c r="C61" s="6">
        <v>304</v>
      </c>
    </row>
    <row r="62" spans="1:52" x14ac:dyDescent="0.35">
      <c r="A62" t="s">
        <v>391</v>
      </c>
      <c r="B62" s="11">
        <v>1</v>
      </c>
      <c r="C62" s="6">
        <v>1749</v>
      </c>
    </row>
    <row r="63" spans="1:52" x14ac:dyDescent="0.35">
      <c r="A63" t="s">
        <v>341</v>
      </c>
      <c r="B63" s="6">
        <v>1749</v>
      </c>
    </row>
    <row r="64" spans="1:52" x14ac:dyDescent="0.35">
      <c r="A64" t="s">
        <v>413</v>
      </c>
    </row>
    <row r="65" spans="1:52" x14ac:dyDescent="0.35">
      <c r="A65" t="s">
        <v>343</v>
      </c>
    </row>
    <row r="69" spans="1:52" x14ac:dyDescent="0.35">
      <c r="A69" s="3" t="s">
        <v>337</v>
      </c>
    </row>
    <row r="70" spans="1:52" x14ac:dyDescent="0.35">
      <c r="A70" t="s">
        <v>13</v>
      </c>
    </row>
    <row r="71" spans="1:52" ht="130.5" x14ac:dyDescent="0.35">
      <c r="A71" s="4" t="s">
        <v>393</v>
      </c>
      <c r="B71" s="4" t="s">
        <v>344</v>
      </c>
      <c r="C71" s="4" t="s">
        <v>345</v>
      </c>
      <c r="D71" s="4" t="s">
        <v>346</v>
      </c>
      <c r="E71" s="4" t="s">
        <v>347</v>
      </c>
      <c r="F71" s="4" t="s">
        <v>348</v>
      </c>
      <c r="G71" s="4" t="s">
        <v>349</v>
      </c>
      <c r="H71" s="4" t="s">
        <v>350</v>
      </c>
      <c r="I71" s="4" t="s">
        <v>351</v>
      </c>
      <c r="J71" s="4" t="s">
        <v>352</v>
      </c>
      <c r="K71" s="4" t="s">
        <v>353</v>
      </c>
      <c r="L71" s="4" t="s">
        <v>354</v>
      </c>
      <c r="M71" s="4" t="s">
        <v>355</v>
      </c>
      <c r="N71" s="4" t="s">
        <v>356</v>
      </c>
      <c r="O71" s="4" t="s">
        <v>357</v>
      </c>
      <c r="P71" s="4" t="s">
        <v>358</v>
      </c>
      <c r="Q71" s="4" t="s">
        <v>359</v>
      </c>
      <c r="R71" s="4" t="s">
        <v>360</v>
      </c>
      <c r="S71" s="4" t="s">
        <v>361</v>
      </c>
      <c r="T71" s="4" t="s">
        <v>362</v>
      </c>
      <c r="U71" s="4" t="s">
        <v>363</v>
      </c>
      <c r="V71" s="4" t="s">
        <v>364</v>
      </c>
      <c r="W71" s="4" t="s">
        <v>365</v>
      </c>
      <c r="X71" s="4" t="s">
        <v>366</v>
      </c>
      <c r="Y71" s="4" t="s">
        <v>367</v>
      </c>
      <c r="Z71" s="4" t="s">
        <v>368</v>
      </c>
      <c r="AA71" s="4" t="s">
        <v>369</v>
      </c>
      <c r="AB71" s="4" t="s">
        <v>370</v>
      </c>
      <c r="AC71" s="4" t="s">
        <v>371</v>
      </c>
      <c r="AD71" s="4" t="s">
        <v>372</v>
      </c>
      <c r="AE71" s="4" t="s">
        <v>373</v>
      </c>
      <c r="AF71" s="4" t="s">
        <v>374</v>
      </c>
      <c r="AG71" s="4" t="s">
        <v>375</v>
      </c>
      <c r="AH71" s="4" t="s">
        <v>376</v>
      </c>
      <c r="AI71" s="4" t="s">
        <v>377</v>
      </c>
      <c r="AJ71" s="4" t="s">
        <v>378</v>
      </c>
      <c r="AK71" s="4" t="s">
        <v>379</v>
      </c>
      <c r="AL71" s="4" t="s">
        <v>380</v>
      </c>
      <c r="AM71" s="4" t="s">
        <v>381</v>
      </c>
      <c r="AN71" s="4" t="s">
        <v>382</v>
      </c>
      <c r="AO71" s="4" t="s">
        <v>383</v>
      </c>
      <c r="AP71" s="4" t="s">
        <v>384</v>
      </c>
      <c r="AQ71" s="4" t="s">
        <v>385</v>
      </c>
      <c r="AR71" s="4" t="s">
        <v>386</v>
      </c>
      <c r="AS71" s="4" t="s">
        <v>387</v>
      </c>
      <c r="AT71" s="4" t="s">
        <v>182</v>
      </c>
      <c r="AU71" s="4" t="s">
        <v>388</v>
      </c>
      <c r="AV71" s="4" t="s">
        <v>298</v>
      </c>
      <c r="AW71" s="4" t="s">
        <v>389</v>
      </c>
      <c r="AX71" s="4" t="s">
        <v>299</v>
      </c>
      <c r="AY71" s="4" t="s">
        <v>390</v>
      </c>
      <c r="AZ71" s="4" t="s">
        <v>391</v>
      </c>
    </row>
    <row r="72" spans="1:52" x14ac:dyDescent="0.35">
      <c r="A72" t="s">
        <v>410</v>
      </c>
      <c r="B72" s="9">
        <v>0.488307154194</v>
      </c>
      <c r="C72" s="9">
        <v>0.46482588952300002</v>
      </c>
      <c r="D72" s="9">
        <v>0.50927564689350002</v>
      </c>
      <c r="E72" s="9">
        <v>0.44771678535929998</v>
      </c>
      <c r="F72" s="9">
        <v>0.40930431252970001</v>
      </c>
      <c r="G72" s="9">
        <v>0.43852257184370003</v>
      </c>
      <c r="H72" s="10">
        <v>0.42336416942670002</v>
      </c>
      <c r="I72" s="9">
        <v>0.51196322814369999</v>
      </c>
      <c r="J72" s="9">
        <v>0.53193577091779998</v>
      </c>
      <c r="K72" s="11">
        <v>0.57179737324190005</v>
      </c>
      <c r="L72" s="9">
        <v>0.51218669040700004</v>
      </c>
      <c r="M72" s="9">
        <v>0.47253990147320002</v>
      </c>
      <c r="N72" s="9">
        <v>0.47766700130060002</v>
      </c>
      <c r="O72" s="9">
        <v>0.48305738616010002</v>
      </c>
      <c r="P72" s="10">
        <v>0.40492637591190001</v>
      </c>
      <c r="Q72" s="9">
        <v>0.48893889450330003</v>
      </c>
      <c r="R72" s="10">
        <v>0.42972657790660002</v>
      </c>
      <c r="S72" s="9">
        <v>0.51369664737849996</v>
      </c>
      <c r="T72" s="11">
        <v>0.55085558577380001</v>
      </c>
      <c r="U72" s="11">
        <v>0.53780882197930002</v>
      </c>
      <c r="V72" s="9">
        <v>0.40581443556050001</v>
      </c>
      <c r="W72" s="9">
        <v>0.45229154027259999</v>
      </c>
      <c r="X72" s="9">
        <v>0.39267645116439998</v>
      </c>
      <c r="Y72" s="10">
        <v>0.335528024792</v>
      </c>
      <c r="Z72" s="9">
        <v>0.42612023807580002</v>
      </c>
      <c r="AA72" s="9">
        <v>0.50135026316840003</v>
      </c>
      <c r="AB72" s="9">
        <v>0.47686902691010002</v>
      </c>
      <c r="AC72" s="9">
        <v>0.45425878414190002</v>
      </c>
      <c r="AD72" s="9">
        <v>0.41193928548429998</v>
      </c>
      <c r="AE72" s="9">
        <v>0.40025487679659999</v>
      </c>
      <c r="AF72" s="9">
        <v>0.42461864578629999</v>
      </c>
      <c r="AG72" s="9">
        <v>0.48582915062830001</v>
      </c>
      <c r="AH72" s="9">
        <v>0.55342583155489999</v>
      </c>
      <c r="AI72" s="10">
        <v>0.37219716145909998</v>
      </c>
      <c r="AJ72" s="9">
        <v>0.4908358180149</v>
      </c>
      <c r="AK72" s="9">
        <v>0.3828952371132</v>
      </c>
      <c r="AL72" s="9">
        <v>0.47994358879549998</v>
      </c>
      <c r="AM72" s="9">
        <v>0.48137805635289999</v>
      </c>
      <c r="AN72" s="9">
        <v>0.39904444999119998</v>
      </c>
      <c r="AO72" s="9">
        <v>0.63488166972990001</v>
      </c>
      <c r="AP72" s="9">
        <v>0.46785298013960003</v>
      </c>
      <c r="AQ72" s="10">
        <v>0.40097703054919998</v>
      </c>
      <c r="AR72" s="10">
        <v>0.46098542254660002</v>
      </c>
      <c r="AS72" s="11">
        <v>0.58332438552739996</v>
      </c>
      <c r="AT72" s="9">
        <v>0.4647229597168</v>
      </c>
      <c r="AU72" s="9">
        <v>0.46135925482509998</v>
      </c>
      <c r="AV72" s="9">
        <v>0.436913205538</v>
      </c>
      <c r="AW72" s="9">
        <v>0.42461864578629999</v>
      </c>
      <c r="AX72" s="9">
        <v>0.417784595057</v>
      </c>
      <c r="AY72" s="9">
        <v>0.40025487679659999</v>
      </c>
      <c r="AZ72" s="9">
        <v>0.460848030508</v>
      </c>
    </row>
    <row r="73" spans="1:52" x14ac:dyDescent="0.35">
      <c r="A73" t="s">
        <v>411</v>
      </c>
      <c r="B73" s="9">
        <v>0.33327164391219999</v>
      </c>
      <c r="C73" s="9">
        <v>0.3261122514052</v>
      </c>
      <c r="D73" s="9">
        <v>0.3411021140837</v>
      </c>
      <c r="E73" s="9">
        <v>0.31656935301700001</v>
      </c>
      <c r="F73" s="9">
        <v>0.29645238372139998</v>
      </c>
      <c r="G73" s="9">
        <v>0.3413887773325</v>
      </c>
      <c r="H73" s="9">
        <v>0.31807582325799999</v>
      </c>
      <c r="I73" s="9">
        <v>0.34520991831969999</v>
      </c>
      <c r="J73" s="9">
        <v>0.34193569596110002</v>
      </c>
      <c r="K73" s="9">
        <v>0.3517814718974</v>
      </c>
      <c r="L73" s="9">
        <v>0.3250613809674</v>
      </c>
      <c r="M73" s="9">
        <v>0.34452146661279998</v>
      </c>
      <c r="N73" s="9">
        <v>0.33358840471529999</v>
      </c>
      <c r="O73" s="9">
        <v>0.33587139088570001</v>
      </c>
      <c r="P73" s="9">
        <v>0.3170351055092</v>
      </c>
      <c r="Q73" s="9">
        <v>0.33428420167220002</v>
      </c>
      <c r="R73" s="9">
        <v>0.3221269784377</v>
      </c>
      <c r="S73" s="9">
        <v>0.3550470705862</v>
      </c>
      <c r="T73" s="9">
        <v>0.33600236069139999</v>
      </c>
      <c r="U73" s="9">
        <v>0.34268909185930002</v>
      </c>
      <c r="V73" s="9">
        <v>0.39411700659089999</v>
      </c>
      <c r="W73" s="9">
        <v>0.33824114989699999</v>
      </c>
      <c r="X73" s="9">
        <v>0.3104777468339</v>
      </c>
      <c r="Y73" s="9">
        <v>0.34709779441569999</v>
      </c>
      <c r="Z73" s="9">
        <v>0.36048887677570002</v>
      </c>
      <c r="AA73" s="9">
        <v>0.33332947590220002</v>
      </c>
      <c r="AB73" s="9">
        <v>0.21667873726949999</v>
      </c>
      <c r="AC73" s="9">
        <v>0.36794527213400002</v>
      </c>
      <c r="AD73" s="9">
        <v>0.3359829388633</v>
      </c>
      <c r="AE73" s="9">
        <v>0.42696369709170001</v>
      </c>
      <c r="AF73" s="9">
        <v>0.38335639857979997</v>
      </c>
      <c r="AG73" s="9">
        <v>0.40489388255890002</v>
      </c>
      <c r="AH73" s="9">
        <v>0.3389080188204</v>
      </c>
      <c r="AI73" s="9">
        <v>0.33184634367639998</v>
      </c>
      <c r="AJ73" s="9">
        <v>0.33805910184159998</v>
      </c>
      <c r="AK73" s="9">
        <v>0.38163943303179998</v>
      </c>
      <c r="AL73" s="9">
        <v>0.35734661107819998</v>
      </c>
      <c r="AM73" s="9">
        <v>0.34430542012580001</v>
      </c>
      <c r="AN73" s="9">
        <v>0.44768309994799999</v>
      </c>
      <c r="AO73" s="9">
        <v>0.2479742053748</v>
      </c>
      <c r="AP73" s="9">
        <v>0.3447063206014</v>
      </c>
      <c r="AQ73" s="9">
        <v>0.34783895476839999</v>
      </c>
      <c r="AR73" s="9">
        <v>0.33734257283149999</v>
      </c>
      <c r="AS73" s="9">
        <v>0.31911410807719998</v>
      </c>
      <c r="AT73" s="9">
        <v>0.31980848585920002</v>
      </c>
      <c r="AU73" s="9">
        <v>0.32863036759559999</v>
      </c>
      <c r="AV73" s="9">
        <v>0.35466959898490003</v>
      </c>
      <c r="AW73" s="9">
        <v>0.38335639857979997</v>
      </c>
      <c r="AX73" s="9">
        <v>0.36498015123790001</v>
      </c>
      <c r="AY73" s="9">
        <v>0.42696369709170001</v>
      </c>
      <c r="AZ73" s="9">
        <v>0.33767245619239999</v>
      </c>
    </row>
    <row r="74" spans="1:52" x14ac:dyDescent="0.35">
      <c r="A74" t="s">
        <v>412</v>
      </c>
      <c r="B74" s="9">
        <v>0.17842120189380001</v>
      </c>
      <c r="C74" s="11">
        <v>0.2090618590717</v>
      </c>
      <c r="D74" s="10">
        <v>0.1496222390228</v>
      </c>
      <c r="E74" s="9">
        <v>0.23571386162370001</v>
      </c>
      <c r="F74" s="11">
        <v>0.29424330374890001</v>
      </c>
      <c r="G74" s="9">
        <v>0.2200886508238</v>
      </c>
      <c r="H74" s="11">
        <v>0.25856000731520001</v>
      </c>
      <c r="I74" s="9">
        <v>0.14282685353649999</v>
      </c>
      <c r="J74" s="9">
        <v>0.12612853312120001</v>
      </c>
      <c r="K74" s="10">
        <v>7.6421154860730006E-2</v>
      </c>
      <c r="L74" s="9">
        <v>0.16275192862560001</v>
      </c>
      <c r="M74" s="9">
        <v>0.18293863191410001</v>
      </c>
      <c r="N74" s="9">
        <v>0.18874459398410001</v>
      </c>
      <c r="O74" s="9">
        <v>0.1810712229542</v>
      </c>
      <c r="P74" s="11">
        <v>0.27803851857880002</v>
      </c>
      <c r="Q74" s="9">
        <v>0.17677690382440001</v>
      </c>
      <c r="R74" s="11">
        <v>0.24814644365569999</v>
      </c>
      <c r="S74" s="9">
        <v>0.13125628203529999</v>
      </c>
      <c r="T74" s="10">
        <v>0.1131420535348</v>
      </c>
      <c r="U74" s="10">
        <v>0.1195020861615</v>
      </c>
      <c r="V74" s="9">
        <v>0.2000685578486</v>
      </c>
      <c r="W74" s="9">
        <v>0.20946730983039999</v>
      </c>
      <c r="X74" s="9">
        <v>0.29684580200170002</v>
      </c>
      <c r="Y74" s="11">
        <v>0.31737418079230001</v>
      </c>
      <c r="Z74" s="9">
        <v>0.21339088514849999</v>
      </c>
      <c r="AA74" s="9">
        <v>0.16532026092929999</v>
      </c>
      <c r="AB74" s="9">
        <v>0.30645223582039999</v>
      </c>
      <c r="AC74" s="9">
        <v>0.17779594372409999</v>
      </c>
      <c r="AD74" s="9">
        <v>0.25207777565240003</v>
      </c>
      <c r="AE74" s="9">
        <v>0.1727814261117</v>
      </c>
      <c r="AF74" s="9">
        <v>0.19202495563390001</v>
      </c>
      <c r="AG74" s="9">
        <v>0.1092769668128</v>
      </c>
      <c r="AH74" s="9">
        <v>0.1076661496247</v>
      </c>
      <c r="AI74" s="11">
        <v>0.29595649486449999</v>
      </c>
      <c r="AJ74" s="9">
        <v>0.17110508014350001</v>
      </c>
      <c r="AK74" s="9">
        <v>0.23546532985490001</v>
      </c>
      <c r="AL74" s="9">
        <v>0.16270980012620001</v>
      </c>
      <c r="AM74" s="9">
        <v>0.1743165235213</v>
      </c>
      <c r="AN74" s="9">
        <v>0.15327245006080001</v>
      </c>
      <c r="AO74" s="9">
        <v>0.1171441248953</v>
      </c>
      <c r="AP74" s="9">
        <v>0.187440699259</v>
      </c>
      <c r="AQ74" s="11">
        <v>0.25118401468239998</v>
      </c>
      <c r="AR74" s="11">
        <v>0.20167200462179999</v>
      </c>
      <c r="AS74" s="10">
        <v>9.7561506395419995E-2</v>
      </c>
      <c r="AT74" s="11">
        <v>0.21546855442410001</v>
      </c>
      <c r="AU74" s="11">
        <v>0.21001037757929999</v>
      </c>
      <c r="AV74" s="9">
        <v>0.2084171954771</v>
      </c>
      <c r="AW74" s="9">
        <v>0.19202495563390001</v>
      </c>
      <c r="AX74" s="9">
        <v>0.2172352537051</v>
      </c>
      <c r="AY74" s="9">
        <v>0.1727814261117</v>
      </c>
      <c r="AZ74" s="9">
        <v>0.20147951329960001</v>
      </c>
    </row>
    <row r="75" spans="1:52" x14ac:dyDescent="0.35">
      <c r="A75" t="s">
        <v>391</v>
      </c>
      <c r="B75" s="9">
        <v>1</v>
      </c>
      <c r="C75" s="9">
        <v>1</v>
      </c>
      <c r="D75" s="9">
        <v>1</v>
      </c>
      <c r="E75" s="9">
        <v>1</v>
      </c>
      <c r="F75" s="9">
        <v>1</v>
      </c>
      <c r="G75" s="9">
        <v>1</v>
      </c>
      <c r="H75" s="9">
        <v>1</v>
      </c>
      <c r="I75" s="9">
        <v>1</v>
      </c>
      <c r="J75" s="9">
        <v>1</v>
      </c>
      <c r="K75" s="9">
        <v>1</v>
      </c>
      <c r="L75" s="9">
        <v>1</v>
      </c>
      <c r="M75" s="9">
        <v>1</v>
      </c>
      <c r="N75" s="9">
        <v>1</v>
      </c>
      <c r="O75" s="9">
        <v>1</v>
      </c>
      <c r="P75" s="9">
        <v>1</v>
      </c>
      <c r="Q75" s="9">
        <v>1</v>
      </c>
      <c r="R75" s="9">
        <v>1</v>
      </c>
      <c r="S75" s="9">
        <v>1</v>
      </c>
      <c r="T75" s="9">
        <v>1</v>
      </c>
      <c r="U75" s="9">
        <v>1</v>
      </c>
      <c r="V75" s="9">
        <v>1</v>
      </c>
      <c r="W75" s="9">
        <v>1</v>
      </c>
      <c r="X75" s="9">
        <v>1</v>
      </c>
      <c r="Y75" s="9">
        <v>1</v>
      </c>
      <c r="Z75" s="9">
        <v>1</v>
      </c>
      <c r="AA75" s="9">
        <v>1</v>
      </c>
      <c r="AB75" s="9">
        <v>1</v>
      </c>
      <c r="AC75" s="9">
        <v>1</v>
      </c>
      <c r="AD75" s="9">
        <v>1</v>
      </c>
      <c r="AE75" s="9">
        <v>1</v>
      </c>
      <c r="AF75" s="9">
        <v>1</v>
      </c>
      <c r="AG75" s="9">
        <v>1</v>
      </c>
      <c r="AH75" s="9">
        <v>1</v>
      </c>
      <c r="AI75" s="9">
        <v>1</v>
      </c>
      <c r="AJ75" s="9">
        <v>1</v>
      </c>
      <c r="AK75" s="9">
        <v>1</v>
      </c>
      <c r="AL75" s="9">
        <v>1</v>
      </c>
      <c r="AM75" s="9">
        <v>1</v>
      </c>
      <c r="AN75" s="9">
        <v>1</v>
      </c>
      <c r="AO75" s="9">
        <v>1</v>
      </c>
      <c r="AP75" s="9">
        <v>1</v>
      </c>
      <c r="AQ75" s="9">
        <v>1</v>
      </c>
      <c r="AR75" s="9">
        <v>1</v>
      </c>
      <c r="AS75" s="9">
        <v>1</v>
      </c>
      <c r="AT75" s="9">
        <v>1</v>
      </c>
      <c r="AU75" s="9">
        <v>1</v>
      </c>
      <c r="AV75" s="9">
        <v>1</v>
      </c>
      <c r="AW75" s="9">
        <v>1</v>
      </c>
      <c r="AX75" s="9">
        <v>1</v>
      </c>
      <c r="AY75" s="9">
        <v>1</v>
      </c>
      <c r="AZ75" s="9">
        <v>1</v>
      </c>
    </row>
    <row r="76" spans="1:52" x14ac:dyDescent="0.35">
      <c r="A76" t="s">
        <v>341</v>
      </c>
      <c r="B76" s="6">
        <v>1749</v>
      </c>
      <c r="C76" s="6">
        <v>811</v>
      </c>
      <c r="D76" s="6">
        <v>925</v>
      </c>
      <c r="E76" s="6">
        <v>272</v>
      </c>
      <c r="F76" s="6">
        <v>253</v>
      </c>
      <c r="G76" s="6">
        <v>350</v>
      </c>
      <c r="H76" s="6">
        <v>603</v>
      </c>
      <c r="I76" s="6">
        <v>263</v>
      </c>
      <c r="J76" s="6">
        <v>224</v>
      </c>
      <c r="K76" s="6">
        <v>387</v>
      </c>
      <c r="L76" s="6">
        <v>528</v>
      </c>
      <c r="M76" s="6">
        <v>301</v>
      </c>
      <c r="N76" s="6">
        <v>495</v>
      </c>
      <c r="O76" s="6">
        <v>424</v>
      </c>
      <c r="P76" s="6">
        <v>485</v>
      </c>
      <c r="Q76" s="6">
        <v>280</v>
      </c>
      <c r="R76" s="6">
        <v>765</v>
      </c>
      <c r="S76" s="6">
        <v>360</v>
      </c>
      <c r="T76" s="6">
        <v>624</v>
      </c>
      <c r="U76" s="6">
        <v>984</v>
      </c>
      <c r="V76" s="6">
        <v>138</v>
      </c>
      <c r="W76" s="6">
        <v>82</v>
      </c>
      <c r="X76" s="6">
        <v>67</v>
      </c>
      <c r="Y76" s="6">
        <v>179</v>
      </c>
      <c r="Z76" s="6">
        <v>122</v>
      </c>
      <c r="AA76" s="6">
        <v>240</v>
      </c>
      <c r="AB76" s="6">
        <v>79</v>
      </c>
      <c r="AC76" s="6">
        <v>127</v>
      </c>
      <c r="AD76" s="6">
        <v>182</v>
      </c>
      <c r="AE76" s="6">
        <v>159</v>
      </c>
      <c r="AF76" s="6">
        <v>186</v>
      </c>
      <c r="AG76" s="6">
        <v>35</v>
      </c>
      <c r="AH76" s="6">
        <v>86</v>
      </c>
      <c r="AI76" s="6">
        <v>467</v>
      </c>
      <c r="AJ76" s="6">
        <v>398</v>
      </c>
      <c r="AK76" s="6">
        <v>174</v>
      </c>
      <c r="AL76" s="6">
        <v>425</v>
      </c>
      <c r="AM76" s="6">
        <v>254</v>
      </c>
      <c r="AN76" s="6">
        <v>33</v>
      </c>
      <c r="AO76" s="6">
        <v>41</v>
      </c>
      <c r="AP76" s="6">
        <v>835</v>
      </c>
      <c r="AQ76" s="6">
        <v>579</v>
      </c>
      <c r="AR76" s="6">
        <v>1373</v>
      </c>
      <c r="AS76" s="6">
        <v>376</v>
      </c>
      <c r="AT76" s="6">
        <v>933</v>
      </c>
      <c r="AU76" s="6">
        <v>1002</v>
      </c>
      <c r="AV76" s="6">
        <v>135</v>
      </c>
      <c r="AW76" s="6">
        <v>186</v>
      </c>
      <c r="AX76" s="6">
        <v>116</v>
      </c>
      <c r="AY76" s="6">
        <v>159</v>
      </c>
      <c r="AZ76" s="6">
        <v>1364</v>
      </c>
    </row>
    <row r="77" spans="1:52" x14ac:dyDescent="0.35">
      <c r="A77" t="s">
        <v>414</v>
      </c>
    </row>
    <row r="78" spans="1:52" x14ac:dyDescent="0.35">
      <c r="A78" t="s">
        <v>343</v>
      </c>
    </row>
    <row r="82" spans="1:52" x14ac:dyDescent="0.35">
      <c r="A82" s="3" t="s">
        <v>337</v>
      </c>
    </row>
    <row r="83" spans="1:52" x14ac:dyDescent="0.35">
      <c r="A83" t="s">
        <v>16</v>
      </c>
    </row>
    <row r="84" spans="1:52" ht="130.5" x14ac:dyDescent="0.35">
      <c r="A84" s="4" t="s">
        <v>393</v>
      </c>
      <c r="B84" s="4" t="s">
        <v>344</v>
      </c>
      <c r="C84" s="4" t="s">
        <v>345</v>
      </c>
      <c r="D84" s="4" t="s">
        <v>346</v>
      </c>
      <c r="E84" s="4" t="s">
        <v>347</v>
      </c>
      <c r="F84" s="4" t="s">
        <v>348</v>
      </c>
      <c r="G84" s="4" t="s">
        <v>349</v>
      </c>
      <c r="H84" s="4" t="s">
        <v>350</v>
      </c>
      <c r="I84" s="4" t="s">
        <v>351</v>
      </c>
      <c r="J84" s="4" t="s">
        <v>352</v>
      </c>
      <c r="K84" s="4" t="s">
        <v>353</v>
      </c>
      <c r="L84" s="4" t="s">
        <v>354</v>
      </c>
      <c r="M84" s="4" t="s">
        <v>355</v>
      </c>
      <c r="N84" s="4" t="s">
        <v>356</v>
      </c>
      <c r="O84" s="4" t="s">
        <v>357</v>
      </c>
      <c r="P84" s="4" t="s">
        <v>358</v>
      </c>
      <c r="Q84" s="4" t="s">
        <v>359</v>
      </c>
      <c r="R84" s="4" t="s">
        <v>360</v>
      </c>
      <c r="S84" s="4" t="s">
        <v>361</v>
      </c>
      <c r="T84" s="4" t="s">
        <v>362</v>
      </c>
      <c r="U84" s="4" t="s">
        <v>363</v>
      </c>
      <c r="V84" s="4" t="s">
        <v>364</v>
      </c>
      <c r="W84" s="4" t="s">
        <v>365</v>
      </c>
      <c r="X84" s="4" t="s">
        <v>366</v>
      </c>
      <c r="Y84" s="4" t="s">
        <v>367</v>
      </c>
      <c r="Z84" s="4" t="s">
        <v>368</v>
      </c>
      <c r="AA84" s="4" t="s">
        <v>369</v>
      </c>
      <c r="AB84" s="4" t="s">
        <v>370</v>
      </c>
      <c r="AC84" s="4" t="s">
        <v>371</v>
      </c>
      <c r="AD84" s="4" t="s">
        <v>372</v>
      </c>
      <c r="AE84" s="4" t="s">
        <v>373</v>
      </c>
      <c r="AF84" s="4" t="s">
        <v>374</v>
      </c>
      <c r="AG84" s="4" t="s">
        <v>375</v>
      </c>
      <c r="AH84" s="4" t="s">
        <v>376</v>
      </c>
      <c r="AI84" s="4" t="s">
        <v>377</v>
      </c>
      <c r="AJ84" s="4" t="s">
        <v>378</v>
      </c>
      <c r="AK84" s="4" t="s">
        <v>379</v>
      </c>
      <c r="AL84" s="4" t="s">
        <v>380</v>
      </c>
      <c r="AM84" s="4" t="s">
        <v>381</v>
      </c>
      <c r="AN84" s="4" t="s">
        <v>382</v>
      </c>
      <c r="AO84" s="4" t="s">
        <v>383</v>
      </c>
      <c r="AP84" s="4" t="s">
        <v>384</v>
      </c>
      <c r="AQ84" s="4" t="s">
        <v>385</v>
      </c>
      <c r="AR84" s="4" t="s">
        <v>386</v>
      </c>
      <c r="AS84" s="4" t="s">
        <v>387</v>
      </c>
      <c r="AT84" s="4" t="s">
        <v>182</v>
      </c>
      <c r="AU84" s="4" t="s">
        <v>388</v>
      </c>
      <c r="AV84" s="4" t="s">
        <v>298</v>
      </c>
      <c r="AW84" s="4" t="s">
        <v>389</v>
      </c>
      <c r="AX84" s="4" t="s">
        <v>299</v>
      </c>
      <c r="AY84" s="4" t="s">
        <v>390</v>
      </c>
      <c r="AZ84" s="4" t="s">
        <v>391</v>
      </c>
    </row>
    <row r="85" spans="1:52" x14ac:dyDescent="0.35">
      <c r="A85" t="s">
        <v>415</v>
      </c>
      <c r="B85" s="9">
        <v>0.24017339869689999</v>
      </c>
      <c r="C85" s="9">
        <v>0.2221873990944</v>
      </c>
      <c r="D85" s="9">
        <v>0.25755368618609997</v>
      </c>
      <c r="E85" s="9">
        <v>0.26916184368680002</v>
      </c>
      <c r="F85" s="9">
        <v>0.24574234553810001</v>
      </c>
      <c r="G85" s="9">
        <v>0.27037743856599999</v>
      </c>
      <c r="H85" s="9">
        <v>0.2575967780317</v>
      </c>
      <c r="I85" s="9">
        <v>0.25677615488720001</v>
      </c>
      <c r="J85" s="9">
        <v>0.2579725296248</v>
      </c>
      <c r="K85" s="10">
        <v>0.1723300299893</v>
      </c>
      <c r="L85" s="9">
        <v>0.2478851466958</v>
      </c>
      <c r="M85" s="9">
        <v>0.27121333104630002</v>
      </c>
      <c r="N85" s="9">
        <v>0.22794817526729999</v>
      </c>
      <c r="O85" s="9">
        <v>0.22086701429530001</v>
      </c>
      <c r="P85" s="9">
        <v>0.21338328568279999</v>
      </c>
      <c r="Q85" s="9">
        <v>0.251067723942</v>
      </c>
      <c r="R85" s="9">
        <v>0.22450760020819999</v>
      </c>
      <c r="S85" s="11">
        <v>0.32001272858640001</v>
      </c>
      <c r="T85" s="9">
        <v>0.21737416989360001</v>
      </c>
      <c r="U85" s="9">
        <v>0.25341128745680003</v>
      </c>
      <c r="V85" s="9">
        <v>0.20985634837639999</v>
      </c>
      <c r="W85" s="9">
        <v>0.26709321851790002</v>
      </c>
      <c r="X85" s="10">
        <v>9.4744427974259998E-2</v>
      </c>
      <c r="Y85" s="9">
        <v>0.20239627340790001</v>
      </c>
      <c r="Z85" s="9">
        <v>0.16838394539429999</v>
      </c>
      <c r="AA85" s="9">
        <v>0.17470470536980001</v>
      </c>
      <c r="AB85" s="9">
        <v>0.19010102823069999</v>
      </c>
      <c r="AC85" s="9">
        <v>0.275740312323</v>
      </c>
      <c r="AD85" s="9">
        <v>0.2263620644479</v>
      </c>
      <c r="AE85" s="9">
        <v>0.3085177646442</v>
      </c>
      <c r="AF85" s="9">
        <v>0.2064110934649</v>
      </c>
      <c r="AG85" s="9">
        <v>0.19052190862749999</v>
      </c>
      <c r="AH85" s="9">
        <v>0.2314832748091</v>
      </c>
      <c r="AI85" s="9">
        <v>0.2085970553523</v>
      </c>
      <c r="AJ85" s="9">
        <v>0.2163177080799</v>
      </c>
      <c r="AK85" s="9">
        <v>0.25978002398049999</v>
      </c>
      <c r="AL85" s="9">
        <v>0.20099110648339999</v>
      </c>
      <c r="AM85" s="9">
        <v>0.23302079955819999</v>
      </c>
      <c r="AN85" s="9">
        <v>0.37600035211589999</v>
      </c>
      <c r="AO85" s="9">
        <v>0.1367931071598</v>
      </c>
      <c r="AP85" s="10">
        <v>0.17802211557280001</v>
      </c>
      <c r="AQ85" s="10">
        <v>0.19345652033130001</v>
      </c>
      <c r="AR85" s="10">
        <v>0.21619496956279999</v>
      </c>
      <c r="AS85" s="11">
        <v>0.32356357240389999</v>
      </c>
      <c r="AT85" s="10">
        <v>0.20051212929539999</v>
      </c>
      <c r="AU85" s="10">
        <v>0.20568412296790001</v>
      </c>
      <c r="AV85" s="9">
        <v>0.19936139554080001</v>
      </c>
      <c r="AW85" s="9">
        <v>0.2064110934649</v>
      </c>
      <c r="AX85" s="9">
        <v>0.31983486290379998</v>
      </c>
      <c r="AY85" s="9">
        <v>0.3085177646442</v>
      </c>
      <c r="AZ85" s="9">
        <v>0.2162517523312</v>
      </c>
    </row>
    <row r="86" spans="1:52" x14ac:dyDescent="0.35">
      <c r="A86" t="s">
        <v>416</v>
      </c>
      <c r="B86" s="9">
        <v>0.38179076728509997</v>
      </c>
      <c r="C86" s="9">
        <v>0.38066985577450002</v>
      </c>
      <c r="D86" s="9">
        <v>0.38356061689589999</v>
      </c>
      <c r="E86" s="10">
        <v>0.2328667753925</v>
      </c>
      <c r="F86" s="10">
        <v>0.26634406665139998</v>
      </c>
      <c r="G86" s="10">
        <v>0.31735621866989999</v>
      </c>
      <c r="H86" s="10">
        <v>0.29089116747909999</v>
      </c>
      <c r="I86" s="9">
        <v>0.3633738420814</v>
      </c>
      <c r="J86" s="9">
        <v>0.45443590033280001</v>
      </c>
      <c r="K86" s="11">
        <v>0.56777788350979996</v>
      </c>
      <c r="L86" s="9">
        <v>0.38300263730849998</v>
      </c>
      <c r="M86" s="9">
        <v>0.33176242375229997</v>
      </c>
      <c r="N86" s="9">
        <v>0.3752535079066</v>
      </c>
      <c r="O86" s="9">
        <v>0.42734869473530002</v>
      </c>
      <c r="P86" s="9">
        <v>0.36149229126019999</v>
      </c>
      <c r="Q86" s="9">
        <v>0.40213243822389999</v>
      </c>
      <c r="R86" s="9">
        <v>0.37348912066959999</v>
      </c>
      <c r="S86" s="9">
        <v>0.35067435375139999</v>
      </c>
      <c r="T86" s="9">
        <v>0.40943821580759998</v>
      </c>
      <c r="U86" s="9">
        <v>0.3888058118421</v>
      </c>
      <c r="V86" s="9">
        <v>0.38026187921720001</v>
      </c>
      <c r="W86" s="9">
        <v>0.36022383378779999</v>
      </c>
      <c r="X86" s="9">
        <v>0.35797389970709997</v>
      </c>
      <c r="Y86" s="9">
        <v>0.35120822022949999</v>
      </c>
      <c r="Z86" s="9">
        <v>0.40684766173510001</v>
      </c>
      <c r="AA86" s="9">
        <v>0.4606265574883</v>
      </c>
      <c r="AB86" s="9">
        <v>0.36856723955280002</v>
      </c>
      <c r="AC86" s="9">
        <v>0.36150434936280001</v>
      </c>
      <c r="AD86" s="9">
        <v>0.37630063049669998</v>
      </c>
      <c r="AE86" s="9">
        <v>0.36711847514439999</v>
      </c>
      <c r="AF86" s="9">
        <v>0.44887921217109999</v>
      </c>
      <c r="AG86" s="9">
        <v>0.32397915346110001</v>
      </c>
      <c r="AH86" s="9">
        <v>0.36667726873099998</v>
      </c>
      <c r="AI86" s="9">
        <v>0.39197253662890003</v>
      </c>
      <c r="AJ86" s="9">
        <v>0.43713362401139999</v>
      </c>
      <c r="AK86" s="9">
        <v>0.35791351310210001</v>
      </c>
      <c r="AL86" s="9">
        <v>0.42768937157629999</v>
      </c>
      <c r="AM86" s="9">
        <v>0.37790542641149999</v>
      </c>
      <c r="AN86" s="9">
        <v>0.37152194084119999</v>
      </c>
      <c r="AO86" s="9">
        <v>0.48492526929230001</v>
      </c>
      <c r="AP86" s="11">
        <v>0.4577936217036</v>
      </c>
      <c r="AQ86" s="9">
        <v>0.39867662096950002</v>
      </c>
      <c r="AR86" s="11">
        <v>0.4218677830857</v>
      </c>
      <c r="AS86" s="10">
        <v>0.24241427641569999</v>
      </c>
      <c r="AT86" s="11">
        <v>0.4313370437738</v>
      </c>
      <c r="AU86" s="11">
        <v>0.42191282851689998</v>
      </c>
      <c r="AV86" s="11">
        <v>0.4997982493482</v>
      </c>
      <c r="AW86" s="9">
        <v>0.44887921217109999</v>
      </c>
      <c r="AX86" s="9">
        <v>0.38124184591100002</v>
      </c>
      <c r="AY86" s="9">
        <v>0.36711847514439999</v>
      </c>
      <c r="AZ86" s="9">
        <v>0.42205229375960002</v>
      </c>
    </row>
    <row r="87" spans="1:52" x14ac:dyDescent="0.35">
      <c r="A87" t="s">
        <v>417</v>
      </c>
      <c r="B87" s="9">
        <v>0.23844392703869999</v>
      </c>
      <c r="C87" s="9">
        <v>0.24326872643319999</v>
      </c>
      <c r="D87" s="9">
        <v>0.2337990655352</v>
      </c>
      <c r="E87" s="11">
        <v>0.36046186395539997</v>
      </c>
      <c r="F87" s="11">
        <v>0.38126876713570002</v>
      </c>
      <c r="G87" s="11">
        <v>0.3257284172239</v>
      </c>
      <c r="H87" s="11">
        <v>0.3545426927525</v>
      </c>
      <c r="I87" s="9">
        <v>0.2215837604425</v>
      </c>
      <c r="J87" s="10">
        <v>9.2617128268509999E-2</v>
      </c>
      <c r="K87" s="10">
        <v>9.6236413175870006E-2</v>
      </c>
      <c r="L87" s="9">
        <v>0.22112664581739999</v>
      </c>
      <c r="M87" s="9">
        <v>0.27098555247389999</v>
      </c>
      <c r="N87" s="9">
        <v>0.25589970463130002</v>
      </c>
      <c r="O87" s="9">
        <v>0.21369680389180001</v>
      </c>
      <c r="P87" s="11">
        <v>0.33279997868229999</v>
      </c>
      <c r="Q87" s="9">
        <v>0.2224540234623</v>
      </c>
      <c r="R87" s="11">
        <v>0.30022623818939997</v>
      </c>
      <c r="S87" s="9">
        <v>0.20226512359500001</v>
      </c>
      <c r="T87" s="10">
        <v>0.17756399467699999</v>
      </c>
      <c r="U87" s="10">
        <v>0.1862367342214</v>
      </c>
      <c r="V87" s="9">
        <v>0.37954020240550002</v>
      </c>
      <c r="W87" s="9">
        <v>0.347428149362</v>
      </c>
      <c r="X87" s="11">
        <v>0.48117396442229998</v>
      </c>
      <c r="Y87" s="11">
        <v>0.38703264694490003</v>
      </c>
      <c r="Z87" s="9">
        <v>0.36139120426819998</v>
      </c>
      <c r="AA87" s="9">
        <v>0.30392319241249999</v>
      </c>
      <c r="AB87" s="9">
        <v>0.3609643638758</v>
      </c>
      <c r="AC87" s="9">
        <v>0.33175941483220001</v>
      </c>
      <c r="AD87" s="9">
        <v>0.33255122684549998</v>
      </c>
      <c r="AE87" s="9">
        <v>0.27250445104170001</v>
      </c>
      <c r="AF87" s="9">
        <v>0.30428365154210002</v>
      </c>
      <c r="AG87" s="9">
        <v>0.36756046529440001</v>
      </c>
      <c r="AH87" s="10">
        <v>0.14007007908300001</v>
      </c>
      <c r="AI87" s="9">
        <v>0.32740420945839999</v>
      </c>
      <c r="AJ87" s="9">
        <v>0.28154724672089998</v>
      </c>
      <c r="AK87" s="9">
        <v>0.3598413370713</v>
      </c>
      <c r="AL87" s="9">
        <v>0.30391270695439998</v>
      </c>
      <c r="AM87" s="9">
        <v>0.33217711441510001</v>
      </c>
      <c r="AN87" s="9">
        <v>0.13685758650640001</v>
      </c>
      <c r="AO87" s="9">
        <v>0.1412389542495</v>
      </c>
      <c r="AP87" s="11">
        <v>0.30654615922079997</v>
      </c>
      <c r="AQ87" s="11">
        <v>0.35304782284429997</v>
      </c>
      <c r="AR87" s="11">
        <v>0.2892760186935</v>
      </c>
      <c r="AS87" s="10">
        <v>6.1664333627010001E-2</v>
      </c>
      <c r="AT87" s="11">
        <v>0.30574256594499999</v>
      </c>
      <c r="AU87" s="11">
        <v>0.31242088800250001</v>
      </c>
      <c r="AV87" s="9">
        <v>0.2490190263813</v>
      </c>
      <c r="AW87" s="9">
        <v>0.30428365154210002</v>
      </c>
      <c r="AX87" s="9">
        <v>0.23745706683990001</v>
      </c>
      <c r="AY87" s="9">
        <v>0.27250445104170001</v>
      </c>
      <c r="AZ87" s="9">
        <v>0.28896367068459999</v>
      </c>
    </row>
    <row r="88" spans="1:52" x14ac:dyDescent="0.35">
      <c r="A88" t="s">
        <v>376</v>
      </c>
      <c r="B88" s="9">
        <v>0.13959190697929999</v>
      </c>
      <c r="C88" s="9">
        <v>0.15387401869799999</v>
      </c>
      <c r="D88" s="9">
        <v>0.12508663138279999</v>
      </c>
      <c r="E88" s="9">
        <v>0.1375095169653</v>
      </c>
      <c r="F88" s="9">
        <v>0.10664482067479999</v>
      </c>
      <c r="G88" s="9">
        <v>8.6537925540219995E-2</v>
      </c>
      <c r="H88" s="10">
        <v>9.6969361736679999E-2</v>
      </c>
      <c r="I88" s="9">
        <v>0.15826624258890001</v>
      </c>
      <c r="J88" s="9">
        <v>0.194974441774</v>
      </c>
      <c r="K88" s="9">
        <v>0.163655673325</v>
      </c>
      <c r="L88" s="9">
        <v>0.1479855701784</v>
      </c>
      <c r="M88" s="9">
        <v>0.12603869272750001</v>
      </c>
      <c r="N88" s="9">
        <v>0.14089861219479999</v>
      </c>
      <c r="O88" s="9">
        <v>0.13808748707759999</v>
      </c>
      <c r="P88" s="10">
        <v>9.2324444374760006E-2</v>
      </c>
      <c r="Q88" s="9">
        <v>0.12434581437180001</v>
      </c>
      <c r="R88" s="10">
        <v>0.1017770409328</v>
      </c>
      <c r="S88" s="9">
        <v>0.12704779406719999</v>
      </c>
      <c r="T88" s="11">
        <v>0.1956236196219</v>
      </c>
      <c r="U88" s="11">
        <v>0.1715461664797</v>
      </c>
      <c r="V88" s="9">
        <v>3.034157000097E-2</v>
      </c>
      <c r="W88" s="9">
        <v>2.5254798332359999E-2</v>
      </c>
      <c r="X88" s="9">
        <v>6.6107707896320006E-2</v>
      </c>
      <c r="Y88" s="9">
        <v>5.9362859417739999E-2</v>
      </c>
      <c r="Z88" s="9">
        <v>6.3377188602370002E-2</v>
      </c>
      <c r="AA88" s="9">
        <v>6.0745544729430001E-2</v>
      </c>
      <c r="AB88" s="9">
        <v>8.0367368340689999E-2</v>
      </c>
      <c r="AC88" s="9">
        <v>3.099592348204E-2</v>
      </c>
      <c r="AD88" s="9">
        <v>6.4786078209899997E-2</v>
      </c>
      <c r="AE88" s="9">
        <v>5.1859309169619998E-2</v>
      </c>
      <c r="AF88" s="9">
        <v>4.0426042821879997E-2</v>
      </c>
      <c r="AG88" s="9">
        <v>0.1179384726171</v>
      </c>
      <c r="AH88" s="11">
        <v>0.26176937737689998</v>
      </c>
      <c r="AI88" s="9">
        <v>7.2026198560420002E-2</v>
      </c>
      <c r="AJ88" s="9">
        <v>6.5001421187859995E-2</v>
      </c>
      <c r="AK88" s="10">
        <v>2.2465125846170001E-2</v>
      </c>
      <c r="AL88" s="9">
        <v>6.7406814985849994E-2</v>
      </c>
      <c r="AM88" s="9">
        <v>5.6896659615210003E-2</v>
      </c>
      <c r="AN88" s="9">
        <v>0.11562012053659999</v>
      </c>
      <c r="AO88" s="11">
        <v>0.23704266929840001</v>
      </c>
      <c r="AP88" s="10">
        <v>5.7638103502900002E-2</v>
      </c>
      <c r="AQ88" s="10">
        <v>5.4819035854820002E-2</v>
      </c>
      <c r="AR88" s="10">
        <v>7.2661228658010002E-2</v>
      </c>
      <c r="AS88" s="11">
        <v>0.3723578175533</v>
      </c>
      <c r="AT88" s="10">
        <v>6.2408260985869997E-2</v>
      </c>
      <c r="AU88" s="10">
        <v>5.9982160512750002E-2</v>
      </c>
      <c r="AV88" s="10">
        <v>5.1821328729760002E-2</v>
      </c>
      <c r="AW88" s="10">
        <v>4.0426042821879997E-2</v>
      </c>
      <c r="AX88" s="9">
        <v>6.146622434527E-2</v>
      </c>
      <c r="AY88" s="10">
        <v>5.1859309169619998E-2</v>
      </c>
      <c r="AZ88" s="9">
        <v>7.2732283224639996E-2</v>
      </c>
    </row>
    <row r="89" spans="1:52" x14ac:dyDescent="0.35">
      <c r="A89" t="s">
        <v>391</v>
      </c>
      <c r="B89" s="9">
        <v>1</v>
      </c>
      <c r="C89" s="9">
        <v>1</v>
      </c>
      <c r="D89" s="9">
        <v>1</v>
      </c>
      <c r="E89" s="9">
        <v>1</v>
      </c>
      <c r="F89" s="9">
        <v>1</v>
      </c>
      <c r="G89" s="9">
        <v>1</v>
      </c>
      <c r="H89" s="9">
        <v>1</v>
      </c>
      <c r="I89" s="9">
        <v>1</v>
      </c>
      <c r="J89" s="9">
        <v>1</v>
      </c>
      <c r="K89" s="9">
        <v>1</v>
      </c>
      <c r="L89" s="9">
        <v>1</v>
      </c>
      <c r="M89" s="9">
        <v>1</v>
      </c>
      <c r="N89" s="9">
        <v>1</v>
      </c>
      <c r="O89" s="9">
        <v>1</v>
      </c>
      <c r="P89" s="9">
        <v>1</v>
      </c>
      <c r="Q89" s="9">
        <v>1</v>
      </c>
      <c r="R89" s="9">
        <v>1</v>
      </c>
      <c r="S89" s="9">
        <v>1</v>
      </c>
      <c r="T89" s="9">
        <v>1</v>
      </c>
      <c r="U89" s="9">
        <v>1</v>
      </c>
      <c r="V89" s="9">
        <v>1</v>
      </c>
      <c r="W89" s="9">
        <v>1</v>
      </c>
      <c r="X89" s="9">
        <v>1</v>
      </c>
      <c r="Y89" s="9">
        <v>1</v>
      </c>
      <c r="Z89" s="9">
        <v>1</v>
      </c>
      <c r="AA89" s="9">
        <v>1</v>
      </c>
      <c r="AB89" s="9">
        <v>1</v>
      </c>
      <c r="AC89" s="9">
        <v>1</v>
      </c>
      <c r="AD89" s="9">
        <v>1</v>
      </c>
      <c r="AE89" s="9">
        <v>1</v>
      </c>
      <c r="AF89" s="9">
        <v>1</v>
      </c>
      <c r="AG89" s="9">
        <v>1</v>
      </c>
      <c r="AH89" s="9">
        <v>1</v>
      </c>
      <c r="AI89" s="9">
        <v>1</v>
      </c>
      <c r="AJ89" s="9">
        <v>1</v>
      </c>
      <c r="AK89" s="9">
        <v>1</v>
      </c>
      <c r="AL89" s="9">
        <v>1</v>
      </c>
      <c r="AM89" s="9">
        <v>1</v>
      </c>
      <c r="AN89" s="9">
        <v>1</v>
      </c>
      <c r="AO89" s="9">
        <v>1</v>
      </c>
      <c r="AP89" s="9">
        <v>1</v>
      </c>
      <c r="AQ89" s="9">
        <v>1</v>
      </c>
      <c r="AR89" s="9">
        <v>1</v>
      </c>
      <c r="AS89" s="9">
        <v>1</v>
      </c>
      <c r="AT89" s="9">
        <v>1</v>
      </c>
      <c r="AU89" s="9">
        <v>1</v>
      </c>
      <c r="AV89" s="9">
        <v>1</v>
      </c>
      <c r="AW89" s="9">
        <v>1</v>
      </c>
      <c r="AX89" s="9">
        <v>1</v>
      </c>
      <c r="AY89" s="9">
        <v>1</v>
      </c>
      <c r="AZ89" s="9">
        <v>1</v>
      </c>
    </row>
    <row r="90" spans="1:52" x14ac:dyDescent="0.35">
      <c r="A90" t="s">
        <v>341</v>
      </c>
      <c r="B90" s="6">
        <v>1749</v>
      </c>
      <c r="C90" s="6">
        <v>811</v>
      </c>
      <c r="D90" s="6">
        <v>925</v>
      </c>
      <c r="E90" s="6">
        <v>272</v>
      </c>
      <c r="F90" s="6">
        <v>253</v>
      </c>
      <c r="G90" s="6">
        <v>350</v>
      </c>
      <c r="H90" s="6">
        <v>603</v>
      </c>
      <c r="I90" s="6">
        <v>263</v>
      </c>
      <c r="J90" s="6">
        <v>224</v>
      </c>
      <c r="K90" s="6">
        <v>387</v>
      </c>
      <c r="L90" s="6">
        <v>528</v>
      </c>
      <c r="M90" s="6">
        <v>301</v>
      </c>
      <c r="N90" s="6">
        <v>495</v>
      </c>
      <c r="O90" s="6">
        <v>424</v>
      </c>
      <c r="P90" s="6">
        <v>485</v>
      </c>
      <c r="Q90" s="6">
        <v>280</v>
      </c>
      <c r="R90" s="6">
        <v>765</v>
      </c>
      <c r="S90" s="6">
        <v>360</v>
      </c>
      <c r="T90" s="6">
        <v>624</v>
      </c>
      <c r="U90" s="6">
        <v>984</v>
      </c>
      <c r="V90" s="6">
        <v>138</v>
      </c>
      <c r="W90" s="6">
        <v>82</v>
      </c>
      <c r="X90" s="6">
        <v>67</v>
      </c>
      <c r="Y90" s="6">
        <v>179</v>
      </c>
      <c r="Z90" s="6">
        <v>122</v>
      </c>
      <c r="AA90" s="6">
        <v>240</v>
      </c>
      <c r="AB90" s="6">
        <v>79</v>
      </c>
      <c r="AC90" s="6">
        <v>127</v>
      </c>
      <c r="AD90" s="6">
        <v>182</v>
      </c>
      <c r="AE90" s="6">
        <v>159</v>
      </c>
      <c r="AF90" s="6">
        <v>186</v>
      </c>
      <c r="AG90" s="6">
        <v>35</v>
      </c>
      <c r="AH90" s="6">
        <v>86</v>
      </c>
      <c r="AI90" s="6">
        <v>467</v>
      </c>
      <c r="AJ90" s="6">
        <v>398</v>
      </c>
      <c r="AK90" s="6">
        <v>174</v>
      </c>
      <c r="AL90" s="6">
        <v>425</v>
      </c>
      <c r="AM90" s="6">
        <v>254</v>
      </c>
      <c r="AN90" s="6">
        <v>33</v>
      </c>
      <c r="AO90" s="6">
        <v>41</v>
      </c>
      <c r="AP90" s="6">
        <v>835</v>
      </c>
      <c r="AQ90" s="6">
        <v>579</v>
      </c>
      <c r="AR90" s="6">
        <v>1373</v>
      </c>
      <c r="AS90" s="6">
        <v>376</v>
      </c>
      <c r="AT90" s="6">
        <v>933</v>
      </c>
      <c r="AU90" s="6">
        <v>1002</v>
      </c>
      <c r="AV90" s="6">
        <v>135</v>
      </c>
      <c r="AW90" s="6">
        <v>186</v>
      </c>
      <c r="AX90" s="6">
        <v>116</v>
      </c>
      <c r="AY90" s="6">
        <v>159</v>
      </c>
      <c r="AZ90" s="6">
        <v>1364</v>
      </c>
    </row>
    <row r="91" spans="1:52" x14ac:dyDescent="0.35">
      <c r="A91" t="s">
        <v>418</v>
      </c>
    </row>
    <row r="92" spans="1:52" x14ac:dyDescent="0.35">
      <c r="A92" t="s">
        <v>343</v>
      </c>
    </row>
    <row r="96" spans="1:52" x14ac:dyDescent="0.35">
      <c r="A96" s="3" t="s">
        <v>337</v>
      </c>
    </row>
    <row r="97" spans="1:52" x14ac:dyDescent="0.35">
      <c r="A97" t="s">
        <v>18</v>
      </c>
    </row>
    <row r="98" spans="1:52" ht="130.5" x14ac:dyDescent="0.35">
      <c r="A98" s="4" t="s">
        <v>393</v>
      </c>
      <c r="B98" s="4" t="s">
        <v>344</v>
      </c>
      <c r="C98" s="4" t="s">
        <v>345</v>
      </c>
      <c r="D98" s="4" t="s">
        <v>346</v>
      </c>
      <c r="E98" s="4" t="s">
        <v>347</v>
      </c>
      <c r="F98" s="4" t="s">
        <v>348</v>
      </c>
      <c r="G98" s="4" t="s">
        <v>349</v>
      </c>
      <c r="H98" s="4" t="s">
        <v>350</v>
      </c>
      <c r="I98" s="4" t="s">
        <v>351</v>
      </c>
      <c r="J98" s="4" t="s">
        <v>352</v>
      </c>
      <c r="K98" s="4" t="s">
        <v>353</v>
      </c>
      <c r="L98" s="4" t="s">
        <v>354</v>
      </c>
      <c r="M98" s="4" t="s">
        <v>355</v>
      </c>
      <c r="N98" s="4" t="s">
        <v>356</v>
      </c>
      <c r="O98" s="4" t="s">
        <v>357</v>
      </c>
      <c r="P98" s="4" t="s">
        <v>358</v>
      </c>
      <c r="Q98" s="4" t="s">
        <v>359</v>
      </c>
      <c r="R98" s="4" t="s">
        <v>360</v>
      </c>
      <c r="S98" s="4" t="s">
        <v>361</v>
      </c>
      <c r="T98" s="4" t="s">
        <v>362</v>
      </c>
      <c r="U98" s="4" t="s">
        <v>363</v>
      </c>
      <c r="V98" s="4" t="s">
        <v>364</v>
      </c>
      <c r="W98" s="4" t="s">
        <v>365</v>
      </c>
      <c r="X98" s="4" t="s">
        <v>366</v>
      </c>
      <c r="Y98" s="4" t="s">
        <v>367</v>
      </c>
      <c r="Z98" s="4" t="s">
        <v>368</v>
      </c>
      <c r="AA98" s="4" t="s">
        <v>369</v>
      </c>
      <c r="AB98" s="4" t="s">
        <v>370</v>
      </c>
      <c r="AC98" s="4" t="s">
        <v>371</v>
      </c>
      <c r="AD98" s="4" t="s">
        <v>372</v>
      </c>
      <c r="AE98" s="4" t="s">
        <v>373</v>
      </c>
      <c r="AF98" s="4" t="s">
        <v>374</v>
      </c>
      <c r="AG98" s="4" t="s">
        <v>375</v>
      </c>
      <c r="AH98" s="4" t="s">
        <v>376</v>
      </c>
      <c r="AI98" s="4" t="s">
        <v>377</v>
      </c>
      <c r="AJ98" s="4" t="s">
        <v>378</v>
      </c>
      <c r="AK98" s="4" t="s">
        <v>379</v>
      </c>
      <c r="AL98" s="4" t="s">
        <v>380</v>
      </c>
      <c r="AM98" s="4" t="s">
        <v>381</v>
      </c>
      <c r="AN98" s="4" t="s">
        <v>382</v>
      </c>
      <c r="AO98" s="4" t="s">
        <v>383</v>
      </c>
      <c r="AP98" s="4" t="s">
        <v>384</v>
      </c>
      <c r="AQ98" s="4" t="s">
        <v>385</v>
      </c>
      <c r="AR98" s="4" t="s">
        <v>386</v>
      </c>
      <c r="AS98" s="4" t="s">
        <v>387</v>
      </c>
      <c r="AT98" s="4" t="s">
        <v>182</v>
      </c>
      <c r="AU98" s="4" t="s">
        <v>388</v>
      </c>
      <c r="AV98" s="4" t="s">
        <v>298</v>
      </c>
      <c r="AW98" s="4" t="s">
        <v>389</v>
      </c>
      <c r="AX98" s="4" t="s">
        <v>299</v>
      </c>
      <c r="AY98" s="4" t="s">
        <v>390</v>
      </c>
      <c r="AZ98" s="4" t="s">
        <v>391</v>
      </c>
    </row>
    <row r="99" spans="1:52" x14ac:dyDescent="0.35">
      <c r="A99" t="s">
        <v>415</v>
      </c>
      <c r="B99" s="9">
        <v>0.30949952858270002</v>
      </c>
      <c r="C99" s="9">
        <v>0.2839394622436</v>
      </c>
      <c r="D99" s="9">
        <v>0.33409234315929998</v>
      </c>
      <c r="E99" s="9">
        <v>0.35009905496339999</v>
      </c>
      <c r="F99" s="9">
        <v>0.27221729014480001</v>
      </c>
      <c r="G99" s="9">
        <v>0.367107302325</v>
      </c>
      <c r="H99" s="9">
        <v>0.31787846310770002</v>
      </c>
      <c r="I99" s="9">
        <v>0.371793649723</v>
      </c>
      <c r="J99" s="9">
        <v>0.31190619477170001</v>
      </c>
      <c r="K99" s="10">
        <v>0.2281355390716</v>
      </c>
      <c r="L99" s="9">
        <v>0.28701946751480001</v>
      </c>
      <c r="M99" s="11">
        <v>0.38376475919399999</v>
      </c>
      <c r="N99" s="9">
        <v>0.28665067831140001</v>
      </c>
      <c r="O99" s="9">
        <v>0.30829549240679999</v>
      </c>
      <c r="P99" s="9">
        <v>0.31448948942999999</v>
      </c>
      <c r="Q99" s="9">
        <v>0.329145489141</v>
      </c>
      <c r="R99" s="9">
        <v>0.31881588934470001</v>
      </c>
      <c r="S99" s="9">
        <v>0.33487860903319999</v>
      </c>
      <c r="T99" s="9">
        <v>0.2836350638722</v>
      </c>
      <c r="U99" s="9">
        <v>0.30162703185029999</v>
      </c>
      <c r="V99" s="9">
        <v>0.35318713266320001</v>
      </c>
      <c r="W99" s="9">
        <v>0.27864262928919997</v>
      </c>
      <c r="X99" s="9">
        <v>0.20842426979920001</v>
      </c>
      <c r="Y99" s="9">
        <v>0.32170346109190001</v>
      </c>
      <c r="Z99" s="9">
        <v>0.3410231404854</v>
      </c>
      <c r="AA99" s="9">
        <v>0.28848656590670002</v>
      </c>
      <c r="AB99" s="9">
        <v>0.37677319069659998</v>
      </c>
      <c r="AC99" s="9">
        <v>0.3751818030215</v>
      </c>
      <c r="AD99" s="9">
        <v>0.3175889016374</v>
      </c>
      <c r="AE99" s="9">
        <v>0.29568187986259997</v>
      </c>
      <c r="AF99" s="9">
        <v>0.31429305038560001</v>
      </c>
      <c r="AG99" s="9">
        <v>0.31850810381580003</v>
      </c>
      <c r="AH99" s="9">
        <v>0.25639843601309997</v>
      </c>
      <c r="AI99" s="9">
        <v>0.29821319052630002</v>
      </c>
      <c r="AJ99" s="9">
        <v>0.35316402884659998</v>
      </c>
      <c r="AK99" s="9">
        <v>0.35336954715289998</v>
      </c>
      <c r="AL99" s="9">
        <v>0.34429910548199999</v>
      </c>
      <c r="AM99" s="9">
        <v>0.3596867166962</v>
      </c>
      <c r="AN99" s="9">
        <v>0.23835111691450001</v>
      </c>
      <c r="AO99" s="9">
        <v>0.16062176914490001</v>
      </c>
      <c r="AP99" s="9">
        <v>0.30211579210759998</v>
      </c>
      <c r="AQ99" s="9">
        <v>0.29796078420950001</v>
      </c>
      <c r="AR99" s="9">
        <v>0.30621863199889998</v>
      </c>
      <c r="AS99" s="9">
        <v>0.32090955609159999</v>
      </c>
      <c r="AT99" s="9">
        <v>0.3044341203541</v>
      </c>
      <c r="AU99" s="9">
        <v>0.30847575172050001</v>
      </c>
      <c r="AV99" s="9">
        <v>0.32917149828230002</v>
      </c>
      <c r="AW99" s="9">
        <v>0.31429305038560001</v>
      </c>
      <c r="AX99" s="9">
        <v>0.29971358480060001</v>
      </c>
      <c r="AY99" s="9">
        <v>0.29568187986259997</v>
      </c>
      <c r="AZ99" s="9">
        <v>0.30621638230379999</v>
      </c>
    </row>
    <row r="100" spans="1:52" x14ac:dyDescent="0.35">
      <c r="A100" t="s">
        <v>416</v>
      </c>
      <c r="B100" s="9">
        <v>0.33912110334970003</v>
      </c>
      <c r="C100" s="9">
        <v>0.35448915765290001</v>
      </c>
      <c r="D100" s="9">
        <v>0.3251763887693</v>
      </c>
      <c r="E100" s="9">
        <v>0.27917587243039999</v>
      </c>
      <c r="F100" s="9">
        <v>0.34090417933619999</v>
      </c>
      <c r="G100" s="9">
        <v>0.30799352653770001</v>
      </c>
      <c r="H100" s="9">
        <v>0.32506753883810002</v>
      </c>
      <c r="I100" s="9">
        <v>0.30596275333959999</v>
      </c>
      <c r="J100" s="9">
        <v>0.30104933485660001</v>
      </c>
      <c r="K100" s="11">
        <v>0.44024113991370001</v>
      </c>
      <c r="L100" s="9">
        <v>0.36958855675879998</v>
      </c>
      <c r="M100" s="9">
        <v>0.29197524140449999</v>
      </c>
      <c r="N100" s="9">
        <v>0.34311108847779997</v>
      </c>
      <c r="O100" s="9">
        <v>0.32947076348659998</v>
      </c>
      <c r="P100" s="9">
        <v>0.3420998688793</v>
      </c>
      <c r="Q100" s="9">
        <v>0.33188632512549998</v>
      </c>
      <c r="R100" s="9">
        <v>0.33908486644359997</v>
      </c>
      <c r="S100" s="9">
        <v>0.32546487836920002</v>
      </c>
      <c r="T100" s="9">
        <v>0.34655748696299998</v>
      </c>
      <c r="U100" s="9">
        <v>0.33915172420400003</v>
      </c>
      <c r="V100" s="9">
        <v>0.39441507886100002</v>
      </c>
      <c r="W100" s="9">
        <v>0.3435880600756</v>
      </c>
      <c r="X100" s="9">
        <v>0.44603428242620002</v>
      </c>
      <c r="Y100" s="9">
        <v>0.30842894315949998</v>
      </c>
      <c r="Z100" s="9">
        <v>0.3631750327212</v>
      </c>
      <c r="AA100" s="9">
        <v>0.41258112923029999</v>
      </c>
      <c r="AB100" s="9">
        <v>0.30671140629420002</v>
      </c>
      <c r="AC100" s="9">
        <v>0.32084407860230002</v>
      </c>
      <c r="AD100" s="9">
        <v>0.31634557163990001</v>
      </c>
      <c r="AE100" s="9">
        <v>0.35323830528490002</v>
      </c>
      <c r="AF100" s="9">
        <v>0.39408201340030002</v>
      </c>
      <c r="AG100" s="9">
        <v>0.26673221693830002</v>
      </c>
      <c r="AH100" s="9">
        <v>0.33591140595230001</v>
      </c>
      <c r="AI100" s="9">
        <v>0.31066363970420002</v>
      </c>
      <c r="AJ100" s="9">
        <v>0.33378586921909997</v>
      </c>
      <c r="AK100" s="9">
        <v>0.30857345157470001</v>
      </c>
      <c r="AL100" s="9">
        <v>0.34398177517930001</v>
      </c>
      <c r="AM100" s="9">
        <v>0.34535157722049997</v>
      </c>
      <c r="AN100" s="9">
        <v>0.40333093194839997</v>
      </c>
      <c r="AO100" s="9">
        <v>0.3500780573399</v>
      </c>
      <c r="AP100" s="11">
        <v>0.38224920120799999</v>
      </c>
      <c r="AQ100" s="9">
        <v>0.35162569021450002</v>
      </c>
      <c r="AR100" s="11">
        <v>0.35858085220829999</v>
      </c>
      <c r="AS100" s="10">
        <v>0.2714456176649</v>
      </c>
      <c r="AT100" s="9">
        <v>0.36660356534560001</v>
      </c>
      <c r="AU100" s="9">
        <v>0.3663825010092</v>
      </c>
      <c r="AV100" s="9">
        <v>0.37667804110300002</v>
      </c>
      <c r="AW100" s="9">
        <v>0.39408201340030002</v>
      </c>
      <c r="AX100" s="9">
        <v>0.31117450526079998</v>
      </c>
      <c r="AY100" s="9">
        <v>0.35323830528490002</v>
      </c>
      <c r="AZ100" s="9">
        <v>0.35871092782589997</v>
      </c>
    </row>
    <row r="101" spans="1:52" x14ac:dyDescent="0.35">
      <c r="A101" t="s">
        <v>417</v>
      </c>
      <c r="B101" s="9">
        <v>0.15005401772429999</v>
      </c>
      <c r="C101" s="9">
        <v>0.17109661662430001</v>
      </c>
      <c r="D101" s="9">
        <v>0.13040565493039999</v>
      </c>
      <c r="E101" s="11">
        <v>0.224707795918</v>
      </c>
      <c r="F101" s="11">
        <v>0.23714778856339999</v>
      </c>
      <c r="G101" s="9">
        <v>0.18485965357799999</v>
      </c>
      <c r="H101" s="11">
        <v>0.21198668339939999</v>
      </c>
      <c r="I101" s="9">
        <v>9.9355034536789996E-2</v>
      </c>
      <c r="J101" s="9">
        <v>0.1032788505476</v>
      </c>
      <c r="K101" s="10">
        <v>8.1453899895170004E-2</v>
      </c>
      <c r="L101" s="9">
        <v>0.12920193049529999</v>
      </c>
      <c r="M101" s="9">
        <v>0.16255998673130001</v>
      </c>
      <c r="N101" s="9">
        <v>0.1837753665563</v>
      </c>
      <c r="O101" s="9">
        <v>0.12954187586339999</v>
      </c>
      <c r="P101" s="11">
        <v>0.22295127560270001</v>
      </c>
      <c r="Q101" s="9">
        <v>0.1516138375311</v>
      </c>
      <c r="R101" s="11">
        <v>0.20189271309769999</v>
      </c>
      <c r="S101" s="9">
        <v>0.1243615806018</v>
      </c>
      <c r="T101" s="10">
        <v>9.6449093935250002E-2</v>
      </c>
      <c r="U101" s="10">
        <v>0.1062493637003</v>
      </c>
      <c r="V101" s="9">
        <v>0.12987098859089999</v>
      </c>
      <c r="W101" s="9">
        <v>0.27299216550790001</v>
      </c>
      <c r="X101" s="9">
        <v>0.24099412557040001</v>
      </c>
      <c r="Y101" s="11">
        <v>0.270402303229</v>
      </c>
      <c r="Z101" s="9">
        <v>0.17555806963209999</v>
      </c>
      <c r="AA101" s="9">
        <v>0.13558856956509999</v>
      </c>
      <c r="AB101" s="9">
        <v>0.22139637083409999</v>
      </c>
      <c r="AC101" s="9">
        <v>0.18056059188279999</v>
      </c>
      <c r="AD101" s="9">
        <v>0.22111160298579999</v>
      </c>
      <c r="AE101" s="9">
        <v>0.16883577280039999</v>
      </c>
      <c r="AF101" s="9">
        <v>0.15940829974160001</v>
      </c>
      <c r="AG101" s="9">
        <v>0.20766107428389999</v>
      </c>
      <c r="AH101" s="9">
        <v>0.20573172623149999</v>
      </c>
      <c r="AI101" s="11">
        <v>0.24778944193800001</v>
      </c>
      <c r="AJ101" s="9">
        <v>0.16594752038589999</v>
      </c>
      <c r="AK101" s="9">
        <v>0.20550212271269999</v>
      </c>
      <c r="AL101" s="10">
        <v>0.13083799212610001</v>
      </c>
      <c r="AM101" s="9">
        <v>0.17440580236940001</v>
      </c>
      <c r="AN101" s="9">
        <v>0.16128818971200001</v>
      </c>
      <c r="AO101" s="9">
        <v>0.21653818106559999</v>
      </c>
      <c r="AP101" s="9">
        <v>0.16239949866190001</v>
      </c>
      <c r="AQ101" s="11">
        <v>0.24183879400860001</v>
      </c>
      <c r="AR101" s="11">
        <v>0.18097373589240001</v>
      </c>
      <c r="AS101" s="10">
        <v>4.2524010041709998E-2</v>
      </c>
      <c r="AT101" s="11">
        <v>0.18342296682590001</v>
      </c>
      <c r="AU101" s="11">
        <v>0.18288954629029999</v>
      </c>
      <c r="AV101" s="9">
        <v>0.14890464436590001</v>
      </c>
      <c r="AW101" s="9">
        <v>0.15940829974160001</v>
      </c>
      <c r="AX101" s="9">
        <v>0.1683709257089</v>
      </c>
      <c r="AY101" s="9">
        <v>0.16883577280039999</v>
      </c>
      <c r="AZ101" s="9">
        <v>0.18090862646200001</v>
      </c>
    </row>
    <row r="102" spans="1:52" x14ac:dyDescent="0.35">
      <c r="A102" t="s">
        <v>376</v>
      </c>
      <c r="B102" s="9">
        <v>0.20132535034320001</v>
      </c>
      <c r="C102" s="9">
        <v>0.1904747634792</v>
      </c>
      <c r="D102" s="9">
        <v>0.21032561314090001</v>
      </c>
      <c r="E102" s="9">
        <v>0.1460172766883</v>
      </c>
      <c r="F102" s="9">
        <v>0.14973074195559999</v>
      </c>
      <c r="G102" s="10">
        <v>0.1400395175594</v>
      </c>
      <c r="H102" s="10">
        <v>0.14506731465469999</v>
      </c>
      <c r="I102" s="9">
        <v>0.22288856240060001</v>
      </c>
      <c r="J102" s="11">
        <v>0.28376561982409998</v>
      </c>
      <c r="K102" s="9">
        <v>0.25016942111950002</v>
      </c>
      <c r="L102" s="9">
        <v>0.21419004523099999</v>
      </c>
      <c r="M102" s="9">
        <v>0.16170001267020001</v>
      </c>
      <c r="N102" s="9">
        <v>0.18646286665449999</v>
      </c>
      <c r="O102" s="9">
        <v>0.23269186824320001</v>
      </c>
      <c r="P102" s="10">
        <v>0.1204593660881</v>
      </c>
      <c r="Q102" s="9">
        <v>0.18735434820239999</v>
      </c>
      <c r="R102" s="10">
        <v>0.140206531114</v>
      </c>
      <c r="S102" s="9">
        <v>0.21529493199579999</v>
      </c>
      <c r="T102" s="11">
        <v>0.2733583552296</v>
      </c>
      <c r="U102" s="11">
        <v>0.25297188024549999</v>
      </c>
      <c r="V102" s="9">
        <v>0.12252679988490001</v>
      </c>
      <c r="W102" s="9">
        <v>0.10477714512730001</v>
      </c>
      <c r="X102" s="9">
        <v>0.10454732220430001</v>
      </c>
      <c r="Y102" s="9">
        <v>9.9465292519639995E-2</v>
      </c>
      <c r="Z102" s="9">
        <v>0.12024375716129999</v>
      </c>
      <c r="AA102" s="9">
        <v>0.1633437352978</v>
      </c>
      <c r="AB102" s="9">
        <v>9.5119032175099996E-2</v>
      </c>
      <c r="AC102" s="9">
        <v>0.1234135264934</v>
      </c>
      <c r="AD102" s="9">
        <v>0.1449539237369</v>
      </c>
      <c r="AE102" s="9">
        <v>0.18224404205210001</v>
      </c>
      <c r="AF102" s="9">
        <v>0.13221663647250001</v>
      </c>
      <c r="AG102" s="9">
        <v>0.207098604962</v>
      </c>
      <c r="AH102" s="9">
        <v>0.2019584318031</v>
      </c>
      <c r="AI102" s="9">
        <v>0.1433337278315</v>
      </c>
      <c r="AJ102" s="9">
        <v>0.1471025815484</v>
      </c>
      <c r="AK102" s="9">
        <v>0.1325548785598</v>
      </c>
      <c r="AL102" s="9">
        <v>0.1808811272126</v>
      </c>
      <c r="AM102" s="9">
        <v>0.1205559037139</v>
      </c>
      <c r="AN102" s="9">
        <v>0.19702976142510001</v>
      </c>
      <c r="AO102" s="9">
        <v>0.27276199244959998</v>
      </c>
      <c r="AP102" s="10">
        <v>0.15323550802239999</v>
      </c>
      <c r="AQ102" s="10">
        <v>0.10857473156730001</v>
      </c>
      <c r="AR102" s="10">
        <v>0.15422677990040001</v>
      </c>
      <c r="AS102" s="11">
        <v>0.36512081620179998</v>
      </c>
      <c r="AT102" s="10">
        <v>0.1455393474744</v>
      </c>
      <c r="AU102" s="10">
        <v>0.14225220097999999</v>
      </c>
      <c r="AV102" s="9">
        <v>0.14524581624880001</v>
      </c>
      <c r="AW102" s="9">
        <v>0.13221663647250001</v>
      </c>
      <c r="AX102" s="9">
        <v>0.22074098422980001</v>
      </c>
      <c r="AY102" s="9">
        <v>0.18224404205210001</v>
      </c>
      <c r="AZ102" s="9">
        <v>0.15416406340829999</v>
      </c>
    </row>
    <row r="103" spans="1:52" x14ac:dyDescent="0.35">
      <c r="A103" t="s">
        <v>391</v>
      </c>
      <c r="B103" s="9">
        <v>1</v>
      </c>
      <c r="C103" s="9">
        <v>1</v>
      </c>
      <c r="D103" s="9">
        <v>1</v>
      </c>
      <c r="E103" s="9">
        <v>1</v>
      </c>
      <c r="F103" s="9">
        <v>1</v>
      </c>
      <c r="G103" s="9">
        <v>1</v>
      </c>
      <c r="H103" s="9">
        <v>1</v>
      </c>
      <c r="I103" s="9">
        <v>1</v>
      </c>
      <c r="J103" s="9">
        <v>1</v>
      </c>
      <c r="K103" s="9">
        <v>1</v>
      </c>
      <c r="L103" s="9">
        <v>1</v>
      </c>
      <c r="M103" s="9">
        <v>1</v>
      </c>
      <c r="N103" s="9">
        <v>1</v>
      </c>
      <c r="O103" s="9">
        <v>1</v>
      </c>
      <c r="P103" s="9">
        <v>1</v>
      </c>
      <c r="Q103" s="9">
        <v>1</v>
      </c>
      <c r="R103" s="9">
        <v>1</v>
      </c>
      <c r="S103" s="9">
        <v>1</v>
      </c>
      <c r="T103" s="9">
        <v>1</v>
      </c>
      <c r="U103" s="9">
        <v>1</v>
      </c>
      <c r="V103" s="9">
        <v>1</v>
      </c>
      <c r="W103" s="9">
        <v>1</v>
      </c>
      <c r="X103" s="9">
        <v>1</v>
      </c>
      <c r="Y103" s="9">
        <v>1</v>
      </c>
      <c r="Z103" s="9">
        <v>1</v>
      </c>
      <c r="AA103" s="9">
        <v>1</v>
      </c>
      <c r="AB103" s="9">
        <v>1</v>
      </c>
      <c r="AC103" s="9">
        <v>1</v>
      </c>
      <c r="AD103" s="9">
        <v>1</v>
      </c>
      <c r="AE103" s="9">
        <v>1</v>
      </c>
      <c r="AF103" s="9">
        <v>1</v>
      </c>
      <c r="AG103" s="9">
        <v>1</v>
      </c>
      <c r="AH103" s="9">
        <v>1</v>
      </c>
      <c r="AI103" s="9">
        <v>1</v>
      </c>
      <c r="AJ103" s="9">
        <v>1</v>
      </c>
      <c r="AK103" s="9">
        <v>1</v>
      </c>
      <c r="AL103" s="9">
        <v>1</v>
      </c>
      <c r="AM103" s="9">
        <v>1</v>
      </c>
      <c r="AN103" s="9">
        <v>1</v>
      </c>
      <c r="AO103" s="9">
        <v>1</v>
      </c>
      <c r="AP103" s="9">
        <v>1</v>
      </c>
      <c r="AQ103" s="9">
        <v>1</v>
      </c>
      <c r="AR103" s="9">
        <v>1</v>
      </c>
      <c r="AS103" s="9">
        <v>1</v>
      </c>
      <c r="AT103" s="9">
        <v>1</v>
      </c>
      <c r="AU103" s="9">
        <v>1</v>
      </c>
      <c r="AV103" s="9">
        <v>1</v>
      </c>
      <c r="AW103" s="9">
        <v>1</v>
      </c>
      <c r="AX103" s="9">
        <v>1</v>
      </c>
      <c r="AY103" s="9">
        <v>1</v>
      </c>
      <c r="AZ103" s="9">
        <v>1</v>
      </c>
    </row>
    <row r="104" spans="1:52" x14ac:dyDescent="0.35">
      <c r="A104" t="s">
        <v>341</v>
      </c>
      <c r="B104" s="6">
        <v>1749</v>
      </c>
      <c r="C104" s="6">
        <v>811</v>
      </c>
      <c r="D104" s="6">
        <v>925</v>
      </c>
      <c r="E104" s="6">
        <v>272</v>
      </c>
      <c r="F104" s="6">
        <v>253</v>
      </c>
      <c r="G104" s="6">
        <v>350</v>
      </c>
      <c r="H104" s="6">
        <v>603</v>
      </c>
      <c r="I104" s="6">
        <v>263</v>
      </c>
      <c r="J104" s="6">
        <v>224</v>
      </c>
      <c r="K104" s="6">
        <v>387</v>
      </c>
      <c r="L104" s="6">
        <v>528</v>
      </c>
      <c r="M104" s="6">
        <v>301</v>
      </c>
      <c r="N104" s="6">
        <v>495</v>
      </c>
      <c r="O104" s="6">
        <v>424</v>
      </c>
      <c r="P104" s="6">
        <v>485</v>
      </c>
      <c r="Q104" s="6">
        <v>280</v>
      </c>
      <c r="R104" s="6">
        <v>765</v>
      </c>
      <c r="S104" s="6">
        <v>360</v>
      </c>
      <c r="T104" s="6">
        <v>624</v>
      </c>
      <c r="U104" s="6">
        <v>984</v>
      </c>
      <c r="V104" s="6">
        <v>138</v>
      </c>
      <c r="W104" s="6">
        <v>82</v>
      </c>
      <c r="X104" s="6">
        <v>67</v>
      </c>
      <c r="Y104" s="6">
        <v>179</v>
      </c>
      <c r="Z104" s="6">
        <v>122</v>
      </c>
      <c r="AA104" s="6">
        <v>240</v>
      </c>
      <c r="AB104" s="6">
        <v>79</v>
      </c>
      <c r="AC104" s="6">
        <v>127</v>
      </c>
      <c r="AD104" s="6">
        <v>182</v>
      </c>
      <c r="AE104" s="6">
        <v>159</v>
      </c>
      <c r="AF104" s="6">
        <v>186</v>
      </c>
      <c r="AG104" s="6">
        <v>35</v>
      </c>
      <c r="AH104" s="6">
        <v>86</v>
      </c>
      <c r="AI104" s="6">
        <v>467</v>
      </c>
      <c r="AJ104" s="6">
        <v>398</v>
      </c>
      <c r="AK104" s="6">
        <v>174</v>
      </c>
      <c r="AL104" s="6">
        <v>425</v>
      </c>
      <c r="AM104" s="6">
        <v>254</v>
      </c>
      <c r="AN104" s="6">
        <v>33</v>
      </c>
      <c r="AO104" s="6">
        <v>41</v>
      </c>
      <c r="AP104" s="6">
        <v>835</v>
      </c>
      <c r="AQ104" s="6">
        <v>579</v>
      </c>
      <c r="AR104" s="6">
        <v>1373</v>
      </c>
      <c r="AS104" s="6">
        <v>376</v>
      </c>
      <c r="AT104" s="6">
        <v>933</v>
      </c>
      <c r="AU104" s="6">
        <v>1002</v>
      </c>
      <c r="AV104" s="6">
        <v>135</v>
      </c>
      <c r="AW104" s="6">
        <v>186</v>
      </c>
      <c r="AX104" s="6">
        <v>116</v>
      </c>
      <c r="AY104" s="6">
        <v>159</v>
      </c>
      <c r="AZ104" s="6">
        <v>1364</v>
      </c>
    </row>
    <row r="105" spans="1:52" x14ac:dyDescent="0.35">
      <c r="A105" t="s">
        <v>419</v>
      </c>
    </row>
    <row r="106" spans="1:52" x14ac:dyDescent="0.35">
      <c r="A106" t="s">
        <v>343</v>
      </c>
    </row>
    <row r="110" spans="1:52" x14ac:dyDescent="0.35">
      <c r="A110" s="3" t="s">
        <v>337</v>
      </c>
    </row>
    <row r="111" spans="1:52" x14ac:dyDescent="0.35">
      <c r="A111" t="s">
        <v>20</v>
      </c>
    </row>
    <row r="112" spans="1:52" ht="130.5" x14ac:dyDescent="0.35">
      <c r="A112" s="4" t="s">
        <v>393</v>
      </c>
      <c r="B112" s="4" t="s">
        <v>344</v>
      </c>
      <c r="C112" s="4" t="s">
        <v>345</v>
      </c>
      <c r="D112" s="4" t="s">
        <v>346</v>
      </c>
      <c r="E112" s="4" t="s">
        <v>347</v>
      </c>
      <c r="F112" s="4" t="s">
        <v>348</v>
      </c>
      <c r="G112" s="4" t="s">
        <v>349</v>
      </c>
      <c r="H112" s="4" t="s">
        <v>350</v>
      </c>
      <c r="I112" s="4" t="s">
        <v>351</v>
      </c>
      <c r="J112" s="4" t="s">
        <v>352</v>
      </c>
      <c r="K112" s="4" t="s">
        <v>353</v>
      </c>
      <c r="L112" s="4" t="s">
        <v>354</v>
      </c>
      <c r="M112" s="4" t="s">
        <v>355</v>
      </c>
      <c r="N112" s="4" t="s">
        <v>356</v>
      </c>
      <c r="O112" s="4" t="s">
        <v>357</v>
      </c>
      <c r="P112" s="4" t="s">
        <v>358</v>
      </c>
      <c r="Q112" s="4" t="s">
        <v>359</v>
      </c>
      <c r="R112" s="4" t="s">
        <v>360</v>
      </c>
      <c r="S112" s="4" t="s">
        <v>361</v>
      </c>
      <c r="T112" s="4" t="s">
        <v>362</v>
      </c>
      <c r="U112" s="4" t="s">
        <v>363</v>
      </c>
      <c r="V112" s="4" t="s">
        <v>364</v>
      </c>
      <c r="W112" s="4" t="s">
        <v>365</v>
      </c>
      <c r="X112" s="4" t="s">
        <v>366</v>
      </c>
      <c r="Y112" s="4" t="s">
        <v>367</v>
      </c>
      <c r="Z112" s="4" t="s">
        <v>368</v>
      </c>
      <c r="AA112" s="4" t="s">
        <v>369</v>
      </c>
      <c r="AB112" s="4" t="s">
        <v>370</v>
      </c>
      <c r="AC112" s="4" t="s">
        <v>371</v>
      </c>
      <c r="AD112" s="4" t="s">
        <v>372</v>
      </c>
      <c r="AE112" s="4" t="s">
        <v>373</v>
      </c>
      <c r="AF112" s="4" t="s">
        <v>374</v>
      </c>
      <c r="AG112" s="4" t="s">
        <v>375</v>
      </c>
      <c r="AH112" s="4" t="s">
        <v>376</v>
      </c>
      <c r="AI112" s="4" t="s">
        <v>377</v>
      </c>
      <c r="AJ112" s="4" t="s">
        <v>378</v>
      </c>
      <c r="AK112" s="4" t="s">
        <v>379</v>
      </c>
      <c r="AL112" s="4" t="s">
        <v>380</v>
      </c>
      <c r="AM112" s="4" t="s">
        <v>381</v>
      </c>
      <c r="AN112" s="4" t="s">
        <v>382</v>
      </c>
      <c r="AO112" s="4" t="s">
        <v>383</v>
      </c>
      <c r="AP112" s="4" t="s">
        <v>384</v>
      </c>
      <c r="AQ112" s="4" t="s">
        <v>385</v>
      </c>
      <c r="AR112" s="4" t="s">
        <v>386</v>
      </c>
      <c r="AS112" s="4" t="s">
        <v>387</v>
      </c>
      <c r="AT112" s="4" t="s">
        <v>182</v>
      </c>
      <c r="AU112" s="4" t="s">
        <v>388</v>
      </c>
      <c r="AV112" s="4" t="s">
        <v>298</v>
      </c>
      <c r="AW112" s="4" t="s">
        <v>389</v>
      </c>
      <c r="AX112" s="4" t="s">
        <v>299</v>
      </c>
      <c r="AY112" s="4" t="s">
        <v>390</v>
      </c>
      <c r="AZ112" s="4" t="s">
        <v>391</v>
      </c>
    </row>
    <row r="113" spans="1:52" x14ac:dyDescent="0.35">
      <c r="A113" t="s">
        <v>420</v>
      </c>
      <c r="B113" s="9">
        <v>0.24131685239449999</v>
      </c>
      <c r="C113" s="9">
        <v>0.26349096599459998</v>
      </c>
      <c r="D113" s="9">
        <v>0.22073706993049999</v>
      </c>
      <c r="E113" s="11">
        <v>0.34903482855110002</v>
      </c>
      <c r="F113" s="9">
        <v>0.30347468459979998</v>
      </c>
      <c r="G113" s="9">
        <v>0.297106330147</v>
      </c>
      <c r="H113" s="11">
        <v>0.30041022578609999</v>
      </c>
      <c r="I113" s="9">
        <v>0.1980923471605</v>
      </c>
      <c r="J113" s="10">
        <v>0.1464649519591</v>
      </c>
      <c r="K113" s="9">
        <v>0.19177595737690001</v>
      </c>
      <c r="L113" s="9">
        <v>0.22323699582500001</v>
      </c>
      <c r="M113" s="9">
        <v>0.27098294523130001</v>
      </c>
      <c r="N113" s="9">
        <v>0.24294032726449999</v>
      </c>
      <c r="O113" s="9">
        <v>0.23778670585559999</v>
      </c>
      <c r="P113" s="11">
        <v>0.32615054814529998</v>
      </c>
      <c r="Q113" s="9">
        <v>0.2034235570697</v>
      </c>
      <c r="R113" s="11">
        <v>0.28992196912029999</v>
      </c>
      <c r="S113" s="9">
        <v>0.2210804459846</v>
      </c>
      <c r="T113" s="10">
        <v>0.1889706615482</v>
      </c>
      <c r="U113" s="10">
        <v>0.20024463198779999</v>
      </c>
      <c r="V113" s="9">
        <v>0.33467775092349999</v>
      </c>
      <c r="W113" s="9">
        <v>0.36566326764509999</v>
      </c>
      <c r="X113" s="9">
        <v>0.34519443910719999</v>
      </c>
      <c r="Y113" s="9">
        <v>0.33677549095460002</v>
      </c>
      <c r="Z113" s="9">
        <v>0.25882347732540001</v>
      </c>
      <c r="AA113" s="9">
        <v>0.28298101190050001</v>
      </c>
      <c r="AB113" s="9">
        <v>0.26565438044709999</v>
      </c>
      <c r="AC113" s="9">
        <v>0.30362715833710002</v>
      </c>
      <c r="AD113" s="9">
        <v>0.35536058848930002</v>
      </c>
      <c r="AE113" s="9">
        <v>0.2369304213425</v>
      </c>
      <c r="AF113" s="9">
        <v>0.27223344282180001</v>
      </c>
      <c r="AG113" s="9">
        <v>0.4391706431013</v>
      </c>
      <c r="AH113" s="9">
        <v>0.20758256624909999</v>
      </c>
      <c r="AI113" s="9">
        <v>0.33323700171519999</v>
      </c>
      <c r="AJ113" s="9">
        <v>0.27311671297910001</v>
      </c>
      <c r="AK113" s="9">
        <v>0.3334501508862</v>
      </c>
      <c r="AL113" s="9">
        <v>0.29218096509590002</v>
      </c>
      <c r="AM113" s="9">
        <v>0.2418224633455</v>
      </c>
      <c r="AN113" s="9">
        <v>0.33250369717</v>
      </c>
      <c r="AO113" s="9">
        <v>0.26682510368020002</v>
      </c>
      <c r="AP113" s="11">
        <v>0.28006423412690001</v>
      </c>
      <c r="AQ113" s="11">
        <v>0.33807750711090001</v>
      </c>
      <c r="AR113" s="11">
        <v>0.28946816652559998</v>
      </c>
      <c r="AS113" s="10">
        <v>7.3860242657430006E-2</v>
      </c>
      <c r="AT113" s="11">
        <v>0.30662140584620001</v>
      </c>
      <c r="AU113" s="11">
        <v>0.30892987457339999</v>
      </c>
      <c r="AV113" s="9">
        <v>0.2344229773099</v>
      </c>
      <c r="AW113" s="9">
        <v>0.27223344282180001</v>
      </c>
      <c r="AX113" s="9">
        <v>0.20352686759409999</v>
      </c>
      <c r="AY113" s="9">
        <v>0.2369304213425</v>
      </c>
      <c r="AZ113" s="9">
        <v>0.28939684392499998</v>
      </c>
    </row>
    <row r="114" spans="1:52" x14ac:dyDescent="0.35">
      <c r="A114" t="s">
        <v>421</v>
      </c>
      <c r="B114" s="9">
        <v>0.29946317449690002</v>
      </c>
      <c r="C114" s="9">
        <v>0.26807502147689999</v>
      </c>
      <c r="D114" s="9">
        <v>0.32921007169819999</v>
      </c>
      <c r="E114" s="9">
        <v>0.28828005026550002</v>
      </c>
      <c r="F114" s="9">
        <v>0.27242381058159998</v>
      </c>
      <c r="G114" s="9">
        <v>0.30442178299479999</v>
      </c>
      <c r="H114" s="9">
        <v>0.28782126832499999</v>
      </c>
      <c r="I114" s="11">
        <v>0.36901085928999999</v>
      </c>
      <c r="J114" s="9">
        <v>0.33919061090489999</v>
      </c>
      <c r="K114" s="10">
        <v>0.24320634618940001</v>
      </c>
      <c r="L114" s="9">
        <v>0.29816314304370001</v>
      </c>
      <c r="M114" s="9">
        <v>0.33199154873059999</v>
      </c>
      <c r="N114" s="9">
        <v>0.28764418020209997</v>
      </c>
      <c r="O114" s="9">
        <v>0.29040439357949999</v>
      </c>
      <c r="P114" s="9">
        <v>0.29482416568440001</v>
      </c>
      <c r="Q114" s="9">
        <v>0.3269893562208</v>
      </c>
      <c r="R114" s="9">
        <v>0.30431921756329999</v>
      </c>
      <c r="S114" s="11">
        <v>0.36477264546889998</v>
      </c>
      <c r="T114" s="9">
        <v>0.25780136030770001</v>
      </c>
      <c r="U114" s="9">
        <v>0.29535972851100001</v>
      </c>
      <c r="V114" s="9">
        <v>0.27294625265869998</v>
      </c>
      <c r="W114" s="9">
        <v>0.26353807093300002</v>
      </c>
      <c r="X114" s="9">
        <v>0.19174593757690001</v>
      </c>
      <c r="Y114" s="9">
        <v>0.27206772244900002</v>
      </c>
      <c r="Z114" s="9">
        <v>0.31269238334749999</v>
      </c>
      <c r="AA114" s="9">
        <v>0.30891464956749998</v>
      </c>
      <c r="AB114" s="9">
        <v>0.30648966930209998</v>
      </c>
      <c r="AC114" s="9">
        <v>0.3944503242438</v>
      </c>
      <c r="AD114" s="9">
        <v>0.2502434819662</v>
      </c>
      <c r="AE114" s="9">
        <v>0.38319860546720003</v>
      </c>
      <c r="AF114" s="9">
        <v>0.32914049605669998</v>
      </c>
      <c r="AG114" s="9">
        <v>0.15514045772679999</v>
      </c>
      <c r="AH114" s="9">
        <v>0.27900134122980003</v>
      </c>
      <c r="AI114" s="9">
        <v>0.27779352875590002</v>
      </c>
      <c r="AJ114" s="9">
        <v>0.30449847007699998</v>
      </c>
      <c r="AK114" s="9">
        <v>0.30812080318469998</v>
      </c>
      <c r="AL114" s="9">
        <v>0.29557456444410002</v>
      </c>
      <c r="AM114" s="9">
        <v>0.33701055234380001</v>
      </c>
      <c r="AN114" s="9">
        <v>0.29133693699079999</v>
      </c>
      <c r="AO114" s="9">
        <v>0.2377759760582</v>
      </c>
      <c r="AP114" s="10">
        <v>0.26044901124969999</v>
      </c>
      <c r="AQ114" s="9">
        <v>0.2796768220218</v>
      </c>
      <c r="AR114" s="9">
        <v>0.28971974157480002</v>
      </c>
      <c r="AS114" s="9">
        <v>0.33334806993100002</v>
      </c>
      <c r="AT114" s="9">
        <v>0.273706641167</v>
      </c>
      <c r="AU114" s="9">
        <v>0.2822584358961</v>
      </c>
      <c r="AV114" s="9">
        <v>0.30337602954210002</v>
      </c>
      <c r="AW114" s="9">
        <v>0.32914049605669998</v>
      </c>
      <c r="AX114" s="9">
        <v>0.36709714691779999</v>
      </c>
      <c r="AY114" s="9">
        <v>0.38319860546720003</v>
      </c>
      <c r="AZ114" s="9">
        <v>0.28956545756680002</v>
      </c>
    </row>
    <row r="115" spans="1:52" x14ac:dyDescent="0.35">
      <c r="A115" t="s">
        <v>422</v>
      </c>
      <c r="B115" s="9">
        <v>0.32940680116499998</v>
      </c>
      <c r="C115" s="9">
        <v>0.3331219746688</v>
      </c>
      <c r="D115" s="9">
        <v>0.32666452096900001</v>
      </c>
      <c r="E115" s="10">
        <v>0.24272781335480001</v>
      </c>
      <c r="F115" s="9">
        <v>0.29378470553410002</v>
      </c>
      <c r="G115" s="9">
        <v>0.31819218430469998</v>
      </c>
      <c r="H115" s="9">
        <v>0.30552960980940003</v>
      </c>
      <c r="I115" s="9">
        <v>0.33171340961200002</v>
      </c>
      <c r="J115" s="9">
        <v>0.34539057728049999</v>
      </c>
      <c r="K115" s="11">
        <v>0.39393820674059998</v>
      </c>
      <c r="L115" s="9">
        <v>0.3290387977343</v>
      </c>
      <c r="M115" s="9">
        <v>0.294585745304</v>
      </c>
      <c r="N115" s="9">
        <v>0.3500529153777</v>
      </c>
      <c r="O115" s="9">
        <v>0.33422396871260002</v>
      </c>
      <c r="P115" s="9">
        <v>0.30493121133410001</v>
      </c>
      <c r="Q115" s="9">
        <v>0.35859297111319999</v>
      </c>
      <c r="R115" s="9">
        <v>0.3207719753562</v>
      </c>
      <c r="S115" s="9">
        <v>0.3045249920275</v>
      </c>
      <c r="T115" s="9">
        <v>0.3541146729288</v>
      </c>
      <c r="U115" s="9">
        <v>0.33670338828759999</v>
      </c>
      <c r="V115" s="9">
        <v>0.34176058635899997</v>
      </c>
      <c r="W115" s="9">
        <v>0.32186544337090001</v>
      </c>
      <c r="X115" s="9">
        <v>0.40951988362019998</v>
      </c>
      <c r="Y115" s="9">
        <v>0.37007225775809999</v>
      </c>
      <c r="Z115" s="9">
        <v>0.40036761592890002</v>
      </c>
      <c r="AA115" s="9">
        <v>0.35547684020010001</v>
      </c>
      <c r="AB115" s="9">
        <v>0.3729461720169</v>
      </c>
      <c r="AC115" s="9">
        <v>0.26845764957040003</v>
      </c>
      <c r="AD115" s="9">
        <v>0.34588339662549999</v>
      </c>
      <c r="AE115" s="9">
        <v>0.3373565461088</v>
      </c>
      <c r="AF115" s="9">
        <v>0.3344231274003</v>
      </c>
      <c r="AG115" s="9">
        <v>0.33723082031610002</v>
      </c>
      <c r="AH115" s="9">
        <v>0.25877882809120001</v>
      </c>
      <c r="AI115" s="9">
        <v>0.33297548341810002</v>
      </c>
      <c r="AJ115" s="9">
        <v>0.35877532408759999</v>
      </c>
      <c r="AK115" s="9">
        <v>0.29195444907110002</v>
      </c>
      <c r="AL115" s="9">
        <v>0.35456739621470001</v>
      </c>
      <c r="AM115" s="9">
        <v>0.37043745511659998</v>
      </c>
      <c r="AN115" s="9">
        <v>0.37615936583920001</v>
      </c>
      <c r="AO115" s="9">
        <v>0.20576703932349999</v>
      </c>
      <c r="AP115" s="11">
        <v>0.39247950049129998</v>
      </c>
      <c r="AQ115" s="9">
        <v>0.33200149273329999</v>
      </c>
      <c r="AR115" s="11">
        <v>0.35429981514289999</v>
      </c>
      <c r="AS115" s="10">
        <v>0.24283596084449999</v>
      </c>
      <c r="AT115" s="11">
        <v>0.36653876744429997</v>
      </c>
      <c r="AU115" s="11">
        <v>0.3581866530276</v>
      </c>
      <c r="AV115" s="9">
        <v>0.37439610678070001</v>
      </c>
      <c r="AW115" s="9">
        <v>0.3344231274003</v>
      </c>
      <c r="AX115" s="9">
        <v>0.37882358704620001</v>
      </c>
      <c r="AY115" s="9">
        <v>0.3373565461088</v>
      </c>
      <c r="AZ115" s="9">
        <v>0.35449813428220001</v>
      </c>
    </row>
    <row r="116" spans="1:52" x14ac:dyDescent="0.35">
      <c r="A116" t="s">
        <v>376</v>
      </c>
      <c r="B116" s="9">
        <v>0.12981317194360001</v>
      </c>
      <c r="C116" s="9">
        <v>0.1353120378597</v>
      </c>
      <c r="D116" s="9">
        <v>0.1233883374023</v>
      </c>
      <c r="E116" s="9">
        <v>0.1199573078285</v>
      </c>
      <c r="F116" s="9">
        <v>0.13031679928459999</v>
      </c>
      <c r="G116" s="10">
        <v>8.0279702553489998E-2</v>
      </c>
      <c r="H116" s="9">
        <v>0.1062388960795</v>
      </c>
      <c r="I116" s="9">
        <v>0.1011833839375</v>
      </c>
      <c r="J116" s="9">
        <v>0.16895385985549999</v>
      </c>
      <c r="K116" s="9">
        <v>0.1710794896931</v>
      </c>
      <c r="L116" s="9">
        <v>0.14956106339700001</v>
      </c>
      <c r="M116" s="9">
        <v>0.10243976073409999</v>
      </c>
      <c r="N116" s="9">
        <v>0.1193625771558</v>
      </c>
      <c r="O116" s="9">
        <v>0.1375849318523</v>
      </c>
      <c r="P116" s="10">
        <v>7.4094074836299997E-2</v>
      </c>
      <c r="Q116" s="9">
        <v>0.1109941155963</v>
      </c>
      <c r="R116" s="10">
        <v>8.4986837960219996E-2</v>
      </c>
      <c r="S116" s="9">
        <v>0.109621916519</v>
      </c>
      <c r="T116" s="11">
        <v>0.19911330521529999</v>
      </c>
      <c r="U116" s="11">
        <v>0.16769225121360001</v>
      </c>
      <c r="V116" s="9">
        <v>5.0615410058809998E-2</v>
      </c>
      <c r="W116" s="9">
        <v>4.8933218050919998E-2</v>
      </c>
      <c r="X116" s="9">
        <v>5.3539739695709999E-2</v>
      </c>
      <c r="Y116" s="10">
        <v>2.108452883834E-2</v>
      </c>
      <c r="Z116" s="9">
        <v>2.8116523398110001E-2</v>
      </c>
      <c r="AA116" s="9">
        <v>5.2627498331970002E-2</v>
      </c>
      <c r="AB116" s="9">
        <v>5.4909778233980001E-2</v>
      </c>
      <c r="AC116" s="9">
        <v>3.3464867848700001E-2</v>
      </c>
      <c r="AD116" s="9">
        <v>4.8512532919040001E-2</v>
      </c>
      <c r="AE116" s="9">
        <v>4.2514427081479997E-2</v>
      </c>
      <c r="AF116" s="9">
        <v>6.4202933721240002E-2</v>
      </c>
      <c r="AG116" s="9">
        <v>6.8458078855800006E-2</v>
      </c>
      <c r="AH116" s="11">
        <v>0.25463726442989998</v>
      </c>
      <c r="AI116" s="9">
        <v>5.5993986110799997E-2</v>
      </c>
      <c r="AJ116" s="9">
        <v>6.3609492856329997E-2</v>
      </c>
      <c r="AK116" s="9">
        <v>6.6474596858050003E-2</v>
      </c>
      <c r="AL116" s="9">
        <v>5.7677074245229998E-2</v>
      </c>
      <c r="AM116" s="9">
        <v>5.0729529194160003E-2</v>
      </c>
      <c r="AN116" s="9">
        <v>0</v>
      </c>
      <c r="AO116" s="11">
        <v>0.28963188093809999</v>
      </c>
      <c r="AP116" s="10">
        <v>6.7007254132080002E-2</v>
      </c>
      <c r="AQ116" s="10">
        <v>5.0244178133949997E-2</v>
      </c>
      <c r="AR116" s="10">
        <v>6.6512276756700003E-2</v>
      </c>
      <c r="AS116" s="11">
        <v>0.3499557265671</v>
      </c>
      <c r="AT116" s="10">
        <v>5.3133185542570002E-2</v>
      </c>
      <c r="AU116" s="10">
        <v>5.0625036502909997E-2</v>
      </c>
      <c r="AV116" s="9">
        <v>8.7804886367310001E-2</v>
      </c>
      <c r="AW116" s="10">
        <v>6.4202933721240002E-2</v>
      </c>
      <c r="AX116" s="9">
        <v>5.0552398441919999E-2</v>
      </c>
      <c r="AY116" s="10">
        <v>4.2514427081479997E-2</v>
      </c>
      <c r="AZ116" s="9">
        <v>6.6539564226000006E-2</v>
      </c>
    </row>
    <row r="117" spans="1:52" x14ac:dyDescent="0.35">
      <c r="A117" t="s">
        <v>391</v>
      </c>
      <c r="B117" s="9">
        <v>1</v>
      </c>
      <c r="C117" s="9">
        <v>1</v>
      </c>
      <c r="D117" s="9">
        <v>1</v>
      </c>
      <c r="E117" s="9">
        <v>1</v>
      </c>
      <c r="F117" s="9">
        <v>1</v>
      </c>
      <c r="G117" s="9">
        <v>1</v>
      </c>
      <c r="H117" s="9">
        <v>1</v>
      </c>
      <c r="I117" s="9">
        <v>1</v>
      </c>
      <c r="J117" s="9">
        <v>1</v>
      </c>
      <c r="K117" s="9">
        <v>1</v>
      </c>
      <c r="L117" s="9">
        <v>1</v>
      </c>
      <c r="M117" s="9">
        <v>1</v>
      </c>
      <c r="N117" s="9">
        <v>1</v>
      </c>
      <c r="O117" s="9">
        <v>1</v>
      </c>
      <c r="P117" s="9">
        <v>1</v>
      </c>
      <c r="Q117" s="9">
        <v>1</v>
      </c>
      <c r="R117" s="9">
        <v>1</v>
      </c>
      <c r="S117" s="9">
        <v>1</v>
      </c>
      <c r="T117" s="9">
        <v>1</v>
      </c>
      <c r="U117" s="9">
        <v>1</v>
      </c>
      <c r="V117" s="9">
        <v>1</v>
      </c>
      <c r="W117" s="9">
        <v>1</v>
      </c>
      <c r="X117" s="9">
        <v>1</v>
      </c>
      <c r="Y117" s="9">
        <v>1</v>
      </c>
      <c r="Z117" s="9">
        <v>1</v>
      </c>
      <c r="AA117" s="9">
        <v>1</v>
      </c>
      <c r="AB117" s="9">
        <v>1</v>
      </c>
      <c r="AC117" s="9">
        <v>1</v>
      </c>
      <c r="AD117" s="9">
        <v>1</v>
      </c>
      <c r="AE117" s="9">
        <v>1</v>
      </c>
      <c r="AF117" s="9">
        <v>1</v>
      </c>
      <c r="AG117" s="9">
        <v>1</v>
      </c>
      <c r="AH117" s="9">
        <v>1</v>
      </c>
      <c r="AI117" s="9">
        <v>1</v>
      </c>
      <c r="AJ117" s="9">
        <v>1</v>
      </c>
      <c r="AK117" s="9">
        <v>1</v>
      </c>
      <c r="AL117" s="9">
        <v>1</v>
      </c>
      <c r="AM117" s="9">
        <v>1</v>
      </c>
      <c r="AN117" s="9">
        <v>1</v>
      </c>
      <c r="AO117" s="9">
        <v>1</v>
      </c>
      <c r="AP117" s="9">
        <v>1</v>
      </c>
      <c r="AQ117" s="9">
        <v>1</v>
      </c>
      <c r="AR117" s="9">
        <v>1</v>
      </c>
      <c r="AS117" s="9">
        <v>1</v>
      </c>
      <c r="AT117" s="9">
        <v>1</v>
      </c>
      <c r="AU117" s="9">
        <v>1</v>
      </c>
      <c r="AV117" s="9">
        <v>1</v>
      </c>
      <c r="AW117" s="9">
        <v>1</v>
      </c>
      <c r="AX117" s="9">
        <v>1</v>
      </c>
      <c r="AY117" s="9">
        <v>1</v>
      </c>
      <c r="AZ117" s="9">
        <v>1</v>
      </c>
    </row>
    <row r="118" spans="1:52" x14ac:dyDescent="0.35">
      <c r="A118" t="s">
        <v>341</v>
      </c>
      <c r="B118" s="6">
        <v>1749</v>
      </c>
      <c r="C118" s="6">
        <v>811</v>
      </c>
      <c r="D118" s="6">
        <v>925</v>
      </c>
      <c r="E118" s="6">
        <v>272</v>
      </c>
      <c r="F118" s="6">
        <v>253</v>
      </c>
      <c r="G118" s="6">
        <v>350</v>
      </c>
      <c r="H118" s="6">
        <v>603</v>
      </c>
      <c r="I118" s="6">
        <v>263</v>
      </c>
      <c r="J118" s="6">
        <v>224</v>
      </c>
      <c r="K118" s="6">
        <v>387</v>
      </c>
      <c r="L118" s="6">
        <v>528</v>
      </c>
      <c r="M118" s="6">
        <v>301</v>
      </c>
      <c r="N118" s="6">
        <v>495</v>
      </c>
      <c r="O118" s="6">
        <v>424</v>
      </c>
      <c r="P118" s="6">
        <v>485</v>
      </c>
      <c r="Q118" s="6">
        <v>280</v>
      </c>
      <c r="R118" s="6">
        <v>765</v>
      </c>
      <c r="S118" s="6">
        <v>360</v>
      </c>
      <c r="T118" s="6">
        <v>624</v>
      </c>
      <c r="U118" s="6">
        <v>984</v>
      </c>
      <c r="V118" s="6">
        <v>138</v>
      </c>
      <c r="W118" s="6">
        <v>82</v>
      </c>
      <c r="X118" s="6">
        <v>67</v>
      </c>
      <c r="Y118" s="6">
        <v>179</v>
      </c>
      <c r="Z118" s="6">
        <v>122</v>
      </c>
      <c r="AA118" s="6">
        <v>240</v>
      </c>
      <c r="AB118" s="6">
        <v>79</v>
      </c>
      <c r="AC118" s="6">
        <v>127</v>
      </c>
      <c r="AD118" s="6">
        <v>182</v>
      </c>
      <c r="AE118" s="6">
        <v>159</v>
      </c>
      <c r="AF118" s="6">
        <v>186</v>
      </c>
      <c r="AG118" s="6">
        <v>35</v>
      </c>
      <c r="AH118" s="6">
        <v>86</v>
      </c>
      <c r="AI118" s="6">
        <v>467</v>
      </c>
      <c r="AJ118" s="6">
        <v>398</v>
      </c>
      <c r="AK118" s="6">
        <v>174</v>
      </c>
      <c r="AL118" s="6">
        <v>425</v>
      </c>
      <c r="AM118" s="6">
        <v>254</v>
      </c>
      <c r="AN118" s="6">
        <v>33</v>
      </c>
      <c r="AO118" s="6">
        <v>41</v>
      </c>
      <c r="AP118" s="6">
        <v>835</v>
      </c>
      <c r="AQ118" s="6">
        <v>579</v>
      </c>
      <c r="AR118" s="6">
        <v>1373</v>
      </c>
      <c r="AS118" s="6">
        <v>376</v>
      </c>
      <c r="AT118" s="6">
        <v>933</v>
      </c>
      <c r="AU118" s="6">
        <v>1002</v>
      </c>
      <c r="AV118" s="6">
        <v>135</v>
      </c>
      <c r="AW118" s="6">
        <v>186</v>
      </c>
      <c r="AX118" s="6">
        <v>116</v>
      </c>
      <c r="AY118" s="6">
        <v>159</v>
      </c>
      <c r="AZ118" s="6">
        <v>1364</v>
      </c>
    </row>
    <row r="119" spans="1:52" x14ac:dyDescent="0.35">
      <c r="A119" t="s">
        <v>423</v>
      </c>
    </row>
    <row r="120" spans="1:52" x14ac:dyDescent="0.35">
      <c r="A120" t="s">
        <v>343</v>
      </c>
    </row>
    <row r="124" spans="1:52" x14ac:dyDescent="0.35">
      <c r="A124" s="3" t="s">
        <v>337</v>
      </c>
    </row>
    <row r="125" spans="1:52" x14ac:dyDescent="0.35">
      <c r="A125" t="s">
        <v>22</v>
      </c>
    </row>
    <row r="126" spans="1:52" ht="130.5" x14ac:dyDescent="0.35">
      <c r="A126" s="4" t="s">
        <v>393</v>
      </c>
      <c r="B126" s="4" t="s">
        <v>344</v>
      </c>
      <c r="C126" s="4" t="s">
        <v>345</v>
      </c>
      <c r="D126" s="4" t="s">
        <v>346</v>
      </c>
      <c r="E126" s="4" t="s">
        <v>347</v>
      </c>
      <c r="F126" s="4" t="s">
        <v>348</v>
      </c>
      <c r="G126" s="4" t="s">
        <v>349</v>
      </c>
      <c r="H126" s="4" t="s">
        <v>350</v>
      </c>
      <c r="I126" s="4" t="s">
        <v>351</v>
      </c>
      <c r="J126" s="4" t="s">
        <v>352</v>
      </c>
      <c r="K126" s="4" t="s">
        <v>353</v>
      </c>
      <c r="L126" s="4" t="s">
        <v>354</v>
      </c>
      <c r="M126" s="4" t="s">
        <v>355</v>
      </c>
      <c r="N126" s="4" t="s">
        <v>356</v>
      </c>
      <c r="O126" s="4" t="s">
        <v>357</v>
      </c>
      <c r="P126" s="4" t="s">
        <v>358</v>
      </c>
      <c r="Q126" s="4" t="s">
        <v>359</v>
      </c>
      <c r="R126" s="4" t="s">
        <v>360</v>
      </c>
      <c r="S126" s="4" t="s">
        <v>361</v>
      </c>
      <c r="T126" s="4" t="s">
        <v>362</v>
      </c>
      <c r="U126" s="4" t="s">
        <v>363</v>
      </c>
      <c r="V126" s="4" t="s">
        <v>364</v>
      </c>
      <c r="W126" s="4" t="s">
        <v>365</v>
      </c>
      <c r="X126" s="4" t="s">
        <v>366</v>
      </c>
      <c r="Y126" s="4" t="s">
        <v>367</v>
      </c>
      <c r="Z126" s="4" t="s">
        <v>368</v>
      </c>
      <c r="AA126" s="4" t="s">
        <v>369</v>
      </c>
      <c r="AB126" s="4" t="s">
        <v>370</v>
      </c>
      <c r="AC126" s="4" t="s">
        <v>371</v>
      </c>
      <c r="AD126" s="4" t="s">
        <v>372</v>
      </c>
      <c r="AE126" s="4" t="s">
        <v>373</v>
      </c>
      <c r="AF126" s="4" t="s">
        <v>374</v>
      </c>
      <c r="AG126" s="4" t="s">
        <v>375</v>
      </c>
      <c r="AH126" s="4" t="s">
        <v>376</v>
      </c>
      <c r="AI126" s="4" t="s">
        <v>377</v>
      </c>
      <c r="AJ126" s="4" t="s">
        <v>378</v>
      </c>
      <c r="AK126" s="4" t="s">
        <v>379</v>
      </c>
      <c r="AL126" s="4" t="s">
        <v>380</v>
      </c>
      <c r="AM126" s="4" t="s">
        <v>381</v>
      </c>
      <c r="AN126" s="4" t="s">
        <v>382</v>
      </c>
      <c r="AO126" s="4" t="s">
        <v>383</v>
      </c>
      <c r="AP126" s="4" t="s">
        <v>384</v>
      </c>
      <c r="AQ126" s="4" t="s">
        <v>385</v>
      </c>
      <c r="AR126" s="4" t="s">
        <v>386</v>
      </c>
      <c r="AS126" s="4" t="s">
        <v>387</v>
      </c>
      <c r="AT126" s="4" t="s">
        <v>182</v>
      </c>
      <c r="AU126" s="4" t="s">
        <v>388</v>
      </c>
      <c r="AV126" s="4" t="s">
        <v>298</v>
      </c>
      <c r="AW126" s="4" t="s">
        <v>389</v>
      </c>
      <c r="AX126" s="4" t="s">
        <v>299</v>
      </c>
      <c r="AY126" s="4" t="s">
        <v>390</v>
      </c>
      <c r="AZ126" s="4" t="s">
        <v>391</v>
      </c>
    </row>
    <row r="127" spans="1:52" x14ac:dyDescent="0.35">
      <c r="A127" t="s">
        <v>420</v>
      </c>
      <c r="B127" s="9">
        <v>0.22875240485609999</v>
      </c>
      <c r="C127" s="11">
        <v>0.26055155074870001</v>
      </c>
      <c r="D127" s="10">
        <v>0.19902423938460001</v>
      </c>
      <c r="E127" s="11">
        <v>0.31962075890809999</v>
      </c>
      <c r="F127" s="9">
        <v>0.27446186991959998</v>
      </c>
      <c r="G127" s="9">
        <v>0.28604666776109999</v>
      </c>
      <c r="H127" s="11">
        <v>0.2800364867399</v>
      </c>
      <c r="I127" s="9">
        <v>0.1808224404623</v>
      </c>
      <c r="J127" s="10">
        <v>0.14090644261320001</v>
      </c>
      <c r="K127" s="9">
        <v>0.19872280883599999</v>
      </c>
      <c r="L127" s="9">
        <v>0.239247389601</v>
      </c>
      <c r="M127" s="9">
        <v>0.2334566991142</v>
      </c>
      <c r="N127" s="9">
        <v>0.2312980853197</v>
      </c>
      <c r="O127" s="9">
        <v>0.20930731022650001</v>
      </c>
      <c r="P127" s="11">
        <v>0.30039784013069998</v>
      </c>
      <c r="Q127" s="9">
        <v>0.21728260060140001</v>
      </c>
      <c r="R127" s="11">
        <v>0.27586251178049997</v>
      </c>
      <c r="S127" s="9">
        <v>0.20075695281690001</v>
      </c>
      <c r="T127" s="10">
        <v>0.18255139704160001</v>
      </c>
      <c r="U127" s="10">
        <v>0.18894349531470001</v>
      </c>
      <c r="V127" s="9">
        <v>0.25157244588240002</v>
      </c>
      <c r="W127" s="9">
        <v>0.30396405154770001</v>
      </c>
      <c r="X127" s="9">
        <v>0.38738884576170002</v>
      </c>
      <c r="Y127" s="9">
        <v>0.3480126115062</v>
      </c>
      <c r="Z127" s="9">
        <v>0.24769676624789999</v>
      </c>
      <c r="AA127" s="9">
        <v>0.21989198858440001</v>
      </c>
      <c r="AB127" s="9">
        <v>0.32055103561580001</v>
      </c>
      <c r="AC127" s="9">
        <v>0.25215955171479998</v>
      </c>
      <c r="AD127" s="9">
        <v>0.35268709478959998</v>
      </c>
      <c r="AE127" s="9">
        <v>0.24252472248490001</v>
      </c>
      <c r="AF127" s="9">
        <v>0.22920188543200001</v>
      </c>
      <c r="AG127" s="9">
        <v>0.36201111341100001</v>
      </c>
      <c r="AH127" s="9">
        <v>0.2764989748335</v>
      </c>
      <c r="AI127" s="11">
        <v>0.36049206785310001</v>
      </c>
      <c r="AJ127" s="9">
        <v>0.2470374207354</v>
      </c>
      <c r="AK127" s="9">
        <v>0.26224094665320002</v>
      </c>
      <c r="AL127" s="9">
        <v>0.222246417172</v>
      </c>
      <c r="AM127" s="9">
        <v>0.2208805006856</v>
      </c>
      <c r="AN127" s="9">
        <v>0.28762364445819999</v>
      </c>
      <c r="AO127" s="9">
        <v>0.2094290789511</v>
      </c>
      <c r="AP127" s="11">
        <v>0.27126816809609999</v>
      </c>
      <c r="AQ127" s="11">
        <v>0.33316262040759997</v>
      </c>
      <c r="AR127" s="11">
        <v>0.267632255185</v>
      </c>
      <c r="AS127" s="10">
        <v>9.3539315854280006E-2</v>
      </c>
      <c r="AT127" s="11">
        <v>0.2739651316508</v>
      </c>
      <c r="AU127" s="11">
        <v>0.27397905685860002</v>
      </c>
      <c r="AV127" s="9">
        <v>0.2186503620443</v>
      </c>
      <c r="AW127" s="9">
        <v>0.22920188543200001</v>
      </c>
      <c r="AX127" s="9">
        <v>0.23605303227550001</v>
      </c>
      <c r="AY127" s="9">
        <v>0.24252472248490001</v>
      </c>
      <c r="AZ127" s="9">
        <v>0.26755707251040001</v>
      </c>
    </row>
    <row r="128" spans="1:52" x14ac:dyDescent="0.35">
      <c r="A128" t="s">
        <v>421</v>
      </c>
      <c r="B128" s="9">
        <v>0.3068623051271</v>
      </c>
      <c r="C128" s="10">
        <v>0.27356129450290001</v>
      </c>
      <c r="D128" s="11">
        <v>0.33894427936310001</v>
      </c>
      <c r="E128" s="9">
        <v>0.29640623690720003</v>
      </c>
      <c r="F128" s="9">
        <v>0.29203069977000001</v>
      </c>
      <c r="G128" s="9">
        <v>0.31625506716509999</v>
      </c>
      <c r="H128" s="9">
        <v>0.30368749066009998</v>
      </c>
      <c r="I128" s="9">
        <v>0.35677666940160002</v>
      </c>
      <c r="J128" s="9">
        <v>0.34032941765789998</v>
      </c>
      <c r="K128" s="9">
        <v>0.2548270391561</v>
      </c>
      <c r="L128" s="9">
        <v>0.29670096592509998</v>
      </c>
      <c r="M128" s="9">
        <v>0.359925532539</v>
      </c>
      <c r="N128" s="9">
        <v>0.29937069828009999</v>
      </c>
      <c r="O128" s="9">
        <v>0.28559372827379997</v>
      </c>
      <c r="P128" s="9">
        <v>0.31234047147830002</v>
      </c>
      <c r="Q128" s="9">
        <v>0.34339046965109998</v>
      </c>
      <c r="R128" s="9">
        <v>0.32150632246729999</v>
      </c>
      <c r="S128" s="9">
        <v>0.34436142485330001</v>
      </c>
      <c r="T128" s="9">
        <v>0.26750193428329999</v>
      </c>
      <c r="U128" s="9">
        <v>0.29448784028969999</v>
      </c>
      <c r="V128" s="9">
        <v>0.34176503655669999</v>
      </c>
      <c r="W128" s="9">
        <v>0.3819621516101</v>
      </c>
      <c r="X128" s="9">
        <v>0.15413572754550001</v>
      </c>
      <c r="Y128" s="9">
        <v>0.2874034694748</v>
      </c>
      <c r="Z128" s="9">
        <v>0.39734440430399998</v>
      </c>
      <c r="AA128" s="9">
        <v>0.29321306841950001</v>
      </c>
      <c r="AB128" s="9">
        <v>0.32692676997190001</v>
      </c>
      <c r="AC128" s="9">
        <v>0.37807860732639997</v>
      </c>
      <c r="AD128" s="9">
        <v>0.28643984096969999</v>
      </c>
      <c r="AE128" s="9">
        <v>0.27717383776709997</v>
      </c>
      <c r="AF128" s="9">
        <v>0.35912917474849998</v>
      </c>
      <c r="AG128" s="9">
        <v>0.25235529627089998</v>
      </c>
      <c r="AH128" s="9">
        <v>0.2446640140893</v>
      </c>
      <c r="AI128" s="9">
        <v>0.26764341076870002</v>
      </c>
      <c r="AJ128" s="9">
        <v>0.33436745281949998</v>
      </c>
      <c r="AK128" s="9">
        <v>0.35976841169759999</v>
      </c>
      <c r="AL128" s="9">
        <v>0.3228235769094</v>
      </c>
      <c r="AM128" s="11">
        <v>0.38096010965690003</v>
      </c>
      <c r="AN128" s="9">
        <v>0.27780707244730002</v>
      </c>
      <c r="AO128" s="9">
        <v>0.2182798436343</v>
      </c>
      <c r="AP128" s="9">
        <v>0.2819943865542</v>
      </c>
      <c r="AQ128" s="9">
        <v>0.28774440478000002</v>
      </c>
      <c r="AR128" s="9">
        <v>0.29841729892419999</v>
      </c>
      <c r="AS128" s="9">
        <v>0.33623164080270002</v>
      </c>
      <c r="AT128" s="9">
        <v>0.29589937365770003</v>
      </c>
      <c r="AU128" s="9">
        <v>0.30173547834769998</v>
      </c>
      <c r="AV128" s="9">
        <v>0.32901002029530002</v>
      </c>
      <c r="AW128" s="9">
        <v>0.35912917474849998</v>
      </c>
      <c r="AX128" s="9">
        <v>0.26771373375809998</v>
      </c>
      <c r="AY128" s="9">
        <v>0.27717383776709997</v>
      </c>
      <c r="AZ128" s="9">
        <v>0.29855448594779999</v>
      </c>
    </row>
    <row r="129" spans="1:52" x14ac:dyDescent="0.35">
      <c r="A129" t="s">
        <v>422</v>
      </c>
      <c r="B129" s="9">
        <v>0.26116200747669999</v>
      </c>
      <c r="C129" s="9">
        <v>0.27422375973590002</v>
      </c>
      <c r="D129" s="9">
        <v>0.2490716813876</v>
      </c>
      <c r="E129" s="9">
        <v>0.23937725450530001</v>
      </c>
      <c r="F129" s="9">
        <v>0.27438776577809998</v>
      </c>
      <c r="G129" s="9">
        <v>0.21668379538409999</v>
      </c>
      <c r="H129" s="9">
        <v>0.24662055495929999</v>
      </c>
      <c r="I129" s="9">
        <v>0.27777454795750001</v>
      </c>
      <c r="J129" s="9">
        <v>0.24758371430330001</v>
      </c>
      <c r="K129" s="9">
        <v>0.29222469884550001</v>
      </c>
      <c r="L129" s="9">
        <v>0.24649542216170001</v>
      </c>
      <c r="M129" s="9">
        <v>0.2276058777328</v>
      </c>
      <c r="N129" s="9">
        <v>0.3006012768686</v>
      </c>
      <c r="O129" s="9">
        <v>0.26196453657489999</v>
      </c>
      <c r="P129" s="9">
        <v>0.25519568423490002</v>
      </c>
      <c r="Q129" s="9">
        <v>0.28051200753599997</v>
      </c>
      <c r="R129" s="9">
        <v>0.26266897443210002</v>
      </c>
      <c r="S129" s="9">
        <v>0.25569355125600002</v>
      </c>
      <c r="T129" s="9">
        <v>0.26215847137569998</v>
      </c>
      <c r="U129" s="9">
        <v>0.25988859259570002</v>
      </c>
      <c r="V129" s="9">
        <v>0.23291374877420001</v>
      </c>
      <c r="W129" s="9">
        <v>0.23326687675060001</v>
      </c>
      <c r="X129" s="9">
        <v>0.29749431040329999</v>
      </c>
      <c r="Y129" s="9">
        <v>0.27158099684179998</v>
      </c>
      <c r="Z129" s="9">
        <v>0.23191885821030001</v>
      </c>
      <c r="AA129" s="9">
        <v>0.29920547440110001</v>
      </c>
      <c r="AB129" s="9">
        <v>0.28092587293409998</v>
      </c>
      <c r="AC129" s="9">
        <v>0.26629443964830002</v>
      </c>
      <c r="AD129" s="9">
        <v>0.24487395495479999</v>
      </c>
      <c r="AE129" s="9">
        <v>0.31576652056990001</v>
      </c>
      <c r="AF129" s="9">
        <v>0.27180462108260001</v>
      </c>
      <c r="AG129" s="9">
        <v>0.15447133342309999</v>
      </c>
      <c r="AH129" s="9">
        <v>0.2643425909439</v>
      </c>
      <c r="AI129" s="9">
        <v>0.2533779118292</v>
      </c>
      <c r="AJ129" s="9">
        <v>0.2762438630074</v>
      </c>
      <c r="AK129" s="9">
        <v>0.26084412515189997</v>
      </c>
      <c r="AL129" s="9">
        <v>0.2779828111921</v>
      </c>
      <c r="AM129" s="9">
        <v>0.25564175816610002</v>
      </c>
      <c r="AN129" s="9">
        <v>0.23300091454169999</v>
      </c>
      <c r="AO129" s="9">
        <v>0.25797066332750002</v>
      </c>
      <c r="AP129" s="9">
        <v>0.29091277365099999</v>
      </c>
      <c r="AQ129" s="9">
        <v>0.27011354869120002</v>
      </c>
      <c r="AR129" s="11">
        <v>0.27719586466860002</v>
      </c>
      <c r="AS129" s="10">
        <v>0.20540080106299999</v>
      </c>
      <c r="AT129" s="9">
        <v>0.28136267775730001</v>
      </c>
      <c r="AU129" s="9">
        <v>0.28110157192000002</v>
      </c>
      <c r="AV129" s="9">
        <v>0.28617694321339998</v>
      </c>
      <c r="AW129" s="9">
        <v>0.27180462108260001</v>
      </c>
      <c r="AX129" s="9">
        <v>0.2926385388985</v>
      </c>
      <c r="AY129" s="9">
        <v>0.31576652056990001</v>
      </c>
      <c r="AZ129" s="9">
        <v>0.27715213968539998</v>
      </c>
    </row>
    <row r="130" spans="1:52" x14ac:dyDescent="0.35">
      <c r="A130" t="s">
        <v>376</v>
      </c>
      <c r="B130" s="9">
        <v>0.2032232825401</v>
      </c>
      <c r="C130" s="9">
        <v>0.19166339501249999</v>
      </c>
      <c r="D130" s="9">
        <v>0.21295979986470001</v>
      </c>
      <c r="E130" s="9">
        <v>0.1445957496794</v>
      </c>
      <c r="F130" s="9">
        <v>0.1591196645323</v>
      </c>
      <c r="G130" s="9">
        <v>0.1810144696897</v>
      </c>
      <c r="H130" s="9">
        <v>0.1696554676407</v>
      </c>
      <c r="I130" s="9">
        <v>0.18462634217859999</v>
      </c>
      <c r="J130" s="9">
        <v>0.2711804254256</v>
      </c>
      <c r="K130" s="9">
        <v>0.25422545316239997</v>
      </c>
      <c r="L130" s="9">
        <v>0.21755622231220001</v>
      </c>
      <c r="M130" s="9">
        <v>0.179011890614</v>
      </c>
      <c r="N130" s="9">
        <v>0.16872993953160001</v>
      </c>
      <c r="O130" s="9">
        <v>0.2431344249248</v>
      </c>
      <c r="P130" s="10">
        <v>0.13206600415610001</v>
      </c>
      <c r="Q130" s="9">
        <v>0.15881492221150001</v>
      </c>
      <c r="R130" s="10">
        <v>0.13996219132009999</v>
      </c>
      <c r="S130" s="9">
        <v>0.19918807107379999</v>
      </c>
      <c r="T130" s="11">
        <v>0.28778819729939997</v>
      </c>
      <c r="U130" s="11">
        <v>0.25668007179989999</v>
      </c>
      <c r="V130" s="9">
        <v>0.17374876878670001</v>
      </c>
      <c r="W130" s="9">
        <v>8.0806920091640005E-2</v>
      </c>
      <c r="X130" s="9">
        <v>0.16098111628959999</v>
      </c>
      <c r="Y130" s="9">
        <v>9.3002922177179995E-2</v>
      </c>
      <c r="Z130" s="9">
        <v>0.1230399712378</v>
      </c>
      <c r="AA130" s="9">
        <v>0.18768946859499999</v>
      </c>
      <c r="AB130" s="9">
        <v>7.1596321478169994E-2</v>
      </c>
      <c r="AC130" s="9">
        <v>0.1034674013105</v>
      </c>
      <c r="AD130" s="9">
        <v>0.115999109286</v>
      </c>
      <c r="AE130" s="9">
        <v>0.16453491917810001</v>
      </c>
      <c r="AF130" s="9">
        <v>0.139864318737</v>
      </c>
      <c r="AG130" s="9">
        <v>0.231162256895</v>
      </c>
      <c r="AH130" s="9">
        <v>0.2144944201333</v>
      </c>
      <c r="AI130" s="9">
        <v>0.11848660954909999</v>
      </c>
      <c r="AJ130" s="9">
        <v>0.14235126343769999</v>
      </c>
      <c r="AK130" s="9">
        <v>0.1171465164973</v>
      </c>
      <c r="AL130" s="9">
        <v>0.1769471947265</v>
      </c>
      <c r="AM130" s="9">
        <v>0.14251763149140001</v>
      </c>
      <c r="AN130" s="9">
        <v>0.2015683685528</v>
      </c>
      <c r="AO130" s="9">
        <v>0.31432041408709999</v>
      </c>
      <c r="AP130" s="10">
        <v>0.15582467169860001</v>
      </c>
      <c r="AQ130" s="10">
        <v>0.1089794261212</v>
      </c>
      <c r="AR130" s="10">
        <v>0.15675458122220001</v>
      </c>
      <c r="AS130" s="11">
        <v>0.36482824227999999</v>
      </c>
      <c r="AT130" s="10">
        <v>0.1487728169343</v>
      </c>
      <c r="AU130" s="10">
        <v>0.14318389287370001</v>
      </c>
      <c r="AV130" s="9">
        <v>0.1661626744469</v>
      </c>
      <c r="AW130" s="9">
        <v>0.139864318737</v>
      </c>
      <c r="AX130" s="9">
        <v>0.20359469506790001</v>
      </c>
      <c r="AY130" s="9">
        <v>0.16453491917810001</v>
      </c>
      <c r="AZ130" s="9">
        <v>0.1567363018564</v>
      </c>
    </row>
    <row r="131" spans="1:52" x14ac:dyDescent="0.35">
      <c r="A131" t="s">
        <v>391</v>
      </c>
      <c r="B131" s="9">
        <v>1</v>
      </c>
      <c r="C131" s="9">
        <v>1</v>
      </c>
      <c r="D131" s="9">
        <v>1</v>
      </c>
      <c r="E131" s="9">
        <v>1</v>
      </c>
      <c r="F131" s="9">
        <v>1</v>
      </c>
      <c r="G131" s="9">
        <v>1</v>
      </c>
      <c r="H131" s="9">
        <v>1</v>
      </c>
      <c r="I131" s="9">
        <v>1</v>
      </c>
      <c r="J131" s="9">
        <v>1</v>
      </c>
      <c r="K131" s="9">
        <v>1</v>
      </c>
      <c r="L131" s="9">
        <v>1</v>
      </c>
      <c r="M131" s="9">
        <v>1</v>
      </c>
      <c r="N131" s="9">
        <v>1</v>
      </c>
      <c r="O131" s="9">
        <v>1</v>
      </c>
      <c r="P131" s="9">
        <v>1</v>
      </c>
      <c r="Q131" s="9">
        <v>1</v>
      </c>
      <c r="R131" s="9">
        <v>1</v>
      </c>
      <c r="S131" s="9">
        <v>1</v>
      </c>
      <c r="T131" s="9">
        <v>1</v>
      </c>
      <c r="U131" s="9">
        <v>1</v>
      </c>
      <c r="V131" s="9">
        <v>1</v>
      </c>
      <c r="W131" s="9">
        <v>1</v>
      </c>
      <c r="X131" s="9">
        <v>1</v>
      </c>
      <c r="Y131" s="9">
        <v>1</v>
      </c>
      <c r="Z131" s="9">
        <v>1</v>
      </c>
      <c r="AA131" s="9">
        <v>1</v>
      </c>
      <c r="AB131" s="9">
        <v>1</v>
      </c>
      <c r="AC131" s="9">
        <v>1</v>
      </c>
      <c r="AD131" s="9">
        <v>1</v>
      </c>
      <c r="AE131" s="9">
        <v>1</v>
      </c>
      <c r="AF131" s="9">
        <v>1</v>
      </c>
      <c r="AG131" s="9">
        <v>1</v>
      </c>
      <c r="AH131" s="9">
        <v>1</v>
      </c>
      <c r="AI131" s="9">
        <v>1</v>
      </c>
      <c r="AJ131" s="9">
        <v>1</v>
      </c>
      <c r="AK131" s="9">
        <v>1</v>
      </c>
      <c r="AL131" s="9">
        <v>1</v>
      </c>
      <c r="AM131" s="9">
        <v>1</v>
      </c>
      <c r="AN131" s="9">
        <v>1</v>
      </c>
      <c r="AO131" s="9">
        <v>1</v>
      </c>
      <c r="AP131" s="9">
        <v>1</v>
      </c>
      <c r="AQ131" s="9">
        <v>1</v>
      </c>
      <c r="AR131" s="9">
        <v>1</v>
      </c>
      <c r="AS131" s="9">
        <v>1</v>
      </c>
      <c r="AT131" s="9">
        <v>1</v>
      </c>
      <c r="AU131" s="9">
        <v>1</v>
      </c>
      <c r="AV131" s="9">
        <v>1</v>
      </c>
      <c r="AW131" s="9">
        <v>1</v>
      </c>
      <c r="AX131" s="9">
        <v>1</v>
      </c>
      <c r="AY131" s="9">
        <v>1</v>
      </c>
      <c r="AZ131" s="9">
        <v>1</v>
      </c>
    </row>
    <row r="132" spans="1:52" x14ac:dyDescent="0.35">
      <c r="A132" t="s">
        <v>341</v>
      </c>
      <c r="B132" s="6">
        <v>1749</v>
      </c>
      <c r="C132" s="6">
        <v>811</v>
      </c>
      <c r="D132" s="6">
        <v>925</v>
      </c>
      <c r="E132" s="6">
        <v>272</v>
      </c>
      <c r="F132" s="6">
        <v>253</v>
      </c>
      <c r="G132" s="6">
        <v>350</v>
      </c>
      <c r="H132" s="6">
        <v>603</v>
      </c>
      <c r="I132" s="6">
        <v>263</v>
      </c>
      <c r="J132" s="6">
        <v>224</v>
      </c>
      <c r="K132" s="6">
        <v>387</v>
      </c>
      <c r="L132" s="6">
        <v>528</v>
      </c>
      <c r="M132" s="6">
        <v>301</v>
      </c>
      <c r="N132" s="6">
        <v>495</v>
      </c>
      <c r="O132" s="6">
        <v>424</v>
      </c>
      <c r="P132" s="6">
        <v>485</v>
      </c>
      <c r="Q132" s="6">
        <v>280</v>
      </c>
      <c r="R132" s="6">
        <v>765</v>
      </c>
      <c r="S132" s="6">
        <v>360</v>
      </c>
      <c r="T132" s="6">
        <v>624</v>
      </c>
      <c r="U132" s="6">
        <v>984</v>
      </c>
      <c r="V132" s="6">
        <v>138</v>
      </c>
      <c r="W132" s="6">
        <v>82</v>
      </c>
      <c r="X132" s="6">
        <v>67</v>
      </c>
      <c r="Y132" s="6">
        <v>179</v>
      </c>
      <c r="Z132" s="6">
        <v>122</v>
      </c>
      <c r="AA132" s="6">
        <v>240</v>
      </c>
      <c r="AB132" s="6">
        <v>79</v>
      </c>
      <c r="AC132" s="6">
        <v>127</v>
      </c>
      <c r="AD132" s="6">
        <v>182</v>
      </c>
      <c r="AE132" s="6">
        <v>159</v>
      </c>
      <c r="AF132" s="6">
        <v>186</v>
      </c>
      <c r="AG132" s="6">
        <v>35</v>
      </c>
      <c r="AH132" s="6">
        <v>86</v>
      </c>
      <c r="AI132" s="6">
        <v>467</v>
      </c>
      <c r="AJ132" s="6">
        <v>398</v>
      </c>
      <c r="AK132" s="6">
        <v>174</v>
      </c>
      <c r="AL132" s="6">
        <v>425</v>
      </c>
      <c r="AM132" s="6">
        <v>254</v>
      </c>
      <c r="AN132" s="6">
        <v>33</v>
      </c>
      <c r="AO132" s="6">
        <v>41</v>
      </c>
      <c r="AP132" s="6">
        <v>835</v>
      </c>
      <c r="AQ132" s="6">
        <v>579</v>
      </c>
      <c r="AR132" s="6">
        <v>1373</v>
      </c>
      <c r="AS132" s="6">
        <v>376</v>
      </c>
      <c r="AT132" s="6">
        <v>933</v>
      </c>
      <c r="AU132" s="6">
        <v>1002</v>
      </c>
      <c r="AV132" s="6">
        <v>135</v>
      </c>
      <c r="AW132" s="6">
        <v>186</v>
      </c>
      <c r="AX132" s="6">
        <v>116</v>
      </c>
      <c r="AY132" s="6">
        <v>159</v>
      </c>
      <c r="AZ132" s="6">
        <v>1364</v>
      </c>
    </row>
    <row r="133" spans="1:52" x14ac:dyDescent="0.35">
      <c r="A133" t="s">
        <v>424</v>
      </c>
    </row>
    <row r="134" spans="1:52" x14ac:dyDescent="0.35">
      <c r="A134" t="s">
        <v>343</v>
      </c>
    </row>
    <row r="138" spans="1:52" x14ac:dyDescent="0.35">
      <c r="A138" s="3" t="s">
        <v>337</v>
      </c>
    </row>
    <row r="139" spans="1:52" x14ac:dyDescent="0.35">
      <c r="A139" t="s">
        <v>24</v>
      </c>
    </row>
    <row r="140" spans="1:52" ht="29" x14ac:dyDescent="0.35">
      <c r="A140" s="4" t="s">
        <v>425</v>
      </c>
      <c r="B140" s="4" t="s">
        <v>426</v>
      </c>
    </row>
    <row r="141" spans="1:52" x14ac:dyDescent="0.35">
      <c r="A141" s="13" t="s">
        <v>427</v>
      </c>
      <c r="B141" s="9">
        <v>0.12825637761719999</v>
      </c>
    </row>
    <row r="142" spans="1:52" x14ac:dyDescent="0.35">
      <c r="A142" s="13"/>
      <c r="B142" s="6">
        <v>219</v>
      </c>
    </row>
    <row r="143" spans="1:52" x14ac:dyDescent="0.35">
      <c r="A143" s="13" t="s">
        <v>428</v>
      </c>
      <c r="B143" s="9">
        <v>0.1932466561548</v>
      </c>
    </row>
    <row r="144" spans="1:52" x14ac:dyDescent="0.35">
      <c r="A144" s="13"/>
      <c r="B144" s="6">
        <v>352</v>
      </c>
    </row>
    <row r="145" spans="1:2" x14ac:dyDescent="0.35">
      <c r="A145" s="13" t="s">
        <v>429</v>
      </c>
      <c r="B145" s="9">
        <v>0.150692232244</v>
      </c>
    </row>
    <row r="146" spans="1:2" x14ac:dyDescent="0.35">
      <c r="A146" s="13"/>
      <c r="B146" s="6">
        <v>264</v>
      </c>
    </row>
    <row r="147" spans="1:2" x14ac:dyDescent="0.35">
      <c r="A147" s="13" t="s">
        <v>430</v>
      </c>
      <c r="B147" s="9">
        <v>8.1310722129009999E-2</v>
      </c>
    </row>
    <row r="148" spans="1:2" x14ac:dyDescent="0.35">
      <c r="A148" s="13"/>
      <c r="B148" s="6">
        <v>143</v>
      </c>
    </row>
    <row r="149" spans="1:2" x14ac:dyDescent="0.35">
      <c r="A149" s="13" t="s">
        <v>431</v>
      </c>
      <c r="B149" s="9">
        <v>3.5217933704820001E-2</v>
      </c>
    </row>
    <row r="150" spans="1:2" x14ac:dyDescent="0.35">
      <c r="A150" s="13"/>
      <c r="B150" s="6">
        <v>60</v>
      </c>
    </row>
    <row r="151" spans="1:2" x14ac:dyDescent="0.35">
      <c r="A151" s="13" t="s">
        <v>432</v>
      </c>
      <c r="B151" s="9">
        <v>5.0730361445439999E-2</v>
      </c>
    </row>
    <row r="152" spans="1:2" x14ac:dyDescent="0.35">
      <c r="A152" s="13"/>
      <c r="B152" s="6">
        <v>84</v>
      </c>
    </row>
    <row r="153" spans="1:2" x14ac:dyDescent="0.35">
      <c r="A153" s="13" t="s">
        <v>433</v>
      </c>
      <c r="B153" s="9">
        <v>1.336637792817E-2</v>
      </c>
    </row>
    <row r="154" spans="1:2" x14ac:dyDescent="0.35">
      <c r="A154" s="13"/>
      <c r="B154" s="6">
        <v>27</v>
      </c>
    </row>
    <row r="155" spans="1:2" x14ac:dyDescent="0.35">
      <c r="A155" s="13" t="s">
        <v>434</v>
      </c>
      <c r="B155" s="9">
        <v>1.086078192643E-2</v>
      </c>
    </row>
    <row r="156" spans="1:2" x14ac:dyDescent="0.35">
      <c r="A156" s="13"/>
      <c r="B156" s="6">
        <v>20</v>
      </c>
    </row>
    <row r="157" spans="1:2" x14ac:dyDescent="0.35">
      <c r="A157" s="13" t="s">
        <v>435</v>
      </c>
      <c r="B157" s="9">
        <v>1.6113058022749999E-2</v>
      </c>
    </row>
    <row r="158" spans="1:2" x14ac:dyDescent="0.35">
      <c r="A158" s="13"/>
      <c r="B158" s="6">
        <v>26</v>
      </c>
    </row>
    <row r="159" spans="1:2" x14ac:dyDescent="0.35">
      <c r="A159" s="13" t="s">
        <v>436</v>
      </c>
      <c r="B159" s="9">
        <v>1.456949521099E-2</v>
      </c>
    </row>
    <row r="160" spans="1:2" x14ac:dyDescent="0.35">
      <c r="A160" s="13"/>
      <c r="B160" s="6">
        <v>25</v>
      </c>
    </row>
    <row r="161" spans="1:2" x14ac:dyDescent="0.35">
      <c r="A161" s="13" t="s">
        <v>437</v>
      </c>
      <c r="B161" s="9">
        <v>2.2562432836010001E-2</v>
      </c>
    </row>
    <row r="162" spans="1:2" x14ac:dyDescent="0.35">
      <c r="A162" s="13"/>
      <c r="B162" s="6">
        <v>39</v>
      </c>
    </row>
    <row r="163" spans="1:2" x14ac:dyDescent="0.35">
      <c r="A163" s="13" t="s">
        <v>438</v>
      </c>
      <c r="B163" s="9">
        <v>2.1424062605229999E-2</v>
      </c>
    </row>
    <row r="164" spans="1:2" x14ac:dyDescent="0.35">
      <c r="A164" s="13"/>
      <c r="B164" s="6">
        <v>43</v>
      </c>
    </row>
    <row r="165" spans="1:2" x14ac:dyDescent="0.35">
      <c r="A165" s="13" t="s">
        <v>439</v>
      </c>
      <c r="B165" s="9">
        <v>3.8321379657040001E-2</v>
      </c>
    </row>
    <row r="166" spans="1:2" x14ac:dyDescent="0.35">
      <c r="A166" s="13"/>
      <c r="B166" s="6">
        <v>71</v>
      </c>
    </row>
    <row r="167" spans="1:2" x14ac:dyDescent="0.35">
      <c r="A167" s="13" t="s">
        <v>440</v>
      </c>
      <c r="B167" s="9">
        <v>0.47219526601599998</v>
      </c>
    </row>
    <row r="168" spans="1:2" x14ac:dyDescent="0.35">
      <c r="A168" s="13"/>
      <c r="B168" s="6">
        <v>835</v>
      </c>
    </row>
    <row r="169" spans="1:2" x14ac:dyDescent="0.35">
      <c r="A169" s="13" t="s">
        <v>441</v>
      </c>
      <c r="B169" s="9">
        <v>0.16725901727930001</v>
      </c>
    </row>
    <row r="170" spans="1:2" x14ac:dyDescent="0.35">
      <c r="A170" s="13"/>
      <c r="B170" s="6">
        <v>287</v>
      </c>
    </row>
    <row r="171" spans="1:2" x14ac:dyDescent="0.35">
      <c r="A171" s="13" t="s">
        <v>442</v>
      </c>
      <c r="B171" s="9">
        <v>4.0340217877350003E-2</v>
      </c>
    </row>
    <row r="172" spans="1:2" x14ac:dyDescent="0.35">
      <c r="A172" s="13"/>
      <c r="B172" s="6">
        <v>73</v>
      </c>
    </row>
    <row r="173" spans="1:2" x14ac:dyDescent="0.35">
      <c r="A173" s="13" t="s">
        <v>443</v>
      </c>
      <c r="B173" s="9">
        <v>0.73835049182489998</v>
      </c>
    </row>
    <row r="174" spans="1:2" x14ac:dyDescent="0.35">
      <c r="A174" s="13"/>
      <c r="B174" s="6">
        <v>1302</v>
      </c>
    </row>
    <row r="175" spans="1:2" x14ac:dyDescent="0.35">
      <c r="A175" s="13" t="s">
        <v>444</v>
      </c>
      <c r="B175" s="9">
        <v>0.1880627249745</v>
      </c>
    </row>
    <row r="176" spans="1:2" x14ac:dyDescent="0.35">
      <c r="A176" s="13"/>
      <c r="B176" s="6">
        <v>323</v>
      </c>
    </row>
    <row r="177" spans="1:52" x14ac:dyDescent="0.35">
      <c r="A177" s="13" t="s">
        <v>445</v>
      </c>
      <c r="B177" s="9">
        <v>3.5265403543599999E-2</v>
      </c>
    </row>
    <row r="178" spans="1:52" x14ac:dyDescent="0.35">
      <c r="A178" s="13"/>
      <c r="B178" s="6">
        <v>53</v>
      </c>
    </row>
    <row r="179" spans="1:52" x14ac:dyDescent="0.35">
      <c r="A179" s="13" t="s">
        <v>391</v>
      </c>
      <c r="B179" s="9">
        <v>1</v>
      </c>
    </row>
    <row r="180" spans="1:52" x14ac:dyDescent="0.35">
      <c r="A180" s="13"/>
      <c r="B180" s="6">
        <v>1749</v>
      </c>
    </row>
    <row r="181" spans="1:52" x14ac:dyDescent="0.35">
      <c r="A181" t="s">
        <v>341</v>
      </c>
      <c r="B181" s="6">
        <v>1749</v>
      </c>
    </row>
    <row r="182" spans="1:52" x14ac:dyDescent="0.35">
      <c r="A182" t="s">
        <v>446</v>
      </c>
    </row>
    <row r="183" spans="1:52" x14ac:dyDescent="0.35">
      <c r="A183" t="s">
        <v>343</v>
      </c>
    </row>
    <row r="187" spans="1:52" x14ac:dyDescent="0.35">
      <c r="A187" s="3" t="s">
        <v>337</v>
      </c>
    </row>
    <row r="188" spans="1:52" x14ac:dyDescent="0.35">
      <c r="A188" t="s">
        <v>26</v>
      </c>
    </row>
    <row r="189" spans="1:52" x14ac:dyDescent="0.35">
      <c r="A189" s="15" t="s">
        <v>393</v>
      </c>
      <c r="B189" s="15" t="s">
        <v>426</v>
      </c>
      <c r="C189" s="15"/>
      <c r="D189" s="15"/>
      <c r="E189" s="15"/>
      <c r="F189" s="15"/>
      <c r="G189" s="15"/>
      <c r="H189" s="15"/>
      <c r="I189" s="15"/>
      <c r="J189" s="15"/>
      <c r="K189" s="15"/>
      <c r="L189" s="15"/>
      <c r="M189" s="15"/>
      <c r="N189" s="15"/>
      <c r="O189" s="15"/>
      <c r="P189" s="15"/>
      <c r="Q189" s="15"/>
      <c r="R189" s="15"/>
      <c r="S189" s="15"/>
      <c r="T189" s="15"/>
      <c r="U189" s="15"/>
      <c r="V189" s="15"/>
      <c r="W189" s="15"/>
      <c r="X189" s="15"/>
      <c r="Y189" s="15"/>
      <c r="Z189" s="15"/>
      <c r="AA189" s="15"/>
      <c r="AB189" s="15"/>
      <c r="AC189" s="15"/>
      <c r="AD189" s="15"/>
      <c r="AE189" s="15"/>
      <c r="AF189" s="15"/>
      <c r="AG189" s="15"/>
      <c r="AH189" s="15"/>
      <c r="AI189" s="15"/>
      <c r="AJ189" s="15"/>
      <c r="AK189" s="15"/>
      <c r="AL189" s="15"/>
      <c r="AM189" s="15"/>
      <c r="AN189" s="15"/>
      <c r="AO189" s="15"/>
      <c r="AP189" s="15"/>
      <c r="AQ189" s="15"/>
      <c r="AR189" s="15"/>
      <c r="AS189" s="15"/>
      <c r="AT189" s="15"/>
      <c r="AU189" s="15"/>
      <c r="AV189" s="15"/>
      <c r="AW189" s="15"/>
      <c r="AX189" s="15"/>
      <c r="AY189" s="15"/>
      <c r="AZ189" s="15"/>
    </row>
    <row r="190" spans="1:52" ht="130.5" x14ac:dyDescent="0.35">
      <c r="A190" s="13" t="s">
        <v>393</v>
      </c>
      <c r="B190" s="4" t="s">
        <v>344</v>
      </c>
      <c r="C190" s="4" t="s">
        <v>345</v>
      </c>
      <c r="D190" s="4" t="s">
        <v>346</v>
      </c>
      <c r="E190" s="4" t="s">
        <v>347</v>
      </c>
      <c r="F190" s="4" t="s">
        <v>348</v>
      </c>
      <c r="G190" s="4" t="s">
        <v>349</v>
      </c>
      <c r="H190" s="4" t="s">
        <v>350</v>
      </c>
      <c r="I190" s="4" t="s">
        <v>351</v>
      </c>
      <c r="J190" s="4" t="s">
        <v>352</v>
      </c>
      <c r="K190" s="4" t="s">
        <v>353</v>
      </c>
      <c r="L190" s="4" t="s">
        <v>354</v>
      </c>
      <c r="M190" s="4" t="s">
        <v>355</v>
      </c>
      <c r="N190" s="4" t="s">
        <v>356</v>
      </c>
      <c r="O190" s="4" t="s">
        <v>357</v>
      </c>
      <c r="P190" s="4" t="s">
        <v>358</v>
      </c>
      <c r="Q190" s="4" t="s">
        <v>359</v>
      </c>
      <c r="R190" s="4" t="s">
        <v>360</v>
      </c>
      <c r="S190" s="4" t="s">
        <v>361</v>
      </c>
      <c r="T190" s="4" t="s">
        <v>362</v>
      </c>
      <c r="U190" s="4" t="s">
        <v>363</v>
      </c>
      <c r="V190" s="4" t="s">
        <v>364</v>
      </c>
      <c r="W190" s="4" t="s">
        <v>365</v>
      </c>
      <c r="X190" s="4" t="s">
        <v>366</v>
      </c>
      <c r="Y190" s="4" t="s">
        <v>367</v>
      </c>
      <c r="Z190" s="4" t="s">
        <v>368</v>
      </c>
      <c r="AA190" s="4" t="s">
        <v>369</v>
      </c>
      <c r="AB190" s="4" t="s">
        <v>370</v>
      </c>
      <c r="AC190" s="4" t="s">
        <v>371</v>
      </c>
      <c r="AD190" s="4" t="s">
        <v>372</v>
      </c>
      <c r="AE190" s="4" t="s">
        <v>373</v>
      </c>
      <c r="AF190" s="4" t="s">
        <v>374</v>
      </c>
      <c r="AG190" s="4" t="s">
        <v>375</v>
      </c>
      <c r="AH190" s="4" t="s">
        <v>376</v>
      </c>
      <c r="AI190" s="4" t="s">
        <v>377</v>
      </c>
      <c r="AJ190" s="4" t="s">
        <v>378</v>
      </c>
      <c r="AK190" s="4" t="s">
        <v>379</v>
      </c>
      <c r="AL190" s="4" t="s">
        <v>380</v>
      </c>
      <c r="AM190" s="4" t="s">
        <v>381</v>
      </c>
      <c r="AN190" s="4" t="s">
        <v>382</v>
      </c>
      <c r="AO190" s="4" t="s">
        <v>383</v>
      </c>
      <c r="AP190" s="4" t="s">
        <v>384</v>
      </c>
      <c r="AQ190" s="4" t="s">
        <v>385</v>
      </c>
      <c r="AR190" s="4" t="s">
        <v>386</v>
      </c>
      <c r="AS190" s="4" t="s">
        <v>387</v>
      </c>
      <c r="AT190" s="4" t="s">
        <v>182</v>
      </c>
      <c r="AU190" s="4" t="s">
        <v>388</v>
      </c>
      <c r="AV190" s="4" t="s">
        <v>298</v>
      </c>
      <c r="AW190" s="4" t="s">
        <v>389</v>
      </c>
      <c r="AX190" s="4" t="s">
        <v>299</v>
      </c>
      <c r="AY190" s="4" t="s">
        <v>390</v>
      </c>
      <c r="AZ190" s="4" t="s">
        <v>391</v>
      </c>
    </row>
    <row r="191" spans="1:52" x14ac:dyDescent="0.35">
      <c r="A191" t="s">
        <v>427</v>
      </c>
      <c r="B191" s="9">
        <v>0.12825637761719999</v>
      </c>
      <c r="C191" s="9">
        <v>0.11290846090700001</v>
      </c>
      <c r="D191" s="9">
        <v>0.14271689280960001</v>
      </c>
      <c r="E191" s="9">
        <v>0.10205167558350001</v>
      </c>
      <c r="F191" s="9">
        <v>0.12049438625220001</v>
      </c>
      <c r="G191" s="9">
        <v>9.1663443774640002E-2</v>
      </c>
      <c r="H191" s="9">
        <v>0.1066209066213</v>
      </c>
      <c r="I191" s="9">
        <v>0.1410872523152</v>
      </c>
      <c r="J191" s="9">
        <v>0.1204699161345</v>
      </c>
      <c r="K191" s="11">
        <v>0.17268110178410001</v>
      </c>
      <c r="L191" s="9">
        <v>0.14522178010619999</v>
      </c>
      <c r="M191" s="9">
        <v>0.1405455588458</v>
      </c>
      <c r="N191" s="9">
        <v>9.8125446115270007E-2</v>
      </c>
      <c r="O191" s="9">
        <v>0.13143773332700001</v>
      </c>
      <c r="P191" s="9">
        <v>0.1462012231332</v>
      </c>
      <c r="Q191" s="9">
        <v>0.1126920078891</v>
      </c>
      <c r="R191" s="9">
        <v>0.1363094198559</v>
      </c>
      <c r="S191" s="9">
        <v>0.10004036181290001</v>
      </c>
      <c r="T191" s="9">
        <v>0.13303662914479999</v>
      </c>
      <c r="U191" s="9">
        <v>0.1214514083454</v>
      </c>
      <c r="V191" s="9">
        <v>0.1185564208756</v>
      </c>
      <c r="W191" s="9">
        <v>0.12204502249800001</v>
      </c>
      <c r="X191" s="9">
        <v>0.112468547457</v>
      </c>
      <c r="Y191" s="9">
        <v>0.1104089512105</v>
      </c>
      <c r="Z191" s="9">
        <v>0.16336759582599999</v>
      </c>
      <c r="AA191" s="10">
        <v>9.6290806136539994E-2</v>
      </c>
      <c r="AB191" s="9">
        <v>8.8719395542230003E-2</v>
      </c>
      <c r="AC191" s="9">
        <v>0.1179767254201</v>
      </c>
      <c r="AD191" s="9">
        <v>0.12812035250580001</v>
      </c>
      <c r="AE191" s="9">
        <v>0.22211892089339999</v>
      </c>
      <c r="AF191" s="9">
        <v>0.20899038732629999</v>
      </c>
      <c r="AG191" s="9">
        <v>0.30853710516839999</v>
      </c>
      <c r="AH191" s="9">
        <v>0.17753689721470001</v>
      </c>
      <c r="AI191" s="9">
        <v>0.150894212862</v>
      </c>
      <c r="AJ191" s="9">
        <v>0.16318090813659999</v>
      </c>
      <c r="AK191" s="9">
        <v>0.1031344229198</v>
      </c>
      <c r="AL191" s="9">
        <v>0.15317298592020001</v>
      </c>
      <c r="AM191" s="9">
        <v>0.1534310569815</v>
      </c>
      <c r="AN191" s="9">
        <v>0.18266792056520001</v>
      </c>
      <c r="AO191" s="9">
        <v>8.6923362215490005E-2</v>
      </c>
      <c r="AP191" s="11">
        <v>0.27161724576219998</v>
      </c>
      <c r="AQ191" s="9">
        <v>0.11624943052180001</v>
      </c>
      <c r="AR191" s="11">
        <v>0.1651358602347</v>
      </c>
      <c r="AS191" s="10">
        <v>0</v>
      </c>
      <c r="AT191" s="9">
        <v>0.13864494972739999</v>
      </c>
      <c r="AU191" s="9">
        <v>0.1360555661491</v>
      </c>
      <c r="AV191" s="11">
        <v>0.2491372745829</v>
      </c>
      <c r="AW191" s="11">
        <v>0.20899038732629999</v>
      </c>
      <c r="AX191" s="11">
        <v>0.24218976562370001</v>
      </c>
      <c r="AY191" s="11">
        <v>0.22211892089339999</v>
      </c>
      <c r="AZ191" s="9">
        <v>0.16503901414550001</v>
      </c>
    </row>
    <row r="192" spans="1:52" x14ac:dyDescent="0.35">
      <c r="A192" t="s">
        <v>428</v>
      </c>
      <c r="B192" s="9">
        <v>0.1932466561548</v>
      </c>
      <c r="C192" s="9">
        <v>0.18520806781509999</v>
      </c>
      <c r="D192" s="9">
        <v>0.20087417739659999</v>
      </c>
      <c r="E192" s="9">
        <v>0.21796896196070001</v>
      </c>
      <c r="F192" s="9">
        <v>0.21011272340129999</v>
      </c>
      <c r="G192" s="9">
        <v>0.23788507466930001</v>
      </c>
      <c r="H192" s="9">
        <v>0.22347680783650001</v>
      </c>
      <c r="I192" s="9">
        <v>0.23450578469569999</v>
      </c>
      <c r="J192" s="9">
        <v>0.14497771718739999</v>
      </c>
      <c r="K192" s="10">
        <v>0.13061391058339999</v>
      </c>
      <c r="L192" s="9">
        <v>0.17808846662479999</v>
      </c>
      <c r="M192" s="9">
        <v>0.20204339428699999</v>
      </c>
      <c r="N192" s="9">
        <v>0.18864131546990001</v>
      </c>
      <c r="O192" s="9">
        <v>0.21192439709210001</v>
      </c>
      <c r="P192" s="9">
        <v>0.21502734624459999</v>
      </c>
      <c r="Q192" s="9">
        <v>0.21331104991479999</v>
      </c>
      <c r="R192" s="9">
        <v>0.21452070156379999</v>
      </c>
      <c r="S192" s="9">
        <v>0.20868876508690001</v>
      </c>
      <c r="T192" s="10">
        <v>0.15718709935319999</v>
      </c>
      <c r="U192" s="9">
        <v>0.1752696952741</v>
      </c>
      <c r="V192" s="9">
        <v>0.2286382535664</v>
      </c>
      <c r="W192" s="9">
        <v>0.21470501919740001</v>
      </c>
      <c r="X192" s="9">
        <v>0.28500740968369997</v>
      </c>
      <c r="Y192" s="9">
        <v>0.31894654593470001</v>
      </c>
      <c r="Z192" s="9">
        <v>0.27532861119550001</v>
      </c>
      <c r="AA192" s="9">
        <v>0.31034420816879998</v>
      </c>
      <c r="AB192" s="9">
        <v>0.2093774935595</v>
      </c>
      <c r="AC192" s="9">
        <v>0.2044892328381</v>
      </c>
      <c r="AD192" s="9">
        <v>0.20373742884349999</v>
      </c>
      <c r="AE192" s="9">
        <v>0.20772630446250001</v>
      </c>
      <c r="AF192" s="9">
        <v>0.19390824970539999</v>
      </c>
      <c r="AG192" s="9">
        <v>0.1628421293158</v>
      </c>
      <c r="AH192" s="9">
        <v>0.2105805854976</v>
      </c>
      <c r="AI192" s="9">
        <v>0.25232698756369998</v>
      </c>
      <c r="AJ192" s="9">
        <v>0.2364594475414</v>
      </c>
      <c r="AK192" s="9">
        <v>0.23373291521850001</v>
      </c>
      <c r="AL192" s="9">
        <v>0.2671928780817</v>
      </c>
      <c r="AM192" s="9">
        <v>0.29871064708770001</v>
      </c>
      <c r="AN192" s="9">
        <v>0.19434016148130001</v>
      </c>
      <c r="AO192" s="9">
        <v>0.29326850511500002</v>
      </c>
      <c r="AP192" s="11">
        <v>0.40925157464040002</v>
      </c>
      <c r="AQ192" s="9">
        <v>0.2168317965055</v>
      </c>
      <c r="AR192" s="11">
        <v>0.24881376968899999</v>
      </c>
      <c r="AS192" s="10">
        <v>0</v>
      </c>
      <c r="AT192" s="11">
        <v>0.26802507295560002</v>
      </c>
      <c r="AU192" s="11">
        <v>0.26313204088980002</v>
      </c>
      <c r="AV192" s="9">
        <v>0.2043925285904</v>
      </c>
      <c r="AW192" s="9">
        <v>0.19390824970539999</v>
      </c>
      <c r="AX192" s="9">
        <v>0.2328708718644</v>
      </c>
      <c r="AY192" s="9">
        <v>0.20772630446250001</v>
      </c>
      <c r="AZ192" s="9">
        <v>0.2486811865047</v>
      </c>
    </row>
    <row r="193" spans="1:52" x14ac:dyDescent="0.35">
      <c r="A193" t="s">
        <v>429</v>
      </c>
      <c r="B193" s="9">
        <v>0.150692232244</v>
      </c>
      <c r="C193" s="9">
        <v>0.15717350488369999</v>
      </c>
      <c r="D193" s="9">
        <v>0.14503631033559999</v>
      </c>
      <c r="E193" s="10">
        <v>7.9428063142529995E-2</v>
      </c>
      <c r="F193" s="9">
        <v>0.1194281916218</v>
      </c>
      <c r="G193" s="9">
        <v>0.14713705981780001</v>
      </c>
      <c r="H193" s="9">
        <v>0.13276172793650001</v>
      </c>
      <c r="I193" s="9">
        <v>0.13437717158759999</v>
      </c>
      <c r="J193" s="11">
        <v>0.21474995062089999</v>
      </c>
      <c r="K193" s="9">
        <v>0.17983588832229999</v>
      </c>
      <c r="L193" s="9">
        <v>0.15415511527590001</v>
      </c>
      <c r="M193" s="9">
        <v>0.1367274308999</v>
      </c>
      <c r="N193" s="9">
        <v>0.1497463673801</v>
      </c>
      <c r="O193" s="9">
        <v>0.158490647353</v>
      </c>
      <c r="P193" s="9">
        <v>0.1642918512972</v>
      </c>
      <c r="Q193" s="9">
        <v>0.1875395832001</v>
      </c>
      <c r="R193" s="9">
        <v>0.17115450054020001</v>
      </c>
      <c r="S193" s="9">
        <v>0.1312596139086</v>
      </c>
      <c r="T193" s="9">
        <v>0.1345600411425</v>
      </c>
      <c r="U193" s="9">
        <v>0.13340123800109999</v>
      </c>
      <c r="V193" s="9">
        <v>0.1590155903863</v>
      </c>
      <c r="W193" s="9">
        <v>0.1459811638995</v>
      </c>
      <c r="X193" s="9">
        <v>0.1447986094689</v>
      </c>
      <c r="Y193" s="9">
        <v>0.1735580927473</v>
      </c>
      <c r="Z193" s="9">
        <v>0.17791150570709999</v>
      </c>
      <c r="AA193" s="9">
        <v>0.23020113192540001</v>
      </c>
      <c r="AB193" s="9">
        <v>0.23680404605229999</v>
      </c>
      <c r="AC193" s="9">
        <v>0.22466262813900001</v>
      </c>
      <c r="AD193" s="10">
        <v>0.1117132531899</v>
      </c>
      <c r="AE193" s="9">
        <v>0.26543509851739999</v>
      </c>
      <c r="AF193" s="9">
        <v>0.21594037512350001</v>
      </c>
      <c r="AG193" s="9">
        <v>0.1810571784442</v>
      </c>
      <c r="AH193" s="9">
        <v>0.1945573996486</v>
      </c>
      <c r="AI193" s="10">
        <v>0.1506956267199</v>
      </c>
      <c r="AJ193" s="9">
        <v>0.19490235614849999</v>
      </c>
      <c r="AK193" s="9">
        <v>0.22673416109690001</v>
      </c>
      <c r="AL193" s="9">
        <v>0.22073377161659999</v>
      </c>
      <c r="AM193" s="9">
        <v>0.2166756758002</v>
      </c>
      <c r="AN193" s="9">
        <v>3.9506464277579999E-2</v>
      </c>
      <c r="AO193" s="9">
        <v>0.14985617180829999</v>
      </c>
      <c r="AP193" s="11">
        <v>0.31913117959740001</v>
      </c>
      <c r="AQ193" s="9">
        <v>0.1636137431743</v>
      </c>
      <c r="AR193" s="11">
        <v>0.1940230331201</v>
      </c>
      <c r="AS193" s="10">
        <v>0</v>
      </c>
      <c r="AT193" s="11">
        <v>0.18281118127509999</v>
      </c>
      <c r="AU193" s="11">
        <v>0.18201834090550001</v>
      </c>
      <c r="AV193" s="9">
        <v>0.2239457049144</v>
      </c>
      <c r="AW193" s="9">
        <v>0.21594037512350001</v>
      </c>
      <c r="AX193" s="11">
        <v>0.2707247921541</v>
      </c>
      <c r="AY193" s="11">
        <v>0.26543509851739999</v>
      </c>
      <c r="AZ193" s="9">
        <v>0.19417188171809999</v>
      </c>
    </row>
    <row r="194" spans="1:52" x14ac:dyDescent="0.35">
      <c r="A194" t="s">
        <v>430</v>
      </c>
      <c r="B194" s="9">
        <v>8.1310722129009999E-2</v>
      </c>
      <c r="C194" s="9">
        <v>8.7472769254890004E-2</v>
      </c>
      <c r="D194" s="9">
        <v>7.5667097489790003E-2</v>
      </c>
      <c r="E194" s="9">
        <v>5.941926184627E-2</v>
      </c>
      <c r="F194" s="9">
        <v>6.6160474658320007E-2</v>
      </c>
      <c r="G194" s="9">
        <v>0.101104501286</v>
      </c>
      <c r="H194" s="9">
        <v>8.2975576766639997E-2</v>
      </c>
      <c r="I194" s="9">
        <v>7.9669825355690005E-2</v>
      </c>
      <c r="J194" s="9">
        <v>8.4965628506429997E-2</v>
      </c>
      <c r="K194" s="9">
        <v>8.590010998382E-2</v>
      </c>
      <c r="L194" s="9">
        <v>9.326481667771E-2</v>
      </c>
      <c r="M194" s="9">
        <v>7.4964662701209994E-2</v>
      </c>
      <c r="N194" s="9">
        <v>8.8549670179840001E-2</v>
      </c>
      <c r="O194" s="9">
        <v>6.2717321993989994E-2</v>
      </c>
      <c r="P194" s="9">
        <v>9.3389629737619995E-2</v>
      </c>
      <c r="Q194" s="9">
        <v>9.1834067649460005E-2</v>
      </c>
      <c r="R194" s="9">
        <v>9.2930433243470001E-2</v>
      </c>
      <c r="S194" s="9">
        <v>7.1795826018849998E-2</v>
      </c>
      <c r="T194" s="9">
        <v>7.1327375638629995E-2</v>
      </c>
      <c r="U194" s="9">
        <v>7.1491851851470001E-2</v>
      </c>
      <c r="V194" s="9">
        <v>0.1257854159557</v>
      </c>
      <c r="W194" s="9">
        <v>8.1835531490450003E-2</v>
      </c>
      <c r="X194" s="9">
        <v>0.22018794238760001</v>
      </c>
      <c r="Y194" s="9">
        <v>9.8385824299360006E-2</v>
      </c>
      <c r="Z194" s="9">
        <v>0.103299074629</v>
      </c>
      <c r="AA194" s="9">
        <v>9.3794720906539994E-2</v>
      </c>
      <c r="AB194" s="9">
        <v>0.1177147285024</v>
      </c>
      <c r="AC194" s="9">
        <v>0.1355246056437</v>
      </c>
      <c r="AD194" s="9">
        <v>0.1188278402834</v>
      </c>
      <c r="AE194" s="9">
        <v>6.8071878410770004E-2</v>
      </c>
      <c r="AF194" s="9">
        <v>7.7260827368609994E-2</v>
      </c>
      <c r="AG194" s="9">
        <v>6.7668588441710004E-2</v>
      </c>
      <c r="AH194" s="9">
        <v>9.8250191236259998E-2</v>
      </c>
      <c r="AI194" s="9">
        <v>0.12216553716759999</v>
      </c>
      <c r="AJ194" s="9">
        <v>0.1087059721122</v>
      </c>
      <c r="AK194" s="9">
        <v>8.0508700165719996E-2</v>
      </c>
      <c r="AL194" s="9">
        <v>0.112413194163</v>
      </c>
      <c r="AM194" s="9">
        <v>8.3266397557060001E-2</v>
      </c>
      <c r="AN194" s="9">
        <v>0.17068825598019999</v>
      </c>
      <c r="AO194" s="9">
        <v>0.1217694807131</v>
      </c>
      <c r="AP194" s="10">
        <v>0</v>
      </c>
      <c r="AQ194" s="11">
        <v>0.244674972326</v>
      </c>
      <c r="AR194" s="11">
        <v>0.1046912153183</v>
      </c>
      <c r="AS194" s="10">
        <v>0</v>
      </c>
      <c r="AT194" s="11">
        <v>0.11651970253920001</v>
      </c>
      <c r="AU194" s="11">
        <v>0.1158479796442</v>
      </c>
      <c r="AV194" s="9">
        <v>6.7825149546580005E-2</v>
      </c>
      <c r="AW194" s="9">
        <v>7.7260827368609994E-2</v>
      </c>
      <c r="AX194" s="9">
        <v>7.0071800655070002E-2</v>
      </c>
      <c r="AY194" s="9">
        <v>6.8071878410770004E-2</v>
      </c>
      <c r="AZ194" s="9">
        <v>0.1047138723067</v>
      </c>
    </row>
    <row r="195" spans="1:52" x14ac:dyDescent="0.35">
      <c r="A195" t="s">
        <v>431</v>
      </c>
      <c r="B195" s="9">
        <v>3.5217933704820001E-2</v>
      </c>
      <c r="C195" s="9">
        <v>4.0265834095520002E-2</v>
      </c>
      <c r="D195" s="9">
        <v>3.050816890787E-2</v>
      </c>
      <c r="E195" s="9">
        <v>3.061443791389E-2</v>
      </c>
      <c r="F195" s="9">
        <v>4.0871982871540001E-2</v>
      </c>
      <c r="G195" s="9">
        <v>4.6914395121549997E-2</v>
      </c>
      <c r="H195" s="9">
        <v>4.3779597956859997E-2</v>
      </c>
      <c r="I195" s="9">
        <v>4.2759271044539998E-2</v>
      </c>
      <c r="J195" s="9">
        <v>2.7791583114670001E-2</v>
      </c>
      <c r="K195" s="9">
        <v>2.1066596092249999E-2</v>
      </c>
      <c r="L195" s="9">
        <v>2.3548640293949999E-2</v>
      </c>
      <c r="M195" s="9">
        <v>3.8493306786129999E-2</v>
      </c>
      <c r="N195" s="9">
        <v>3.8342893203510003E-2</v>
      </c>
      <c r="O195" s="9">
        <v>4.4369737130039999E-2</v>
      </c>
      <c r="P195" s="11">
        <v>5.4951565871889999E-2</v>
      </c>
      <c r="Q195" s="9">
        <v>4.69177594305E-2</v>
      </c>
      <c r="R195" s="11">
        <v>5.2580014276089999E-2</v>
      </c>
      <c r="S195" s="9">
        <v>3.117119673895E-2</v>
      </c>
      <c r="T195" s="10">
        <v>1.4797863027990001E-2</v>
      </c>
      <c r="U195" s="10">
        <v>2.0546655288499999E-2</v>
      </c>
      <c r="V195" s="10">
        <v>6.7382100483810003E-3</v>
      </c>
      <c r="W195" s="9">
        <v>5.6564723954180003E-2</v>
      </c>
      <c r="X195" s="9">
        <v>1.023054727409E-2</v>
      </c>
      <c r="Y195" s="9">
        <v>7.6341786929589997E-2</v>
      </c>
      <c r="Z195" s="9">
        <v>4.7491507355979998E-2</v>
      </c>
      <c r="AA195" s="9">
        <v>2.7610718896499999E-2</v>
      </c>
      <c r="AB195" s="9">
        <v>2.2964415976500001E-2</v>
      </c>
      <c r="AC195" s="9">
        <v>7.2746110640030004E-2</v>
      </c>
      <c r="AD195" s="11">
        <v>9.3629142444500005E-2</v>
      </c>
      <c r="AE195" s="9">
        <v>3.7118214776709998E-2</v>
      </c>
      <c r="AF195" s="9">
        <v>2.422763671316E-2</v>
      </c>
      <c r="AG195" s="9">
        <v>1.3216232185530001E-2</v>
      </c>
      <c r="AH195" s="9">
        <v>2.7377951022009999E-2</v>
      </c>
      <c r="AI195" s="11">
        <v>7.0064797905780005E-2</v>
      </c>
      <c r="AJ195" s="9">
        <v>4.1439119844929997E-2</v>
      </c>
      <c r="AK195" s="9">
        <v>4.2820116788779998E-2</v>
      </c>
      <c r="AL195" s="9">
        <v>4.5728194353540003E-2</v>
      </c>
      <c r="AM195" s="9">
        <v>2.3332467034669999E-2</v>
      </c>
      <c r="AN195" s="9">
        <v>6.7538492074619996E-2</v>
      </c>
      <c r="AO195" s="9">
        <v>0</v>
      </c>
      <c r="AP195" s="10">
        <v>0</v>
      </c>
      <c r="AQ195" s="11">
        <v>0.1059755310122</v>
      </c>
      <c r="AR195" s="11">
        <v>4.5344675142699999E-2</v>
      </c>
      <c r="AS195" s="10">
        <v>0</v>
      </c>
      <c r="AT195" s="11">
        <v>5.3089265036810003E-2</v>
      </c>
      <c r="AU195" s="11">
        <v>5.1829690971819997E-2</v>
      </c>
      <c r="AV195" s="9">
        <v>2.4759181168319998E-2</v>
      </c>
      <c r="AW195" s="9">
        <v>2.422763671316E-2</v>
      </c>
      <c r="AX195" s="9">
        <v>3.666684120739E-2</v>
      </c>
      <c r="AY195" s="9">
        <v>3.7118214776709998E-2</v>
      </c>
      <c r="AZ195" s="9">
        <v>4.5335085832310003E-2</v>
      </c>
    </row>
    <row r="196" spans="1:52" x14ac:dyDescent="0.35">
      <c r="A196" t="s">
        <v>432</v>
      </c>
      <c r="B196" s="9">
        <v>5.0730361445439999E-2</v>
      </c>
      <c r="C196" s="9">
        <v>5.8446403438539997E-2</v>
      </c>
      <c r="D196" s="9">
        <v>4.3532278582680002E-2</v>
      </c>
      <c r="E196" s="9">
        <v>6.267596094182E-2</v>
      </c>
      <c r="F196" s="11">
        <v>9.3996897856540002E-2</v>
      </c>
      <c r="G196" s="11">
        <v>8.6934151052649997E-2</v>
      </c>
      <c r="H196" s="11">
        <v>9.0598296718269994E-2</v>
      </c>
      <c r="I196" s="9">
        <v>2.9678388970239999E-2</v>
      </c>
      <c r="J196" s="9">
        <v>2.5769712638350002E-2</v>
      </c>
      <c r="K196" s="10">
        <v>8.5139656978719998E-3</v>
      </c>
      <c r="L196" s="9">
        <v>3.8914846417970002E-2</v>
      </c>
      <c r="M196" s="9">
        <v>4.1989919372809999E-2</v>
      </c>
      <c r="N196" s="9">
        <v>6.212078237792E-2</v>
      </c>
      <c r="O196" s="9">
        <v>5.9980463260680003E-2</v>
      </c>
      <c r="P196" s="11">
        <v>9.057321344159E-2</v>
      </c>
      <c r="Q196" s="9">
        <v>5.0913798529780001E-2</v>
      </c>
      <c r="R196" s="11">
        <v>7.8865892707800006E-2</v>
      </c>
      <c r="S196" s="9">
        <v>3.8495517984900002E-2</v>
      </c>
      <c r="T196" s="10">
        <v>2.071107623754E-2</v>
      </c>
      <c r="U196" s="10">
        <v>2.6955318423010001E-2</v>
      </c>
      <c r="V196" s="9">
        <v>0.1298031839331</v>
      </c>
      <c r="W196" s="9">
        <v>0.122878012816</v>
      </c>
      <c r="X196" s="9">
        <v>5.7368569431580002E-2</v>
      </c>
      <c r="Y196" s="9">
        <v>7.919398781268E-2</v>
      </c>
      <c r="Z196" s="9">
        <v>0.1039913301835</v>
      </c>
      <c r="AA196" s="9">
        <v>6.6508157695670006E-2</v>
      </c>
      <c r="AB196" s="9">
        <v>0.13392105006400001</v>
      </c>
      <c r="AC196" s="9">
        <v>6.8579158152399997E-2</v>
      </c>
      <c r="AD196" s="9">
        <v>8.2234062046230003E-2</v>
      </c>
      <c r="AE196" s="9">
        <v>5.381331237426E-2</v>
      </c>
      <c r="AF196" s="9">
        <v>5.9839818547210002E-2</v>
      </c>
      <c r="AG196" s="9">
        <v>5.5611688414669999E-2</v>
      </c>
      <c r="AH196" s="9">
        <v>7.5475010577729998E-2</v>
      </c>
      <c r="AI196" s="9">
        <v>8.2325938537389995E-2</v>
      </c>
      <c r="AJ196" s="9">
        <v>6.9538099759540006E-2</v>
      </c>
      <c r="AK196" s="9">
        <v>8.2147180873700001E-2</v>
      </c>
      <c r="AL196" s="9">
        <v>5.0869280505059997E-2</v>
      </c>
      <c r="AM196" s="9">
        <v>6.8411579870590003E-2</v>
      </c>
      <c r="AN196" s="9">
        <v>2.24139103203E-2</v>
      </c>
      <c r="AO196" s="9">
        <v>0.19000778112739999</v>
      </c>
      <c r="AP196" s="10">
        <v>0</v>
      </c>
      <c r="AQ196" s="11">
        <v>0.15265452646030001</v>
      </c>
      <c r="AR196" s="11">
        <v>6.5317624222239995E-2</v>
      </c>
      <c r="AS196" s="10">
        <v>0</v>
      </c>
      <c r="AT196" s="11">
        <v>6.7022214111379999E-2</v>
      </c>
      <c r="AU196" s="11">
        <v>6.7707633171560005E-2</v>
      </c>
      <c r="AV196" s="9">
        <v>6.286628829575E-2</v>
      </c>
      <c r="AW196" s="9">
        <v>5.9839818547210002E-2</v>
      </c>
      <c r="AX196" s="9">
        <v>4.9437953067819999E-2</v>
      </c>
      <c r="AY196" s="9">
        <v>5.381331237426E-2</v>
      </c>
      <c r="AZ196" s="9">
        <v>6.5306585125300007E-2</v>
      </c>
    </row>
    <row r="197" spans="1:52" x14ac:dyDescent="0.35">
      <c r="A197" t="s">
        <v>433</v>
      </c>
      <c r="B197" s="9">
        <v>1.336637792817E-2</v>
      </c>
      <c r="C197" s="9">
        <v>1.204182747721E-2</v>
      </c>
      <c r="D197" s="9">
        <v>1.4655549897869999E-2</v>
      </c>
      <c r="E197" s="11">
        <v>4.2421742913819997E-2</v>
      </c>
      <c r="F197" s="9">
        <v>1.279158394408E-2</v>
      </c>
      <c r="G197" s="9">
        <v>1.9313546944349998E-2</v>
      </c>
      <c r="H197" s="9">
        <v>1.5929959351260001E-2</v>
      </c>
      <c r="I197" s="9">
        <v>1.248944415052E-2</v>
      </c>
      <c r="J197" s="9">
        <v>1.019062767108E-2</v>
      </c>
      <c r="K197" s="9">
        <v>0</v>
      </c>
      <c r="L197" s="9">
        <v>1.457919770383E-2</v>
      </c>
      <c r="M197" s="9">
        <v>1.5862295687479998E-2</v>
      </c>
      <c r="N197" s="9">
        <v>6.6157341352679998E-3</v>
      </c>
      <c r="O197" s="9">
        <v>1.7586633104109999E-2</v>
      </c>
      <c r="P197" s="9">
        <v>1.8992904220259999E-2</v>
      </c>
      <c r="Q197" s="9">
        <v>1.5411467373669999E-2</v>
      </c>
      <c r="R197" s="9">
        <v>1.7935676574719998E-2</v>
      </c>
      <c r="S197" s="9">
        <v>7.8415975700379999E-3</v>
      </c>
      <c r="T197" s="9">
        <v>1.0405408130139999E-2</v>
      </c>
      <c r="U197" s="9">
        <v>9.5052362674340005E-3</v>
      </c>
      <c r="V197" s="9">
        <v>1.327595751175E-2</v>
      </c>
      <c r="W197" s="9">
        <v>4.7158559727420002E-2</v>
      </c>
      <c r="X197" s="9">
        <v>1.26296341642E-2</v>
      </c>
      <c r="Y197" s="9">
        <v>6.9622654583869998E-3</v>
      </c>
      <c r="Z197" s="9">
        <v>9.7163617448640001E-3</v>
      </c>
      <c r="AA197" s="9">
        <v>8.4490669908270002E-3</v>
      </c>
      <c r="AB197" s="9">
        <v>4.210513478182E-2</v>
      </c>
      <c r="AC197" s="9">
        <v>3.520621030265E-3</v>
      </c>
      <c r="AD197" s="9">
        <v>8.6547108786039998E-3</v>
      </c>
      <c r="AE197" s="9">
        <v>1.7309558600049998E-2</v>
      </c>
      <c r="AF197" s="11">
        <v>4.2683451851810002E-2</v>
      </c>
      <c r="AG197" s="9">
        <v>2.6712057473019999E-2</v>
      </c>
      <c r="AH197" s="9">
        <v>2.1214958952740001E-2</v>
      </c>
      <c r="AI197" s="9">
        <v>2.0969158740079999E-2</v>
      </c>
      <c r="AJ197" s="9">
        <v>2.1686841347539999E-2</v>
      </c>
      <c r="AK197" s="11">
        <v>4.666098735654E-2</v>
      </c>
      <c r="AL197" s="9">
        <v>8.6576080775430005E-3</v>
      </c>
      <c r="AM197" s="9">
        <v>9.8364757018859997E-3</v>
      </c>
      <c r="AN197" s="9">
        <v>0</v>
      </c>
      <c r="AO197" s="9">
        <v>1.2520027965429999E-2</v>
      </c>
      <c r="AP197" s="10">
        <v>0</v>
      </c>
      <c r="AQ197" s="10">
        <v>0</v>
      </c>
      <c r="AR197" s="9">
        <v>1.720981333168E-2</v>
      </c>
      <c r="AS197" s="9">
        <v>0</v>
      </c>
      <c r="AT197" s="9">
        <v>1.3239180044379999E-2</v>
      </c>
      <c r="AU197" s="9">
        <v>1.561106678028E-2</v>
      </c>
      <c r="AV197" s="9">
        <v>3.4345400424079998E-2</v>
      </c>
      <c r="AW197" s="11">
        <v>4.2683451851810002E-2</v>
      </c>
      <c r="AX197" s="9">
        <v>6.504423690555E-3</v>
      </c>
      <c r="AY197" s="9">
        <v>1.7309558600049998E-2</v>
      </c>
      <c r="AZ197" s="9">
        <v>1.7226642607080001E-2</v>
      </c>
    </row>
    <row r="198" spans="1:52" x14ac:dyDescent="0.35">
      <c r="A198" t="s">
        <v>434</v>
      </c>
      <c r="B198" s="9">
        <v>1.086078192643E-2</v>
      </c>
      <c r="C198" s="9">
        <v>8.2325137648389998E-3</v>
      </c>
      <c r="D198" s="9">
        <v>1.3367110412700001E-2</v>
      </c>
      <c r="E198" s="9">
        <v>1.515223224631E-2</v>
      </c>
      <c r="F198" s="11">
        <v>2.5522899057810002E-2</v>
      </c>
      <c r="G198" s="9">
        <v>5.6909103157529997E-3</v>
      </c>
      <c r="H198" s="9">
        <v>1.5979725362870002E-2</v>
      </c>
      <c r="I198" s="9">
        <v>4.2167210649209997E-3</v>
      </c>
      <c r="J198" s="9">
        <v>7.5497664817259997E-3</v>
      </c>
      <c r="K198" s="9">
        <v>7.4727788198779999E-3</v>
      </c>
      <c r="L198" s="9">
        <v>1.289859496348E-2</v>
      </c>
      <c r="M198" s="9">
        <v>1.9434022201550001E-2</v>
      </c>
      <c r="N198" s="9">
        <v>4.4934667895859997E-3</v>
      </c>
      <c r="O198" s="9">
        <v>8.8840002201950007E-3</v>
      </c>
      <c r="P198" s="9">
        <v>9.7921017808679997E-3</v>
      </c>
      <c r="Q198" s="9">
        <v>9.34840756511E-3</v>
      </c>
      <c r="R198" s="9">
        <v>9.6611247983989998E-3</v>
      </c>
      <c r="S198" s="9">
        <v>1.45854146671E-2</v>
      </c>
      <c r="T198" s="9">
        <v>1.040768370092E-2</v>
      </c>
      <c r="U198" s="9">
        <v>1.187451433351E-2</v>
      </c>
      <c r="V198" s="9">
        <v>3.3211907412610001E-2</v>
      </c>
      <c r="W198" s="9">
        <v>2.361103118384E-2</v>
      </c>
      <c r="X198" s="9">
        <v>0</v>
      </c>
      <c r="Y198" s="9">
        <v>6.6666773897820003E-3</v>
      </c>
      <c r="Z198" s="9">
        <v>1.226892845533E-2</v>
      </c>
      <c r="AA198" s="9">
        <v>1.540241034993E-2</v>
      </c>
      <c r="AB198" s="9">
        <v>3.4089500230799999E-2</v>
      </c>
      <c r="AC198" s="9">
        <v>2.8766240580200001E-2</v>
      </c>
      <c r="AD198" s="9">
        <v>2.2838089771700001E-2</v>
      </c>
      <c r="AE198" s="9">
        <v>1.270946457967E-2</v>
      </c>
      <c r="AF198" s="9">
        <v>2.45594204479E-2</v>
      </c>
      <c r="AG198" s="9">
        <v>2.6284667677270002E-2</v>
      </c>
      <c r="AH198" s="9">
        <v>0</v>
      </c>
      <c r="AI198" s="9">
        <v>7.467867613903E-3</v>
      </c>
      <c r="AJ198" s="9">
        <v>1.821771766254E-2</v>
      </c>
      <c r="AK198" s="9">
        <v>2.1358814525459999E-2</v>
      </c>
      <c r="AL198" s="9">
        <v>1.377629367384E-2</v>
      </c>
      <c r="AM198" s="9">
        <v>1.6160133481109999E-2</v>
      </c>
      <c r="AN198" s="9">
        <v>0</v>
      </c>
      <c r="AO198" s="9">
        <v>1.41927940506E-2</v>
      </c>
      <c r="AP198" s="10">
        <v>0</v>
      </c>
      <c r="AQ198" s="10">
        <v>0</v>
      </c>
      <c r="AR198" s="9">
        <v>1.398374567848E-2</v>
      </c>
      <c r="AS198" s="9">
        <v>0</v>
      </c>
      <c r="AT198" s="9">
        <v>1.473128874969E-2</v>
      </c>
      <c r="AU198" s="11">
        <v>1.7187536052479999E-2</v>
      </c>
      <c r="AV198" s="9">
        <v>7.8244173050660004E-3</v>
      </c>
      <c r="AW198" s="9">
        <v>2.45594204479E-2</v>
      </c>
      <c r="AX198" s="9">
        <v>0</v>
      </c>
      <c r="AY198" s="9">
        <v>1.270946457967E-2</v>
      </c>
      <c r="AZ198" s="9">
        <v>1.399742022001E-2</v>
      </c>
    </row>
    <row r="199" spans="1:52" x14ac:dyDescent="0.35">
      <c r="A199" t="s">
        <v>435</v>
      </c>
      <c r="B199" s="9">
        <v>1.6113058022749999E-2</v>
      </c>
      <c r="C199" s="11">
        <v>2.5537066718929999E-2</v>
      </c>
      <c r="D199" s="10">
        <v>7.3081594458020002E-3</v>
      </c>
      <c r="E199" s="9">
        <v>3.551601673904E-2</v>
      </c>
      <c r="F199" s="9">
        <v>3.1586948931439998E-2</v>
      </c>
      <c r="G199" s="9">
        <v>1.13557540417E-2</v>
      </c>
      <c r="H199" s="9">
        <v>2.185167682131E-2</v>
      </c>
      <c r="I199" s="9">
        <v>6.7076595934740003E-3</v>
      </c>
      <c r="J199" s="9">
        <v>1.6956019369190001E-2</v>
      </c>
      <c r="K199" s="9">
        <v>4.8406939535750003E-3</v>
      </c>
      <c r="L199" s="9">
        <v>1.9910113423899999E-2</v>
      </c>
      <c r="M199" s="9">
        <v>2.1439725191290001E-2</v>
      </c>
      <c r="N199" s="9">
        <v>9.0007913666739995E-3</v>
      </c>
      <c r="O199" s="9">
        <v>1.522114199903E-2</v>
      </c>
      <c r="P199" s="9">
        <v>2.1816912145759999E-2</v>
      </c>
      <c r="Q199" s="9">
        <v>2.0043994410040001E-2</v>
      </c>
      <c r="R199" s="9">
        <v>2.1293553023779999E-2</v>
      </c>
      <c r="S199" s="9">
        <v>2.5701744265859999E-2</v>
      </c>
      <c r="T199" s="10">
        <v>4.1784725734219999E-3</v>
      </c>
      <c r="U199" s="9">
        <v>1.17354441658E-2</v>
      </c>
      <c r="V199" s="9">
        <v>2.4110635941159999E-2</v>
      </c>
      <c r="W199" s="9">
        <v>1.3986719465269999E-2</v>
      </c>
      <c r="X199" s="9">
        <v>1.407495614755E-2</v>
      </c>
      <c r="Y199" s="11">
        <v>5.4892801767990003E-2</v>
      </c>
      <c r="Z199" s="9">
        <v>6.4293161877580001E-3</v>
      </c>
      <c r="AA199" s="9">
        <v>5.6540722024170003E-3</v>
      </c>
      <c r="AB199" s="9">
        <v>1.3317935250329999E-2</v>
      </c>
      <c r="AC199" s="9">
        <v>1.6420751447999999E-2</v>
      </c>
      <c r="AD199" s="9">
        <v>2.5045889524460001E-2</v>
      </c>
      <c r="AE199" s="9">
        <v>1.8780096352459998E-2</v>
      </c>
      <c r="AF199" s="9">
        <v>2.1425770747950001E-2</v>
      </c>
      <c r="AG199" s="9">
        <v>2.3390206204839999E-2</v>
      </c>
      <c r="AH199" s="9">
        <v>1.0530928771670001E-2</v>
      </c>
      <c r="AI199" s="9">
        <v>2.8345202311060001E-2</v>
      </c>
      <c r="AJ199" s="9">
        <v>2.6048895873730001E-2</v>
      </c>
      <c r="AK199" s="9">
        <v>2.3991698511470001E-2</v>
      </c>
      <c r="AL199" s="9">
        <v>8.8735101671230006E-3</v>
      </c>
      <c r="AM199" s="9">
        <v>1.7408088452670001E-2</v>
      </c>
      <c r="AN199" s="9">
        <v>2.7241789605209999E-2</v>
      </c>
      <c r="AO199" s="9">
        <v>0</v>
      </c>
      <c r="AP199" s="10">
        <v>0</v>
      </c>
      <c r="AQ199" s="10">
        <v>0</v>
      </c>
      <c r="AR199" s="9">
        <v>2.074628760793E-2</v>
      </c>
      <c r="AS199" s="9">
        <v>0</v>
      </c>
      <c r="AT199" s="9">
        <v>2.3296476012489999E-2</v>
      </c>
      <c r="AU199" s="9">
        <v>2.1818352118170001E-2</v>
      </c>
      <c r="AV199" s="9">
        <v>1.370899208274E-2</v>
      </c>
      <c r="AW199" s="9">
        <v>2.1425770747950001E-2</v>
      </c>
      <c r="AX199" s="9">
        <v>8.9200967265539999E-3</v>
      </c>
      <c r="AY199" s="9">
        <v>1.8780096352459998E-2</v>
      </c>
      <c r="AZ199" s="9">
        <v>2.076657516021E-2</v>
      </c>
    </row>
    <row r="200" spans="1:52" x14ac:dyDescent="0.35">
      <c r="A200" t="s">
        <v>436</v>
      </c>
      <c r="B200" s="9">
        <v>1.456949521099E-2</v>
      </c>
      <c r="C200" s="9">
        <v>1.940468564687E-2</v>
      </c>
      <c r="D200" s="9">
        <v>1.00727725682E-2</v>
      </c>
      <c r="E200" s="9">
        <v>1.3760634402950001E-2</v>
      </c>
      <c r="F200" s="9">
        <v>1.7135954231370001E-2</v>
      </c>
      <c r="G200" s="9">
        <v>1.646091751621E-2</v>
      </c>
      <c r="H200" s="9">
        <v>1.681112585903E-2</v>
      </c>
      <c r="I200" s="9">
        <v>3.9005082358259998E-3</v>
      </c>
      <c r="J200" s="9">
        <v>1.7500963198610001E-2</v>
      </c>
      <c r="K200" s="9">
        <v>1.7187714859009998E-2</v>
      </c>
      <c r="L200" s="9">
        <v>1.7473550888769999E-2</v>
      </c>
      <c r="M200" s="9">
        <v>1.436747087205E-2</v>
      </c>
      <c r="N200" s="9">
        <v>1.8287418217230001E-2</v>
      </c>
      <c r="O200" s="9">
        <v>6.7765010802280003E-3</v>
      </c>
      <c r="P200" s="9">
        <v>1.155258289404E-2</v>
      </c>
      <c r="Q200" s="9">
        <v>2.3110381021659999E-2</v>
      </c>
      <c r="R200" s="9">
        <v>1.496440452473E-2</v>
      </c>
      <c r="S200" s="9">
        <v>1.1955146187669999E-2</v>
      </c>
      <c r="T200" s="9">
        <v>1.546981410051E-2</v>
      </c>
      <c r="U200" s="9">
        <v>1.423578955473E-2</v>
      </c>
      <c r="V200" s="9">
        <v>1.6433924385640002E-2</v>
      </c>
      <c r="W200" s="9">
        <v>3.2747743967519997E-2</v>
      </c>
      <c r="X200" s="9">
        <v>4.2121242472880002E-2</v>
      </c>
      <c r="Y200" s="9">
        <v>8.1355994999390002E-3</v>
      </c>
      <c r="Z200" s="9">
        <v>2.4010934126439998E-2</v>
      </c>
      <c r="AA200" s="9">
        <v>3.0570821926320001E-2</v>
      </c>
      <c r="AB200" s="9">
        <v>1.806088985103E-2</v>
      </c>
      <c r="AC200" s="9">
        <v>0</v>
      </c>
      <c r="AD200" s="9">
        <v>1.8755339025590002E-2</v>
      </c>
      <c r="AE200" s="9">
        <v>6.1997685126669996E-3</v>
      </c>
      <c r="AF200" s="9">
        <v>1.9756194120049999E-2</v>
      </c>
      <c r="AG200" s="9">
        <v>0</v>
      </c>
      <c r="AH200" s="9">
        <v>7.6081831293450001E-3</v>
      </c>
      <c r="AI200" s="9">
        <v>5.950024044233E-3</v>
      </c>
      <c r="AJ200" s="9">
        <v>2.0159307826280001E-2</v>
      </c>
      <c r="AK200" s="9">
        <v>2.5108653070309999E-2</v>
      </c>
      <c r="AL200" s="9">
        <v>2.1718242633570001E-2</v>
      </c>
      <c r="AM200" s="9">
        <v>3.5191236355049997E-2</v>
      </c>
      <c r="AN200" s="9">
        <v>7.1178598875629995E-2</v>
      </c>
      <c r="AO200" s="9">
        <v>0</v>
      </c>
      <c r="AP200" s="10">
        <v>0</v>
      </c>
      <c r="AQ200" s="10">
        <v>0</v>
      </c>
      <c r="AR200" s="9">
        <v>1.875888099718E-2</v>
      </c>
      <c r="AS200" s="9">
        <v>0</v>
      </c>
      <c r="AT200" s="11">
        <v>2.1981598315220001E-2</v>
      </c>
      <c r="AU200" s="9">
        <v>2.1053109294500001E-2</v>
      </c>
      <c r="AV200" s="9">
        <v>2.347673020023E-2</v>
      </c>
      <c r="AW200" s="9">
        <v>1.9756194120049999E-2</v>
      </c>
      <c r="AX200" s="9">
        <v>8.3819475413930006E-3</v>
      </c>
      <c r="AY200" s="9">
        <v>6.1997685126669996E-3</v>
      </c>
      <c r="AZ200" s="9">
        <v>1.877722508775E-2</v>
      </c>
    </row>
    <row r="201" spans="1:52" x14ac:dyDescent="0.35">
      <c r="A201" t="s">
        <v>437</v>
      </c>
      <c r="B201" s="9">
        <v>2.2562432836010001E-2</v>
      </c>
      <c r="C201" s="9">
        <v>2.7304494373530001E-2</v>
      </c>
      <c r="D201" s="9">
        <v>1.817965197733E-2</v>
      </c>
      <c r="E201" s="9">
        <v>1.833101306143E-2</v>
      </c>
      <c r="F201" s="9">
        <v>3.132518159955E-2</v>
      </c>
      <c r="G201" s="9">
        <v>9.830562783177E-3</v>
      </c>
      <c r="H201" s="9">
        <v>2.0981948576419999E-2</v>
      </c>
      <c r="I201" s="9">
        <v>2.5318460021030002E-2</v>
      </c>
      <c r="J201" s="9">
        <v>1.6929765365059999E-2</v>
      </c>
      <c r="K201" s="9">
        <v>2.8809570175009999E-2</v>
      </c>
      <c r="L201" s="9">
        <v>1.9442376943029999E-2</v>
      </c>
      <c r="M201" s="9">
        <v>2.083875643389E-2</v>
      </c>
      <c r="N201" s="9">
        <v>2.872962284895E-2</v>
      </c>
      <c r="O201" s="9">
        <v>2.0989171570559999E-2</v>
      </c>
      <c r="P201" s="9">
        <v>1.7259674704769998E-2</v>
      </c>
      <c r="Q201" s="9">
        <v>1.8721506192029998E-2</v>
      </c>
      <c r="R201" s="9">
        <v>1.7691202252969999E-2</v>
      </c>
      <c r="S201" s="9">
        <v>3.3574527867230003E-2</v>
      </c>
      <c r="T201" s="9">
        <v>2.294748237422E-2</v>
      </c>
      <c r="U201" s="9">
        <v>2.6678712553780001E-2</v>
      </c>
      <c r="V201" s="9">
        <v>3.8859042747879997E-2</v>
      </c>
      <c r="W201" s="9">
        <v>7.8603642245890004E-2</v>
      </c>
      <c r="X201" s="9">
        <v>0</v>
      </c>
      <c r="Y201" s="9">
        <v>1.5649641573149999E-2</v>
      </c>
      <c r="Z201" s="9">
        <v>3.2955794860869997E-2</v>
      </c>
      <c r="AA201" s="9">
        <v>2.8004592497559998E-2</v>
      </c>
      <c r="AB201" s="9">
        <v>2.079299048285E-2</v>
      </c>
      <c r="AC201" s="9">
        <v>2.8556764291569999E-2</v>
      </c>
      <c r="AD201" s="9">
        <v>5.5716401741270002E-2</v>
      </c>
      <c r="AE201" s="9">
        <v>3.0372007947819999E-2</v>
      </c>
      <c r="AF201" s="9">
        <v>1.422855262312E-2</v>
      </c>
      <c r="AG201" s="9">
        <v>7.279631246545E-2</v>
      </c>
      <c r="AH201" s="9">
        <v>4.0180224245320001E-2</v>
      </c>
      <c r="AI201" s="9">
        <v>2.9138673127679999E-2</v>
      </c>
      <c r="AJ201" s="9">
        <v>1.997682889898E-2</v>
      </c>
      <c r="AK201" s="9">
        <v>3.2196181858879999E-2</v>
      </c>
      <c r="AL201" s="9">
        <v>2.6606997080650001E-2</v>
      </c>
      <c r="AM201" s="9">
        <v>2.952125042796E-2</v>
      </c>
      <c r="AN201" s="9">
        <v>0.10839516895119999</v>
      </c>
      <c r="AO201" s="9">
        <v>4.0266793843810003E-2</v>
      </c>
      <c r="AP201" s="10">
        <v>0</v>
      </c>
      <c r="AQ201" s="10">
        <v>0</v>
      </c>
      <c r="AR201" s="11">
        <v>2.9050148028350001E-2</v>
      </c>
      <c r="AS201" s="10">
        <v>0</v>
      </c>
      <c r="AT201" s="9">
        <v>2.9969152382399999E-2</v>
      </c>
      <c r="AU201" s="11">
        <v>3.2697081450279997E-2</v>
      </c>
      <c r="AV201" s="9">
        <v>4.5645932805509996E-3</v>
      </c>
      <c r="AW201" s="9">
        <v>1.422855262312E-2</v>
      </c>
      <c r="AX201" s="9">
        <v>2.214468591085E-2</v>
      </c>
      <c r="AY201" s="9">
        <v>3.0372007947819999E-2</v>
      </c>
      <c r="AZ201" s="9">
        <v>2.9078555828720001E-2</v>
      </c>
    </row>
    <row r="202" spans="1:52" x14ac:dyDescent="0.35">
      <c r="A202" t="s">
        <v>438</v>
      </c>
      <c r="B202" s="9">
        <v>2.1424062605229999E-2</v>
      </c>
      <c r="C202" s="9">
        <v>1.9531601554579999E-2</v>
      </c>
      <c r="D202" s="9">
        <v>2.32736629096E-2</v>
      </c>
      <c r="E202" s="11">
        <v>5.7273955109449999E-2</v>
      </c>
      <c r="F202" s="9">
        <v>1.7066742821539999E-2</v>
      </c>
      <c r="G202" s="9">
        <v>1.525481762335E-2</v>
      </c>
      <c r="H202" s="9">
        <v>1.6194842523819999E-2</v>
      </c>
      <c r="I202" s="9">
        <v>1.800568464963E-2</v>
      </c>
      <c r="J202" s="9">
        <v>1.7984598393449999E-2</v>
      </c>
      <c r="K202" s="9">
        <v>2.1363540514800002E-2</v>
      </c>
      <c r="L202" s="9">
        <v>2.0311940091069999E-2</v>
      </c>
      <c r="M202" s="9">
        <v>1.5814032241309998E-2</v>
      </c>
      <c r="N202" s="9">
        <v>2.3350178950730001E-2</v>
      </c>
      <c r="O202" s="9">
        <v>2.5063076036119999E-2</v>
      </c>
      <c r="P202" s="9">
        <v>2.0849738666890001E-2</v>
      </c>
      <c r="Q202" s="9">
        <v>8.8942537003329995E-3</v>
      </c>
      <c r="R202" s="9">
        <v>1.7320521270650001E-2</v>
      </c>
      <c r="S202" s="9">
        <v>2.2939457320080001E-2</v>
      </c>
      <c r="T202" s="9">
        <v>2.5947924751959998E-2</v>
      </c>
      <c r="U202" s="9">
        <v>2.489163074405E-2</v>
      </c>
      <c r="V202" s="9">
        <v>4.0419003795620002E-2</v>
      </c>
      <c r="W202" s="9">
        <v>3.5489582600980001E-2</v>
      </c>
      <c r="X202" s="9">
        <v>3.0897880817479999E-2</v>
      </c>
      <c r="Y202" s="9">
        <v>1.906900466642E-2</v>
      </c>
      <c r="Z202" s="9">
        <v>3.3172433526460002E-2</v>
      </c>
      <c r="AA202" s="9">
        <v>2.7613212258809999E-2</v>
      </c>
      <c r="AB202" s="9">
        <v>9.8110407828730008E-3</v>
      </c>
      <c r="AC202" s="9">
        <v>5.5238647507440002E-2</v>
      </c>
      <c r="AD202" s="9">
        <v>2.7431124921269999E-2</v>
      </c>
      <c r="AE202" s="9">
        <v>1.9581800793399998E-2</v>
      </c>
      <c r="AF202" s="9">
        <v>5.05985517297E-2</v>
      </c>
      <c r="AG202" s="9">
        <v>2.4245276172079999E-2</v>
      </c>
      <c r="AH202" s="9">
        <v>3.4215038847149999E-2</v>
      </c>
      <c r="AI202" s="9">
        <v>1.8064688138759999E-2</v>
      </c>
      <c r="AJ202" s="9">
        <v>3.620821937977E-2</v>
      </c>
      <c r="AK202" s="9">
        <v>4.5640060426889999E-2</v>
      </c>
      <c r="AL202" s="9">
        <v>2.5228774538330001E-2</v>
      </c>
      <c r="AM202" s="9">
        <v>1.5838716299560001E-2</v>
      </c>
      <c r="AN202" s="9">
        <v>9.8723665973800001E-2</v>
      </c>
      <c r="AO202" s="9">
        <v>0</v>
      </c>
      <c r="AP202" s="10">
        <v>0</v>
      </c>
      <c r="AQ202" s="10">
        <v>0</v>
      </c>
      <c r="AR202" s="11">
        <v>2.7584445107240001E-2</v>
      </c>
      <c r="AS202" s="10">
        <v>0</v>
      </c>
      <c r="AT202" s="9">
        <v>2.4799456393790002E-2</v>
      </c>
      <c r="AU202" s="9">
        <v>2.9181097004549999E-2</v>
      </c>
      <c r="AV202" s="9">
        <v>2.7922759631839999E-2</v>
      </c>
      <c r="AW202" s="11">
        <v>5.05985517297E-2</v>
      </c>
      <c r="AX202" s="9">
        <v>1.130153476024E-2</v>
      </c>
      <c r="AY202" s="9">
        <v>1.9581800793399998E-2</v>
      </c>
      <c r="AZ202" s="9">
        <v>2.761141961385E-2</v>
      </c>
    </row>
    <row r="203" spans="1:52" x14ac:dyDescent="0.35">
      <c r="A203" t="s">
        <v>439</v>
      </c>
      <c r="B203" s="9">
        <v>3.8321379657040001E-2</v>
      </c>
      <c r="C203" s="9">
        <v>2.6841451383619999E-2</v>
      </c>
      <c r="D203" s="9">
        <v>4.9096515419679999E-2</v>
      </c>
      <c r="E203" s="11">
        <v>6.9863517098740002E-2</v>
      </c>
      <c r="F203" s="11">
        <v>6.6462396051830006E-2</v>
      </c>
      <c r="G203" s="9">
        <v>3.332381803817E-2</v>
      </c>
      <c r="H203" s="9">
        <v>5.0516077702180001E-2</v>
      </c>
      <c r="I203" s="9">
        <v>4.0668762626019997E-2</v>
      </c>
      <c r="J203" s="9">
        <v>2.2034959167019998E-2</v>
      </c>
      <c r="K203" s="10">
        <v>1.332489866827E-2</v>
      </c>
      <c r="L203" s="9">
        <v>3.8221798663550001E-2</v>
      </c>
      <c r="M203" s="9">
        <v>4.0533518571390002E-2</v>
      </c>
      <c r="N203" s="9">
        <v>3.3781684187799997E-2</v>
      </c>
      <c r="O203" s="9">
        <v>4.2021386008579999E-2</v>
      </c>
      <c r="P203" s="9">
        <v>2.9186476579220001E-2</v>
      </c>
      <c r="Q203" s="9">
        <v>3.4226014293649999E-2</v>
      </c>
      <c r="R203" s="9">
        <v>3.067413050715E-2</v>
      </c>
      <c r="S203" s="11">
        <v>7.4182043920810001E-2</v>
      </c>
      <c r="T203" s="9">
        <v>2.8876272182650001E-2</v>
      </c>
      <c r="U203" s="9">
        <v>4.4783446281859998E-2</v>
      </c>
      <c r="V203" s="9">
        <v>6.5152453439780003E-2</v>
      </c>
      <c r="W203" s="9">
        <v>2.439324695355E-2</v>
      </c>
      <c r="X203" s="9">
        <v>7.0214660695080006E-2</v>
      </c>
      <c r="Y203" s="9">
        <v>3.1788820710199998E-2</v>
      </c>
      <c r="Z203" s="10">
        <v>1.00566062013E-2</v>
      </c>
      <c r="AA203" s="9">
        <v>5.9556080044730002E-2</v>
      </c>
      <c r="AB203" s="9">
        <v>5.23213789235E-2</v>
      </c>
      <c r="AC203" s="9">
        <v>4.3518514309260001E-2</v>
      </c>
      <c r="AD203" s="11">
        <v>0.1032963648237</v>
      </c>
      <c r="AE203" s="9">
        <v>4.0763573778899997E-2</v>
      </c>
      <c r="AF203" s="9">
        <v>4.6580763695269999E-2</v>
      </c>
      <c r="AG203" s="9">
        <v>3.7638558036909998E-2</v>
      </c>
      <c r="AH203" s="9">
        <v>0.1024726308569</v>
      </c>
      <c r="AI203" s="9">
        <v>6.1591285267889997E-2</v>
      </c>
      <c r="AJ203" s="9">
        <v>4.3476285467960001E-2</v>
      </c>
      <c r="AK203" s="9">
        <v>3.5966107187049998E-2</v>
      </c>
      <c r="AL203" s="9">
        <v>4.502826918879E-2</v>
      </c>
      <c r="AM203" s="9">
        <v>3.221627495005E-2</v>
      </c>
      <c r="AN203" s="9">
        <v>1.7305571894949998E-2</v>
      </c>
      <c r="AO203" s="9">
        <v>9.1195083160779997E-2</v>
      </c>
      <c r="AP203" s="10">
        <v>0</v>
      </c>
      <c r="AQ203" s="10">
        <v>0</v>
      </c>
      <c r="AR203" s="11">
        <v>4.9340501522120002E-2</v>
      </c>
      <c r="AS203" s="10">
        <v>0</v>
      </c>
      <c r="AT203" s="9">
        <v>4.5870462456470001E-2</v>
      </c>
      <c r="AU203" s="9">
        <v>4.5860505567700001E-2</v>
      </c>
      <c r="AV203" s="9">
        <v>5.523097997714E-2</v>
      </c>
      <c r="AW203" s="9">
        <v>4.6580763695269999E-2</v>
      </c>
      <c r="AX203" s="9">
        <v>4.0785286797960001E-2</v>
      </c>
      <c r="AY203" s="9">
        <v>4.0763573778899997E-2</v>
      </c>
      <c r="AZ203" s="9">
        <v>4.9294535849850003E-2</v>
      </c>
    </row>
    <row r="204" spans="1:52" x14ac:dyDescent="0.35">
      <c r="A204" t="s">
        <v>440</v>
      </c>
      <c r="B204" s="9">
        <v>0.47219526601599998</v>
      </c>
      <c r="C204" s="9">
        <v>0.4552900336058</v>
      </c>
      <c r="D204" s="9">
        <v>0.48862738054179999</v>
      </c>
      <c r="E204" s="9">
        <v>0.39944870068670002</v>
      </c>
      <c r="F204" s="9">
        <v>0.4500353012753</v>
      </c>
      <c r="G204" s="9">
        <v>0.47668557826169999</v>
      </c>
      <c r="H204" s="9">
        <v>0.46285944239429999</v>
      </c>
      <c r="I204" s="9">
        <v>0.50997020859859998</v>
      </c>
      <c r="J204" s="9">
        <v>0.48019758394279999</v>
      </c>
      <c r="K204" s="9">
        <v>0.48313090068969999</v>
      </c>
      <c r="L204" s="9">
        <v>0.47746536200680001</v>
      </c>
      <c r="M204" s="9">
        <v>0.47931638403269999</v>
      </c>
      <c r="N204" s="9">
        <v>0.4365131289652</v>
      </c>
      <c r="O204" s="9">
        <v>0.50185277777210002</v>
      </c>
      <c r="P204" s="11">
        <v>0.52552042067500004</v>
      </c>
      <c r="Q204" s="9">
        <v>0.51354264100390001</v>
      </c>
      <c r="R204" s="11">
        <v>0.52198462195990003</v>
      </c>
      <c r="S204" s="9">
        <v>0.4399887408084</v>
      </c>
      <c r="T204" s="10">
        <v>0.42478376964050002</v>
      </c>
      <c r="U204" s="10">
        <v>0.43012234162070001</v>
      </c>
      <c r="V204" s="9">
        <v>0.50621026482830001</v>
      </c>
      <c r="W204" s="9">
        <v>0.48273120559490001</v>
      </c>
      <c r="X204" s="9">
        <v>0.54227456660960005</v>
      </c>
      <c r="Y204" s="9">
        <v>0.60291358989249999</v>
      </c>
      <c r="Z204" s="9">
        <v>0.61660771272850001</v>
      </c>
      <c r="AA204" s="9">
        <v>0.63683614623069995</v>
      </c>
      <c r="AB204" s="9">
        <v>0.53490093515399995</v>
      </c>
      <c r="AC204" s="9">
        <v>0.54712858639719997</v>
      </c>
      <c r="AD204" s="10">
        <v>0.44357103453930002</v>
      </c>
      <c r="AE204" s="9">
        <v>0.69528032387329997</v>
      </c>
      <c r="AF204" s="9">
        <v>0.61883901215519999</v>
      </c>
      <c r="AG204" s="9">
        <v>0.65243641292849996</v>
      </c>
      <c r="AH204" s="9">
        <v>0.58267488236090004</v>
      </c>
      <c r="AI204" s="10">
        <v>0.55391682714559998</v>
      </c>
      <c r="AJ204" s="9">
        <v>0.59454271182649998</v>
      </c>
      <c r="AK204" s="9">
        <v>0.56360149923519998</v>
      </c>
      <c r="AL204" s="9">
        <v>0.64109963561850003</v>
      </c>
      <c r="AM204" s="9">
        <v>0.66881737986940004</v>
      </c>
      <c r="AN204" s="9">
        <v>0.41651454632410001</v>
      </c>
      <c r="AO204" s="9">
        <v>0.53004803913880005</v>
      </c>
      <c r="AP204" s="11">
        <v>1</v>
      </c>
      <c r="AQ204" s="9">
        <v>0.49669497020159997</v>
      </c>
      <c r="AR204" s="11">
        <v>0.60797266304380004</v>
      </c>
      <c r="AS204" s="10">
        <v>0</v>
      </c>
      <c r="AT204" s="11">
        <v>0.58948120395820003</v>
      </c>
      <c r="AU204" s="11">
        <v>0.58120594794439995</v>
      </c>
      <c r="AV204" s="11">
        <v>0.67747550808769996</v>
      </c>
      <c r="AW204" s="11">
        <v>0.61883901215519999</v>
      </c>
      <c r="AX204" s="11">
        <v>0.74578542964219996</v>
      </c>
      <c r="AY204" s="11">
        <v>0.69528032387329997</v>
      </c>
      <c r="AZ204" s="9">
        <v>0.60789208236829995</v>
      </c>
    </row>
    <row r="205" spans="1:52" x14ac:dyDescent="0.35">
      <c r="A205" t="s">
        <v>441</v>
      </c>
      <c r="B205" s="9">
        <v>0.16725901727930001</v>
      </c>
      <c r="C205" s="9">
        <v>0.18618500678889999</v>
      </c>
      <c r="D205" s="9">
        <v>0.14970754498030001</v>
      </c>
      <c r="E205" s="9">
        <v>0.15270966070200001</v>
      </c>
      <c r="F205" s="9">
        <v>0.20102935538639999</v>
      </c>
      <c r="G205" s="11">
        <v>0.23495304746019999</v>
      </c>
      <c r="H205" s="11">
        <v>0.21735347144180001</v>
      </c>
      <c r="I205" s="9">
        <v>0.15210748537050001</v>
      </c>
      <c r="J205" s="9">
        <v>0.1385269242595</v>
      </c>
      <c r="K205" s="10">
        <v>0.11548067177390001</v>
      </c>
      <c r="L205" s="9">
        <v>0.1557283033896</v>
      </c>
      <c r="M205" s="9">
        <v>0.1554478888601</v>
      </c>
      <c r="N205" s="9">
        <v>0.18901334576129999</v>
      </c>
      <c r="O205" s="9">
        <v>0.16706752238469999</v>
      </c>
      <c r="P205" s="11">
        <v>0.23891440905110001</v>
      </c>
      <c r="Q205" s="9">
        <v>0.18966562560969999</v>
      </c>
      <c r="R205" s="11">
        <v>0.2243763402274</v>
      </c>
      <c r="S205" s="9">
        <v>0.14146254074270001</v>
      </c>
      <c r="T205" s="10">
        <v>0.10683631490419999</v>
      </c>
      <c r="U205" s="10">
        <v>0.11899382556300001</v>
      </c>
      <c r="V205" s="9">
        <v>0.26232680993719998</v>
      </c>
      <c r="W205" s="9">
        <v>0.26127826826060002</v>
      </c>
      <c r="X205" s="9">
        <v>0.28778705909329999</v>
      </c>
      <c r="Y205" s="9">
        <v>0.2539215990416</v>
      </c>
      <c r="Z205" s="9">
        <v>0.25478191216849999</v>
      </c>
      <c r="AA205" s="9">
        <v>0.18791359749870001</v>
      </c>
      <c r="AB205" s="9">
        <v>0.27460019454279999</v>
      </c>
      <c r="AC205" s="9">
        <v>0.27684987443609999</v>
      </c>
      <c r="AD205" s="9">
        <v>0.29469104477410002</v>
      </c>
      <c r="AE205" s="9">
        <v>0.15900340556170001</v>
      </c>
      <c r="AF205" s="9">
        <v>0.16132828262900001</v>
      </c>
      <c r="AG205" s="9">
        <v>0.1364965090419</v>
      </c>
      <c r="AH205" s="9">
        <v>0.201103152836</v>
      </c>
      <c r="AI205" s="11">
        <v>0.27455627361079998</v>
      </c>
      <c r="AJ205" s="9">
        <v>0.2196831917167</v>
      </c>
      <c r="AK205" s="9">
        <v>0.2054759978282</v>
      </c>
      <c r="AL205" s="9">
        <v>0.20901066902160001</v>
      </c>
      <c r="AM205" s="9">
        <v>0.17501044446229999</v>
      </c>
      <c r="AN205" s="9">
        <v>0.26064065837509998</v>
      </c>
      <c r="AO205" s="9">
        <v>0.31177726184049998</v>
      </c>
      <c r="AP205" s="10">
        <v>0</v>
      </c>
      <c r="AQ205" s="11">
        <v>0.50330502979839997</v>
      </c>
      <c r="AR205" s="11">
        <v>0.2153535146833</v>
      </c>
      <c r="AS205" s="10">
        <v>0</v>
      </c>
      <c r="AT205" s="11">
        <v>0.23663118168739999</v>
      </c>
      <c r="AU205" s="11">
        <v>0.2353853037876</v>
      </c>
      <c r="AV205" s="9">
        <v>0.15545061901070001</v>
      </c>
      <c r="AW205" s="9">
        <v>0.16132828262900001</v>
      </c>
      <c r="AX205" s="9">
        <v>0.15617659493030001</v>
      </c>
      <c r="AY205" s="9">
        <v>0.15900340556170001</v>
      </c>
      <c r="AZ205" s="9">
        <v>0.21535554326430001</v>
      </c>
    </row>
    <row r="206" spans="1:52" x14ac:dyDescent="0.35">
      <c r="A206" t="s">
        <v>442</v>
      </c>
      <c r="B206" s="9">
        <v>4.0340217877350003E-2</v>
      </c>
      <c r="C206" s="9">
        <v>4.5811407960980002E-2</v>
      </c>
      <c r="D206" s="9">
        <v>3.5330819756370001E-2</v>
      </c>
      <c r="E206" s="11">
        <v>9.3089991899159993E-2</v>
      </c>
      <c r="F206" s="11">
        <v>6.9901431933329997E-2</v>
      </c>
      <c r="G206" s="9">
        <v>3.6360211301809997E-2</v>
      </c>
      <c r="H206" s="9">
        <v>5.3761361535449997E-2</v>
      </c>
      <c r="I206" s="9">
        <v>2.341382480892E-2</v>
      </c>
      <c r="J206" s="9">
        <v>3.4696413522000001E-2</v>
      </c>
      <c r="K206" s="10">
        <v>1.2313472773449999E-2</v>
      </c>
      <c r="L206" s="9">
        <v>4.7387906091209998E-2</v>
      </c>
      <c r="M206" s="9">
        <v>5.6736043080320001E-2</v>
      </c>
      <c r="N206" s="10">
        <v>2.0109992291530002E-2</v>
      </c>
      <c r="O206" s="9">
        <v>4.1691775323330002E-2</v>
      </c>
      <c r="P206" s="9">
        <v>5.0601918146890003E-2</v>
      </c>
      <c r="Q206" s="9">
        <v>4.4803869348819997E-2</v>
      </c>
      <c r="R206" s="9">
        <v>4.8890354396889997E-2</v>
      </c>
      <c r="S206" s="9">
        <v>4.8128756502999998E-2</v>
      </c>
      <c r="T206" s="9">
        <v>2.4991564404479999E-2</v>
      </c>
      <c r="U206" s="9">
        <v>3.3115194766749997E-2</v>
      </c>
      <c r="V206" s="9">
        <v>7.0598500865519997E-2</v>
      </c>
      <c r="W206" s="9">
        <v>8.4756310376530003E-2</v>
      </c>
      <c r="X206" s="9">
        <v>2.6704590311750001E-2</v>
      </c>
      <c r="Y206" s="9">
        <v>6.8521744616159994E-2</v>
      </c>
      <c r="Z206" s="9">
        <v>2.841460638795E-2</v>
      </c>
      <c r="AA206" s="9">
        <v>2.950554954318E-2</v>
      </c>
      <c r="AB206" s="9">
        <v>8.9512570262949995E-2</v>
      </c>
      <c r="AC206" s="9">
        <v>4.8707613058470003E-2</v>
      </c>
      <c r="AD206" s="9">
        <v>5.6538690174760001E-2</v>
      </c>
      <c r="AE206" s="9">
        <v>4.8799119532180003E-2</v>
      </c>
      <c r="AF206" s="9">
        <v>8.8668643047660006E-2</v>
      </c>
      <c r="AG206" s="9">
        <v>7.638693135513E-2</v>
      </c>
      <c r="AH206" s="9">
        <v>3.1745887724409998E-2</v>
      </c>
      <c r="AI206" s="9">
        <v>5.6782228665049998E-2</v>
      </c>
      <c r="AJ206" s="9">
        <v>6.5953454883810006E-2</v>
      </c>
      <c r="AK206" s="9">
        <v>9.2011500393470003E-2</v>
      </c>
      <c r="AL206" s="9">
        <v>3.1307411918509997E-2</v>
      </c>
      <c r="AM206" s="9">
        <v>4.3404697635670002E-2</v>
      </c>
      <c r="AN206" s="9">
        <v>2.7241789605209999E-2</v>
      </c>
      <c r="AO206" s="9">
        <v>2.671282201604E-2</v>
      </c>
      <c r="AP206" s="10">
        <v>0</v>
      </c>
      <c r="AQ206" s="10">
        <v>0</v>
      </c>
      <c r="AR206" s="11">
        <v>5.1939846618090001E-2</v>
      </c>
      <c r="AS206" s="10">
        <v>0</v>
      </c>
      <c r="AT206" s="9">
        <v>5.1266944806550002E-2</v>
      </c>
      <c r="AU206" s="11">
        <v>5.4616954950929997E-2</v>
      </c>
      <c r="AV206" s="9">
        <v>5.5878809811890001E-2</v>
      </c>
      <c r="AW206" s="11">
        <v>8.8668643047660006E-2</v>
      </c>
      <c r="AX206" s="9">
        <v>1.542452041711E-2</v>
      </c>
      <c r="AY206" s="9">
        <v>4.8799119532180003E-2</v>
      </c>
      <c r="AZ206" s="9">
        <v>5.1990637987289999E-2</v>
      </c>
    </row>
    <row r="207" spans="1:52" x14ac:dyDescent="0.35">
      <c r="A207" t="s">
        <v>443</v>
      </c>
      <c r="B207" s="9">
        <v>0.73835049182489998</v>
      </c>
      <c r="C207" s="9">
        <v>0.75352722993069998</v>
      </c>
      <c r="D207" s="9">
        <v>0.72519183273359999</v>
      </c>
      <c r="E207" s="9">
        <v>0.73461395586169997</v>
      </c>
      <c r="F207" s="9">
        <v>0.78649396724749998</v>
      </c>
      <c r="G207" s="9">
        <v>0.78954513494650003</v>
      </c>
      <c r="H207" s="11">
        <v>0.7879621923308</v>
      </c>
      <c r="I207" s="9">
        <v>0.73271617168439995</v>
      </c>
      <c r="J207" s="9">
        <v>0.70583624868130002</v>
      </c>
      <c r="K207" s="10">
        <v>0.67828587078589997</v>
      </c>
      <c r="L207" s="9">
        <v>0.73780943941050003</v>
      </c>
      <c r="M207" s="9">
        <v>0.74252057552039996</v>
      </c>
      <c r="N207" s="9">
        <v>0.71600368703490003</v>
      </c>
      <c r="O207" s="9">
        <v>0.76344082416699999</v>
      </c>
      <c r="P207" s="11">
        <v>0.86469874413869996</v>
      </c>
      <c r="Q207" s="9">
        <v>0.79873827687650001</v>
      </c>
      <c r="R207" s="11">
        <v>0.84522744463249999</v>
      </c>
      <c r="S207" s="9">
        <v>0.6980491694291</v>
      </c>
      <c r="T207" s="10">
        <v>0.62097687017589998</v>
      </c>
      <c r="U207" s="10">
        <v>0.64803749480299999</v>
      </c>
      <c r="V207" s="9">
        <v>0.93484754656019997</v>
      </c>
      <c r="W207" s="9">
        <v>0.97560675304639999</v>
      </c>
      <c r="X207" s="9">
        <v>0.92978533930490004</v>
      </c>
      <c r="Y207" s="9">
        <v>0.96821117928980005</v>
      </c>
      <c r="Z207" s="11">
        <v>0.9899433937987</v>
      </c>
      <c r="AA207" s="9">
        <v>0.94044391995529997</v>
      </c>
      <c r="AB207" s="9">
        <v>0.94767862107650003</v>
      </c>
      <c r="AC207" s="9">
        <v>0.95648148569070002</v>
      </c>
      <c r="AD207" s="10">
        <v>0.89670363517630003</v>
      </c>
      <c r="AE207" s="9">
        <v>0.95923642622109995</v>
      </c>
      <c r="AF207" s="9">
        <v>0.95341923630470005</v>
      </c>
      <c r="AG207" s="9">
        <v>0.96236144196310003</v>
      </c>
      <c r="AH207" s="9">
        <v>0.89752736914310005</v>
      </c>
      <c r="AI207" s="9">
        <v>0.93840871473209997</v>
      </c>
      <c r="AJ207" s="9">
        <v>0.95652371453200002</v>
      </c>
      <c r="AK207" s="9">
        <v>0.96403389281289997</v>
      </c>
      <c r="AL207" s="9">
        <v>0.95497173081120001</v>
      </c>
      <c r="AM207" s="9">
        <v>0.96778372504989996</v>
      </c>
      <c r="AN207" s="9">
        <v>0.98269442810509999</v>
      </c>
      <c r="AO207" s="9">
        <v>0.90880491683919995</v>
      </c>
      <c r="AP207" s="11">
        <v>1</v>
      </c>
      <c r="AQ207" s="11">
        <v>1</v>
      </c>
      <c r="AR207" s="11">
        <v>0.95065949847789999</v>
      </c>
      <c r="AS207" s="10">
        <v>0</v>
      </c>
      <c r="AT207" s="11">
        <v>0.95412953754350005</v>
      </c>
      <c r="AU207" s="11">
        <v>0.95413949443229995</v>
      </c>
      <c r="AV207" s="11">
        <v>0.94476902002289997</v>
      </c>
      <c r="AW207" s="11">
        <v>0.95341923630470005</v>
      </c>
      <c r="AX207" s="11">
        <v>0.95921471320200002</v>
      </c>
      <c r="AY207" s="11">
        <v>0.95923642622109995</v>
      </c>
      <c r="AZ207" s="9">
        <v>0.95070546415019996</v>
      </c>
    </row>
    <row r="208" spans="1:52" x14ac:dyDescent="0.35">
      <c r="A208" t="s">
        <v>444</v>
      </c>
      <c r="B208" s="9">
        <v>0.1880627249745</v>
      </c>
      <c r="C208" s="9">
        <v>0.1756356892741</v>
      </c>
      <c r="D208" s="9">
        <v>0.2000776565654</v>
      </c>
      <c r="E208" s="9">
        <v>0.18491163008139999</v>
      </c>
      <c r="F208" s="10">
        <v>0.1177218904693</v>
      </c>
      <c r="G208" s="9">
        <v>0.15562223097149999</v>
      </c>
      <c r="H208" s="10">
        <v>0.13595957390159999</v>
      </c>
      <c r="I208" s="9">
        <v>0.18718353019949999</v>
      </c>
      <c r="J208" s="9">
        <v>0.2377593513338</v>
      </c>
      <c r="K208" s="11">
        <v>0.24856885375730001</v>
      </c>
      <c r="L208" s="9">
        <v>0.19178647088520001</v>
      </c>
      <c r="M208" s="9">
        <v>0.18141756719999999</v>
      </c>
      <c r="N208" s="9">
        <v>0.2065589605475</v>
      </c>
      <c r="O208" s="9">
        <v>0.16788358574939999</v>
      </c>
      <c r="P208" s="10">
        <v>9.5610757390720003E-2</v>
      </c>
      <c r="Q208" s="9">
        <v>0.16182712270050001</v>
      </c>
      <c r="R208" s="10">
        <v>0.11515759710659999</v>
      </c>
      <c r="S208" s="9">
        <v>0.19684828044450001</v>
      </c>
      <c r="T208" s="11">
        <v>0.27824941066550002</v>
      </c>
      <c r="U208" s="11">
        <v>0.24966890313590001</v>
      </c>
      <c r="V208" s="9">
        <v>0</v>
      </c>
      <c r="W208" s="9">
        <v>0</v>
      </c>
      <c r="X208" s="9">
        <v>0</v>
      </c>
      <c r="Y208" s="9">
        <v>0</v>
      </c>
      <c r="Z208" s="9">
        <v>0</v>
      </c>
      <c r="AA208" s="9">
        <v>0</v>
      </c>
      <c r="AB208" s="9">
        <v>0</v>
      </c>
      <c r="AC208" s="9">
        <v>0</v>
      </c>
      <c r="AD208" s="9">
        <v>0</v>
      </c>
      <c r="AE208" s="9">
        <v>0</v>
      </c>
      <c r="AF208" s="9">
        <v>0</v>
      </c>
      <c r="AG208" s="9">
        <v>0</v>
      </c>
      <c r="AH208" s="9">
        <v>0</v>
      </c>
      <c r="AI208" s="9">
        <v>0</v>
      </c>
      <c r="AJ208" s="9">
        <v>0</v>
      </c>
      <c r="AK208" s="9">
        <v>0</v>
      </c>
      <c r="AL208" s="9">
        <v>0</v>
      </c>
      <c r="AM208" s="9">
        <v>0</v>
      </c>
      <c r="AN208" s="9">
        <v>0</v>
      </c>
      <c r="AO208" s="9">
        <v>0</v>
      </c>
      <c r="AP208" s="10">
        <v>0</v>
      </c>
      <c r="AQ208" s="10">
        <v>0</v>
      </c>
      <c r="AR208" s="10">
        <v>0</v>
      </c>
      <c r="AS208" s="11">
        <v>0.84209152793419995</v>
      </c>
      <c r="AT208" s="10">
        <v>0</v>
      </c>
      <c r="AU208" s="10">
        <v>0</v>
      </c>
      <c r="AV208" s="10">
        <v>0</v>
      </c>
      <c r="AW208" s="10">
        <v>0</v>
      </c>
      <c r="AX208" s="10">
        <v>0</v>
      </c>
      <c r="AY208" s="10">
        <v>0</v>
      </c>
      <c r="AZ208" s="9">
        <v>0</v>
      </c>
    </row>
    <row r="209" spans="1:52" x14ac:dyDescent="0.35">
      <c r="A209" t="s">
        <v>445</v>
      </c>
      <c r="B209" s="9">
        <v>3.5265403543599999E-2</v>
      </c>
      <c r="C209" s="9">
        <v>4.3995629411539998E-2</v>
      </c>
      <c r="D209" s="9">
        <v>2.56339952813E-2</v>
      </c>
      <c r="E209" s="9">
        <v>1.061089695818E-2</v>
      </c>
      <c r="F209" s="9">
        <v>2.932174623139E-2</v>
      </c>
      <c r="G209" s="9">
        <v>2.1508816043810001E-2</v>
      </c>
      <c r="H209" s="9">
        <v>2.5562156065409999E-2</v>
      </c>
      <c r="I209" s="9">
        <v>3.943153549009E-2</v>
      </c>
      <c r="J209" s="9">
        <v>3.4369440817810001E-2</v>
      </c>
      <c r="K209" s="9">
        <v>5.9820376788510002E-2</v>
      </c>
      <c r="L209" s="9">
        <v>3.2182291040729998E-2</v>
      </c>
      <c r="M209" s="9">
        <v>3.5528338708230002E-2</v>
      </c>
      <c r="N209" s="9">
        <v>4.3655668229780002E-2</v>
      </c>
      <c r="O209" s="9">
        <v>2.6654204075039999E-2</v>
      </c>
      <c r="P209" s="10">
        <v>1.050402189138E-2</v>
      </c>
      <c r="Q209" s="10">
        <v>5.2085861293060002E-3</v>
      </c>
      <c r="R209" s="10">
        <v>8.9408277537529994E-3</v>
      </c>
      <c r="S209" s="9">
        <v>3.0920506205599999E-2</v>
      </c>
      <c r="T209" s="11">
        <v>7.1897446976000007E-2</v>
      </c>
      <c r="U209" s="11">
        <v>5.7510155779309999E-2</v>
      </c>
      <c r="V209" s="9">
        <v>0</v>
      </c>
      <c r="W209" s="9">
        <v>0</v>
      </c>
      <c r="X209" s="9">
        <v>0</v>
      </c>
      <c r="Y209" s="9">
        <v>0</v>
      </c>
      <c r="Z209" s="9">
        <v>0</v>
      </c>
      <c r="AA209" s="9">
        <v>0</v>
      </c>
      <c r="AB209" s="9">
        <v>0</v>
      </c>
      <c r="AC209" s="9">
        <v>0</v>
      </c>
      <c r="AD209" s="9">
        <v>0</v>
      </c>
      <c r="AE209" s="9">
        <v>0</v>
      </c>
      <c r="AF209" s="9">
        <v>0</v>
      </c>
      <c r="AG209" s="9">
        <v>0</v>
      </c>
      <c r="AH209" s="9">
        <v>0</v>
      </c>
      <c r="AI209" s="9">
        <v>0</v>
      </c>
      <c r="AJ209" s="9">
        <v>0</v>
      </c>
      <c r="AK209" s="9">
        <v>0</v>
      </c>
      <c r="AL209" s="9">
        <v>0</v>
      </c>
      <c r="AM209" s="9">
        <v>0</v>
      </c>
      <c r="AN209" s="9">
        <v>0</v>
      </c>
      <c r="AO209" s="9">
        <v>0</v>
      </c>
      <c r="AP209" s="10">
        <v>0</v>
      </c>
      <c r="AQ209" s="10">
        <v>0</v>
      </c>
      <c r="AR209" s="10">
        <v>0</v>
      </c>
      <c r="AS209" s="11">
        <v>0.1579084720658</v>
      </c>
      <c r="AT209" s="10">
        <v>0</v>
      </c>
      <c r="AU209" s="10">
        <v>0</v>
      </c>
      <c r="AV209" s="9">
        <v>0</v>
      </c>
      <c r="AW209" s="9">
        <v>0</v>
      </c>
      <c r="AX209" s="9">
        <v>0</v>
      </c>
      <c r="AY209" s="9">
        <v>0</v>
      </c>
      <c r="AZ209" s="9">
        <v>0</v>
      </c>
    </row>
    <row r="210" spans="1:52" x14ac:dyDescent="0.35">
      <c r="A210" t="s">
        <v>391</v>
      </c>
      <c r="B210" s="9">
        <v>1</v>
      </c>
      <c r="C210" s="9">
        <v>1</v>
      </c>
      <c r="D210" s="9">
        <v>1</v>
      </c>
      <c r="E210" s="9">
        <v>1</v>
      </c>
      <c r="F210" s="9">
        <v>1</v>
      </c>
      <c r="G210" s="9">
        <v>1</v>
      </c>
      <c r="H210" s="9">
        <v>1</v>
      </c>
      <c r="I210" s="9">
        <v>1</v>
      </c>
      <c r="J210" s="9">
        <v>1</v>
      </c>
      <c r="K210" s="9">
        <v>1</v>
      </c>
      <c r="L210" s="9">
        <v>1</v>
      </c>
      <c r="M210" s="9">
        <v>1</v>
      </c>
      <c r="N210" s="9">
        <v>1</v>
      </c>
      <c r="O210" s="9">
        <v>1</v>
      </c>
      <c r="P210" s="9">
        <v>1</v>
      </c>
      <c r="Q210" s="9">
        <v>1</v>
      </c>
      <c r="R210" s="9">
        <v>1</v>
      </c>
      <c r="S210" s="9">
        <v>1</v>
      </c>
      <c r="T210" s="9">
        <v>1</v>
      </c>
      <c r="U210" s="9">
        <v>1</v>
      </c>
      <c r="V210" s="9">
        <v>1</v>
      </c>
      <c r="W210" s="9">
        <v>1</v>
      </c>
      <c r="X210" s="9">
        <v>1</v>
      </c>
      <c r="Y210" s="9">
        <v>1</v>
      </c>
      <c r="Z210" s="9">
        <v>1</v>
      </c>
      <c r="AA210" s="9">
        <v>1</v>
      </c>
      <c r="AB210" s="9">
        <v>1</v>
      </c>
      <c r="AC210" s="9">
        <v>1</v>
      </c>
      <c r="AD210" s="9">
        <v>1</v>
      </c>
      <c r="AE210" s="9">
        <v>1</v>
      </c>
      <c r="AF210" s="9">
        <v>1</v>
      </c>
      <c r="AG210" s="9">
        <v>1</v>
      </c>
      <c r="AH210" s="9">
        <v>1</v>
      </c>
      <c r="AI210" s="9">
        <v>1</v>
      </c>
      <c r="AJ210" s="9">
        <v>1</v>
      </c>
      <c r="AK210" s="9">
        <v>1</v>
      </c>
      <c r="AL210" s="9">
        <v>1</v>
      </c>
      <c r="AM210" s="9">
        <v>1</v>
      </c>
      <c r="AN210" s="9">
        <v>1</v>
      </c>
      <c r="AO210" s="9">
        <v>1</v>
      </c>
      <c r="AP210" s="9">
        <v>1</v>
      </c>
      <c r="AQ210" s="9">
        <v>1</v>
      </c>
      <c r="AR210" s="9">
        <v>1</v>
      </c>
      <c r="AS210" s="9">
        <v>1</v>
      </c>
      <c r="AT210" s="9">
        <v>1</v>
      </c>
      <c r="AU210" s="9">
        <v>1</v>
      </c>
      <c r="AV210" s="9">
        <v>1</v>
      </c>
      <c r="AW210" s="9">
        <v>1</v>
      </c>
      <c r="AX210" s="9">
        <v>1</v>
      </c>
      <c r="AY210" s="9">
        <v>1</v>
      </c>
      <c r="AZ210" s="9">
        <v>1</v>
      </c>
    </row>
    <row r="211" spans="1:52" x14ac:dyDescent="0.35">
      <c r="A211" t="s">
        <v>447</v>
      </c>
    </row>
    <row r="212" spans="1:52" x14ac:dyDescent="0.35">
      <c r="A212" t="s">
        <v>343</v>
      </c>
    </row>
    <row r="216" spans="1:52" x14ac:dyDescent="0.35">
      <c r="A216" s="3" t="s">
        <v>337</v>
      </c>
    </row>
    <row r="217" spans="1:52" x14ac:dyDescent="0.35">
      <c r="A217" t="s">
        <v>28</v>
      </c>
    </row>
    <row r="218" spans="1:52" x14ac:dyDescent="0.35">
      <c r="A218" s="4" t="s">
        <v>338</v>
      </c>
      <c r="B218" s="4" t="s">
        <v>408</v>
      </c>
      <c r="C218" s="4" t="s">
        <v>409</v>
      </c>
    </row>
    <row r="219" spans="1:52" x14ac:dyDescent="0.35">
      <c r="A219" t="s">
        <v>448</v>
      </c>
      <c r="B219" s="10">
        <v>0.12825637761719999</v>
      </c>
      <c r="C219" s="6">
        <v>219</v>
      </c>
    </row>
    <row r="220" spans="1:52" x14ac:dyDescent="0.35">
      <c r="A220" t="s">
        <v>449</v>
      </c>
      <c r="B220" s="9">
        <v>0.2226044437054</v>
      </c>
      <c r="C220" s="6">
        <v>399</v>
      </c>
    </row>
    <row r="221" spans="1:52" x14ac:dyDescent="0.35">
      <c r="A221" t="s">
        <v>450</v>
      </c>
      <c r="B221" s="10">
        <v>0.2039481156937</v>
      </c>
      <c r="C221" s="6">
        <v>359</v>
      </c>
    </row>
    <row r="222" spans="1:52" x14ac:dyDescent="0.35">
      <c r="A222" t="s">
        <v>451</v>
      </c>
      <c r="B222" s="10">
        <v>0.14222000984329999</v>
      </c>
      <c r="C222" s="6">
        <v>252</v>
      </c>
    </row>
    <row r="223" spans="1:52" x14ac:dyDescent="0.35">
      <c r="A223" t="s">
        <v>452</v>
      </c>
      <c r="B223" s="10">
        <v>8.024818802243E-2</v>
      </c>
      <c r="C223" s="6">
        <v>139</v>
      </c>
    </row>
    <row r="224" spans="1:52" x14ac:dyDescent="0.35">
      <c r="A224" t="s">
        <v>453</v>
      </c>
      <c r="B224" s="10">
        <v>0.14907387582119999</v>
      </c>
      <c r="C224" s="6">
        <v>249</v>
      </c>
    </row>
    <row r="225" spans="1:3" x14ac:dyDescent="0.35">
      <c r="A225" t="s">
        <v>454</v>
      </c>
      <c r="B225" s="10">
        <v>5.2820692876589997E-2</v>
      </c>
      <c r="C225" s="6">
        <v>94</v>
      </c>
    </row>
    <row r="226" spans="1:3" x14ac:dyDescent="0.35">
      <c r="A226" t="s">
        <v>455</v>
      </c>
      <c r="B226" s="10">
        <v>6.173778918154E-2</v>
      </c>
      <c r="C226" s="6">
        <v>105</v>
      </c>
    </row>
    <row r="227" spans="1:3" x14ac:dyDescent="0.35">
      <c r="A227" t="s">
        <v>456</v>
      </c>
      <c r="B227" s="10">
        <v>6.9286526253810002E-2</v>
      </c>
      <c r="C227" s="6">
        <v>123</v>
      </c>
    </row>
    <row r="228" spans="1:3" x14ac:dyDescent="0.35">
      <c r="A228" t="s">
        <v>457</v>
      </c>
      <c r="B228" s="10">
        <v>9.6697895038930004E-2</v>
      </c>
      <c r="C228" s="6">
        <v>172</v>
      </c>
    </row>
    <row r="229" spans="1:3" x14ac:dyDescent="0.35">
      <c r="A229" t="s">
        <v>458</v>
      </c>
      <c r="B229" s="10">
        <v>7.4741879890629997E-2</v>
      </c>
      <c r="C229" s="6">
        <v>137</v>
      </c>
    </row>
    <row r="230" spans="1:3" x14ac:dyDescent="0.35">
      <c r="A230" t="s">
        <v>459</v>
      </c>
      <c r="B230" s="10">
        <v>8.0658004035350006E-2</v>
      </c>
      <c r="C230" s="6">
        <v>145</v>
      </c>
    </row>
    <row r="231" spans="1:3" x14ac:dyDescent="0.35">
      <c r="A231" t="s">
        <v>460</v>
      </c>
      <c r="B231" s="10">
        <v>0.16286539730989999</v>
      </c>
      <c r="C231" s="6">
        <v>303</v>
      </c>
    </row>
    <row r="232" spans="1:3" x14ac:dyDescent="0.35">
      <c r="A232" t="s">
        <v>461</v>
      </c>
      <c r="B232" s="11">
        <v>0.47219526601599998</v>
      </c>
      <c r="C232" s="6">
        <v>835</v>
      </c>
    </row>
    <row r="233" spans="1:3" x14ac:dyDescent="0.35">
      <c r="A233" t="s">
        <v>462</v>
      </c>
      <c r="B233" s="11">
        <v>0.33232137049429999</v>
      </c>
      <c r="C233" s="6">
        <v>579</v>
      </c>
    </row>
    <row r="234" spans="1:3" x14ac:dyDescent="0.35">
      <c r="A234" t="s">
        <v>463</v>
      </c>
      <c r="B234" s="11">
        <v>0.77667187148189998</v>
      </c>
      <c r="C234" s="6">
        <v>1373</v>
      </c>
    </row>
    <row r="235" spans="1:3" x14ac:dyDescent="0.35">
      <c r="A235" t="s">
        <v>464</v>
      </c>
      <c r="B235" s="11">
        <v>0.73835049182489998</v>
      </c>
      <c r="C235" s="6">
        <v>1302</v>
      </c>
    </row>
    <row r="236" spans="1:3" x14ac:dyDescent="0.35">
      <c r="A236" t="s">
        <v>465</v>
      </c>
      <c r="B236" s="9">
        <v>0.22332812851809999</v>
      </c>
      <c r="C236" s="6">
        <v>376</v>
      </c>
    </row>
    <row r="237" spans="1:3" x14ac:dyDescent="0.35">
      <c r="A237" t="s">
        <v>341</v>
      </c>
      <c r="B237" s="6">
        <v>1749</v>
      </c>
    </row>
    <row r="238" spans="1:3" x14ac:dyDescent="0.35">
      <c r="A238" t="s">
        <v>466</v>
      </c>
    </row>
    <row r="239" spans="1:3" x14ac:dyDescent="0.35">
      <c r="A239" t="s">
        <v>343</v>
      </c>
    </row>
    <row r="243" spans="1:52" x14ac:dyDescent="0.35">
      <c r="A243" s="3" t="s">
        <v>337</v>
      </c>
    </row>
    <row r="244" spans="1:52" x14ac:dyDescent="0.35">
      <c r="A244" t="s">
        <v>28</v>
      </c>
    </row>
    <row r="245" spans="1:52" ht="130.5" x14ac:dyDescent="0.35">
      <c r="A245" s="4" t="s">
        <v>425</v>
      </c>
      <c r="B245" s="4" t="s">
        <v>344</v>
      </c>
      <c r="C245" s="4" t="s">
        <v>345</v>
      </c>
      <c r="D245" s="4" t="s">
        <v>346</v>
      </c>
      <c r="E245" s="4" t="s">
        <v>347</v>
      </c>
      <c r="F245" s="4" t="s">
        <v>348</v>
      </c>
      <c r="G245" s="4" t="s">
        <v>349</v>
      </c>
      <c r="H245" s="4" t="s">
        <v>350</v>
      </c>
      <c r="I245" s="4" t="s">
        <v>351</v>
      </c>
      <c r="J245" s="4" t="s">
        <v>352</v>
      </c>
      <c r="K245" s="4" t="s">
        <v>353</v>
      </c>
      <c r="L245" s="4" t="s">
        <v>354</v>
      </c>
      <c r="M245" s="4" t="s">
        <v>355</v>
      </c>
      <c r="N245" s="4" t="s">
        <v>356</v>
      </c>
      <c r="O245" s="4" t="s">
        <v>357</v>
      </c>
      <c r="P245" s="4" t="s">
        <v>358</v>
      </c>
      <c r="Q245" s="4" t="s">
        <v>359</v>
      </c>
      <c r="R245" s="4" t="s">
        <v>360</v>
      </c>
      <c r="S245" s="4" t="s">
        <v>361</v>
      </c>
      <c r="T245" s="4" t="s">
        <v>362</v>
      </c>
      <c r="U245" s="4" t="s">
        <v>363</v>
      </c>
      <c r="V245" s="4" t="s">
        <v>364</v>
      </c>
      <c r="W245" s="4" t="s">
        <v>365</v>
      </c>
      <c r="X245" s="4" t="s">
        <v>366</v>
      </c>
      <c r="Y245" s="4" t="s">
        <v>367</v>
      </c>
      <c r="Z245" s="4" t="s">
        <v>368</v>
      </c>
      <c r="AA245" s="4" t="s">
        <v>369</v>
      </c>
      <c r="AB245" s="4" t="s">
        <v>370</v>
      </c>
      <c r="AC245" s="4" t="s">
        <v>371</v>
      </c>
      <c r="AD245" s="4" t="s">
        <v>372</v>
      </c>
      <c r="AE245" s="4" t="s">
        <v>373</v>
      </c>
      <c r="AF245" s="4" t="s">
        <v>374</v>
      </c>
      <c r="AG245" s="4" t="s">
        <v>375</v>
      </c>
      <c r="AH245" s="4" t="s">
        <v>376</v>
      </c>
      <c r="AI245" s="4" t="s">
        <v>377</v>
      </c>
      <c r="AJ245" s="4" t="s">
        <v>378</v>
      </c>
      <c r="AK245" s="4" t="s">
        <v>379</v>
      </c>
      <c r="AL245" s="4" t="s">
        <v>380</v>
      </c>
      <c r="AM245" s="4" t="s">
        <v>381</v>
      </c>
      <c r="AN245" s="4" t="s">
        <v>382</v>
      </c>
      <c r="AO245" s="4" t="s">
        <v>383</v>
      </c>
      <c r="AP245" s="4" t="s">
        <v>384</v>
      </c>
      <c r="AQ245" s="4" t="s">
        <v>385</v>
      </c>
      <c r="AR245" s="4" t="s">
        <v>386</v>
      </c>
      <c r="AS245" s="4" t="s">
        <v>387</v>
      </c>
      <c r="AT245" s="4" t="s">
        <v>182</v>
      </c>
      <c r="AU245" s="4" t="s">
        <v>388</v>
      </c>
      <c r="AV245" s="4" t="s">
        <v>298</v>
      </c>
      <c r="AW245" s="4" t="s">
        <v>389</v>
      </c>
      <c r="AX245" s="4" t="s">
        <v>299</v>
      </c>
      <c r="AY245" s="4" t="s">
        <v>390</v>
      </c>
      <c r="AZ245" s="4" t="s">
        <v>391</v>
      </c>
    </row>
    <row r="246" spans="1:52" x14ac:dyDescent="0.35">
      <c r="A246" s="13" t="s">
        <v>448</v>
      </c>
      <c r="B246" s="9">
        <v>0.12825637761719999</v>
      </c>
      <c r="C246" s="9">
        <v>0.11290846090700001</v>
      </c>
      <c r="D246" s="9">
        <v>0.14271689280960001</v>
      </c>
      <c r="E246" s="9">
        <v>0.10205167558350001</v>
      </c>
      <c r="F246" s="9">
        <v>0.12049438625220001</v>
      </c>
      <c r="G246" s="9">
        <v>9.1663443774640002E-2</v>
      </c>
      <c r="H246" s="9">
        <v>0.1066209066213</v>
      </c>
      <c r="I246" s="9">
        <v>0.1410872523152</v>
      </c>
      <c r="J246" s="9">
        <v>0.1204699161345</v>
      </c>
      <c r="K246" s="11">
        <v>0.17268110178410001</v>
      </c>
      <c r="L246" s="9">
        <v>0.14522178010619999</v>
      </c>
      <c r="M246" s="9">
        <v>0.1405455588458</v>
      </c>
      <c r="N246" s="9">
        <v>9.8125446115270007E-2</v>
      </c>
      <c r="O246" s="9">
        <v>0.13143773332700001</v>
      </c>
      <c r="P246" s="9">
        <v>0.1462012231332</v>
      </c>
      <c r="Q246" s="9">
        <v>0.1126920078891</v>
      </c>
      <c r="R246" s="9">
        <v>0.1363094198559</v>
      </c>
      <c r="S246" s="9">
        <v>0.10004036181290001</v>
      </c>
      <c r="T246" s="9">
        <v>0.13303662914479999</v>
      </c>
      <c r="U246" s="9">
        <v>0.1214514083454</v>
      </c>
      <c r="V246" s="9">
        <v>0.1185564208756</v>
      </c>
      <c r="W246" s="9">
        <v>0.12204502249800001</v>
      </c>
      <c r="X246" s="9">
        <v>0.112468547457</v>
      </c>
      <c r="Y246" s="9">
        <v>0.1104089512105</v>
      </c>
      <c r="Z246" s="9">
        <v>0.16336759582599999</v>
      </c>
      <c r="AA246" s="10">
        <v>9.6290806136539994E-2</v>
      </c>
      <c r="AB246" s="9">
        <v>8.8719395542230003E-2</v>
      </c>
      <c r="AC246" s="9">
        <v>0.1179767254201</v>
      </c>
      <c r="AD246" s="9">
        <v>0.12812035250580001</v>
      </c>
      <c r="AE246" s="9">
        <v>0.22211892089339999</v>
      </c>
      <c r="AF246" s="9">
        <v>0.20899038732629999</v>
      </c>
      <c r="AG246" s="9">
        <v>0.30853710516839999</v>
      </c>
      <c r="AH246" s="9">
        <v>0.17753689721470001</v>
      </c>
      <c r="AI246" s="9">
        <v>0.150894212862</v>
      </c>
      <c r="AJ246" s="9">
        <v>0.16318090813659999</v>
      </c>
      <c r="AK246" s="9">
        <v>0.1031344229198</v>
      </c>
      <c r="AL246" s="9">
        <v>0.15317298592020001</v>
      </c>
      <c r="AM246" s="9">
        <v>0.1534310569815</v>
      </c>
      <c r="AN246" s="9">
        <v>0.18266792056520001</v>
      </c>
      <c r="AO246" s="9">
        <v>8.6923362215490005E-2</v>
      </c>
      <c r="AP246" s="11">
        <v>0.27161724576219998</v>
      </c>
      <c r="AQ246" s="9">
        <v>0.11624943052180001</v>
      </c>
      <c r="AR246" s="11">
        <v>0.1651358602347</v>
      </c>
      <c r="AS246" s="10">
        <v>0</v>
      </c>
      <c r="AT246" s="9">
        <v>0.13864494972739999</v>
      </c>
      <c r="AU246" s="9">
        <v>0.1360555661491</v>
      </c>
      <c r="AV246" s="11">
        <v>0.2491372745829</v>
      </c>
      <c r="AW246" s="11">
        <v>0.20899038732629999</v>
      </c>
      <c r="AX246" s="11">
        <v>0.24218976562370001</v>
      </c>
      <c r="AY246" s="11">
        <v>0.22211892089339999</v>
      </c>
      <c r="AZ246" s="9">
        <v>0.16503901414550001</v>
      </c>
    </row>
    <row r="247" spans="1:52" x14ac:dyDescent="0.35">
      <c r="A247" s="13"/>
      <c r="B247" s="6">
        <v>219</v>
      </c>
      <c r="C247" s="6">
        <v>93</v>
      </c>
      <c r="D247" s="6">
        <v>124</v>
      </c>
      <c r="E247" s="6">
        <v>26</v>
      </c>
      <c r="F247" s="6">
        <v>26</v>
      </c>
      <c r="G247" s="6">
        <v>36</v>
      </c>
      <c r="H247" s="6">
        <v>62</v>
      </c>
      <c r="I247" s="6">
        <v>36</v>
      </c>
      <c r="J247" s="6">
        <v>26</v>
      </c>
      <c r="K247" s="6">
        <v>69</v>
      </c>
      <c r="L247" s="6">
        <v>68</v>
      </c>
      <c r="M247" s="6">
        <v>42</v>
      </c>
      <c r="N247" s="6">
        <v>52</v>
      </c>
      <c r="O247" s="6">
        <v>57</v>
      </c>
      <c r="P247" s="6">
        <v>72</v>
      </c>
      <c r="Q247" s="6">
        <v>32</v>
      </c>
      <c r="R247" s="6">
        <v>104</v>
      </c>
      <c r="S247" s="6">
        <v>33</v>
      </c>
      <c r="T247" s="6">
        <v>82</v>
      </c>
      <c r="U247" s="6">
        <v>115</v>
      </c>
      <c r="V247" s="6">
        <v>18</v>
      </c>
      <c r="W247" s="6">
        <v>10</v>
      </c>
      <c r="X247" s="6">
        <v>10</v>
      </c>
      <c r="Y247" s="6">
        <v>21</v>
      </c>
      <c r="Z247" s="6">
        <v>18</v>
      </c>
      <c r="AA247" s="6">
        <v>25</v>
      </c>
      <c r="AB247" s="6">
        <v>8</v>
      </c>
      <c r="AC247" s="6">
        <v>17</v>
      </c>
      <c r="AD247" s="6">
        <v>23</v>
      </c>
      <c r="AE247" s="6">
        <v>27</v>
      </c>
      <c r="AF247" s="6">
        <v>38</v>
      </c>
      <c r="AG247" s="6">
        <v>9</v>
      </c>
      <c r="AH247" s="6">
        <v>12</v>
      </c>
      <c r="AI247" s="6">
        <v>68</v>
      </c>
      <c r="AJ247" s="6">
        <v>60</v>
      </c>
      <c r="AK247" s="6">
        <v>21</v>
      </c>
      <c r="AL247" s="6">
        <v>63</v>
      </c>
      <c r="AM247" s="6">
        <v>36</v>
      </c>
      <c r="AN247" s="6">
        <v>6</v>
      </c>
      <c r="AO247" s="6">
        <v>3</v>
      </c>
      <c r="AP247" s="6">
        <v>219</v>
      </c>
      <c r="AQ247" s="6">
        <v>70</v>
      </c>
      <c r="AR247" s="6">
        <v>219</v>
      </c>
      <c r="AS247" s="6">
        <v>0</v>
      </c>
      <c r="AT247" s="6">
        <v>137</v>
      </c>
      <c r="AU247" s="6">
        <v>143</v>
      </c>
      <c r="AV247" s="6">
        <v>33</v>
      </c>
      <c r="AW247" s="6">
        <v>38</v>
      </c>
      <c r="AX247" s="6">
        <v>20</v>
      </c>
      <c r="AY247" s="6">
        <v>27</v>
      </c>
      <c r="AZ247" s="6">
        <v>217</v>
      </c>
    </row>
    <row r="248" spans="1:52" x14ac:dyDescent="0.35">
      <c r="A248" s="13" t="s">
        <v>449</v>
      </c>
      <c r="B248" s="9">
        <v>0.2226044437054</v>
      </c>
      <c r="C248" s="9">
        <v>0.20387433898730001</v>
      </c>
      <c r="D248" s="9">
        <v>0.24037847623969999</v>
      </c>
      <c r="E248" s="9">
        <v>0.26095933900070001</v>
      </c>
      <c r="F248" s="9">
        <v>0.2434359423578</v>
      </c>
      <c r="G248" s="9">
        <v>0.25537505695529999</v>
      </c>
      <c r="H248" s="9">
        <v>0.2491810567712</v>
      </c>
      <c r="I248" s="9">
        <v>0.2448794388063</v>
      </c>
      <c r="J248" s="9">
        <v>0.19737794556970001</v>
      </c>
      <c r="K248" s="10">
        <v>0.1599103685603</v>
      </c>
      <c r="L248" s="9">
        <v>0.22396116016270001</v>
      </c>
      <c r="M248" s="9">
        <v>0.23382058079369999</v>
      </c>
      <c r="N248" s="9">
        <v>0.206897890684</v>
      </c>
      <c r="O248" s="9">
        <v>0.2307219592118</v>
      </c>
      <c r="P248" s="9">
        <v>0.25174569531800001</v>
      </c>
      <c r="Q248" s="9">
        <v>0.2429285723621</v>
      </c>
      <c r="R248" s="9">
        <v>0.24914291142360001</v>
      </c>
      <c r="S248" s="9">
        <v>0.23029887099499999</v>
      </c>
      <c r="T248" s="10">
        <v>0.1838814760393</v>
      </c>
      <c r="U248" s="9">
        <v>0.2001789488439</v>
      </c>
      <c r="V248" s="9">
        <v>0.27427203211079998</v>
      </c>
      <c r="W248" s="9">
        <v>0.22967678585849999</v>
      </c>
      <c r="X248" s="9">
        <v>0.31287082723929999</v>
      </c>
      <c r="Y248" s="9">
        <v>0.34040885003549998</v>
      </c>
      <c r="Z248" s="9">
        <v>0.28973766680579999</v>
      </c>
      <c r="AA248" s="9">
        <v>0.3247379387041</v>
      </c>
      <c r="AB248" s="9">
        <v>0.2561019660144</v>
      </c>
      <c r="AC248" s="9">
        <v>0.22380450255350001</v>
      </c>
      <c r="AD248" s="9">
        <v>0.22901812070630001</v>
      </c>
      <c r="AE248" s="9">
        <v>0.2876423929909</v>
      </c>
      <c r="AF248" s="9">
        <v>0.24203837270459999</v>
      </c>
      <c r="AG248" s="9">
        <v>0.18079800896959999</v>
      </c>
      <c r="AH248" s="9">
        <v>0.26586375381560001</v>
      </c>
      <c r="AI248" s="9">
        <v>0.29453899084129997</v>
      </c>
      <c r="AJ248" s="9">
        <v>0.26983093353240001</v>
      </c>
      <c r="AK248" s="9">
        <v>0.2653036843603</v>
      </c>
      <c r="AL248" s="9">
        <v>0.3031797387754</v>
      </c>
      <c r="AM248" s="9">
        <v>0.32490575217040002</v>
      </c>
      <c r="AN248" s="9">
        <v>0.25081620541650002</v>
      </c>
      <c r="AO248" s="9">
        <v>0.29326850511500002</v>
      </c>
      <c r="AP248" s="11">
        <v>0.47142455616619999</v>
      </c>
      <c r="AQ248" s="9">
        <v>0.22960645884780001</v>
      </c>
      <c r="AR248" s="11">
        <v>0.2866132428366</v>
      </c>
      <c r="AS248" s="10">
        <v>0</v>
      </c>
      <c r="AT248" s="11">
        <v>0.29546741674479998</v>
      </c>
      <c r="AU248" s="11">
        <v>0.29019199732899997</v>
      </c>
      <c r="AV248" s="9">
        <v>0.26293635782699998</v>
      </c>
      <c r="AW248" s="9">
        <v>0.24203837270459999</v>
      </c>
      <c r="AX248" s="9">
        <v>0.3223222541613</v>
      </c>
      <c r="AY248" s="9">
        <v>0.2876423929909</v>
      </c>
      <c r="AZ248" s="9">
        <v>0.28651762331550001</v>
      </c>
    </row>
    <row r="249" spans="1:52" x14ac:dyDescent="0.35">
      <c r="A249" s="13"/>
      <c r="B249" s="6">
        <v>399</v>
      </c>
      <c r="C249" s="6">
        <v>171</v>
      </c>
      <c r="D249" s="6">
        <v>226</v>
      </c>
      <c r="E249" s="6">
        <v>69</v>
      </c>
      <c r="F249" s="6">
        <v>59</v>
      </c>
      <c r="G249" s="6">
        <v>95</v>
      </c>
      <c r="H249" s="6">
        <v>154</v>
      </c>
      <c r="I249" s="6">
        <v>67</v>
      </c>
      <c r="J249" s="6">
        <v>47</v>
      </c>
      <c r="K249" s="6">
        <v>62</v>
      </c>
      <c r="L249" s="6">
        <v>115</v>
      </c>
      <c r="M249" s="6">
        <v>75</v>
      </c>
      <c r="N249" s="6">
        <v>105</v>
      </c>
      <c r="O249" s="6">
        <v>104</v>
      </c>
      <c r="P249" s="6">
        <v>122</v>
      </c>
      <c r="Q249" s="6">
        <v>67</v>
      </c>
      <c r="R249" s="6">
        <v>189</v>
      </c>
      <c r="S249" s="6">
        <v>87</v>
      </c>
      <c r="T249" s="6">
        <v>123</v>
      </c>
      <c r="U249" s="6">
        <v>210</v>
      </c>
      <c r="V249" s="6">
        <v>40</v>
      </c>
      <c r="W249" s="6">
        <v>22</v>
      </c>
      <c r="X249" s="6">
        <v>21</v>
      </c>
      <c r="Y249" s="6">
        <v>60</v>
      </c>
      <c r="Z249" s="6">
        <v>36</v>
      </c>
      <c r="AA249" s="6">
        <v>79</v>
      </c>
      <c r="AB249" s="6">
        <v>18</v>
      </c>
      <c r="AC249" s="6">
        <v>30</v>
      </c>
      <c r="AD249" s="6">
        <v>45</v>
      </c>
      <c r="AE249" s="6">
        <v>45</v>
      </c>
      <c r="AF249" s="6">
        <v>47</v>
      </c>
      <c r="AG249" s="6">
        <v>7</v>
      </c>
      <c r="AH249" s="6">
        <v>22</v>
      </c>
      <c r="AI249" s="6">
        <v>136</v>
      </c>
      <c r="AJ249" s="6">
        <v>111</v>
      </c>
      <c r="AK249" s="6">
        <v>45</v>
      </c>
      <c r="AL249" s="6">
        <v>129</v>
      </c>
      <c r="AM249" s="6">
        <v>80</v>
      </c>
      <c r="AN249" s="6">
        <v>10</v>
      </c>
      <c r="AO249" s="6">
        <v>12</v>
      </c>
      <c r="AP249" s="6">
        <v>399</v>
      </c>
      <c r="AQ249" s="6">
        <v>137</v>
      </c>
      <c r="AR249" s="6">
        <v>399</v>
      </c>
      <c r="AS249" s="6">
        <v>0</v>
      </c>
      <c r="AT249" s="6">
        <v>281</v>
      </c>
      <c r="AU249" s="6">
        <v>297</v>
      </c>
      <c r="AV249" s="6">
        <v>36</v>
      </c>
      <c r="AW249" s="6">
        <v>47</v>
      </c>
      <c r="AX249" s="6">
        <v>36</v>
      </c>
      <c r="AY249" s="6">
        <v>45</v>
      </c>
      <c r="AZ249" s="6">
        <v>397</v>
      </c>
    </row>
    <row r="250" spans="1:52" x14ac:dyDescent="0.35">
      <c r="A250" s="13" t="s">
        <v>450</v>
      </c>
      <c r="B250" s="9">
        <v>0.2039481156937</v>
      </c>
      <c r="C250" s="9">
        <v>0.2032421376279</v>
      </c>
      <c r="D250" s="9">
        <v>0.20465703269669999</v>
      </c>
      <c r="E250" s="10">
        <v>0.1032923642701</v>
      </c>
      <c r="F250" s="9">
        <v>0.1614439383105</v>
      </c>
      <c r="G250" s="9">
        <v>0.19949273259399999</v>
      </c>
      <c r="H250" s="9">
        <v>0.17975305785740001</v>
      </c>
      <c r="I250" s="9">
        <v>0.20005783046459999</v>
      </c>
      <c r="J250" s="9">
        <v>0.2416505766589</v>
      </c>
      <c r="K250" s="11">
        <v>0.26452860547860002</v>
      </c>
      <c r="L250" s="9">
        <v>0.21693527967369999</v>
      </c>
      <c r="M250" s="9">
        <v>0.19835349913879999</v>
      </c>
      <c r="N250" s="9">
        <v>0.1893163587991</v>
      </c>
      <c r="O250" s="9">
        <v>0.20867062005779999</v>
      </c>
      <c r="P250" s="9">
        <v>0.22943252805389999</v>
      </c>
      <c r="Q250" s="9">
        <v>0.2329420618692</v>
      </c>
      <c r="R250" s="9">
        <v>0.23046853017579999</v>
      </c>
      <c r="S250" s="9">
        <v>0.16504132263970001</v>
      </c>
      <c r="T250" s="9">
        <v>0.19046393282589999</v>
      </c>
      <c r="U250" s="9">
        <v>0.18153787614979999</v>
      </c>
      <c r="V250" s="9">
        <v>0.2044973233213</v>
      </c>
      <c r="W250" s="9">
        <v>0.21249855438830001</v>
      </c>
      <c r="X250" s="9">
        <v>0.20131280409589999</v>
      </c>
      <c r="Y250" s="9">
        <v>0.26522666952349999</v>
      </c>
      <c r="Z250" s="9">
        <v>0.28226150173010001</v>
      </c>
      <c r="AA250" s="9">
        <v>0.28560905923039998</v>
      </c>
      <c r="AB250" s="9">
        <v>0.25833488536940002</v>
      </c>
      <c r="AC250" s="9">
        <v>0.32654799822969999</v>
      </c>
      <c r="AD250" s="9">
        <v>0.1889492418149</v>
      </c>
      <c r="AE250" s="9">
        <v>0.31972312043459999</v>
      </c>
      <c r="AF250" s="9">
        <v>0.26415715737009998</v>
      </c>
      <c r="AG250" s="9">
        <v>0.2277287531028</v>
      </c>
      <c r="AH250" s="9">
        <v>0.23550995267899999</v>
      </c>
      <c r="AI250" s="9">
        <v>0.2206748637034</v>
      </c>
      <c r="AJ250" s="9">
        <v>0.25924370294330001</v>
      </c>
      <c r="AK250" s="9">
        <v>0.28576332678630001</v>
      </c>
      <c r="AL250" s="9">
        <v>0.28727332220730001</v>
      </c>
      <c r="AM250" s="9">
        <v>0.29599371531349999</v>
      </c>
      <c r="AN250" s="9">
        <v>0.23710721861289999</v>
      </c>
      <c r="AO250" s="9">
        <v>0.15514522472840001</v>
      </c>
      <c r="AP250" s="11">
        <v>0.4319147826586</v>
      </c>
      <c r="AQ250" s="9">
        <v>0.1950854099631</v>
      </c>
      <c r="AR250" s="11">
        <v>0.26259238062090001</v>
      </c>
      <c r="AS250" s="10">
        <v>0</v>
      </c>
      <c r="AT250" s="11">
        <v>0.25904453198970001</v>
      </c>
      <c r="AU250" s="11">
        <v>0.25407207294459999</v>
      </c>
      <c r="AV250" s="9">
        <v>0.28988769293229999</v>
      </c>
      <c r="AW250" s="9">
        <v>0.26415715737009998</v>
      </c>
      <c r="AX250" s="11">
        <v>0.33884639259400001</v>
      </c>
      <c r="AY250" s="11">
        <v>0.31972312043459999</v>
      </c>
      <c r="AZ250" s="9">
        <v>0.26243238711990002</v>
      </c>
    </row>
    <row r="251" spans="1:52" x14ac:dyDescent="0.35">
      <c r="A251" s="13"/>
      <c r="B251" s="6">
        <v>359</v>
      </c>
      <c r="C251" s="6">
        <v>167</v>
      </c>
      <c r="D251" s="6">
        <v>189</v>
      </c>
      <c r="E251" s="6">
        <v>28</v>
      </c>
      <c r="F251" s="6">
        <v>45</v>
      </c>
      <c r="G251" s="6">
        <v>71</v>
      </c>
      <c r="H251" s="6">
        <v>116</v>
      </c>
      <c r="I251" s="6">
        <v>55</v>
      </c>
      <c r="J251" s="6">
        <v>55</v>
      </c>
      <c r="K251" s="6">
        <v>105</v>
      </c>
      <c r="L251" s="6">
        <v>112</v>
      </c>
      <c r="M251" s="6">
        <v>63</v>
      </c>
      <c r="N251" s="6">
        <v>94</v>
      </c>
      <c r="O251" s="6">
        <v>90</v>
      </c>
      <c r="P251" s="6">
        <v>116</v>
      </c>
      <c r="Q251" s="6">
        <v>65</v>
      </c>
      <c r="R251" s="6">
        <v>181</v>
      </c>
      <c r="S251" s="6">
        <v>60</v>
      </c>
      <c r="T251" s="6">
        <v>118</v>
      </c>
      <c r="U251" s="6">
        <v>178</v>
      </c>
      <c r="V251" s="6">
        <v>32</v>
      </c>
      <c r="W251" s="6">
        <v>19</v>
      </c>
      <c r="X251" s="6">
        <v>15</v>
      </c>
      <c r="Y251" s="6">
        <v>49</v>
      </c>
      <c r="Z251" s="6">
        <v>33</v>
      </c>
      <c r="AA251" s="6">
        <v>67</v>
      </c>
      <c r="AB251" s="6">
        <v>21</v>
      </c>
      <c r="AC251" s="6">
        <v>42</v>
      </c>
      <c r="AD251" s="6">
        <v>33</v>
      </c>
      <c r="AE251" s="6">
        <v>50</v>
      </c>
      <c r="AF251" s="6">
        <v>46</v>
      </c>
      <c r="AG251" s="6">
        <v>7</v>
      </c>
      <c r="AH251" s="6">
        <v>22</v>
      </c>
      <c r="AI251" s="6">
        <v>105</v>
      </c>
      <c r="AJ251" s="6">
        <v>103</v>
      </c>
      <c r="AK251" s="6">
        <v>47</v>
      </c>
      <c r="AL251" s="6">
        <v>120</v>
      </c>
      <c r="AM251" s="6">
        <v>77</v>
      </c>
      <c r="AN251" s="6">
        <v>8</v>
      </c>
      <c r="AO251" s="6">
        <v>8</v>
      </c>
      <c r="AP251" s="6">
        <v>359</v>
      </c>
      <c r="AQ251" s="6">
        <v>111</v>
      </c>
      <c r="AR251" s="6">
        <v>359</v>
      </c>
      <c r="AS251" s="6">
        <v>0</v>
      </c>
      <c r="AT251" s="6">
        <v>243</v>
      </c>
      <c r="AU251" s="6">
        <v>256</v>
      </c>
      <c r="AV251" s="6">
        <v>36</v>
      </c>
      <c r="AW251" s="6">
        <v>46</v>
      </c>
      <c r="AX251" s="6">
        <v>39</v>
      </c>
      <c r="AY251" s="6">
        <v>50</v>
      </c>
      <c r="AZ251" s="6">
        <v>356</v>
      </c>
    </row>
    <row r="252" spans="1:52" x14ac:dyDescent="0.35">
      <c r="A252" s="13" t="s">
        <v>451</v>
      </c>
      <c r="B252" s="9">
        <v>0.14222000984329999</v>
      </c>
      <c r="C252" s="9">
        <v>0.1452338230445</v>
      </c>
      <c r="D252" s="9">
        <v>0.13940420955339999</v>
      </c>
      <c r="E252" s="9">
        <v>9.8295077428429994E-2</v>
      </c>
      <c r="F252" s="9">
        <v>0.13939141326400001</v>
      </c>
      <c r="G252" s="9">
        <v>0.16343676712919999</v>
      </c>
      <c r="H252" s="9">
        <v>0.1509620626566</v>
      </c>
      <c r="I252" s="9">
        <v>0.14740421542490001</v>
      </c>
      <c r="J252" s="9">
        <v>0.1349158140417</v>
      </c>
      <c r="K252" s="9">
        <v>0.14529217775120001</v>
      </c>
      <c r="L252" s="9">
        <v>0.12918655609730001</v>
      </c>
      <c r="M252" s="9">
        <v>0.1329025185403</v>
      </c>
      <c r="N252" s="9">
        <v>0.16832029737279999</v>
      </c>
      <c r="O252" s="9">
        <v>0.137037942356</v>
      </c>
      <c r="P252" s="11">
        <v>0.185290777781</v>
      </c>
      <c r="Q252" s="9">
        <v>0.1485961199326</v>
      </c>
      <c r="R252" s="11">
        <v>0.1744586429751</v>
      </c>
      <c r="S252" s="9">
        <v>0.11989951542009999</v>
      </c>
      <c r="T252" s="9">
        <v>0.1123146817635</v>
      </c>
      <c r="U252" s="10">
        <v>0.1149777700381</v>
      </c>
      <c r="V252" s="9">
        <v>0.18995359882439999</v>
      </c>
      <c r="W252" s="9">
        <v>0.1531500024186</v>
      </c>
      <c r="X252" s="9">
        <v>0.27933755689340001</v>
      </c>
      <c r="Y252" s="9">
        <v>0.17728701050750001</v>
      </c>
      <c r="Z252" s="9">
        <v>0.16155051225789999</v>
      </c>
      <c r="AA252" s="9">
        <v>0.1910499068314</v>
      </c>
      <c r="AB252" s="9">
        <v>0.14592892218719999</v>
      </c>
      <c r="AC252" s="9">
        <v>0.16820369017770001</v>
      </c>
      <c r="AD252" s="9">
        <v>0.19427463014339999</v>
      </c>
      <c r="AE252" s="9">
        <v>0.18647792391689999</v>
      </c>
      <c r="AF252" s="9">
        <v>0.17424520220859999</v>
      </c>
      <c r="AG252" s="9">
        <v>0.11130684645070001</v>
      </c>
      <c r="AH252" s="9">
        <v>0.163551568275</v>
      </c>
      <c r="AI252" s="9">
        <v>0.1815604906886</v>
      </c>
      <c r="AJ252" s="9">
        <v>0.1904726990551</v>
      </c>
      <c r="AK252" s="9">
        <v>0.18790250016570001</v>
      </c>
      <c r="AL252" s="9">
        <v>0.2217014780281</v>
      </c>
      <c r="AM252" s="9">
        <v>0.14787520840599999</v>
      </c>
      <c r="AN252" s="9">
        <v>0.22784647697579999</v>
      </c>
      <c r="AO252" s="9">
        <v>0.1217694807131</v>
      </c>
      <c r="AP252" s="9">
        <v>0.1289917373128</v>
      </c>
      <c r="AQ252" s="11">
        <v>0.42795926615180002</v>
      </c>
      <c r="AR252" s="11">
        <v>0.183114665363</v>
      </c>
      <c r="AS252" s="10">
        <v>0</v>
      </c>
      <c r="AT252" s="11">
        <v>0.18512587450160001</v>
      </c>
      <c r="AU252" s="11">
        <v>0.18516614260290001</v>
      </c>
      <c r="AV252" s="9">
        <v>0.17174227889390001</v>
      </c>
      <c r="AW252" s="9">
        <v>0.17424520220859999</v>
      </c>
      <c r="AX252" s="9">
        <v>0.2083633252889</v>
      </c>
      <c r="AY252" s="9">
        <v>0.18647792391689999</v>
      </c>
      <c r="AZ252" s="9">
        <v>0.18299343531830001</v>
      </c>
    </row>
    <row r="253" spans="1:52" x14ac:dyDescent="0.35">
      <c r="A253" s="13"/>
      <c r="B253" s="6">
        <v>252</v>
      </c>
      <c r="C253" s="6">
        <v>116</v>
      </c>
      <c r="D253" s="6">
        <v>134</v>
      </c>
      <c r="E253" s="6">
        <v>26</v>
      </c>
      <c r="F253" s="6">
        <v>37</v>
      </c>
      <c r="G253" s="6">
        <v>61</v>
      </c>
      <c r="H253" s="6">
        <v>98</v>
      </c>
      <c r="I253" s="6">
        <v>41</v>
      </c>
      <c r="J253" s="6">
        <v>33</v>
      </c>
      <c r="K253" s="6">
        <v>54</v>
      </c>
      <c r="L253" s="6">
        <v>70</v>
      </c>
      <c r="M253" s="6">
        <v>41</v>
      </c>
      <c r="N253" s="6">
        <v>82</v>
      </c>
      <c r="O253" s="6">
        <v>59</v>
      </c>
      <c r="P253" s="6">
        <v>95</v>
      </c>
      <c r="Q253" s="6">
        <v>44</v>
      </c>
      <c r="R253" s="6">
        <v>139</v>
      </c>
      <c r="S253" s="6">
        <v>43</v>
      </c>
      <c r="T253" s="6">
        <v>70</v>
      </c>
      <c r="U253" s="6">
        <v>113</v>
      </c>
      <c r="V253" s="6">
        <v>26</v>
      </c>
      <c r="W253" s="6">
        <v>14</v>
      </c>
      <c r="X253" s="6">
        <v>14</v>
      </c>
      <c r="Y253" s="6">
        <v>30</v>
      </c>
      <c r="Z253" s="6">
        <v>22</v>
      </c>
      <c r="AA253" s="6">
        <v>45</v>
      </c>
      <c r="AB253" s="6">
        <v>12</v>
      </c>
      <c r="AC253" s="6">
        <v>19</v>
      </c>
      <c r="AD253" s="6">
        <v>36</v>
      </c>
      <c r="AE253" s="6">
        <v>33</v>
      </c>
      <c r="AF253" s="6">
        <v>34</v>
      </c>
      <c r="AG253" s="6">
        <v>5</v>
      </c>
      <c r="AH253" s="6">
        <v>15</v>
      </c>
      <c r="AI253" s="6">
        <v>81</v>
      </c>
      <c r="AJ253" s="6">
        <v>79</v>
      </c>
      <c r="AK253" s="6">
        <v>27</v>
      </c>
      <c r="AL253" s="6">
        <v>97</v>
      </c>
      <c r="AM253" s="6">
        <v>40</v>
      </c>
      <c r="AN253" s="6">
        <v>8</v>
      </c>
      <c r="AO253" s="6">
        <v>5</v>
      </c>
      <c r="AP253" s="6">
        <v>109</v>
      </c>
      <c r="AQ253" s="6">
        <v>252</v>
      </c>
      <c r="AR253" s="6">
        <v>252</v>
      </c>
      <c r="AS253" s="6">
        <v>0</v>
      </c>
      <c r="AT253" s="6">
        <v>167</v>
      </c>
      <c r="AU253" s="6">
        <v>180</v>
      </c>
      <c r="AV253" s="6">
        <v>24</v>
      </c>
      <c r="AW253" s="6">
        <v>34</v>
      </c>
      <c r="AX253" s="6">
        <v>27</v>
      </c>
      <c r="AY253" s="6">
        <v>33</v>
      </c>
      <c r="AZ253" s="6">
        <v>250</v>
      </c>
    </row>
    <row r="254" spans="1:52" x14ac:dyDescent="0.35">
      <c r="A254" s="13" t="s">
        <v>452</v>
      </c>
      <c r="B254" s="9">
        <v>8.024818802243E-2</v>
      </c>
      <c r="C254" s="9">
        <v>8.700687101033E-2</v>
      </c>
      <c r="D254" s="9">
        <v>7.4079126470879997E-2</v>
      </c>
      <c r="E254" s="9">
        <v>6.3572637035070004E-2</v>
      </c>
      <c r="F254" s="9">
        <v>9.149631613999E-2</v>
      </c>
      <c r="G254" s="9">
        <v>9.9526798463249994E-2</v>
      </c>
      <c r="H254" s="9">
        <v>9.5360592620870002E-2</v>
      </c>
      <c r="I254" s="9">
        <v>8.0415910105509997E-2</v>
      </c>
      <c r="J254" s="9">
        <v>6.9582348025090002E-2</v>
      </c>
      <c r="K254" s="9">
        <v>6.7250749021990006E-2</v>
      </c>
      <c r="L254" s="9">
        <v>6.8918955399140003E-2</v>
      </c>
      <c r="M254" s="9">
        <v>9.6991709064840004E-2</v>
      </c>
      <c r="N254" s="9">
        <v>7.9255268645319996E-2</v>
      </c>
      <c r="O254" s="9">
        <v>8.3394327710079999E-2</v>
      </c>
      <c r="P254" s="11">
        <v>0.11241535227750001</v>
      </c>
      <c r="Q254" s="9">
        <v>8.948148909485E-2</v>
      </c>
      <c r="R254" s="11">
        <v>0.1056453559843</v>
      </c>
      <c r="S254" s="9">
        <v>7.1231179784279994E-2</v>
      </c>
      <c r="T254" s="10">
        <v>5.2053800024710002E-2</v>
      </c>
      <c r="U254" s="10">
        <v>5.8787112512250002E-2</v>
      </c>
      <c r="V254" s="9">
        <v>5.18131969695E-2</v>
      </c>
      <c r="W254" s="9">
        <v>8.8571129356929998E-2</v>
      </c>
      <c r="X254" s="9">
        <v>0.14360504821100001</v>
      </c>
      <c r="Y254" s="9">
        <v>0.1593298313591</v>
      </c>
      <c r="Z254" s="9">
        <v>0.1040657829179</v>
      </c>
      <c r="AA254" s="9">
        <v>9.4235405380539997E-2</v>
      </c>
      <c r="AB254" s="9">
        <v>0.12922876435610001</v>
      </c>
      <c r="AC254" s="9">
        <v>0.11445113771900001</v>
      </c>
      <c r="AD254" s="9">
        <v>0.15271873223179999</v>
      </c>
      <c r="AE254" s="9">
        <v>0.1073168990705</v>
      </c>
      <c r="AF254" s="9">
        <v>7.6953802406729999E-2</v>
      </c>
      <c r="AG254" s="9">
        <v>3.612843067523E-2</v>
      </c>
      <c r="AH254" s="9">
        <v>8.7297218681669994E-2</v>
      </c>
      <c r="AI254" s="11">
        <v>0.16061864130039999</v>
      </c>
      <c r="AJ254" s="9">
        <v>9.1855730258239995E-2</v>
      </c>
      <c r="AK254" s="9">
        <v>8.9561421934619995E-2</v>
      </c>
      <c r="AL254" s="9">
        <v>8.9099069574109999E-2</v>
      </c>
      <c r="AM254" s="9">
        <v>7.2677437055159999E-2</v>
      </c>
      <c r="AN254" s="9">
        <v>0.1476128717771</v>
      </c>
      <c r="AO254" s="9">
        <v>0</v>
      </c>
      <c r="AP254" s="9">
        <v>8.3393149076410003E-2</v>
      </c>
      <c r="AQ254" s="11">
        <v>0.24147766333260001</v>
      </c>
      <c r="AR254" s="11">
        <v>0.1033231548212</v>
      </c>
      <c r="AS254" s="10">
        <v>0</v>
      </c>
      <c r="AT254" s="11">
        <v>0.1123189316185</v>
      </c>
      <c r="AU254" s="11">
        <v>0.1106879152936</v>
      </c>
      <c r="AV254" s="9">
        <v>7.1137825578950001E-2</v>
      </c>
      <c r="AW254" s="9">
        <v>7.6953802406729999E-2</v>
      </c>
      <c r="AX254" s="9">
        <v>0.1167288819301</v>
      </c>
      <c r="AY254" s="9">
        <v>0.1073168990705</v>
      </c>
      <c r="AZ254" s="9">
        <v>0.10337026198880001</v>
      </c>
    </row>
    <row r="255" spans="1:52" x14ac:dyDescent="0.35">
      <c r="A255" s="13"/>
      <c r="B255" s="6">
        <v>139</v>
      </c>
      <c r="C255" s="6">
        <v>68</v>
      </c>
      <c r="D255" s="6">
        <v>70</v>
      </c>
      <c r="E255" s="6">
        <v>19</v>
      </c>
      <c r="F255" s="6">
        <v>20</v>
      </c>
      <c r="G255" s="6">
        <v>33</v>
      </c>
      <c r="H255" s="6">
        <v>53</v>
      </c>
      <c r="I255" s="6">
        <v>22</v>
      </c>
      <c r="J255" s="6">
        <v>18</v>
      </c>
      <c r="K255" s="6">
        <v>27</v>
      </c>
      <c r="L255" s="6">
        <v>37</v>
      </c>
      <c r="M255" s="6">
        <v>32</v>
      </c>
      <c r="N255" s="6">
        <v>34</v>
      </c>
      <c r="O255" s="6">
        <v>36</v>
      </c>
      <c r="P255" s="6">
        <v>53</v>
      </c>
      <c r="Q255" s="6">
        <v>23</v>
      </c>
      <c r="R255" s="6">
        <v>76</v>
      </c>
      <c r="S255" s="6">
        <v>28</v>
      </c>
      <c r="T255" s="6">
        <v>35</v>
      </c>
      <c r="U255" s="6">
        <v>63</v>
      </c>
      <c r="V255" s="6">
        <v>9</v>
      </c>
      <c r="W255" s="6">
        <v>7</v>
      </c>
      <c r="X255" s="6">
        <v>9</v>
      </c>
      <c r="Y255" s="6">
        <v>26</v>
      </c>
      <c r="Z255" s="6">
        <v>14</v>
      </c>
      <c r="AA255" s="6">
        <v>21</v>
      </c>
      <c r="AB255" s="6">
        <v>12</v>
      </c>
      <c r="AC255" s="6">
        <v>13</v>
      </c>
      <c r="AD255" s="6">
        <v>28</v>
      </c>
      <c r="AE255" s="6">
        <v>17</v>
      </c>
      <c r="AF255" s="6">
        <v>17</v>
      </c>
      <c r="AG255" s="6">
        <v>2</v>
      </c>
      <c r="AH255" s="6">
        <v>7</v>
      </c>
      <c r="AI255" s="6">
        <v>74</v>
      </c>
      <c r="AJ255" s="6">
        <v>36</v>
      </c>
      <c r="AK255" s="6">
        <v>15</v>
      </c>
      <c r="AL255" s="6">
        <v>38</v>
      </c>
      <c r="AM255" s="6">
        <v>17</v>
      </c>
      <c r="AN255" s="6">
        <v>4</v>
      </c>
      <c r="AO255" s="6">
        <v>0</v>
      </c>
      <c r="AP255" s="6">
        <v>70</v>
      </c>
      <c r="AQ255" s="6">
        <v>139</v>
      </c>
      <c r="AR255" s="6">
        <v>139</v>
      </c>
      <c r="AS255" s="6">
        <v>0</v>
      </c>
      <c r="AT255" s="6">
        <v>100</v>
      </c>
      <c r="AU255" s="6">
        <v>107</v>
      </c>
      <c r="AV255" s="6">
        <v>11</v>
      </c>
      <c r="AW255" s="6">
        <v>17</v>
      </c>
      <c r="AX255" s="6">
        <v>13</v>
      </c>
      <c r="AY255" s="6">
        <v>17</v>
      </c>
      <c r="AZ255" s="6">
        <v>138</v>
      </c>
    </row>
    <row r="256" spans="1:52" x14ac:dyDescent="0.35">
      <c r="A256" s="13" t="s">
        <v>453</v>
      </c>
      <c r="B256" s="9">
        <v>0.14907387582119999</v>
      </c>
      <c r="C256" s="11">
        <v>0.17908168270059999</v>
      </c>
      <c r="D256" s="10">
        <v>0.121247455024</v>
      </c>
      <c r="E256" s="9">
        <v>0.14009803592440001</v>
      </c>
      <c r="F256" s="11">
        <v>0.25060986466669999</v>
      </c>
      <c r="G256" s="11">
        <v>0.2189286153312</v>
      </c>
      <c r="H256" s="11">
        <v>0.23536481439900001</v>
      </c>
      <c r="I256" s="9">
        <v>0.10417252506330001</v>
      </c>
      <c r="J256" s="10">
        <v>9.0446055166590003E-2</v>
      </c>
      <c r="K256" s="10">
        <v>7.4342817930150004E-2</v>
      </c>
      <c r="L256" s="9">
        <v>0.13080482504999999</v>
      </c>
      <c r="M256" s="9">
        <v>0.1223420636572</v>
      </c>
      <c r="N256" s="9">
        <v>0.18498971434280001</v>
      </c>
      <c r="O256" s="9">
        <v>0.15295957885520001</v>
      </c>
      <c r="P256" s="11">
        <v>0.2646792283353</v>
      </c>
      <c r="Q256" s="9">
        <v>0.13511607345150001</v>
      </c>
      <c r="R256" s="11">
        <v>0.22643263763599999</v>
      </c>
      <c r="S256" s="9">
        <v>0.1106203248958</v>
      </c>
      <c r="T256" s="10">
        <v>6.9140403628929994E-2</v>
      </c>
      <c r="U256" s="10">
        <v>8.370429480437E-2</v>
      </c>
      <c r="V256" s="9">
        <v>0.26966083292819998</v>
      </c>
      <c r="W256" s="9">
        <v>0.2962454587558</v>
      </c>
      <c r="X256" s="9">
        <v>0.27453687615959999</v>
      </c>
      <c r="Y256" s="11">
        <v>0.2914743611551</v>
      </c>
      <c r="Z256" s="9">
        <v>0.22498193366309999</v>
      </c>
      <c r="AA256" s="9">
        <v>0.16870047691269999</v>
      </c>
      <c r="AB256" s="9">
        <v>0.29096790886939999</v>
      </c>
      <c r="AC256" s="9">
        <v>0.17887326446900001</v>
      </c>
      <c r="AD256" s="9">
        <v>0.26804226299950001</v>
      </c>
      <c r="AE256" s="9">
        <v>0.1805462833707</v>
      </c>
      <c r="AF256" s="9">
        <v>0.16758804245629999</v>
      </c>
      <c r="AG256" s="9">
        <v>0.14550719744259999</v>
      </c>
      <c r="AH256" s="9">
        <v>0.1995504124244</v>
      </c>
      <c r="AI256" s="11">
        <v>0.25035805836219999</v>
      </c>
      <c r="AJ256" s="9">
        <v>0.20080045327839999</v>
      </c>
      <c r="AK256" s="9">
        <v>0.24799148254270001</v>
      </c>
      <c r="AL256" s="9">
        <v>0.1614462210448</v>
      </c>
      <c r="AM256" s="9">
        <v>0.1889190999806</v>
      </c>
      <c r="AN256" s="9">
        <v>4.6356451509530001E-2</v>
      </c>
      <c r="AO256" s="9">
        <v>0.29526298665739997</v>
      </c>
      <c r="AP256" s="11">
        <v>0.1774441192298</v>
      </c>
      <c r="AQ256" s="11">
        <v>0.44858347689020001</v>
      </c>
      <c r="AR256" s="11">
        <v>0.19193932636800001</v>
      </c>
      <c r="AS256" s="10">
        <v>0</v>
      </c>
      <c r="AT256" s="11">
        <v>0.20051043318260001</v>
      </c>
      <c r="AU256" s="11">
        <v>0.20127556435589999</v>
      </c>
      <c r="AV256" s="9">
        <v>0.16421957263869999</v>
      </c>
      <c r="AW256" s="9">
        <v>0.16758804245629999</v>
      </c>
      <c r="AX256" s="9">
        <v>0.16755441839640001</v>
      </c>
      <c r="AY256" s="9">
        <v>0.1805462833707</v>
      </c>
      <c r="AZ256" s="9">
        <v>0.19205210915429999</v>
      </c>
    </row>
    <row r="257" spans="1:52" x14ac:dyDescent="0.35">
      <c r="A257" s="13"/>
      <c r="B257" s="6">
        <v>249</v>
      </c>
      <c r="C257" s="6">
        <v>134</v>
      </c>
      <c r="D257" s="6">
        <v>114</v>
      </c>
      <c r="E257" s="6">
        <v>35</v>
      </c>
      <c r="F257" s="6">
        <v>50</v>
      </c>
      <c r="G257" s="6">
        <v>80</v>
      </c>
      <c r="H257" s="6">
        <v>130</v>
      </c>
      <c r="I257" s="6">
        <v>30</v>
      </c>
      <c r="J257" s="6">
        <v>23</v>
      </c>
      <c r="K257" s="6">
        <v>31</v>
      </c>
      <c r="L257" s="6">
        <v>66</v>
      </c>
      <c r="M257" s="6">
        <v>36</v>
      </c>
      <c r="N257" s="6">
        <v>84</v>
      </c>
      <c r="O257" s="6">
        <v>63</v>
      </c>
      <c r="P257" s="6">
        <v>122</v>
      </c>
      <c r="Q257" s="6">
        <v>38</v>
      </c>
      <c r="R257" s="6">
        <v>160</v>
      </c>
      <c r="S257" s="6">
        <v>43</v>
      </c>
      <c r="T257" s="6">
        <v>46</v>
      </c>
      <c r="U257" s="6">
        <v>89</v>
      </c>
      <c r="V257" s="6">
        <v>35</v>
      </c>
      <c r="W257" s="6">
        <v>23</v>
      </c>
      <c r="X257" s="6">
        <v>15</v>
      </c>
      <c r="Y257" s="6">
        <v>49</v>
      </c>
      <c r="Z257" s="6">
        <v>25</v>
      </c>
      <c r="AA257" s="6">
        <v>40</v>
      </c>
      <c r="AB257" s="6">
        <v>20</v>
      </c>
      <c r="AC257" s="6">
        <v>23</v>
      </c>
      <c r="AD257" s="6">
        <v>45</v>
      </c>
      <c r="AE257" s="6">
        <v>28</v>
      </c>
      <c r="AF257" s="6">
        <v>30</v>
      </c>
      <c r="AG257" s="6">
        <v>5</v>
      </c>
      <c r="AH257" s="6">
        <v>11</v>
      </c>
      <c r="AI257" s="6">
        <v>106</v>
      </c>
      <c r="AJ257" s="6">
        <v>73</v>
      </c>
      <c r="AK257" s="6">
        <v>38</v>
      </c>
      <c r="AL257" s="6">
        <v>65</v>
      </c>
      <c r="AM257" s="6">
        <v>42</v>
      </c>
      <c r="AN257" s="6">
        <v>2</v>
      </c>
      <c r="AO257" s="6">
        <v>10</v>
      </c>
      <c r="AP257" s="6">
        <v>145</v>
      </c>
      <c r="AQ257" s="6">
        <v>249</v>
      </c>
      <c r="AR257" s="6">
        <v>249</v>
      </c>
      <c r="AS257" s="6">
        <v>0</v>
      </c>
      <c r="AT257" s="6">
        <v>180</v>
      </c>
      <c r="AU257" s="6">
        <v>194</v>
      </c>
      <c r="AV257" s="6">
        <v>21</v>
      </c>
      <c r="AW257" s="6">
        <v>30</v>
      </c>
      <c r="AX257" s="6">
        <v>20</v>
      </c>
      <c r="AY257" s="6">
        <v>28</v>
      </c>
      <c r="AZ257" s="6">
        <v>248</v>
      </c>
    </row>
    <row r="258" spans="1:52" x14ac:dyDescent="0.35">
      <c r="A258" s="13" t="s">
        <v>454</v>
      </c>
      <c r="B258" s="9">
        <v>5.2820692876589997E-2</v>
      </c>
      <c r="C258" s="9">
        <v>6.7016726840629995E-2</v>
      </c>
      <c r="D258" s="9">
        <v>3.9651578126270001E-2</v>
      </c>
      <c r="E258" s="11">
        <v>9.4175168959449995E-2</v>
      </c>
      <c r="F258" s="9">
        <v>6.8766475002459998E-2</v>
      </c>
      <c r="G258" s="9">
        <v>5.7174600881959997E-2</v>
      </c>
      <c r="H258" s="9">
        <v>6.3188453069280004E-2</v>
      </c>
      <c r="I258" s="9">
        <v>6.0175951480000003E-2</v>
      </c>
      <c r="J258" s="9">
        <v>2.5428591934010002E-2</v>
      </c>
      <c r="K258" s="9">
        <v>3.0884946581990001E-2</v>
      </c>
      <c r="L258" s="9">
        <v>5.0004122668460001E-2</v>
      </c>
      <c r="M258" s="9">
        <v>5.9236325908320002E-2</v>
      </c>
      <c r="N258" s="9">
        <v>5.2245520392189999E-2</v>
      </c>
      <c r="O258" s="9">
        <v>5.2337173348579999E-2</v>
      </c>
      <c r="P258" s="11">
        <v>7.9957567723889997E-2</v>
      </c>
      <c r="Q258" s="9">
        <v>3.8334987718910002E-2</v>
      </c>
      <c r="R258" s="9">
        <v>6.7670727512810003E-2</v>
      </c>
      <c r="S258" s="9">
        <v>3.5767140349209997E-2</v>
      </c>
      <c r="T258" s="9">
        <v>4.2709732349369998E-2</v>
      </c>
      <c r="U258" s="9">
        <v>4.027213962311E-2</v>
      </c>
      <c r="V258" s="9">
        <v>0.1124767039008</v>
      </c>
      <c r="W258" s="11">
        <v>0.1850897942336</v>
      </c>
      <c r="X258" s="9">
        <v>8.0186654620160003E-2</v>
      </c>
      <c r="Y258" s="9">
        <v>9.1117900756649994E-2</v>
      </c>
      <c r="Z258" s="11">
        <v>0.13364466027970001</v>
      </c>
      <c r="AA258" s="9">
        <v>4.6447277379219998E-2</v>
      </c>
      <c r="AB258" s="11">
        <v>0.1768498131963</v>
      </c>
      <c r="AC258" s="9">
        <v>0.1029886183062</v>
      </c>
      <c r="AD258" s="9">
        <v>9.7028525308710006E-2</v>
      </c>
      <c r="AE258" s="9">
        <v>6.2825035465329998E-2</v>
      </c>
      <c r="AF258" s="11">
        <v>0.1176652861335</v>
      </c>
      <c r="AG258" s="9">
        <v>7.4557616316659997E-2</v>
      </c>
      <c r="AH258" s="9">
        <v>3.5796440559420002E-2</v>
      </c>
      <c r="AI258" s="11">
        <v>9.5155858725380002E-2</v>
      </c>
      <c r="AJ258" s="9">
        <v>7.6151384105969999E-2</v>
      </c>
      <c r="AK258" s="9">
        <v>0.1160121621048</v>
      </c>
      <c r="AL258" s="9">
        <v>5.439689869527E-2</v>
      </c>
      <c r="AM258" s="9">
        <v>4.943261300487E-2</v>
      </c>
      <c r="AN258" s="9">
        <v>0</v>
      </c>
      <c r="AO258" s="9">
        <v>3.3826136155279997E-2</v>
      </c>
      <c r="AP258" s="9">
        <v>4.5273113368579997E-2</v>
      </c>
      <c r="AQ258" s="11">
        <v>7.6983375579580002E-2</v>
      </c>
      <c r="AR258" s="11">
        <v>6.8009020045759996E-2</v>
      </c>
      <c r="AS258" s="10">
        <v>0</v>
      </c>
      <c r="AT258" s="11">
        <v>6.7292097026479994E-2</v>
      </c>
      <c r="AU258" s="11">
        <v>7.2497522018299995E-2</v>
      </c>
      <c r="AV258" s="9">
        <v>0.1008030290684</v>
      </c>
      <c r="AW258" s="11">
        <v>0.1176652861335</v>
      </c>
      <c r="AX258" s="9">
        <v>2.0935993601050001E-2</v>
      </c>
      <c r="AY258" s="9">
        <v>6.2825035465329998E-2</v>
      </c>
      <c r="AZ258" s="9">
        <v>6.8075525271930004E-2</v>
      </c>
    </row>
    <row r="259" spans="1:52" x14ac:dyDescent="0.35">
      <c r="A259" s="13"/>
      <c r="B259" s="6">
        <v>94</v>
      </c>
      <c r="C259" s="6">
        <v>57</v>
      </c>
      <c r="D259" s="6">
        <v>37</v>
      </c>
      <c r="E259" s="6">
        <v>26</v>
      </c>
      <c r="F259" s="6">
        <v>16</v>
      </c>
      <c r="G259" s="6">
        <v>20</v>
      </c>
      <c r="H259" s="6">
        <v>36</v>
      </c>
      <c r="I259" s="6">
        <v>15</v>
      </c>
      <c r="J259" s="6">
        <v>5</v>
      </c>
      <c r="K259" s="6">
        <v>12</v>
      </c>
      <c r="L259" s="6">
        <v>26</v>
      </c>
      <c r="M259" s="6">
        <v>20</v>
      </c>
      <c r="N259" s="6">
        <v>24</v>
      </c>
      <c r="O259" s="6">
        <v>24</v>
      </c>
      <c r="P259" s="6">
        <v>37</v>
      </c>
      <c r="Q259" s="6">
        <v>12</v>
      </c>
      <c r="R259" s="6">
        <v>49</v>
      </c>
      <c r="S259" s="6">
        <v>16</v>
      </c>
      <c r="T259" s="6">
        <v>29</v>
      </c>
      <c r="U259" s="6">
        <v>45</v>
      </c>
      <c r="V259" s="6">
        <v>15</v>
      </c>
      <c r="W259" s="6">
        <v>12</v>
      </c>
      <c r="X259" s="6">
        <v>5</v>
      </c>
      <c r="Y259" s="6">
        <v>14</v>
      </c>
      <c r="Z259" s="6">
        <v>15</v>
      </c>
      <c r="AA259" s="6">
        <v>11</v>
      </c>
      <c r="AB259" s="6">
        <v>13</v>
      </c>
      <c r="AC259" s="6">
        <v>12</v>
      </c>
      <c r="AD259" s="6">
        <v>19</v>
      </c>
      <c r="AE259" s="6">
        <v>11</v>
      </c>
      <c r="AF259" s="6">
        <v>22</v>
      </c>
      <c r="AG259" s="6">
        <v>3</v>
      </c>
      <c r="AH259" s="6">
        <v>4</v>
      </c>
      <c r="AI259" s="6">
        <v>45</v>
      </c>
      <c r="AJ259" s="6">
        <v>29</v>
      </c>
      <c r="AK259" s="6">
        <v>20</v>
      </c>
      <c r="AL259" s="6">
        <v>22</v>
      </c>
      <c r="AM259" s="6">
        <v>10</v>
      </c>
      <c r="AN259" s="6">
        <v>0</v>
      </c>
      <c r="AO259" s="6">
        <v>2</v>
      </c>
      <c r="AP259" s="6">
        <v>40</v>
      </c>
      <c r="AQ259" s="6">
        <v>41</v>
      </c>
      <c r="AR259" s="6">
        <v>94</v>
      </c>
      <c r="AS259" s="6">
        <v>0</v>
      </c>
      <c r="AT259" s="6">
        <v>61</v>
      </c>
      <c r="AU259" s="6">
        <v>71</v>
      </c>
      <c r="AV259" s="6">
        <v>14</v>
      </c>
      <c r="AW259" s="6">
        <v>22</v>
      </c>
      <c r="AX259" s="6">
        <v>3</v>
      </c>
      <c r="AY259" s="6">
        <v>11</v>
      </c>
      <c r="AZ259" s="6">
        <v>94</v>
      </c>
    </row>
    <row r="260" spans="1:52" x14ac:dyDescent="0.35">
      <c r="A260" s="13" t="s">
        <v>455</v>
      </c>
      <c r="B260" s="9">
        <v>6.173778918154E-2</v>
      </c>
      <c r="C260" s="9">
        <v>6.7262588628449999E-2</v>
      </c>
      <c r="D260" s="9">
        <v>5.6748688421989997E-2</v>
      </c>
      <c r="E260" s="9">
        <v>7.9631273946400002E-2</v>
      </c>
      <c r="F260" s="9">
        <v>9.0749932759020005E-2</v>
      </c>
      <c r="G260" s="9">
        <v>9.1159629380519996E-2</v>
      </c>
      <c r="H260" s="11">
        <v>9.0947079201160005E-2</v>
      </c>
      <c r="I260" s="9">
        <v>5.204491518216E-2</v>
      </c>
      <c r="J260" s="9">
        <v>2.3449486714810001E-2</v>
      </c>
      <c r="K260" s="9">
        <v>3.6446899091420001E-2</v>
      </c>
      <c r="L260" s="9">
        <v>4.13062660166E-2</v>
      </c>
      <c r="M260" s="9">
        <v>8.6391352221270007E-2</v>
      </c>
      <c r="N260" s="9">
        <v>5.7927308988919998E-2</v>
      </c>
      <c r="O260" s="9">
        <v>7.3734070440309996E-2</v>
      </c>
      <c r="P260" s="11">
        <v>8.9392150292049999E-2</v>
      </c>
      <c r="Q260" s="9">
        <v>8.3177645080419998E-2</v>
      </c>
      <c r="R260" s="11">
        <v>8.7557650063639997E-2</v>
      </c>
      <c r="S260" s="9">
        <v>4.2565567474849998E-2</v>
      </c>
      <c r="T260" s="10">
        <v>3.8487796309140003E-2</v>
      </c>
      <c r="U260" s="10">
        <v>3.9919530354960001E-2</v>
      </c>
      <c r="V260" s="9">
        <v>0.12524525665239999</v>
      </c>
      <c r="W260" s="9">
        <v>7.0656293154199995E-2</v>
      </c>
      <c r="X260" s="9">
        <v>0.13822642237460001</v>
      </c>
      <c r="Y260" s="9">
        <v>0.13305347760120001</v>
      </c>
      <c r="Z260" s="9">
        <v>0.1240640752656</v>
      </c>
      <c r="AA260" s="9">
        <v>7.8677714615420002E-2</v>
      </c>
      <c r="AB260" s="11">
        <v>0.17083631814319999</v>
      </c>
      <c r="AC260" s="9">
        <v>9.8453207590809999E-2</v>
      </c>
      <c r="AD260" s="9">
        <v>9.976458714441E-2</v>
      </c>
      <c r="AE260" s="9">
        <v>5.8067792174660002E-2</v>
      </c>
      <c r="AF260" s="9">
        <v>7.9530742771249996E-2</v>
      </c>
      <c r="AG260" s="9">
        <v>0.11899022062670001</v>
      </c>
      <c r="AH260" s="9">
        <v>1.1775593316910001E-2</v>
      </c>
      <c r="AI260" s="11">
        <v>0.1097558388356</v>
      </c>
      <c r="AJ260" s="9">
        <v>8.0903902960849997E-2</v>
      </c>
      <c r="AK260" s="9">
        <v>9.3532228495659994E-2</v>
      </c>
      <c r="AL260" s="9">
        <v>7.6676868043199994E-2</v>
      </c>
      <c r="AM260" s="9">
        <v>5.7478484381729998E-2</v>
      </c>
      <c r="AN260" s="9">
        <v>8.5095820305129993E-2</v>
      </c>
      <c r="AO260" s="9">
        <v>3.5195458830659998E-2</v>
      </c>
      <c r="AP260" s="9">
        <v>6.6212341652520004E-2</v>
      </c>
      <c r="AQ260" s="11">
        <v>0.1163070928625</v>
      </c>
      <c r="AR260" s="11">
        <v>7.9104564652229994E-2</v>
      </c>
      <c r="AS260" s="10">
        <v>1.3410711508300001E-3</v>
      </c>
      <c r="AT260" s="11">
        <v>8.9320198925519997E-2</v>
      </c>
      <c r="AU260" s="11">
        <v>9.1881541001439998E-2</v>
      </c>
      <c r="AV260" s="9">
        <v>5.3896465038519997E-2</v>
      </c>
      <c r="AW260" s="9">
        <v>7.9530742771249996E-2</v>
      </c>
      <c r="AX260" s="9">
        <v>4.8962536955800003E-2</v>
      </c>
      <c r="AY260" s="9">
        <v>5.8067792174660002E-2</v>
      </c>
      <c r="AZ260" s="9">
        <v>7.9181920081850002E-2</v>
      </c>
    </row>
    <row r="261" spans="1:52" x14ac:dyDescent="0.35">
      <c r="A261" s="13"/>
      <c r="B261" s="6">
        <v>105</v>
      </c>
      <c r="C261" s="6">
        <v>51</v>
      </c>
      <c r="D261" s="6">
        <v>54</v>
      </c>
      <c r="E261" s="6">
        <v>21</v>
      </c>
      <c r="F261" s="6">
        <v>21</v>
      </c>
      <c r="G261" s="6">
        <v>30</v>
      </c>
      <c r="H261" s="6">
        <v>51</v>
      </c>
      <c r="I261" s="6">
        <v>14</v>
      </c>
      <c r="J261" s="6">
        <v>5</v>
      </c>
      <c r="K261" s="6">
        <v>14</v>
      </c>
      <c r="L261" s="6">
        <v>26</v>
      </c>
      <c r="M261" s="6">
        <v>25</v>
      </c>
      <c r="N261" s="6">
        <v>25</v>
      </c>
      <c r="O261" s="6">
        <v>29</v>
      </c>
      <c r="P261" s="6">
        <v>42</v>
      </c>
      <c r="Q261" s="6">
        <v>22</v>
      </c>
      <c r="R261" s="6">
        <v>64</v>
      </c>
      <c r="S261" s="6">
        <v>17</v>
      </c>
      <c r="T261" s="6">
        <v>24</v>
      </c>
      <c r="U261" s="6">
        <v>41</v>
      </c>
      <c r="V261" s="6">
        <v>15</v>
      </c>
      <c r="W261" s="6">
        <v>5</v>
      </c>
      <c r="X261" s="6">
        <v>8</v>
      </c>
      <c r="Y261" s="6">
        <v>20</v>
      </c>
      <c r="Z261" s="6">
        <v>15</v>
      </c>
      <c r="AA261" s="6">
        <v>17</v>
      </c>
      <c r="AB261" s="6">
        <v>13</v>
      </c>
      <c r="AC261" s="6">
        <v>12</v>
      </c>
      <c r="AD261" s="6">
        <v>17</v>
      </c>
      <c r="AE261" s="6">
        <v>11</v>
      </c>
      <c r="AF261" s="6">
        <v>16</v>
      </c>
      <c r="AG261" s="6">
        <v>5</v>
      </c>
      <c r="AH261" s="6">
        <v>1</v>
      </c>
      <c r="AI261" s="6">
        <v>46</v>
      </c>
      <c r="AJ261" s="6">
        <v>31</v>
      </c>
      <c r="AK261" s="6">
        <v>14</v>
      </c>
      <c r="AL261" s="6">
        <v>36</v>
      </c>
      <c r="AM261" s="6">
        <v>18</v>
      </c>
      <c r="AN261" s="6">
        <v>3</v>
      </c>
      <c r="AO261" s="6">
        <v>1</v>
      </c>
      <c r="AP261" s="6">
        <v>54</v>
      </c>
      <c r="AQ261" s="6">
        <v>65</v>
      </c>
      <c r="AR261" s="6">
        <v>104</v>
      </c>
      <c r="AS261" s="6">
        <v>1</v>
      </c>
      <c r="AT261" s="6">
        <v>76</v>
      </c>
      <c r="AU261" s="6">
        <v>85</v>
      </c>
      <c r="AV261" s="6">
        <v>8</v>
      </c>
      <c r="AW261" s="6">
        <v>16</v>
      </c>
      <c r="AX261" s="6">
        <v>7</v>
      </c>
      <c r="AY261" s="6">
        <v>11</v>
      </c>
      <c r="AZ261" s="6">
        <v>104</v>
      </c>
    </row>
    <row r="262" spans="1:52" x14ac:dyDescent="0.35">
      <c r="A262" s="13" t="s">
        <v>456</v>
      </c>
      <c r="B262" s="9">
        <v>6.9286526253810002E-2</v>
      </c>
      <c r="C262" s="9">
        <v>7.2150764599560005E-2</v>
      </c>
      <c r="D262" s="9">
        <v>6.6823166375829995E-2</v>
      </c>
      <c r="E262" s="9">
        <v>5.7904362649619998E-2</v>
      </c>
      <c r="F262" s="9">
        <v>8.6407806921489999E-2</v>
      </c>
      <c r="G262" s="9">
        <v>9.0640943830529994E-2</v>
      </c>
      <c r="H262" s="9">
        <v>8.8444796823149999E-2</v>
      </c>
      <c r="I262" s="9">
        <v>6.4790406046149995E-2</v>
      </c>
      <c r="J262" s="9">
        <v>6.4286994749059995E-2</v>
      </c>
      <c r="K262" s="9">
        <v>4.6687188485119997E-2</v>
      </c>
      <c r="L262" s="9">
        <v>5.7090412223689997E-2</v>
      </c>
      <c r="M262" s="9">
        <v>7.8273146977379998E-2</v>
      </c>
      <c r="N262" s="9">
        <v>7.4971139061479994E-2</v>
      </c>
      <c r="O262" s="9">
        <v>7.1909427559030001E-2</v>
      </c>
      <c r="P262" s="11">
        <v>9.3640468430039994E-2</v>
      </c>
      <c r="Q262" s="9">
        <v>0.102174561076</v>
      </c>
      <c r="R262" s="11">
        <v>9.6159702765720001E-2</v>
      </c>
      <c r="S262" s="9">
        <v>5.7799303622899999E-2</v>
      </c>
      <c r="T262" s="10">
        <v>4.0506610485270003E-2</v>
      </c>
      <c r="U262" s="10">
        <v>4.657819628617E-2</v>
      </c>
      <c r="V262" s="9">
        <v>7.4053927499460007E-2</v>
      </c>
      <c r="W262" s="9">
        <v>8.2177884587080002E-2</v>
      </c>
      <c r="X262" s="9">
        <v>7.1722666336659996E-2</v>
      </c>
      <c r="Y262" s="9">
        <v>0.13109129561169999</v>
      </c>
      <c r="Z262" s="9">
        <v>5.9851847217570003E-2</v>
      </c>
      <c r="AA262" s="9">
        <v>6.2269623931039998E-2</v>
      </c>
      <c r="AB262" s="9">
        <v>0.12724414176740001</v>
      </c>
      <c r="AC262" s="9">
        <v>0.1019471600372</v>
      </c>
      <c r="AD262" s="9">
        <v>9.3037702318019999E-2</v>
      </c>
      <c r="AE262" s="9">
        <v>0.1225981980103</v>
      </c>
      <c r="AF262" s="9">
        <v>0.1163112693435</v>
      </c>
      <c r="AG262" s="9">
        <v>8.1752261773839999E-2</v>
      </c>
      <c r="AH262" s="9">
        <v>4.7465707729099998E-2</v>
      </c>
      <c r="AI262" s="9">
        <v>9.0415897704409998E-2</v>
      </c>
      <c r="AJ262" s="11">
        <v>0.12819023621940001</v>
      </c>
      <c r="AK262" s="9">
        <v>0.12563199929630001</v>
      </c>
      <c r="AL262" s="9">
        <v>9.4141315550309995E-2</v>
      </c>
      <c r="AM262" s="9">
        <v>8.2038993771380006E-2</v>
      </c>
      <c r="AN262" s="9">
        <v>5.4796133711490003E-2</v>
      </c>
      <c r="AO262" s="9">
        <v>0</v>
      </c>
      <c r="AP262" s="9">
        <v>7.8654755870200002E-2</v>
      </c>
      <c r="AQ262" s="11">
        <v>0.10752667683970001</v>
      </c>
      <c r="AR262" s="11">
        <v>8.8342143477759996E-2</v>
      </c>
      <c r="AS262" s="10">
        <v>3.0164957396139999E-3</v>
      </c>
      <c r="AT262" s="9">
        <v>8.3367968225680003E-2</v>
      </c>
      <c r="AU262" s="11">
        <v>8.8097239594499999E-2</v>
      </c>
      <c r="AV262" s="9">
        <v>0.1005191956244</v>
      </c>
      <c r="AW262" s="9">
        <v>0.1163112693435</v>
      </c>
      <c r="AX262" s="9">
        <v>0.1131132367065</v>
      </c>
      <c r="AY262" s="11">
        <v>0.1225981980103</v>
      </c>
      <c r="AZ262" s="9">
        <v>8.8428532227789999E-2</v>
      </c>
    </row>
    <row r="263" spans="1:52" x14ac:dyDescent="0.35">
      <c r="A263" s="13"/>
      <c r="B263" s="6">
        <v>123</v>
      </c>
      <c r="C263" s="6">
        <v>59</v>
      </c>
      <c r="D263" s="6">
        <v>64</v>
      </c>
      <c r="E263" s="6">
        <v>16</v>
      </c>
      <c r="F263" s="6">
        <v>23</v>
      </c>
      <c r="G263" s="6">
        <v>31</v>
      </c>
      <c r="H263" s="6">
        <v>54</v>
      </c>
      <c r="I263" s="6">
        <v>19</v>
      </c>
      <c r="J263" s="6">
        <v>16</v>
      </c>
      <c r="K263" s="6">
        <v>18</v>
      </c>
      <c r="L263" s="6">
        <v>27</v>
      </c>
      <c r="M263" s="6">
        <v>26</v>
      </c>
      <c r="N263" s="6">
        <v>39</v>
      </c>
      <c r="O263" s="6">
        <v>31</v>
      </c>
      <c r="P263" s="6">
        <v>49</v>
      </c>
      <c r="Q263" s="6">
        <v>29</v>
      </c>
      <c r="R263" s="6">
        <v>78</v>
      </c>
      <c r="S263" s="6">
        <v>21</v>
      </c>
      <c r="T263" s="6">
        <v>24</v>
      </c>
      <c r="U263" s="6">
        <v>45</v>
      </c>
      <c r="V263" s="6">
        <v>12</v>
      </c>
      <c r="W263" s="6">
        <v>9</v>
      </c>
      <c r="X263" s="6">
        <v>6</v>
      </c>
      <c r="Y263" s="6">
        <v>22</v>
      </c>
      <c r="Z263" s="6">
        <v>7</v>
      </c>
      <c r="AA263" s="6">
        <v>15</v>
      </c>
      <c r="AB263" s="6">
        <v>12</v>
      </c>
      <c r="AC263" s="6">
        <v>14</v>
      </c>
      <c r="AD263" s="6">
        <v>14</v>
      </c>
      <c r="AE263" s="6">
        <v>22</v>
      </c>
      <c r="AF263" s="6">
        <v>20</v>
      </c>
      <c r="AG263" s="6">
        <v>4</v>
      </c>
      <c r="AH263" s="6">
        <v>4</v>
      </c>
      <c r="AI263" s="6">
        <v>40</v>
      </c>
      <c r="AJ263" s="6">
        <v>54</v>
      </c>
      <c r="AK263" s="6">
        <v>25</v>
      </c>
      <c r="AL263" s="6">
        <v>39</v>
      </c>
      <c r="AM263" s="6">
        <v>22</v>
      </c>
      <c r="AN263" s="6">
        <v>2</v>
      </c>
      <c r="AO263" s="6">
        <v>0</v>
      </c>
      <c r="AP263" s="6">
        <v>63</v>
      </c>
      <c r="AQ263" s="6">
        <v>63</v>
      </c>
      <c r="AR263" s="6">
        <v>122</v>
      </c>
      <c r="AS263" s="6">
        <v>1</v>
      </c>
      <c r="AT263" s="6">
        <v>77</v>
      </c>
      <c r="AU263" s="6">
        <v>88</v>
      </c>
      <c r="AV263" s="6">
        <v>12</v>
      </c>
      <c r="AW263" s="6">
        <v>20</v>
      </c>
      <c r="AX263" s="6">
        <v>15</v>
      </c>
      <c r="AY263" s="6">
        <v>22</v>
      </c>
      <c r="AZ263" s="6">
        <v>122</v>
      </c>
    </row>
    <row r="264" spans="1:52" x14ac:dyDescent="0.35">
      <c r="A264" s="13" t="s">
        <v>457</v>
      </c>
      <c r="B264" s="9">
        <v>9.6697895038930004E-2</v>
      </c>
      <c r="C264" s="9">
        <v>9.3644788522219996E-2</v>
      </c>
      <c r="D264" s="9">
        <v>9.9887117821089999E-2</v>
      </c>
      <c r="E264" s="9">
        <v>5.548489868051E-2</v>
      </c>
      <c r="F264" s="9">
        <v>8.6424003120379997E-2</v>
      </c>
      <c r="G264" s="9">
        <v>0.12219913372839999</v>
      </c>
      <c r="H264" s="9">
        <v>0.103639033332</v>
      </c>
      <c r="I264" s="9">
        <v>8.5177180831919996E-2</v>
      </c>
      <c r="J264" s="9">
        <v>0.14013808055640001</v>
      </c>
      <c r="K264" s="9">
        <v>7.9949512901519998E-2</v>
      </c>
      <c r="L264" s="9">
        <v>0.10149339537300001</v>
      </c>
      <c r="M264" s="9">
        <v>8.8311555376700004E-2</v>
      </c>
      <c r="N264" s="9">
        <v>9.6260542419009998E-2</v>
      </c>
      <c r="O264" s="9">
        <v>9.7730626001999998E-2</v>
      </c>
      <c r="P264" s="9">
        <v>0.1106140995086</v>
      </c>
      <c r="Q264" s="9">
        <v>0.1352997237661</v>
      </c>
      <c r="R264" s="11">
        <v>0.1179012095514</v>
      </c>
      <c r="S264" s="9">
        <v>8.531910614905E-2</v>
      </c>
      <c r="T264" s="9">
        <v>7.5242863702660007E-2</v>
      </c>
      <c r="U264" s="10">
        <v>7.8780703070830002E-2</v>
      </c>
      <c r="V264" s="9">
        <v>0.13519733942459999</v>
      </c>
      <c r="W264" s="9">
        <v>0.19657283829710001</v>
      </c>
      <c r="X264" s="9">
        <v>0.18386551742589999</v>
      </c>
      <c r="Y264" s="9">
        <v>0.1148501523545</v>
      </c>
      <c r="Z264" s="9">
        <v>7.5922739575449996E-2</v>
      </c>
      <c r="AA264" s="9">
        <v>0.12540280214550001</v>
      </c>
      <c r="AB264" s="9">
        <v>9.6787927627619993E-2</v>
      </c>
      <c r="AC264" s="9">
        <v>0.19150792211689999</v>
      </c>
      <c r="AD264" s="9">
        <v>8.261510121316E-2</v>
      </c>
      <c r="AE264" s="9">
        <v>0.1403421277762</v>
      </c>
      <c r="AF264" s="9">
        <v>0.12696263282860001</v>
      </c>
      <c r="AG264" s="9">
        <v>9.5107614043109995E-2</v>
      </c>
      <c r="AH264" s="9">
        <v>6.4069734848829996E-2</v>
      </c>
      <c r="AI264" s="9">
        <v>9.8932013901820007E-2</v>
      </c>
      <c r="AJ264" s="9">
        <v>0.1231712636213</v>
      </c>
      <c r="AK264" s="9">
        <v>0.10700877503300001</v>
      </c>
      <c r="AL264" s="9">
        <v>0.13777879547919999</v>
      </c>
      <c r="AM264" s="11">
        <v>0.17509570347010001</v>
      </c>
      <c r="AN264" s="9">
        <v>0.12805768306830001</v>
      </c>
      <c r="AO264" s="9">
        <v>6.2362743481520003E-2</v>
      </c>
      <c r="AP264" s="9">
        <v>0.1125440338179</v>
      </c>
      <c r="AQ264" s="11">
        <v>0.15123297993019999</v>
      </c>
      <c r="AR264" s="11">
        <v>0.1210650563826</v>
      </c>
      <c r="AS264" s="10">
        <v>1.195582099259E-2</v>
      </c>
      <c r="AT264" s="11">
        <v>0.1216687199553</v>
      </c>
      <c r="AU264" s="11">
        <v>0.1229400815642</v>
      </c>
      <c r="AV264" s="9">
        <v>0.1342090197867</v>
      </c>
      <c r="AW264" s="9">
        <v>0.12696263282860001</v>
      </c>
      <c r="AX264" s="9">
        <v>0.1371704102022</v>
      </c>
      <c r="AY264" s="9">
        <v>0.1403421277762</v>
      </c>
      <c r="AZ264" s="9">
        <v>0.12118344448689999</v>
      </c>
    </row>
    <row r="265" spans="1:52" x14ac:dyDescent="0.35">
      <c r="A265" s="13"/>
      <c r="B265" s="6">
        <v>172</v>
      </c>
      <c r="C265" s="6">
        <v>77</v>
      </c>
      <c r="D265" s="6">
        <v>95</v>
      </c>
      <c r="E265" s="6">
        <v>15</v>
      </c>
      <c r="F265" s="6">
        <v>22</v>
      </c>
      <c r="G265" s="6">
        <v>46</v>
      </c>
      <c r="H265" s="6">
        <v>68</v>
      </c>
      <c r="I265" s="6">
        <v>24</v>
      </c>
      <c r="J265" s="6">
        <v>32</v>
      </c>
      <c r="K265" s="6">
        <v>33</v>
      </c>
      <c r="L265" s="6">
        <v>57</v>
      </c>
      <c r="M265" s="6">
        <v>24</v>
      </c>
      <c r="N265" s="6">
        <v>48</v>
      </c>
      <c r="O265" s="6">
        <v>43</v>
      </c>
      <c r="P265" s="6">
        <v>57</v>
      </c>
      <c r="Q265" s="6">
        <v>39</v>
      </c>
      <c r="R265" s="6">
        <v>96</v>
      </c>
      <c r="S265" s="6">
        <v>31</v>
      </c>
      <c r="T265" s="6">
        <v>45</v>
      </c>
      <c r="U265" s="6">
        <v>76</v>
      </c>
      <c r="V265" s="6">
        <v>16</v>
      </c>
      <c r="W265" s="6">
        <v>14</v>
      </c>
      <c r="X265" s="6">
        <v>12</v>
      </c>
      <c r="Y265" s="6">
        <v>22</v>
      </c>
      <c r="Z265" s="6">
        <v>10</v>
      </c>
      <c r="AA265" s="6">
        <v>32</v>
      </c>
      <c r="AB265" s="6">
        <v>8</v>
      </c>
      <c r="AC265" s="6">
        <v>22</v>
      </c>
      <c r="AD265" s="6">
        <v>16</v>
      </c>
      <c r="AE265" s="6">
        <v>24</v>
      </c>
      <c r="AF265" s="6">
        <v>25</v>
      </c>
      <c r="AG265" s="6">
        <v>4</v>
      </c>
      <c r="AH265" s="6">
        <v>5</v>
      </c>
      <c r="AI265" s="6">
        <v>46</v>
      </c>
      <c r="AJ265" s="6">
        <v>48</v>
      </c>
      <c r="AK265" s="6">
        <v>21</v>
      </c>
      <c r="AL265" s="6">
        <v>60</v>
      </c>
      <c r="AM265" s="6">
        <v>47</v>
      </c>
      <c r="AN265" s="6">
        <v>3</v>
      </c>
      <c r="AO265" s="6">
        <v>3</v>
      </c>
      <c r="AP265" s="6">
        <v>96</v>
      </c>
      <c r="AQ265" s="6">
        <v>88</v>
      </c>
      <c r="AR265" s="6">
        <v>166</v>
      </c>
      <c r="AS265" s="6">
        <v>6</v>
      </c>
      <c r="AT265" s="6">
        <v>111</v>
      </c>
      <c r="AU265" s="6">
        <v>121</v>
      </c>
      <c r="AV265" s="6">
        <v>19</v>
      </c>
      <c r="AW265" s="6">
        <v>25</v>
      </c>
      <c r="AX265" s="6">
        <v>17</v>
      </c>
      <c r="AY265" s="6">
        <v>24</v>
      </c>
      <c r="AZ265" s="6">
        <v>166</v>
      </c>
    </row>
    <row r="266" spans="1:52" x14ac:dyDescent="0.35">
      <c r="A266" s="13" t="s">
        <v>458</v>
      </c>
      <c r="B266" s="9">
        <v>7.4741879890629997E-2</v>
      </c>
      <c r="C266" s="9">
        <v>7.6250116321080003E-2</v>
      </c>
      <c r="D266" s="9">
        <v>7.3571120532689993E-2</v>
      </c>
      <c r="E266" s="9">
        <v>5.1750353631640003E-2</v>
      </c>
      <c r="F266" s="9">
        <v>5.5969456083730003E-2</v>
      </c>
      <c r="G266" s="9">
        <v>9.0701160384159998E-2</v>
      </c>
      <c r="H266" s="9">
        <v>7.2682388466409995E-2</v>
      </c>
      <c r="I266" s="9">
        <v>5.4404771882040001E-2</v>
      </c>
      <c r="J266" s="9">
        <v>0.10646168710789999</v>
      </c>
      <c r="K266" s="9">
        <v>8.1631612647520002E-2</v>
      </c>
      <c r="L266" s="9">
        <v>9.7165974193800006E-2</v>
      </c>
      <c r="M266" s="9">
        <v>6.4611439958800004E-2</v>
      </c>
      <c r="N266" s="9">
        <v>5.9833325625920003E-2</v>
      </c>
      <c r="O266" s="9">
        <v>7.0659884177249999E-2</v>
      </c>
      <c r="P266" s="9">
        <v>8.6036078054430004E-2</v>
      </c>
      <c r="Q266" s="9">
        <v>7.40706160892E-2</v>
      </c>
      <c r="R266" s="9">
        <v>8.2503915483039994E-2</v>
      </c>
      <c r="S266" s="9">
        <v>8.2420911442459999E-2</v>
      </c>
      <c r="T266" s="9">
        <v>6.0478780642300001E-2</v>
      </c>
      <c r="U266" s="9">
        <v>6.8182816604060004E-2</v>
      </c>
      <c r="V266" s="9">
        <v>9.260116064908E-2</v>
      </c>
      <c r="W266" s="9">
        <v>8.5604269756379997E-2</v>
      </c>
      <c r="X266" s="9">
        <v>2.7825002124359999E-2</v>
      </c>
      <c r="Y266" s="9">
        <v>0.1020266480902</v>
      </c>
      <c r="Z266" s="9">
        <v>8.4751006225259995E-2</v>
      </c>
      <c r="AA266" s="9">
        <v>8.8341231277980006E-2</v>
      </c>
      <c r="AB266" s="9">
        <v>8.4368914866049999E-2</v>
      </c>
      <c r="AC266" s="9">
        <v>9.6762978541709996E-2</v>
      </c>
      <c r="AD266" s="9">
        <v>0.1070710267976</v>
      </c>
      <c r="AE266" s="9">
        <v>8.044633272184E-2</v>
      </c>
      <c r="AF266" s="9">
        <v>0.11842230563760001</v>
      </c>
      <c r="AG266" s="9">
        <v>8.4309404486940007E-2</v>
      </c>
      <c r="AH266" s="9">
        <v>7.7796189121909998E-2</v>
      </c>
      <c r="AI266" s="9">
        <v>7.7211507112660005E-2</v>
      </c>
      <c r="AJ266" s="9">
        <v>0.10797483133000001</v>
      </c>
      <c r="AK266" s="9">
        <v>0.13478954528689999</v>
      </c>
      <c r="AL266" s="9">
        <v>9.4969813045759993E-2</v>
      </c>
      <c r="AM266" s="9">
        <v>9.8566553793279998E-2</v>
      </c>
      <c r="AN266" s="9">
        <v>8.3237540757999995E-2</v>
      </c>
      <c r="AO266" s="9">
        <v>0.1044685904008</v>
      </c>
      <c r="AP266" s="9">
        <v>8.7031846980890004E-2</v>
      </c>
      <c r="AQ266" s="9">
        <v>6.8090743078570007E-2</v>
      </c>
      <c r="AR266" s="11">
        <v>9.3931549052839999E-2</v>
      </c>
      <c r="AS266" s="10">
        <v>8.0056547665049993E-3</v>
      </c>
      <c r="AT266" s="11">
        <v>9.3740627327809994E-2</v>
      </c>
      <c r="AU266" s="11">
        <v>9.3220691802870001E-2</v>
      </c>
      <c r="AV266" s="9">
        <v>0.1166958676909</v>
      </c>
      <c r="AW266" s="9">
        <v>0.11842230563760001</v>
      </c>
      <c r="AX266" s="9">
        <v>8.6016977181830004E-2</v>
      </c>
      <c r="AY266" s="9">
        <v>8.044633272184E-2</v>
      </c>
      <c r="AZ266" s="9">
        <v>9.4023403617279996E-2</v>
      </c>
    </row>
    <row r="267" spans="1:52" x14ac:dyDescent="0.35">
      <c r="A267" s="13"/>
      <c r="B267" s="6">
        <v>137</v>
      </c>
      <c r="C267" s="6">
        <v>63</v>
      </c>
      <c r="D267" s="6">
        <v>74</v>
      </c>
      <c r="E267" s="6">
        <v>15</v>
      </c>
      <c r="F267" s="6">
        <v>15</v>
      </c>
      <c r="G267" s="6">
        <v>35</v>
      </c>
      <c r="H267" s="6">
        <v>50</v>
      </c>
      <c r="I267" s="6">
        <v>15</v>
      </c>
      <c r="J267" s="6">
        <v>25</v>
      </c>
      <c r="K267" s="6">
        <v>32</v>
      </c>
      <c r="L267" s="6">
        <v>52</v>
      </c>
      <c r="M267" s="6">
        <v>23</v>
      </c>
      <c r="N267" s="6">
        <v>32</v>
      </c>
      <c r="O267" s="6">
        <v>30</v>
      </c>
      <c r="P267" s="6">
        <v>47</v>
      </c>
      <c r="Q267" s="6">
        <v>21</v>
      </c>
      <c r="R267" s="6">
        <v>68</v>
      </c>
      <c r="S267" s="6">
        <v>30</v>
      </c>
      <c r="T267" s="6">
        <v>39</v>
      </c>
      <c r="U267" s="6">
        <v>69</v>
      </c>
      <c r="V267" s="6">
        <v>15</v>
      </c>
      <c r="W267" s="6">
        <v>7</v>
      </c>
      <c r="X267" s="6">
        <v>2</v>
      </c>
      <c r="Y267" s="6">
        <v>17</v>
      </c>
      <c r="Z267" s="6">
        <v>11</v>
      </c>
      <c r="AA267" s="6">
        <v>21</v>
      </c>
      <c r="AB267" s="6">
        <v>8</v>
      </c>
      <c r="AC267" s="6">
        <v>11</v>
      </c>
      <c r="AD267" s="6">
        <v>22</v>
      </c>
      <c r="AE267" s="6">
        <v>14</v>
      </c>
      <c r="AF267" s="6">
        <v>21</v>
      </c>
      <c r="AG267" s="6">
        <v>4</v>
      </c>
      <c r="AH267" s="6">
        <v>7</v>
      </c>
      <c r="AI267" s="6">
        <v>38</v>
      </c>
      <c r="AJ267" s="6">
        <v>44</v>
      </c>
      <c r="AK267" s="6">
        <v>24</v>
      </c>
      <c r="AL267" s="6">
        <v>42</v>
      </c>
      <c r="AM267" s="6">
        <v>27</v>
      </c>
      <c r="AN267" s="6">
        <v>4</v>
      </c>
      <c r="AO267" s="6">
        <v>4</v>
      </c>
      <c r="AP267" s="6">
        <v>76</v>
      </c>
      <c r="AQ267" s="6">
        <v>43</v>
      </c>
      <c r="AR267" s="6">
        <v>133</v>
      </c>
      <c r="AS267" s="6">
        <v>4</v>
      </c>
      <c r="AT267" s="6">
        <v>90</v>
      </c>
      <c r="AU267" s="6">
        <v>96</v>
      </c>
      <c r="AV267" s="6">
        <v>15</v>
      </c>
      <c r="AW267" s="6">
        <v>21</v>
      </c>
      <c r="AX267" s="6">
        <v>11</v>
      </c>
      <c r="AY267" s="6">
        <v>14</v>
      </c>
      <c r="AZ267" s="6">
        <v>133</v>
      </c>
    </row>
    <row r="268" spans="1:52" x14ac:dyDescent="0.35">
      <c r="A268" s="13" t="s">
        <v>459</v>
      </c>
      <c r="B268" s="9">
        <v>8.0658004035350006E-2</v>
      </c>
      <c r="C268" s="9">
        <v>8.8237403868290001E-2</v>
      </c>
      <c r="D268" s="9">
        <v>7.3687225496860007E-2</v>
      </c>
      <c r="E268" s="9">
        <v>0.1245345268098</v>
      </c>
      <c r="F268" s="9">
        <v>0.11498736540899999</v>
      </c>
      <c r="G268" s="9">
        <v>5.2653628113040002E-2</v>
      </c>
      <c r="H268" s="9">
        <v>8.4992305921690006E-2</v>
      </c>
      <c r="I268" s="9">
        <v>7.0601109996830003E-2</v>
      </c>
      <c r="J268" s="9">
        <v>6.3012520482469997E-2</v>
      </c>
      <c r="K268" s="9">
        <v>7.5292364732920003E-2</v>
      </c>
      <c r="L268" s="9">
        <v>8.357536815878E-2</v>
      </c>
      <c r="M268" s="9">
        <v>6.5410827912910002E-2</v>
      </c>
      <c r="N268" s="9">
        <v>8.84077821017E-2</v>
      </c>
      <c r="O268" s="9">
        <v>8.0055873825500001E-2</v>
      </c>
      <c r="P268" s="9">
        <v>7.8005857462350003E-2</v>
      </c>
      <c r="Q268" s="9">
        <v>7.5155866980509994E-2</v>
      </c>
      <c r="R268" s="9">
        <v>7.7164550228409998E-2</v>
      </c>
      <c r="S268" s="9">
        <v>9.7729995320390006E-2</v>
      </c>
      <c r="T268" s="9">
        <v>7.5969923006159998E-2</v>
      </c>
      <c r="U268" s="9">
        <v>8.3610036957079997E-2</v>
      </c>
      <c r="V268" s="9">
        <v>0.1306146866723</v>
      </c>
      <c r="W268" s="9">
        <v>9.1626254231459994E-2</v>
      </c>
      <c r="X268" s="9">
        <v>7.6543348458869995E-2</v>
      </c>
      <c r="Y268" s="11">
        <v>0.1807592060946</v>
      </c>
      <c r="Z268" s="9">
        <v>0.13756459312470001</v>
      </c>
      <c r="AA268" s="9">
        <v>9.7423266174970005E-2</v>
      </c>
      <c r="AB268" s="9">
        <v>0.18309254117439999</v>
      </c>
      <c r="AC268" s="9">
        <v>0.119844084566</v>
      </c>
      <c r="AD268" s="9">
        <v>6.2900594718089994E-2</v>
      </c>
      <c r="AE268" s="9">
        <v>9.5970473630989997E-2</v>
      </c>
      <c r="AF268" s="9">
        <v>0.1123293010867</v>
      </c>
      <c r="AG268" s="9">
        <v>2.4245276172079999E-2</v>
      </c>
      <c r="AH268" s="9">
        <v>0.1215418348687</v>
      </c>
      <c r="AI268" s="9">
        <v>7.4958080507720001E-2</v>
      </c>
      <c r="AJ268" s="9">
        <v>0.1091380330953</v>
      </c>
      <c r="AK268" s="9">
        <v>0.1556757292939</v>
      </c>
      <c r="AL268" s="9">
        <v>9.6434006398340003E-2</v>
      </c>
      <c r="AM268" s="9">
        <v>0.1059221596105</v>
      </c>
      <c r="AN268" s="9">
        <v>3.9506464277579999E-2</v>
      </c>
      <c r="AO268" s="9">
        <v>5.218837050096E-2</v>
      </c>
      <c r="AP268" s="9">
        <v>7.4012893691409995E-2</v>
      </c>
      <c r="AQ268" s="9">
        <v>8.0759288180039995E-2</v>
      </c>
      <c r="AR268" s="11">
        <v>0.100152455165</v>
      </c>
      <c r="AS268" s="10">
        <v>1.286183369674E-2</v>
      </c>
      <c r="AT268" s="11">
        <v>9.7555562716580002E-2</v>
      </c>
      <c r="AU268" s="11">
        <v>0.10401091684369999</v>
      </c>
      <c r="AV268" s="9">
        <v>9.4987722367770006E-2</v>
      </c>
      <c r="AW268" s="9">
        <v>0.1123293010867</v>
      </c>
      <c r="AX268" s="9">
        <v>8.4767119620760001E-2</v>
      </c>
      <c r="AY268" s="9">
        <v>9.5970473630989997E-2</v>
      </c>
      <c r="AZ268" s="9">
        <v>0.1001754806423</v>
      </c>
    </row>
    <row r="269" spans="1:52" x14ac:dyDescent="0.35">
      <c r="A269" s="13"/>
      <c r="B269" s="6">
        <v>145</v>
      </c>
      <c r="C269" s="6">
        <v>74</v>
      </c>
      <c r="D269" s="6">
        <v>70</v>
      </c>
      <c r="E269" s="6">
        <v>29</v>
      </c>
      <c r="F269" s="6">
        <v>32</v>
      </c>
      <c r="G269" s="6">
        <v>21</v>
      </c>
      <c r="H269" s="6">
        <v>53</v>
      </c>
      <c r="I269" s="6">
        <v>19</v>
      </c>
      <c r="J269" s="6">
        <v>15</v>
      </c>
      <c r="K269" s="6">
        <v>29</v>
      </c>
      <c r="L269" s="6">
        <v>49</v>
      </c>
      <c r="M269" s="6">
        <v>21</v>
      </c>
      <c r="N269" s="6">
        <v>43</v>
      </c>
      <c r="O269" s="6">
        <v>32</v>
      </c>
      <c r="P269" s="6">
        <v>36</v>
      </c>
      <c r="Q269" s="6">
        <v>22</v>
      </c>
      <c r="R269" s="6">
        <v>58</v>
      </c>
      <c r="S269" s="6">
        <v>39</v>
      </c>
      <c r="T269" s="6">
        <v>48</v>
      </c>
      <c r="U269" s="6">
        <v>87</v>
      </c>
      <c r="V269" s="6">
        <v>18</v>
      </c>
      <c r="W269" s="6">
        <v>8</v>
      </c>
      <c r="X269" s="6">
        <v>5</v>
      </c>
      <c r="Y269" s="6">
        <v>29</v>
      </c>
      <c r="Z269" s="6">
        <v>16</v>
      </c>
      <c r="AA269" s="6">
        <v>24</v>
      </c>
      <c r="AB269" s="6">
        <v>10</v>
      </c>
      <c r="AC269" s="6">
        <v>15</v>
      </c>
      <c r="AD269" s="6">
        <v>11</v>
      </c>
      <c r="AE269" s="6">
        <v>16</v>
      </c>
      <c r="AF269" s="6">
        <v>24</v>
      </c>
      <c r="AG269" s="6">
        <v>1</v>
      </c>
      <c r="AH269" s="6">
        <v>10</v>
      </c>
      <c r="AI269" s="6">
        <v>38</v>
      </c>
      <c r="AJ269" s="6">
        <v>43</v>
      </c>
      <c r="AK269" s="6">
        <v>30</v>
      </c>
      <c r="AL269" s="6">
        <v>46</v>
      </c>
      <c r="AM269" s="6">
        <v>30</v>
      </c>
      <c r="AN269" s="6">
        <v>1</v>
      </c>
      <c r="AO269" s="6">
        <v>2</v>
      </c>
      <c r="AP269" s="6">
        <v>64</v>
      </c>
      <c r="AQ269" s="6">
        <v>50</v>
      </c>
      <c r="AR269" s="6">
        <v>139</v>
      </c>
      <c r="AS269" s="6">
        <v>6</v>
      </c>
      <c r="AT269" s="6">
        <v>89</v>
      </c>
      <c r="AU269" s="6">
        <v>102</v>
      </c>
      <c r="AV269" s="6">
        <v>16</v>
      </c>
      <c r="AW269" s="6">
        <v>24</v>
      </c>
      <c r="AX269" s="6">
        <v>10</v>
      </c>
      <c r="AY269" s="6">
        <v>16</v>
      </c>
      <c r="AZ269" s="6">
        <v>138</v>
      </c>
    </row>
    <row r="270" spans="1:52" x14ac:dyDescent="0.35">
      <c r="A270" s="13" t="s">
        <v>460</v>
      </c>
      <c r="B270" s="9">
        <v>0.16286539730989999</v>
      </c>
      <c r="C270" s="9">
        <v>0.15033850906400001</v>
      </c>
      <c r="D270" s="9">
        <v>0.17503606235479999</v>
      </c>
      <c r="E270" s="9">
        <v>0.20921915621699999</v>
      </c>
      <c r="F270" s="9">
        <v>0.20096744713379999</v>
      </c>
      <c r="G270" s="9">
        <v>0.17844907947470001</v>
      </c>
      <c r="H270" s="9">
        <v>0.1901315850984</v>
      </c>
      <c r="I270" s="9">
        <v>0.18114434739669999</v>
      </c>
      <c r="J270" s="9">
        <v>0.15430392750040001</v>
      </c>
      <c r="K270" s="10">
        <v>8.7366293365959996E-2</v>
      </c>
      <c r="L270" s="9">
        <v>0.14849636699320001</v>
      </c>
      <c r="M270" s="9">
        <v>0.1522133099744</v>
      </c>
      <c r="N270" s="9">
        <v>0.1577899066856</v>
      </c>
      <c r="O270" s="9">
        <v>0.19595573647539999</v>
      </c>
      <c r="P270" s="9">
        <v>0.1717580814272</v>
      </c>
      <c r="Q270" s="9">
        <v>0.18264587022920001</v>
      </c>
      <c r="R270" s="9">
        <v>0.1749721186456</v>
      </c>
      <c r="S270" s="11">
        <v>0.21895702421929999</v>
      </c>
      <c r="T270" s="10">
        <v>0.11674906244320001</v>
      </c>
      <c r="U270" s="9">
        <v>0.1526349944099</v>
      </c>
      <c r="V270" s="9">
        <v>0.24343857726920001</v>
      </c>
      <c r="W270" s="9">
        <v>0.27972272244660001</v>
      </c>
      <c r="X270" s="9">
        <v>0.11727988905679999</v>
      </c>
      <c r="Y270" s="9">
        <v>0.16126377976190001</v>
      </c>
      <c r="Z270" s="9">
        <v>0.1621165428403</v>
      </c>
      <c r="AA270" s="9">
        <v>0.2015971687358</v>
      </c>
      <c r="AB270" s="9">
        <v>0.16949204764690001</v>
      </c>
      <c r="AC270" s="9">
        <v>0.2226257647056</v>
      </c>
      <c r="AD270" s="11">
        <v>0.28269722074980003</v>
      </c>
      <c r="AE270" s="9">
        <v>0.2058189543185</v>
      </c>
      <c r="AF270" s="9">
        <v>0.25900011195490003</v>
      </c>
      <c r="AG270" s="9">
        <v>0.1206005786283</v>
      </c>
      <c r="AH270" s="9">
        <v>0.2326284640198</v>
      </c>
      <c r="AI270" s="9">
        <v>0.19347597250160001</v>
      </c>
      <c r="AJ270" s="9">
        <v>0.1680432907687</v>
      </c>
      <c r="AK270" s="9">
        <v>0.16920015282590001</v>
      </c>
      <c r="AL270" s="9">
        <v>0.2135763178865</v>
      </c>
      <c r="AM270" s="9">
        <v>0.20265552980980001</v>
      </c>
      <c r="AN270" s="9">
        <v>0.244555105306</v>
      </c>
      <c r="AO270" s="9">
        <v>0.19834875673739999</v>
      </c>
      <c r="AP270" s="10">
        <v>0.1202393405865</v>
      </c>
      <c r="AQ270" s="9">
        <v>0.13869802197389999</v>
      </c>
      <c r="AR270" s="11">
        <v>0.20422516367740001</v>
      </c>
      <c r="AS270" s="10">
        <v>1.9027863892590001E-2</v>
      </c>
      <c r="AT270" s="11">
        <v>0.1961609662638</v>
      </c>
      <c r="AU270" s="11">
        <v>0.2063357085684</v>
      </c>
      <c r="AV270" s="9">
        <v>0.22289081720949999</v>
      </c>
      <c r="AW270" s="11">
        <v>0.25900011195490003</v>
      </c>
      <c r="AX270" s="9">
        <v>0.17566675588040001</v>
      </c>
      <c r="AY270" s="9">
        <v>0.2058189543185</v>
      </c>
      <c r="AZ270" s="9">
        <v>0.2043306579068</v>
      </c>
    </row>
    <row r="271" spans="1:52" x14ac:dyDescent="0.35">
      <c r="A271" s="13"/>
      <c r="B271" s="6">
        <v>303</v>
      </c>
      <c r="C271" s="6">
        <v>133</v>
      </c>
      <c r="D271" s="6">
        <v>169</v>
      </c>
      <c r="E271" s="6">
        <v>61</v>
      </c>
      <c r="F271" s="6">
        <v>58</v>
      </c>
      <c r="G271" s="6">
        <v>65</v>
      </c>
      <c r="H271" s="6">
        <v>123</v>
      </c>
      <c r="I271" s="6">
        <v>51</v>
      </c>
      <c r="J271" s="6">
        <v>35</v>
      </c>
      <c r="K271" s="6">
        <v>33</v>
      </c>
      <c r="L271" s="6">
        <v>85</v>
      </c>
      <c r="M271" s="6">
        <v>48</v>
      </c>
      <c r="N271" s="6">
        <v>84</v>
      </c>
      <c r="O271" s="6">
        <v>86</v>
      </c>
      <c r="P271" s="6">
        <v>89</v>
      </c>
      <c r="Q271" s="6">
        <v>52</v>
      </c>
      <c r="R271" s="6">
        <v>141</v>
      </c>
      <c r="S271" s="6">
        <v>79</v>
      </c>
      <c r="T271" s="6">
        <v>83</v>
      </c>
      <c r="U271" s="6">
        <v>162</v>
      </c>
      <c r="V271" s="6">
        <v>37</v>
      </c>
      <c r="W271" s="6">
        <v>23</v>
      </c>
      <c r="X271" s="6">
        <v>10</v>
      </c>
      <c r="Y271" s="6">
        <v>36</v>
      </c>
      <c r="Z271" s="6">
        <v>19</v>
      </c>
      <c r="AA271" s="6">
        <v>51</v>
      </c>
      <c r="AB271" s="6">
        <v>17</v>
      </c>
      <c r="AC271" s="6">
        <v>28</v>
      </c>
      <c r="AD271" s="6">
        <v>50</v>
      </c>
      <c r="AE271" s="6">
        <v>36</v>
      </c>
      <c r="AF271" s="6">
        <v>47</v>
      </c>
      <c r="AG271" s="6">
        <v>4</v>
      </c>
      <c r="AH271" s="6">
        <v>20</v>
      </c>
      <c r="AI271" s="6">
        <v>99</v>
      </c>
      <c r="AJ271" s="6">
        <v>70</v>
      </c>
      <c r="AK271" s="6">
        <v>35</v>
      </c>
      <c r="AL271" s="6">
        <v>93</v>
      </c>
      <c r="AM271" s="6">
        <v>58</v>
      </c>
      <c r="AN271" s="6">
        <v>7</v>
      </c>
      <c r="AO271" s="6">
        <v>7</v>
      </c>
      <c r="AP271" s="6">
        <v>109</v>
      </c>
      <c r="AQ271" s="6">
        <v>81</v>
      </c>
      <c r="AR271" s="6">
        <v>295</v>
      </c>
      <c r="AS271" s="6">
        <v>8</v>
      </c>
      <c r="AT271" s="6">
        <v>195</v>
      </c>
      <c r="AU271" s="6">
        <v>218</v>
      </c>
      <c r="AV271" s="6">
        <v>30</v>
      </c>
      <c r="AW271" s="6">
        <v>47</v>
      </c>
      <c r="AX271" s="6">
        <v>23</v>
      </c>
      <c r="AY271" s="6">
        <v>36</v>
      </c>
      <c r="AZ271" s="6">
        <v>294</v>
      </c>
    </row>
    <row r="272" spans="1:52" x14ac:dyDescent="0.35">
      <c r="A272" s="13" t="s">
        <v>461</v>
      </c>
      <c r="B272" s="9">
        <v>0.47219526601599998</v>
      </c>
      <c r="C272" s="9">
        <v>0.4552900336058</v>
      </c>
      <c r="D272" s="9">
        <v>0.48862738054179999</v>
      </c>
      <c r="E272" s="9">
        <v>0.39944870068670002</v>
      </c>
      <c r="F272" s="9">
        <v>0.4500353012753</v>
      </c>
      <c r="G272" s="9">
        <v>0.47668557826169999</v>
      </c>
      <c r="H272" s="9">
        <v>0.46285944239429999</v>
      </c>
      <c r="I272" s="9">
        <v>0.50997020859859998</v>
      </c>
      <c r="J272" s="9">
        <v>0.48019758394279999</v>
      </c>
      <c r="K272" s="9">
        <v>0.48313090068969999</v>
      </c>
      <c r="L272" s="9">
        <v>0.47746536200680001</v>
      </c>
      <c r="M272" s="9">
        <v>0.47931638403269999</v>
      </c>
      <c r="N272" s="9">
        <v>0.4365131289652</v>
      </c>
      <c r="O272" s="9">
        <v>0.50185277777210002</v>
      </c>
      <c r="P272" s="11">
        <v>0.52552042067500004</v>
      </c>
      <c r="Q272" s="9">
        <v>0.51354264100390001</v>
      </c>
      <c r="R272" s="11">
        <v>0.52198462195990003</v>
      </c>
      <c r="S272" s="9">
        <v>0.4399887408084</v>
      </c>
      <c r="T272" s="10">
        <v>0.42478376964050002</v>
      </c>
      <c r="U272" s="10">
        <v>0.43012234162070001</v>
      </c>
      <c r="V272" s="9">
        <v>0.50621026482830001</v>
      </c>
      <c r="W272" s="9">
        <v>0.48273120559490001</v>
      </c>
      <c r="X272" s="9">
        <v>0.54227456660960005</v>
      </c>
      <c r="Y272" s="9">
        <v>0.60291358989249999</v>
      </c>
      <c r="Z272" s="9">
        <v>0.61660771272850001</v>
      </c>
      <c r="AA272" s="9">
        <v>0.63683614623069995</v>
      </c>
      <c r="AB272" s="9">
        <v>0.53490093515399995</v>
      </c>
      <c r="AC272" s="9">
        <v>0.54712858639719997</v>
      </c>
      <c r="AD272" s="10">
        <v>0.44357103453930002</v>
      </c>
      <c r="AE272" s="9">
        <v>0.69528032387329997</v>
      </c>
      <c r="AF272" s="9">
        <v>0.61883901215519999</v>
      </c>
      <c r="AG272" s="9">
        <v>0.65243641292849996</v>
      </c>
      <c r="AH272" s="9">
        <v>0.58267488236090004</v>
      </c>
      <c r="AI272" s="10">
        <v>0.55391682714559998</v>
      </c>
      <c r="AJ272" s="9">
        <v>0.59454271182649998</v>
      </c>
      <c r="AK272" s="9">
        <v>0.56360149923519998</v>
      </c>
      <c r="AL272" s="9">
        <v>0.64109963561850003</v>
      </c>
      <c r="AM272" s="9">
        <v>0.66881737986940004</v>
      </c>
      <c r="AN272" s="9">
        <v>0.41651454632410001</v>
      </c>
      <c r="AO272" s="9">
        <v>0.53004803913880005</v>
      </c>
      <c r="AP272" s="11">
        <v>1</v>
      </c>
      <c r="AQ272" s="9">
        <v>0.49669497020159997</v>
      </c>
      <c r="AR272" s="11">
        <v>0.60797266304380004</v>
      </c>
      <c r="AS272" s="10">
        <v>0</v>
      </c>
      <c r="AT272" s="11">
        <v>0.58948120395820003</v>
      </c>
      <c r="AU272" s="11">
        <v>0.58120594794439995</v>
      </c>
      <c r="AV272" s="11">
        <v>0.67747550808769996</v>
      </c>
      <c r="AW272" s="11">
        <v>0.61883901215519999</v>
      </c>
      <c r="AX272" s="11">
        <v>0.74578542964219996</v>
      </c>
      <c r="AY272" s="11">
        <v>0.69528032387329997</v>
      </c>
      <c r="AZ272" s="9">
        <v>0.60789208236829995</v>
      </c>
    </row>
    <row r="273" spans="1:52" x14ac:dyDescent="0.35">
      <c r="A273" s="13"/>
      <c r="B273" s="6">
        <v>835</v>
      </c>
      <c r="C273" s="6">
        <v>375</v>
      </c>
      <c r="D273" s="6">
        <v>455</v>
      </c>
      <c r="E273" s="6">
        <v>108</v>
      </c>
      <c r="F273" s="6">
        <v>113</v>
      </c>
      <c r="G273" s="6">
        <v>176</v>
      </c>
      <c r="H273" s="6">
        <v>289</v>
      </c>
      <c r="I273" s="6">
        <v>138</v>
      </c>
      <c r="J273" s="6">
        <v>110</v>
      </c>
      <c r="K273" s="6">
        <v>190</v>
      </c>
      <c r="L273" s="6">
        <v>247</v>
      </c>
      <c r="M273" s="6">
        <v>150</v>
      </c>
      <c r="N273" s="6">
        <v>218</v>
      </c>
      <c r="O273" s="6">
        <v>220</v>
      </c>
      <c r="P273" s="6">
        <v>262</v>
      </c>
      <c r="Q273" s="6">
        <v>144</v>
      </c>
      <c r="R273" s="6">
        <v>406</v>
      </c>
      <c r="S273" s="6">
        <v>159</v>
      </c>
      <c r="T273" s="6">
        <v>270</v>
      </c>
      <c r="U273" s="6">
        <v>429</v>
      </c>
      <c r="V273" s="6">
        <v>75</v>
      </c>
      <c r="W273" s="6">
        <v>44</v>
      </c>
      <c r="X273" s="6">
        <v>39</v>
      </c>
      <c r="Y273" s="6">
        <v>109</v>
      </c>
      <c r="Z273" s="6">
        <v>74</v>
      </c>
      <c r="AA273" s="6">
        <v>155</v>
      </c>
      <c r="AB273" s="6">
        <v>41</v>
      </c>
      <c r="AC273" s="6">
        <v>72</v>
      </c>
      <c r="AD273" s="6">
        <v>84</v>
      </c>
      <c r="AE273" s="6">
        <v>106</v>
      </c>
      <c r="AF273" s="6">
        <v>116</v>
      </c>
      <c r="AG273" s="6">
        <v>20</v>
      </c>
      <c r="AH273" s="6">
        <v>48</v>
      </c>
      <c r="AI273" s="6">
        <v>263</v>
      </c>
      <c r="AJ273" s="6">
        <v>235</v>
      </c>
      <c r="AK273" s="6">
        <v>98</v>
      </c>
      <c r="AL273" s="6">
        <v>269</v>
      </c>
      <c r="AM273" s="6">
        <v>166</v>
      </c>
      <c r="AN273" s="6">
        <v>15</v>
      </c>
      <c r="AO273" s="6">
        <v>22</v>
      </c>
      <c r="AP273" s="6">
        <v>835</v>
      </c>
      <c r="AQ273" s="6">
        <v>292</v>
      </c>
      <c r="AR273" s="6">
        <v>835</v>
      </c>
      <c r="AS273" s="6">
        <v>0</v>
      </c>
      <c r="AT273" s="6">
        <v>560</v>
      </c>
      <c r="AU273" s="6">
        <v>593</v>
      </c>
      <c r="AV273" s="6">
        <v>91</v>
      </c>
      <c r="AW273" s="6">
        <v>116</v>
      </c>
      <c r="AX273" s="6">
        <v>82</v>
      </c>
      <c r="AY273" s="6">
        <v>106</v>
      </c>
      <c r="AZ273" s="6">
        <v>830</v>
      </c>
    </row>
    <row r="274" spans="1:52" x14ac:dyDescent="0.35">
      <c r="A274" s="13" t="s">
        <v>462</v>
      </c>
      <c r="B274" s="9">
        <v>0.33232137049429999</v>
      </c>
      <c r="C274" s="9">
        <v>0.36092378953889998</v>
      </c>
      <c r="D274" s="9">
        <v>0.30588721048860001</v>
      </c>
      <c r="E274" s="9">
        <v>0.28479802364619999</v>
      </c>
      <c r="F274" s="11">
        <v>0.40960695003570002</v>
      </c>
      <c r="G274" s="11">
        <v>0.43576949408670002</v>
      </c>
      <c r="H274" s="11">
        <v>0.42219639355689997</v>
      </c>
      <c r="I274" s="9">
        <v>0.30394443055440001</v>
      </c>
      <c r="J274" s="9">
        <v>0.27303932496619998</v>
      </c>
      <c r="K274" s="10">
        <v>0.25428257004490001</v>
      </c>
      <c r="L274" s="9">
        <v>0.29268147634070002</v>
      </c>
      <c r="M274" s="9">
        <v>0.31292289433499998</v>
      </c>
      <c r="N274" s="9">
        <v>0.3799043595478</v>
      </c>
      <c r="O274" s="9">
        <v>0.34553165448849998</v>
      </c>
      <c r="P274" s="11">
        <v>0.49349561019799998</v>
      </c>
      <c r="Q274" s="9">
        <v>0.34227176504149998</v>
      </c>
      <c r="R274" s="11">
        <v>0.44885485940070002</v>
      </c>
      <c r="S274" s="9">
        <v>0.28683237109229998</v>
      </c>
      <c r="T274" s="10">
        <v>0.20517954128480001</v>
      </c>
      <c r="U274" s="10">
        <v>0.23384842230389999</v>
      </c>
      <c r="V274" s="9">
        <v>0.42944444161849998</v>
      </c>
      <c r="W274" s="9">
        <v>0.47406401377340002</v>
      </c>
      <c r="X274" s="9">
        <v>0.50358531769869996</v>
      </c>
      <c r="Y274" s="11">
        <v>0.53975124643920003</v>
      </c>
      <c r="Z274" s="9">
        <v>0.4567483736663</v>
      </c>
      <c r="AA274" s="9">
        <v>0.42117074287049999</v>
      </c>
      <c r="AB274" s="9">
        <v>0.50413181571989996</v>
      </c>
      <c r="AC274" s="9">
        <v>0.39938918568999998</v>
      </c>
      <c r="AD274" s="11">
        <v>0.52604089704010004</v>
      </c>
      <c r="AE274" s="9">
        <v>0.4100551201173</v>
      </c>
      <c r="AF274" s="9">
        <v>0.37236407841370001</v>
      </c>
      <c r="AG274" s="9">
        <v>0.27003027607879998</v>
      </c>
      <c r="AH274" s="9">
        <v>0.39536749088869999</v>
      </c>
      <c r="AI274" s="11">
        <v>0.51057271097610002</v>
      </c>
      <c r="AJ274" s="9">
        <v>0.43504281598009997</v>
      </c>
      <c r="AK274" s="9">
        <v>0.46367335506320001</v>
      </c>
      <c r="AL274" s="9">
        <v>0.4136901341109</v>
      </c>
      <c r="AM274" s="9">
        <v>0.36434702286319998</v>
      </c>
      <c r="AN274" s="9">
        <v>0.36726928501470002</v>
      </c>
      <c r="AO274" s="9">
        <v>0.36828417141620001</v>
      </c>
      <c r="AP274" s="9">
        <v>0.34956376121179999</v>
      </c>
      <c r="AQ274" s="11">
        <v>1</v>
      </c>
      <c r="AR274" s="11">
        <v>0.42787872549080003</v>
      </c>
      <c r="AS274" s="10">
        <v>0</v>
      </c>
      <c r="AT274" s="11">
        <v>0.44732614201929999</v>
      </c>
      <c r="AU274" s="11">
        <v>0.44490383995760002</v>
      </c>
      <c r="AV274" s="9">
        <v>0.37152151767879998</v>
      </c>
      <c r="AW274" s="9">
        <v>0.37236407841370001</v>
      </c>
      <c r="AX274" s="9">
        <v>0.42736170999349998</v>
      </c>
      <c r="AY274" s="9">
        <v>0.4100551201173</v>
      </c>
      <c r="AZ274" s="9">
        <v>0.42786800358400001</v>
      </c>
    </row>
    <row r="275" spans="1:52" x14ac:dyDescent="0.35">
      <c r="A275" s="13"/>
      <c r="B275" s="6">
        <v>579</v>
      </c>
      <c r="C275" s="6">
        <v>284</v>
      </c>
      <c r="D275" s="6">
        <v>291</v>
      </c>
      <c r="E275" s="6">
        <v>76</v>
      </c>
      <c r="F275" s="6">
        <v>93</v>
      </c>
      <c r="G275" s="6">
        <v>158</v>
      </c>
      <c r="H275" s="6">
        <v>251</v>
      </c>
      <c r="I275" s="6">
        <v>85</v>
      </c>
      <c r="J275" s="6">
        <v>68</v>
      </c>
      <c r="K275" s="6">
        <v>99</v>
      </c>
      <c r="L275" s="6">
        <v>156</v>
      </c>
      <c r="M275" s="6">
        <v>96</v>
      </c>
      <c r="N275" s="6">
        <v>180</v>
      </c>
      <c r="O275" s="6">
        <v>147</v>
      </c>
      <c r="P275" s="6">
        <v>239</v>
      </c>
      <c r="Q275" s="6">
        <v>97</v>
      </c>
      <c r="R275" s="6">
        <v>336</v>
      </c>
      <c r="S275" s="6">
        <v>108</v>
      </c>
      <c r="T275" s="6">
        <v>135</v>
      </c>
      <c r="U275" s="6">
        <v>243</v>
      </c>
      <c r="V275" s="6">
        <v>58</v>
      </c>
      <c r="W275" s="6">
        <v>38</v>
      </c>
      <c r="X275" s="6">
        <v>30</v>
      </c>
      <c r="Y275" s="6">
        <v>93</v>
      </c>
      <c r="Z275" s="6">
        <v>57</v>
      </c>
      <c r="AA275" s="6">
        <v>98</v>
      </c>
      <c r="AB275" s="6">
        <v>38</v>
      </c>
      <c r="AC275" s="6">
        <v>48</v>
      </c>
      <c r="AD275" s="6">
        <v>95</v>
      </c>
      <c r="AE275" s="6">
        <v>67</v>
      </c>
      <c r="AF275" s="6">
        <v>72</v>
      </c>
      <c r="AG275" s="6">
        <v>11</v>
      </c>
      <c r="AH275" s="6">
        <v>28</v>
      </c>
      <c r="AI275" s="6">
        <v>231</v>
      </c>
      <c r="AJ275" s="6">
        <v>171</v>
      </c>
      <c r="AK275" s="6">
        <v>72</v>
      </c>
      <c r="AL275" s="6">
        <v>177</v>
      </c>
      <c r="AM275" s="6">
        <v>89</v>
      </c>
      <c r="AN275" s="6">
        <v>12</v>
      </c>
      <c r="AO275" s="6">
        <v>13</v>
      </c>
      <c r="AP275" s="6">
        <v>292</v>
      </c>
      <c r="AQ275" s="6">
        <v>579</v>
      </c>
      <c r="AR275" s="6">
        <v>579</v>
      </c>
      <c r="AS275" s="6">
        <v>0</v>
      </c>
      <c r="AT275" s="6">
        <v>409</v>
      </c>
      <c r="AU275" s="6">
        <v>438</v>
      </c>
      <c r="AV275" s="6">
        <v>51</v>
      </c>
      <c r="AW275" s="6">
        <v>72</v>
      </c>
      <c r="AX275" s="6">
        <v>52</v>
      </c>
      <c r="AY275" s="6">
        <v>67</v>
      </c>
      <c r="AZ275" s="6">
        <v>575</v>
      </c>
    </row>
    <row r="276" spans="1:52" x14ac:dyDescent="0.35">
      <c r="A276" s="13" t="s">
        <v>463</v>
      </c>
      <c r="B276" s="9">
        <v>0.77667187148189998</v>
      </c>
      <c r="C276" s="9">
        <v>0.78036868131439996</v>
      </c>
      <c r="D276" s="9">
        <v>0.77428834815330005</v>
      </c>
      <c r="E276" s="9">
        <v>0.80447747296049998</v>
      </c>
      <c r="F276" s="11">
        <v>0.85295636329930002</v>
      </c>
      <c r="G276" s="9">
        <v>0.82286895298469998</v>
      </c>
      <c r="H276" s="11">
        <v>0.83847827003300002</v>
      </c>
      <c r="I276" s="9">
        <v>0.77338493431040001</v>
      </c>
      <c r="J276" s="9">
        <v>0.72787120784829995</v>
      </c>
      <c r="K276" s="10">
        <v>0.69161076945419997</v>
      </c>
      <c r="L276" s="9">
        <v>0.77603123807410002</v>
      </c>
      <c r="M276" s="9">
        <v>0.78305409409180005</v>
      </c>
      <c r="N276" s="9">
        <v>0.74978537122269995</v>
      </c>
      <c r="O276" s="9">
        <v>0.80546221017560005</v>
      </c>
      <c r="P276" s="11">
        <v>0.8938852207179</v>
      </c>
      <c r="Q276" s="9">
        <v>0.83296429117019999</v>
      </c>
      <c r="R276" s="11">
        <v>0.87590157513959999</v>
      </c>
      <c r="S276" s="9">
        <v>0.77223121334989997</v>
      </c>
      <c r="T276" s="10">
        <v>0.6498531423585</v>
      </c>
      <c r="U276" s="10">
        <v>0.69282094108479997</v>
      </c>
      <c r="V276" s="9">
        <v>1</v>
      </c>
      <c r="W276" s="9">
        <v>1</v>
      </c>
      <c r="X276" s="9">
        <v>1</v>
      </c>
      <c r="Y276" s="9">
        <v>1</v>
      </c>
      <c r="Z276" s="9">
        <v>1</v>
      </c>
      <c r="AA276" s="9">
        <v>1</v>
      </c>
      <c r="AB276" s="9">
        <v>1</v>
      </c>
      <c r="AC276" s="9">
        <v>1</v>
      </c>
      <c r="AD276" s="9">
        <v>1</v>
      </c>
      <c r="AE276" s="9">
        <v>1</v>
      </c>
      <c r="AF276" s="9">
        <v>1</v>
      </c>
      <c r="AG276" s="9">
        <v>1</v>
      </c>
      <c r="AH276" s="9">
        <v>1</v>
      </c>
      <c r="AI276" s="9">
        <v>1</v>
      </c>
      <c r="AJ276" s="9">
        <v>1</v>
      </c>
      <c r="AK276" s="9">
        <v>1</v>
      </c>
      <c r="AL276" s="9">
        <v>1</v>
      </c>
      <c r="AM276" s="9">
        <v>1</v>
      </c>
      <c r="AN276" s="9">
        <v>1</v>
      </c>
      <c r="AO276" s="9">
        <v>1</v>
      </c>
      <c r="AP276" s="11">
        <v>1</v>
      </c>
      <c r="AQ276" s="11">
        <v>1</v>
      </c>
      <c r="AR276" s="11">
        <v>1</v>
      </c>
      <c r="AS276" s="10">
        <v>0</v>
      </c>
      <c r="AT276" s="11">
        <v>1</v>
      </c>
      <c r="AU276" s="11">
        <v>1</v>
      </c>
      <c r="AV276" s="11">
        <v>1</v>
      </c>
      <c r="AW276" s="11">
        <v>1</v>
      </c>
      <c r="AX276" s="11">
        <v>1</v>
      </c>
      <c r="AY276" s="11">
        <v>1</v>
      </c>
      <c r="AZ276" s="9">
        <v>1</v>
      </c>
    </row>
    <row r="277" spans="1:52" x14ac:dyDescent="0.35">
      <c r="A277" s="13"/>
      <c r="B277" s="6">
        <v>1373</v>
      </c>
      <c r="C277" s="6">
        <v>635</v>
      </c>
      <c r="D277" s="6">
        <v>729</v>
      </c>
      <c r="E277" s="6">
        <v>217</v>
      </c>
      <c r="F277" s="6">
        <v>212</v>
      </c>
      <c r="G277" s="6">
        <v>299</v>
      </c>
      <c r="H277" s="6">
        <v>511</v>
      </c>
      <c r="I277" s="6">
        <v>209</v>
      </c>
      <c r="J277" s="6">
        <v>168</v>
      </c>
      <c r="K277" s="6">
        <v>268</v>
      </c>
      <c r="L277" s="6">
        <v>412</v>
      </c>
      <c r="M277" s="6">
        <v>243</v>
      </c>
      <c r="N277" s="6">
        <v>372</v>
      </c>
      <c r="O277" s="6">
        <v>346</v>
      </c>
      <c r="P277" s="6">
        <v>438</v>
      </c>
      <c r="Q277" s="6">
        <v>234</v>
      </c>
      <c r="R277" s="6">
        <v>672</v>
      </c>
      <c r="S277" s="6">
        <v>280</v>
      </c>
      <c r="T277" s="6">
        <v>421</v>
      </c>
      <c r="U277" s="6">
        <v>701</v>
      </c>
      <c r="V277" s="6">
        <v>138</v>
      </c>
      <c r="W277" s="6">
        <v>82</v>
      </c>
      <c r="X277" s="6">
        <v>67</v>
      </c>
      <c r="Y277" s="6">
        <v>179</v>
      </c>
      <c r="Z277" s="6">
        <v>122</v>
      </c>
      <c r="AA277" s="6">
        <v>240</v>
      </c>
      <c r="AB277" s="6">
        <v>79</v>
      </c>
      <c r="AC277" s="6">
        <v>127</v>
      </c>
      <c r="AD277" s="6">
        <v>182</v>
      </c>
      <c r="AE277" s="6">
        <v>159</v>
      </c>
      <c r="AF277" s="6">
        <v>186</v>
      </c>
      <c r="AG277" s="6">
        <v>35</v>
      </c>
      <c r="AH277" s="6">
        <v>86</v>
      </c>
      <c r="AI277" s="6">
        <v>467</v>
      </c>
      <c r="AJ277" s="6">
        <v>398</v>
      </c>
      <c r="AK277" s="6">
        <v>174</v>
      </c>
      <c r="AL277" s="6">
        <v>425</v>
      </c>
      <c r="AM277" s="6">
        <v>254</v>
      </c>
      <c r="AN277" s="6">
        <v>33</v>
      </c>
      <c r="AO277" s="6">
        <v>41</v>
      </c>
      <c r="AP277" s="6">
        <v>835</v>
      </c>
      <c r="AQ277" s="6">
        <v>579</v>
      </c>
      <c r="AR277" s="6">
        <v>1373</v>
      </c>
      <c r="AS277" s="6">
        <v>0</v>
      </c>
      <c r="AT277" s="6">
        <v>933</v>
      </c>
      <c r="AU277" s="6">
        <v>1002</v>
      </c>
      <c r="AV277" s="6">
        <v>135</v>
      </c>
      <c r="AW277" s="6">
        <v>186</v>
      </c>
      <c r="AX277" s="6">
        <v>116</v>
      </c>
      <c r="AY277" s="6">
        <v>159</v>
      </c>
      <c r="AZ277" s="6">
        <v>1364</v>
      </c>
    </row>
    <row r="278" spans="1:52" x14ac:dyDescent="0.35">
      <c r="A278" s="13" t="s">
        <v>464</v>
      </c>
      <c r="B278" s="9">
        <v>0.73835049182489998</v>
      </c>
      <c r="C278" s="9">
        <v>0.75352722993069998</v>
      </c>
      <c r="D278" s="9">
        <v>0.72519183273359999</v>
      </c>
      <c r="E278" s="9">
        <v>0.73461395586169997</v>
      </c>
      <c r="F278" s="9">
        <v>0.78649396724749998</v>
      </c>
      <c r="G278" s="9">
        <v>0.78954513494650003</v>
      </c>
      <c r="H278" s="11">
        <v>0.7879621923308</v>
      </c>
      <c r="I278" s="9">
        <v>0.73271617168439995</v>
      </c>
      <c r="J278" s="9">
        <v>0.70583624868130002</v>
      </c>
      <c r="K278" s="10">
        <v>0.67828587078589997</v>
      </c>
      <c r="L278" s="9">
        <v>0.73780943941050003</v>
      </c>
      <c r="M278" s="9">
        <v>0.74252057552039996</v>
      </c>
      <c r="N278" s="9">
        <v>0.71600368703490003</v>
      </c>
      <c r="O278" s="9">
        <v>0.76344082416699999</v>
      </c>
      <c r="P278" s="11">
        <v>0.86469874413869996</v>
      </c>
      <c r="Q278" s="9">
        <v>0.79873827687650001</v>
      </c>
      <c r="R278" s="11">
        <v>0.84522744463249999</v>
      </c>
      <c r="S278" s="9">
        <v>0.6980491694291</v>
      </c>
      <c r="T278" s="10">
        <v>0.62097687017589998</v>
      </c>
      <c r="U278" s="10">
        <v>0.64803749480299999</v>
      </c>
      <c r="V278" s="9">
        <v>0.93484754656019997</v>
      </c>
      <c r="W278" s="9">
        <v>0.97560675304639999</v>
      </c>
      <c r="X278" s="9">
        <v>0.92978533930490004</v>
      </c>
      <c r="Y278" s="9">
        <v>0.96821117928980005</v>
      </c>
      <c r="Z278" s="11">
        <v>0.9899433937987</v>
      </c>
      <c r="AA278" s="9">
        <v>0.94044391995529997</v>
      </c>
      <c r="AB278" s="9">
        <v>0.94767862107650003</v>
      </c>
      <c r="AC278" s="9">
        <v>0.95648148569070002</v>
      </c>
      <c r="AD278" s="10">
        <v>0.89670363517630003</v>
      </c>
      <c r="AE278" s="9">
        <v>0.95923642622109995</v>
      </c>
      <c r="AF278" s="9">
        <v>0.95341923630470005</v>
      </c>
      <c r="AG278" s="9">
        <v>0.96236144196310003</v>
      </c>
      <c r="AH278" s="9">
        <v>0.89752736914310005</v>
      </c>
      <c r="AI278" s="9">
        <v>0.93840871473209997</v>
      </c>
      <c r="AJ278" s="9">
        <v>0.95652371453200002</v>
      </c>
      <c r="AK278" s="9">
        <v>0.96403389281289997</v>
      </c>
      <c r="AL278" s="9">
        <v>0.95497173081120001</v>
      </c>
      <c r="AM278" s="9">
        <v>0.96778372504989996</v>
      </c>
      <c r="AN278" s="9">
        <v>0.98269442810509999</v>
      </c>
      <c r="AO278" s="9">
        <v>0.90880491683919995</v>
      </c>
      <c r="AP278" s="11">
        <v>1</v>
      </c>
      <c r="AQ278" s="11">
        <v>1</v>
      </c>
      <c r="AR278" s="11">
        <v>0.95065949847789999</v>
      </c>
      <c r="AS278" s="10">
        <v>0</v>
      </c>
      <c r="AT278" s="11">
        <v>0.95412953754350005</v>
      </c>
      <c r="AU278" s="11">
        <v>0.95413949443229995</v>
      </c>
      <c r="AV278" s="11">
        <v>0.94476902002289997</v>
      </c>
      <c r="AW278" s="11">
        <v>0.95341923630470005</v>
      </c>
      <c r="AX278" s="11">
        <v>0.95921471320200002</v>
      </c>
      <c r="AY278" s="11">
        <v>0.95923642622109995</v>
      </c>
      <c r="AZ278" s="9">
        <v>0.95070546415019996</v>
      </c>
    </row>
    <row r="279" spans="1:52" x14ac:dyDescent="0.35">
      <c r="A279" s="13"/>
      <c r="B279" s="6">
        <v>1302</v>
      </c>
      <c r="C279" s="6">
        <v>612</v>
      </c>
      <c r="D279" s="6">
        <v>682</v>
      </c>
      <c r="E279" s="6">
        <v>196</v>
      </c>
      <c r="F279" s="6">
        <v>194</v>
      </c>
      <c r="G279" s="6">
        <v>288</v>
      </c>
      <c r="H279" s="6">
        <v>482</v>
      </c>
      <c r="I279" s="6">
        <v>198</v>
      </c>
      <c r="J279" s="6">
        <v>163</v>
      </c>
      <c r="K279" s="6">
        <v>263</v>
      </c>
      <c r="L279" s="6">
        <v>387</v>
      </c>
      <c r="M279" s="6">
        <v>232</v>
      </c>
      <c r="N279" s="6">
        <v>356</v>
      </c>
      <c r="O279" s="6">
        <v>327</v>
      </c>
      <c r="P279" s="6">
        <v>425</v>
      </c>
      <c r="Q279" s="6">
        <v>224</v>
      </c>
      <c r="R279" s="6">
        <v>649</v>
      </c>
      <c r="S279" s="6">
        <v>254</v>
      </c>
      <c r="T279" s="6">
        <v>399</v>
      </c>
      <c r="U279" s="6">
        <v>653</v>
      </c>
      <c r="V279" s="6">
        <v>128</v>
      </c>
      <c r="W279" s="6">
        <v>80</v>
      </c>
      <c r="X279" s="6">
        <v>63</v>
      </c>
      <c r="Y279" s="6">
        <v>171</v>
      </c>
      <c r="Z279" s="6">
        <v>119</v>
      </c>
      <c r="AA279" s="6">
        <v>226</v>
      </c>
      <c r="AB279" s="6">
        <v>74</v>
      </c>
      <c r="AC279" s="6">
        <v>121</v>
      </c>
      <c r="AD279" s="6">
        <v>166</v>
      </c>
      <c r="AE279" s="6">
        <v>151</v>
      </c>
      <c r="AF279" s="6">
        <v>178</v>
      </c>
      <c r="AG279" s="6">
        <v>34</v>
      </c>
      <c r="AH279" s="6">
        <v>75</v>
      </c>
      <c r="AI279" s="6">
        <v>439</v>
      </c>
      <c r="AJ279" s="6">
        <v>380</v>
      </c>
      <c r="AK279" s="6">
        <v>166</v>
      </c>
      <c r="AL279" s="6">
        <v>406</v>
      </c>
      <c r="AM279" s="6">
        <v>243</v>
      </c>
      <c r="AN279" s="6">
        <v>32</v>
      </c>
      <c r="AO279" s="6">
        <v>36</v>
      </c>
      <c r="AP279" s="6">
        <v>835</v>
      </c>
      <c r="AQ279" s="6">
        <v>579</v>
      </c>
      <c r="AR279" s="6">
        <v>1302</v>
      </c>
      <c r="AS279" s="6">
        <v>0</v>
      </c>
      <c r="AT279" s="6">
        <v>890</v>
      </c>
      <c r="AU279" s="6">
        <v>956</v>
      </c>
      <c r="AV279" s="6">
        <v>128</v>
      </c>
      <c r="AW279" s="6">
        <v>178</v>
      </c>
      <c r="AX279" s="6">
        <v>110</v>
      </c>
      <c r="AY279" s="6">
        <v>151</v>
      </c>
      <c r="AZ279" s="6">
        <v>1294</v>
      </c>
    </row>
    <row r="280" spans="1:52" x14ac:dyDescent="0.35">
      <c r="A280" s="13" t="s">
        <v>465</v>
      </c>
      <c r="B280" s="9">
        <v>0.22332812851809999</v>
      </c>
      <c r="C280" s="9">
        <v>0.21963131868560001</v>
      </c>
      <c r="D280" s="9">
        <v>0.2257116518467</v>
      </c>
      <c r="E280" s="9">
        <v>0.19552252703949999</v>
      </c>
      <c r="F280" s="10">
        <v>0.1470436367007</v>
      </c>
      <c r="G280" s="9">
        <v>0.1771310470153</v>
      </c>
      <c r="H280" s="10">
        <v>0.16152172996700001</v>
      </c>
      <c r="I280" s="9">
        <v>0.22661506568959999</v>
      </c>
      <c r="J280" s="9">
        <v>0.27212879215169999</v>
      </c>
      <c r="K280" s="11">
        <v>0.30838923054579997</v>
      </c>
      <c r="L280" s="9">
        <v>0.22396876192599999</v>
      </c>
      <c r="M280" s="9">
        <v>0.21694590590820001</v>
      </c>
      <c r="N280" s="9">
        <v>0.2502146287773</v>
      </c>
      <c r="O280" s="9">
        <v>0.19453778982440001</v>
      </c>
      <c r="P280" s="10">
        <v>0.1061147792821</v>
      </c>
      <c r="Q280" s="9">
        <v>0.16703570882980001</v>
      </c>
      <c r="R280" s="10">
        <v>0.1240984248604</v>
      </c>
      <c r="S280" s="9">
        <v>0.2277687866501</v>
      </c>
      <c r="T280" s="11">
        <v>0.3501468576415</v>
      </c>
      <c r="U280" s="11">
        <v>0.30717905891519998</v>
      </c>
      <c r="V280" s="9">
        <v>0</v>
      </c>
      <c r="W280" s="9">
        <v>0</v>
      </c>
      <c r="X280" s="9">
        <v>0</v>
      </c>
      <c r="Y280" s="9">
        <v>0</v>
      </c>
      <c r="Z280" s="9">
        <v>0</v>
      </c>
      <c r="AA280" s="9">
        <v>0</v>
      </c>
      <c r="AB280" s="9">
        <v>0</v>
      </c>
      <c r="AC280" s="9">
        <v>0</v>
      </c>
      <c r="AD280" s="9">
        <v>0</v>
      </c>
      <c r="AE280" s="9">
        <v>0</v>
      </c>
      <c r="AF280" s="9">
        <v>0</v>
      </c>
      <c r="AG280" s="9">
        <v>0</v>
      </c>
      <c r="AH280" s="9">
        <v>0</v>
      </c>
      <c r="AI280" s="9">
        <v>0</v>
      </c>
      <c r="AJ280" s="9">
        <v>0</v>
      </c>
      <c r="AK280" s="9">
        <v>0</v>
      </c>
      <c r="AL280" s="9">
        <v>0</v>
      </c>
      <c r="AM280" s="9">
        <v>0</v>
      </c>
      <c r="AN280" s="9">
        <v>0</v>
      </c>
      <c r="AO280" s="9">
        <v>0</v>
      </c>
      <c r="AP280" s="10">
        <v>0</v>
      </c>
      <c r="AQ280" s="10">
        <v>0</v>
      </c>
      <c r="AR280" s="10">
        <v>0</v>
      </c>
      <c r="AS280" s="11">
        <v>1</v>
      </c>
      <c r="AT280" s="10">
        <v>0</v>
      </c>
      <c r="AU280" s="10">
        <v>0</v>
      </c>
      <c r="AV280" s="10">
        <v>0</v>
      </c>
      <c r="AW280" s="10">
        <v>0</v>
      </c>
      <c r="AX280" s="10">
        <v>0</v>
      </c>
      <c r="AY280" s="10">
        <v>0</v>
      </c>
      <c r="AZ280" s="9">
        <v>0</v>
      </c>
    </row>
    <row r="281" spans="1:52" x14ac:dyDescent="0.35">
      <c r="A281" s="13"/>
      <c r="B281" s="6">
        <v>376</v>
      </c>
      <c r="C281" s="6">
        <v>176</v>
      </c>
      <c r="D281" s="6">
        <v>196</v>
      </c>
      <c r="E281" s="6">
        <v>55</v>
      </c>
      <c r="F281" s="6">
        <v>41</v>
      </c>
      <c r="G281" s="6">
        <v>51</v>
      </c>
      <c r="H281" s="6">
        <v>92</v>
      </c>
      <c r="I281" s="6">
        <v>54</v>
      </c>
      <c r="J281" s="6">
        <v>56</v>
      </c>
      <c r="K281" s="6">
        <v>119</v>
      </c>
      <c r="L281" s="6">
        <v>116</v>
      </c>
      <c r="M281" s="6">
        <v>58</v>
      </c>
      <c r="N281" s="6">
        <v>123</v>
      </c>
      <c r="O281" s="6">
        <v>78</v>
      </c>
      <c r="P281" s="6">
        <v>47</v>
      </c>
      <c r="Q281" s="6">
        <v>46</v>
      </c>
      <c r="R281" s="6">
        <v>93</v>
      </c>
      <c r="S281" s="6">
        <v>80</v>
      </c>
      <c r="T281" s="6">
        <v>203</v>
      </c>
      <c r="U281" s="6">
        <v>283</v>
      </c>
      <c r="V281" s="6">
        <v>0</v>
      </c>
      <c r="W281" s="6">
        <v>0</v>
      </c>
      <c r="X281" s="6">
        <v>0</v>
      </c>
      <c r="Y281" s="6">
        <v>0</v>
      </c>
      <c r="Z281" s="6">
        <v>0</v>
      </c>
      <c r="AA281" s="6">
        <v>0</v>
      </c>
      <c r="AB281" s="6">
        <v>0</v>
      </c>
      <c r="AC281" s="6">
        <v>0</v>
      </c>
      <c r="AD281" s="6">
        <v>0</v>
      </c>
      <c r="AE281" s="6">
        <v>0</v>
      </c>
      <c r="AF281" s="6">
        <v>0</v>
      </c>
      <c r="AG281" s="6">
        <v>0</v>
      </c>
      <c r="AH281" s="6">
        <v>0</v>
      </c>
      <c r="AI281" s="6">
        <v>0</v>
      </c>
      <c r="AJ281" s="6">
        <v>0</v>
      </c>
      <c r="AK281" s="6">
        <v>0</v>
      </c>
      <c r="AL281" s="6">
        <v>0</v>
      </c>
      <c r="AM281" s="6">
        <v>0</v>
      </c>
      <c r="AN281" s="6">
        <v>0</v>
      </c>
      <c r="AO281" s="6">
        <v>0</v>
      </c>
      <c r="AP281" s="6">
        <v>0</v>
      </c>
      <c r="AQ281" s="6">
        <v>0</v>
      </c>
      <c r="AR281" s="6">
        <v>0</v>
      </c>
      <c r="AS281" s="6">
        <v>376</v>
      </c>
      <c r="AT281" s="6">
        <v>0</v>
      </c>
      <c r="AU281" s="6">
        <v>0</v>
      </c>
      <c r="AV281" s="6">
        <v>0</v>
      </c>
      <c r="AW281" s="6">
        <v>0</v>
      </c>
      <c r="AX281" s="6">
        <v>0</v>
      </c>
      <c r="AY281" s="6">
        <v>0</v>
      </c>
      <c r="AZ281" s="6">
        <v>0</v>
      </c>
    </row>
    <row r="282" spans="1:52" x14ac:dyDescent="0.35">
      <c r="A282" t="s">
        <v>341</v>
      </c>
      <c r="B282" s="6">
        <v>1749</v>
      </c>
      <c r="C282" s="6">
        <v>811</v>
      </c>
      <c r="D282" s="6">
        <v>925</v>
      </c>
      <c r="E282" s="6">
        <v>272</v>
      </c>
      <c r="F282" s="6">
        <v>253</v>
      </c>
      <c r="G282" s="6">
        <v>350</v>
      </c>
      <c r="H282" s="6">
        <v>603</v>
      </c>
      <c r="I282" s="6">
        <v>263</v>
      </c>
      <c r="J282" s="6">
        <v>224</v>
      </c>
      <c r="K282" s="6">
        <v>387</v>
      </c>
      <c r="L282" s="6">
        <v>528</v>
      </c>
      <c r="M282" s="6">
        <v>301</v>
      </c>
      <c r="N282" s="6">
        <v>495</v>
      </c>
      <c r="O282" s="6">
        <v>424</v>
      </c>
      <c r="P282" s="6">
        <v>485</v>
      </c>
      <c r="Q282" s="6">
        <v>280</v>
      </c>
      <c r="R282" s="6">
        <v>765</v>
      </c>
      <c r="S282" s="6">
        <v>360</v>
      </c>
      <c r="T282" s="6">
        <v>624</v>
      </c>
      <c r="U282" s="6">
        <v>984</v>
      </c>
      <c r="V282" s="6">
        <v>138</v>
      </c>
      <c r="W282" s="6">
        <v>82</v>
      </c>
      <c r="X282" s="6">
        <v>67</v>
      </c>
      <c r="Y282" s="6">
        <v>179</v>
      </c>
      <c r="Z282" s="6">
        <v>122</v>
      </c>
      <c r="AA282" s="6">
        <v>240</v>
      </c>
      <c r="AB282" s="6">
        <v>79</v>
      </c>
      <c r="AC282" s="6">
        <v>127</v>
      </c>
      <c r="AD282" s="6">
        <v>182</v>
      </c>
      <c r="AE282" s="6">
        <v>159</v>
      </c>
      <c r="AF282" s="6">
        <v>186</v>
      </c>
      <c r="AG282" s="6">
        <v>35</v>
      </c>
      <c r="AH282" s="6">
        <v>86</v>
      </c>
      <c r="AI282" s="6">
        <v>467</v>
      </c>
      <c r="AJ282" s="6">
        <v>398</v>
      </c>
      <c r="AK282" s="6">
        <v>174</v>
      </c>
      <c r="AL282" s="6">
        <v>425</v>
      </c>
      <c r="AM282" s="6">
        <v>254</v>
      </c>
      <c r="AN282" s="6">
        <v>33</v>
      </c>
      <c r="AO282" s="6">
        <v>41</v>
      </c>
      <c r="AP282" s="6">
        <v>835</v>
      </c>
      <c r="AQ282" s="6">
        <v>579</v>
      </c>
      <c r="AR282" s="6">
        <v>1373</v>
      </c>
      <c r="AS282" s="6">
        <v>376</v>
      </c>
      <c r="AT282" s="6">
        <v>933</v>
      </c>
      <c r="AU282" s="6">
        <v>1002</v>
      </c>
      <c r="AV282" s="6">
        <v>135</v>
      </c>
      <c r="AW282" s="6">
        <v>186</v>
      </c>
      <c r="AX282" s="6">
        <v>116</v>
      </c>
      <c r="AY282" s="6">
        <v>159</v>
      </c>
      <c r="AZ282" s="6">
        <v>1364</v>
      </c>
    </row>
    <row r="283" spans="1:52" x14ac:dyDescent="0.35">
      <c r="A283" t="s">
        <v>467</v>
      </c>
    </row>
    <row r="284" spans="1:52" x14ac:dyDescent="0.35">
      <c r="A284" t="s">
        <v>343</v>
      </c>
    </row>
    <row r="288" spans="1:52" x14ac:dyDescent="0.35">
      <c r="A288" s="3" t="s">
        <v>337</v>
      </c>
    </row>
    <row r="289" spans="1:3" x14ac:dyDescent="0.35">
      <c r="A289" t="s">
        <v>31</v>
      </c>
    </row>
    <row r="290" spans="1:3" x14ac:dyDescent="0.35">
      <c r="A290" s="4" t="s">
        <v>338</v>
      </c>
      <c r="B290" s="4" t="s">
        <v>408</v>
      </c>
      <c r="C290" s="4" t="s">
        <v>409</v>
      </c>
    </row>
    <row r="291" spans="1:3" x14ac:dyDescent="0.35">
      <c r="A291" t="s">
        <v>428</v>
      </c>
      <c r="B291" s="10">
        <v>3.7799473147629999E-2</v>
      </c>
      <c r="C291" s="6">
        <v>47</v>
      </c>
    </row>
    <row r="292" spans="1:3" x14ac:dyDescent="0.35">
      <c r="A292" t="s">
        <v>429</v>
      </c>
      <c r="B292" s="10">
        <v>6.8569347500760006E-2</v>
      </c>
      <c r="C292" s="6">
        <v>95</v>
      </c>
    </row>
    <row r="293" spans="1:3" x14ac:dyDescent="0.35">
      <c r="A293" t="s">
        <v>430</v>
      </c>
      <c r="B293" s="9">
        <v>7.8423450044680001E-2</v>
      </c>
      <c r="C293" s="6">
        <v>109</v>
      </c>
    </row>
    <row r="294" spans="1:3" x14ac:dyDescent="0.35">
      <c r="A294" t="s">
        <v>431</v>
      </c>
      <c r="B294" s="10">
        <v>5.797847967855E-2</v>
      </c>
      <c r="C294" s="6">
        <v>79</v>
      </c>
    </row>
    <row r="295" spans="1:3" x14ac:dyDescent="0.35">
      <c r="A295" t="s">
        <v>432</v>
      </c>
      <c r="B295" s="11">
        <v>0.12662170214580001</v>
      </c>
      <c r="C295" s="6">
        <v>165</v>
      </c>
    </row>
    <row r="296" spans="1:3" x14ac:dyDescent="0.35">
      <c r="A296" t="s">
        <v>433</v>
      </c>
      <c r="B296" s="10">
        <v>5.0799206714080003E-2</v>
      </c>
      <c r="C296" s="6">
        <v>67</v>
      </c>
    </row>
    <row r="297" spans="1:3" x14ac:dyDescent="0.35">
      <c r="A297" t="s">
        <v>434</v>
      </c>
      <c r="B297" s="10">
        <v>5.9644738584309999E-2</v>
      </c>
      <c r="C297" s="6">
        <v>78</v>
      </c>
    </row>
    <row r="298" spans="1:3" x14ac:dyDescent="0.35">
      <c r="A298" t="s">
        <v>435</v>
      </c>
      <c r="B298" s="10">
        <v>6.329725732133E-2</v>
      </c>
      <c r="C298" s="6">
        <v>90</v>
      </c>
    </row>
    <row r="299" spans="1:3" x14ac:dyDescent="0.35">
      <c r="A299" t="s">
        <v>436</v>
      </c>
      <c r="B299" s="9">
        <v>9.5108655927140004E-2</v>
      </c>
      <c r="C299" s="6">
        <v>132</v>
      </c>
    </row>
    <row r="300" spans="1:3" x14ac:dyDescent="0.35">
      <c r="A300" t="s">
        <v>437</v>
      </c>
      <c r="B300" s="10">
        <v>6.1559507675869998E-2</v>
      </c>
      <c r="C300" s="6">
        <v>86</v>
      </c>
    </row>
    <row r="301" spans="1:3" x14ac:dyDescent="0.35">
      <c r="A301" t="s">
        <v>438</v>
      </c>
      <c r="B301" s="10">
        <v>6.7729021887559998E-2</v>
      </c>
      <c r="C301" s="6">
        <v>90</v>
      </c>
    </row>
    <row r="302" spans="1:3" x14ac:dyDescent="0.35">
      <c r="A302" t="s">
        <v>439</v>
      </c>
      <c r="B302" s="11">
        <v>0.1544608019865</v>
      </c>
      <c r="C302" s="6">
        <v>223</v>
      </c>
    </row>
    <row r="303" spans="1:3" x14ac:dyDescent="0.35">
      <c r="A303" t="s">
        <v>468</v>
      </c>
      <c r="B303" s="11">
        <v>0.25477144736390001</v>
      </c>
      <c r="C303" s="6">
        <v>355</v>
      </c>
    </row>
    <row r="304" spans="1:3" x14ac:dyDescent="0.35">
      <c r="A304" t="s">
        <v>391</v>
      </c>
      <c r="B304" s="11">
        <v>1</v>
      </c>
      <c r="C304" s="6">
        <v>1373</v>
      </c>
    </row>
    <row r="305" spans="1:52" x14ac:dyDescent="0.35">
      <c r="A305" t="s">
        <v>341</v>
      </c>
      <c r="B305" s="6">
        <v>1373</v>
      </c>
    </row>
    <row r="306" spans="1:52" x14ac:dyDescent="0.35">
      <c r="A306" t="s">
        <v>469</v>
      </c>
    </row>
    <row r="307" spans="1:52" x14ac:dyDescent="0.35">
      <c r="A307" t="s">
        <v>343</v>
      </c>
    </row>
    <row r="311" spans="1:52" x14ac:dyDescent="0.35">
      <c r="A311" s="3" t="s">
        <v>337</v>
      </c>
    </row>
    <row r="312" spans="1:52" x14ac:dyDescent="0.35">
      <c r="A312" t="s">
        <v>33</v>
      </c>
    </row>
    <row r="313" spans="1:52" ht="130.5" x14ac:dyDescent="0.35">
      <c r="A313" s="4" t="s">
        <v>393</v>
      </c>
      <c r="B313" s="4" t="s">
        <v>344</v>
      </c>
      <c r="C313" s="4" t="s">
        <v>345</v>
      </c>
      <c r="D313" s="4" t="s">
        <v>346</v>
      </c>
      <c r="E313" s="4" t="s">
        <v>347</v>
      </c>
      <c r="F313" s="4" t="s">
        <v>348</v>
      </c>
      <c r="G313" s="4" t="s">
        <v>349</v>
      </c>
      <c r="H313" s="4" t="s">
        <v>350</v>
      </c>
      <c r="I313" s="4" t="s">
        <v>351</v>
      </c>
      <c r="J313" s="4" t="s">
        <v>352</v>
      </c>
      <c r="K313" s="4" t="s">
        <v>353</v>
      </c>
      <c r="L313" s="4" t="s">
        <v>354</v>
      </c>
      <c r="M313" s="4" t="s">
        <v>355</v>
      </c>
      <c r="N313" s="4" t="s">
        <v>356</v>
      </c>
      <c r="O313" s="4" t="s">
        <v>357</v>
      </c>
      <c r="P313" s="4" t="s">
        <v>358</v>
      </c>
      <c r="Q313" s="4" t="s">
        <v>359</v>
      </c>
      <c r="R313" s="4" t="s">
        <v>360</v>
      </c>
      <c r="S313" s="4" t="s">
        <v>361</v>
      </c>
      <c r="T313" s="4" t="s">
        <v>362</v>
      </c>
      <c r="U313" s="4" t="s">
        <v>363</v>
      </c>
      <c r="V313" s="4" t="s">
        <v>364</v>
      </c>
      <c r="W313" s="4" t="s">
        <v>365</v>
      </c>
      <c r="X313" s="4" t="s">
        <v>366</v>
      </c>
      <c r="Y313" s="4" t="s">
        <v>367</v>
      </c>
      <c r="Z313" s="4" t="s">
        <v>368</v>
      </c>
      <c r="AA313" s="4" t="s">
        <v>369</v>
      </c>
      <c r="AB313" s="4" t="s">
        <v>370</v>
      </c>
      <c r="AC313" s="4" t="s">
        <v>371</v>
      </c>
      <c r="AD313" s="4" t="s">
        <v>372</v>
      </c>
      <c r="AE313" s="4" t="s">
        <v>373</v>
      </c>
      <c r="AF313" s="4" t="s">
        <v>374</v>
      </c>
      <c r="AG313" s="4" t="s">
        <v>375</v>
      </c>
      <c r="AH313" s="4" t="s">
        <v>376</v>
      </c>
      <c r="AI313" s="4" t="s">
        <v>377</v>
      </c>
      <c r="AJ313" s="4" t="s">
        <v>378</v>
      </c>
      <c r="AK313" s="4" t="s">
        <v>379</v>
      </c>
      <c r="AL313" s="4" t="s">
        <v>380</v>
      </c>
      <c r="AM313" s="4" t="s">
        <v>381</v>
      </c>
      <c r="AN313" s="4" t="s">
        <v>382</v>
      </c>
      <c r="AO313" s="4" t="s">
        <v>383</v>
      </c>
      <c r="AP313" s="4" t="s">
        <v>384</v>
      </c>
      <c r="AQ313" s="4" t="s">
        <v>385</v>
      </c>
      <c r="AR313" s="4" t="s">
        <v>386</v>
      </c>
      <c r="AS313" s="4" t="s">
        <v>387</v>
      </c>
      <c r="AT313" s="4" t="s">
        <v>182</v>
      </c>
      <c r="AU313" s="4" t="s">
        <v>388</v>
      </c>
      <c r="AV313" s="4" t="s">
        <v>298</v>
      </c>
      <c r="AW313" s="4" t="s">
        <v>389</v>
      </c>
      <c r="AX313" s="4" t="s">
        <v>299</v>
      </c>
      <c r="AY313" s="4" t="s">
        <v>390</v>
      </c>
      <c r="AZ313" s="4" t="s">
        <v>391</v>
      </c>
    </row>
    <row r="314" spans="1:52" x14ac:dyDescent="0.35">
      <c r="A314" t="s">
        <v>428</v>
      </c>
      <c r="B314" s="9">
        <v>3.7799473147629999E-2</v>
      </c>
      <c r="C314" s="9">
        <v>2.391981074983E-2</v>
      </c>
      <c r="D314" s="9">
        <v>5.1020138605050003E-2</v>
      </c>
      <c r="E314" s="9">
        <v>5.3438882361450002E-2</v>
      </c>
      <c r="F314" s="9">
        <v>3.9067905921430002E-2</v>
      </c>
      <c r="G314" s="9">
        <v>2.125488174341E-2</v>
      </c>
      <c r="H314" s="9">
        <v>3.0655831943759999E-2</v>
      </c>
      <c r="I314" s="9">
        <v>1.3413312893E-2</v>
      </c>
      <c r="J314" s="9">
        <v>7.1991071795839995E-2</v>
      </c>
      <c r="K314" s="9">
        <v>4.2359748099440001E-2</v>
      </c>
      <c r="L314" s="9">
        <v>5.91119162313E-2</v>
      </c>
      <c r="M314" s="9">
        <v>4.0581087240889997E-2</v>
      </c>
      <c r="N314" s="9">
        <v>2.4349068299929999E-2</v>
      </c>
      <c r="O314" s="9">
        <v>2.3337608993049999E-2</v>
      </c>
      <c r="P314" s="9">
        <v>4.1077252674540002E-2</v>
      </c>
      <c r="Q314" s="9">
        <v>3.5556773275099998E-2</v>
      </c>
      <c r="R314" s="9">
        <v>3.9527511814679998E-2</v>
      </c>
      <c r="S314" s="9">
        <v>2.7983983986249999E-2</v>
      </c>
      <c r="T314" s="9">
        <v>4.1077552674729997E-2</v>
      </c>
      <c r="U314" s="9">
        <v>3.5953378560890002E-2</v>
      </c>
      <c r="V314" s="9">
        <v>4.5633778544410003E-2</v>
      </c>
      <c r="W314" s="9">
        <v>1.497176666114E-2</v>
      </c>
      <c r="X314" s="9">
        <v>2.786341755558E-2</v>
      </c>
      <c r="Y314" s="9">
        <v>2.1462304100729999E-2</v>
      </c>
      <c r="Z314" s="9">
        <v>1.4409055610330001E-2</v>
      </c>
      <c r="AA314" s="9">
        <v>1.4393730535299999E-2</v>
      </c>
      <c r="AB314" s="9">
        <v>4.6724472454889997E-2</v>
      </c>
      <c r="AC314" s="9">
        <v>1.9315269715420001E-2</v>
      </c>
      <c r="AD314" s="9">
        <v>2.5280691862799999E-2</v>
      </c>
      <c r="AE314" s="9">
        <v>7.9916088528419998E-2</v>
      </c>
      <c r="AF314" s="9">
        <v>4.8130122999189999E-2</v>
      </c>
      <c r="AG314" s="9">
        <v>1.795587965378E-2</v>
      </c>
      <c r="AH314" s="9">
        <v>5.5283168318049997E-2</v>
      </c>
      <c r="AI314" s="9">
        <v>4.2212003277519998E-2</v>
      </c>
      <c r="AJ314" s="9">
        <v>3.3371485990989998E-2</v>
      </c>
      <c r="AK314" s="9">
        <v>3.1570769141819999E-2</v>
      </c>
      <c r="AL314" s="9">
        <v>3.5986860693710002E-2</v>
      </c>
      <c r="AM314" s="9">
        <v>2.6195105082699999E-2</v>
      </c>
      <c r="AN314" s="9">
        <v>5.6476043935160002E-2</v>
      </c>
      <c r="AO314" s="9">
        <v>0</v>
      </c>
      <c r="AP314" s="11">
        <v>6.217298152583E-2</v>
      </c>
      <c r="AQ314" s="10">
        <v>1.277466234228E-2</v>
      </c>
      <c r="AR314" s="9">
        <v>3.7799473147629999E-2</v>
      </c>
      <c r="AT314" s="9">
        <v>2.7442343789189999E-2</v>
      </c>
      <c r="AU314" s="9">
        <v>2.7059956439140002E-2</v>
      </c>
      <c r="AV314" s="9">
        <v>5.8543829236610001E-2</v>
      </c>
      <c r="AW314" s="9">
        <v>4.8130122999189999E-2</v>
      </c>
      <c r="AX314" s="9">
        <v>8.9451382296919998E-2</v>
      </c>
      <c r="AY314" s="9">
        <v>7.9916088528419998E-2</v>
      </c>
      <c r="AZ314" s="9">
        <v>3.7836436810820002E-2</v>
      </c>
    </row>
    <row r="315" spans="1:52" x14ac:dyDescent="0.35">
      <c r="A315" t="s">
        <v>429</v>
      </c>
      <c r="B315" s="9">
        <v>6.8569347500760006E-2</v>
      </c>
      <c r="C315" s="9">
        <v>5.9034445957830001E-2</v>
      </c>
      <c r="D315" s="9">
        <v>7.7000671007499993E-2</v>
      </c>
      <c r="E315" s="9">
        <v>2.9664349754530001E-2</v>
      </c>
      <c r="F315" s="9">
        <v>4.9258963877299999E-2</v>
      </c>
      <c r="G315" s="9">
        <v>6.3625772471249994E-2</v>
      </c>
      <c r="H315" s="9">
        <v>5.604358705569E-2</v>
      </c>
      <c r="I315" s="9">
        <v>8.4926219742799999E-2</v>
      </c>
      <c r="J315" s="9">
        <v>3.6957947708340003E-2</v>
      </c>
      <c r="K315" s="11">
        <v>0.1224571983216</v>
      </c>
      <c r="L315" s="9">
        <v>8.0899017098330001E-2</v>
      </c>
      <c r="M315" s="9">
        <v>7.8699630975520005E-2</v>
      </c>
      <c r="N315" s="9">
        <v>5.2775091296480003E-2</v>
      </c>
      <c r="O315" s="9">
        <v>6.2299599001460003E-2</v>
      </c>
      <c r="P315" s="9">
        <v>7.287364780951E-2</v>
      </c>
      <c r="Q315" s="9">
        <v>5.4507112910369998E-2</v>
      </c>
      <c r="R315" s="9">
        <v>6.7717688058969994E-2</v>
      </c>
      <c r="S315" s="9">
        <v>4.3745588299380002E-2</v>
      </c>
      <c r="T315" s="9">
        <v>8.6025423344849999E-2</v>
      </c>
      <c r="U315" s="9">
        <v>6.9479190500930002E-2</v>
      </c>
      <c r="V315" s="9">
        <v>4.5481732934989999E-2</v>
      </c>
      <c r="W315" s="9">
        <v>6.6517390488770006E-2</v>
      </c>
      <c r="X315" s="9">
        <v>5.6514194626999997E-2</v>
      </c>
      <c r="Y315" s="9">
        <v>9.1668576776240004E-2</v>
      </c>
      <c r="Z315" s="9">
        <v>0.10434999602300001</v>
      </c>
      <c r="AA315" s="9">
        <v>5.5407927304959997E-2</v>
      </c>
      <c r="AB315" s="9">
        <v>2.153083931712E-2</v>
      </c>
      <c r="AC315" s="9">
        <v>0.1018853700908</v>
      </c>
      <c r="AD315" s="9">
        <v>7.7235988624939994E-2</v>
      </c>
      <c r="AE315" s="9">
        <v>5.4288021917280001E-2</v>
      </c>
      <c r="AF315" s="9">
        <v>4.8216782246560001E-2</v>
      </c>
      <c r="AG315" s="9">
        <v>4.6671574658520003E-2</v>
      </c>
      <c r="AH315" s="9">
        <v>4.0952553030399998E-2</v>
      </c>
      <c r="AI315" s="9">
        <v>6.9979236983590001E-2</v>
      </c>
      <c r="AJ315" s="9">
        <v>6.4341346794860005E-2</v>
      </c>
      <c r="AK315" s="9">
        <v>5.9029165689420002E-2</v>
      </c>
      <c r="AL315" s="9">
        <v>6.6539550590659996E-2</v>
      </c>
      <c r="AM315" s="9">
        <v>7.9318039513329996E-2</v>
      </c>
      <c r="AN315" s="11">
        <v>0.1976007543354</v>
      </c>
      <c r="AO315" s="10">
        <v>5.289052920057E-3</v>
      </c>
      <c r="AP315" s="11">
        <v>0.1127836030612</v>
      </c>
      <c r="AQ315" s="10">
        <v>3.1471666788850002E-2</v>
      </c>
      <c r="AR315" s="9">
        <v>6.8569347500760006E-2</v>
      </c>
      <c r="AT315" s="9">
        <v>7.6233350714640005E-2</v>
      </c>
      <c r="AU315" s="9">
        <v>7.2053732039110002E-2</v>
      </c>
      <c r="AV315" s="9">
        <v>6.594198801784E-2</v>
      </c>
      <c r="AW315" s="9">
        <v>4.8216782246560001E-2</v>
      </c>
      <c r="AX315" s="9">
        <v>6.8121600439890004E-2</v>
      </c>
      <c r="AY315" s="9">
        <v>5.4288021917280001E-2</v>
      </c>
      <c r="AZ315" s="9">
        <v>6.8260505401820007E-2</v>
      </c>
    </row>
    <row r="316" spans="1:52" x14ac:dyDescent="0.35">
      <c r="A316" t="s">
        <v>430</v>
      </c>
      <c r="B316" s="9">
        <v>7.8423450044680001E-2</v>
      </c>
      <c r="C316" s="9">
        <v>7.4017647264230005E-2</v>
      </c>
      <c r="D316" s="9">
        <v>8.2317023387540003E-2</v>
      </c>
      <c r="E316" s="9">
        <v>4.8324306010830001E-2</v>
      </c>
      <c r="F316" s="9">
        <v>8.5855433825969996E-2</v>
      </c>
      <c r="G316" s="9">
        <v>7.5749930310359995E-2</v>
      </c>
      <c r="H316" s="9">
        <v>8.1083181663429996E-2</v>
      </c>
      <c r="I316" s="9">
        <v>8.7581729439310002E-2</v>
      </c>
      <c r="J316" s="9">
        <v>6.862503283094E-2</v>
      </c>
      <c r="K316" s="9">
        <v>8.5874989792700002E-2</v>
      </c>
      <c r="L316" s="9">
        <v>4.6289037937070003E-2</v>
      </c>
      <c r="M316" s="9">
        <v>7.3989595707680003E-2</v>
      </c>
      <c r="N316" s="9">
        <v>0.1063912824317</v>
      </c>
      <c r="O316" s="9">
        <v>9.2270772511910001E-2</v>
      </c>
      <c r="P316" s="9">
        <v>0.1028109044801</v>
      </c>
      <c r="Q316" s="9">
        <v>6.8144640634440007E-2</v>
      </c>
      <c r="R316" s="9">
        <v>9.307919068263E-2</v>
      </c>
      <c r="S316" s="9">
        <v>6.2291822150749999E-2</v>
      </c>
      <c r="T316" s="9">
        <v>6.3071644119670006E-2</v>
      </c>
      <c r="U316" s="9">
        <v>6.2766460434329999E-2</v>
      </c>
      <c r="V316" s="9">
        <v>6.4168182868639997E-2</v>
      </c>
      <c r="W316" s="9">
        <v>7.1314470928170004E-2</v>
      </c>
      <c r="X316" s="9">
        <v>5.9149614505849997E-2</v>
      </c>
      <c r="Y316" s="9">
        <v>7.8901186208129998E-2</v>
      </c>
      <c r="Z316" s="9">
        <v>5.8251437628850003E-2</v>
      </c>
      <c r="AA316" s="9">
        <v>9.7255185924840004E-2</v>
      </c>
      <c r="AB316" s="9">
        <v>2.8214193684809999E-2</v>
      </c>
      <c r="AC316" s="9">
        <v>3.2679084534000001E-2</v>
      </c>
      <c r="AD316" s="9">
        <v>7.5446789860050004E-2</v>
      </c>
      <c r="AE316" s="9">
        <v>0.1184060455061</v>
      </c>
      <c r="AF316" s="9">
        <v>9.6984374839969995E-2</v>
      </c>
      <c r="AG316" s="9">
        <v>4.3638258009000001E-2</v>
      </c>
      <c r="AH316" s="9">
        <v>6.5301377038710001E-2</v>
      </c>
      <c r="AI316" s="9">
        <v>5.9394953520990001E-2</v>
      </c>
      <c r="AJ316" s="9">
        <v>8.1766726942940002E-2</v>
      </c>
      <c r="AK316" s="9">
        <v>0.1073938</v>
      </c>
      <c r="AL316" s="9">
        <v>0.10928828386510001</v>
      </c>
      <c r="AM316" s="9">
        <v>6.4608810848940004E-2</v>
      </c>
      <c r="AN316" s="9">
        <v>5.7158220995619999E-2</v>
      </c>
      <c r="AO316" s="9">
        <v>0</v>
      </c>
      <c r="AP316" s="11">
        <v>0.1289917373128</v>
      </c>
      <c r="AQ316" s="11">
        <v>0.1832842938258</v>
      </c>
      <c r="AR316" s="9">
        <v>7.8423450044680001E-2</v>
      </c>
      <c r="AT316" s="9">
        <v>6.8606171962430004E-2</v>
      </c>
      <c r="AU316" s="9">
        <v>6.9318162958649995E-2</v>
      </c>
      <c r="AV316" s="9">
        <v>0.10391712934739999</v>
      </c>
      <c r="AW316" s="9">
        <v>9.6984374839969995E-2</v>
      </c>
      <c r="AX316" s="9">
        <v>0.13829152463389999</v>
      </c>
      <c r="AY316" s="9">
        <v>0.1184060455061</v>
      </c>
      <c r="AZ316" s="9">
        <v>7.8279563011690007E-2</v>
      </c>
    </row>
    <row r="317" spans="1:52" x14ac:dyDescent="0.35">
      <c r="A317" t="s">
        <v>431</v>
      </c>
      <c r="B317" s="9">
        <v>5.797847967855E-2</v>
      </c>
      <c r="C317" s="9">
        <v>5.9896095312389999E-2</v>
      </c>
      <c r="D317" s="9">
        <v>5.6272262997269999E-2</v>
      </c>
      <c r="E317" s="9">
        <v>4.0968454964809997E-2</v>
      </c>
      <c r="F317" s="9">
        <v>5.9351609820490002E-2</v>
      </c>
      <c r="G317" s="9">
        <v>6.3937766944379998E-2</v>
      </c>
      <c r="H317" s="9">
        <v>6.1517389904430002E-2</v>
      </c>
      <c r="I317" s="9">
        <v>4.8690680914990001E-2</v>
      </c>
      <c r="J317" s="9">
        <v>5.7415054284069997E-2</v>
      </c>
      <c r="K317" s="9">
        <v>6.6777665949579998E-2</v>
      </c>
      <c r="L317" s="9">
        <v>5.8464547403770002E-2</v>
      </c>
      <c r="M317" s="9">
        <v>7.4705442088980001E-2</v>
      </c>
      <c r="N317" s="9">
        <v>5.4565449009890001E-2</v>
      </c>
      <c r="O317" s="9">
        <v>4.8449933574829997E-2</v>
      </c>
      <c r="P317" s="9">
        <v>6.4285419507700003E-2</v>
      </c>
      <c r="Q317" s="9">
        <v>5.1099104866250002E-2</v>
      </c>
      <c r="R317" s="9">
        <v>6.0583681105619999E-2</v>
      </c>
      <c r="S317" s="9">
        <v>5.1875633039419999E-2</v>
      </c>
      <c r="T317" s="9">
        <v>5.7329778942829999E-2</v>
      </c>
      <c r="U317" s="9">
        <v>5.519529644105E-2</v>
      </c>
      <c r="V317" s="9">
        <v>4.5074986921119997E-2</v>
      </c>
      <c r="W317" s="9">
        <v>3.2006405402750002E-2</v>
      </c>
      <c r="X317" s="9">
        <v>0.13337450093690001</v>
      </c>
      <c r="Y317" s="9">
        <v>8.298804442952E-2</v>
      </c>
      <c r="Z317" s="9">
        <v>5.6574275561919997E-2</v>
      </c>
      <c r="AA317" s="9">
        <v>6.6624686484040005E-2</v>
      </c>
      <c r="AB317" s="9">
        <v>0.1062643483796</v>
      </c>
      <c r="AC317" s="9">
        <v>4.1705027079E-2</v>
      </c>
      <c r="AD317" s="9">
        <v>5.9089589787300001E-2</v>
      </c>
      <c r="AE317" s="9">
        <v>7.0198684293829999E-2</v>
      </c>
      <c r="AF317" s="9">
        <v>5.2726165693569998E-2</v>
      </c>
      <c r="AG317" s="9">
        <v>2.2912198489700001E-2</v>
      </c>
      <c r="AH317" s="9">
        <v>5.9919267659659999E-2</v>
      </c>
      <c r="AI317" s="11">
        <v>9.0553843394659994E-2</v>
      </c>
      <c r="AJ317" s="9">
        <v>5.0416610413299999E-2</v>
      </c>
      <c r="AK317" s="9">
        <v>4.6741305145839997E-2</v>
      </c>
      <c r="AL317" s="9">
        <v>4.3370875220559997E-2</v>
      </c>
      <c r="AM317" s="9">
        <v>4.934497002049E-2</v>
      </c>
      <c r="AN317" s="9">
        <v>8.0074379702459994E-2</v>
      </c>
      <c r="AO317" s="9">
        <v>0</v>
      </c>
      <c r="AP317" s="11">
        <v>8.3393149076410003E-2</v>
      </c>
      <c r="AQ317" s="11">
        <v>0.13550213232040001</v>
      </c>
      <c r="AR317" s="9">
        <v>5.797847967855E-2</v>
      </c>
      <c r="AT317" s="9">
        <v>5.922966658171E-2</v>
      </c>
      <c r="AU317" s="9">
        <v>5.8858224321799997E-2</v>
      </c>
      <c r="AV317" s="9">
        <v>4.6378644410639998E-2</v>
      </c>
      <c r="AW317" s="9">
        <v>5.2726165693569998E-2</v>
      </c>
      <c r="AX317" s="9">
        <v>8.0062040722669994E-2</v>
      </c>
      <c r="AY317" s="9">
        <v>7.0198684293829999E-2</v>
      </c>
      <c r="AZ317" s="9">
        <v>5.8035176156480003E-2</v>
      </c>
    </row>
    <row r="318" spans="1:52" x14ac:dyDescent="0.35">
      <c r="A318" t="s">
        <v>432</v>
      </c>
      <c r="B318" s="9">
        <v>0.12662170214580001</v>
      </c>
      <c r="C318" s="9">
        <v>0.1545875457981</v>
      </c>
      <c r="D318" s="9">
        <v>0.1003698126501</v>
      </c>
      <c r="E318" s="9">
        <v>9.6238959554270004E-2</v>
      </c>
      <c r="F318" s="9">
        <v>0.18361193321120001</v>
      </c>
      <c r="G318" s="9">
        <v>0.16040763696310001</v>
      </c>
      <c r="H318" s="11">
        <v>0.17265386934240001</v>
      </c>
      <c r="I318" s="9">
        <v>9.6322197121019998E-2</v>
      </c>
      <c r="J318" s="9">
        <v>8.8856849715789998E-2</v>
      </c>
      <c r="K318" s="9">
        <v>9.5181936342940004E-2</v>
      </c>
      <c r="L318" s="9">
        <v>0.1184101542871</v>
      </c>
      <c r="M318" s="9">
        <v>0.1026137847828</v>
      </c>
      <c r="N318" s="9">
        <v>0.1638721381888</v>
      </c>
      <c r="O318" s="9">
        <v>0.11543572674160001</v>
      </c>
      <c r="P318" s="11">
        <v>0.19477446416870001</v>
      </c>
      <c r="Q318" s="9">
        <v>0.1010874965641</v>
      </c>
      <c r="R318" s="11">
        <v>0.16847411754530001</v>
      </c>
      <c r="S318" s="9">
        <v>9.3397943082400001E-2</v>
      </c>
      <c r="T318" s="10">
        <v>7.4523494978609994E-2</v>
      </c>
      <c r="U318" s="10">
        <v>8.1910018904019999E-2</v>
      </c>
      <c r="V318" s="9">
        <v>0.139857648995</v>
      </c>
      <c r="W318" s="9">
        <v>0.1733674459398</v>
      </c>
      <c r="X318" s="9">
        <v>0.2171683067281</v>
      </c>
      <c r="Y318" s="11">
        <v>0.21228037334239999</v>
      </c>
      <c r="Z318" s="9">
        <v>0.1209906034797</v>
      </c>
      <c r="AA318" s="9">
        <v>0.10219231921709999</v>
      </c>
      <c r="AB318" s="9">
        <v>0.15704685880540001</v>
      </c>
      <c r="AC318" s="9">
        <v>0.1102941063166</v>
      </c>
      <c r="AD318" s="9">
        <v>0.1858082009533</v>
      </c>
      <c r="AE318" s="9">
        <v>0.12673297099639999</v>
      </c>
      <c r="AF318" s="9">
        <v>0.10774822390909999</v>
      </c>
      <c r="AG318" s="9">
        <v>8.9895509027930004E-2</v>
      </c>
      <c r="AH318" s="9">
        <v>0.1240754018467</v>
      </c>
      <c r="AI318" s="11">
        <v>0.16803211982489999</v>
      </c>
      <c r="AJ318" s="9">
        <v>0.1312623535188</v>
      </c>
      <c r="AK318" s="9">
        <v>0.16584430166899999</v>
      </c>
      <c r="AL318" s="9">
        <v>0.11057694053979999</v>
      </c>
      <c r="AM318" s="9">
        <v>0.12050752011</v>
      </c>
      <c r="AN318" s="9">
        <v>2.3942541189230001E-2</v>
      </c>
      <c r="AO318" s="9">
        <v>0.1052552055299</v>
      </c>
      <c r="AP318" s="11">
        <v>0.1774441192298</v>
      </c>
      <c r="AQ318" s="11">
        <v>0.29592895042989997</v>
      </c>
      <c r="AR318" s="9">
        <v>0.12662170214580001</v>
      </c>
      <c r="AT318" s="9">
        <v>0.13348821907120001</v>
      </c>
      <c r="AU318" s="9">
        <v>0.1335679311844</v>
      </c>
      <c r="AV318" s="9">
        <v>0.10135328434300001</v>
      </c>
      <c r="AW318" s="9">
        <v>0.10774822390909999</v>
      </c>
      <c r="AX318" s="9">
        <v>0.1181164653286</v>
      </c>
      <c r="AY318" s="9">
        <v>0.12673297099639999</v>
      </c>
      <c r="AZ318" s="9">
        <v>0.126745524029</v>
      </c>
    </row>
    <row r="319" spans="1:52" x14ac:dyDescent="0.35">
      <c r="A319" t="s">
        <v>433</v>
      </c>
      <c r="B319" s="9">
        <v>5.0799206714080003E-2</v>
      </c>
      <c r="C319" s="11">
        <v>7.0447341980499997E-2</v>
      </c>
      <c r="D319" s="10">
        <v>3.228258346909E-2</v>
      </c>
      <c r="E319" s="9">
        <v>6.4331728090760001E-2</v>
      </c>
      <c r="F319" s="9">
        <v>6.5624565882670002E-2</v>
      </c>
      <c r="G319" s="9">
        <v>4.6011037116279997E-2</v>
      </c>
      <c r="H319" s="9">
        <v>5.636221641875E-2</v>
      </c>
      <c r="I319" s="9">
        <v>6.16594728109E-2</v>
      </c>
      <c r="J319" s="9">
        <v>2.0934973246119998E-2</v>
      </c>
      <c r="K319" s="9">
        <v>4.4656543746940003E-2</v>
      </c>
      <c r="L319" s="9">
        <v>4.5648838895380003E-2</v>
      </c>
      <c r="M319" s="9">
        <v>5.5390847896849997E-2</v>
      </c>
      <c r="N319" s="9">
        <v>6.085713059793E-2</v>
      </c>
      <c r="O319" s="9">
        <v>4.314360103486E-2</v>
      </c>
      <c r="P319" s="9">
        <v>6.8201892245920007E-2</v>
      </c>
      <c r="Q319" s="9">
        <v>2.7520411845070002E-2</v>
      </c>
      <c r="R319" s="9">
        <v>5.6781552116929999E-2</v>
      </c>
      <c r="S319" s="9">
        <v>3.6162152340400003E-2</v>
      </c>
      <c r="T319" s="9">
        <v>4.9710191601110003E-2</v>
      </c>
      <c r="U319" s="9">
        <v>4.4408160220300003E-2</v>
      </c>
      <c r="V319" s="9">
        <v>9.9200746389059999E-2</v>
      </c>
      <c r="W319" s="9">
        <v>0.13793123450620001</v>
      </c>
      <c r="X319" s="9">
        <v>6.7557020455960001E-2</v>
      </c>
      <c r="Y319" s="9">
        <v>8.4155635298260006E-2</v>
      </c>
      <c r="Z319" s="11">
        <v>0.1239282985348</v>
      </c>
      <c r="AA319" s="9">
        <v>3.7998210388389998E-2</v>
      </c>
      <c r="AB319" s="11">
        <v>0.1347446784145</v>
      </c>
      <c r="AC319" s="9">
        <v>9.94679972759E-2</v>
      </c>
      <c r="AD319" s="9">
        <v>8.8373814430109998E-2</v>
      </c>
      <c r="AE319" s="9">
        <v>4.551547686528E-2</v>
      </c>
      <c r="AF319" s="9">
        <v>7.4981834281650006E-2</v>
      </c>
      <c r="AG319" s="9">
        <v>4.7845558843640001E-2</v>
      </c>
      <c r="AH319" s="9">
        <v>1.458148160668E-2</v>
      </c>
      <c r="AI319" s="9">
        <v>7.4186699985300003E-2</v>
      </c>
      <c r="AJ319" s="9">
        <v>5.4464542758429997E-2</v>
      </c>
      <c r="AK319" s="9">
        <v>6.9351174748209996E-2</v>
      </c>
      <c r="AL319" s="9">
        <v>4.5739290617730001E-2</v>
      </c>
      <c r="AM319" s="9">
        <v>3.9596137302979999E-2</v>
      </c>
      <c r="AN319" s="9">
        <v>0</v>
      </c>
      <c r="AO319" s="9">
        <v>2.1306108189850001E-2</v>
      </c>
      <c r="AP319" s="9">
        <v>4.5273113368579997E-2</v>
      </c>
      <c r="AQ319" s="11">
        <v>7.6983375579580002E-2</v>
      </c>
      <c r="AR319" s="9">
        <v>5.0799206714080003E-2</v>
      </c>
      <c r="AT319" s="9">
        <v>5.4052916982109997E-2</v>
      </c>
      <c r="AU319" s="9">
        <v>5.6886455238020002E-2</v>
      </c>
      <c r="AV319" s="9">
        <v>6.6457628644349995E-2</v>
      </c>
      <c r="AW319" s="9">
        <v>7.4981834281650006E-2</v>
      </c>
      <c r="AX319" s="9">
        <v>1.4431569910489999E-2</v>
      </c>
      <c r="AY319" s="9">
        <v>4.551547686528E-2</v>
      </c>
      <c r="AZ319" s="9">
        <v>5.0848882664849999E-2</v>
      </c>
    </row>
    <row r="320" spans="1:52" x14ac:dyDescent="0.35">
      <c r="A320" t="s">
        <v>434</v>
      </c>
      <c r="B320" s="9">
        <v>5.9644738584309999E-2</v>
      </c>
      <c r="C320" s="9">
        <v>6.1361060800880003E-2</v>
      </c>
      <c r="D320" s="9">
        <v>5.8132387144390001E-2</v>
      </c>
      <c r="E320" s="9">
        <v>7.1904159547709998E-2</v>
      </c>
      <c r="F320" s="9">
        <v>7.4962587702530004E-2</v>
      </c>
      <c r="G320" s="9">
        <v>9.0806871998380001E-2</v>
      </c>
      <c r="H320" s="9">
        <v>8.2444938272990001E-2</v>
      </c>
      <c r="I320" s="9">
        <v>4.9307575627879997E-2</v>
      </c>
      <c r="J320" s="9">
        <v>3.2216532900269997E-2</v>
      </c>
      <c r="K320" s="9">
        <v>3.3569399166129998E-2</v>
      </c>
      <c r="L320" s="9">
        <v>4.8270358047279999E-2</v>
      </c>
      <c r="M320" s="9">
        <v>9.6321552375320002E-2</v>
      </c>
      <c r="N320" s="9">
        <v>4.7216478350299997E-2</v>
      </c>
      <c r="O320" s="9">
        <v>5.9521183626079999E-2</v>
      </c>
      <c r="P320" s="9">
        <v>8.2688021279660004E-2</v>
      </c>
      <c r="Q320" s="9">
        <v>8.3395655860089998E-2</v>
      </c>
      <c r="R320" s="11">
        <v>8.2886672545939996E-2</v>
      </c>
      <c r="S320" s="9">
        <v>3.3287920858340002E-2</v>
      </c>
      <c r="T320" s="9">
        <v>3.5796826650489999E-2</v>
      </c>
      <c r="U320" s="10">
        <v>3.4814965217599997E-2</v>
      </c>
      <c r="V320" s="9">
        <v>8.1015980218440004E-2</v>
      </c>
      <c r="W320" s="9">
        <v>4.6429381757590003E-2</v>
      </c>
      <c r="X320" s="9">
        <v>0.10924374598059999</v>
      </c>
      <c r="Y320" s="11">
        <v>0.119078108168</v>
      </c>
      <c r="Z320" s="9">
        <v>0.111880334648</v>
      </c>
      <c r="AA320" s="9">
        <v>5.9251741850880002E-2</v>
      </c>
      <c r="AB320" s="9">
        <v>0.10996201674</v>
      </c>
      <c r="AC320" s="9">
        <v>8.4592849720570004E-2</v>
      </c>
      <c r="AD320" s="9">
        <v>8.1992620510120004E-2</v>
      </c>
      <c r="AE320" s="9">
        <v>4.6435227293530001E-2</v>
      </c>
      <c r="AF320" s="9">
        <v>6.1902768088219998E-2</v>
      </c>
      <c r="AG320" s="9">
        <v>7.9010689351439997E-2</v>
      </c>
      <c r="AH320" s="9">
        <v>0</v>
      </c>
      <c r="AI320" s="9">
        <v>8.3372635532100003E-2</v>
      </c>
      <c r="AJ320" s="9">
        <v>6.3682976648369999E-2</v>
      </c>
      <c r="AK320" s="9">
        <v>7.5132921711299996E-2</v>
      </c>
      <c r="AL320" s="9">
        <v>5.9345556207559998E-2</v>
      </c>
      <c r="AM320" s="9">
        <v>4.538418794607E-2</v>
      </c>
      <c r="AN320" s="9">
        <v>2.9234241489939999E-2</v>
      </c>
      <c r="AO320" s="9">
        <v>3.5195458830659998E-2</v>
      </c>
      <c r="AP320" s="9">
        <v>4.8373281989849998E-2</v>
      </c>
      <c r="AQ320" s="11">
        <v>9.3836340153269998E-2</v>
      </c>
      <c r="AR320" s="9">
        <v>5.9644738584309999E-2</v>
      </c>
      <c r="AT320" s="9">
        <v>6.7685496325569999E-2</v>
      </c>
      <c r="AU320" s="9">
        <v>6.9938442361609995E-2</v>
      </c>
      <c r="AV320" s="9">
        <v>4.2560643501209999E-2</v>
      </c>
      <c r="AW320" s="9">
        <v>6.1902768088219998E-2</v>
      </c>
      <c r="AX320" s="9">
        <v>4.2185688137159998E-2</v>
      </c>
      <c r="AY320" s="9">
        <v>4.6435227293530001E-2</v>
      </c>
      <c r="AZ320" s="9">
        <v>5.970306447735E-2</v>
      </c>
    </row>
    <row r="321" spans="1:52" x14ac:dyDescent="0.35">
      <c r="A321" t="s">
        <v>435</v>
      </c>
      <c r="B321" s="9">
        <v>6.329725732133E-2</v>
      </c>
      <c r="C321" s="9">
        <v>5.5757542191710002E-2</v>
      </c>
      <c r="D321" s="9">
        <v>7.0560425994970005E-2</v>
      </c>
      <c r="E321" s="9">
        <v>5.1249294115569999E-2</v>
      </c>
      <c r="F321" s="9">
        <v>5.5381503031469999E-2</v>
      </c>
      <c r="G321" s="9">
        <v>8.1732974946830003E-2</v>
      </c>
      <c r="H321" s="9">
        <v>6.7825798225659997E-2</v>
      </c>
      <c r="I321" s="9">
        <v>5.4217842994039998E-2</v>
      </c>
      <c r="J321" s="9">
        <v>8.3976021484269997E-2</v>
      </c>
      <c r="K321" s="9">
        <v>5.2067988748950002E-2</v>
      </c>
      <c r="L321" s="9">
        <v>4.1063121172069998E-2</v>
      </c>
      <c r="M321" s="9">
        <v>7.28993955119E-2</v>
      </c>
      <c r="N321" s="9">
        <v>7.8809435853179996E-2</v>
      </c>
      <c r="O321" s="9">
        <v>6.7447902605550003E-2</v>
      </c>
      <c r="P321" s="9">
        <v>7.4300162812519999E-2</v>
      </c>
      <c r="Q321" s="9">
        <v>9.4860012987850004E-2</v>
      </c>
      <c r="R321" s="9">
        <v>8.0071842694609999E-2</v>
      </c>
      <c r="S321" s="9">
        <v>3.96978430051E-2</v>
      </c>
      <c r="T321" s="9">
        <v>4.9028048039039998E-2</v>
      </c>
      <c r="U321" s="9">
        <v>4.5376668018110002E-2</v>
      </c>
      <c r="V321" s="9">
        <v>4.2247335853860001E-2</v>
      </c>
      <c r="W321" s="9">
        <v>4.6573706102919998E-2</v>
      </c>
      <c r="X321" s="9">
        <v>5.9093032172450002E-2</v>
      </c>
      <c r="Y321" s="9">
        <v>8.6465669982169993E-2</v>
      </c>
      <c r="Z321" s="9">
        <v>4.9904750703969998E-2</v>
      </c>
      <c r="AA321" s="9">
        <v>3.073474154262E-2</v>
      </c>
      <c r="AB321" s="9">
        <v>9.1267999859229995E-2</v>
      </c>
      <c r="AC321" s="9">
        <v>8.9785054608529993E-2</v>
      </c>
      <c r="AD321" s="9">
        <v>7.3547055230639993E-2</v>
      </c>
      <c r="AE321" s="9">
        <v>0.1068270821502</v>
      </c>
      <c r="AF321" s="9">
        <v>0.1039733236877</v>
      </c>
      <c r="AG321" s="9">
        <v>8.1752261773839999E-2</v>
      </c>
      <c r="AH321" s="9">
        <v>3.9857524599759997E-2</v>
      </c>
      <c r="AI321" s="9">
        <v>6.3832509182079999E-2</v>
      </c>
      <c r="AJ321" s="11">
        <v>9.870582982211E-2</v>
      </c>
      <c r="AK321" s="9">
        <v>8.5364625879950001E-2</v>
      </c>
      <c r="AL321" s="9">
        <v>6.9097400948330001E-2</v>
      </c>
      <c r="AM321" s="9">
        <v>6.6348473069129998E-2</v>
      </c>
      <c r="AN321" s="9">
        <v>2.6554246937070002E-2</v>
      </c>
      <c r="AO321" s="9">
        <v>0</v>
      </c>
      <c r="AP321" s="9">
        <v>5.8910025451500002E-2</v>
      </c>
      <c r="AQ321" s="11">
        <v>8.6511329055850003E-2</v>
      </c>
      <c r="AR321" s="9">
        <v>6.329725732133E-2</v>
      </c>
      <c r="AT321" s="9">
        <v>5.245281392323E-2</v>
      </c>
      <c r="AU321" s="9">
        <v>5.8280536021840003E-2</v>
      </c>
      <c r="AV321" s="9">
        <v>8.3645637773969994E-2</v>
      </c>
      <c r="AW321" s="9">
        <v>0.1039733236877</v>
      </c>
      <c r="AX321" s="9">
        <v>9.8717193341719994E-2</v>
      </c>
      <c r="AY321" s="9">
        <v>0.1068270821502</v>
      </c>
      <c r="AZ321" s="9">
        <v>6.3359154969779993E-2</v>
      </c>
    </row>
    <row r="322" spans="1:52" x14ac:dyDescent="0.35">
      <c r="A322" t="s">
        <v>436</v>
      </c>
      <c r="B322" s="9">
        <v>9.5108655927140004E-2</v>
      </c>
      <c r="C322" s="9">
        <v>9.3119260227760001E-2</v>
      </c>
      <c r="D322" s="9">
        <v>9.7174392475410001E-2</v>
      </c>
      <c r="E322" s="10">
        <v>3.7436744345010001E-2</v>
      </c>
      <c r="F322" s="9">
        <v>6.6177625229529996E-2</v>
      </c>
      <c r="G322" s="9">
        <v>0.1184613759204</v>
      </c>
      <c r="H322" s="9">
        <v>9.0868254639009993E-2</v>
      </c>
      <c r="I322" s="9">
        <v>8.4470111921570001E-2</v>
      </c>
      <c r="J322" s="11">
        <v>0.1647694410544</v>
      </c>
      <c r="K322" s="9">
        <v>8.9989085382049999E-2</v>
      </c>
      <c r="L322" s="9">
        <v>9.4840756825819994E-2</v>
      </c>
      <c r="M322" s="9">
        <v>9.2202021484030006E-2</v>
      </c>
      <c r="N322" s="9">
        <v>9.4276571250049998E-2</v>
      </c>
      <c r="O322" s="9">
        <v>9.8502093331730003E-2</v>
      </c>
      <c r="P322" s="9">
        <v>9.4263848214300006E-2</v>
      </c>
      <c r="Q322" s="9">
        <v>0.13555150671630001</v>
      </c>
      <c r="R322" s="9">
        <v>0.1058543581607</v>
      </c>
      <c r="S322" s="9">
        <v>7.6959059391350004E-2</v>
      </c>
      <c r="T322" s="9">
        <v>8.7917370161249994E-2</v>
      </c>
      <c r="U322" s="9">
        <v>8.3628830213549998E-2</v>
      </c>
      <c r="V322" s="9">
        <v>0.13519733942459999</v>
      </c>
      <c r="W322" s="9">
        <v>0.1620584772883</v>
      </c>
      <c r="X322" s="9">
        <v>9.6921640845240006E-2</v>
      </c>
      <c r="Y322" s="9">
        <v>0.1047568552571</v>
      </c>
      <c r="Z322" s="9">
        <v>7.5922739575449996E-2</v>
      </c>
      <c r="AA322" s="9">
        <v>9.6319146542160006E-2</v>
      </c>
      <c r="AB322" s="9">
        <v>8.5252204957960001E-2</v>
      </c>
      <c r="AC322" s="9">
        <v>0.14835185836869999</v>
      </c>
      <c r="AD322" s="9">
        <v>5.0059673242070002E-2</v>
      </c>
      <c r="AE322" s="9">
        <v>0.1132822172425</v>
      </c>
      <c r="AF322" s="9">
        <v>9.9570102375650005E-2</v>
      </c>
      <c r="AG322" s="9">
        <v>8.1891381857580006E-2</v>
      </c>
      <c r="AH322" s="9">
        <v>4.819616237023E-2</v>
      </c>
      <c r="AI322" s="9">
        <v>7.3732688182640005E-2</v>
      </c>
      <c r="AJ322" s="9">
        <v>0.10764185040179999</v>
      </c>
      <c r="AK322" s="9">
        <v>0.1041500051549</v>
      </c>
      <c r="AL322" s="9">
        <v>0.1085087789701</v>
      </c>
      <c r="AM322" s="11">
        <v>0.14415593857100001</v>
      </c>
      <c r="AN322" s="9">
        <v>9.478028167982E-2</v>
      </c>
      <c r="AO322" s="9">
        <v>3.83174275355E-2</v>
      </c>
      <c r="AP322" s="9">
        <v>9.165228903804E-2</v>
      </c>
      <c r="AQ322" s="9">
        <v>0.1204577030078</v>
      </c>
      <c r="AR322" s="9">
        <v>9.5108655927140004E-2</v>
      </c>
      <c r="AT322" s="9">
        <v>9.4400525195269994E-2</v>
      </c>
      <c r="AU322" s="9">
        <v>9.6290210713049995E-2</v>
      </c>
      <c r="AV322" s="9">
        <v>0.1051937663328</v>
      </c>
      <c r="AW322" s="9">
        <v>9.9570102375650005E-2</v>
      </c>
      <c r="AX322" s="9">
        <v>0.1095082667459</v>
      </c>
      <c r="AY322" s="9">
        <v>0.1132822172425</v>
      </c>
      <c r="AZ322" s="9">
        <v>9.5201661570650006E-2</v>
      </c>
    </row>
    <row r="323" spans="1:52" x14ac:dyDescent="0.35">
      <c r="A323" t="s">
        <v>437</v>
      </c>
      <c r="B323" s="9">
        <v>6.1559507675869998E-2</v>
      </c>
      <c r="C323" s="9">
        <v>6.1515509991760003E-2</v>
      </c>
      <c r="D323" s="9">
        <v>6.1718414485389998E-2</v>
      </c>
      <c r="E323" s="9">
        <v>3.1768982260270001E-2</v>
      </c>
      <c r="F323" s="9">
        <v>4.2555119163709999E-2</v>
      </c>
      <c r="G323" s="9">
        <v>8.3749637656079998E-2</v>
      </c>
      <c r="H323" s="9">
        <v>6.2008937536679999E-2</v>
      </c>
      <c r="I323" s="9">
        <v>5.7430845821690002E-2</v>
      </c>
      <c r="J323" s="9">
        <v>8.1147748001010003E-2</v>
      </c>
      <c r="K323" s="9">
        <v>6.3907263440050002E-2</v>
      </c>
      <c r="L323" s="9">
        <v>7.8608103724779999E-2</v>
      </c>
      <c r="M323" s="9">
        <v>4.3781277640919998E-2</v>
      </c>
      <c r="N323" s="9">
        <v>6.0456477589699999E-2</v>
      </c>
      <c r="O323" s="9">
        <v>5.4758754035689999E-2</v>
      </c>
      <c r="P323" s="9">
        <v>6.2647932782960006E-2</v>
      </c>
      <c r="Q323" s="9">
        <v>4.8362989232069997E-2</v>
      </c>
      <c r="R323" s="9">
        <v>5.863778092843E-2</v>
      </c>
      <c r="S323" s="9">
        <v>8.1999574737829997E-2</v>
      </c>
      <c r="T323" s="9">
        <v>5.354521307823E-2</v>
      </c>
      <c r="U323" s="9">
        <v>6.4680840569170006E-2</v>
      </c>
      <c r="V323" s="9">
        <v>6.5034979365060003E-2</v>
      </c>
      <c r="W323" s="9">
        <v>7.6165055662780007E-2</v>
      </c>
      <c r="X323" s="9">
        <v>2.7825002124359999E-2</v>
      </c>
      <c r="Y323" s="9">
        <v>7.9225156155009996E-2</v>
      </c>
      <c r="Z323" s="9">
        <v>5.864674746476E-2</v>
      </c>
      <c r="AA323" s="9">
        <v>4.7626937305719999E-2</v>
      </c>
      <c r="AB323" s="9">
        <v>4.9085190218479999E-2</v>
      </c>
      <c r="AC323" s="9">
        <v>8.6648535674090005E-2</v>
      </c>
      <c r="AD323" s="9">
        <v>5.4200809187959997E-2</v>
      </c>
      <c r="AE323" s="9">
        <v>4.4909003704830003E-2</v>
      </c>
      <c r="AF323" s="9">
        <v>9.0992232527379993E-2</v>
      </c>
      <c r="AG323" s="9">
        <v>6.666067309248E-2</v>
      </c>
      <c r="AH323" s="9">
        <v>3.240117711499E-2</v>
      </c>
      <c r="AI323" s="9">
        <v>5.3148495604139999E-2</v>
      </c>
      <c r="AJ323" s="9">
        <v>7.2632902100739999E-2</v>
      </c>
      <c r="AK323" s="9">
        <v>0.1040819291879</v>
      </c>
      <c r="AL323" s="9">
        <v>5.203552642302E-2</v>
      </c>
      <c r="AM323" s="9">
        <v>6.8905193844580007E-2</v>
      </c>
      <c r="AN323" s="9">
        <v>1.040175702289E-2</v>
      </c>
      <c r="AO323" s="9">
        <v>7.9000996026290002E-2</v>
      </c>
      <c r="AP323" s="9">
        <v>5.8822470051049999E-2</v>
      </c>
      <c r="AQ323" s="9">
        <v>4.7818277377079998E-2</v>
      </c>
      <c r="AR323" s="9">
        <v>6.1559507675869998E-2</v>
      </c>
      <c r="AT323" s="9">
        <v>6.2472556864169998E-2</v>
      </c>
      <c r="AU323" s="9">
        <v>6.1548294110680003E-2</v>
      </c>
      <c r="AV323" s="9">
        <v>9.7327325417810001E-2</v>
      </c>
      <c r="AW323" s="9">
        <v>9.0992232527379993E-2</v>
      </c>
      <c r="AX323" s="9">
        <v>3.7971307900279999E-2</v>
      </c>
      <c r="AY323" s="9">
        <v>4.4909003704830003E-2</v>
      </c>
      <c r="AZ323" s="9">
        <v>6.161970599924E-2</v>
      </c>
    </row>
    <row r="324" spans="1:52" x14ac:dyDescent="0.35">
      <c r="A324" t="s">
        <v>438</v>
      </c>
      <c r="B324" s="9">
        <v>6.7729021887559998E-2</v>
      </c>
      <c r="C324" s="9">
        <v>7.2693956708679994E-2</v>
      </c>
      <c r="D324" s="9">
        <v>6.300866234843E-2</v>
      </c>
      <c r="E324" s="9">
        <v>9.3241133054579997E-2</v>
      </c>
      <c r="F324" s="9">
        <v>9.8152432769699996E-2</v>
      </c>
      <c r="G324" s="9">
        <v>4.2021471256309999E-2</v>
      </c>
      <c r="H324" s="9">
        <v>7.1644985411540005E-2</v>
      </c>
      <c r="I324" s="9">
        <v>4.2124409235559997E-2</v>
      </c>
      <c r="J324" s="9">
        <v>6.0906167808129998E-2</v>
      </c>
      <c r="K324" s="9">
        <v>7.4582440001770001E-2</v>
      </c>
      <c r="L324" s="9">
        <v>6.5583022738889996E-2</v>
      </c>
      <c r="M324" s="9">
        <v>6.1669795314030003E-2</v>
      </c>
      <c r="N324" s="9">
        <v>8.1556960889449998E-2</v>
      </c>
      <c r="O324" s="9">
        <v>6.0312057540059999E-2</v>
      </c>
      <c r="P324" s="9">
        <v>7.2749139089169995E-2</v>
      </c>
      <c r="Q324" s="9">
        <v>4.0501289695529998E-2</v>
      </c>
      <c r="R324" s="9">
        <v>6.369633656392E-2</v>
      </c>
      <c r="S324" s="9">
        <v>5.4282886716230001E-2</v>
      </c>
      <c r="T324" s="9">
        <v>8.3452916039130007E-2</v>
      </c>
      <c r="U324" s="9">
        <v>7.2037211679790006E-2</v>
      </c>
      <c r="V324" s="9">
        <v>7.2380083055880007E-2</v>
      </c>
      <c r="W324" s="9">
        <v>7.385728363862E-2</v>
      </c>
      <c r="X324" s="9">
        <v>4.880266738979E-2</v>
      </c>
      <c r="Y324" s="11">
        <v>0.13998328889889999</v>
      </c>
      <c r="Z324" s="9">
        <v>9.4542166387139998E-2</v>
      </c>
      <c r="AA324" s="9">
        <v>7.9350721617379993E-2</v>
      </c>
      <c r="AB324" s="11">
        <v>0.18309254117439999</v>
      </c>
      <c r="AC324" s="9">
        <v>9.9430776253870007E-2</v>
      </c>
      <c r="AD324" s="9">
        <v>5.7089225803079999E-2</v>
      </c>
      <c r="AE324" s="9">
        <v>5.4397428053830001E-2</v>
      </c>
      <c r="AF324" s="9">
        <v>7.1742667187840004E-2</v>
      </c>
      <c r="AG324" s="9">
        <v>0</v>
      </c>
      <c r="AH324" s="9">
        <v>8.0185864247979993E-2</v>
      </c>
      <c r="AI324" s="9">
        <v>5.547762181489E-2</v>
      </c>
      <c r="AJ324" s="9">
        <v>7.2527748101210002E-2</v>
      </c>
      <c r="AK324" s="9">
        <v>0.1052160413971</v>
      </c>
      <c r="AL324" s="9">
        <v>6.3766176574820005E-2</v>
      </c>
      <c r="AM324" s="9">
        <v>7.726513474275E-2</v>
      </c>
      <c r="AN324" s="9">
        <v>3.9506464277579999E-2</v>
      </c>
      <c r="AO324" s="9">
        <v>3.5420078255549999E-2</v>
      </c>
      <c r="AP324" s="10">
        <v>4.6824805550289998E-2</v>
      </c>
      <c r="AQ324" s="9">
        <v>6.059896041921E-2</v>
      </c>
      <c r="AR324" s="9">
        <v>6.7729021887559998E-2</v>
      </c>
      <c r="AT324" s="9">
        <v>6.9752947025709999E-2</v>
      </c>
      <c r="AU324" s="9">
        <v>7.524627783085E-2</v>
      </c>
      <c r="AV324" s="9">
        <v>5.5198998440939999E-2</v>
      </c>
      <c r="AW324" s="9">
        <v>7.1742667187840004E-2</v>
      </c>
      <c r="AX324" s="9">
        <v>3.3835881120219999E-2</v>
      </c>
      <c r="AY324" s="9">
        <v>5.4397428053830001E-2</v>
      </c>
      <c r="AZ324" s="9">
        <v>6.7720340868230006E-2</v>
      </c>
    </row>
    <row r="325" spans="1:52" x14ac:dyDescent="0.35">
      <c r="A325" t="s">
        <v>439</v>
      </c>
      <c r="B325" s="9">
        <v>0.1544608019865</v>
      </c>
      <c r="C325" s="9">
        <v>0.14647068732169999</v>
      </c>
      <c r="D325" s="9">
        <v>0.16214078179989999</v>
      </c>
      <c r="E325" s="11">
        <v>0.2443048983351</v>
      </c>
      <c r="F325" s="9">
        <v>0.1944944315927</v>
      </c>
      <c r="G325" s="9">
        <v>0.1448064451013</v>
      </c>
      <c r="H325" s="9">
        <v>0.17102963336470001</v>
      </c>
      <c r="I325" s="9">
        <v>0.15080936617820001</v>
      </c>
      <c r="J325" s="9">
        <v>0.13659538591629999</v>
      </c>
      <c r="K325" s="10">
        <v>9.2839884451849999E-2</v>
      </c>
      <c r="L325" s="9">
        <v>0.13652094341240001</v>
      </c>
      <c r="M325" s="9">
        <v>0.13293120568040001</v>
      </c>
      <c r="N325" s="9">
        <v>0.17149627784259999</v>
      </c>
      <c r="O325" s="9">
        <v>0.1749648244175</v>
      </c>
      <c r="P325" s="9">
        <v>0.1267622233457</v>
      </c>
      <c r="Q325" s="9">
        <v>0.14976263071179999</v>
      </c>
      <c r="R325" s="9">
        <v>0.13321903053760001</v>
      </c>
      <c r="S325" s="11">
        <v>0.21640692959509999</v>
      </c>
      <c r="T325" s="9">
        <v>0.15191470387280001</v>
      </c>
      <c r="U325" s="9">
        <v>0.1771537659996</v>
      </c>
      <c r="V325" s="9">
        <v>0.19608146879880001</v>
      </c>
      <c r="W325" s="9">
        <v>0.2385796763468</v>
      </c>
      <c r="X325" s="9">
        <v>7.0186232053119996E-2</v>
      </c>
      <c r="Y325" s="9">
        <v>0.13347739802860001</v>
      </c>
      <c r="Z325" s="9">
        <v>0.138085138183</v>
      </c>
      <c r="AA325" s="9">
        <v>0.1274963882415</v>
      </c>
      <c r="AB325" s="9">
        <v>0.13950642954020001</v>
      </c>
      <c r="AC325" s="9">
        <v>0.15561279750080001</v>
      </c>
      <c r="AD325" s="11">
        <v>0.2451067367458</v>
      </c>
      <c r="AE325" s="9">
        <v>0.13052724690279999</v>
      </c>
      <c r="AF325" s="9">
        <v>0.19660781845190001</v>
      </c>
      <c r="AG325" s="9">
        <v>5.5868172560680003E-2</v>
      </c>
      <c r="AH325" s="9">
        <v>0.1676721873174</v>
      </c>
      <c r="AI325" s="9">
        <v>0.15272564163079999</v>
      </c>
      <c r="AJ325" s="9">
        <v>0.12789078571019999</v>
      </c>
      <c r="AK325" s="9">
        <v>0.12481261171120001</v>
      </c>
      <c r="AL325" s="9">
        <v>0.16024952045829999</v>
      </c>
      <c r="AM325" s="9">
        <v>0.14556942895960001</v>
      </c>
      <c r="AN325" s="9">
        <v>0.19692232093629999</v>
      </c>
      <c r="AO325" s="9">
        <v>0.1631532979068</v>
      </c>
      <c r="AP325" s="10">
        <v>7.2073401488159994E-2</v>
      </c>
      <c r="AQ325" s="10">
        <v>0.1001923877341</v>
      </c>
      <c r="AR325" s="9">
        <v>0.1544608019865</v>
      </c>
      <c r="AT325" s="9">
        <v>0.15229691275400001</v>
      </c>
      <c r="AU325" s="9">
        <v>0.1592987974176</v>
      </c>
      <c r="AV325" s="9">
        <v>0.17450093118189999</v>
      </c>
      <c r="AW325" s="9">
        <v>0.19660781845190001</v>
      </c>
      <c r="AX325" s="9">
        <v>0.12682368510620001</v>
      </c>
      <c r="AY325" s="9">
        <v>0.13052724690279999</v>
      </c>
      <c r="AZ325" s="9">
        <v>0.154517632228</v>
      </c>
    </row>
    <row r="326" spans="1:52" x14ac:dyDescent="0.35">
      <c r="A326" t="s">
        <v>468</v>
      </c>
      <c r="B326" s="9">
        <v>0.25477144736390001</v>
      </c>
      <c r="C326" s="9">
        <v>0.24432553804759999</v>
      </c>
      <c r="D326" s="9">
        <v>0.2647389763047</v>
      </c>
      <c r="E326" s="9">
        <v>0.24939179278170001</v>
      </c>
      <c r="F326" s="9">
        <v>0.18288210447360001</v>
      </c>
      <c r="G326" s="9">
        <v>0.1900759748451</v>
      </c>
      <c r="H326" s="10">
        <v>0.18627935859200001</v>
      </c>
      <c r="I326" s="9">
        <v>0.25289853574889998</v>
      </c>
      <c r="J326" s="9">
        <v>0.27819624512809998</v>
      </c>
      <c r="K326" s="11">
        <v>0.38979346520730002</v>
      </c>
      <c r="L326" s="9">
        <v>0.2847237772806</v>
      </c>
      <c r="M326" s="9">
        <v>0.25378320964930001</v>
      </c>
      <c r="N326" s="9">
        <v>0.22929498882050001</v>
      </c>
      <c r="O326" s="9">
        <v>0.24507496909980001</v>
      </c>
      <c r="P326" s="10">
        <v>0.1492473717759</v>
      </c>
      <c r="Q326" s="9">
        <v>0.2457709396013</v>
      </c>
      <c r="R326" s="10">
        <v>0.1763440251958</v>
      </c>
      <c r="S326" s="9">
        <v>0.28591061871200002</v>
      </c>
      <c r="T326" s="11">
        <v>0.3724074311301</v>
      </c>
      <c r="U326" s="11">
        <v>0.33855686390369999</v>
      </c>
      <c r="V326" s="9">
        <v>0.2099917610049</v>
      </c>
      <c r="W326" s="9">
        <v>0.1773350014966</v>
      </c>
      <c r="X326" s="9">
        <v>0.2809730708707</v>
      </c>
      <c r="Y326" s="10">
        <v>0.13968379449609999</v>
      </c>
      <c r="Z326" s="9">
        <v>0.22222594799129999</v>
      </c>
      <c r="AA326" s="9">
        <v>0.29624580767710001</v>
      </c>
      <c r="AB326" s="9">
        <v>0.13233827914810001</v>
      </c>
      <c r="AC326" s="9">
        <v>0.19503505225580001</v>
      </c>
      <c r="AD326" s="10">
        <v>0.15720578643120001</v>
      </c>
      <c r="AE326" s="9">
        <v>0.23875413535189999</v>
      </c>
      <c r="AF326" s="9">
        <v>0.2419363402185</v>
      </c>
      <c r="AG326" s="11">
        <v>0.50184042992540001</v>
      </c>
      <c r="AH326" s="11">
        <v>0.41754436214489998</v>
      </c>
      <c r="AI326" s="9">
        <v>0.2086895948202</v>
      </c>
      <c r="AJ326" s="9">
        <v>0.266967789989</v>
      </c>
      <c r="AK326" s="9">
        <v>0.18820140557279999</v>
      </c>
      <c r="AL326" s="9">
        <v>0.275575398069</v>
      </c>
      <c r="AM326" s="9">
        <v>0.25451414550169998</v>
      </c>
      <c r="AN326" s="9">
        <v>0.33097252136790001</v>
      </c>
      <c r="AO326" s="11">
        <v>0.55248245306090005</v>
      </c>
      <c r="AP326" s="9">
        <v>0.24236973325719999</v>
      </c>
      <c r="AQ326" s="10">
        <v>0.11481262251259999</v>
      </c>
      <c r="AR326" s="9">
        <v>0.25477144736390001</v>
      </c>
      <c r="AT326" s="9">
        <v>0.23560462456860001</v>
      </c>
      <c r="AU326" s="10">
        <v>0.2284508501344</v>
      </c>
      <c r="AV326" s="9">
        <v>0.2727335417708</v>
      </c>
      <c r="AW326" s="9">
        <v>0.2419363402185</v>
      </c>
      <c r="AX326" s="9">
        <v>0.25812637204330002</v>
      </c>
      <c r="AY326" s="9">
        <v>0.23875413535189999</v>
      </c>
      <c r="AZ326" s="9">
        <v>0.25480829635079999</v>
      </c>
    </row>
    <row r="327" spans="1:52" x14ac:dyDescent="0.35">
      <c r="A327" t="s">
        <v>391</v>
      </c>
      <c r="B327" s="9">
        <v>1</v>
      </c>
      <c r="C327" s="9">
        <v>1</v>
      </c>
      <c r="D327" s="9">
        <v>1</v>
      </c>
      <c r="E327" s="9">
        <v>1</v>
      </c>
      <c r="F327" s="9">
        <v>1</v>
      </c>
      <c r="G327" s="9">
        <v>1</v>
      </c>
      <c r="H327" s="9">
        <v>1</v>
      </c>
      <c r="I327" s="9">
        <v>1</v>
      </c>
      <c r="J327" s="9">
        <v>1</v>
      </c>
      <c r="K327" s="9">
        <v>1</v>
      </c>
      <c r="L327" s="9">
        <v>1</v>
      </c>
      <c r="M327" s="9">
        <v>1</v>
      </c>
      <c r="N327" s="9">
        <v>1</v>
      </c>
      <c r="O327" s="9">
        <v>1</v>
      </c>
      <c r="P327" s="9">
        <v>1</v>
      </c>
      <c r="Q327" s="9">
        <v>1</v>
      </c>
      <c r="R327" s="9">
        <v>1</v>
      </c>
      <c r="S327" s="9">
        <v>1</v>
      </c>
      <c r="T327" s="9">
        <v>1</v>
      </c>
      <c r="U327" s="9">
        <v>1</v>
      </c>
      <c r="V327" s="9">
        <v>1</v>
      </c>
      <c r="W327" s="9">
        <v>1</v>
      </c>
      <c r="X327" s="9">
        <v>1</v>
      </c>
      <c r="Y327" s="9">
        <v>1</v>
      </c>
      <c r="Z327" s="9">
        <v>1</v>
      </c>
      <c r="AA327" s="9">
        <v>1</v>
      </c>
      <c r="AB327" s="9">
        <v>1</v>
      </c>
      <c r="AC327" s="9">
        <v>1</v>
      </c>
      <c r="AD327" s="9">
        <v>1</v>
      </c>
      <c r="AE327" s="9">
        <v>1</v>
      </c>
      <c r="AF327" s="9">
        <v>1</v>
      </c>
      <c r="AG327" s="9">
        <v>1</v>
      </c>
      <c r="AH327" s="9">
        <v>1</v>
      </c>
      <c r="AI327" s="9">
        <v>1</v>
      </c>
      <c r="AJ327" s="9">
        <v>1</v>
      </c>
      <c r="AK327" s="9">
        <v>1</v>
      </c>
      <c r="AL327" s="9">
        <v>1</v>
      </c>
      <c r="AM327" s="9">
        <v>1</v>
      </c>
      <c r="AN327" s="9">
        <v>1</v>
      </c>
      <c r="AO327" s="9">
        <v>1</v>
      </c>
      <c r="AP327" s="9">
        <v>1</v>
      </c>
      <c r="AQ327" s="9">
        <v>1</v>
      </c>
      <c r="AR327" s="9">
        <v>1</v>
      </c>
      <c r="AT327" s="9">
        <v>1</v>
      </c>
      <c r="AU327" s="9">
        <v>1</v>
      </c>
      <c r="AV327" s="9">
        <v>1</v>
      </c>
      <c r="AW327" s="9">
        <v>1</v>
      </c>
      <c r="AX327" s="9">
        <v>1</v>
      </c>
      <c r="AY327" s="9">
        <v>1</v>
      </c>
      <c r="AZ327" s="9">
        <v>1</v>
      </c>
    </row>
    <row r="328" spans="1:52" x14ac:dyDescent="0.35">
      <c r="A328" t="s">
        <v>341</v>
      </c>
      <c r="B328" s="6">
        <v>1373</v>
      </c>
      <c r="C328" s="6">
        <v>635</v>
      </c>
      <c r="D328" s="6">
        <v>729</v>
      </c>
      <c r="E328" s="6">
        <v>217</v>
      </c>
      <c r="F328" s="6">
        <v>212</v>
      </c>
      <c r="G328" s="6">
        <v>299</v>
      </c>
      <c r="H328" s="6">
        <v>511</v>
      </c>
      <c r="I328" s="6">
        <v>209</v>
      </c>
      <c r="J328" s="6">
        <v>168</v>
      </c>
      <c r="K328" s="6">
        <v>268</v>
      </c>
      <c r="L328" s="6">
        <v>412</v>
      </c>
      <c r="M328" s="6">
        <v>243</v>
      </c>
      <c r="N328" s="6">
        <v>372</v>
      </c>
      <c r="O328" s="6">
        <v>346</v>
      </c>
      <c r="P328" s="6">
        <v>438</v>
      </c>
      <c r="Q328" s="6">
        <v>234</v>
      </c>
      <c r="R328" s="6">
        <v>672</v>
      </c>
      <c r="S328" s="6">
        <v>280</v>
      </c>
      <c r="T328" s="6">
        <v>421</v>
      </c>
      <c r="U328" s="6">
        <v>701</v>
      </c>
      <c r="V328" s="6">
        <v>138</v>
      </c>
      <c r="W328" s="6">
        <v>82</v>
      </c>
      <c r="X328" s="6">
        <v>67</v>
      </c>
      <c r="Y328" s="6">
        <v>179</v>
      </c>
      <c r="Z328" s="6">
        <v>122</v>
      </c>
      <c r="AA328" s="6">
        <v>240</v>
      </c>
      <c r="AB328" s="6">
        <v>79</v>
      </c>
      <c r="AC328" s="6">
        <v>127</v>
      </c>
      <c r="AD328" s="6">
        <v>182</v>
      </c>
      <c r="AE328" s="6">
        <v>159</v>
      </c>
      <c r="AF328" s="6">
        <v>186</v>
      </c>
      <c r="AG328" s="6">
        <v>35</v>
      </c>
      <c r="AH328" s="6">
        <v>86</v>
      </c>
      <c r="AI328" s="6">
        <v>467</v>
      </c>
      <c r="AJ328" s="6">
        <v>398</v>
      </c>
      <c r="AK328" s="6">
        <v>174</v>
      </c>
      <c r="AL328" s="6">
        <v>425</v>
      </c>
      <c r="AM328" s="6">
        <v>254</v>
      </c>
      <c r="AN328" s="6">
        <v>33</v>
      </c>
      <c r="AO328" s="6">
        <v>41</v>
      </c>
      <c r="AP328" s="6">
        <v>835</v>
      </c>
      <c r="AQ328" s="6">
        <v>579</v>
      </c>
      <c r="AR328" s="6">
        <v>1373</v>
      </c>
      <c r="AS328" s="6">
        <v>0</v>
      </c>
      <c r="AT328" s="6">
        <v>933</v>
      </c>
      <c r="AU328" s="6">
        <v>1002</v>
      </c>
      <c r="AV328" s="6">
        <v>135</v>
      </c>
      <c r="AW328" s="6">
        <v>186</v>
      </c>
      <c r="AX328" s="6">
        <v>116</v>
      </c>
      <c r="AY328" s="6">
        <v>159</v>
      </c>
      <c r="AZ328" s="6">
        <v>1364</v>
      </c>
    </row>
    <row r="329" spans="1:52" x14ac:dyDescent="0.35">
      <c r="A329" t="s">
        <v>470</v>
      </c>
    </row>
    <row r="330" spans="1:52" x14ac:dyDescent="0.35">
      <c r="A330" t="s">
        <v>343</v>
      </c>
    </row>
    <row r="334" spans="1:52" x14ac:dyDescent="0.35">
      <c r="A334" s="3" t="s">
        <v>337</v>
      </c>
    </row>
    <row r="335" spans="1:52" x14ac:dyDescent="0.35">
      <c r="A335" t="s">
        <v>35</v>
      </c>
    </row>
    <row r="336" spans="1:52" ht="130.5" x14ac:dyDescent="0.35">
      <c r="A336" s="4" t="s">
        <v>393</v>
      </c>
      <c r="B336" s="4" t="s">
        <v>344</v>
      </c>
      <c r="C336" s="4" t="s">
        <v>345</v>
      </c>
      <c r="D336" s="4" t="s">
        <v>346</v>
      </c>
      <c r="E336" s="4" t="s">
        <v>347</v>
      </c>
      <c r="F336" s="4" t="s">
        <v>348</v>
      </c>
      <c r="G336" s="4" t="s">
        <v>349</v>
      </c>
      <c r="H336" s="4" t="s">
        <v>350</v>
      </c>
      <c r="I336" s="4" t="s">
        <v>351</v>
      </c>
      <c r="J336" s="4" t="s">
        <v>352</v>
      </c>
      <c r="K336" s="4" t="s">
        <v>353</v>
      </c>
      <c r="L336" s="4" t="s">
        <v>354</v>
      </c>
      <c r="M336" s="4" t="s">
        <v>355</v>
      </c>
      <c r="N336" s="4" t="s">
        <v>356</v>
      </c>
      <c r="O336" s="4" t="s">
        <v>357</v>
      </c>
      <c r="P336" s="4" t="s">
        <v>358</v>
      </c>
      <c r="Q336" s="4" t="s">
        <v>359</v>
      </c>
      <c r="R336" s="4" t="s">
        <v>360</v>
      </c>
      <c r="S336" s="4" t="s">
        <v>361</v>
      </c>
      <c r="T336" s="4" t="s">
        <v>362</v>
      </c>
      <c r="U336" s="4" t="s">
        <v>363</v>
      </c>
      <c r="V336" s="4" t="s">
        <v>364</v>
      </c>
      <c r="W336" s="4" t="s">
        <v>365</v>
      </c>
      <c r="X336" s="4" t="s">
        <v>366</v>
      </c>
      <c r="Y336" s="4" t="s">
        <v>367</v>
      </c>
      <c r="Z336" s="4" t="s">
        <v>368</v>
      </c>
      <c r="AA336" s="4" t="s">
        <v>369</v>
      </c>
      <c r="AB336" s="4" t="s">
        <v>370</v>
      </c>
      <c r="AC336" s="4" t="s">
        <v>371</v>
      </c>
      <c r="AD336" s="4" t="s">
        <v>372</v>
      </c>
      <c r="AE336" s="4" t="s">
        <v>373</v>
      </c>
      <c r="AF336" s="4" t="s">
        <v>374</v>
      </c>
      <c r="AG336" s="4" t="s">
        <v>375</v>
      </c>
      <c r="AH336" s="4" t="s">
        <v>376</v>
      </c>
      <c r="AI336" s="4" t="s">
        <v>377</v>
      </c>
      <c r="AJ336" s="4" t="s">
        <v>378</v>
      </c>
      <c r="AK336" s="4" t="s">
        <v>379</v>
      </c>
      <c r="AL336" s="4" t="s">
        <v>380</v>
      </c>
      <c r="AM336" s="4" t="s">
        <v>381</v>
      </c>
      <c r="AN336" s="4" t="s">
        <v>382</v>
      </c>
      <c r="AO336" s="4" t="s">
        <v>383</v>
      </c>
      <c r="AP336" s="4" t="s">
        <v>384</v>
      </c>
      <c r="AQ336" s="4" t="s">
        <v>385</v>
      </c>
      <c r="AR336" s="4" t="s">
        <v>386</v>
      </c>
      <c r="AS336" s="4" t="s">
        <v>387</v>
      </c>
      <c r="AT336" s="4" t="s">
        <v>182</v>
      </c>
      <c r="AU336" s="4" t="s">
        <v>388</v>
      </c>
      <c r="AV336" s="4" t="s">
        <v>298</v>
      </c>
      <c r="AW336" s="4" t="s">
        <v>389</v>
      </c>
      <c r="AX336" s="4" t="s">
        <v>299</v>
      </c>
      <c r="AY336" s="4" t="s">
        <v>390</v>
      </c>
      <c r="AZ336" s="4" t="s">
        <v>391</v>
      </c>
    </row>
    <row r="337" spans="1:52" x14ac:dyDescent="0.35">
      <c r="A337" t="s">
        <v>471</v>
      </c>
      <c r="B337" s="9">
        <v>4.7556354931120003E-2</v>
      </c>
      <c r="C337" s="9">
        <v>3.7798662710999999E-2</v>
      </c>
      <c r="D337" s="9">
        <v>5.6369872408730003E-2</v>
      </c>
      <c r="E337" s="11">
        <v>0.12204848699199999</v>
      </c>
      <c r="F337" s="9">
        <v>3.7899638713040001E-2</v>
      </c>
      <c r="G337" s="9">
        <v>2.4708548123350001E-2</v>
      </c>
      <c r="H337" s="9">
        <v>3.1670240000179997E-2</v>
      </c>
      <c r="I337" s="9">
        <v>4.2977525133980003E-2</v>
      </c>
      <c r="J337" s="9">
        <v>4.8071031682409997E-2</v>
      </c>
      <c r="K337" s="9">
        <v>5.0656697540940002E-2</v>
      </c>
      <c r="L337" s="9">
        <v>4.2164503395199997E-2</v>
      </c>
      <c r="M337" s="9">
        <v>5.0580193173599998E-2</v>
      </c>
      <c r="N337" s="9">
        <v>6.1658960469870003E-2</v>
      </c>
      <c r="O337" s="9">
        <v>3.7095702020429999E-2</v>
      </c>
      <c r="P337" s="10">
        <v>2.018993795106E-2</v>
      </c>
      <c r="Q337" s="9">
        <v>3.8925241026310002E-2</v>
      </c>
      <c r="R337" s="10">
        <v>2.5449420433769999E-2</v>
      </c>
      <c r="S337" s="9">
        <v>7.330470285731E-2</v>
      </c>
      <c r="T337" s="9">
        <v>6.9803320494300006E-2</v>
      </c>
      <c r="U337" s="11">
        <v>7.1173588088569995E-2</v>
      </c>
      <c r="V337" s="9">
        <v>5.4928065468119999E-2</v>
      </c>
      <c r="W337" s="9">
        <v>3.9512367648310003E-2</v>
      </c>
      <c r="X337" s="9">
        <v>3.6621149875780003E-2</v>
      </c>
      <c r="Y337" s="9">
        <v>3.2985363475530001E-2</v>
      </c>
      <c r="Z337" s="9">
        <v>1.955399264112E-2</v>
      </c>
      <c r="AA337" s="9">
        <v>4.752602780799E-2</v>
      </c>
      <c r="AB337" s="9">
        <v>4.2709621864500003E-2</v>
      </c>
      <c r="AC337" s="9">
        <v>4.490522183008E-2</v>
      </c>
      <c r="AD337" s="9">
        <v>3.0084557184999999E-2</v>
      </c>
      <c r="AE337" s="9">
        <v>8.663966067303E-2</v>
      </c>
      <c r="AF337" s="9">
        <v>3.7188220079749999E-2</v>
      </c>
      <c r="AG337" s="9">
        <v>5.7342405682509999E-2</v>
      </c>
      <c r="AH337" s="11">
        <v>0.1326005759369</v>
      </c>
      <c r="AI337" s="9">
        <v>2.9333908528569999E-2</v>
      </c>
      <c r="AJ337" s="9">
        <v>5.1141417529750002E-2</v>
      </c>
      <c r="AK337" s="9">
        <v>4.8338230245780003E-2</v>
      </c>
      <c r="AL337" s="9">
        <v>4.773425101993E-2</v>
      </c>
      <c r="AM337" s="9">
        <v>5.5078061457539997E-2</v>
      </c>
      <c r="AN337" s="9">
        <v>4.035631839619E-2</v>
      </c>
      <c r="AO337" s="11">
        <v>0.21113174313790001</v>
      </c>
      <c r="AP337" s="9">
        <v>4.0640399018779999E-2</v>
      </c>
      <c r="AQ337" s="10">
        <v>2.9120593861609999E-2</v>
      </c>
      <c r="AR337" s="9">
        <v>4.7556354931120003E-2</v>
      </c>
      <c r="AT337" s="9">
        <v>3.6810208563150003E-2</v>
      </c>
      <c r="AU337" s="10">
        <v>3.7497919226850002E-2</v>
      </c>
      <c r="AV337" s="9">
        <v>3.1107698703630001E-2</v>
      </c>
      <c r="AW337" s="9">
        <v>3.7188220079749999E-2</v>
      </c>
      <c r="AX337" s="9">
        <v>8.8282594495020003E-2</v>
      </c>
      <c r="AY337" s="9">
        <v>8.663966067303E-2</v>
      </c>
      <c r="AZ337" s="9">
        <v>4.7335395338160002E-2</v>
      </c>
    </row>
    <row r="338" spans="1:52" x14ac:dyDescent="0.35">
      <c r="A338" t="s">
        <v>472</v>
      </c>
      <c r="B338" s="9">
        <v>0.24467306574620001</v>
      </c>
      <c r="C338" s="9">
        <v>0.25653373915880001</v>
      </c>
      <c r="D338" s="9">
        <v>0.2338233487526</v>
      </c>
      <c r="E338" s="9">
        <v>0.24749732356080001</v>
      </c>
      <c r="F338" s="9">
        <v>0.22841361021449999</v>
      </c>
      <c r="G338" s="9">
        <v>0.24297461314550001</v>
      </c>
      <c r="H338" s="9">
        <v>0.2352899402874</v>
      </c>
      <c r="I338" s="9">
        <v>0.25460685489020002</v>
      </c>
      <c r="J338" s="9">
        <v>0.25530040299149998</v>
      </c>
      <c r="K338" s="9">
        <v>0.24726296736139999</v>
      </c>
      <c r="L338" s="9">
        <v>0.2311157537904</v>
      </c>
      <c r="M338" s="9">
        <v>0.21317058260640001</v>
      </c>
      <c r="N338" s="9">
        <v>0.24605946006490001</v>
      </c>
      <c r="O338" s="9">
        <v>0.28374245100930001</v>
      </c>
      <c r="P338" s="9">
        <v>0.2076919618195</v>
      </c>
      <c r="Q338" s="9">
        <v>0.27334144488500001</v>
      </c>
      <c r="R338" s="9">
        <v>0.22612146385609999</v>
      </c>
      <c r="S338" s="9">
        <v>0.27519801413959999</v>
      </c>
      <c r="T338" s="9">
        <v>0.25760835068479998</v>
      </c>
      <c r="U338" s="9">
        <v>0.26449207354830001</v>
      </c>
      <c r="V338" s="9">
        <v>0.2481567463447</v>
      </c>
      <c r="W338" s="9">
        <v>0.2196068235294</v>
      </c>
      <c r="X338" s="9">
        <v>0.26880857397840002</v>
      </c>
      <c r="Y338" s="9">
        <v>0.2410637620155</v>
      </c>
      <c r="Z338" s="9">
        <v>0.25862271449980001</v>
      </c>
      <c r="AA338" s="9">
        <v>0.25247295498639999</v>
      </c>
      <c r="AB338" s="9">
        <v>0.23353211727949999</v>
      </c>
      <c r="AC338" s="9">
        <v>0.33438755844219997</v>
      </c>
      <c r="AD338" s="9">
        <v>0.25414547685659999</v>
      </c>
      <c r="AE338" s="9">
        <v>0.2405744117942</v>
      </c>
      <c r="AF338" s="11">
        <v>0.34258329748400002</v>
      </c>
      <c r="AG338" s="9">
        <v>0.23065926119819999</v>
      </c>
      <c r="AH338" s="9">
        <v>0.35517479839159999</v>
      </c>
      <c r="AI338" s="9">
        <v>0.2193050840937</v>
      </c>
      <c r="AJ338" s="9">
        <v>0.26913715549759998</v>
      </c>
      <c r="AK338" s="9">
        <v>0.24363073487119999</v>
      </c>
      <c r="AL338" s="9">
        <v>0.28447551579300001</v>
      </c>
      <c r="AM338" s="9">
        <v>0.30784220392169998</v>
      </c>
      <c r="AN338" s="9">
        <v>0.24556629918199999</v>
      </c>
      <c r="AO338" s="11">
        <v>0.4928696096713</v>
      </c>
      <c r="AP338" s="10">
        <v>0.18401372702480001</v>
      </c>
      <c r="AQ338" s="9">
        <v>0.2142779874213</v>
      </c>
      <c r="AR338" s="9">
        <v>0.24467306574620001</v>
      </c>
      <c r="AT338" s="9">
        <v>0.22643350493770001</v>
      </c>
      <c r="AU338" s="9">
        <v>0.2352863715955</v>
      </c>
      <c r="AV338" s="9">
        <v>0.32114920062320002</v>
      </c>
      <c r="AW338" s="11">
        <v>0.34258329748400002</v>
      </c>
      <c r="AX338" s="9">
        <v>0.1740677765318</v>
      </c>
      <c r="AY338" s="9">
        <v>0.2405744117942</v>
      </c>
      <c r="AZ338" s="9">
        <v>0.24487144441940001</v>
      </c>
    </row>
    <row r="339" spans="1:52" x14ac:dyDescent="0.35">
      <c r="A339" t="s">
        <v>473</v>
      </c>
      <c r="B339" s="9">
        <v>0.31876789076259998</v>
      </c>
      <c r="C339" s="9">
        <v>0.34490005036010002</v>
      </c>
      <c r="D339" s="9">
        <v>0.29428966495230002</v>
      </c>
      <c r="E339" s="9">
        <v>0.33032115735470002</v>
      </c>
      <c r="F339" s="11">
        <v>0.40978925891649998</v>
      </c>
      <c r="G339" s="9">
        <v>0.34722516507279999</v>
      </c>
      <c r="H339" s="11">
        <v>0.38024381056930001</v>
      </c>
      <c r="I339" s="9">
        <v>0.30713880555439999</v>
      </c>
      <c r="J339" s="9">
        <v>0.2788438717699</v>
      </c>
      <c r="K339" s="10">
        <v>0.21971291402990001</v>
      </c>
      <c r="L339" s="9">
        <v>0.3673858373835</v>
      </c>
      <c r="M339" s="9">
        <v>0.31526812224150003</v>
      </c>
      <c r="N339" s="9">
        <v>0.305526387186</v>
      </c>
      <c r="O339" s="9">
        <v>0.27469242857140003</v>
      </c>
      <c r="P339" s="11">
        <v>0.3804654042574</v>
      </c>
      <c r="Q339" s="9">
        <v>0.27195288297589998</v>
      </c>
      <c r="R339" s="9">
        <v>0.35000314258260001</v>
      </c>
      <c r="S339" s="9">
        <v>0.33108528515840002</v>
      </c>
      <c r="T339" s="10">
        <v>0.25602308766359999</v>
      </c>
      <c r="U339" s="9">
        <v>0.2853987130933</v>
      </c>
      <c r="V339" s="9">
        <v>0.33290337545839999</v>
      </c>
      <c r="W339" s="9">
        <v>0.3815487278213</v>
      </c>
      <c r="X339" s="9">
        <v>0.37634880528030001</v>
      </c>
      <c r="Y339" s="9">
        <v>0.35680816439759999</v>
      </c>
      <c r="Z339" s="9">
        <v>0.34531533518379998</v>
      </c>
      <c r="AA339" s="9">
        <v>0.28606015218219999</v>
      </c>
      <c r="AB339" s="9">
        <v>0.33066695649069999</v>
      </c>
      <c r="AC339" s="9">
        <v>0.27560901971770002</v>
      </c>
      <c r="AD339" s="9">
        <v>0.39481590946889999</v>
      </c>
      <c r="AE339" s="9">
        <v>0.31068603441359999</v>
      </c>
      <c r="AF339" s="9">
        <v>0.26500189391899998</v>
      </c>
      <c r="AG339" s="9">
        <v>8.6893117209389997E-2</v>
      </c>
      <c r="AH339" s="9">
        <v>0.2429046526276</v>
      </c>
      <c r="AI339" s="9">
        <v>0.36443427176339999</v>
      </c>
      <c r="AJ339" s="9">
        <v>0.28802278733620001</v>
      </c>
      <c r="AK339" s="9">
        <v>0.39449194993100001</v>
      </c>
      <c r="AL339" s="9">
        <v>0.29405002876219999</v>
      </c>
      <c r="AM339" s="9">
        <v>0.30430417782570002</v>
      </c>
      <c r="AN339" s="9">
        <v>0.26531174543219999</v>
      </c>
      <c r="AO339" s="9">
        <v>0.18998544699770001</v>
      </c>
      <c r="AP339" s="10">
        <v>0.26056312264980003</v>
      </c>
      <c r="AQ339" s="11">
        <v>0.38653477522320001</v>
      </c>
      <c r="AR339" s="9">
        <v>0.31876789076259998</v>
      </c>
      <c r="AT339" s="9">
        <v>0.34149365109980001</v>
      </c>
      <c r="AU339" s="9">
        <v>0.33862209205940003</v>
      </c>
      <c r="AV339" s="9">
        <v>0.25222457047840002</v>
      </c>
      <c r="AW339" s="9">
        <v>0.26500189391899998</v>
      </c>
      <c r="AX339" s="9">
        <v>0.35123548715399999</v>
      </c>
      <c r="AY339" s="9">
        <v>0.31068603441359999</v>
      </c>
      <c r="AZ339" s="9">
        <v>0.31891048254799997</v>
      </c>
    </row>
    <row r="340" spans="1:52" x14ac:dyDescent="0.35">
      <c r="A340" t="s">
        <v>474</v>
      </c>
      <c r="B340" s="9">
        <v>0.38900268856010001</v>
      </c>
      <c r="C340" s="9">
        <v>0.36076754777019998</v>
      </c>
      <c r="D340" s="9">
        <v>0.4155171138864</v>
      </c>
      <c r="E340" s="9">
        <v>0.30013303209260001</v>
      </c>
      <c r="F340" s="9">
        <v>0.323897492156</v>
      </c>
      <c r="G340" s="9">
        <v>0.38509167365829999</v>
      </c>
      <c r="H340" s="9">
        <v>0.3527960091431</v>
      </c>
      <c r="I340" s="9">
        <v>0.3952768144214</v>
      </c>
      <c r="J340" s="9">
        <v>0.41778469355620002</v>
      </c>
      <c r="K340" s="11">
        <v>0.48236742106780001</v>
      </c>
      <c r="L340" s="9">
        <v>0.35933390543089999</v>
      </c>
      <c r="M340" s="9">
        <v>0.42098110197850003</v>
      </c>
      <c r="N340" s="9">
        <v>0.38675519227920002</v>
      </c>
      <c r="O340" s="9">
        <v>0.40446941839889999</v>
      </c>
      <c r="P340" s="9">
        <v>0.39165269597210001</v>
      </c>
      <c r="Q340" s="9">
        <v>0.4157804311128</v>
      </c>
      <c r="R340" s="9">
        <v>0.3984259731275</v>
      </c>
      <c r="S340" s="9">
        <v>0.32041199784469998</v>
      </c>
      <c r="T340" s="9">
        <v>0.41656524115729998</v>
      </c>
      <c r="U340" s="9">
        <v>0.37893562526980001</v>
      </c>
      <c r="V340" s="9">
        <v>0.36401181272869998</v>
      </c>
      <c r="W340" s="9">
        <v>0.359332081001</v>
      </c>
      <c r="X340" s="9">
        <v>0.31822147086550001</v>
      </c>
      <c r="Y340" s="9">
        <v>0.36914271011139999</v>
      </c>
      <c r="Z340" s="9">
        <v>0.37650795767529999</v>
      </c>
      <c r="AA340" s="9">
        <v>0.4139408650234</v>
      </c>
      <c r="AB340" s="9">
        <v>0.39309130436529999</v>
      </c>
      <c r="AC340" s="9">
        <v>0.34509820001000002</v>
      </c>
      <c r="AD340" s="9">
        <v>0.32095405648949998</v>
      </c>
      <c r="AE340" s="9">
        <v>0.36209989311919999</v>
      </c>
      <c r="AF340" s="9">
        <v>0.35522658851729999</v>
      </c>
      <c r="AG340" s="9">
        <v>0.62510521590989998</v>
      </c>
      <c r="AH340" s="9">
        <v>0.26931997304400002</v>
      </c>
      <c r="AI340" s="9">
        <v>0.38692673561430002</v>
      </c>
      <c r="AJ340" s="9">
        <v>0.3916986396364</v>
      </c>
      <c r="AK340" s="9">
        <v>0.313539084952</v>
      </c>
      <c r="AL340" s="9">
        <v>0.37374020442490002</v>
      </c>
      <c r="AM340" s="9">
        <v>0.33277555679499998</v>
      </c>
      <c r="AN340" s="9">
        <v>0.44876563698959998</v>
      </c>
      <c r="AO340" s="10">
        <v>0.1060132001931</v>
      </c>
      <c r="AP340" s="11">
        <v>0.51478275130670004</v>
      </c>
      <c r="AQ340" s="9">
        <v>0.3700666434939</v>
      </c>
      <c r="AR340" s="9">
        <v>0.38900268856010001</v>
      </c>
      <c r="AT340" s="9">
        <v>0.39526263539930001</v>
      </c>
      <c r="AU340" s="9">
        <v>0.38859361711829998</v>
      </c>
      <c r="AV340" s="9">
        <v>0.39551853019479999</v>
      </c>
      <c r="AW340" s="9">
        <v>0.35522658851729999</v>
      </c>
      <c r="AX340" s="9">
        <v>0.3864141418191</v>
      </c>
      <c r="AY340" s="9">
        <v>0.36209989311919999</v>
      </c>
      <c r="AZ340" s="9">
        <v>0.38888267769450002</v>
      </c>
    </row>
    <row r="341" spans="1:52" x14ac:dyDescent="0.35">
      <c r="A341" t="s">
        <v>391</v>
      </c>
      <c r="B341" s="9">
        <v>1</v>
      </c>
      <c r="C341" s="9">
        <v>1</v>
      </c>
      <c r="D341" s="9">
        <v>1</v>
      </c>
      <c r="E341" s="9">
        <v>1</v>
      </c>
      <c r="F341" s="9">
        <v>1</v>
      </c>
      <c r="G341" s="9">
        <v>1</v>
      </c>
      <c r="H341" s="9">
        <v>1</v>
      </c>
      <c r="I341" s="9">
        <v>1</v>
      </c>
      <c r="J341" s="9">
        <v>1</v>
      </c>
      <c r="K341" s="9">
        <v>1</v>
      </c>
      <c r="L341" s="9">
        <v>1</v>
      </c>
      <c r="M341" s="9">
        <v>1</v>
      </c>
      <c r="N341" s="9">
        <v>1</v>
      </c>
      <c r="O341" s="9">
        <v>1</v>
      </c>
      <c r="P341" s="9">
        <v>1</v>
      </c>
      <c r="Q341" s="9">
        <v>1</v>
      </c>
      <c r="R341" s="9">
        <v>1</v>
      </c>
      <c r="S341" s="9">
        <v>1</v>
      </c>
      <c r="T341" s="9">
        <v>1</v>
      </c>
      <c r="U341" s="9">
        <v>1</v>
      </c>
      <c r="V341" s="9">
        <v>1</v>
      </c>
      <c r="W341" s="9">
        <v>1</v>
      </c>
      <c r="X341" s="9">
        <v>1</v>
      </c>
      <c r="Y341" s="9">
        <v>1</v>
      </c>
      <c r="Z341" s="9">
        <v>1</v>
      </c>
      <c r="AA341" s="9">
        <v>1</v>
      </c>
      <c r="AB341" s="9">
        <v>1</v>
      </c>
      <c r="AC341" s="9">
        <v>1</v>
      </c>
      <c r="AD341" s="9">
        <v>1</v>
      </c>
      <c r="AE341" s="9">
        <v>1</v>
      </c>
      <c r="AF341" s="9">
        <v>1</v>
      </c>
      <c r="AG341" s="9">
        <v>1</v>
      </c>
      <c r="AH341" s="9">
        <v>1</v>
      </c>
      <c r="AI341" s="9">
        <v>1</v>
      </c>
      <c r="AJ341" s="9">
        <v>1</v>
      </c>
      <c r="AK341" s="9">
        <v>1</v>
      </c>
      <c r="AL341" s="9">
        <v>1</v>
      </c>
      <c r="AM341" s="9">
        <v>1</v>
      </c>
      <c r="AN341" s="9">
        <v>1</v>
      </c>
      <c r="AO341" s="9">
        <v>1</v>
      </c>
      <c r="AP341" s="9">
        <v>1</v>
      </c>
      <c r="AQ341" s="9">
        <v>1</v>
      </c>
      <c r="AR341" s="9">
        <v>1</v>
      </c>
      <c r="AT341" s="9">
        <v>1</v>
      </c>
      <c r="AU341" s="9">
        <v>1</v>
      </c>
      <c r="AV341" s="9">
        <v>1</v>
      </c>
      <c r="AW341" s="9">
        <v>1</v>
      </c>
      <c r="AX341" s="9">
        <v>1</v>
      </c>
      <c r="AY341" s="9">
        <v>1</v>
      </c>
      <c r="AZ341" s="9">
        <v>1</v>
      </c>
    </row>
    <row r="342" spans="1:52" x14ac:dyDescent="0.35">
      <c r="A342" t="s">
        <v>341</v>
      </c>
      <c r="B342" s="6">
        <v>1373</v>
      </c>
      <c r="C342" s="6">
        <v>635</v>
      </c>
      <c r="D342" s="6">
        <v>729</v>
      </c>
      <c r="E342" s="6">
        <v>217</v>
      </c>
      <c r="F342" s="6">
        <v>212</v>
      </c>
      <c r="G342" s="6">
        <v>299</v>
      </c>
      <c r="H342" s="6">
        <v>511</v>
      </c>
      <c r="I342" s="6">
        <v>209</v>
      </c>
      <c r="J342" s="6">
        <v>168</v>
      </c>
      <c r="K342" s="6">
        <v>268</v>
      </c>
      <c r="L342" s="6">
        <v>412</v>
      </c>
      <c r="M342" s="6">
        <v>243</v>
      </c>
      <c r="N342" s="6">
        <v>372</v>
      </c>
      <c r="O342" s="6">
        <v>346</v>
      </c>
      <c r="P342" s="6">
        <v>438</v>
      </c>
      <c r="Q342" s="6">
        <v>234</v>
      </c>
      <c r="R342" s="6">
        <v>672</v>
      </c>
      <c r="S342" s="6">
        <v>280</v>
      </c>
      <c r="T342" s="6">
        <v>421</v>
      </c>
      <c r="U342" s="6">
        <v>701</v>
      </c>
      <c r="V342" s="6">
        <v>138</v>
      </c>
      <c r="W342" s="6">
        <v>82</v>
      </c>
      <c r="X342" s="6">
        <v>67</v>
      </c>
      <c r="Y342" s="6">
        <v>179</v>
      </c>
      <c r="Z342" s="6">
        <v>122</v>
      </c>
      <c r="AA342" s="6">
        <v>240</v>
      </c>
      <c r="AB342" s="6">
        <v>79</v>
      </c>
      <c r="AC342" s="6">
        <v>127</v>
      </c>
      <c r="AD342" s="6">
        <v>182</v>
      </c>
      <c r="AE342" s="6">
        <v>159</v>
      </c>
      <c r="AF342" s="6">
        <v>186</v>
      </c>
      <c r="AG342" s="6">
        <v>35</v>
      </c>
      <c r="AH342" s="6">
        <v>86</v>
      </c>
      <c r="AI342" s="6">
        <v>467</v>
      </c>
      <c r="AJ342" s="6">
        <v>398</v>
      </c>
      <c r="AK342" s="6">
        <v>174</v>
      </c>
      <c r="AL342" s="6">
        <v>425</v>
      </c>
      <c r="AM342" s="6">
        <v>254</v>
      </c>
      <c r="AN342" s="6">
        <v>33</v>
      </c>
      <c r="AO342" s="6">
        <v>41</v>
      </c>
      <c r="AP342" s="6">
        <v>835</v>
      </c>
      <c r="AQ342" s="6">
        <v>579</v>
      </c>
      <c r="AR342" s="6">
        <v>1373</v>
      </c>
      <c r="AS342" s="6">
        <v>0</v>
      </c>
      <c r="AT342" s="6">
        <v>933</v>
      </c>
      <c r="AU342" s="6">
        <v>1002</v>
      </c>
      <c r="AV342" s="6">
        <v>135</v>
      </c>
      <c r="AW342" s="6">
        <v>186</v>
      </c>
      <c r="AX342" s="6">
        <v>116</v>
      </c>
      <c r="AY342" s="6">
        <v>159</v>
      </c>
      <c r="AZ342" s="6">
        <v>1364</v>
      </c>
    </row>
    <row r="343" spans="1:52" x14ac:dyDescent="0.35">
      <c r="A343" t="s">
        <v>475</v>
      </c>
    </row>
    <row r="344" spans="1:52" x14ac:dyDescent="0.35">
      <c r="A344" t="s">
        <v>343</v>
      </c>
    </row>
    <row r="348" spans="1:52" x14ac:dyDescent="0.35">
      <c r="A348" s="3" t="s">
        <v>337</v>
      </c>
    </row>
    <row r="349" spans="1:52" x14ac:dyDescent="0.35">
      <c r="A349" t="s">
        <v>37</v>
      </c>
    </row>
    <row r="350" spans="1:52" ht="130.5" x14ac:dyDescent="0.35">
      <c r="A350" s="4" t="s">
        <v>393</v>
      </c>
      <c r="B350" s="4" t="s">
        <v>344</v>
      </c>
      <c r="C350" s="4" t="s">
        <v>345</v>
      </c>
      <c r="D350" s="4" t="s">
        <v>346</v>
      </c>
      <c r="E350" s="4" t="s">
        <v>347</v>
      </c>
      <c r="F350" s="4" t="s">
        <v>348</v>
      </c>
      <c r="G350" s="4" t="s">
        <v>349</v>
      </c>
      <c r="H350" s="4" t="s">
        <v>350</v>
      </c>
      <c r="I350" s="4" t="s">
        <v>351</v>
      </c>
      <c r="J350" s="4" t="s">
        <v>352</v>
      </c>
      <c r="K350" s="4" t="s">
        <v>353</v>
      </c>
      <c r="L350" s="4" t="s">
        <v>354</v>
      </c>
      <c r="M350" s="4" t="s">
        <v>355</v>
      </c>
      <c r="N350" s="4" t="s">
        <v>356</v>
      </c>
      <c r="O350" s="4" t="s">
        <v>357</v>
      </c>
      <c r="P350" s="4" t="s">
        <v>358</v>
      </c>
      <c r="Q350" s="4" t="s">
        <v>359</v>
      </c>
      <c r="R350" s="4" t="s">
        <v>360</v>
      </c>
      <c r="S350" s="4" t="s">
        <v>361</v>
      </c>
      <c r="T350" s="4" t="s">
        <v>362</v>
      </c>
      <c r="U350" s="4" t="s">
        <v>363</v>
      </c>
      <c r="V350" s="4" t="s">
        <v>364</v>
      </c>
      <c r="W350" s="4" t="s">
        <v>365</v>
      </c>
      <c r="X350" s="4" t="s">
        <v>366</v>
      </c>
      <c r="Y350" s="4" t="s">
        <v>367</v>
      </c>
      <c r="Z350" s="4" t="s">
        <v>368</v>
      </c>
      <c r="AA350" s="4" t="s">
        <v>369</v>
      </c>
      <c r="AB350" s="4" t="s">
        <v>370</v>
      </c>
      <c r="AC350" s="4" t="s">
        <v>371</v>
      </c>
      <c r="AD350" s="4" t="s">
        <v>372</v>
      </c>
      <c r="AE350" s="4" t="s">
        <v>373</v>
      </c>
      <c r="AF350" s="4" t="s">
        <v>374</v>
      </c>
      <c r="AG350" s="4" t="s">
        <v>375</v>
      </c>
      <c r="AH350" s="4" t="s">
        <v>376</v>
      </c>
      <c r="AI350" s="4" t="s">
        <v>377</v>
      </c>
      <c r="AJ350" s="4" t="s">
        <v>378</v>
      </c>
      <c r="AK350" s="4" t="s">
        <v>379</v>
      </c>
      <c r="AL350" s="4" t="s">
        <v>380</v>
      </c>
      <c r="AM350" s="4" t="s">
        <v>381</v>
      </c>
      <c r="AN350" s="4" t="s">
        <v>382</v>
      </c>
      <c r="AO350" s="4" t="s">
        <v>383</v>
      </c>
      <c r="AP350" s="4" t="s">
        <v>384</v>
      </c>
      <c r="AQ350" s="4" t="s">
        <v>385</v>
      </c>
      <c r="AR350" s="4" t="s">
        <v>386</v>
      </c>
      <c r="AS350" s="4" t="s">
        <v>387</v>
      </c>
      <c r="AT350" s="4" t="s">
        <v>182</v>
      </c>
      <c r="AU350" s="4" t="s">
        <v>388</v>
      </c>
      <c r="AV350" s="4" t="s">
        <v>298</v>
      </c>
      <c r="AW350" s="4" t="s">
        <v>389</v>
      </c>
      <c r="AX350" s="4" t="s">
        <v>299</v>
      </c>
      <c r="AY350" s="4" t="s">
        <v>390</v>
      </c>
      <c r="AZ350" s="4" t="s">
        <v>391</v>
      </c>
    </row>
    <row r="351" spans="1:52" x14ac:dyDescent="0.35">
      <c r="A351" t="s">
        <v>476</v>
      </c>
      <c r="B351" s="9">
        <v>0.56687831432510005</v>
      </c>
      <c r="C351" s="9">
        <v>0.5622039369638</v>
      </c>
      <c r="D351" s="9">
        <v>0.57122806833560003</v>
      </c>
      <c r="E351" s="10">
        <v>0.44362431680960002</v>
      </c>
      <c r="F351" s="9">
        <v>0.54211569846350005</v>
      </c>
      <c r="G351" s="11">
        <v>0.65392005274419995</v>
      </c>
      <c r="H351" s="9">
        <v>0.59491450959379999</v>
      </c>
      <c r="I351" s="9">
        <v>0.52510154643889995</v>
      </c>
      <c r="J351" s="9">
        <v>0.56533365374260003</v>
      </c>
      <c r="K351" s="9">
        <v>0.60142032033659998</v>
      </c>
      <c r="L351" s="9">
        <v>0.55107358395039996</v>
      </c>
      <c r="M351" s="9">
        <v>0.59271838696470003</v>
      </c>
      <c r="N351" s="9">
        <v>0.54780381713290005</v>
      </c>
      <c r="O351" s="9">
        <v>0.58744324554710003</v>
      </c>
      <c r="P351" s="11">
        <v>0.62768480787659997</v>
      </c>
      <c r="Q351" s="9">
        <v>0.50967159104619997</v>
      </c>
      <c r="R351" s="9">
        <v>0.59455545607719995</v>
      </c>
      <c r="S351" s="9">
        <v>0.53928838566860005</v>
      </c>
      <c r="T351" s="9">
        <v>0.53603847531329996</v>
      </c>
      <c r="U351" s="9">
        <v>0.53731032922199995</v>
      </c>
      <c r="V351" s="9">
        <v>0.57554905871670003</v>
      </c>
      <c r="W351" s="9">
        <v>0.51681461789310001</v>
      </c>
      <c r="X351" s="9">
        <v>0.50704868010040005</v>
      </c>
      <c r="Y351" s="9">
        <v>0.64063058232269998</v>
      </c>
      <c r="Z351" s="9">
        <v>0.53306436153689996</v>
      </c>
      <c r="AA351" s="9">
        <v>0.5609777745515</v>
      </c>
      <c r="AB351" s="9">
        <v>0.56174191408480001</v>
      </c>
      <c r="AC351" s="9">
        <v>0.62478616673770004</v>
      </c>
      <c r="AD351" s="9">
        <v>0.61421620594280002</v>
      </c>
      <c r="AE351" s="9">
        <v>0.54828684134929995</v>
      </c>
      <c r="AF351" s="9">
        <v>0.50583578494780002</v>
      </c>
      <c r="AG351" s="9">
        <v>0.62489680022560001</v>
      </c>
      <c r="AH351" s="9">
        <v>0.46899871114609998</v>
      </c>
      <c r="AI351" s="11">
        <v>0.63588804242480002</v>
      </c>
      <c r="AJ351" s="9">
        <v>0.54396100290180005</v>
      </c>
      <c r="AK351" s="9">
        <v>0.52785104158630003</v>
      </c>
      <c r="AL351" s="9">
        <v>0.54712362287100003</v>
      </c>
      <c r="AM351" s="9">
        <v>0.50386194947289997</v>
      </c>
      <c r="AN351" s="9">
        <v>0.47152067912040002</v>
      </c>
      <c r="AO351" s="10">
        <v>0.2456112756105</v>
      </c>
      <c r="AP351" s="11">
        <v>0.66346338374390001</v>
      </c>
      <c r="AQ351" s="9">
        <v>0.60452154274629999</v>
      </c>
      <c r="AR351" s="9">
        <v>0.56687831432510005</v>
      </c>
      <c r="AT351" s="9">
        <v>0.58463706798729997</v>
      </c>
      <c r="AU351" s="9">
        <v>0.58268217850689996</v>
      </c>
      <c r="AV351" s="9">
        <v>0.48332049865490001</v>
      </c>
      <c r="AW351" s="9">
        <v>0.50583578494780002</v>
      </c>
      <c r="AX351" s="9">
        <v>0.57041935481359995</v>
      </c>
      <c r="AY351" s="9">
        <v>0.54828684134929995</v>
      </c>
      <c r="AZ351" s="9">
        <v>0.56683803078359996</v>
      </c>
    </row>
    <row r="352" spans="1:52" x14ac:dyDescent="0.35">
      <c r="A352" t="s">
        <v>477</v>
      </c>
      <c r="B352" s="9">
        <v>0.31021687157490002</v>
      </c>
      <c r="C352" s="9">
        <v>0.32366699009130001</v>
      </c>
      <c r="D352" s="9">
        <v>0.29791996742319998</v>
      </c>
      <c r="E352" s="9">
        <v>0.36054342405119999</v>
      </c>
      <c r="F352" s="9">
        <v>0.34372259880029998</v>
      </c>
      <c r="G352" s="9">
        <v>0.25470453288639999</v>
      </c>
      <c r="H352" s="9">
        <v>0.30168445028980001</v>
      </c>
      <c r="I352" s="9">
        <v>0.36012208487460001</v>
      </c>
      <c r="J352" s="9">
        <v>0.29713251986389999</v>
      </c>
      <c r="K352" s="9">
        <v>0.2711724656965</v>
      </c>
      <c r="L352" s="9">
        <v>0.332433768262</v>
      </c>
      <c r="M352" s="9">
        <v>0.27025341721169999</v>
      </c>
      <c r="N352" s="9">
        <v>0.33042562136100001</v>
      </c>
      <c r="O352" s="9">
        <v>0.29102707048319998</v>
      </c>
      <c r="P352" s="9">
        <v>0.29764211123779999</v>
      </c>
      <c r="Q352" s="9">
        <v>0.36655621404229999</v>
      </c>
      <c r="R352" s="9">
        <v>0.31698807618199998</v>
      </c>
      <c r="S352" s="9">
        <v>0.306279572715</v>
      </c>
      <c r="T352" s="9">
        <v>0.30086348382479999</v>
      </c>
      <c r="U352" s="9">
        <v>0.30298307269699998</v>
      </c>
      <c r="V352" s="9">
        <v>0.34070737781749999</v>
      </c>
      <c r="W352" s="9">
        <v>0.39564204673789999</v>
      </c>
      <c r="X352" s="9">
        <v>0.35801483908030002</v>
      </c>
      <c r="Y352" s="9">
        <v>0.27176534080730003</v>
      </c>
      <c r="Z352" s="9">
        <v>0.3681877479608</v>
      </c>
      <c r="AA352" s="9">
        <v>0.30590803019689999</v>
      </c>
      <c r="AB352" s="9">
        <v>0.37434351712870001</v>
      </c>
      <c r="AC352" s="9">
        <v>0.22093929839750001</v>
      </c>
      <c r="AD352" s="9">
        <v>0.29068029496640002</v>
      </c>
      <c r="AE352" s="9">
        <v>0.3229544049959</v>
      </c>
      <c r="AF352" s="9">
        <v>0.34304429672859998</v>
      </c>
      <c r="AG352" s="9">
        <v>0.32035082041390001</v>
      </c>
      <c r="AH352" s="9">
        <v>0.24512477938759999</v>
      </c>
      <c r="AI352" s="9">
        <v>0.278560839886</v>
      </c>
      <c r="AJ352" s="9">
        <v>0.31874226554730001</v>
      </c>
      <c r="AK352" s="9">
        <v>0.36611913113990002</v>
      </c>
      <c r="AL352" s="9">
        <v>0.3259760821578</v>
      </c>
      <c r="AM352" s="9">
        <v>0.35894127753779997</v>
      </c>
      <c r="AN352" s="9">
        <v>0.3804399440224</v>
      </c>
      <c r="AO352" s="9">
        <v>0.34369988148149999</v>
      </c>
      <c r="AP352" s="10">
        <v>0.25946035150989999</v>
      </c>
      <c r="AQ352" s="9">
        <v>0.30781143429550001</v>
      </c>
      <c r="AR352" s="9">
        <v>0.31021687157490002</v>
      </c>
      <c r="AT352" s="9">
        <v>0.31032711296100002</v>
      </c>
      <c r="AU352" s="9">
        <v>0.30739807747300002</v>
      </c>
      <c r="AV352" s="9">
        <v>0.35329876060030002</v>
      </c>
      <c r="AW352" s="9">
        <v>0.34304429672859998</v>
      </c>
      <c r="AX352" s="9">
        <v>0.32818651648590003</v>
      </c>
      <c r="AY352" s="9">
        <v>0.3229544049959</v>
      </c>
      <c r="AZ352" s="9">
        <v>0.31044531659090002</v>
      </c>
    </row>
    <row r="353" spans="1:52" x14ac:dyDescent="0.35">
      <c r="A353" t="s">
        <v>478</v>
      </c>
      <c r="B353" s="9">
        <v>0.10660875923340001</v>
      </c>
      <c r="C353" s="9">
        <v>0.10104118101829999</v>
      </c>
      <c r="D353" s="9">
        <v>0.11156528867569999</v>
      </c>
      <c r="E353" s="9">
        <v>0.1583200932943</v>
      </c>
      <c r="F353" s="9">
        <v>8.7314573277460006E-2</v>
      </c>
      <c r="G353" s="9">
        <v>8.775388351282E-2</v>
      </c>
      <c r="H353" s="9">
        <v>8.7522034411630006E-2</v>
      </c>
      <c r="I353" s="9">
        <v>0.11080433448010001</v>
      </c>
      <c r="J353" s="9">
        <v>0.11860307725660001</v>
      </c>
      <c r="K353" s="9">
        <v>0.1113076045947</v>
      </c>
      <c r="L353" s="9">
        <v>0.10224490165859999</v>
      </c>
      <c r="M353" s="9">
        <v>0.12626536890830001</v>
      </c>
      <c r="N353" s="9">
        <v>0.1021747853199</v>
      </c>
      <c r="O353" s="9">
        <v>0.1020222294674</v>
      </c>
      <c r="P353" s="9">
        <v>7.2769668377790003E-2</v>
      </c>
      <c r="Q353" s="9">
        <v>9.4123253908769994E-2</v>
      </c>
      <c r="R353" s="10">
        <v>7.8764170233039998E-2</v>
      </c>
      <c r="S353" s="9">
        <v>0.14280549590149999</v>
      </c>
      <c r="T353" s="9">
        <v>0.13220848688190001</v>
      </c>
      <c r="U353" s="11">
        <v>0.13635563122380001</v>
      </c>
      <c r="V353" s="9">
        <v>7.783412491668E-2</v>
      </c>
      <c r="W353" s="9">
        <v>8.0902716246189998E-2</v>
      </c>
      <c r="X353" s="9">
        <v>0.13493648081929999</v>
      </c>
      <c r="Y353" s="9">
        <v>8.7604076870000006E-2</v>
      </c>
      <c r="Z353" s="9">
        <v>7.8737075940290002E-2</v>
      </c>
      <c r="AA353" s="9">
        <v>0.11946819187050001</v>
      </c>
      <c r="AB353" s="9">
        <v>4.3400082611960003E-2</v>
      </c>
      <c r="AC353" s="9">
        <v>0.14232042177349999</v>
      </c>
      <c r="AD353" s="9">
        <v>8.8291935464110002E-2</v>
      </c>
      <c r="AE353" s="9">
        <v>0.1287587536548</v>
      </c>
      <c r="AF353" s="9">
        <v>0.13042547453450001</v>
      </c>
      <c r="AG353" s="9">
        <v>4.2077910804759998E-2</v>
      </c>
      <c r="AH353" s="9">
        <v>0.1900223810369</v>
      </c>
      <c r="AI353" s="9">
        <v>7.8403024264280002E-2</v>
      </c>
      <c r="AJ353" s="9">
        <v>0.1244043370193</v>
      </c>
      <c r="AK353" s="9">
        <v>9.6703417135189998E-2</v>
      </c>
      <c r="AL353" s="9">
        <v>0.1168264657069</v>
      </c>
      <c r="AM353" s="9">
        <v>0.122823986296</v>
      </c>
      <c r="AN353" s="9">
        <v>0.1273557058892</v>
      </c>
      <c r="AO353" s="9">
        <v>0.22488091633310001</v>
      </c>
      <c r="AP353" s="10">
        <v>7.0883408132690007E-2</v>
      </c>
      <c r="AQ353" s="10">
        <v>7.6245900117629994E-2</v>
      </c>
      <c r="AR353" s="9">
        <v>0.10660875923340001</v>
      </c>
      <c r="AT353" s="9">
        <v>9.3784720675339994E-2</v>
      </c>
      <c r="AU353" s="9">
        <v>9.93825097209E-2</v>
      </c>
      <c r="AV353" s="9">
        <v>0.13507871184959999</v>
      </c>
      <c r="AW353" s="9">
        <v>0.13042547453450001</v>
      </c>
      <c r="AX353" s="9">
        <v>0.10139412870050001</v>
      </c>
      <c r="AY353" s="9">
        <v>0.1287587536548</v>
      </c>
      <c r="AZ353" s="9">
        <v>0.1064455462967</v>
      </c>
    </row>
    <row r="354" spans="1:52" x14ac:dyDescent="0.35">
      <c r="A354" t="s">
        <v>479</v>
      </c>
      <c r="B354" s="9">
        <v>8.0304864478190005E-3</v>
      </c>
      <c r="C354" s="9">
        <v>8.7988495860250003E-3</v>
      </c>
      <c r="D354" s="9">
        <v>7.3178816997949998E-3</v>
      </c>
      <c r="E354" s="9">
        <v>1.3047316019689999E-2</v>
      </c>
      <c r="F354" s="9">
        <v>1.0900517545139999E-2</v>
      </c>
      <c r="G354" s="9">
        <v>3.6215308565760002E-3</v>
      </c>
      <c r="H354" s="9">
        <v>7.4630678513240003E-3</v>
      </c>
      <c r="I354" s="9">
        <v>3.9720342064730003E-3</v>
      </c>
      <c r="J354" s="9">
        <v>1.282725226326E-2</v>
      </c>
      <c r="K354" s="9">
        <v>6.9674761826840001E-3</v>
      </c>
      <c r="L354" s="9">
        <v>6.1652050616530004E-3</v>
      </c>
      <c r="M354" s="9">
        <v>1.9868496910619999E-3</v>
      </c>
      <c r="N354" s="9">
        <v>1.354715504054E-2</v>
      </c>
      <c r="O354" s="9">
        <v>9.0490717371649997E-3</v>
      </c>
      <c r="P354" s="9">
        <v>1.9034125077990001E-3</v>
      </c>
      <c r="Q354" s="9">
        <v>1.064346196464E-2</v>
      </c>
      <c r="R354" s="9">
        <v>4.3569696683989998E-3</v>
      </c>
      <c r="S354" s="9">
        <v>1.162654571497E-2</v>
      </c>
      <c r="T354" s="9">
        <v>1.216614088264E-2</v>
      </c>
      <c r="U354" s="9">
        <v>1.195497006619E-2</v>
      </c>
      <c r="V354" s="9">
        <v>5.9094385491329999E-3</v>
      </c>
      <c r="W354" s="9">
        <v>0</v>
      </c>
      <c r="X354" s="9">
        <v>0</v>
      </c>
      <c r="Y354" s="9">
        <v>0</v>
      </c>
      <c r="Z354" s="9">
        <v>8.5918541249649996E-3</v>
      </c>
      <c r="AA354" s="9">
        <v>1.364600338106E-2</v>
      </c>
      <c r="AB354" s="9">
        <v>0</v>
      </c>
      <c r="AC354" s="9">
        <v>1.195411309136E-2</v>
      </c>
      <c r="AD354" s="9">
        <v>6.8115636266690002E-3</v>
      </c>
      <c r="AE354" s="9">
        <v>0</v>
      </c>
      <c r="AF354" s="9">
        <v>1.76792309309E-2</v>
      </c>
      <c r="AG354" s="9">
        <v>0</v>
      </c>
      <c r="AH354" s="9">
        <v>1.1184372096810001E-2</v>
      </c>
      <c r="AI354" s="9">
        <v>6.0382388810369999E-3</v>
      </c>
      <c r="AJ354" s="9">
        <v>9.3074633186899999E-3</v>
      </c>
      <c r="AK354" s="9">
        <v>0</v>
      </c>
      <c r="AL354" s="9">
        <v>1.0073829264210001E-2</v>
      </c>
      <c r="AM354" s="9">
        <v>9.851883264225E-3</v>
      </c>
      <c r="AN354" s="9">
        <v>0</v>
      </c>
      <c r="AO354" s="9">
        <v>0</v>
      </c>
      <c r="AP354" s="10">
        <v>2.3508393300039998E-3</v>
      </c>
      <c r="AQ354" s="9">
        <v>2.588708037188E-3</v>
      </c>
      <c r="AR354" s="9">
        <v>8.0304864478190005E-3</v>
      </c>
      <c r="AT354" s="9">
        <v>7.4388159065379997E-3</v>
      </c>
      <c r="AU354" s="9">
        <v>6.9668350141930003E-3</v>
      </c>
      <c r="AV354" s="9">
        <v>2.417837897702E-2</v>
      </c>
      <c r="AW354" s="9">
        <v>1.76792309309E-2</v>
      </c>
      <c r="AX354" s="9">
        <v>0</v>
      </c>
      <c r="AY354" s="9">
        <v>0</v>
      </c>
      <c r="AZ354" s="9">
        <v>8.0383393666980003E-3</v>
      </c>
    </row>
    <row r="355" spans="1:52" x14ac:dyDescent="0.35">
      <c r="A355" t="s">
        <v>383</v>
      </c>
      <c r="B355" s="9">
        <v>8.2655684188169994E-3</v>
      </c>
      <c r="C355" s="9">
        <v>4.2890423405360003E-3</v>
      </c>
      <c r="D355" s="9">
        <v>1.196879386573E-2</v>
      </c>
      <c r="E355" s="9">
        <v>2.446484982522E-2</v>
      </c>
      <c r="F355" s="9">
        <v>1.5946611913549999E-2</v>
      </c>
      <c r="G355" s="9">
        <v>0</v>
      </c>
      <c r="H355" s="9">
        <v>8.4159378534109999E-3</v>
      </c>
      <c r="I355" s="9">
        <v>0</v>
      </c>
      <c r="J355" s="9">
        <v>6.1034968736000004E-3</v>
      </c>
      <c r="K355" s="9">
        <v>9.1321331894900007E-3</v>
      </c>
      <c r="L355" s="9">
        <v>8.0825410672819998E-3</v>
      </c>
      <c r="M355" s="9">
        <v>8.7759772242530006E-3</v>
      </c>
      <c r="N355" s="9">
        <v>6.0486211456629996E-3</v>
      </c>
      <c r="O355" s="9">
        <v>1.045838276521E-2</v>
      </c>
      <c r="P355" s="9">
        <v>0</v>
      </c>
      <c r="Q355" s="9">
        <v>1.9005479038070001E-2</v>
      </c>
      <c r="R355" s="9">
        <v>5.3353278393630001E-3</v>
      </c>
      <c r="S355" s="9">
        <v>0</v>
      </c>
      <c r="T355" s="9">
        <v>1.8723413097329999E-2</v>
      </c>
      <c r="U355" s="9">
        <v>1.1395996790989999E-2</v>
      </c>
      <c r="V355" s="9">
        <v>0</v>
      </c>
      <c r="W355" s="9">
        <v>6.6406191228350004E-3</v>
      </c>
      <c r="X355" s="9">
        <v>0</v>
      </c>
      <c r="Y355" s="9">
        <v>0</v>
      </c>
      <c r="Z355" s="9">
        <v>1.1418960437020001E-2</v>
      </c>
      <c r="AA355" s="9">
        <v>0</v>
      </c>
      <c r="AB355" s="9">
        <v>2.0514486174490001E-2</v>
      </c>
      <c r="AC355" s="9">
        <v>0</v>
      </c>
      <c r="AD355" s="9">
        <v>0</v>
      </c>
      <c r="AE355" s="9">
        <v>0</v>
      </c>
      <c r="AF355" s="9">
        <v>3.0152128582049999E-3</v>
      </c>
      <c r="AG355" s="9">
        <v>1.267446855571E-2</v>
      </c>
      <c r="AH355" s="11">
        <v>8.4669756332530002E-2</v>
      </c>
      <c r="AI355" s="9">
        <v>1.109854543816E-3</v>
      </c>
      <c r="AJ355" s="9">
        <v>3.5849312128899999E-3</v>
      </c>
      <c r="AK355" s="9">
        <v>9.3264101385999998E-3</v>
      </c>
      <c r="AL355" s="9">
        <v>0</v>
      </c>
      <c r="AM355" s="9">
        <v>4.5209034290880001E-3</v>
      </c>
      <c r="AN355" s="9">
        <v>2.068367096801E-2</v>
      </c>
      <c r="AO355" s="11">
        <v>0.185807926575</v>
      </c>
      <c r="AP355" s="9">
        <v>3.8420172834979999E-3</v>
      </c>
      <c r="AQ355" s="9">
        <v>8.8324148033950001E-3</v>
      </c>
      <c r="AR355" s="9">
        <v>8.2655684188169994E-3</v>
      </c>
      <c r="AT355" s="9">
        <v>3.812282469758E-3</v>
      </c>
      <c r="AU355" s="9">
        <v>3.5703992850480001E-3</v>
      </c>
      <c r="AV355" s="9">
        <v>4.1236499182019997E-3</v>
      </c>
      <c r="AW355" s="9">
        <v>3.0152128582049999E-3</v>
      </c>
      <c r="AX355" s="9">
        <v>0</v>
      </c>
      <c r="AY355" s="9">
        <v>0</v>
      </c>
      <c r="AZ355" s="9">
        <v>8.232766962186E-3</v>
      </c>
    </row>
    <row r="356" spans="1:52" x14ac:dyDescent="0.35">
      <c r="A356" t="s">
        <v>391</v>
      </c>
      <c r="B356" s="9">
        <v>1</v>
      </c>
      <c r="C356" s="9">
        <v>1</v>
      </c>
      <c r="D356" s="9">
        <v>1</v>
      </c>
      <c r="E356" s="9">
        <v>1</v>
      </c>
      <c r="F356" s="9">
        <v>1</v>
      </c>
      <c r="G356" s="9">
        <v>1</v>
      </c>
      <c r="H356" s="9">
        <v>1</v>
      </c>
      <c r="I356" s="9">
        <v>1</v>
      </c>
      <c r="J356" s="9">
        <v>1</v>
      </c>
      <c r="K356" s="9">
        <v>1</v>
      </c>
      <c r="L356" s="9">
        <v>1</v>
      </c>
      <c r="M356" s="9">
        <v>1</v>
      </c>
      <c r="N356" s="9">
        <v>1</v>
      </c>
      <c r="O356" s="9">
        <v>1</v>
      </c>
      <c r="P356" s="9">
        <v>1</v>
      </c>
      <c r="Q356" s="9">
        <v>1</v>
      </c>
      <c r="R356" s="9">
        <v>1</v>
      </c>
      <c r="S356" s="9">
        <v>1</v>
      </c>
      <c r="T356" s="9">
        <v>1</v>
      </c>
      <c r="U356" s="9">
        <v>1</v>
      </c>
      <c r="V356" s="9">
        <v>1</v>
      </c>
      <c r="W356" s="9">
        <v>1</v>
      </c>
      <c r="X356" s="9">
        <v>1</v>
      </c>
      <c r="Y356" s="9">
        <v>1</v>
      </c>
      <c r="Z356" s="9">
        <v>1</v>
      </c>
      <c r="AA356" s="9">
        <v>1</v>
      </c>
      <c r="AB356" s="9">
        <v>1</v>
      </c>
      <c r="AC356" s="9">
        <v>1</v>
      </c>
      <c r="AD356" s="9">
        <v>1</v>
      </c>
      <c r="AE356" s="9">
        <v>1</v>
      </c>
      <c r="AF356" s="9">
        <v>1</v>
      </c>
      <c r="AG356" s="9">
        <v>1</v>
      </c>
      <c r="AH356" s="9">
        <v>1</v>
      </c>
      <c r="AI356" s="9">
        <v>1</v>
      </c>
      <c r="AJ356" s="9">
        <v>1</v>
      </c>
      <c r="AK356" s="9">
        <v>1</v>
      </c>
      <c r="AL356" s="9">
        <v>1</v>
      </c>
      <c r="AM356" s="9">
        <v>1</v>
      </c>
      <c r="AN356" s="9">
        <v>1</v>
      </c>
      <c r="AO356" s="9">
        <v>1</v>
      </c>
      <c r="AP356" s="9">
        <v>1</v>
      </c>
      <c r="AQ356" s="9">
        <v>1</v>
      </c>
      <c r="AR356" s="9">
        <v>1</v>
      </c>
      <c r="AT356" s="9">
        <v>1</v>
      </c>
      <c r="AU356" s="9">
        <v>1</v>
      </c>
      <c r="AV356" s="9">
        <v>1</v>
      </c>
      <c r="AW356" s="9">
        <v>1</v>
      </c>
      <c r="AX356" s="9">
        <v>1</v>
      </c>
      <c r="AY356" s="9">
        <v>1</v>
      </c>
      <c r="AZ356" s="9">
        <v>1</v>
      </c>
    </row>
    <row r="357" spans="1:52" x14ac:dyDescent="0.35">
      <c r="A357" t="s">
        <v>341</v>
      </c>
      <c r="B357" s="6">
        <v>1373</v>
      </c>
      <c r="C357" s="6">
        <v>635</v>
      </c>
      <c r="D357" s="6">
        <v>729</v>
      </c>
      <c r="E357" s="6">
        <v>217</v>
      </c>
      <c r="F357" s="6">
        <v>212</v>
      </c>
      <c r="G357" s="6">
        <v>299</v>
      </c>
      <c r="H357" s="6">
        <v>511</v>
      </c>
      <c r="I357" s="6">
        <v>209</v>
      </c>
      <c r="J357" s="6">
        <v>168</v>
      </c>
      <c r="K357" s="6">
        <v>268</v>
      </c>
      <c r="L357" s="6">
        <v>412</v>
      </c>
      <c r="M357" s="6">
        <v>243</v>
      </c>
      <c r="N357" s="6">
        <v>372</v>
      </c>
      <c r="O357" s="6">
        <v>346</v>
      </c>
      <c r="P357" s="6">
        <v>438</v>
      </c>
      <c r="Q357" s="6">
        <v>234</v>
      </c>
      <c r="R357" s="6">
        <v>672</v>
      </c>
      <c r="S357" s="6">
        <v>280</v>
      </c>
      <c r="T357" s="6">
        <v>421</v>
      </c>
      <c r="U357" s="6">
        <v>701</v>
      </c>
      <c r="V357" s="6">
        <v>138</v>
      </c>
      <c r="W357" s="6">
        <v>82</v>
      </c>
      <c r="X357" s="6">
        <v>67</v>
      </c>
      <c r="Y357" s="6">
        <v>179</v>
      </c>
      <c r="Z357" s="6">
        <v>122</v>
      </c>
      <c r="AA357" s="6">
        <v>240</v>
      </c>
      <c r="AB357" s="6">
        <v>79</v>
      </c>
      <c r="AC357" s="6">
        <v>127</v>
      </c>
      <c r="AD357" s="6">
        <v>182</v>
      </c>
      <c r="AE357" s="6">
        <v>159</v>
      </c>
      <c r="AF357" s="6">
        <v>186</v>
      </c>
      <c r="AG357" s="6">
        <v>35</v>
      </c>
      <c r="AH357" s="6">
        <v>86</v>
      </c>
      <c r="AI357" s="6">
        <v>467</v>
      </c>
      <c r="AJ357" s="6">
        <v>398</v>
      </c>
      <c r="AK357" s="6">
        <v>174</v>
      </c>
      <c r="AL357" s="6">
        <v>425</v>
      </c>
      <c r="AM357" s="6">
        <v>254</v>
      </c>
      <c r="AN357" s="6">
        <v>33</v>
      </c>
      <c r="AO357" s="6">
        <v>41</v>
      </c>
      <c r="AP357" s="6">
        <v>835</v>
      </c>
      <c r="AQ357" s="6">
        <v>579</v>
      </c>
      <c r="AR357" s="6">
        <v>1373</v>
      </c>
      <c r="AS357" s="6">
        <v>0</v>
      </c>
      <c r="AT357" s="6">
        <v>933</v>
      </c>
      <c r="AU357" s="6">
        <v>1002</v>
      </c>
      <c r="AV357" s="6">
        <v>135</v>
      </c>
      <c r="AW357" s="6">
        <v>186</v>
      </c>
      <c r="AX357" s="6">
        <v>116</v>
      </c>
      <c r="AY357" s="6">
        <v>159</v>
      </c>
      <c r="AZ357" s="6">
        <v>1364</v>
      </c>
    </row>
    <row r="358" spans="1:52" x14ac:dyDescent="0.35">
      <c r="A358" t="s">
        <v>480</v>
      </c>
    </row>
    <row r="359" spans="1:52" x14ac:dyDescent="0.35">
      <c r="A359" t="s">
        <v>343</v>
      </c>
    </row>
    <row r="363" spans="1:52" x14ac:dyDescent="0.35">
      <c r="A363" s="3" t="s">
        <v>337</v>
      </c>
    </row>
    <row r="364" spans="1:52" x14ac:dyDescent="0.35">
      <c r="A364" t="s">
        <v>39</v>
      </c>
    </row>
    <row r="365" spans="1:52" ht="29" x14ac:dyDescent="0.35">
      <c r="A365" s="4" t="s">
        <v>425</v>
      </c>
      <c r="B365" s="4" t="s">
        <v>426</v>
      </c>
    </row>
    <row r="366" spans="1:52" x14ac:dyDescent="0.35">
      <c r="A366" s="13" t="s">
        <v>427</v>
      </c>
      <c r="B366" s="9">
        <v>4.3767461394120001E-2</v>
      </c>
    </row>
    <row r="367" spans="1:52" x14ac:dyDescent="0.35">
      <c r="A367" s="13"/>
      <c r="B367" s="6">
        <v>79</v>
      </c>
    </row>
    <row r="368" spans="1:52" x14ac:dyDescent="0.35">
      <c r="A368" s="13" t="s">
        <v>428</v>
      </c>
      <c r="B368" s="9">
        <v>8.3230357939429997E-2</v>
      </c>
    </row>
    <row r="369" spans="1:2" x14ac:dyDescent="0.35">
      <c r="A369" s="13"/>
      <c r="B369" s="6">
        <v>152</v>
      </c>
    </row>
    <row r="370" spans="1:2" x14ac:dyDescent="0.35">
      <c r="A370" s="13" t="s">
        <v>429</v>
      </c>
      <c r="B370" s="9">
        <v>8.5747758334509996E-2</v>
      </c>
    </row>
    <row r="371" spans="1:2" x14ac:dyDescent="0.35">
      <c r="A371" s="13"/>
      <c r="B371" s="6">
        <v>156</v>
      </c>
    </row>
    <row r="372" spans="1:2" x14ac:dyDescent="0.35">
      <c r="A372" s="13" t="s">
        <v>430</v>
      </c>
      <c r="B372" s="9">
        <v>6.8420804745119995E-2</v>
      </c>
    </row>
    <row r="373" spans="1:2" x14ac:dyDescent="0.35">
      <c r="A373" s="13"/>
      <c r="B373" s="6">
        <v>122</v>
      </c>
    </row>
    <row r="374" spans="1:2" x14ac:dyDescent="0.35">
      <c r="A374" s="13" t="s">
        <v>431</v>
      </c>
      <c r="B374" s="9">
        <v>4.7971334913970001E-2</v>
      </c>
    </row>
    <row r="375" spans="1:2" x14ac:dyDescent="0.35">
      <c r="A375" s="13"/>
      <c r="B375" s="6">
        <v>68</v>
      </c>
    </row>
    <row r="376" spans="1:2" x14ac:dyDescent="0.35">
      <c r="A376" s="13" t="s">
        <v>432</v>
      </c>
      <c r="B376" s="9">
        <v>6.4963202250120006E-2</v>
      </c>
    </row>
    <row r="377" spans="1:2" x14ac:dyDescent="0.35">
      <c r="A377" s="13"/>
      <c r="B377" s="6">
        <v>105</v>
      </c>
    </row>
    <row r="378" spans="1:2" x14ac:dyDescent="0.35">
      <c r="A378" s="13" t="s">
        <v>433</v>
      </c>
      <c r="B378" s="9">
        <v>2.6752243569340001E-2</v>
      </c>
    </row>
    <row r="379" spans="1:2" x14ac:dyDescent="0.35">
      <c r="A379" s="13"/>
      <c r="B379" s="6">
        <v>49</v>
      </c>
    </row>
    <row r="380" spans="1:2" x14ac:dyDescent="0.35">
      <c r="A380" s="13" t="s">
        <v>434</v>
      </c>
      <c r="B380" s="9">
        <v>1.9770126506779999E-2</v>
      </c>
    </row>
    <row r="381" spans="1:2" x14ac:dyDescent="0.35">
      <c r="A381" s="13"/>
      <c r="B381" s="6">
        <v>35</v>
      </c>
    </row>
    <row r="382" spans="1:2" x14ac:dyDescent="0.35">
      <c r="A382" s="13" t="s">
        <v>435</v>
      </c>
      <c r="B382" s="9">
        <v>2.4793116526279999E-2</v>
      </c>
    </row>
    <row r="383" spans="1:2" x14ac:dyDescent="0.35">
      <c r="A383" s="13"/>
      <c r="B383" s="6">
        <v>42</v>
      </c>
    </row>
    <row r="384" spans="1:2" x14ac:dyDescent="0.35">
      <c r="A384" s="13" t="s">
        <v>436</v>
      </c>
      <c r="B384" s="9">
        <v>2.919309859567E-2</v>
      </c>
    </row>
    <row r="385" spans="1:2" x14ac:dyDescent="0.35">
      <c r="A385" s="13"/>
      <c r="B385" s="6">
        <v>52</v>
      </c>
    </row>
    <row r="386" spans="1:2" x14ac:dyDescent="0.35">
      <c r="A386" s="13" t="s">
        <v>437</v>
      </c>
      <c r="B386" s="9">
        <v>3.1500588743020003E-2</v>
      </c>
    </row>
    <row r="387" spans="1:2" x14ac:dyDescent="0.35">
      <c r="A387" s="13"/>
      <c r="B387" s="6">
        <v>60</v>
      </c>
    </row>
    <row r="388" spans="1:2" x14ac:dyDescent="0.35">
      <c r="A388" s="13" t="s">
        <v>438</v>
      </c>
      <c r="B388" s="9">
        <v>3.3321062675479997E-2</v>
      </c>
    </row>
    <row r="389" spans="1:2" x14ac:dyDescent="0.35">
      <c r="A389" s="13"/>
      <c r="B389" s="6">
        <v>66</v>
      </c>
    </row>
    <row r="390" spans="1:2" x14ac:dyDescent="0.35">
      <c r="A390" s="13" t="s">
        <v>439</v>
      </c>
      <c r="B390" s="9">
        <v>7.6451038590339998E-2</v>
      </c>
    </row>
    <row r="391" spans="1:2" x14ac:dyDescent="0.35">
      <c r="A391" s="13"/>
      <c r="B391" s="6">
        <v>147</v>
      </c>
    </row>
    <row r="392" spans="1:2" x14ac:dyDescent="0.35">
      <c r="A392" s="13" t="s">
        <v>440</v>
      </c>
      <c r="B392" s="9">
        <v>0.21274557766810001</v>
      </c>
    </row>
    <row r="393" spans="1:2" x14ac:dyDescent="0.35">
      <c r="A393" s="13"/>
      <c r="B393" s="6">
        <v>387</v>
      </c>
    </row>
    <row r="394" spans="1:2" x14ac:dyDescent="0.35">
      <c r="A394" s="13" t="s">
        <v>441</v>
      </c>
      <c r="B394" s="9">
        <v>0.1813553419092</v>
      </c>
    </row>
    <row r="395" spans="1:2" x14ac:dyDescent="0.35">
      <c r="A395" s="13"/>
      <c r="B395" s="6">
        <v>295</v>
      </c>
    </row>
    <row r="396" spans="1:2" x14ac:dyDescent="0.35">
      <c r="A396" s="13" t="s">
        <v>442</v>
      </c>
      <c r="B396" s="9">
        <v>7.1315486602409994E-2</v>
      </c>
    </row>
    <row r="397" spans="1:2" x14ac:dyDescent="0.35">
      <c r="A397" s="13"/>
      <c r="B397" s="6">
        <v>126</v>
      </c>
    </row>
    <row r="398" spans="1:2" x14ac:dyDescent="0.35">
      <c r="A398" s="13" t="s">
        <v>443</v>
      </c>
      <c r="B398" s="9">
        <v>0.55943115619380002</v>
      </c>
    </row>
    <row r="399" spans="1:2" x14ac:dyDescent="0.35">
      <c r="A399" s="13"/>
      <c r="B399" s="6">
        <v>986</v>
      </c>
    </row>
    <row r="400" spans="1:2" x14ac:dyDescent="0.35">
      <c r="A400" s="13" t="s">
        <v>444</v>
      </c>
      <c r="B400" s="9">
        <v>0.2814243074194</v>
      </c>
    </row>
    <row r="401" spans="1:52" x14ac:dyDescent="0.35">
      <c r="A401" s="13"/>
      <c r="B401" s="6">
        <v>488</v>
      </c>
    </row>
    <row r="402" spans="1:52" x14ac:dyDescent="0.35">
      <c r="A402" s="13" t="s">
        <v>481</v>
      </c>
      <c r="B402" s="9">
        <v>8.2693497796400006E-2</v>
      </c>
    </row>
    <row r="403" spans="1:52" x14ac:dyDescent="0.35">
      <c r="A403" s="13"/>
      <c r="B403" s="6">
        <v>128</v>
      </c>
    </row>
    <row r="404" spans="1:52" x14ac:dyDescent="0.35">
      <c r="A404" s="13" t="s">
        <v>391</v>
      </c>
      <c r="B404" s="9">
        <v>1</v>
      </c>
    </row>
    <row r="405" spans="1:52" x14ac:dyDescent="0.35">
      <c r="A405" s="13"/>
      <c r="B405" s="6">
        <v>1749</v>
      </c>
    </row>
    <row r="406" spans="1:52" x14ac:dyDescent="0.35">
      <c r="A406" t="s">
        <v>341</v>
      </c>
      <c r="B406" s="6">
        <v>1749</v>
      </c>
    </row>
    <row r="407" spans="1:52" x14ac:dyDescent="0.35">
      <c r="A407" t="s">
        <v>482</v>
      </c>
    </row>
    <row r="408" spans="1:52" x14ac:dyDescent="0.35">
      <c r="A408" t="s">
        <v>343</v>
      </c>
    </row>
    <row r="412" spans="1:52" x14ac:dyDescent="0.35">
      <c r="A412" s="3" t="s">
        <v>337</v>
      </c>
    </row>
    <row r="413" spans="1:52" x14ac:dyDescent="0.35">
      <c r="A413" t="s">
        <v>41</v>
      </c>
    </row>
    <row r="414" spans="1:52" x14ac:dyDescent="0.35">
      <c r="A414" s="15" t="s">
        <v>393</v>
      </c>
      <c r="B414" s="15" t="s">
        <v>426</v>
      </c>
      <c r="C414" s="15"/>
      <c r="D414" s="15"/>
      <c r="E414" s="15"/>
      <c r="F414" s="15"/>
      <c r="G414" s="15"/>
      <c r="H414" s="15"/>
      <c r="I414" s="15"/>
      <c r="J414" s="15"/>
      <c r="K414" s="15"/>
      <c r="L414" s="15"/>
      <c r="M414" s="15"/>
      <c r="N414" s="15"/>
      <c r="O414" s="15"/>
      <c r="P414" s="15"/>
      <c r="Q414" s="15"/>
      <c r="R414" s="15"/>
      <c r="S414" s="15"/>
      <c r="T414" s="15"/>
      <c r="U414" s="15"/>
      <c r="V414" s="15"/>
      <c r="W414" s="15"/>
      <c r="X414" s="15"/>
      <c r="Y414" s="15"/>
      <c r="Z414" s="15"/>
      <c r="AA414" s="15"/>
      <c r="AB414" s="15"/>
      <c r="AC414" s="15"/>
      <c r="AD414" s="15"/>
      <c r="AE414" s="15"/>
      <c r="AF414" s="15"/>
      <c r="AG414" s="15"/>
      <c r="AH414" s="15"/>
      <c r="AI414" s="15"/>
      <c r="AJ414" s="15"/>
      <c r="AK414" s="15"/>
      <c r="AL414" s="15"/>
      <c r="AM414" s="15"/>
      <c r="AN414" s="15"/>
      <c r="AO414" s="15"/>
      <c r="AP414" s="15"/>
      <c r="AQ414" s="15"/>
      <c r="AR414" s="15"/>
      <c r="AS414" s="15"/>
      <c r="AT414" s="15"/>
      <c r="AU414" s="15"/>
      <c r="AV414" s="15"/>
      <c r="AW414" s="15"/>
      <c r="AX414" s="15"/>
      <c r="AY414" s="15"/>
      <c r="AZ414" s="15"/>
    </row>
    <row r="415" spans="1:52" ht="130.5" x14ac:dyDescent="0.35">
      <c r="A415" s="13" t="s">
        <v>393</v>
      </c>
      <c r="B415" s="4" t="s">
        <v>344</v>
      </c>
      <c r="C415" s="4" t="s">
        <v>345</v>
      </c>
      <c r="D415" s="4" t="s">
        <v>346</v>
      </c>
      <c r="E415" s="4" t="s">
        <v>347</v>
      </c>
      <c r="F415" s="4" t="s">
        <v>348</v>
      </c>
      <c r="G415" s="4" t="s">
        <v>349</v>
      </c>
      <c r="H415" s="4" t="s">
        <v>350</v>
      </c>
      <c r="I415" s="4" t="s">
        <v>351</v>
      </c>
      <c r="J415" s="4" t="s">
        <v>352</v>
      </c>
      <c r="K415" s="4" t="s">
        <v>353</v>
      </c>
      <c r="L415" s="4" t="s">
        <v>354</v>
      </c>
      <c r="M415" s="4" t="s">
        <v>355</v>
      </c>
      <c r="N415" s="4" t="s">
        <v>356</v>
      </c>
      <c r="O415" s="4" t="s">
        <v>357</v>
      </c>
      <c r="P415" s="4" t="s">
        <v>358</v>
      </c>
      <c r="Q415" s="4" t="s">
        <v>359</v>
      </c>
      <c r="R415" s="4" t="s">
        <v>360</v>
      </c>
      <c r="S415" s="4" t="s">
        <v>361</v>
      </c>
      <c r="T415" s="4" t="s">
        <v>362</v>
      </c>
      <c r="U415" s="4" t="s">
        <v>363</v>
      </c>
      <c r="V415" s="4" t="s">
        <v>364</v>
      </c>
      <c r="W415" s="4" t="s">
        <v>365</v>
      </c>
      <c r="X415" s="4" t="s">
        <v>366</v>
      </c>
      <c r="Y415" s="4" t="s">
        <v>367</v>
      </c>
      <c r="Z415" s="4" t="s">
        <v>368</v>
      </c>
      <c r="AA415" s="4" t="s">
        <v>369</v>
      </c>
      <c r="AB415" s="4" t="s">
        <v>370</v>
      </c>
      <c r="AC415" s="4" t="s">
        <v>371</v>
      </c>
      <c r="AD415" s="4" t="s">
        <v>372</v>
      </c>
      <c r="AE415" s="4" t="s">
        <v>373</v>
      </c>
      <c r="AF415" s="4" t="s">
        <v>374</v>
      </c>
      <c r="AG415" s="4" t="s">
        <v>375</v>
      </c>
      <c r="AH415" s="4" t="s">
        <v>376</v>
      </c>
      <c r="AI415" s="4" t="s">
        <v>377</v>
      </c>
      <c r="AJ415" s="4" t="s">
        <v>378</v>
      </c>
      <c r="AK415" s="4" t="s">
        <v>379</v>
      </c>
      <c r="AL415" s="4" t="s">
        <v>380</v>
      </c>
      <c r="AM415" s="4" t="s">
        <v>381</v>
      </c>
      <c r="AN415" s="4" t="s">
        <v>382</v>
      </c>
      <c r="AO415" s="4" t="s">
        <v>383</v>
      </c>
      <c r="AP415" s="4" t="s">
        <v>384</v>
      </c>
      <c r="AQ415" s="4" t="s">
        <v>385</v>
      </c>
      <c r="AR415" s="4" t="s">
        <v>386</v>
      </c>
      <c r="AS415" s="4" t="s">
        <v>387</v>
      </c>
      <c r="AT415" s="4" t="s">
        <v>182</v>
      </c>
      <c r="AU415" s="4" t="s">
        <v>388</v>
      </c>
      <c r="AV415" s="4" t="s">
        <v>298</v>
      </c>
      <c r="AW415" s="4" t="s">
        <v>389</v>
      </c>
      <c r="AX415" s="4" t="s">
        <v>299</v>
      </c>
      <c r="AY415" s="4" t="s">
        <v>390</v>
      </c>
      <c r="AZ415" s="4" t="s">
        <v>391</v>
      </c>
    </row>
    <row r="416" spans="1:52" x14ac:dyDescent="0.35">
      <c r="A416" t="s">
        <v>427</v>
      </c>
      <c r="B416" s="9">
        <v>4.3767461394120001E-2</v>
      </c>
      <c r="C416" s="9">
        <v>4.3520231303399999E-2</v>
      </c>
      <c r="D416" s="9">
        <v>4.4024232880869998E-2</v>
      </c>
      <c r="E416" s="9">
        <v>6.3868366248879996E-2</v>
      </c>
      <c r="F416" s="9">
        <v>5.8223918536900003E-2</v>
      </c>
      <c r="G416" s="9">
        <v>4.0906298646810002E-2</v>
      </c>
      <c r="H416" s="9">
        <v>4.98906617595E-2</v>
      </c>
      <c r="I416" s="9">
        <v>4.2665443267309998E-2</v>
      </c>
      <c r="J416" s="9">
        <v>3.5388133725710001E-2</v>
      </c>
      <c r="K416" s="9">
        <v>3.1417635000479997E-2</v>
      </c>
      <c r="L416" s="9">
        <v>3.8637570418550003E-2</v>
      </c>
      <c r="M416" s="9">
        <v>4.686531587665E-2</v>
      </c>
      <c r="N416" s="9">
        <v>4.6083243410870001E-2</v>
      </c>
      <c r="O416" s="9">
        <v>4.5525429769359999E-2</v>
      </c>
      <c r="P416" s="11">
        <v>6.5609671774609996E-2</v>
      </c>
      <c r="Q416" s="9">
        <v>4.5407553967480002E-2</v>
      </c>
      <c r="R416" s="11">
        <v>5.9646077173029999E-2</v>
      </c>
      <c r="S416" s="9">
        <v>2.5169007133420001E-2</v>
      </c>
      <c r="T416" s="9">
        <v>3.3152959884520002E-2</v>
      </c>
      <c r="U416" s="10">
        <v>3.0349738097559999E-2</v>
      </c>
      <c r="V416" s="9">
        <v>3.5535578702259998E-2</v>
      </c>
      <c r="W416" s="9">
        <v>4.6931983959369997E-2</v>
      </c>
      <c r="X416" s="9">
        <v>5.2701026751010002E-2</v>
      </c>
      <c r="Y416" s="9">
        <v>4.158570637878E-2</v>
      </c>
      <c r="Z416" s="9">
        <v>1.7649073539289999E-2</v>
      </c>
      <c r="AA416" s="9">
        <v>5.2567589044579997E-2</v>
      </c>
      <c r="AB416" s="9">
        <v>5.6537880726670001E-2</v>
      </c>
      <c r="AC416" s="9">
        <v>4.5710402878829999E-2</v>
      </c>
      <c r="AD416" s="9">
        <v>6.6759268703780003E-2</v>
      </c>
      <c r="AE416" s="9">
        <v>5.4445679491239997E-2</v>
      </c>
      <c r="AF416" s="9">
        <v>3.8791253610989999E-2</v>
      </c>
      <c r="AG416" s="9">
        <v>8.5641715368620003E-2</v>
      </c>
      <c r="AH416" s="9">
        <v>5.1188612605670002E-2</v>
      </c>
      <c r="AI416" s="9">
        <v>3.682879077535E-2</v>
      </c>
      <c r="AJ416" s="9">
        <v>6.2844612723900004E-2</v>
      </c>
      <c r="AK416" s="9">
        <v>6.2059739832739998E-2</v>
      </c>
      <c r="AL416" s="9">
        <v>3.8206646447990003E-2</v>
      </c>
      <c r="AM416" s="9">
        <v>2.7312821478100002E-2</v>
      </c>
      <c r="AN416" s="9">
        <v>2.24139103203E-2</v>
      </c>
      <c r="AO416" s="9">
        <v>1.5558073210970001E-2</v>
      </c>
      <c r="AP416" s="11">
        <v>6.0008679366200003E-2</v>
      </c>
      <c r="AQ416" s="9">
        <v>4.9425051882760002E-2</v>
      </c>
      <c r="AR416" s="9">
        <v>4.9654400934049998E-2</v>
      </c>
      <c r="AS416" s="9">
        <v>2.329435583364E-2</v>
      </c>
      <c r="AT416" s="9">
        <v>4.9579640016850002E-2</v>
      </c>
      <c r="AU416" s="9">
        <v>5.0430403808009998E-2</v>
      </c>
      <c r="AV416" s="9">
        <v>4.017121523923E-2</v>
      </c>
      <c r="AW416" s="9">
        <v>3.8791253610989999E-2</v>
      </c>
      <c r="AX416" s="9">
        <v>3.5797254103259998E-2</v>
      </c>
      <c r="AY416" s="9">
        <v>5.4445679491239997E-2</v>
      </c>
      <c r="AZ416" s="9">
        <v>4.9623238064560003E-2</v>
      </c>
    </row>
    <row r="417" spans="1:52" x14ac:dyDescent="0.35">
      <c r="A417" t="s">
        <v>428</v>
      </c>
      <c r="B417" s="9">
        <v>8.3230357939429997E-2</v>
      </c>
      <c r="C417" s="9">
        <v>8.5502510167229998E-2</v>
      </c>
      <c r="D417" s="9">
        <v>8.0955692985639996E-2</v>
      </c>
      <c r="E417" s="9">
        <v>0.1063678294574</v>
      </c>
      <c r="F417" s="9">
        <v>8.5573555467359994E-2</v>
      </c>
      <c r="G417" s="9">
        <v>9.2084768425569993E-2</v>
      </c>
      <c r="H417" s="9">
        <v>8.8706757943069994E-2</v>
      </c>
      <c r="I417" s="9">
        <v>0.11568106133229999</v>
      </c>
      <c r="J417" s="9">
        <v>5.0159854721809997E-2</v>
      </c>
      <c r="K417" s="9">
        <v>6.1700627758199997E-2</v>
      </c>
      <c r="L417" s="9">
        <v>8.4355993861939996E-2</v>
      </c>
      <c r="M417" s="9">
        <v>7.355112721965E-2</v>
      </c>
      <c r="N417" s="9">
        <v>7.9479961175900005E-2</v>
      </c>
      <c r="O417" s="9">
        <v>9.3743842282649995E-2</v>
      </c>
      <c r="P417" s="11">
        <v>0.1150872075729</v>
      </c>
      <c r="Q417" s="9">
        <v>8.4058052444919998E-2</v>
      </c>
      <c r="R417" s="11">
        <v>0.10592750937790001</v>
      </c>
      <c r="S417" s="9">
        <v>7.9787973008929994E-2</v>
      </c>
      <c r="T417" s="10">
        <v>5.5535704807300003E-2</v>
      </c>
      <c r="U417" s="10">
        <v>6.4050846207250003E-2</v>
      </c>
      <c r="V417" s="9">
        <v>4.0904910179789998E-2</v>
      </c>
      <c r="W417" s="9">
        <v>0.11717318088710001</v>
      </c>
      <c r="X417" s="9">
        <v>0.15686088873029999</v>
      </c>
      <c r="Y417" s="9">
        <v>9.6559240116070005E-2</v>
      </c>
      <c r="Z417" s="9">
        <v>0.14041016213329999</v>
      </c>
      <c r="AA417" s="9">
        <v>0.1009420613703</v>
      </c>
      <c r="AB417" s="9">
        <v>8.1774887691620002E-2</v>
      </c>
      <c r="AC417" s="9">
        <v>7.6303501908829993E-2</v>
      </c>
      <c r="AD417" s="9">
        <v>0.1261773472006</v>
      </c>
      <c r="AE417" s="9">
        <v>8.2951666879719999E-2</v>
      </c>
      <c r="AF417" s="9">
        <v>5.0287253776139997E-2</v>
      </c>
      <c r="AG417" s="9">
        <v>2.4524678015930002E-2</v>
      </c>
      <c r="AH417" s="9">
        <v>7.7880728520270004E-2</v>
      </c>
      <c r="AI417" s="9">
        <v>0.1168814018995</v>
      </c>
      <c r="AJ417" s="9">
        <v>0.10972023929910001</v>
      </c>
      <c r="AK417" s="9">
        <v>8.1498757964720003E-2</v>
      </c>
      <c r="AL417" s="9">
        <v>8.2604405153140006E-2</v>
      </c>
      <c r="AM417" s="9">
        <v>6.8241630916600002E-2</v>
      </c>
      <c r="AN417" s="9">
        <v>6.745828074212E-2</v>
      </c>
      <c r="AO417" s="9">
        <v>0</v>
      </c>
      <c r="AP417" s="11">
        <v>0.12664934450990001</v>
      </c>
      <c r="AQ417" s="9">
        <v>0.1019234148304</v>
      </c>
      <c r="AR417" s="11">
        <v>9.7091601705859995E-2</v>
      </c>
      <c r="AS417" s="10">
        <v>3.5024884636169998E-2</v>
      </c>
      <c r="AT417" s="11">
        <v>0.11353174298139999</v>
      </c>
      <c r="AU417" s="11">
        <v>0.10863838945400001</v>
      </c>
      <c r="AV417" s="9">
        <v>3.3442973031299998E-2</v>
      </c>
      <c r="AW417" s="9">
        <v>5.0287253776139997E-2</v>
      </c>
      <c r="AX417" s="9">
        <v>8.2609665934179996E-2</v>
      </c>
      <c r="AY417" s="9">
        <v>8.2951666879719999E-2</v>
      </c>
      <c r="AZ417" s="9">
        <v>9.6912038701839995E-2</v>
      </c>
    </row>
    <row r="418" spans="1:52" x14ac:dyDescent="0.35">
      <c r="A418" t="s">
        <v>429</v>
      </c>
      <c r="B418" s="9">
        <v>8.5747758334509996E-2</v>
      </c>
      <c r="C418" s="9">
        <v>9.2010826646639995E-2</v>
      </c>
      <c r="D418" s="9">
        <v>8.0144037088080003E-2</v>
      </c>
      <c r="E418" s="9">
        <v>7.8413119579780005E-2</v>
      </c>
      <c r="F418" s="9">
        <v>7.695814355826E-2</v>
      </c>
      <c r="G418" s="9">
        <v>7.0429513034790003E-2</v>
      </c>
      <c r="H418" s="9">
        <v>7.3816559731950004E-2</v>
      </c>
      <c r="I418" s="9">
        <v>7.2553087245270001E-2</v>
      </c>
      <c r="J418" s="9">
        <v>8.4557705983259998E-2</v>
      </c>
      <c r="K418" s="9">
        <v>0.12102621740819999</v>
      </c>
      <c r="L418" s="9">
        <v>7.1994504933329997E-2</v>
      </c>
      <c r="M418" s="9">
        <v>8.1652516480920007E-2</v>
      </c>
      <c r="N418" s="9">
        <v>9.0463012397060005E-2</v>
      </c>
      <c r="O418" s="9">
        <v>0.1016235717678</v>
      </c>
      <c r="P418" s="9">
        <v>9.5953648941529995E-2</v>
      </c>
      <c r="Q418" s="9">
        <v>0.12807930094459999</v>
      </c>
      <c r="R418" s="9">
        <v>0.10543702918349999</v>
      </c>
      <c r="S418" s="9">
        <v>5.3858731633170003E-2</v>
      </c>
      <c r="T418" s="9">
        <v>7.7362190328909994E-2</v>
      </c>
      <c r="U418" s="9">
        <v>6.9109961196440001E-2</v>
      </c>
      <c r="V418" s="9">
        <v>0.11501839429000001</v>
      </c>
      <c r="W418" s="9">
        <v>0.1710856577721</v>
      </c>
      <c r="X418" s="9">
        <v>9.805262867872E-2</v>
      </c>
      <c r="Y418" s="9">
        <v>0.14286645128789999</v>
      </c>
      <c r="Z418" s="9">
        <v>7.3211772486109994E-2</v>
      </c>
      <c r="AA418" s="9">
        <v>7.9893792213650006E-2</v>
      </c>
      <c r="AB418" s="9">
        <v>8.2239559178949997E-2</v>
      </c>
      <c r="AC418" s="9">
        <v>7.8858636957400002E-2</v>
      </c>
      <c r="AD418" s="9">
        <v>0.107280340394</v>
      </c>
      <c r="AE418" s="9">
        <v>9.9100991962840002E-2</v>
      </c>
      <c r="AF418" s="9">
        <v>0.1217136690538</v>
      </c>
      <c r="AG418" s="9">
        <v>9.0621252425099996E-2</v>
      </c>
      <c r="AH418" s="9">
        <v>0.12895565427700001</v>
      </c>
      <c r="AI418" s="9">
        <v>9.2652427591879999E-2</v>
      </c>
      <c r="AJ418" s="9">
        <v>0.1111423481312</v>
      </c>
      <c r="AK418" s="9">
        <v>0.1587543151393</v>
      </c>
      <c r="AL418" s="9">
        <v>9.9384530167160007E-2</v>
      </c>
      <c r="AM418" s="9">
        <v>0.13670294960439999</v>
      </c>
      <c r="AN418" s="9">
        <v>3.0603974058550001E-2</v>
      </c>
      <c r="AO418" s="9">
        <v>9.0083081533030004E-2</v>
      </c>
      <c r="AP418" s="11">
        <v>0.13458461246530001</v>
      </c>
      <c r="AQ418" s="11">
        <v>0.117508300109</v>
      </c>
      <c r="AR418" s="11">
        <v>9.7293944660789999E-2</v>
      </c>
      <c r="AS418" s="10">
        <v>4.5593398012680003E-2</v>
      </c>
      <c r="AT418" s="9">
        <v>9.0857182911999998E-2</v>
      </c>
      <c r="AU418" s="9">
        <v>9.4364760600469999E-2</v>
      </c>
      <c r="AV418" s="9">
        <v>0.1125677161444</v>
      </c>
      <c r="AW418" s="9">
        <v>0.1217136690538</v>
      </c>
      <c r="AX418" s="9">
        <v>9.3885278972229994E-2</v>
      </c>
      <c r="AY418" s="9">
        <v>9.9100991962840002E-2</v>
      </c>
      <c r="AZ418" s="9">
        <v>9.7389087272610003E-2</v>
      </c>
    </row>
    <row r="419" spans="1:52" x14ac:dyDescent="0.35">
      <c r="A419" t="s">
        <v>430</v>
      </c>
      <c r="B419" s="9">
        <v>6.8420804745119995E-2</v>
      </c>
      <c r="C419" s="9">
        <v>8.1804000190719997E-2</v>
      </c>
      <c r="D419" s="9">
        <v>5.5702245660540002E-2</v>
      </c>
      <c r="E419" s="9">
        <v>4.6045414044290002E-2</v>
      </c>
      <c r="F419" s="9">
        <v>6.7260526051449998E-2</v>
      </c>
      <c r="G419" s="9">
        <v>6.6121537919869994E-2</v>
      </c>
      <c r="H419" s="9">
        <v>6.6712443772990002E-2</v>
      </c>
      <c r="I419" s="9">
        <v>8.4520369182600003E-2</v>
      </c>
      <c r="J419" s="9">
        <v>6.3985893548530001E-2</v>
      </c>
      <c r="K419" s="9">
        <v>7.0974404327889998E-2</v>
      </c>
      <c r="L419" s="9">
        <v>6.4468473100140006E-2</v>
      </c>
      <c r="M419" s="9">
        <v>7.6877462016970002E-2</v>
      </c>
      <c r="N419" s="9">
        <v>8.613301046987E-2</v>
      </c>
      <c r="O419" s="9">
        <v>4.7087184043839998E-2</v>
      </c>
      <c r="P419" s="9">
        <v>8.1069223735080007E-2</v>
      </c>
      <c r="Q419" s="9">
        <v>5.1972957309679997E-2</v>
      </c>
      <c r="R419" s="9">
        <v>7.2480107532649996E-2</v>
      </c>
      <c r="S419" s="9">
        <v>7.5400649301020001E-2</v>
      </c>
      <c r="T419" s="9">
        <v>5.9357895744039997E-2</v>
      </c>
      <c r="U419" s="9">
        <v>6.4990618994770002E-2</v>
      </c>
      <c r="V419" s="9">
        <v>0.1008655378796</v>
      </c>
      <c r="W419" s="9">
        <v>0.1025825395599</v>
      </c>
      <c r="X419" s="9">
        <v>9.7464653112040001E-2</v>
      </c>
      <c r="Y419" s="9">
        <v>0.1161094053441</v>
      </c>
      <c r="Z419" s="9">
        <v>0.1239946412689</v>
      </c>
      <c r="AA419" s="9">
        <v>8.4858569654749999E-2</v>
      </c>
      <c r="AB419" s="9">
        <v>0.12405356322949999</v>
      </c>
      <c r="AC419" s="9">
        <v>7.8021516718599998E-2</v>
      </c>
      <c r="AD419" s="9">
        <v>8.5350886479940005E-2</v>
      </c>
      <c r="AE419" s="9">
        <v>3.5403741249200003E-2</v>
      </c>
      <c r="AF419" s="9">
        <v>7.644177165787E-2</v>
      </c>
      <c r="AG419" s="9">
        <v>0.13702231536090001</v>
      </c>
      <c r="AH419" s="9">
        <v>6.1723098688770003E-2</v>
      </c>
      <c r="AI419" s="9">
        <v>0.1030905959615</v>
      </c>
      <c r="AJ419" s="9">
        <v>6.668542285522E-2</v>
      </c>
      <c r="AK419" s="9">
        <v>0.1103188424847</v>
      </c>
      <c r="AL419" s="9">
        <v>8.4111715762020006E-2</v>
      </c>
      <c r="AM419" s="9">
        <v>6.3143596653810002E-2</v>
      </c>
      <c r="AN419" s="9">
        <v>3.104286725262E-2</v>
      </c>
      <c r="AO419" s="9">
        <v>0.1137389741138</v>
      </c>
      <c r="AP419" s="9">
        <v>7.2119947773769996E-2</v>
      </c>
      <c r="AQ419" s="11">
        <v>0.1099103696282</v>
      </c>
      <c r="AR419" s="11">
        <v>8.1488036031110003E-2</v>
      </c>
      <c r="AS419" s="10">
        <v>2.2976681582829998E-2</v>
      </c>
      <c r="AT419" s="11">
        <v>8.9737745822050005E-2</v>
      </c>
      <c r="AU419" s="11">
        <v>8.9693308139160002E-2</v>
      </c>
      <c r="AV419" s="9">
        <v>8.1810349071819999E-2</v>
      </c>
      <c r="AW419" s="9">
        <v>7.644177165787E-2</v>
      </c>
      <c r="AX419" s="9">
        <v>1.8838461532809998E-2</v>
      </c>
      <c r="AY419" s="9">
        <v>3.5403741249200003E-2</v>
      </c>
      <c r="AZ419" s="9">
        <v>8.1325640697099993E-2</v>
      </c>
    </row>
    <row r="420" spans="1:52" x14ac:dyDescent="0.35">
      <c r="A420" t="s">
        <v>431</v>
      </c>
      <c r="B420" s="9">
        <v>4.7971334913970001E-2</v>
      </c>
      <c r="C420" s="9">
        <v>5.0967427180109999E-2</v>
      </c>
      <c r="D420" s="9">
        <v>4.5313622982799999E-2</v>
      </c>
      <c r="E420" s="9">
        <v>1.2103210444249999E-2</v>
      </c>
      <c r="F420" s="9">
        <v>8.078855113399E-2</v>
      </c>
      <c r="G420" s="9">
        <v>5.5752638644079998E-2</v>
      </c>
      <c r="H420" s="9">
        <v>6.8741243896669996E-2</v>
      </c>
      <c r="I420" s="9">
        <v>5.0335914583659998E-2</v>
      </c>
      <c r="J420" s="9">
        <v>3.6105354265050002E-2</v>
      </c>
      <c r="K420" s="9">
        <v>3.1726109024630002E-2</v>
      </c>
      <c r="L420" s="9">
        <v>6.0239116593100002E-2</v>
      </c>
      <c r="M420" s="9">
        <v>5.8122998010790003E-2</v>
      </c>
      <c r="N420" s="9">
        <v>4.3282718378179999E-2</v>
      </c>
      <c r="O420" s="9">
        <v>2.97193538668E-2</v>
      </c>
      <c r="P420" s="11">
        <v>7.5895399638880007E-2</v>
      </c>
      <c r="Q420" s="9">
        <v>4.5205872288799999E-2</v>
      </c>
      <c r="R420" s="11">
        <v>6.6835958377459995E-2</v>
      </c>
      <c r="S420" s="9">
        <v>3.7011923843389999E-2</v>
      </c>
      <c r="T420" s="9">
        <v>2.9334935654510001E-2</v>
      </c>
      <c r="U420" s="10">
        <v>3.2030380031529998E-2</v>
      </c>
      <c r="V420" s="9">
        <v>3.7788840911320003E-2</v>
      </c>
      <c r="W420" s="9">
        <v>5.5441795994060003E-2</v>
      </c>
      <c r="X420" s="9">
        <v>0.1056572369323</v>
      </c>
      <c r="Y420" s="9">
        <v>5.1895438695690001E-2</v>
      </c>
      <c r="Z420" s="9">
        <v>4.931326464421E-2</v>
      </c>
      <c r="AA420" s="9">
        <v>3.1679256722760001E-2</v>
      </c>
      <c r="AB420" s="9">
        <v>4.4107500404949998E-2</v>
      </c>
      <c r="AC420" s="9">
        <v>8.9836226671010003E-2</v>
      </c>
      <c r="AD420" s="9">
        <v>5.5983571044510003E-2</v>
      </c>
      <c r="AE420" s="9">
        <v>5.185696395383E-2</v>
      </c>
      <c r="AF420" s="9">
        <v>6.6055725820130001E-2</v>
      </c>
      <c r="AG420" s="9">
        <v>0</v>
      </c>
      <c r="AH420" s="9">
        <v>5.168764624556E-2</v>
      </c>
      <c r="AI420" s="9">
        <v>6.9277774342360002E-2</v>
      </c>
      <c r="AJ420" s="9">
        <v>4.931133652677E-2</v>
      </c>
      <c r="AK420" s="9">
        <v>6.7457120614579993E-2</v>
      </c>
      <c r="AL420" s="9">
        <v>4.1202789821790001E-2</v>
      </c>
      <c r="AM420" s="9">
        <v>5.4581047180029998E-2</v>
      </c>
      <c r="AN420" s="9">
        <v>6.7538492074619996E-2</v>
      </c>
      <c r="AO420" s="9">
        <v>8.9925296336169996E-2</v>
      </c>
      <c r="AP420" s="9">
        <v>4.3875151841489997E-2</v>
      </c>
      <c r="AQ420" s="11">
        <v>9.0179640720370005E-2</v>
      </c>
      <c r="AR420" s="9">
        <v>5.7559171970059997E-2</v>
      </c>
      <c r="AS420" s="9">
        <v>1.4627557758660001E-2</v>
      </c>
      <c r="AT420" s="9">
        <v>5.8078572746529999E-2</v>
      </c>
      <c r="AU420" s="9">
        <v>5.6234530990420001E-2</v>
      </c>
      <c r="AV420" s="9">
        <v>7.6351702663049997E-2</v>
      </c>
      <c r="AW420" s="9">
        <v>6.6055725820130001E-2</v>
      </c>
      <c r="AX420" s="9">
        <v>7.0109448542929997E-2</v>
      </c>
      <c r="AY420" s="9">
        <v>5.185696395383E-2</v>
      </c>
      <c r="AZ420" s="9">
        <v>5.7615458411879997E-2</v>
      </c>
    </row>
    <row r="421" spans="1:52" x14ac:dyDescent="0.35">
      <c r="A421" t="s">
        <v>432</v>
      </c>
      <c r="B421" s="9">
        <v>6.4963202250120006E-2</v>
      </c>
      <c r="C421" s="9">
        <v>6.7527906275619998E-2</v>
      </c>
      <c r="D421" s="9">
        <v>6.2767108403799995E-2</v>
      </c>
      <c r="E421" s="9">
        <v>8.3840507369560002E-2</v>
      </c>
      <c r="F421" s="11">
        <v>0.1322597971899</v>
      </c>
      <c r="G421" s="9">
        <v>8.2372195304649995E-2</v>
      </c>
      <c r="H421" s="11">
        <v>0.1082538310608</v>
      </c>
      <c r="I421" s="9">
        <v>3.6705975515730002E-2</v>
      </c>
      <c r="J421" s="9">
        <v>3.8313892791969999E-2</v>
      </c>
      <c r="K421" s="10">
        <v>2.0638295180270001E-2</v>
      </c>
      <c r="L421" s="9">
        <v>4.8171861469769997E-2</v>
      </c>
      <c r="M421" s="9">
        <v>6.2355305973650001E-2</v>
      </c>
      <c r="N421" s="9">
        <v>7.072161233582E-2</v>
      </c>
      <c r="O421" s="9">
        <v>8.2382547605259995E-2</v>
      </c>
      <c r="P421" s="11">
        <v>0.10147910616730001</v>
      </c>
      <c r="Q421" s="9">
        <v>6.7950233568379995E-2</v>
      </c>
      <c r="R421" s="11">
        <v>9.1581500107540001E-2</v>
      </c>
      <c r="S421" s="9">
        <v>6.0354379574079998E-2</v>
      </c>
      <c r="T421" s="10">
        <v>3.2793394278970003E-2</v>
      </c>
      <c r="U421" s="10">
        <v>4.2470249448079998E-2</v>
      </c>
      <c r="V421" s="9">
        <v>0.13468080391689999</v>
      </c>
      <c r="W421" s="9">
        <v>0.1123269366634</v>
      </c>
      <c r="X421" s="9">
        <v>4.8239679262880003E-2</v>
      </c>
      <c r="Y421" s="11">
        <v>0.15480553600079999</v>
      </c>
      <c r="Z421" s="9">
        <v>8.8910680978140005E-2</v>
      </c>
      <c r="AA421" s="9">
        <v>9.224726071679E-2</v>
      </c>
      <c r="AB421" s="11">
        <v>0.22510283491909999</v>
      </c>
      <c r="AC421" s="9">
        <v>8.9443102100420002E-2</v>
      </c>
      <c r="AD421" s="9">
        <v>0.11760855222</v>
      </c>
      <c r="AE421" s="9">
        <v>5.7451732187810002E-2</v>
      </c>
      <c r="AF421" s="9">
        <v>3.438860285038E-2</v>
      </c>
      <c r="AG421" s="9">
        <v>9.8606206926830003E-2</v>
      </c>
      <c r="AH421" s="9">
        <v>4.7336013817100002E-2</v>
      </c>
      <c r="AI421" s="11">
        <v>0.1135723700193</v>
      </c>
      <c r="AJ421" s="9">
        <v>7.1463218550399998E-2</v>
      </c>
      <c r="AK421" s="9">
        <v>7.343895670891E-2</v>
      </c>
      <c r="AL421" s="9">
        <v>7.0458657073260003E-2</v>
      </c>
      <c r="AM421" s="9">
        <v>7.7724809540309997E-2</v>
      </c>
      <c r="AN421" s="9">
        <v>0.1359668781658</v>
      </c>
      <c r="AO421" s="9">
        <v>2.1306108189850001E-2</v>
      </c>
      <c r="AP421" s="9">
        <v>5.7382282056119997E-2</v>
      </c>
      <c r="AQ421" s="11">
        <v>0.1230201595389</v>
      </c>
      <c r="AR421" s="11">
        <v>8.0235954811430005E-2</v>
      </c>
      <c r="AS421" s="10">
        <v>1.184890181163E-2</v>
      </c>
      <c r="AT421" s="11">
        <v>9.5525551517819995E-2</v>
      </c>
      <c r="AU421" s="11">
        <v>9.2526716921070007E-2</v>
      </c>
      <c r="AV421" s="9">
        <v>3.7660403129949997E-2</v>
      </c>
      <c r="AW421" s="9">
        <v>3.438860285038E-2</v>
      </c>
      <c r="AX421" s="9">
        <v>5.2074019433119997E-2</v>
      </c>
      <c r="AY421" s="9">
        <v>5.7451732187810002E-2</v>
      </c>
      <c r="AZ421" s="9">
        <v>8.0314416614260004E-2</v>
      </c>
    </row>
    <row r="422" spans="1:52" x14ac:dyDescent="0.35">
      <c r="A422" t="s">
        <v>433</v>
      </c>
      <c r="B422" s="9">
        <v>2.6752243569340001E-2</v>
      </c>
      <c r="C422" s="9">
        <v>3.3794214788239997E-2</v>
      </c>
      <c r="D422" s="9">
        <v>2.0221496067379999E-2</v>
      </c>
      <c r="E422" s="9">
        <v>5.446746292554E-2</v>
      </c>
      <c r="F422" s="9">
        <v>2.0573191452189998E-2</v>
      </c>
      <c r="G422" s="9">
        <v>3.8703445436720003E-2</v>
      </c>
      <c r="H422" s="9">
        <v>2.9297488604540001E-2</v>
      </c>
      <c r="I422" s="9">
        <v>3.2748678449019998E-2</v>
      </c>
      <c r="J422" s="9">
        <v>1.8215802433060001E-2</v>
      </c>
      <c r="K422" s="9">
        <v>1.2298593790500001E-2</v>
      </c>
      <c r="L422" s="9">
        <v>2.6280179617620001E-2</v>
      </c>
      <c r="M422" s="9">
        <v>2.2734069806919999E-2</v>
      </c>
      <c r="N422" s="9">
        <v>2.471762675414E-2</v>
      </c>
      <c r="O422" s="9">
        <v>3.2854368926580002E-2</v>
      </c>
      <c r="P422" s="9">
        <v>3.3019258532920003E-2</v>
      </c>
      <c r="Q422" s="9">
        <v>2.8015916695680002E-2</v>
      </c>
      <c r="R422" s="9">
        <v>3.1542289501490003E-2</v>
      </c>
      <c r="S422" s="9">
        <v>2.9684680550589999E-2</v>
      </c>
      <c r="T422" s="9">
        <v>1.8927723255290001E-2</v>
      </c>
      <c r="U422" s="9">
        <v>2.2704566379450002E-2</v>
      </c>
      <c r="V422" s="9">
        <v>2.9696962917309999E-2</v>
      </c>
      <c r="W422" s="9">
        <v>5.4769551244549998E-2</v>
      </c>
      <c r="X422" s="9">
        <v>1.364156079704E-2</v>
      </c>
      <c r="Y422" s="9">
        <v>2.809674404612E-2</v>
      </c>
      <c r="Z422" s="9">
        <v>4.3288624584019997E-2</v>
      </c>
      <c r="AA422" s="9">
        <v>2.42762242123E-2</v>
      </c>
      <c r="AB422" s="9">
        <v>5.8549394544839997E-2</v>
      </c>
      <c r="AC422" s="9">
        <v>6.6650969277110006E-2</v>
      </c>
      <c r="AD422" s="9">
        <v>4.0397014336079999E-2</v>
      </c>
      <c r="AE422" s="9">
        <v>2.738358588545E-2</v>
      </c>
      <c r="AF422" s="11">
        <v>8.1658454180859999E-2</v>
      </c>
      <c r="AG422" s="9">
        <v>5.1636343666230003E-2</v>
      </c>
      <c r="AH422" s="9">
        <v>1.5328961104700001E-2</v>
      </c>
      <c r="AI422" s="9">
        <v>3.1108190902420001E-2</v>
      </c>
      <c r="AJ422" s="9">
        <v>5.2024061197480001E-2</v>
      </c>
      <c r="AK422" s="9">
        <v>5.7804998959029998E-2</v>
      </c>
      <c r="AL422" s="9">
        <v>2.2665977241230002E-2</v>
      </c>
      <c r="AM422" s="9">
        <v>4.5453601449269999E-2</v>
      </c>
      <c r="AN422" s="9">
        <v>6.3099785867000005E-2</v>
      </c>
      <c r="AO422" s="9">
        <v>3.8594027758640001E-2</v>
      </c>
      <c r="AP422" s="9">
        <v>2.1405249519409999E-2</v>
      </c>
      <c r="AQ422" s="9">
        <v>3.645054222691E-2</v>
      </c>
      <c r="AR422" s="11">
        <v>3.2935914780929998E-2</v>
      </c>
      <c r="AS422" s="10">
        <v>5.2471894393400003E-3</v>
      </c>
      <c r="AT422" s="9">
        <v>2.7528358809489999E-2</v>
      </c>
      <c r="AU422" s="9">
        <v>3.1415537433049999E-2</v>
      </c>
      <c r="AV422" s="9">
        <v>5.9637710411780002E-2</v>
      </c>
      <c r="AW422" s="11">
        <v>8.1658454180859999E-2</v>
      </c>
      <c r="AX422" s="9">
        <v>2.2574981957809999E-2</v>
      </c>
      <c r="AY422" s="9">
        <v>2.738358588545E-2</v>
      </c>
      <c r="AZ422" s="9">
        <v>3.2968122427209999E-2</v>
      </c>
    </row>
    <row r="423" spans="1:52" x14ac:dyDescent="0.35">
      <c r="A423" t="s">
        <v>434</v>
      </c>
      <c r="B423" s="9">
        <v>1.9770126506779999E-2</v>
      </c>
      <c r="C423" s="9">
        <v>2.4195586115349998E-2</v>
      </c>
      <c r="D423" s="9">
        <v>1.5675712209069999E-2</v>
      </c>
      <c r="E423" s="9">
        <v>2.537118456361E-2</v>
      </c>
      <c r="F423" s="9">
        <v>3.028032846539E-2</v>
      </c>
      <c r="G423" s="9">
        <v>2.3955204333E-2</v>
      </c>
      <c r="H423" s="9">
        <v>2.723667212701E-2</v>
      </c>
      <c r="I423" s="9">
        <v>1.855347382286E-2</v>
      </c>
      <c r="J423" s="9">
        <v>4.4883185842639998E-3</v>
      </c>
      <c r="K423" s="9">
        <v>1.569427817556E-2</v>
      </c>
      <c r="L423" s="9">
        <v>7.8055330756849998E-3</v>
      </c>
      <c r="M423" s="9">
        <v>1.8836082457649998E-2</v>
      </c>
      <c r="N423" s="9">
        <v>2.714787189179E-2</v>
      </c>
      <c r="O423" s="9">
        <v>2.7667406475420001E-2</v>
      </c>
      <c r="P423" s="9">
        <v>2.3398947634419999E-2</v>
      </c>
      <c r="Q423" s="9">
        <v>1.8628609626889999E-2</v>
      </c>
      <c r="R423" s="9">
        <v>2.199076051953E-2</v>
      </c>
      <c r="S423" s="9">
        <v>1.9202069255840001E-2</v>
      </c>
      <c r="T423" s="9">
        <v>1.7185682142310001E-2</v>
      </c>
      <c r="U423" s="9">
        <v>1.7893649794900001E-2</v>
      </c>
      <c r="V423" s="9">
        <v>4.4229276433949999E-2</v>
      </c>
      <c r="W423" s="9">
        <v>2.4226911396609999E-2</v>
      </c>
      <c r="X423" s="9">
        <v>2.8982676394070001E-2</v>
      </c>
      <c r="Y423" s="9">
        <v>1.7029028541439999E-2</v>
      </c>
      <c r="Z423" s="9">
        <v>1.2183740617600001E-2</v>
      </c>
      <c r="AA423" s="9">
        <v>2.740209656736E-2</v>
      </c>
      <c r="AB423" s="9">
        <v>6.0874301403209999E-2</v>
      </c>
      <c r="AC423" s="9">
        <v>1.386035787024E-2</v>
      </c>
      <c r="AD423" s="9">
        <v>2.2119915882019999E-2</v>
      </c>
      <c r="AE423" s="9">
        <v>1.9799605956369998E-2</v>
      </c>
      <c r="AF423" s="9">
        <v>3.2637766887419997E-2</v>
      </c>
      <c r="AG423" s="11">
        <v>9.607802213701E-2</v>
      </c>
      <c r="AH423" s="9">
        <v>1.1775593316910001E-2</v>
      </c>
      <c r="AI423" s="9">
        <v>3.1525219084289999E-2</v>
      </c>
      <c r="AJ423" s="9">
        <v>2.439520661663E-2</v>
      </c>
      <c r="AK423" s="9">
        <v>2.5259804084600001E-2</v>
      </c>
      <c r="AL423" s="9">
        <v>2.487967293035E-2</v>
      </c>
      <c r="AM423" s="9">
        <v>1.4370079977229999E-2</v>
      </c>
      <c r="AN423" s="9">
        <v>8.5095820305129993E-2</v>
      </c>
      <c r="AO423" s="9">
        <v>0</v>
      </c>
      <c r="AP423" s="9">
        <v>2.377438476375E-2</v>
      </c>
      <c r="AQ423" s="9">
        <v>2.714723694579E-2</v>
      </c>
      <c r="AR423" s="11">
        <v>2.5069309590560002E-2</v>
      </c>
      <c r="AS423" s="10">
        <v>1.3410711508300001E-3</v>
      </c>
      <c r="AT423" s="9">
        <v>2.4213425672070001E-2</v>
      </c>
      <c r="AU423" s="9">
        <v>2.5296715361779999E-2</v>
      </c>
      <c r="AV423" s="9">
        <v>2.47328706943E-2</v>
      </c>
      <c r="AW423" s="9">
        <v>3.2637766887419997E-2</v>
      </c>
      <c r="AX423" s="9">
        <v>1.781850460323E-2</v>
      </c>
      <c r="AY423" s="9">
        <v>1.9799605956369998E-2</v>
      </c>
      <c r="AZ423" s="9">
        <v>2.5093824575529999E-2</v>
      </c>
    </row>
    <row r="424" spans="1:52" x14ac:dyDescent="0.35">
      <c r="A424" t="s">
        <v>435</v>
      </c>
      <c r="B424" s="9">
        <v>2.4793116526279999E-2</v>
      </c>
      <c r="C424" s="9">
        <v>3.2162344146809997E-2</v>
      </c>
      <c r="D424" s="9">
        <v>1.7948291221279999E-2</v>
      </c>
      <c r="E424" s="9">
        <v>2.519379964708E-2</v>
      </c>
      <c r="F424" s="9">
        <v>4.1687285109250002E-2</v>
      </c>
      <c r="G424" s="9">
        <v>3.9501563356670003E-2</v>
      </c>
      <c r="H424" s="11">
        <v>4.0635513519169997E-2</v>
      </c>
      <c r="I424" s="9">
        <v>2.2859143103759999E-2</v>
      </c>
      <c r="J424" s="9">
        <v>6.2785612245120003E-3</v>
      </c>
      <c r="K424" s="9">
        <v>1.067640672252E-2</v>
      </c>
      <c r="L424" s="9">
        <v>2.7505002488059999E-2</v>
      </c>
      <c r="M424" s="9">
        <v>2.647828373612E-2</v>
      </c>
      <c r="N424" s="9">
        <v>2.1132269297669998E-2</v>
      </c>
      <c r="O424" s="9">
        <v>2.4215628762890001E-2</v>
      </c>
      <c r="P424" s="9">
        <v>3.6540211676330002E-2</v>
      </c>
      <c r="Q424" s="9">
        <v>2.9999365621860001E-2</v>
      </c>
      <c r="R424" s="9">
        <v>3.460937677117E-2</v>
      </c>
      <c r="S424" s="9">
        <v>2.71433901517E-2</v>
      </c>
      <c r="T424" s="9">
        <v>1.07382280899E-2</v>
      </c>
      <c r="U424" s="9">
        <v>1.649819550754E-2</v>
      </c>
      <c r="V424" s="9">
        <v>3.6114870538129999E-2</v>
      </c>
      <c r="W424" s="9">
        <v>3.5604178484170003E-2</v>
      </c>
      <c r="X424" s="9">
        <v>2.143758287786E-2</v>
      </c>
      <c r="Y424" s="9">
        <v>5.2299420957789999E-2</v>
      </c>
      <c r="Z424" s="9">
        <v>3.1945663770450002E-2</v>
      </c>
      <c r="AA424" s="9">
        <v>3.1534882388419998E-2</v>
      </c>
      <c r="AB424" s="9">
        <v>3.5976141908119999E-2</v>
      </c>
      <c r="AC424" s="9">
        <v>1.216210542864E-2</v>
      </c>
      <c r="AD424" s="9">
        <v>2.5712271470280001E-2</v>
      </c>
      <c r="AE424" s="9">
        <v>2.5430921010529999E-2</v>
      </c>
      <c r="AF424" s="9">
        <v>1.233794565579E-2</v>
      </c>
      <c r="AG424" s="9">
        <v>2.3476934456020001E-2</v>
      </c>
      <c r="AH424" s="9">
        <v>7.6081831293450001E-3</v>
      </c>
      <c r="AI424" s="9">
        <v>3.3952132243290002E-2</v>
      </c>
      <c r="AJ424" s="9">
        <v>3.5247309310959998E-2</v>
      </c>
      <c r="AK424" s="9">
        <v>4.9799107305510001E-2</v>
      </c>
      <c r="AL424" s="9">
        <v>2.700812315386E-2</v>
      </c>
      <c r="AM424" s="9">
        <v>1.8607498123819999E-2</v>
      </c>
      <c r="AN424" s="9">
        <v>2.8241886774420001E-2</v>
      </c>
      <c r="AO424" s="9">
        <v>0</v>
      </c>
      <c r="AP424" s="9">
        <v>2.326936429972E-2</v>
      </c>
      <c r="AQ424" s="9">
        <v>3.018090892895E-2</v>
      </c>
      <c r="AR424" s="11">
        <v>3.105487537749E-2</v>
      </c>
      <c r="AS424" s="10">
        <v>3.0164957396139999E-3</v>
      </c>
      <c r="AT424" s="11">
        <v>3.7036878891209997E-2</v>
      </c>
      <c r="AU424" s="11">
        <v>3.5550014592600002E-2</v>
      </c>
      <c r="AV424" s="9">
        <v>1.6873557850430002E-2</v>
      </c>
      <c r="AW424" s="9">
        <v>1.233794565579E-2</v>
      </c>
      <c r="AX424" s="9">
        <v>2.7455882593439999E-2</v>
      </c>
      <c r="AY424" s="9">
        <v>2.5430921010529999E-2</v>
      </c>
      <c r="AZ424" s="9">
        <v>3.108524357731E-2</v>
      </c>
    </row>
    <row r="425" spans="1:52" x14ac:dyDescent="0.35">
      <c r="A425" t="s">
        <v>436</v>
      </c>
      <c r="B425" s="9">
        <v>2.919309859567E-2</v>
      </c>
      <c r="C425" s="9">
        <v>2.5892689719389999E-2</v>
      </c>
      <c r="D425" s="9">
        <v>3.239176948776E-2</v>
      </c>
      <c r="E425" s="9">
        <v>3.1058395121869999E-2</v>
      </c>
      <c r="F425" s="9">
        <v>3.3288604539860003E-2</v>
      </c>
      <c r="G425" s="9">
        <v>3.5539241730659997E-2</v>
      </c>
      <c r="H425" s="9">
        <v>3.4371613506609999E-2</v>
      </c>
      <c r="I425" s="9">
        <v>3.3733605215930003E-2</v>
      </c>
      <c r="J425" s="9">
        <v>2.6255561872839998E-2</v>
      </c>
      <c r="K425" s="9">
        <v>1.771209231797E-2</v>
      </c>
      <c r="L425" s="9">
        <v>3.5701613994559997E-2</v>
      </c>
      <c r="M425" s="9">
        <v>1.9671288161250002E-2</v>
      </c>
      <c r="N425" s="9">
        <v>3.1790168282679998E-2</v>
      </c>
      <c r="O425" s="9">
        <v>2.5229721261759999E-2</v>
      </c>
      <c r="P425" s="9">
        <v>2.8391269835520001E-2</v>
      </c>
      <c r="Q425" s="9">
        <v>2.9806928165940001E-2</v>
      </c>
      <c r="R425" s="9">
        <v>2.880916722913E-2</v>
      </c>
      <c r="S425" s="9">
        <v>4.8017519313720003E-2</v>
      </c>
      <c r="T425" s="9">
        <v>1.9507438383070001E-2</v>
      </c>
      <c r="U425" s="9">
        <v>2.9517527684000001E-2</v>
      </c>
      <c r="V425" s="9">
        <v>1.28364029558E-2</v>
      </c>
      <c r="W425" s="9">
        <v>3.4514361008839999E-2</v>
      </c>
      <c r="X425" s="9">
        <v>8.6943876580670001E-2</v>
      </c>
      <c r="Y425" s="9">
        <v>1.501192459895E-2</v>
      </c>
      <c r="Z425" s="9">
        <v>7.4974050448020002E-3</v>
      </c>
      <c r="AA425" s="9">
        <v>4.2338790113419997E-2</v>
      </c>
      <c r="AB425" s="9">
        <v>1.153572266965E-2</v>
      </c>
      <c r="AC425" s="9">
        <v>6.192659746899E-2</v>
      </c>
      <c r="AD425" s="9">
        <v>4.5444900554080001E-2</v>
      </c>
      <c r="AE425" s="9">
        <v>3.7598149026890001E-2</v>
      </c>
      <c r="AF425" s="9">
        <v>2.7392530452990001E-2</v>
      </c>
      <c r="AG425" s="9">
        <v>1.3216232185530001E-2</v>
      </c>
      <c r="AH425" s="9">
        <v>1.5873572478599999E-2</v>
      </c>
      <c r="AI425" s="9">
        <v>3.5952309651960002E-2</v>
      </c>
      <c r="AJ425" s="9">
        <v>2.358302062746E-2</v>
      </c>
      <c r="AK425" s="9">
        <v>7.7453521261170001E-3</v>
      </c>
      <c r="AL425" s="9">
        <v>3.563752185348E-2</v>
      </c>
      <c r="AM425" s="9">
        <v>4.301455770814E-2</v>
      </c>
      <c r="AN425" s="9">
        <v>3.3277401388519999E-2</v>
      </c>
      <c r="AO425" s="9">
        <v>2.404531594602E-2</v>
      </c>
      <c r="AP425" s="9">
        <v>2.6779863492420002E-2</v>
      </c>
      <c r="AQ425" s="9">
        <v>4.1073072494039999E-2</v>
      </c>
      <c r="AR425" s="9">
        <v>3.4149591922119998E-2</v>
      </c>
      <c r="AS425" s="9">
        <v>1.195582099259E-2</v>
      </c>
      <c r="AT425" s="9">
        <v>3.74023099767E-2</v>
      </c>
      <c r="AU425" s="9">
        <v>3.6140992773850002E-2</v>
      </c>
      <c r="AV425" s="9">
        <v>2.901525345389E-2</v>
      </c>
      <c r="AW425" s="9">
        <v>2.7392530452990001E-2</v>
      </c>
      <c r="AX425" s="9">
        <v>4.1909604800689997E-2</v>
      </c>
      <c r="AY425" s="9">
        <v>3.7598149026890001E-2</v>
      </c>
      <c r="AZ425" s="9">
        <v>3.4182986409100002E-2</v>
      </c>
    </row>
    <row r="426" spans="1:52" x14ac:dyDescent="0.35">
      <c r="A426" t="s">
        <v>437</v>
      </c>
      <c r="B426" s="9">
        <v>3.1500588743020003E-2</v>
      </c>
      <c r="C426" s="9">
        <v>3.4589054854930003E-2</v>
      </c>
      <c r="D426" s="9">
        <v>2.8701637990079999E-2</v>
      </c>
      <c r="E426" s="9">
        <v>2.887601167734E-2</v>
      </c>
      <c r="F426" s="9">
        <v>1.967179640208E-2</v>
      </c>
      <c r="G426" s="9">
        <v>3.3771887596669999E-2</v>
      </c>
      <c r="H426" s="9">
        <v>2.6456775010859999E-2</v>
      </c>
      <c r="I426" s="9">
        <v>9.9886209588450001E-3</v>
      </c>
      <c r="J426" s="11">
        <v>6.177512474026E-2</v>
      </c>
      <c r="K426" s="9">
        <v>3.7432661006040001E-2</v>
      </c>
      <c r="L426" s="9">
        <v>4.6123128622549997E-2</v>
      </c>
      <c r="M426" s="9">
        <v>3.2598948453629997E-2</v>
      </c>
      <c r="N426" s="9">
        <v>1.5361602063550001E-2</v>
      </c>
      <c r="O426" s="9">
        <v>3.0146471347310001E-2</v>
      </c>
      <c r="P426" s="9">
        <v>3.4282615635250001E-2</v>
      </c>
      <c r="Q426" s="9">
        <v>3.6632400404569998E-2</v>
      </c>
      <c r="R426" s="9">
        <v>3.4976263890300001E-2</v>
      </c>
      <c r="S426" s="9">
        <v>2.9080296376690001E-2</v>
      </c>
      <c r="T426" s="9">
        <v>2.8283990562360001E-2</v>
      </c>
      <c r="U426" s="9">
        <v>2.8563579116729999E-2</v>
      </c>
      <c r="V426" s="9">
        <v>4.4747349874260003E-2</v>
      </c>
      <c r="W426" s="9">
        <v>9.4392140935969995E-3</v>
      </c>
      <c r="X426" s="9">
        <v>0</v>
      </c>
      <c r="Y426" s="9">
        <v>3.1197575950079999E-2</v>
      </c>
      <c r="Z426" s="9">
        <v>3.8672564608769999E-2</v>
      </c>
      <c r="AA426" s="9">
        <v>5.5631335433829997E-2</v>
      </c>
      <c r="AB426" s="9">
        <v>3.5283724647579999E-2</v>
      </c>
      <c r="AC426" s="9">
        <v>1.0114442867610001E-2</v>
      </c>
      <c r="AD426" s="9">
        <v>6.3134446023979995E-2</v>
      </c>
      <c r="AE426" s="9">
        <v>3.5537329017009997E-2</v>
      </c>
      <c r="AF426" s="9">
        <v>3.2380646837220001E-2</v>
      </c>
      <c r="AG426" s="9">
        <v>1.764873139446E-2</v>
      </c>
      <c r="AH426" s="9">
        <v>4.5395012006919998E-2</v>
      </c>
      <c r="AI426" s="9">
        <v>3.306529496854E-2</v>
      </c>
      <c r="AJ426" s="9">
        <v>3.9540584720640003E-2</v>
      </c>
      <c r="AK426" s="9">
        <v>3.5042441208170003E-2</v>
      </c>
      <c r="AL426" s="9">
        <v>4.882704904396E-2</v>
      </c>
      <c r="AM426" s="9">
        <v>3.2884860034149997E-2</v>
      </c>
      <c r="AN426" s="9">
        <v>7.2835783735110002E-2</v>
      </c>
      <c r="AO426" s="9">
        <v>8.2079387565379996E-2</v>
      </c>
      <c r="AP426" s="9">
        <v>3.2434722526050001E-2</v>
      </c>
      <c r="AQ426" s="9">
        <v>2.671013917541E-2</v>
      </c>
      <c r="AR426" s="11">
        <v>3.82564399941E-2</v>
      </c>
      <c r="AS426" s="10">
        <v>8.0056547665049993E-3</v>
      </c>
      <c r="AT426" s="9">
        <v>3.8956432408369997E-2</v>
      </c>
      <c r="AU426" s="9">
        <v>3.8872945450239997E-2</v>
      </c>
      <c r="AV426" s="9">
        <v>2.6139020479619999E-2</v>
      </c>
      <c r="AW426" s="9">
        <v>3.2380646837220001E-2</v>
      </c>
      <c r="AX426" s="9">
        <v>4.8045669281549998E-2</v>
      </c>
      <c r="AY426" s="9">
        <v>3.5537329017009997E-2</v>
      </c>
      <c r="AZ426" s="9">
        <v>3.8293850519830003E-2</v>
      </c>
    </row>
    <row r="427" spans="1:52" x14ac:dyDescent="0.35">
      <c r="A427" t="s">
        <v>438</v>
      </c>
      <c r="B427" s="9">
        <v>3.3321062675479997E-2</v>
      </c>
      <c r="C427" s="9">
        <v>3.5053950040950001E-2</v>
      </c>
      <c r="D427" s="9">
        <v>3.1689353861439999E-2</v>
      </c>
      <c r="E427" s="9">
        <v>5.8510379831069999E-2</v>
      </c>
      <c r="F427" s="9">
        <v>3.4622758695079997E-2</v>
      </c>
      <c r="G427" s="9">
        <v>1.993149630791E-2</v>
      </c>
      <c r="H427" s="9">
        <v>2.755330789102E-2</v>
      </c>
      <c r="I427" s="9">
        <v>5.0910387463429997E-2</v>
      </c>
      <c r="J427" s="9">
        <v>1.8680674554550001E-2</v>
      </c>
      <c r="K427" s="9">
        <v>2.986444524829E-2</v>
      </c>
      <c r="L427" s="9">
        <v>3.5746054971439997E-2</v>
      </c>
      <c r="M427" s="9">
        <v>3.015682106413E-2</v>
      </c>
      <c r="N427" s="9">
        <v>3.4195552783270002E-2</v>
      </c>
      <c r="O427" s="9">
        <v>3.1721329324120001E-2</v>
      </c>
      <c r="P427" s="9">
        <v>1.7293273714299999E-2</v>
      </c>
      <c r="Q427" s="9">
        <v>4.1849661577370002E-2</v>
      </c>
      <c r="R427" s="9">
        <v>2.4542233624969999E-2</v>
      </c>
      <c r="S427" s="11">
        <v>6.3671778552729999E-2</v>
      </c>
      <c r="T427" s="9">
        <v>2.8330907639070001E-2</v>
      </c>
      <c r="U427" s="9">
        <v>4.073933519418E-2</v>
      </c>
      <c r="V427" s="9">
        <v>5.823460361637E-2</v>
      </c>
      <c r="W427" s="9">
        <v>2.4683244458140002E-2</v>
      </c>
      <c r="X427" s="9">
        <v>2.7740681069079998E-2</v>
      </c>
      <c r="Y427" s="9">
        <v>4.9066104807710002E-2</v>
      </c>
      <c r="Z427" s="9">
        <v>4.3880179188839998E-2</v>
      </c>
      <c r="AA427" s="9">
        <v>2.895069138919E-2</v>
      </c>
      <c r="AB427" s="9">
        <v>0</v>
      </c>
      <c r="AC427" s="9">
        <v>3.1449157247410001E-2</v>
      </c>
      <c r="AD427" s="9">
        <v>5.8113689150049996E-3</v>
      </c>
      <c r="AE427" s="9">
        <v>5.1563319548610001E-2</v>
      </c>
      <c r="AF427" s="9">
        <v>4.2798478441549999E-2</v>
      </c>
      <c r="AG427" s="9">
        <v>2.4245276172079999E-2</v>
      </c>
      <c r="AH427" s="9">
        <v>7.4622937972060002E-2</v>
      </c>
      <c r="AI427" s="9">
        <v>2.9856620898950002E-2</v>
      </c>
      <c r="AJ427" s="9">
        <v>4.1866374084490003E-2</v>
      </c>
      <c r="AK427" s="9">
        <v>5.0459687896799998E-2</v>
      </c>
      <c r="AL427" s="9">
        <v>3.6710031918500002E-2</v>
      </c>
      <c r="AM427" s="9">
        <v>4.0193022038749998E-2</v>
      </c>
      <c r="AN427" s="9">
        <v>3.9506464277579999E-2</v>
      </c>
      <c r="AO427" s="9">
        <v>1.6768292245409998E-2</v>
      </c>
      <c r="AP427" s="9">
        <v>3.2772226521320003E-2</v>
      </c>
      <c r="AQ427" s="9">
        <v>2.4149252021339999E-2</v>
      </c>
      <c r="AR427" s="9">
        <v>3.920401207344E-2</v>
      </c>
      <c r="AS427" s="9">
        <v>1.286183369674E-2</v>
      </c>
      <c r="AT427" s="9">
        <v>3.2698041099560003E-2</v>
      </c>
      <c r="AU427" s="9">
        <v>3.5032515117549998E-2</v>
      </c>
      <c r="AV427" s="9">
        <v>4.2813675396750003E-2</v>
      </c>
      <c r="AW427" s="9">
        <v>4.2798478441549999E-2</v>
      </c>
      <c r="AX427" s="9">
        <v>5.0931238500540002E-2</v>
      </c>
      <c r="AY427" s="9">
        <v>5.1563319548610001E-2</v>
      </c>
      <c r="AZ427" s="9">
        <v>3.9167436780260002E-2</v>
      </c>
    </row>
    <row r="428" spans="1:52" x14ac:dyDescent="0.35">
      <c r="A428" t="s">
        <v>439</v>
      </c>
      <c r="B428" s="9">
        <v>7.6451038590339998E-2</v>
      </c>
      <c r="C428" s="9">
        <v>7.0654469979269996E-2</v>
      </c>
      <c r="D428" s="9">
        <v>8.2010044060530002E-2</v>
      </c>
      <c r="E428" s="9">
        <v>8.5627273535849993E-2</v>
      </c>
      <c r="F428" s="9">
        <v>8.9536425308020001E-2</v>
      </c>
      <c r="G428" s="9">
        <v>9.9196333664429995E-2</v>
      </c>
      <c r="H428" s="9">
        <v>9.4184783297800001E-2</v>
      </c>
      <c r="I428" s="9">
        <v>8.8955948820710007E-2</v>
      </c>
      <c r="J428" s="9">
        <v>8.4771479020869997E-2</v>
      </c>
      <c r="K428" s="10">
        <v>2.5728443878210001E-2</v>
      </c>
      <c r="L428" s="9">
        <v>7.0363199661239995E-2</v>
      </c>
      <c r="M428" s="9">
        <v>8.9067867433840001E-2</v>
      </c>
      <c r="N428" s="9">
        <v>6.1941577985590003E-2</v>
      </c>
      <c r="O428" s="9">
        <v>9.1343211413610001E-2</v>
      </c>
      <c r="P428" s="9">
        <v>9.4483690676269994E-2</v>
      </c>
      <c r="Q428" s="9">
        <v>8.3379746315030007E-2</v>
      </c>
      <c r="R428" s="9">
        <v>9.1205845091899995E-2</v>
      </c>
      <c r="S428" s="9">
        <v>9.8443829230819999E-2</v>
      </c>
      <c r="T428" s="10">
        <v>4.5336652930399998E-2</v>
      </c>
      <c r="U428" s="9">
        <v>6.3982954867610006E-2</v>
      </c>
      <c r="V428" s="9">
        <v>5.880201047282E-2</v>
      </c>
      <c r="W428" s="9">
        <v>0.1050300660954</v>
      </c>
      <c r="X428" s="9">
        <v>0.1039770220877</v>
      </c>
      <c r="Y428" s="9">
        <v>6.6250027859900001E-2</v>
      </c>
      <c r="Z428" s="9">
        <v>5.0700441204730003E-2</v>
      </c>
      <c r="AA428" s="9">
        <v>0.10256069275019999</v>
      </c>
      <c r="AB428" s="9">
        <v>9.1980741011930003E-2</v>
      </c>
      <c r="AC428" s="9">
        <v>0.10059703742709999</v>
      </c>
      <c r="AD428" s="9">
        <v>0.13824466615049999</v>
      </c>
      <c r="AE428" s="9">
        <v>9.4716279957449995E-2</v>
      </c>
      <c r="AF428" s="9">
        <v>0.1115005226615</v>
      </c>
      <c r="AG428" s="9">
        <v>6.4732406067569997E-2</v>
      </c>
      <c r="AH428" s="9">
        <v>0.1409345332585</v>
      </c>
      <c r="AI428" s="9">
        <v>0.1047018886955</v>
      </c>
      <c r="AJ428" s="9">
        <v>6.5957195683500003E-2</v>
      </c>
      <c r="AK428" s="9">
        <v>6.1675550120919999E-2</v>
      </c>
      <c r="AL428" s="9">
        <v>8.6110740408679998E-2</v>
      </c>
      <c r="AM428" s="9">
        <v>8.9163603896059998E-2</v>
      </c>
      <c r="AN428" s="9">
        <v>6.4938356264619995E-2</v>
      </c>
      <c r="AO428" s="9">
        <v>4.5624478071359997E-2</v>
      </c>
      <c r="AP428" s="9">
        <v>6.865294129143E-2</v>
      </c>
      <c r="AQ428" s="9">
        <v>5.3388367403190001E-2</v>
      </c>
      <c r="AR428" s="11">
        <v>9.296278648504E-2</v>
      </c>
      <c r="AS428" s="10">
        <v>1.9027863892590001E-2</v>
      </c>
      <c r="AT428" s="9">
        <v>8.7876283554959994E-2</v>
      </c>
      <c r="AU428" s="11">
        <v>9.2380024416610002E-2</v>
      </c>
      <c r="AV428" s="9">
        <v>9.6509231700380005E-2</v>
      </c>
      <c r="AW428" s="9">
        <v>0.1115005226615</v>
      </c>
      <c r="AX428" s="9">
        <v>6.2126954048760001E-2</v>
      </c>
      <c r="AY428" s="9">
        <v>9.4716279957449995E-2</v>
      </c>
      <c r="AZ428" s="9">
        <v>9.2959478535599993E-2</v>
      </c>
    </row>
    <row r="429" spans="1:52" x14ac:dyDescent="0.35">
      <c r="A429" t="s">
        <v>440</v>
      </c>
      <c r="B429" s="9">
        <v>0.21274557766810001</v>
      </c>
      <c r="C429" s="9">
        <v>0.22103356811729999</v>
      </c>
      <c r="D429" s="9">
        <v>0.2051239629546</v>
      </c>
      <c r="E429" s="9">
        <v>0.24864931528609999</v>
      </c>
      <c r="F429" s="9">
        <v>0.22075561756250001</v>
      </c>
      <c r="G429" s="9">
        <v>0.20342058010719999</v>
      </c>
      <c r="H429" s="9">
        <v>0.21241397943449999</v>
      </c>
      <c r="I429" s="9">
        <v>0.2308995918449</v>
      </c>
      <c r="J429" s="9">
        <v>0.17010569443080001</v>
      </c>
      <c r="K429" s="9">
        <v>0.21414448016679999</v>
      </c>
      <c r="L429" s="9">
        <v>0.19498806921379999</v>
      </c>
      <c r="M429" s="9">
        <v>0.2020689595772</v>
      </c>
      <c r="N429" s="9">
        <v>0.21602621698380001</v>
      </c>
      <c r="O429" s="9">
        <v>0.2408928438198</v>
      </c>
      <c r="P429" s="11">
        <v>0.27665052828909997</v>
      </c>
      <c r="Q429" s="9">
        <v>0.25754490735699997</v>
      </c>
      <c r="R429" s="11">
        <v>0.27101061573450003</v>
      </c>
      <c r="S429" s="9">
        <v>0.1588157117755</v>
      </c>
      <c r="T429" s="10">
        <v>0.16605085502069999</v>
      </c>
      <c r="U429" s="10">
        <v>0.16351054550120001</v>
      </c>
      <c r="V429" s="9">
        <v>0.19145888317199999</v>
      </c>
      <c r="W429" s="9">
        <v>0.3351908226186</v>
      </c>
      <c r="X429" s="9">
        <v>0.30761454416009998</v>
      </c>
      <c r="Y429" s="9">
        <v>0.28101139778279999</v>
      </c>
      <c r="Z429" s="9">
        <v>0.2312710081587</v>
      </c>
      <c r="AA429" s="9">
        <v>0.23340344262849999</v>
      </c>
      <c r="AB429" s="9">
        <v>0.2205523275972</v>
      </c>
      <c r="AC429" s="9">
        <v>0.2008725417451</v>
      </c>
      <c r="AD429" s="9">
        <v>0.30021695629840001</v>
      </c>
      <c r="AE429" s="9">
        <v>0.23649833833379999</v>
      </c>
      <c r="AF429" s="9">
        <v>0.21079217644090001</v>
      </c>
      <c r="AG429" s="9">
        <v>0.20078764580960001</v>
      </c>
      <c r="AH429" s="9">
        <v>0.25802499540290003</v>
      </c>
      <c r="AI429" s="9">
        <v>0.2463626202667</v>
      </c>
      <c r="AJ429" s="9">
        <v>0.2837072001541</v>
      </c>
      <c r="AK429" s="9">
        <v>0.30231281293680001</v>
      </c>
      <c r="AL429" s="9">
        <v>0.22019558176830001</v>
      </c>
      <c r="AM429" s="9">
        <v>0.2322574019991</v>
      </c>
      <c r="AN429" s="9">
        <v>0.120476165121</v>
      </c>
      <c r="AO429" s="9">
        <v>0.105641154744</v>
      </c>
      <c r="AP429" s="11">
        <v>0.32124263634139999</v>
      </c>
      <c r="AQ429" s="11">
        <v>0.26885676682210002</v>
      </c>
      <c r="AR429" s="11">
        <v>0.2440399473007</v>
      </c>
      <c r="AS429" s="10">
        <v>0.1039126384825</v>
      </c>
      <c r="AT429" s="11">
        <v>0.25396856591029998</v>
      </c>
      <c r="AU429" s="11">
        <v>0.25343355386249999</v>
      </c>
      <c r="AV429" s="9">
        <v>0.18618190441490001</v>
      </c>
      <c r="AW429" s="9">
        <v>0.21079217644090001</v>
      </c>
      <c r="AX429" s="9">
        <v>0.21229219900970001</v>
      </c>
      <c r="AY429" s="9">
        <v>0.23649833833379999</v>
      </c>
      <c r="AZ429" s="9">
        <v>0.243924364039</v>
      </c>
    </row>
    <row r="430" spans="1:52" x14ac:dyDescent="0.35">
      <c r="A430" t="s">
        <v>441</v>
      </c>
      <c r="B430" s="9">
        <v>0.1813553419092</v>
      </c>
      <c r="C430" s="9">
        <v>0.20029933364649999</v>
      </c>
      <c r="D430" s="9">
        <v>0.16378297704709999</v>
      </c>
      <c r="E430" s="9">
        <v>0.1419891318581</v>
      </c>
      <c r="F430" s="11">
        <v>0.28030887437539997</v>
      </c>
      <c r="G430" s="9">
        <v>0.20424637186860001</v>
      </c>
      <c r="H430" s="11">
        <v>0.24370751873050001</v>
      </c>
      <c r="I430" s="9">
        <v>0.171562259282</v>
      </c>
      <c r="J430" s="9">
        <v>0.1384051406056</v>
      </c>
      <c r="K430" s="10">
        <v>0.12333880853280001</v>
      </c>
      <c r="L430" s="9">
        <v>0.17287945116299999</v>
      </c>
      <c r="M430" s="9">
        <v>0.19735576600140001</v>
      </c>
      <c r="N430" s="9">
        <v>0.2001373411839</v>
      </c>
      <c r="O430" s="9">
        <v>0.1591890855159</v>
      </c>
      <c r="P430" s="11">
        <v>0.25844372954130002</v>
      </c>
      <c r="Q430" s="9">
        <v>0.16512906316689999</v>
      </c>
      <c r="R430" s="11">
        <v>0.23089756601770001</v>
      </c>
      <c r="S430" s="9">
        <v>0.17276695271850001</v>
      </c>
      <c r="T430" s="10">
        <v>0.1214862256775</v>
      </c>
      <c r="U430" s="10">
        <v>0.1394912484744</v>
      </c>
      <c r="V430" s="9">
        <v>0.2733351827078</v>
      </c>
      <c r="W430" s="9">
        <v>0.27035127221740002</v>
      </c>
      <c r="X430" s="9">
        <v>0.25136156930719999</v>
      </c>
      <c r="Y430" s="11">
        <v>0.32281038004059998</v>
      </c>
      <c r="Z430" s="9">
        <v>0.26221858689130001</v>
      </c>
      <c r="AA430" s="9">
        <v>0.20878508709429999</v>
      </c>
      <c r="AB430" s="11">
        <v>0.3932638985536</v>
      </c>
      <c r="AC430" s="9">
        <v>0.25730084548999999</v>
      </c>
      <c r="AD430" s="9">
        <v>0.25894300974450002</v>
      </c>
      <c r="AE430" s="9">
        <v>0.1447124373908</v>
      </c>
      <c r="AF430" s="9">
        <v>0.17688610032839999</v>
      </c>
      <c r="AG430" s="9">
        <v>0.23562852228770001</v>
      </c>
      <c r="AH430" s="9">
        <v>0.16074675875139999</v>
      </c>
      <c r="AI430" s="11">
        <v>0.28594074032310002</v>
      </c>
      <c r="AJ430" s="9">
        <v>0.18745997793239999</v>
      </c>
      <c r="AK430" s="9">
        <v>0.25121491980819999</v>
      </c>
      <c r="AL430" s="9">
        <v>0.19577316265710001</v>
      </c>
      <c r="AM430" s="9">
        <v>0.1954494533741</v>
      </c>
      <c r="AN430" s="9">
        <v>0.2345482374931</v>
      </c>
      <c r="AO430" s="9">
        <v>0.22497037863979999</v>
      </c>
      <c r="AP430" s="9">
        <v>0.17337738167139999</v>
      </c>
      <c r="AQ430" s="11">
        <v>0.32311016988739999</v>
      </c>
      <c r="AR430" s="11">
        <v>0.21928316281259999</v>
      </c>
      <c r="AS430" s="10">
        <v>4.9453141153120002E-2</v>
      </c>
      <c r="AT430" s="11">
        <v>0.24334187008639999</v>
      </c>
      <c r="AU430" s="11">
        <v>0.23845455605060001</v>
      </c>
      <c r="AV430" s="9">
        <v>0.19582245486479999</v>
      </c>
      <c r="AW430" s="9">
        <v>0.17688610032839999</v>
      </c>
      <c r="AX430" s="9">
        <v>0.1410219295089</v>
      </c>
      <c r="AY430" s="9">
        <v>0.1447124373908</v>
      </c>
      <c r="AZ430" s="9">
        <v>0.21925551572320001</v>
      </c>
    </row>
    <row r="431" spans="1:52" x14ac:dyDescent="0.35">
      <c r="A431" t="s">
        <v>442</v>
      </c>
      <c r="B431" s="9">
        <v>7.1315486602409994E-2</v>
      </c>
      <c r="C431" s="11">
        <v>9.0152145050400007E-2</v>
      </c>
      <c r="D431" s="10">
        <v>5.3845499497730001E-2</v>
      </c>
      <c r="E431" s="9">
        <v>0.1050324471362</v>
      </c>
      <c r="F431" s="9">
        <v>9.254080502683E-2</v>
      </c>
      <c r="G431" s="9">
        <v>0.1021602131264</v>
      </c>
      <c r="H431" s="11">
        <v>9.7169674250719998E-2</v>
      </c>
      <c r="I431" s="9">
        <v>7.4161295375639993E-2</v>
      </c>
      <c r="J431" s="10">
        <v>2.8982682241839999E-2</v>
      </c>
      <c r="K431" s="10">
        <v>3.866927868858E-2</v>
      </c>
      <c r="L431" s="9">
        <v>6.1590715181360001E-2</v>
      </c>
      <c r="M431" s="9">
        <v>6.8048436000689994E-2</v>
      </c>
      <c r="N431" s="9">
        <v>7.2997767943599995E-2</v>
      </c>
      <c r="O431" s="9">
        <v>8.4737404164880001E-2</v>
      </c>
      <c r="P431" s="9">
        <v>9.2958417843669996E-2</v>
      </c>
      <c r="Q431" s="9">
        <v>7.6643891944429998E-2</v>
      </c>
      <c r="R431" s="9">
        <v>8.8142426792190004E-2</v>
      </c>
      <c r="S431" s="9">
        <v>7.6030139958130002E-2</v>
      </c>
      <c r="T431" s="10">
        <v>4.6851633487500002E-2</v>
      </c>
      <c r="U431" s="9">
        <v>5.7096411681890002E-2</v>
      </c>
      <c r="V431" s="9">
        <v>0.1100411098894</v>
      </c>
      <c r="W431" s="9">
        <v>0.1146006411253</v>
      </c>
      <c r="X431" s="9">
        <v>6.4061820068959996E-2</v>
      </c>
      <c r="Y431" s="9">
        <v>9.7425193545349995E-2</v>
      </c>
      <c r="Z431" s="9">
        <v>8.7418028972070003E-2</v>
      </c>
      <c r="AA431" s="9">
        <v>8.3213203168070002E-2</v>
      </c>
      <c r="AB431" s="9">
        <v>0.15539983785620001</v>
      </c>
      <c r="AC431" s="9">
        <v>9.2673432575990006E-2</v>
      </c>
      <c r="AD431" s="9">
        <v>8.8229201688379999E-2</v>
      </c>
      <c r="AE431" s="9">
        <v>7.2614112852350005E-2</v>
      </c>
      <c r="AF431" s="9">
        <v>0.12663416672409999</v>
      </c>
      <c r="AG431" s="9">
        <v>0.17119130025929999</v>
      </c>
      <c r="AH431" s="9">
        <v>3.4712737550950001E-2</v>
      </c>
      <c r="AI431" s="9">
        <v>9.6585542230000002E-2</v>
      </c>
      <c r="AJ431" s="9">
        <v>0.1116665771251</v>
      </c>
      <c r="AK431" s="9">
        <v>0.1328639103491</v>
      </c>
      <c r="AL431" s="9">
        <v>7.4553773325439998E-2</v>
      </c>
      <c r="AM431" s="9">
        <v>7.8431179550329994E-2</v>
      </c>
      <c r="AN431" s="9">
        <v>0.17643749294659999</v>
      </c>
      <c r="AO431" s="9">
        <v>3.8594027758640001E-2</v>
      </c>
      <c r="AP431" s="9">
        <v>6.8448998582869999E-2</v>
      </c>
      <c r="AQ431" s="9">
        <v>9.3778688101650007E-2</v>
      </c>
      <c r="AR431" s="11">
        <v>8.9060099748980007E-2</v>
      </c>
      <c r="AS431" s="10">
        <v>9.6047563297839995E-3</v>
      </c>
      <c r="AT431" s="11">
        <v>8.8778663372779995E-2</v>
      </c>
      <c r="AU431" s="11">
        <v>9.226226738743E-2</v>
      </c>
      <c r="AV431" s="9">
        <v>0.1012441389565</v>
      </c>
      <c r="AW431" s="11">
        <v>0.12663416672409999</v>
      </c>
      <c r="AX431" s="9">
        <v>6.7849369154489997E-2</v>
      </c>
      <c r="AY431" s="9">
        <v>7.2614112852350005E-2</v>
      </c>
      <c r="AZ431" s="9">
        <v>8.9147190580049995E-2</v>
      </c>
    </row>
    <row r="432" spans="1:52" x14ac:dyDescent="0.35">
      <c r="A432" t="s">
        <v>443</v>
      </c>
      <c r="B432" s="9">
        <v>0.55943115619380002</v>
      </c>
      <c r="C432" s="11">
        <v>0.60702074142939999</v>
      </c>
      <c r="D432" s="10">
        <v>0.5155352008388</v>
      </c>
      <c r="E432" s="9">
        <v>0.61411568091070001</v>
      </c>
      <c r="F432" s="11">
        <v>0.68118845660170002</v>
      </c>
      <c r="G432" s="9">
        <v>0.59906979073739997</v>
      </c>
      <c r="H432" s="11">
        <v>0.64167286882420005</v>
      </c>
      <c r="I432" s="9">
        <v>0.57125576014070001</v>
      </c>
      <c r="J432" s="10">
        <v>0.44420487844579998</v>
      </c>
      <c r="K432" s="10">
        <v>0.46116176596050001</v>
      </c>
      <c r="L432" s="9">
        <v>0.54702903314670004</v>
      </c>
      <c r="M432" s="9">
        <v>0.54990021925830002</v>
      </c>
      <c r="N432" s="9">
        <v>0.57050864924080003</v>
      </c>
      <c r="O432" s="9">
        <v>0.57191685543369997</v>
      </c>
      <c r="P432" s="11">
        <v>0.70801983485910003</v>
      </c>
      <c r="Q432" s="9">
        <v>0.60760685261619996</v>
      </c>
      <c r="R432" s="11">
        <v>0.67837827328870004</v>
      </c>
      <c r="S432" s="9">
        <v>0.54838239869530003</v>
      </c>
      <c r="T432" s="10">
        <v>0.41051105077029998</v>
      </c>
      <c r="U432" s="10">
        <v>0.45891864765239998</v>
      </c>
      <c r="V432" s="9">
        <v>0.69065353221570003</v>
      </c>
      <c r="W432" s="9">
        <v>0.78877955552190004</v>
      </c>
      <c r="X432" s="9">
        <v>0.73772249118599997</v>
      </c>
      <c r="Y432" s="11">
        <v>0.79652257672549998</v>
      </c>
      <c r="Z432" s="9">
        <v>0.67095777286439995</v>
      </c>
      <c r="AA432" s="9">
        <v>0.65232254982729998</v>
      </c>
      <c r="AB432" s="11">
        <v>0.81603551132420005</v>
      </c>
      <c r="AC432" s="9">
        <v>0.65433701739509997</v>
      </c>
      <c r="AD432" s="9">
        <v>0.76177988322430001</v>
      </c>
      <c r="AE432" s="9">
        <v>0.57852368616950001</v>
      </c>
      <c r="AF432" s="9">
        <v>0.61688409922510001</v>
      </c>
      <c r="AG432" s="9">
        <v>0.66271770810870001</v>
      </c>
      <c r="AH432" s="9">
        <v>0.58937601416289997</v>
      </c>
      <c r="AI432" s="11">
        <v>0.72776312833930001</v>
      </c>
      <c r="AJ432" s="9">
        <v>0.68782373464409996</v>
      </c>
      <c r="AK432" s="11">
        <v>0.77963912432519999</v>
      </c>
      <c r="AL432" s="9">
        <v>0.6116971205667</v>
      </c>
      <c r="AM432" s="9">
        <v>0.62223047470460002</v>
      </c>
      <c r="AN432" s="9">
        <v>0.67708154496179995</v>
      </c>
      <c r="AO432" s="9">
        <v>0.49209855689929999</v>
      </c>
      <c r="AP432" s="11">
        <v>0.65505582913539995</v>
      </c>
      <c r="AQ432" s="11">
        <v>0.77767808850200004</v>
      </c>
      <c r="AR432" s="11">
        <v>0.6639932538519</v>
      </c>
      <c r="AS432" s="10">
        <v>0.19579384542120001</v>
      </c>
      <c r="AT432" s="11">
        <v>0.69514588285409995</v>
      </c>
      <c r="AU432" s="11">
        <v>0.69419683064219995</v>
      </c>
      <c r="AV432" s="9">
        <v>0.58121644756650004</v>
      </c>
      <c r="AW432" s="9">
        <v>0.61688409922510001</v>
      </c>
      <c r="AX432" s="9">
        <v>0.56205001025580004</v>
      </c>
      <c r="AY432" s="9">
        <v>0.57852368616950001</v>
      </c>
      <c r="AZ432" s="9">
        <v>0.66397134405150005</v>
      </c>
    </row>
    <row r="433" spans="1:52" x14ac:dyDescent="0.35">
      <c r="A433" t="s">
        <v>444</v>
      </c>
      <c r="B433" s="9">
        <v>0.2814243074194</v>
      </c>
      <c r="C433" s="9">
        <v>0.25524484070620002</v>
      </c>
      <c r="D433" s="9">
        <v>0.30661266096529999</v>
      </c>
      <c r="E433" s="9">
        <v>0.2666132035157</v>
      </c>
      <c r="F433" s="10">
        <v>0.16157630330889999</v>
      </c>
      <c r="G433" s="9">
        <v>0.26430887205929998</v>
      </c>
      <c r="H433" s="10">
        <v>0.2110113226841</v>
      </c>
      <c r="I433" s="9">
        <v>0.271836593929</v>
      </c>
      <c r="J433" s="11">
        <v>0.37959976976429999</v>
      </c>
      <c r="K433" s="11">
        <v>0.35261468303970001</v>
      </c>
      <c r="L433" s="9">
        <v>0.29693922595990002</v>
      </c>
      <c r="M433" s="9">
        <v>0.2919556864367</v>
      </c>
      <c r="N433" s="9">
        <v>0.27925922472170001</v>
      </c>
      <c r="O433" s="9">
        <v>0.25649419242589999</v>
      </c>
      <c r="P433" s="10">
        <v>0.17476276775329999</v>
      </c>
      <c r="Q433" s="9">
        <v>0.27848077266339999</v>
      </c>
      <c r="R433" s="10">
        <v>0.20537996046910001</v>
      </c>
      <c r="S433" s="9">
        <v>0.2994447113741</v>
      </c>
      <c r="T433" s="11">
        <v>0.37070218069400002</v>
      </c>
      <c r="U433" s="11">
        <v>0.34568318362470002</v>
      </c>
      <c r="V433" s="9">
        <v>0.22375822443109999</v>
      </c>
      <c r="W433" s="10">
        <v>6.7413163433239998E-2</v>
      </c>
      <c r="X433" s="9">
        <v>9.5085776896630003E-2</v>
      </c>
      <c r="Y433" s="9">
        <v>0.1141512019196</v>
      </c>
      <c r="Z433" s="9">
        <v>0.23454022957910001</v>
      </c>
      <c r="AA433" s="9">
        <v>0.19140791872429999</v>
      </c>
      <c r="AB433" s="9">
        <v>6.9513117843929995E-2</v>
      </c>
      <c r="AC433" s="9">
        <v>0.21494033920729999</v>
      </c>
      <c r="AD433" s="10">
        <v>8.324719071575E-2</v>
      </c>
      <c r="AE433" s="9">
        <v>0.22461507417339999</v>
      </c>
      <c r="AF433" s="9">
        <v>0.2346281842597</v>
      </c>
      <c r="AG433" s="9">
        <v>0.25987541726800001</v>
      </c>
      <c r="AH433" s="9">
        <v>0.22452604596619999</v>
      </c>
      <c r="AI433" s="10">
        <v>0.1347658516936</v>
      </c>
      <c r="AJ433" s="9">
        <v>0.2145807520211</v>
      </c>
      <c r="AK433" s="9">
        <v>0.1497110709759</v>
      </c>
      <c r="AL433" s="9">
        <v>0.2282428088881</v>
      </c>
      <c r="AM433" s="9">
        <v>0.2385696232732</v>
      </c>
      <c r="AN433" s="9">
        <v>0.180205756927</v>
      </c>
      <c r="AO433" s="9">
        <v>0.34366100888540002</v>
      </c>
      <c r="AP433" s="10">
        <v>0.21568276222919999</v>
      </c>
      <c r="AQ433" s="10">
        <v>0.14194093815020001</v>
      </c>
      <c r="AR433" s="10">
        <v>0.1938764636368</v>
      </c>
      <c r="AS433" s="11">
        <v>0.58589087025709996</v>
      </c>
      <c r="AT433" s="10">
        <v>0.17464383552589999</v>
      </c>
      <c r="AU433" s="10">
        <v>0.17316427830530001</v>
      </c>
      <c r="AV433" s="9">
        <v>0.27633149735219997</v>
      </c>
      <c r="AW433" s="9">
        <v>0.2346281842597</v>
      </c>
      <c r="AX433" s="9">
        <v>0.23772534832690001</v>
      </c>
      <c r="AY433" s="9">
        <v>0.22461507417339999</v>
      </c>
      <c r="AZ433" s="9">
        <v>0.1940251689062</v>
      </c>
    </row>
    <row r="434" spans="1:52" x14ac:dyDescent="0.35">
      <c r="A434" t="s">
        <v>481</v>
      </c>
      <c r="B434" s="9">
        <v>8.2693497796400006E-2</v>
      </c>
      <c r="C434" s="9">
        <v>6.7079947885169994E-2</v>
      </c>
      <c r="D434" s="9">
        <v>9.5842094135450001E-2</v>
      </c>
      <c r="E434" s="10">
        <v>3.3643842037749998E-2</v>
      </c>
      <c r="F434" s="9">
        <v>6.7698814781349995E-2</v>
      </c>
      <c r="G434" s="10">
        <v>3.7425003538820001E-2</v>
      </c>
      <c r="H434" s="9">
        <v>5.313102519389E-2</v>
      </c>
      <c r="I434" s="9">
        <v>6.7951697109569997E-2</v>
      </c>
      <c r="J434" s="9">
        <v>9.1423872768950004E-2</v>
      </c>
      <c r="K434" s="11">
        <v>0.16049510712160001</v>
      </c>
      <c r="L434" s="9">
        <v>8.5668541232109999E-2</v>
      </c>
      <c r="M434" s="9">
        <v>6.9076226871170002E-2</v>
      </c>
      <c r="N434" s="9">
        <v>8.8290548051940004E-2</v>
      </c>
      <c r="O434" s="9">
        <v>8.0245740726789999E-2</v>
      </c>
      <c r="P434" s="10">
        <v>2.273370671137E-2</v>
      </c>
      <c r="Q434" s="10">
        <v>3.053262840544E-2</v>
      </c>
      <c r="R434" s="10">
        <v>2.503592115031E-2</v>
      </c>
      <c r="S434" s="9">
        <v>5.3729060699789999E-2</v>
      </c>
      <c r="T434" s="11">
        <v>0.17345011560529999</v>
      </c>
      <c r="U434" s="11">
        <v>0.1314152138553</v>
      </c>
      <c r="V434" s="9">
        <v>2.6786232880380002E-2</v>
      </c>
      <c r="W434" s="9">
        <v>3.8777214949489998E-2</v>
      </c>
      <c r="X434" s="9">
        <v>6.3214709829669993E-2</v>
      </c>
      <c r="Y434" s="9">
        <v>2.3076193495070001E-2</v>
      </c>
      <c r="Z434" s="9">
        <v>4.3801556351739997E-2</v>
      </c>
      <c r="AA434" s="9">
        <v>5.37088386982E-2</v>
      </c>
      <c r="AB434" s="9">
        <v>2.2470629819919999E-2</v>
      </c>
      <c r="AC434" s="9">
        <v>3.01256059705E-2</v>
      </c>
      <c r="AD434" s="9">
        <v>1.672825990939E-2</v>
      </c>
      <c r="AE434" s="9">
        <v>0.1021449596996</v>
      </c>
      <c r="AF434" s="9">
        <v>3.6987193853739997E-2</v>
      </c>
      <c r="AG434" s="9">
        <v>1.267446855571E-2</v>
      </c>
      <c r="AH434" s="9">
        <v>4.5163406612320003E-2</v>
      </c>
      <c r="AI434" s="9">
        <v>3.276913127166E-2</v>
      </c>
      <c r="AJ434" s="9">
        <v>3.1638317651280001E-2</v>
      </c>
      <c r="AK434" s="10">
        <v>8.9742545779190001E-3</v>
      </c>
      <c r="AL434" s="9">
        <v>7.3949330136489994E-2</v>
      </c>
      <c r="AM434" s="9">
        <v>5.0036298126169998E-2</v>
      </c>
      <c r="AN434" s="9">
        <v>7.7774341846599995E-2</v>
      </c>
      <c r="AO434" s="9">
        <v>0.118615956144</v>
      </c>
      <c r="AP434" s="9">
        <v>6.0608467343909997E-2</v>
      </c>
      <c r="AQ434" s="10">
        <v>2.699260594468E-2</v>
      </c>
      <c r="AR434" s="10">
        <v>4.916749602625E-2</v>
      </c>
      <c r="AS434" s="11">
        <v>0.199287420429</v>
      </c>
      <c r="AT434" s="10">
        <v>4.2333998065090001E-2</v>
      </c>
      <c r="AU434" s="10">
        <v>4.025886663593E-2</v>
      </c>
      <c r="AV434" s="9">
        <v>4.5942823380909999E-2</v>
      </c>
      <c r="AW434" s="9">
        <v>3.6987193853739997E-2</v>
      </c>
      <c r="AX434" s="9">
        <v>0.13809768736860001</v>
      </c>
      <c r="AY434" s="9">
        <v>0.1021449596996</v>
      </c>
      <c r="AZ434" s="9">
        <v>4.9044008506760002E-2</v>
      </c>
    </row>
    <row r="435" spans="1:52" x14ac:dyDescent="0.35">
      <c r="A435" t="s">
        <v>391</v>
      </c>
      <c r="B435" s="9">
        <v>1</v>
      </c>
      <c r="C435" s="9">
        <v>1</v>
      </c>
      <c r="D435" s="9">
        <v>1</v>
      </c>
      <c r="E435" s="9">
        <v>1</v>
      </c>
      <c r="F435" s="9">
        <v>1</v>
      </c>
      <c r="G435" s="9">
        <v>1</v>
      </c>
      <c r="H435" s="9">
        <v>1</v>
      </c>
      <c r="I435" s="9">
        <v>1</v>
      </c>
      <c r="J435" s="9">
        <v>1</v>
      </c>
      <c r="K435" s="9">
        <v>1</v>
      </c>
      <c r="L435" s="9">
        <v>1</v>
      </c>
      <c r="M435" s="9">
        <v>1</v>
      </c>
      <c r="N435" s="9">
        <v>1</v>
      </c>
      <c r="O435" s="9">
        <v>1</v>
      </c>
      <c r="P435" s="9">
        <v>1</v>
      </c>
      <c r="Q435" s="9">
        <v>1</v>
      </c>
      <c r="R435" s="9">
        <v>1</v>
      </c>
      <c r="S435" s="9">
        <v>1</v>
      </c>
      <c r="T435" s="9">
        <v>1</v>
      </c>
      <c r="U435" s="9">
        <v>1</v>
      </c>
      <c r="V435" s="9">
        <v>1</v>
      </c>
      <c r="W435" s="9">
        <v>1</v>
      </c>
      <c r="X435" s="9">
        <v>1</v>
      </c>
      <c r="Y435" s="9">
        <v>1</v>
      </c>
      <c r="Z435" s="9">
        <v>1</v>
      </c>
      <c r="AA435" s="9">
        <v>1</v>
      </c>
      <c r="AB435" s="9">
        <v>1</v>
      </c>
      <c r="AC435" s="9">
        <v>1</v>
      </c>
      <c r="AD435" s="9">
        <v>1</v>
      </c>
      <c r="AE435" s="9">
        <v>1</v>
      </c>
      <c r="AF435" s="9">
        <v>1</v>
      </c>
      <c r="AG435" s="9">
        <v>1</v>
      </c>
      <c r="AH435" s="9">
        <v>1</v>
      </c>
      <c r="AI435" s="9">
        <v>1</v>
      </c>
      <c r="AJ435" s="9">
        <v>1</v>
      </c>
      <c r="AK435" s="9">
        <v>1</v>
      </c>
      <c r="AL435" s="9">
        <v>1</v>
      </c>
      <c r="AM435" s="9">
        <v>1</v>
      </c>
      <c r="AN435" s="9">
        <v>1</v>
      </c>
      <c r="AO435" s="9">
        <v>1</v>
      </c>
      <c r="AP435" s="9">
        <v>1</v>
      </c>
      <c r="AQ435" s="9">
        <v>1</v>
      </c>
      <c r="AR435" s="9">
        <v>1</v>
      </c>
      <c r="AS435" s="9">
        <v>1</v>
      </c>
      <c r="AT435" s="9">
        <v>1</v>
      </c>
      <c r="AU435" s="9">
        <v>1</v>
      </c>
      <c r="AV435" s="9">
        <v>1</v>
      </c>
      <c r="AW435" s="9">
        <v>1</v>
      </c>
      <c r="AX435" s="9">
        <v>1</v>
      </c>
      <c r="AY435" s="9">
        <v>1</v>
      </c>
      <c r="AZ435" s="9">
        <v>1</v>
      </c>
    </row>
    <row r="436" spans="1:52" x14ac:dyDescent="0.35">
      <c r="A436" t="s">
        <v>483</v>
      </c>
    </row>
    <row r="437" spans="1:52" x14ac:dyDescent="0.35">
      <c r="A437" t="s">
        <v>343</v>
      </c>
    </row>
    <row r="441" spans="1:52" x14ac:dyDescent="0.35">
      <c r="A441" s="3" t="s">
        <v>337</v>
      </c>
    </row>
    <row r="442" spans="1:52" x14ac:dyDescent="0.35">
      <c r="A442" t="s">
        <v>43</v>
      </c>
    </row>
    <row r="443" spans="1:52" x14ac:dyDescent="0.35">
      <c r="A443" s="4" t="s">
        <v>338</v>
      </c>
      <c r="B443" s="4" t="s">
        <v>408</v>
      </c>
      <c r="C443" s="4" t="s">
        <v>409</v>
      </c>
    </row>
    <row r="444" spans="1:52" x14ac:dyDescent="0.35">
      <c r="A444" t="s">
        <v>484</v>
      </c>
      <c r="B444" s="10">
        <v>4.3767461394120001E-2</v>
      </c>
      <c r="C444" s="6">
        <v>79</v>
      </c>
    </row>
    <row r="445" spans="1:52" x14ac:dyDescent="0.35">
      <c r="A445" t="s">
        <v>485</v>
      </c>
      <c r="B445" s="10">
        <v>6.2635909144429999E-3</v>
      </c>
      <c r="C445" s="6">
        <v>11</v>
      </c>
    </row>
    <row r="446" spans="1:52" x14ac:dyDescent="0.35">
      <c r="A446" t="s">
        <v>486</v>
      </c>
      <c r="B446" s="10">
        <v>0.1021630638505</v>
      </c>
      <c r="C446" s="6">
        <v>183</v>
      </c>
    </row>
    <row r="447" spans="1:52" x14ac:dyDescent="0.35">
      <c r="A447" t="s">
        <v>487</v>
      </c>
      <c r="B447" s="10">
        <v>8.862228422441E-2</v>
      </c>
      <c r="C447" s="6">
        <v>161</v>
      </c>
    </row>
    <row r="448" spans="1:52" x14ac:dyDescent="0.35">
      <c r="A448" t="s">
        <v>488</v>
      </c>
      <c r="B448" s="10">
        <v>7.2959287868730002E-2</v>
      </c>
      <c r="C448" s="6">
        <v>112</v>
      </c>
    </row>
    <row r="449" spans="1:3" x14ac:dyDescent="0.35">
      <c r="A449" t="s">
        <v>489</v>
      </c>
      <c r="B449" s="10">
        <v>0.1026849146632</v>
      </c>
      <c r="C449" s="6">
        <v>172</v>
      </c>
    </row>
    <row r="450" spans="1:3" x14ac:dyDescent="0.35">
      <c r="A450" t="s">
        <v>490</v>
      </c>
      <c r="B450" s="10">
        <v>6.0348647485379998E-2</v>
      </c>
      <c r="C450" s="6">
        <v>109</v>
      </c>
    </row>
    <row r="451" spans="1:3" x14ac:dyDescent="0.35">
      <c r="A451" t="s">
        <v>491</v>
      </c>
      <c r="B451" s="10">
        <v>5.5432860631039999E-2</v>
      </c>
      <c r="C451" s="6">
        <v>99</v>
      </c>
    </row>
    <row r="452" spans="1:3" x14ac:dyDescent="0.35">
      <c r="A452" t="s">
        <v>492</v>
      </c>
      <c r="B452" s="10">
        <v>6.8820481440440007E-2</v>
      </c>
      <c r="C452" s="6">
        <v>122</v>
      </c>
    </row>
    <row r="453" spans="1:3" x14ac:dyDescent="0.35">
      <c r="A453" t="s">
        <v>493</v>
      </c>
      <c r="B453" s="10">
        <v>8.2068713841580002E-2</v>
      </c>
      <c r="C453" s="6">
        <v>134</v>
      </c>
    </row>
    <row r="454" spans="1:3" x14ac:dyDescent="0.35">
      <c r="A454" t="s">
        <v>494</v>
      </c>
      <c r="B454" s="10">
        <v>7.8480835787730005E-2</v>
      </c>
      <c r="C454" s="6">
        <v>141</v>
      </c>
    </row>
    <row r="455" spans="1:3" x14ac:dyDescent="0.35">
      <c r="A455" t="s">
        <v>495</v>
      </c>
      <c r="B455" s="10">
        <v>7.9542428205159998E-2</v>
      </c>
      <c r="C455" s="6">
        <v>152</v>
      </c>
    </row>
    <row r="456" spans="1:3" x14ac:dyDescent="0.35">
      <c r="A456" t="s">
        <v>496</v>
      </c>
      <c r="B456" s="11">
        <v>0.19171381496199999</v>
      </c>
      <c r="C456" s="6">
        <v>358</v>
      </c>
    </row>
    <row r="457" spans="1:3" x14ac:dyDescent="0.35">
      <c r="A457" t="s">
        <v>497</v>
      </c>
      <c r="B457" s="11">
        <v>0.21274557766810001</v>
      </c>
      <c r="C457" s="6">
        <v>387</v>
      </c>
    </row>
    <row r="458" spans="1:3" x14ac:dyDescent="0.35">
      <c r="A458" t="s">
        <v>498</v>
      </c>
      <c r="B458" s="11">
        <v>0.24187627332129999</v>
      </c>
      <c r="C458" s="6">
        <v>407</v>
      </c>
    </row>
    <row r="459" spans="1:3" x14ac:dyDescent="0.35">
      <c r="A459" t="s">
        <v>499</v>
      </c>
      <c r="B459" s="11">
        <v>0.63588219478420005</v>
      </c>
      <c r="C459" s="6">
        <v>1133</v>
      </c>
    </row>
    <row r="460" spans="1:3" x14ac:dyDescent="0.35">
      <c r="A460" t="s">
        <v>500</v>
      </c>
      <c r="B460" s="11">
        <v>0.55943115619380002</v>
      </c>
      <c r="C460" s="6">
        <v>986</v>
      </c>
    </row>
    <row r="461" spans="1:3" x14ac:dyDescent="0.35">
      <c r="A461" t="s">
        <v>501</v>
      </c>
      <c r="B461" s="11">
        <v>0.36411780521580001</v>
      </c>
      <c r="C461" s="6">
        <v>616</v>
      </c>
    </row>
    <row r="462" spans="1:3" x14ac:dyDescent="0.35">
      <c r="A462" t="s">
        <v>391</v>
      </c>
      <c r="B462" s="11">
        <v>1</v>
      </c>
      <c r="C462" s="6">
        <v>1749</v>
      </c>
    </row>
    <row r="463" spans="1:3" x14ac:dyDescent="0.35">
      <c r="A463" t="s">
        <v>341</v>
      </c>
      <c r="B463" s="6">
        <v>1749</v>
      </c>
    </row>
    <row r="464" spans="1:3" x14ac:dyDescent="0.35">
      <c r="A464" t="s">
        <v>502</v>
      </c>
    </row>
    <row r="465" spans="1:52" x14ac:dyDescent="0.35">
      <c r="A465" t="s">
        <v>343</v>
      </c>
    </row>
    <row r="469" spans="1:52" x14ac:dyDescent="0.35">
      <c r="A469" s="3" t="s">
        <v>337</v>
      </c>
    </row>
    <row r="470" spans="1:52" x14ac:dyDescent="0.35">
      <c r="A470" t="s">
        <v>43</v>
      </c>
    </row>
    <row r="471" spans="1:52" ht="130.5" x14ac:dyDescent="0.35">
      <c r="A471" s="4" t="s">
        <v>393</v>
      </c>
      <c r="B471" s="4" t="s">
        <v>344</v>
      </c>
      <c r="C471" s="4" t="s">
        <v>345</v>
      </c>
      <c r="D471" s="4" t="s">
        <v>346</v>
      </c>
      <c r="E471" s="4" t="s">
        <v>347</v>
      </c>
      <c r="F471" s="4" t="s">
        <v>348</v>
      </c>
      <c r="G471" s="4" t="s">
        <v>349</v>
      </c>
      <c r="H471" s="4" t="s">
        <v>350</v>
      </c>
      <c r="I471" s="4" t="s">
        <v>351</v>
      </c>
      <c r="J471" s="4" t="s">
        <v>352</v>
      </c>
      <c r="K471" s="4" t="s">
        <v>353</v>
      </c>
      <c r="L471" s="4" t="s">
        <v>354</v>
      </c>
      <c r="M471" s="4" t="s">
        <v>355</v>
      </c>
      <c r="N471" s="4" t="s">
        <v>356</v>
      </c>
      <c r="O471" s="4" t="s">
        <v>357</v>
      </c>
      <c r="P471" s="4" t="s">
        <v>358</v>
      </c>
      <c r="Q471" s="4" t="s">
        <v>359</v>
      </c>
      <c r="R471" s="4" t="s">
        <v>360</v>
      </c>
      <c r="S471" s="4" t="s">
        <v>361</v>
      </c>
      <c r="T471" s="4" t="s">
        <v>362</v>
      </c>
      <c r="U471" s="4" t="s">
        <v>363</v>
      </c>
      <c r="V471" s="4" t="s">
        <v>364</v>
      </c>
      <c r="W471" s="4" t="s">
        <v>365</v>
      </c>
      <c r="X471" s="4" t="s">
        <v>366</v>
      </c>
      <c r="Y471" s="4" t="s">
        <v>367</v>
      </c>
      <c r="Z471" s="4" t="s">
        <v>368</v>
      </c>
      <c r="AA471" s="4" t="s">
        <v>369</v>
      </c>
      <c r="AB471" s="4" t="s">
        <v>370</v>
      </c>
      <c r="AC471" s="4" t="s">
        <v>371</v>
      </c>
      <c r="AD471" s="4" t="s">
        <v>372</v>
      </c>
      <c r="AE471" s="4" t="s">
        <v>373</v>
      </c>
      <c r="AF471" s="4" t="s">
        <v>374</v>
      </c>
      <c r="AG471" s="4" t="s">
        <v>375</v>
      </c>
      <c r="AH471" s="4" t="s">
        <v>376</v>
      </c>
      <c r="AI471" s="4" t="s">
        <v>377</v>
      </c>
      <c r="AJ471" s="4" t="s">
        <v>378</v>
      </c>
      <c r="AK471" s="4" t="s">
        <v>379</v>
      </c>
      <c r="AL471" s="4" t="s">
        <v>380</v>
      </c>
      <c r="AM471" s="4" t="s">
        <v>381</v>
      </c>
      <c r="AN471" s="4" t="s">
        <v>382</v>
      </c>
      <c r="AO471" s="4" t="s">
        <v>383</v>
      </c>
      <c r="AP471" s="4" t="s">
        <v>384</v>
      </c>
      <c r="AQ471" s="4" t="s">
        <v>385</v>
      </c>
      <c r="AR471" s="4" t="s">
        <v>386</v>
      </c>
      <c r="AS471" s="4" t="s">
        <v>387</v>
      </c>
      <c r="AT471" s="4" t="s">
        <v>182</v>
      </c>
      <c r="AU471" s="4" t="s">
        <v>388</v>
      </c>
      <c r="AV471" s="4" t="s">
        <v>298</v>
      </c>
      <c r="AW471" s="4" t="s">
        <v>389</v>
      </c>
      <c r="AX471" s="4" t="s">
        <v>299</v>
      </c>
      <c r="AY471" s="4" t="s">
        <v>390</v>
      </c>
      <c r="AZ471" s="4" t="s">
        <v>391</v>
      </c>
    </row>
    <row r="472" spans="1:52" x14ac:dyDescent="0.35">
      <c r="A472" t="s">
        <v>484</v>
      </c>
      <c r="B472" s="9">
        <v>4.3767461394120001E-2</v>
      </c>
      <c r="C472" s="9">
        <v>4.3520231303399999E-2</v>
      </c>
      <c r="D472" s="9">
        <v>4.4024232880869998E-2</v>
      </c>
      <c r="E472" s="9">
        <v>6.3868366248879996E-2</v>
      </c>
      <c r="F472" s="9">
        <v>5.8223918536900003E-2</v>
      </c>
      <c r="G472" s="9">
        <v>4.0906298646810002E-2</v>
      </c>
      <c r="H472" s="9">
        <v>4.98906617595E-2</v>
      </c>
      <c r="I472" s="9">
        <v>4.2665443267309998E-2</v>
      </c>
      <c r="J472" s="9">
        <v>3.5388133725710001E-2</v>
      </c>
      <c r="K472" s="9">
        <v>3.1417635000479997E-2</v>
      </c>
      <c r="L472" s="9">
        <v>3.8637570418550003E-2</v>
      </c>
      <c r="M472" s="9">
        <v>4.686531587665E-2</v>
      </c>
      <c r="N472" s="9">
        <v>4.6083243410870001E-2</v>
      </c>
      <c r="O472" s="9">
        <v>4.5525429769359999E-2</v>
      </c>
      <c r="P472" s="11">
        <v>6.5609671774609996E-2</v>
      </c>
      <c r="Q472" s="9">
        <v>4.5407553967480002E-2</v>
      </c>
      <c r="R472" s="11">
        <v>5.9646077173029999E-2</v>
      </c>
      <c r="S472" s="9">
        <v>2.5169007133420001E-2</v>
      </c>
      <c r="T472" s="9">
        <v>3.3152959884520002E-2</v>
      </c>
      <c r="U472" s="10">
        <v>3.0349738097559999E-2</v>
      </c>
      <c r="V472" s="9">
        <v>3.5535578702259998E-2</v>
      </c>
      <c r="W472" s="9">
        <v>4.6931983959369997E-2</v>
      </c>
      <c r="X472" s="9">
        <v>5.2701026751010002E-2</v>
      </c>
      <c r="Y472" s="9">
        <v>4.158570637878E-2</v>
      </c>
      <c r="Z472" s="9">
        <v>1.7649073539289999E-2</v>
      </c>
      <c r="AA472" s="9">
        <v>5.2567589044579997E-2</v>
      </c>
      <c r="AB472" s="9">
        <v>5.6537880726670001E-2</v>
      </c>
      <c r="AC472" s="9">
        <v>4.5710402878829999E-2</v>
      </c>
      <c r="AD472" s="9">
        <v>6.6759268703780003E-2</v>
      </c>
      <c r="AE472" s="9">
        <v>5.4445679491239997E-2</v>
      </c>
      <c r="AF472" s="9">
        <v>3.8791253610989999E-2</v>
      </c>
      <c r="AG472" s="9">
        <v>8.5641715368620003E-2</v>
      </c>
      <c r="AH472" s="9">
        <v>5.1188612605670002E-2</v>
      </c>
      <c r="AI472" s="9">
        <v>3.682879077535E-2</v>
      </c>
      <c r="AJ472" s="9">
        <v>6.2844612723900004E-2</v>
      </c>
      <c r="AK472" s="9">
        <v>6.2059739832739998E-2</v>
      </c>
      <c r="AL472" s="9">
        <v>3.8206646447990003E-2</v>
      </c>
      <c r="AM472" s="9">
        <v>2.7312821478100002E-2</v>
      </c>
      <c r="AN472" s="9">
        <v>2.24139103203E-2</v>
      </c>
      <c r="AO472" s="9">
        <v>1.5558073210970001E-2</v>
      </c>
      <c r="AP472" s="11">
        <v>6.0008679366200003E-2</v>
      </c>
      <c r="AQ472" s="9">
        <v>4.9425051882760002E-2</v>
      </c>
      <c r="AR472" s="9">
        <v>4.9654400934049998E-2</v>
      </c>
      <c r="AS472" s="9">
        <v>2.329435583364E-2</v>
      </c>
      <c r="AT472" s="9">
        <v>4.9579640016850002E-2</v>
      </c>
      <c r="AU472" s="9">
        <v>5.0430403808009998E-2</v>
      </c>
      <c r="AV472" s="9">
        <v>4.017121523923E-2</v>
      </c>
      <c r="AW472" s="9">
        <v>3.8791253610989999E-2</v>
      </c>
      <c r="AX472" s="9">
        <v>3.5797254103259998E-2</v>
      </c>
      <c r="AY472" s="9">
        <v>5.4445679491239997E-2</v>
      </c>
      <c r="AZ472" s="9">
        <v>4.9623238064560003E-2</v>
      </c>
    </row>
    <row r="473" spans="1:52" x14ac:dyDescent="0.35">
      <c r="A473" t="s">
        <v>485</v>
      </c>
      <c r="B473" s="9">
        <v>6.2635909144429999E-3</v>
      </c>
      <c r="C473" s="9">
        <v>6.5417409322010003E-3</v>
      </c>
      <c r="D473" s="9">
        <v>6.0228348727880002E-3</v>
      </c>
      <c r="E473" s="9">
        <v>1.1675714119739999E-2</v>
      </c>
      <c r="F473" s="9">
        <v>1.7062958548629999E-2</v>
      </c>
      <c r="G473" s="9">
        <v>2.72873045446E-3</v>
      </c>
      <c r="H473" s="9">
        <v>1.0165313019240001E-2</v>
      </c>
      <c r="I473" s="9">
        <v>5.7053913823679999E-3</v>
      </c>
      <c r="J473" s="9">
        <v>0</v>
      </c>
      <c r="K473" s="9">
        <v>1.889408696977E-3</v>
      </c>
      <c r="L473" s="9">
        <v>3.6773175130679998E-3</v>
      </c>
      <c r="M473" s="9">
        <v>8.0841708523600002E-3</v>
      </c>
      <c r="N473" s="9">
        <v>4.8686096624629997E-3</v>
      </c>
      <c r="O473" s="9">
        <v>9.8174403025240008E-3</v>
      </c>
      <c r="P473" s="9">
        <v>8.3697339548849999E-3</v>
      </c>
      <c r="Q473" s="9">
        <v>8.20882551242E-3</v>
      </c>
      <c r="R473" s="9">
        <v>8.3222343447949994E-3</v>
      </c>
      <c r="S473" s="9">
        <v>9.3856160021890001E-3</v>
      </c>
      <c r="T473" s="9">
        <v>1.8934457188229999E-3</v>
      </c>
      <c r="U473" s="9">
        <v>4.5239992334440001E-3</v>
      </c>
      <c r="V473" s="9">
        <v>4.2275126433880001E-3</v>
      </c>
      <c r="W473" s="9">
        <v>0</v>
      </c>
      <c r="X473" s="9">
        <v>1.33028669691E-2</v>
      </c>
      <c r="Y473" s="9">
        <v>4.0064644727449998E-3</v>
      </c>
      <c r="Z473" s="9">
        <v>0</v>
      </c>
      <c r="AA473" s="9">
        <v>1.207635466989E-2</v>
      </c>
      <c r="AB473" s="9">
        <v>2.3129372093830002E-2</v>
      </c>
      <c r="AC473" s="9">
        <v>2.1178482676820001E-2</v>
      </c>
      <c r="AD473" s="9">
        <v>1.082502094164E-2</v>
      </c>
      <c r="AE473" s="9">
        <v>1.6359512534539999E-2</v>
      </c>
      <c r="AF473" s="9">
        <v>5.444545735479E-3</v>
      </c>
      <c r="AG473" s="9">
        <v>0</v>
      </c>
      <c r="AH473" s="9">
        <v>5.7506511786160003E-3</v>
      </c>
      <c r="AI473" s="9">
        <v>5.3990079405830003E-3</v>
      </c>
      <c r="AJ473" s="9">
        <v>3.9282774823610001E-3</v>
      </c>
      <c r="AK473" s="9">
        <v>2.2129386573240001E-2</v>
      </c>
      <c r="AL473" s="9">
        <v>5.3754355776240003E-3</v>
      </c>
      <c r="AM473" s="9">
        <v>6.352479174669E-3</v>
      </c>
      <c r="AN473" s="9">
        <v>2.24139103203E-2</v>
      </c>
      <c r="AO473" s="9">
        <v>0</v>
      </c>
      <c r="AP473" s="9">
        <v>9.4293588904909992E-3</v>
      </c>
      <c r="AQ473" s="9">
        <v>7.9238391981800004E-3</v>
      </c>
      <c r="AR473" s="9">
        <v>7.5476397062809999E-3</v>
      </c>
      <c r="AS473" s="9">
        <v>1.7980335086250001E-3</v>
      </c>
      <c r="AT473" s="9">
        <v>7.6485296991880003E-3</v>
      </c>
      <c r="AU473" s="9">
        <v>9.0289256200490001E-3</v>
      </c>
      <c r="AV473" s="9">
        <v>0</v>
      </c>
      <c r="AW473" s="9">
        <v>5.444545735479E-3</v>
      </c>
      <c r="AX473" s="9">
        <v>7.1454898995510002E-3</v>
      </c>
      <c r="AY473" s="9">
        <v>1.6359512534539999E-2</v>
      </c>
      <c r="AZ473" s="9">
        <v>7.5550204549730002E-3</v>
      </c>
    </row>
    <row r="474" spans="1:52" x14ac:dyDescent="0.35">
      <c r="A474" t="s">
        <v>486</v>
      </c>
      <c r="B474" s="9">
        <v>0.1021630638505</v>
      </c>
      <c r="C474" s="9">
        <v>0.113754823401</v>
      </c>
      <c r="D474" s="9">
        <v>9.1604849925130002E-2</v>
      </c>
      <c r="E474" s="9">
        <v>8.50518312857E-2</v>
      </c>
      <c r="F474" s="9">
        <v>9.9034855212820003E-2</v>
      </c>
      <c r="G474" s="9">
        <v>8.7283170405179994E-2</v>
      </c>
      <c r="H474" s="9">
        <v>9.3379932210079994E-2</v>
      </c>
      <c r="I474" s="9">
        <v>9.6795936624949994E-2</v>
      </c>
      <c r="J474" s="9">
        <v>8.6652363233839999E-2</v>
      </c>
      <c r="K474" s="11">
        <v>0.1395314588797</v>
      </c>
      <c r="L474" s="9">
        <v>8.7744204286180003E-2</v>
      </c>
      <c r="M474" s="9">
        <v>9.2230695454389999E-2</v>
      </c>
      <c r="N474" s="9">
        <v>0.11261479044729999</v>
      </c>
      <c r="O474" s="9">
        <v>0.1169263885859</v>
      </c>
      <c r="P474" s="9">
        <v>0.1211215256393</v>
      </c>
      <c r="Q474" s="9">
        <v>0.13605700926639999</v>
      </c>
      <c r="R474" s="11">
        <v>0.12553042822970001</v>
      </c>
      <c r="S474" s="9">
        <v>6.6368251594890001E-2</v>
      </c>
      <c r="T474" s="9">
        <v>9.1101078882059996E-2</v>
      </c>
      <c r="U474" s="10">
        <v>8.2417209817950005E-2</v>
      </c>
      <c r="V474" s="9">
        <v>0.11501839429000001</v>
      </c>
      <c r="W474" s="11">
        <v>0.25595375074030002</v>
      </c>
      <c r="X474" s="9">
        <v>0.1135690377923</v>
      </c>
      <c r="Y474" s="9">
        <v>0.1680178222358</v>
      </c>
      <c r="Z474" s="9">
        <v>0.1058873930978</v>
      </c>
      <c r="AA474" s="9">
        <v>8.8654556501889997E-2</v>
      </c>
      <c r="AB474" s="9">
        <v>0.1229844546177</v>
      </c>
      <c r="AC474" s="9">
        <v>0.10590353470900001</v>
      </c>
      <c r="AD474" s="9">
        <v>0.13140023390700001</v>
      </c>
      <c r="AE474" s="9">
        <v>0.1116491997496</v>
      </c>
      <c r="AF474" s="9">
        <v>0.1340655360172</v>
      </c>
      <c r="AG474" s="9">
        <v>9.0621252425099996E-2</v>
      </c>
      <c r="AH474" s="9">
        <v>0.12895565427700001</v>
      </c>
      <c r="AI474" s="9">
        <v>0.1058534044966</v>
      </c>
      <c r="AJ474" s="9">
        <v>0.1467801245683</v>
      </c>
      <c r="AK474" s="9">
        <v>0.17992520739519999</v>
      </c>
      <c r="AL474" s="9">
        <v>0.1100275819032</v>
      </c>
      <c r="AM474" s="9">
        <v>0.1435747451345</v>
      </c>
      <c r="AN474" s="9">
        <v>3.0603974058550001E-2</v>
      </c>
      <c r="AO474" s="9">
        <v>9.0083081533030004E-2</v>
      </c>
      <c r="AP474" s="11">
        <v>0.1626112869811</v>
      </c>
      <c r="AQ474" s="11">
        <v>0.1310407831042</v>
      </c>
      <c r="AR474" s="11">
        <v>0.1159436409431</v>
      </c>
      <c r="AS474" s="10">
        <v>5.4238126353229998E-2</v>
      </c>
      <c r="AT474" s="9">
        <v>0.1143723486925</v>
      </c>
      <c r="AU474" s="9">
        <v>0.1163879269729</v>
      </c>
      <c r="AV474" s="9">
        <v>0.12402607491839999</v>
      </c>
      <c r="AW474" s="9">
        <v>0.1340655360172</v>
      </c>
      <c r="AX474" s="9">
        <v>0.10511031451570001</v>
      </c>
      <c r="AY474" s="9">
        <v>0.1116491997496</v>
      </c>
      <c r="AZ474" s="9">
        <v>0.1160570208751</v>
      </c>
    </row>
    <row r="475" spans="1:52" x14ac:dyDescent="0.35">
      <c r="A475" t="s">
        <v>487</v>
      </c>
      <c r="B475" s="9">
        <v>8.862228422441E-2</v>
      </c>
      <c r="C475" s="9">
        <v>0.1048148632756</v>
      </c>
      <c r="D475" s="9">
        <v>7.3329771904550006E-2</v>
      </c>
      <c r="E475" s="9">
        <v>6.2843447290269999E-2</v>
      </c>
      <c r="F475" s="9">
        <v>7.0837598824289999E-2</v>
      </c>
      <c r="G475" s="9">
        <v>0.1009911075229</v>
      </c>
      <c r="H475" s="9">
        <v>8.5347498701979996E-2</v>
      </c>
      <c r="I475" s="9">
        <v>0.1092952043397</v>
      </c>
      <c r="J475" s="9">
        <v>8.4658846044910002E-2</v>
      </c>
      <c r="K475" s="9">
        <v>9.1448284844039995E-2</v>
      </c>
      <c r="L475" s="9">
        <v>7.7141794343570005E-2</v>
      </c>
      <c r="M475" s="9">
        <v>9.0111033890229994E-2</v>
      </c>
      <c r="N475" s="9">
        <v>0.1171814118603</v>
      </c>
      <c r="O475" s="9">
        <v>7.0142760288889994E-2</v>
      </c>
      <c r="P475" s="9">
        <v>0.1142113071696</v>
      </c>
      <c r="Q475" s="9">
        <v>7.5724978929600006E-2</v>
      </c>
      <c r="R475" s="9">
        <v>0.1028502775232</v>
      </c>
      <c r="S475" s="9">
        <v>9.6331049148999995E-2</v>
      </c>
      <c r="T475" s="9">
        <v>6.5922827596640005E-2</v>
      </c>
      <c r="U475" s="9">
        <v>7.6599367377839997E-2</v>
      </c>
      <c r="V475" s="9">
        <v>0.1136392690369</v>
      </c>
      <c r="W475" s="9">
        <v>0.12561099772830001</v>
      </c>
      <c r="X475" s="9">
        <v>0.15109698910969999</v>
      </c>
      <c r="Y475" s="9">
        <v>0.161645816113</v>
      </c>
      <c r="Z475" s="9">
        <v>0.13962406261179999</v>
      </c>
      <c r="AA475" s="9">
        <v>0.10267281612119999</v>
      </c>
      <c r="AB475" s="9">
        <v>0.13495501742009999</v>
      </c>
      <c r="AC475" s="9">
        <v>0.1164598355563</v>
      </c>
      <c r="AD475" s="9">
        <v>0.1246050219158</v>
      </c>
      <c r="AE475" s="9">
        <v>5.774510995433E-2</v>
      </c>
      <c r="AF475" s="9">
        <v>9.7802715445720001E-2</v>
      </c>
      <c r="AG475" s="9">
        <v>0.21074385954380001</v>
      </c>
      <c r="AH475" s="9">
        <v>7.1506431252880004E-2</v>
      </c>
      <c r="AI475" s="9">
        <v>0.1350713170308</v>
      </c>
      <c r="AJ475" s="9">
        <v>8.6338980153449998E-2</v>
      </c>
      <c r="AK475" s="9">
        <v>0.14659885670889999</v>
      </c>
      <c r="AL475" s="9">
        <v>0.1041544822159</v>
      </c>
      <c r="AM475" s="9">
        <v>8.3650849275069994E-2</v>
      </c>
      <c r="AN475" s="9">
        <v>8.1155967216899993E-2</v>
      </c>
      <c r="AO475" s="9">
        <v>0.1137389741138</v>
      </c>
      <c r="AP475" s="9">
        <v>0.1075068802111</v>
      </c>
      <c r="AQ475" s="11">
        <v>0.13812244283989999</v>
      </c>
      <c r="AR475" s="11">
        <v>0.105883176851</v>
      </c>
      <c r="AS475" s="10">
        <v>2.8593796686070001E-2</v>
      </c>
      <c r="AT475" s="11">
        <v>0.1154507091775</v>
      </c>
      <c r="AU475" s="11">
        <v>0.11465675656719999</v>
      </c>
      <c r="AV475" s="9">
        <v>0.1043231954683</v>
      </c>
      <c r="AW475" s="9">
        <v>9.7802715445720001E-2</v>
      </c>
      <c r="AX475" s="9">
        <v>4.1965944995979998E-2</v>
      </c>
      <c r="AY475" s="9">
        <v>5.774510995433E-2</v>
      </c>
      <c r="AZ475" s="9">
        <v>0.1057446372402</v>
      </c>
    </row>
    <row r="476" spans="1:52" x14ac:dyDescent="0.35">
      <c r="A476" t="s">
        <v>488</v>
      </c>
      <c r="B476" s="9">
        <v>7.2959287868730002E-2</v>
      </c>
      <c r="C476" s="9">
        <v>8.2278563776130006E-2</v>
      </c>
      <c r="D476" s="9">
        <v>6.4440626836789999E-2</v>
      </c>
      <c r="E476" s="10">
        <v>2.6805987103219998E-2</v>
      </c>
      <c r="F476" s="9">
        <v>0.1004778105353</v>
      </c>
      <c r="G476" s="9">
        <v>7.5191460075309996E-2</v>
      </c>
      <c r="H476" s="9">
        <v>8.8309992285240002E-2</v>
      </c>
      <c r="I476" s="9">
        <v>8.5313871044779999E-2</v>
      </c>
      <c r="J476" s="9">
        <v>6.2117600852339999E-2</v>
      </c>
      <c r="K476" s="9">
        <v>6.2014713336269997E-2</v>
      </c>
      <c r="L476" s="9">
        <v>7.9683388967679999E-2</v>
      </c>
      <c r="M476" s="9">
        <v>7.311850166719E-2</v>
      </c>
      <c r="N476" s="9">
        <v>7.7426662975009997E-2</v>
      </c>
      <c r="O476" s="9">
        <v>5.9257514172949999E-2</v>
      </c>
      <c r="P476" s="11">
        <v>0.1140477908641</v>
      </c>
      <c r="Q476" s="9">
        <v>6.390124160117E-2</v>
      </c>
      <c r="R476" s="11">
        <v>9.9244704706130005E-2</v>
      </c>
      <c r="S476" s="9">
        <v>5.213231847515E-2</v>
      </c>
      <c r="T476" s="9">
        <v>4.9998387567520002E-2</v>
      </c>
      <c r="U476" s="10">
        <v>5.0747625670329997E-2</v>
      </c>
      <c r="V476" s="9">
        <v>0.110264012851</v>
      </c>
      <c r="W476" s="9">
        <v>0.1173702056263</v>
      </c>
      <c r="X476" s="9">
        <v>0.15258282858159999</v>
      </c>
      <c r="Y476" s="9">
        <v>9.4407387413859997E-2</v>
      </c>
      <c r="Z476" s="9">
        <v>8.4593735120679997E-2</v>
      </c>
      <c r="AA476" s="9">
        <v>6.9296563262700006E-2</v>
      </c>
      <c r="AB476" s="9">
        <v>7.2433690162540004E-2</v>
      </c>
      <c r="AC476" s="9">
        <v>0.10738879645839999</v>
      </c>
      <c r="AD476" s="9">
        <v>8.675339740936E-2</v>
      </c>
      <c r="AE476" s="9">
        <v>8.2870286777879998E-2</v>
      </c>
      <c r="AF476" s="9">
        <v>8.4978905964270005E-2</v>
      </c>
      <c r="AG476" s="9">
        <v>2.149136136641E-2</v>
      </c>
      <c r="AH476" s="9">
        <v>7.376755885637E-2</v>
      </c>
      <c r="AI476" s="9">
        <v>0.1017581768481</v>
      </c>
      <c r="AJ476" s="9">
        <v>6.9474994487429997E-2</v>
      </c>
      <c r="AK476" s="9">
        <v>9.3911811878649998E-2</v>
      </c>
      <c r="AL476" s="9">
        <v>6.534095230261E-2</v>
      </c>
      <c r="AM476" s="9">
        <v>9.1863553081080004E-2</v>
      </c>
      <c r="AN476" s="9">
        <v>9.814246613317E-2</v>
      </c>
      <c r="AO476" s="9">
        <v>0.1165221999301</v>
      </c>
      <c r="AP476" s="9">
        <v>8.0846668121530005E-2</v>
      </c>
      <c r="AQ476" s="11">
        <v>0.1401718247206</v>
      </c>
      <c r="AR476" s="9">
        <v>8.6004710142779994E-2</v>
      </c>
      <c r="AS476" s="9">
        <v>2.7591010262609999E-2</v>
      </c>
      <c r="AT476" s="9">
        <v>8.7861413830670004E-2</v>
      </c>
      <c r="AU476" s="9">
        <v>8.7710528892620002E-2</v>
      </c>
      <c r="AV476" s="9">
        <v>8.3637031544959994E-2</v>
      </c>
      <c r="AW476" s="9">
        <v>8.4978905964270005E-2</v>
      </c>
      <c r="AX476" s="9">
        <v>0.10292639721040001</v>
      </c>
      <c r="AY476" s="9">
        <v>8.2870286777879998E-2</v>
      </c>
      <c r="AZ476" s="9">
        <v>8.608881314406E-2</v>
      </c>
    </row>
    <row r="477" spans="1:52" x14ac:dyDescent="0.35">
      <c r="A477" t="s">
        <v>489</v>
      </c>
      <c r="B477" s="9">
        <v>0.1026849146632</v>
      </c>
      <c r="C477" s="9">
        <v>0.10996039990790001</v>
      </c>
      <c r="D477" s="9">
        <v>9.5852936454479995E-2</v>
      </c>
      <c r="E477" s="9">
        <v>0.14789233790039999</v>
      </c>
      <c r="F477" s="11">
        <v>0.1868965543726</v>
      </c>
      <c r="G477" s="9">
        <v>0.1355622557858</v>
      </c>
      <c r="H477" s="11">
        <v>0.16219443627980001</v>
      </c>
      <c r="I477" s="9">
        <v>8.25857387301E-2</v>
      </c>
      <c r="J477" s="10">
        <v>4.476106137468E-2</v>
      </c>
      <c r="K477" s="10">
        <v>3.4089175827229999E-2</v>
      </c>
      <c r="L477" s="9">
        <v>7.7050210277469999E-2</v>
      </c>
      <c r="M477" s="9">
        <v>9.1944242388290007E-2</v>
      </c>
      <c r="N477" s="9">
        <v>0.12105329876779999</v>
      </c>
      <c r="O477" s="9">
        <v>0.1236081332124</v>
      </c>
      <c r="P477" s="11">
        <v>0.17352653064320001</v>
      </c>
      <c r="Q477" s="9">
        <v>0.1027839956293</v>
      </c>
      <c r="R477" s="11">
        <v>0.15264358144260001</v>
      </c>
      <c r="S477" s="9">
        <v>9.1046001373700003E-2</v>
      </c>
      <c r="T477" s="10">
        <v>4.3924083881430001E-2</v>
      </c>
      <c r="U477" s="10">
        <v>6.046891948804E-2</v>
      </c>
      <c r="V477" s="9">
        <v>0.18345286561589999</v>
      </c>
      <c r="W477" s="9">
        <v>0.2099851049243</v>
      </c>
      <c r="X477" s="9">
        <v>0.1500010589029</v>
      </c>
      <c r="Y477" s="11">
        <v>0.25686536836250001</v>
      </c>
      <c r="Z477" s="9">
        <v>0.155469438499</v>
      </c>
      <c r="AA477" s="9">
        <v>0.1146602580349</v>
      </c>
      <c r="AB477" s="11">
        <v>0.32984758960880001</v>
      </c>
      <c r="AC477" s="9">
        <v>0.1247385295939</v>
      </c>
      <c r="AD477" s="9">
        <v>0.1665055266545</v>
      </c>
      <c r="AE477" s="9">
        <v>0.1090536719704</v>
      </c>
      <c r="AF477" s="10">
        <v>6.2682173593540003E-2</v>
      </c>
      <c r="AG477" s="9">
        <v>9.8606206926830003E-2</v>
      </c>
      <c r="AH477" s="9">
        <v>0.10242517529380001</v>
      </c>
      <c r="AI477" s="11">
        <v>0.1768951094681</v>
      </c>
      <c r="AJ477" s="9">
        <v>0.11621219924490001</v>
      </c>
      <c r="AK477" s="9">
        <v>0.136677883359</v>
      </c>
      <c r="AL477" s="9">
        <v>0.1093630551928</v>
      </c>
      <c r="AM477" s="9">
        <v>0.13430029923209999</v>
      </c>
      <c r="AN477" s="9">
        <v>0.1359668781658</v>
      </c>
      <c r="AO477" s="9">
        <v>4.3363778747980003E-2</v>
      </c>
      <c r="AP477" s="9">
        <v>0.11170458474680001</v>
      </c>
      <c r="AQ477" s="11">
        <v>0.1948413471239</v>
      </c>
      <c r="AR477" s="11">
        <v>0.1240204312902</v>
      </c>
      <c r="AS477" s="10">
        <v>2.84860408461E-2</v>
      </c>
      <c r="AT477" s="11">
        <v>0.14111628851919999</v>
      </c>
      <c r="AU477" s="11">
        <v>0.14010152333949999</v>
      </c>
      <c r="AV477" s="9">
        <v>5.3023542216670001E-2</v>
      </c>
      <c r="AW477" s="9">
        <v>6.2682173593540003E-2</v>
      </c>
      <c r="AX477" s="9">
        <v>0.10190803228790001</v>
      </c>
      <c r="AY477" s="9">
        <v>0.1090536719704</v>
      </c>
      <c r="AZ477" s="9">
        <v>0.1239211330125</v>
      </c>
    </row>
    <row r="478" spans="1:52" x14ac:dyDescent="0.35">
      <c r="A478" t="s">
        <v>490</v>
      </c>
      <c r="B478" s="9">
        <v>6.0348647485379998E-2</v>
      </c>
      <c r="C478" s="9">
        <v>6.9481676048179994E-2</v>
      </c>
      <c r="D478" s="9">
        <v>5.196339055746E-2</v>
      </c>
      <c r="E478" s="9">
        <v>9.1612884208030002E-2</v>
      </c>
      <c r="F478" s="9">
        <v>6.5436222299309996E-2</v>
      </c>
      <c r="G478" s="9">
        <v>7.3071340457219996E-2</v>
      </c>
      <c r="H478" s="9">
        <v>6.9110249130910004E-2</v>
      </c>
      <c r="I478" s="9">
        <v>7.0520103921430002E-2</v>
      </c>
      <c r="J478" s="9">
        <v>3.4161392539270002E-2</v>
      </c>
      <c r="K478" s="9">
        <v>4.2304515300550002E-2</v>
      </c>
      <c r="L478" s="9">
        <v>5.7204267568179999E-2</v>
      </c>
      <c r="M478" s="9">
        <v>6.9478531877880001E-2</v>
      </c>
      <c r="N478" s="9">
        <v>5.7694116192410001E-2</v>
      </c>
      <c r="O478" s="9">
        <v>6.0584769234860003E-2</v>
      </c>
      <c r="P478" s="11">
        <v>9.3138746126899999E-2</v>
      </c>
      <c r="Q478" s="9">
        <v>5.313288175553E-2</v>
      </c>
      <c r="R478" s="11">
        <v>8.1329154722950006E-2</v>
      </c>
      <c r="S478" s="9">
        <v>4.65261859629E-2</v>
      </c>
      <c r="T478" s="9">
        <v>4.0506003507319997E-2</v>
      </c>
      <c r="U478" s="10">
        <v>4.2619731775400002E-2</v>
      </c>
      <c r="V478" s="9">
        <v>9.7110602194529994E-2</v>
      </c>
      <c r="W478" s="9">
        <v>0.12890709581820001</v>
      </c>
      <c r="X478" s="9">
        <v>5.097713036156E-2</v>
      </c>
      <c r="Y478" s="9">
        <v>8.7024944045519997E-2</v>
      </c>
      <c r="Z478" s="9">
        <v>0.113020635131</v>
      </c>
      <c r="AA478" s="9">
        <v>6.4533600207919997E-2</v>
      </c>
      <c r="AB478" s="9">
        <v>0.1428565043726</v>
      </c>
      <c r="AC478" s="9">
        <v>9.0959855820870003E-2</v>
      </c>
      <c r="AD478" s="11">
        <v>0.1337361747086</v>
      </c>
      <c r="AE478" s="9">
        <v>6.5246410478210004E-2</v>
      </c>
      <c r="AF478" s="11">
        <v>0.12399652607510001</v>
      </c>
      <c r="AG478" s="9">
        <v>5.1636343666230003E-2</v>
      </c>
      <c r="AH478" s="9">
        <v>2.8216421047090001E-2</v>
      </c>
      <c r="AI478" s="9">
        <v>8.2243964274409997E-2</v>
      </c>
      <c r="AJ478" s="9">
        <v>0.10074091483100001</v>
      </c>
      <c r="AK478" s="11">
        <v>0.12935069189859999</v>
      </c>
      <c r="AL478" s="9">
        <v>5.5381346855180001E-2</v>
      </c>
      <c r="AM478" s="9">
        <v>0.1061095002516</v>
      </c>
      <c r="AN478" s="9">
        <v>6.3099785867000005E-2</v>
      </c>
      <c r="AO478" s="9">
        <v>6.0143163048729999E-2</v>
      </c>
      <c r="AP478" s="9">
        <v>6.6327488692979997E-2</v>
      </c>
      <c r="AQ478" s="11">
        <v>0.1037575744667</v>
      </c>
      <c r="AR478" s="11">
        <v>7.2298226484760003E-2</v>
      </c>
      <c r="AS478" s="10">
        <v>1.879140189138E-2</v>
      </c>
      <c r="AT478" s="9">
        <v>7.1640652614940001E-2</v>
      </c>
      <c r="AU478" s="11">
        <v>7.6711632290679996E-2</v>
      </c>
      <c r="AV478" s="9">
        <v>9.0324722006400002E-2</v>
      </c>
      <c r="AW478" s="11">
        <v>0.12399652607510001</v>
      </c>
      <c r="AX478" s="9">
        <v>4.5080586387510002E-2</v>
      </c>
      <c r="AY478" s="9">
        <v>6.5246410478210004E-2</v>
      </c>
      <c r="AZ478" s="9">
        <v>7.2368926075800005E-2</v>
      </c>
    </row>
    <row r="479" spans="1:52" x14ac:dyDescent="0.35">
      <c r="A479" t="s">
        <v>491</v>
      </c>
      <c r="B479" s="9">
        <v>5.5432860631039999E-2</v>
      </c>
      <c r="C479" s="9">
        <v>6.3636287540109998E-2</v>
      </c>
      <c r="D479" s="9">
        <v>4.7905146420299999E-2</v>
      </c>
      <c r="E479" s="9">
        <v>6.3723887240869997E-2</v>
      </c>
      <c r="F479" s="9">
        <v>6.4503182143079998E-2</v>
      </c>
      <c r="G479" s="9">
        <v>7.0688524291169993E-2</v>
      </c>
      <c r="H479" s="9">
        <v>6.7479575244629997E-2</v>
      </c>
      <c r="I479" s="9">
        <v>6.3636653037520002E-2</v>
      </c>
      <c r="J479" s="9">
        <v>2.7852052713059999E-2</v>
      </c>
      <c r="K479" s="9">
        <v>4.3257902042990001E-2</v>
      </c>
      <c r="L479" s="9">
        <v>4.2412361604490002E-2</v>
      </c>
      <c r="M479" s="9">
        <v>4.7242767490719997E-2</v>
      </c>
      <c r="N479" s="9">
        <v>7.4726610569550003E-2</v>
      </c>
      <c r="O479" s="9">
        <v>5.6847377048360001E-2</v>
      </c>
      <c r="P479" s="11">
        <v>8.3933989077979998E-2</v>
      </c>
      <c r="Q479" s="9">
        <v>5.3537531261519999E-2</v>
      </c>
      <c r="R479" s="11">
        <v>7.4961060919060005E-2</v>
      </c>
      <c r="S479" s="9">
        <v>5.2444913830730001E-2</v>
      </c>
      <c r="T479" s="10">
        <v>3.1619072016259998E-2</v>
      </c>
      <c r="U479" s="10">
        <v>3.893117108876E-2</v>
      </c>
      <c r="V479" s="9">
        <v>0.1094466211249</v>
      </c>
      <c r="W479" s="9">
        <v>7.9204811922540003E-2</v>
      </c>
      <c r="X479" s="9">
        <v>0.11595456881379999</v>
      </c>
      <c r="Y479" s="9">
        <v>7.4079735053340007E-2</v>
      </c>
      <c r="Z479" s="9">
        <v>5.1266169674299998E-2</v>
      </c>
      <c r="AA479" s="9">
        <v>4.794271677241E-2</v>
      </c>
      <c r="AB479" s="11">
        <v>0.16092696275560001</v>
      </c>
      <c r="AC479" s="9">
        <v>8.5857216556679994E-2</v>
      </c>
      <c r="AD479" s="11">
        <v>0.119160334218</v>
      </c>
      <c r="AE479" s="9">
        <v>8.1544285173600004E-2</v>
      </c>
      <c r="AF479" s="9">
        <v>8.2006537695339998E-2</v>
      </c>
      <c r="AG479" s="9">
        <v>0.12465261504069999</v>
      </c>
      <c r="AH479" s="9">
        <v>4.8044109574930001E-2</v>
      </c>
      <c r="AI479" s="9">
        <v>8.8343684239540005E-2</v>
      </c>
      <c r="AJ479" s="9">
        <v>6.3335879085090002E-2</v>
      </c>
      <c r="AK479" s="9">
        <v>8.4362694445919997E-2</v>
      </c>
      <c r="AL479" s="9">
        <v>6.9600933950279997E-2</v>
      </c>
      <c r="AM479" s="9">
        <v>6.3581738184029998E-2</v>
      </c>
      <c r="AN479" s="9">
        <v>0.12610155138660001</v>
      </c>
      <c r="AO479" s="9">
        <v>0</v>
      </c>
      <c r="AP479" s="9">
        <v>6.2785571095809997E-2</v>
      </c>
      <c r="AQ479" s="11">
        <v>8.5902732978589996E-2</v>
      </c>
      <c r="AR479" s="11">
        <v>6.5293633457609995E-2</v>
      </c>
      <c r="AS479" s="10">
        <v>2.1139890299469999E-2</v>
      </c>
      <c r="AT479" s="9">
        <v>6.0475630248719998E-2</v>
      </c>
      <c r="AU479" s="11">
        <v>6.8274066396689995E-2</v>
      </c>
      <c r="AV479" s="9">
        <v>4.9804621512040001E-2</v>
      </c>
      <c r="AW479" s="9">
        <v>8.2006537695339998E-2</v>
      </c>
      <c r="AX479" s="9">
        <v>5.824641288271E-2</v>
      </c>
      <c r="AY479" s="9">
        <v>8.1544285173600004E-2</v>
      </c>
      <c r="AZ479" s="9">
        <v>6.5357483338960007E-2</v>
      </c>
    </row>
    <row r="480" spans="1:52" x14ac:dyDescent="0.35">
      <c r="A480" t="s">
        <v>492</v>
      </c>
      <c r="B480" s="9">
        <v>6.8820481440440007E-2</v>
      </c>
      <c r="C480" s="11">
        <v>8.6913199114830003E-2</v>
      </c>
      <c r="D480" s="10">
        <v>5.2041521625730003E-2</v>
      </c>
      <c r="E480" s="9">
        <v>6.5051064850940005E-2</v>
      </c>
      <c r="F480" s="9">
        <v>9.5456815588550001E-2</v>
      </c>
      <c r="G480" s="9">
        <v>8.177836165539E-2</v>
      </c>
      <c r="H480" s="9">
        <v>8.8874729270320002E-2</v>
      </c>
      <c r="I480" s="9">
        <v>6.6459594030130006E-2</v>
      </c>
      <c r="J480" s="9">
        <v>3.8946509618499998E-2</v>
      </c>
      <c r="K480" s="9">
        <v>5.7032701123399997E-2</v>
      </c>
      <c r="L480" s="9">
        <v>6.6999305260439998E-2</v>
      </c>
      <c r="M480" s="9">
        <v>8.7628570647229995E-2</v>
      </c>
      <c r="N480" s="9">
        <v>7.2881490702379995E-2</v>
      </c>
      <c r="O480" s="9">
        <v>5.2270223235590003E-2</v>
      </c>
      <c r="P480" s="9">
        <v>9.2121404046620003E-2</v>
      </c>
      <c r="Q480" s="9">
        <v>8.4279284574799995E-2</v>
      </c>
      <c r="R480" s="11">
        <v>8.9806437774590006E-2</v>
      </c>
      <c r="S480" s="9">
        <v>6.464660960686E-2</v>
      </c>
      <c r="T480" s="10">
        <v>4.3750023120540001E-2</v>
      </c>
      <c r="U480" s="10">
        <v>5.1086961143320002E-2</v>
      </c>
      <c r="V480" s="9">
        <v>0.1190931685901</v>
      </c>
      <c r="W480" s="9">
        <v>8.0534023353489997E-2</v>
      </c>
      <c r="X480" s="9">
        <v>5.6911609916739998E-2</v>
      </c>
      <c r="Y480" s="9">
        <v>0.12953193913979999</v>
      </c>
      <c r="Z480" s="9">
        <v>0.11981269368230001</v>
      </c>
      <c r="AA480" s="9">
        <v>7.9794694989789999E-2</v>
      </c>
      <c r="AB480" s="9">
        <v>0.1109462003243</v>
      </c>
      <c r="AC480" s="9">
        <v>8.3279566685419998E-2</v>
      </c>
      <c r="AD480" s="9">
        <v>0.1083888036182</v>
      </c>
      <c r="AE480" s="9">
        <v>8.727360988947E-2</v>
      </c>
      <c r="AF480" s="9">
        <v>9.3028469527789995E-2</v>
      </c>
      <c r="AG480" s="9">
        <v>6.2485314701359998E-2</v>
      </c>
      <c r="AH480" s="10">
        <v>7.6081831293450001E-3</v>
      </c>
      <c r="AI480" s="9">
        <v>0.10749177386189999</v>
      </c>
      <c r="AJ480" s="9">
        <v>8.6695826498960002E-2</v>
      </c>
      <c r="AK480" s="9">
        <v>0.13088386596509999</v>
      </c>
      <c r="AL480" s="9">
        <v>6.633565115567E-2</v>
      </c>
      <c r="AM480" s="9">
        <v>5.611316688226E-2</v>
      </c>
      <c r="AN480" s="9">
        <v>8.0515919906649996E-2</v>
      </c>
      <c r="AO480" s="9">
        <v>0</v>
      </c>
      <c r="AP480" s="9">
        <v>7.2762300517530007E-2</v>
      </c>
      <c r="AQ480" s="11">
        <v>0.111735722412</v>
      </c>
      <c r="AR480" s="11">
        <v>8.5814586877580007E-2</v>
      </c>
      <c r="AS480" s="10">
        <v>9.7198040577660006E-3</v>
      </c>
      <c r="AT480" s="11">
        <v>9.2736387057210004E-2</v>
      </c>
      <c r="AU480" s="11">
        <v>9.4044580811899994E-2</v>
      </c>
      <c r="AV480" s="9">
        <v>6.8524277941449996E-2</v>
      </c>
      <c r="AW480" s="9">
        <v>9.3028469527789995E-2</v>
      </c>
      <c r="AX480" s="9">
        <v>7.9247656119129997E-2</v>
      </c>
      <c r="AY480" s="9">
        <v>8.727360988947E-2</v>
      </c>
      <c r="AZ480" s="9">
        <v>8.5898503959540004E-2</v>
      </c>
    </row>
    <row r="481" spans="1:52" x14ac:dyDescent="0.35">
      <c r="A481" t="s">
        <v>493</v>
      </c>
      <c r="B481" s="9">
        <v>8.2068713841580002E-2</v>
      </c>
      <c r="C481" s="9">
        <v>9.2462765044019998E-2</v>
      </c>
      <c r="D481" s="9">
        <v>7.256990748113E-2</v>
      </c>
      <c r="E481" s="9">
        <v>8.6354104117180003E-2</v>
      </c>
      <c r="F481" s="9">
        <v>0.11942672169930001</v>
      </c>
      <c r="G481" s="9">
        <v>7.4522299377679999E-2</v>
      </c>
      <c r="H481" s="9">
        <v>9.7818666780580002E-2</v>
      </c>
      <c r="I481" s="9">
        <v>8.6114688936949998E-2</v>
      </c>
      <c r="J481" s="9">
        <v>7.5192650244150006E-2</v>
      </c>
      <c r="K481" s="9">
        <v>5.3889072244030001E-2</v>
      </c>
      <c r="L481" s="9">
        <v>7.9963126068879994E-2</v>
      </c>
      <c r="M481" s="9">
        <v>6.7645348809760003E-2</v>
      </c>
      <c r="N481" s="9">
        <v>9.8441739175749998E-2</v>
      </c>
      <c r="O481" s="9">
        <v>7.7540539705600001E-2</v>
      </c>
      <c r="P481" s="9">
        <v>0.1067634061736</v>
      </c>
      <c r="Q481" s="9">
        <v>8.7900763664489998E-2</v>
      </c>
      <c r="R481" s="9">
        <v>0.10119522000059999</v>
      </c>
      <c r="S481" s="9">
        <v>9.0792905046559999E-2</v>
      </c>
      <c r="T481" s="10">
        <v>5.2440754196619997E-2</v>
      </c>
      <c r="U481" s="9">
        <v>6.5906463249649994E-2</v>
      </c>
      <c r="V481" s="9">
        <v>0.1107415927684</v>
      </c>
      <c r="W481" s="9">
        <v>0.1363509429585</v>
      </c>
      <c r="X481" s="9">
        <v>0.1313526946454</v>
      </c>
      <c r="Y481" s="9">
        <v>0.1025180712619</v>
      </c>
      <c r="Z481" s="9">
        <v>8.7861622345500004E-2</v>
      </c>
      <c r="AA481" s="9">
        <v>0.11362128332220001</v>
      </c>
      <c r="AB481" s="9">
        <v>0.14284606680340001</v>
      </c>
      <c r="AC481" s="9">
        <v>0.14560726080270001</v>
      </c>
      <c r="AD481" s="9">
        <v>0.14751782241690001</v>
      </c>
      <c r="AE481" s="9">
        <v>7.6206344539569995E-2</v>
      </c>
      <c r="AF481" s="9">
        <v>6.9400944682820001E-2</v>
      </c>
      <c r="AG481" s="9">
        <v>0.2008145466912</v>
      </c>
      <c r="AH481" s="9">
        <v>2.4940838014529999E-2</v>
      </c>
      <c r="AI481" s="9">
        <v>0.1149524849798</v>
      </c>
      <c r="AJ481" s="9">
        <v>0.1139059760077</v>
      </c>
      <c r="AK481" s="9">
        <v>7.5160682718559996E-2</v>
      </c>
      <c r="AL481" s="9">
        <v>7.2769603080659995E-2</v>
      </c>
      <c r="AM481" s="9">
        <v>0.1101655378164</v>
      </c>
      <c r="AN481" s="9">
        <v>0.13077298446579999</v>
      </c>
      <c r="AO481" s="9">
        <v>2.404531594602E-2</v>
      </c>
      <c r="AP481" s="9">
        <v>7.7747647881539997E-2</v>
      </c>
      <c r="AQ481" s="11">
        <v>0.1194551378432</v>
      </c>
      <c r="AR481" s="11">
        <v>9.6861265494650003E-2</v>
      </c>
      <c r="AS481" s="10">
        <v>3.0624415926119999E-2</v>
      </c>
      <c r="AT481" s="11">
        <v>0.1118038375958</v>
      </c>
      <c r="AU481" s="11">
        <v>0.11036252588169999</v>
      </c>
      <c r="AV481" s="9">
        <v>6.8419732934150004E-2</v>
      </c>
      <c r="AW481" s="9">
        <v>6.9400944682820001E-2</v>
      </c>
      <c r="AX481" s="9">
        <v>5.040603134867E-2</v>
      </c>
      <c r="AY481" s="9">
        <v>7.6206344539569995E-2</v>
      </c>
      <c r="AZ481" s="9">
        <v>9.6955984994579997E-2</v>
      </c>
    </row>
    <row r="482" spans="1:52" x14ac:dyDescent="0.35">
      <c r="A482" t="s">
        <v>494</v>
      </c>
      <c r="B482" s="9">
        <v>7.8480835787730005E-2</v>
      </c>
      <c r="C482" s="9">
        <v>8.4125323433729998E-2</v>
      </c>
      <c r="D482" s="9">
        <v>7.3434544972460006E-2</v>
      </c>
      <c r="E482" s="9">
        <v>7.1464446171440002E-2</v>
      </c>
      <c r="F482" s="9">
        <v>8.5313347034770004E-2</v>
      </c>
      <c r="G482" s="9">
        <v>7.5321642828309998E-2</v>
      </c>
      <c r="H482" s="9">
        <v>8.0505328535420001E-2</v>
      </c>
      <c r="I482" s="9">
        <v>5.9753594638869999E-2</v>
      </c>
      <c r="J482" s="9">
        <v>0.10121029568580001</v>
      </c>
      <c r="K482" s="9">
        <v>7.6619108674229996E-2</v>
      </c>
      <c r="L482" s="9">
        <v>8.7011437594570001E-2</v>
      </c>
      <c r="M482" s="9">
        <v>9.9456388756219996E-2</v>
      </c>
      <c r="N482" s="9">
        <v>5.1667346665379997E-2</v>
      </c>
      <c r="O482" s="9">
        <v>8.1979579388809995E-2</v>
      </c>
      <c r="P482" s="9">
        <v>8.6578831916189994E-2</v>
      </c>
      <c r="Q482" s="9">
        <v>8.8508658786909999E-2</v>
      </c>
      <c r="R482" s="9">
        <v>8.7148510066670001E-2</v>
      </c>
      <c r="S482" s="9">
        <v>6.1243434337940002E-2</v>
      </c>
      <c r="T482" s="9">
        <v>7.6520308850379998E-2</v>
      </c>
      <c r="U482" s="9">
        <v>7.1156491101819999E-2</v>
      </c>
      <c r="V482" s="9">
        <v>0.10200228708759999</v>
      </c>
      <c r="W482" s="9">
        <v>0.14587953298039999</v>
      </c>
      <c r="X482" s="9">
        <v>0.1028887919059</v>
      </c>
      <c r="Y482" s="9">
        <v>0.1166771929299</v>
      </c>
      <c r="Z482" s="9">
        <v>8.9409186667010004E-2</v>
      </c>
      <c r="AA482" s="9">
        <v>0.1172222310644</v>
      </c>
      <c r="AB482" s="9">
        <v>0.1484760080035</v>
      </c>
      <c r="AC482" s="9">
        <v>0.11277277573529999</v>
      </c>
      <c r="AD482" s="9">
        <v>0.1195963518137</v>
      </c>
      <c r="AE482" s="9">
        <v>7.636441499188E-2</v>
      </c>
      <c r="AF482" s="9">
        <v>8.3515756528100005E-2</v>
      </c>
      <c r="AG482" s="9">
        <v>4.9365144081030002E-2</v>
      </c>
      <c r="AH482" s="9">
        <v>7.3303892590369998E-2</v>
      </c>
      <c r="AI482" s="9">
        <v>0.1025929234184</v>
      </c>
      <c r="AJ482" s="9">
        <v>9.5006147782350003E-2</v>
      </c>
      <c r="AK482" s="9">
        <v>0.1035225580539</v>
      </c>
      <c r="AL482" s="9">
        <v>9.0524567879089995E-2</v>
      </c>
      <c r="AM482" s="9">
        <v>8.4217709009740002E-2</v>
      </c>
      <c r="AN482" s="9">
        <v>0.14037427580969999</v>
      </c>
      <c r="AO482" s="9">
        <v>0.1282241309729</v>
      </c>
      <c r="AP482" s="9">
        <v>8.3293825757379994E-2</v>
      </c>
      <c r="AQ482" s="9">
        <v>9.1616879383920005E-2</v>
      </c>
      <c r="AR482" s="11">
        <v>9.4916157039760002E-2</v>
      </c>
      <c r="AS482" s="10">
        <v>2.1323451270489999E-2</v>
      </c>
      <c r="AT482" s="11">
        <v>0.10129123256890001</v>
      </c>
      <c r="AU482" s="11">
        <v>0.1022248736008</v>
      </c>
      <c r="AV482" s="9">
        <v>6.6921992736969999E-2</v>
      </c>
      <c r="AW482" s="9">
        <v>8.3515756528100005E-2</v>
      </c>
      <c r="AX482" s="9">
        <v>9.4130604930419998E-2</v>
      </c>
      <c r="AY482" s="9">
        <v>7.636441499188E-2</v>
      </c>
      <c r="AZ482" s="9">
        <v>9.5008974440839999E-2</v>
      </c>
    </row>
    <row r="483" spans="1:52" x14ac:dyDescent="0.35">
      <c r="A483" t="s">
        <v>495</v>
      </c>
      <c r="B483" s="9">
        <v>7.9542428205159998E-2</v>
      </c>
      <c r="C483" s="9">
        <v>9.3981473196839999E-2</v>
      </c>
      <c r="D483" s="9">
        <v>6.6120217792990002E-2</v>
      </c>
      <c r="E483" s="11">
        <v>0.1300061594162</v>
      </c>
      <c r="F483" s="9">
        <v>7.4906262353359995E-2</v>
      </c>
      <c r="G483" s="9">
        <v>8.6299052808599994E-2</v>
      </c>
      <c r="H483" s="9">
        <v>8.0388485018900002E-2</v>
      </c>
      <c r="I483" s="9">
        <v>8.9817917392629995E-2</v>
      </c>
      <c r="J483" s="9">
        <v>4.6196414776859998E-2</v>
      </c>
      <c r="K483" s="9">
        <v>7.272848846761E-2</v>
      </c>
      <c r="L483" s="9">
        <v>7.5795584401060004E-2</v>
      </c>
      <c r="M483" s="9">
        <v>7.5837207418019997E-2</v>
      </c>
      <c r="N483" s="9">
        <v>9.1878785382660005E-2</v>
      </c>
      <c r="O483" s="9">
        <v>7.3462884768870002E-2</v>
      </c>
      <c r="P483" s="9">
        <v>8.0628167884810004E-2</v>
      </c>
      <c r="Q483" s="9">
        <v>9.1332691600409993E-2</v>
      </c>
      <c r="R483" s="9">
        <v>8.3788105889939998E-2</v>
      </c>
      <c r="S483" s="9">
        <v>0.102478599743</v>
      </c>
      <c r="T483" s="9">
        <v>6.1603065614099999E-2</v>
      </c>
      <c r="U483" s="9">
        <v>7.5954752227979996E-2</v>
      </c>
      <c r="V483" s="9">
        <v>0.10039460844299999</v>
      </c>
      <c r="W483" s="9">
        <v>8.5285990923920002E-2</v>
      </c>
      <c r="X483" s="9">
        <v>4.1382241866110003E-2</v>
      </c>
      <c r="Y483" s="11">
        <v>0.15476378763660001</v>
      </c>
      <c r="Z483" s="9">
        <v>0.1115269715401</v>
      </c>
      <c r="AA483" s="9">
        <v>7.954777579965E-2</v>
      </c>
      <c r="AB483" s="9">
        <v>0.1408130430257</v>
      </c>
      <c r="AC483" s="9">
        <v>0.1140664388846</v>
      </c>
      <c r="AD483" s="9">
        <v>6.3810688642559996E-2</v>
      </c>
      <c r="AE483" s="9">
        <v>7.9864639038350005E-2</v>
      </c>
      <c r="AF483" s="9">
        <v>8.5877236876280003E-2</v>
      </c>
      <c r="AG483" s="9">
        <v>4.916956236529E-2</v>
      </c>
      <c r="AH483" s="9">
        <v>0.10973838421029999</v>
      </c>
      <c r="AI483" s="9">
        <v>9.5167354233789997E-2</v>
      </c>
      <c r="AJ483" s="9">
        <v>9.4671369408500003E-2</v>
      </c>
      <c r="AK483" s="9">
        <v>0.1303697096851</v>
      </c>
      <c r="AL483" s="9">
        <v>7.7729321380689997E-2</v>
      </c>
      <c r="AM483" s="9">
        <v>6.9337553893219994E-2</v>
      </c>
      <c r="AN483" s="9">
        <v>3.9506464277579999E-2</v>
      </c>
      <c r="AO483" s="9">
        <v>0.1207601934194</v>
      </c>
      <c r="AP483" s="9">
        <v>8.1861100616169996E-2</v>
      </c>
      <c r="AQ483" s="9">
        <v>9.5227767166270003E-2</v>
      </c>
      <c r="AR483" s="11">
        <v>9.2587079247260007E-2</v>
      </c>
      <c r="AS483" s="10">
        <v>3.4176832724959999E-2</v>
      </c>
      <c r="AT483" s="9">
        <v>9.4712157440500003E-2</v>
      </c>
      <c r="AU483" s="11">
        <v>9.5751244723309994E-2</v>
      </c>
      <c r="AV483" s="9">
        <v>8.0252667494999999E-2</v>
      </c>
      <c r="AW483" s="9">
        <v>8.5877236876280003E-2</v>
      </c>
      <c r="AX483" s="9">
        <v>8.2998290858110002E-2</v>
      </c>
      <c r="AY483" s="9">
        <v>7.9864639038350005E-2</v>
      </c>
      <c r="AZ483" s="9">
        <v>9.260270663181E-2</v>
      </c>
    </row>
    <row r="484" spans="1:52" x14ac:dyDescent="0.35">
      <c r="A484" t="s">
        <v>496</v>
      </c>
      <c r="B484" s="9">
        <v>0.19171381496199999</v>
      </c>
      <c r="C484" s="9">
        <v>0.1843237034769</v>
      </c>
      <c r="D484" s="9">
        <v>0.1990384983655</v>
      </c>
      <c r="E484" s="9">
        <v>0.2302999083334</v>
      </c>
      <c r="F484" s="9">
        <v>0.23326441660739999</v>
      </c>
      <c r="G484" s="9">
        <v>0.22970813604199999</v>
      </c>
      <c r="H484" s="11">
        <v>0.2315531306852</v>
      </c>
      <c r="I484" s="9">
        <v>0.21369659253689999</v>
      </c>
      <c r="J484" s="9">
        <v>0.19203623083070001</v>
      </c>
      <c r="K484" s="10">
        <v>8.7948295922310002E-2</v>
      </c>
      <c r="L484" s="9">
        <v>0.19672201055159999</v>
      </c>
      <c r="M484" s="9">
        <v>0.21014162558899999</v>
      </c>
      <c r="N484" s="9">
        <v>0.17251915130869999</v>
      </c>
      <c r="O484" s="9">
        <v>0.19341444205880001</v>
      </c>
      <c r="P484" s="11">
        <v>0.23304870278379999</v>
      </c>
      <c r="Q484" s="9">
        <v>0.2034924543113</v>
      </c>
      <c r="R484" s="11">
        <v>0.22432380148799999</v>
      </c>
      <c r="S484" s="11">
        <v>0.256966335687</v>
      </c>
      <c r="T484" s="10">
        <v>0.1139403474532</v>
      </c>
      <c r="U484" s="10">
        <v>0.1641577746873</v>
      </c>
      <c r="V484" s="9">
        <v>0.20390518206870001</v>
      </c>
      <c r="W484" s="9">
        <v>0.21349957177930001</v>
      </c>
      <c r="X484" s="9">
        <v>0.25775375770510001</v>
      </c>
      <c r="Y484" s="9">
        <v>0.19540558485250001</v>
      </c>
      <c r="Z484" s="9">
        <v>0.17322437830180001</v>
      </c>
      <c r="AA484" s="9">
        <v>0.23731729642070001</v>
      </c>
      <c r="AB484" s="9">
        <v>0.21307995716860001</v>
      </c>
      <c r="AC484" s="9">
        <v>0.2277090756679</v>
      </c>
      <c r="AD484" s="11">
        <v>0.31438189858150001</v>
      </c>
      <c r="AE484" s="9">
        <v>0.21892261066050001</v>
      </c>
      <c r="AF484" s="9">
        <v>0.2905930680571</v>
      </c>
      <c r="AG484" s="9">
        <v>0.13835638793310001</v>
      </c>
      <c r="AH484" s="9">
        <v>0.24866630486479999</v>
      </c>
      <c r="AI484" s="9">
        <v>0.2395525641596</v>
      </c>
      <c r="AJ484" s="9">
        <v>0.19931809257950001</v>
      </c>
      <c r="AK484" s="9">
        <v>0.2112989924392</v>
      </c>
      <c r="AL484" s="9">
        <v>0.22819653516710001</v>
      </c>
      <c r="AM484" s="9">
        <v>0.2331765800085</v>
      </c>
      <c r="AN484" s="9">
        <v>0.21483230407269999</v>
      </c>
      <c r="AO484" s="9">
        <v>9.5743793810590005E-2</v>
      </c>
      <c r="AP484" s="9">
        <v>0.19129770796269999</v>
      </c>
      <c r="AQ484" s="9">
        <v>0.2113210984959</v>
      </c>
      <c r="AR484" s="11">
        <v>0.2298435993912</v>
      </c>
      <c r="AS484" s="10">
        <v>5.9109242361570002E-2</v>
      </c>
      <c r="AT484" s="11">
        <v>0.2232753644539</v>
      </c>
      <c r="AU484" s="11">
        <v>0.2293480467007</v>
      </c>
      <c r="AV484" s="9">
        <v>0.28134223321129997</v>
      </c>
      <c r="AW484" s="11">
        <v>0.2905930680571</v>
      </c>
      <c r="AX484" s="9">
        <v>0.18642324170579999</v>
      </c>
      <c r="AY484" s="9">
        <v>0.21892261066050001</v>
      </c>
      <c r="AZ484" s="9">
        <v>0.229899233151</v>
      </c>
    </row>
    <row r="485" spans="1:52" x14ac:dyDescent="0.35">
      <c r="A485" t="s">
        <v>497</v>
      </c>
      <c r="B485" s="9">
        <v>0.21274557766810001</v>
      </c>
      <c r="C485" s="9">
        <v>0.22103356811729999</v>
      </c>
      <c r="D485" s="9">
        <v>0.2051239629546</v>
      </c>
      <c r="E485" s="9">
        <v>0.24864931528609999</v>
      </c>
      <c r="F485" s="9">
        <v>0.22075561756250001</v>
      </c>
      <c r="G485" s="9">
        <v>0.20342058010719999</v>
      </c>
      <c r="H485" s="9">
        <v>0.21241397943449999</v>
      </c>
      <c r="I485" s="9">
        <v>0.2308995918449</v>
      </c>
      <c r="J485" s="9">
        <v>0.17010569443080001</v>
      </c>
      <c r="K485" s="9">
        <v>0.21414448016679999</v>
      </c>
      <c r="L485" s="9">
        <v>0.19498806921379999</v>
      </c>
      <c r="M485" s="9">
        <v>0.2020689595772</v>
      </c>
      <c r="N485" s="9">
        <v>0.21602621698380001</v>
      </c>
      <c r="O485" s="9">
        <v>0.2408928438198</v>
      </c>
      <c r="P485" s="11">
        <v>0.27665052828909997</v>
      </c>
      <c r="Q485" s="9">
        <v>0.25754490735699997</v>
      </c>
      <c r="R485" s="11">
        <v>0.27101061573450003</v>
      </c>
      <c r="S485" s="10">
        <v>0.1588157117755</v>
      </c>
      <c r="T485" s="10">
        <v>0.16605085502069999</v>
      </c>
      <c r="U485" s="10">
        <v>0.16351054550120001</v>
      </c>
      <c r="V485" s="9">
        <v>0.19145888317199999</v>
      </c>
      <c r="W485" s="9">
        <v>0.3351908226186</v>
      </c>
      <c r="X485" s="9">
        <v>0.30761454416009998</v>
      </c>
      <c r="Y485" s="9">
        <v>0.28101139778279999</v>
      </c>
      <c r="Z485" s="9">
        <v>0.2312710081587</v>
      </c>
      <c r="AA485" s="9">
        <v>0.23340344262849999</v>
      </c>
      <c r="AB485" s="9">
        <v>0.2205523275972</v>
      </c>
      <c r="AC485" s="9">
        <v>0.2008725417451</v>
      </c>
      <c r="AD485" s="9">
        <v>0.30021695629840001</v>
      </c>
      <c r="AE485" s="9">
        <v>0.23649833833379999</v>
      </c>
      <c r="AF485" s="9">
        <v>0.21079217644090001</v>
      </c>
      <c r="AG485" s="9">
        <v>0.20078764580960001</v>
      </c>
      <c r="AH485" s="9">
        <v>0.25802499540290003</v>
      </c>
      <c r="AI485" s="9">
        <v>0.2463626202667</v>
      </c>
      <c r="AJ485" s="9">
        <v>0.2837072001541</v>
      </c>
      <c r="AK485" s="9">
        <v>0.30231281293680001</v>
      </c>
      <c r="AL485" s="9">
        <v>0.22019558176830001</v>
      </c>
      <c r="AM485" s="9">
        <v>0.2322574019991</v>
      </c>
      <c r="AN485" s="9">
        <v>0.120476165121</v>
      </c>
      <c r="AO485" s="9">
        <v>0.105641154744</v>
      </c>
      <c r="AP485" s="11">
        <v>0.32124263634139999</v>
      </c>
      <c r="AQ485" s="11">
        <v>0.26885676682210002</v>
      </c>
      <c r="AR485" s="11">
        <v>0.2440399473007</v>
      </c>
      <c r="AS485" s="10">
        <v>0.1039126384825</v>
      </c>
      <c r="AT485" s="11">
        <v>0.25396856591029998</v>
      </c>
      <c r="AU485" s="11">
        <v>0.25343355386249999</v>
      </c>
      <c r="AV485" s="9">
        <v>0.18618190441490001</v>
      </c>
      <c r="AW485" s="9">
        <v>0.21079217644090001</v>
      </c>
      <c r="AX485" s="9">
        <v>0.21229219900970001</v>
      </c>
      <c r="AY485" s="9">
        <v>0.23649833833379999</v>
      </c>
      <c r="AZ485" s="9">
        <v>0.243924364039</v>
      </c>
    </row>
    <row r="486" spans="1:52" x14ac:dyDescent="0.35">
      <c r="A486" t="s">
        <v>498</v>
      </c>
      <c r="B486" s="9">
        <v>0.24187627332129999</v>
      </c>
      <c r="C486" s="9">
        <v>0.26782849550240001</v>
      </c>
      <c r="D486" s="9">
        <v>0.2175838470317</v>
      </c>
      <c r="E486" s="9">
        <v>0.21663927589830001</v>
      </c>
      <c r="F486" s="11">
        <v>0.33593594784359998</v>
      </c>
      <c r="G486" s="9">
        <v>0.28102469016080001</v>
      </c>
      <c r="H486" s="11">
        <v>0.30951259329800002</v>
      </c>
      <c r="I486" s="9">
        <v>0.2370216964015</v>
      </c>
      <c r="J486" s="9">
        <v>0.17949805837640001</v>
      </c>
      <c r="K486" s="10">
        <v>0.17830879696599999</v>
      </c>
      <c r="L486" s="9">
        <v>0.2187022323583</v>
      </c>
      <c r="M486" s="9">
        <v>0.2405893579948</v>
      </c>
      <c r="N486" s="9">
        <v>0.2757770263189</v>
      </c>
      <c r="O486" s="9">
        <v>0.235073832595</v>
      </c>
      <c r="P486" s="11">
        <v>0.36022207626660002</v>
      </c>
      <c r="Q486" s="9">
        <v>0.2326617839231</v>
      </c>
      <c r="R486" s="11">
        <v>0.32256672359229999</v>
      </c>
      <c r="S486" s="9">
        <v>0.2088065248223</v>
      </c>
      <c r="T486" s="10">
        <v>0.15469102144540001</v>
      </c>
      <c r="U486" s="10">
        <v>0.17369135408860001</v>
      </c>
      <c r="V486" s="9">
        <v>0.35659080317899999</v>
      </c>
      <c r="W486" s="9">
        <v>0.38866129899270002</v>
      </c>
      <c r="X486" s="9">
        <v>0.3933342882884</v>
      </c>
      <c r="Y486" s="11">
        <v>0.4517760466038</v>
      </c>
      <c r="Z486" s="9">
        <v>0.32169732466119999</v>
      </c>
      <c r="AA486" s="9">
        <v>0.26356013262209999</v>
      </c>
      <c r="AB486" s="11">
        <v>0.45114172843220002</v>
      </c>
      <c r="AC486" s="9">
        <v>0.3218449886459</v>
      </c>
      <c r="AD486" s="9">
        <v>0.35175664485480002</v>
      </c>
      <c r="AE486" s="9">
        <v>0.20883064538730001</v>
      </c>
      <c r="AF486" s="9">
        <v>0.2343975539159</v>
      </c>
      <c r="AG486" s="9">
        <v>0.33084142783699999</v>
      </c>
      <c r="AH486" s="9">
        <v>0.21575090472569999</v>
      </c>
      <c r="AI486" s="11">
        <v>0.37185630371389999</v>
      </c>
      <c r="AJ486" s="9">
        <v>0.25556725343749997</v>
      </c>
      <c r="AK486" s="9">
        <v>0.3398821573745</v>
      </c>
      <c r="AL486" s="9">
        <v>0.25837871906710003</v>
      </c>
      <c r="AM486" s="9">
        <v>0.28598541063080002</v>
      </c>
      <c r="AN486" s="9">
        <v>0.31526531151589998</v>
      </c>
      <c r="AO486" s="9">
        <v>0.22497037863979999</v>
      </c>
      <c r="AP486" s="11">
        <v>0.27604951494550001</v>
      </c>
      <c r="AQ486" s="11">
        <v>0.42892754724499998</v>
      </c>
      <c r="AR486" s="11">
        <v>0.2901261320138</v>
      </c>
      <c r="AS486" s="10">
        <v>7.4076953557409994E-2</v>
      </c>
      <c r="AT486" s="11">
        <v>0.31877196159229998</v>
      </c>
      <c r="AU486" s="11">
        <v>0.31417728875169998</v>
      </c>
      <c r="AV486" s="9">
        <v>0.2409837692299</v>
      </c>
      <c r="AW486" s="9">
        <v>0.2343975539159</v>
      </c>
      <c r="AX486" s="9">
        <v>0.2098124770424</v>
      </c>
      <c r="AY486" s="9">
        <v>0.20883064538730001</v>
      </c>
      <c r="AZ486" s="9">
        <v>0.28994718502779998</v>
      </c>
    </row>
    <row r="487" spans="1:52" x14ac:dyDescent="0.35">
      <c r="A487" t="s">
        <v>499</v>
      </c>
      <c r="B487" s="9">
        <v>0.63588219478420005</v>
      </c>
      <c r="C487" s="11">
        <v>0.67767521140859999</v>
      </c>
      <c r="D487" s="10">
        <v>0.59754524489930005</v>
      </c>
      <c r="E487" s="9">
        <v>0.69974295444650003</v>
      </c>
      <c r="F487" s="11">
        <v>0.77072488190970001</v>
      </c>
      <c r="G487" s="9">
        <v>0.69826612440180003</v>
      </c>
      <c r="H487" s="11">
        <v>0.73585765212200005</v>
      </c>
      <c r="I487" s="9">
        <v>0.66021170896140002</v>
      </c>
      <c r="J487" s="10">
        <v>0.52897635746670002</v>
      </c>
      <c r="K487" s="10">
        <v>0.48689020983870002</v>
      </c>
      <c r="L487" s="9">
        <v>0.61739223280800004</v>
      </c>
      <c r="M487" s="9">
        <v>0.63896808669219995</v>
      </c>
      <c r="N487" s="9">
        <v>0.63245022722639999</v>
      </c>
      <c r="O487" s="9">
        <v>0.66326006684729999</v>
      </c>
      <c r="P487" s="11">
        <v>0.80250352553540005</v>
      </c>
      <c r="Q487" s="9">
        <v>0.69098659893119996</v>
      </c>
      <c r="R487" s="11">
        <v>0.76958411838060004</v>
      </c>
      <c r="S487" s="9">
        <v>0.64682622792610001</v>
      </c>
      <c r="T487" s="10">
        <v>0.45584770370069999</v>
      </c>
      <c r="U487" s="10">
        <v>0.52290160251999995</v>
      </c>
      <c r="V487" s="9">
        <v>0.74945554268850001</v>
      </c>
      <c r="W487" s="11">
        <v>0.89380962161730004</v>
      </c>
      <c r="X487" s="9">
        <v>0.84169951327369996</v>
      </c>
      <c r="Y487" s="11">
        <v>0.86277260458539995</v>
      </c>
      <c r="Z487" s="9">
        <v>0.72165821406920005</v>
      </c>
      <c r="AA487" s="9">
        <v>0.75488324257749995</v>
      </c>
      <c r="AB487" s="11">
        <v>0.90801625233609995</v>
      </c>
      <c r="AC487" s="9">
        <v>0.7549340548222</v>
      </c>
      <c r="AD487" s="11">
        <v>0.90002454937489995</v>
      </c>
      <c r="AE487" s="9">
        <v>0.67323996612699999</v>
      </c>
      <c r="AF487" s="9">
        <v>0.72838462188660003</v>
      </c>
      <c r="AG487" s="9">
        <v>0.72745011417630001</v>
      </c>
      <c r="AH487" s="9">
        <v>0.7303105474214</v>
      </c>
      <c r="AI487" s="11">
        <v>0.83246501703469999</v>
      </c>
      <c r="AJ487" s="9">
        <v>0.75378093032759996</v>
      </c>
      <c r="AK487" s="11">
        <v>0.84131467444609997</v>
      </c>
      <c r="AL487" s="10">
        <v>0.69780786097540004</v>
      </c>
      <c r="AM487" s="9">
        <v>0.7113940786006</v>
      </c>
      <c r="AN487" s="9">
        <v>0.74201990122640005</v>
      </c>
      <c r="AO487" s="10">
        <v>0.53772303497060003</v>
      </c>
      <c r="AP487" s="11">
        <v>0.72370877042689996</v>
      </c>
      <c r="AQ487" s="11">
        <v>0.83106645590509998</v>
      </c>
      <c r="AR487" s="11">
        <v>0.75695604033700004</v>
      </c>
      <c r="AS487" s="10">
        <v>0.21482170931380001</v>
      </c>
      <c r="AT487" s="11">
        <v>0.78302216640900002</v>
      </c>
      <c r="AU487" s="11">
        <v>0.78657685505880004</v>
      </c>
      <c r="AV487" s="9">
        <v>0.67772567926689997</v>
      </c>
      <c r="AW487" s="11">
        <v>0.72838462188660003</v>
      </c>
      <c r="AX487" s="9">
        <v>0.62417696430460001</v>
      </c>
      <c r="AY487" s="9">
        <v>0.67323996612699999</v>
      </c>
      <c r="AZ487" s="9">
        <v>0.75693082258709998</v>
      </c>
    </row>
    <row r="488" spans="1:52" x14ac:dyDescent="0.35">
      <c r="A488" t="s">
        <v>500</v>
      </c>
      <c r="B488" s="9">
        <v>0.55943115619380002</v>
      </c>
      <c r="C488" s="11">
        <v>0.60702074142939999</v>
      </c>
      <c r="D488" s="10">
        <v>0.5155352008388</v>
      </c>
      <c r="E488" s="9">
        <v>0.61411568091070001</v>
      </c>
      <c r="F488" s="11">
        <v>0.68118845660170002</v>
      </c>
      <c r="G488" s="9">
        <v>0.59906979073739997</v>
      </c>
      <c r="H488" s="11">
        <v>0.64167286882420005</v>
      </c>
      <c r="I488" s="9">
        <v>0.57125576014070001</v>
      </c>
      <c r="J488" s="10">
        <v>0.44420487844579998</v>
      </c>
      <c r="K488" s="10">
        <v>0.46116176596050001</v>
      </c>
      <c r="L488" s="9">
        <v>0.54702903314670004</v>
      </c>
      <c r="M488" s="9">
        <v>0.54990021925830002</v>
      </c>
      <c r="N488" s="9">
        <v>0.57050864924080003</v>
      </c>
      <c r="O488" s="9">
        <v>0.57191685543369997</v>
      </c>
      <c r="P488" s="11">
        <v>0.70801983485910003</v>
      </c>
      <c r="Q488" s="9">
        <v>0.60760685261619996</v>
      </c>
      <c r="R488" s="11">
        <v>0.67837827328870004</v>
      </c>
      <c r="S488" s="9">
        <v>0.54838239869530003</v>
      </c>
      <c r="T488" s="10">
        <v>0.41051105077029998</v>
      </c>
      <c r="U488" s="10">
        <v>0.45891864765239998</v>
      </c>
      <c r="V488" s="9">
        <v>0.69065353221570003</v>
      </c>
      <c r="W488" s="9">
        <v>0.78877955552190004</v>
      </c>
      <c r="X488" s="9">
        <v>0.73772249118599997</v>
      </c>
      <c r="Y488" s="11">
        <v>0.79652257672549998</v>
      </c>
      <c r="Z488" s="9">
        <v>0.67095777286439995</v>
      </c>
      <c r="AA488" s="9">
        <v>0.65232254982729998</v>
      </c>
      <c r="AB488" s="11">
        <v>0.81603551132420005</v>
      </c>
      <c r="AC488" s="9">
        <v>0.65433701739509997</v>
      </c>
      <c r="AD488" s="11">
        <v>0.76177988322430001</v>
      </c>
      <c r="AE488" s="9">
        <v>0.57852368616950001</v>
      </c>
      <c r="AF488" s="9">
        <v>0.61688409922510001</v>
      </c>
      <c r="AG488" s="9">
        <v>0.66271770810870001</v>
      </c>
      <c r="AH488" s="9">
        <v>0.58937601416289997</v>
      </c>
      <c r="AI488" s="11">
        <v>0.72776312833930001</v>
      </c>
      <c r="AJ488" s="9">
        <v>0.68782373464409996</v>
      </c>
      <c r="AK488" s="11">
        <v>0.77963912432519999</v>
      </c>
      <c r="AL488" s="9">
        <v>0.6116971205667</v>
      </c>
      <c r="AM488" s="9">
        <v>0.62223047470460002</v>
      </c>
      <c r="AN488" s="9">
        <v>0.67708154496179995</v>
      </c>
      <c r="AO488" s="9">
        <v>0.49209855689929999</v>
      </c>
      <c r="AP488" s="11">
        <v>0.65505582913539995</v>
      </c>
      <c r="AQ488" s="11">
        <v>0.77767808850200004</v>
      </c>
      <c r="AR488" s="11">
        <v>0.6639932538519</v>
      </c>
      <c r="AS488" s="10">
        <v>0.19579384542120001</v>
      </c>
      <c r="AT488" s="11">
        <v>0.69514588285409995</v>
      </c>
      <c r="AU488" s="11">
        <v>0.69419683064219995</v>
      </c>
      <c r="AV488" s="9">
        <v>0.58121644756650004</v>
      </c>
      <c r="AW488" s="9">
        <v>0.61688409922510001</v>
      </c>
      <c r="AX488" s="9">
        <v>0.56205001025580004</v>
      </c>
      <c r="AY488" s="9">
        <v>0.57852368616950001</v>
      </c>
      <c r="AZ488" s="9">
        <v>0.66397134405150005</v>
      </c>
    </row>
    <row r="489" spans="1:52" x14ac:dyDescent="0.35">
      <c r="A489" t="s">
        <v>501</v>
      </c>
      <c r="B489" s="9">
        <v>0.36411780521580001</v>
      </c>
      <c r="C489" s="10">
        <v>0.32232478859140001</v>
      </c>
      <c r="D489" s="11">
        <v>0.4024547551007</v>
      </c>
      <c r="E489" s="9">
        <v>0.30025704555350002</v>
      </c>
      <c r="F489" s="10">
        <v>0.22927511809029999</v>
      </c>
      <c r="G489" s="9">
        <v>0.30173387559819997</v>
      </c>
      <c r="H489" s="10">
        <v>0.26414234787800001</v>
      </c>
      <c r="I489" s="9">
        <v>0.33978829103859998</v>
      </c>
      <c r="J489" s="11">
        <v>0.47102364253329998</v>
      </c>
      <c r="K489" s="11">
        <v>0.51310979016129998</v>
      </c>
      <c r="L489" s="9">
        <v>0.38260776719200001</v>
      </c>
      <c r="M489" s="9">
        <v>0.36103191330779999</v>
      </c>
      <c r="N489" s="9">
        <v>0.36754977277360001</v>
      </c>
      <c r="O489" s="9">
        <v>0.33673993315270001</v>
      </c>
      <c r="P489" s="10">
        <v>0.1974964744646</v>
      </c>
      <c r="Q489" s="9">
        <v>0.30901340106879999</v>
      </c>
      <c r="R489" s="10">
        <v>0.23041588161939999</v>
      </c>
      <c r="S489" s="9">
        <v>0.35317377207389999</v>
      </c>
      <c r="T489" s="11">
        <v>0.54415229629929995</v>
      </c>
      <c r="U489" s="11">
        <v>0.47709839747999999</v>
      </c>
      <c r="V489" s="9">
        <v>0.25054445731149999</v>
      </c>
      <c r="W489" s="10">
        <v>0.1061903783827</v>
      </c>
      <c r="X489" s="9">
        <v>0.15830048672630001</v>
      </c>
      <c r="Y489" s="10">
        <v>0.1372273954146</v>
      </c>
      <c r="Z489" s="9">
        <v>0.2783417859308</v>
      </c>
      <c r="AA489" s="9">
        <v>0.2451167574225</v>
      </c>
      <c r="AB489" s="10">
        <v>9.1983747663859999E-2</v>
      </c>
      <c r="AC489" s="9">
        <v>0.2450659451778</v>
      </c>
      <c r="AD489" s="10">
        <v>9.9975450625140003E-2</v>
      </c>
      <c r="AE489" s="9">
        <v>0.32676003387300001</v>
      </c>
      <c r="AF489" s="9">
        <v>0.27161537811339997</v>
      </c>
      <c r="AG489" s="9">
        <v>0.27254988582369999</v>
      </c>
      <c r="AH489" s="9">
        <v>0.2696894525786</v>
      </c>
      <c r="AI489" s="10">
        <v>0.16753498296530001</v>
      </c>
      <c r="AJ489" s="9">
        <v>0.24621906967240001</v>
      </c>
      <c r="AK489" s="10">
        <v>0.1586853255539</v>
      </c>
      <c r="AL489" s="11">
        <v>0.30219213902460001</v>
      </c>
      <c r="AM489" s="9">
        <v>0.2886059213994</v>
      </c>
      <c r="AN489" s="9">
        <v>0.25798009877360001</v>
      </c>
      <c r="AO489" s="11">
        <v>0.46227696502940002</v>
      </c>
      <c r="AP489" s="10">
        <v>0.27629122957309998</v>
      </c>
      <c r="AQ489" s="10">
        <v>0.1689335440949</v>
      </c>
      <c r="AR489" s="10">
        <v>0.24304395966299999</v>
      </c>
      <c r="AS489" s="11">
        <v>0.78517829068620004</v>
      </c>
      <c r="AT489" s="10">
        <v>0.21697783359100001</v>
      </c>
      <c r="AU489" s="10">
        <v>0.21342314494119999</v>
      </c>
      <c r="AV489" s="9">
        <v>0.32227432073309997</v>
      </c>
      <c r="AW489" s="10">
        <v>0.27161537811339997</v>
      </c>
      <c r="AX489" s="9">
        <v>0.37582303569539999</v>
      </c>
      <c r="AY489" s="9">
        <v>0.32676003387300001</v>
      </c>
      <c r="AZ489" s="9">
        <v>0.24306917741289999</v>
      </c>
    </row>
    <row r="490" spans="1:52" x14ac:dyDescent="0.35">
      <c r="A490" t="s">
        <v>391</v>
      </c>
      <c r="B490" s="9">
        <v>1</v>
      </c>
      <c r="C490" s="9">
        <v>1</v>
      </c>
      <c r="D490" s="9">
        <v>1</v>
      </c>
      <c r="E490" s="9">
        <v>1</v>
      </c>
      <c r="F490" s="9">
        <v>1</v>
      </c>
      <c r="G490" s="9">
        <v>1</v>
      </c>
      <c r="H490" s="9">
        <v>1</v>
      </c>
      <c r="I490" s="9">
        <v>1</v>
      </c>
      <c r="J490" s="9">
        <v>1</v>
      </c>
      <c r="K490" s="9">
        <v>1</v>
      </c>
      <c r="L490" s="9">
        <v>1</v>
      </c>
      <c r="M490" s="9">
        <v>1</v>
      </c>
      <c r="N490" s="9">
        <v>1</v>
      </c>
      <c r="O490" s="9">
        <v>1</v>
      </c>
      <c r="P490" s="9">
        <v>1</v>
      </c>
      <c r="Q490" s="9">
        <v>1</v>
      </c>
      <c r="R490" s="9">
        <v>1</v>
      </c>
      <c r="S490" s="9">
        <v>1</v>
      </c>
      <c r="T490" s="9">
        <v>1</v>
      </c>
      <c r="U490" s="9">
        <v>1</v>
      </c>
      <c r="V490" s="9">
        <v>1</v>
      </c>
      <c r="W490" s="9">
        <v>1</v>
      </c>
      <c r="X490" s="9">
        <v>1</v>
      </c>
      <c r="Y490" s="9">
        <v>1</v>
      </c>
      <c r="Z490" s="9">
        <v>1</v>
      </c>
      <c r="AA490" s="9">
        <v>1</v>
      </c>
      <c r="AB490" s="9">
        <v>1</v>
      </c>
      <c r="AC490" s="9">
        <v>1</v>
      </c>
      <c r="AD490" s="9">
        <v>1</v>
      </c>
      <c r="AE490" s="9">
        <v>1</v>
      </c>
      <c r="AF490" s="9">
        <v>1</v>
      </c>
      <c r="AG490" s="9">
        <v>1</v>
      </c>
      <c r="AH490" s="9">
        <v>1</v>
      </c>
      <c r="AI490" s="9">
        <v>1</v>
      </c>
      <c r="AJ490" s="9">
        <v>1</v>
      </c>
      <c r="AK490" s="9">
        <v>1</v>
      </c>
      <c r="AL490" s="9">
        <v>1</v>
      </c>
      <c r="AM490" s="9">
        <v>1</v>
      </c>
      <c r="AN490" s="9">
        <v>1</v>
      </c>
      <c r="AO490" s="9">
        <v>1</v>
      </c>
      <c r="AP490" s="9">
        <v>1</v>
      </c>
      <c r="AQ490" s="9">
        <v>1</v>
      </c>
      <c r="AR490" s="9">
        <v>1</v>
      </c>
      <c r="AS490" s="9">
        <v>1</v>
      </c>
      <c r="AT490" s="9">
        <v>1</v>
      </c>
      <c r="AU490" s="9">
        <v>1</v>
      </c>
      <c r="AV490" s="9">
        <v>1</v>
      </c>
      <c r="AW490" s="9">
        <v>1</v>
      </c>
      <c r="AX490" s="9">
        <v>1</v>
      </c>
      <c r="AY490" s="9">
        <v>1</v>
      </c>
      <c r="AZ490" s="9">
        <v>1</v>
      </c>
    </row>
    <row r="491" spans="1:52" x14ac:dyDescent="0.35">
      <c r="A491" t="s">
        <v>341</v>
      </c>
      <c r="B491" s="6">
        <v>1749</v>
      </c>
      <c r="C491" s="6">
        <v>811</v>
      </c>
      <c r="D491" s="6">
        <v>925</v>
      </c>
      <c r="E491" s="6">
        <v>272</v>
      </c>
      <c r="F491" s="6">
        <v>253</v>
      </c>
      <c r="G491" s="6">
        <v>350</v>
      </c>
      <c r="H491" s="6">
        <v>603</v>
      </c>
      <c r="I491" s="6">
        <v>263</v>
      </c>
      <c r="J491" s="6">
        <v>224</v>
      </c>
      <c r="K491" s="6">
        <v>387</v>
      </c>
      <c r="L491" s="6">
        <v>528</v>
      </c>
      <c r="M491" s="6">
        <v>301</v>
      </c>
      <c r="N491" s="6">
        <v>495</v>
      </c>
      <c r="O491" s="6">
        <v>424</v>
      </c>
      <c r="P491" s="6">
        <v>485</v>
      </c>
      <c r="Q491" s="6">
        <v>280</v>
      </c>
      <c r="R491" s="6">
        <v>765</v>
      </c>
      <c r="S491" s="6">
        <v>360</v>
      </c>
      <c r="T491" s="6">
        <v>624</v>
      </c>
      <c r="U491" s="6">
        <v>984</v>
      </c>
      <c r="V491" s="6">
        <v>138</v>
      </c>
      <c r="W491" s="6">
        <v>82</v>
      </c>
      <c r="X491" s="6">
        <v>67</v>
      </c>
      <c r="Y491" s="6">
        <v>179</v>
      </c>
      <c r="Z491" s="6">
        <v>122</v>
      </c>
      <c r="AA491" s="6">
        <v>240</v>
      </c>
      <c r="AB491" s="6">
        <v>79</v>
      </c>
      <c r="AC491" s="6">
        <v>127</v>
      </c>
      <c r="AD491" s="6">
        <v>182</v>
      </c>
      <c r="AE491" s="6">
        <v>159</v>
      </c>
      <c r="AF491" s="6">
        <v>186</v>
      </c>
      <c r="AG491" s="6">
        <v>35</v>
      </c>
      <c r="AH491" s="6">
        <v>86</v>
      </c>
      <c r="AI491" s="6">
        <v>467</v>
      </c>
      <c r="AJ491" s="6">
        <v>398</v>
      </c>
      <c r="AK491" s="6">
        <v>174</v>
      </c>
      <c r="AL491" s="6">
        <v>425</v>
      </c>
      <c r="AM491" s="6">
        <v>254</v>
      </c>
      <c r="AN491" s="6">
        <v>33</v>
      </c>
      <c r="AO491" s="6">
        <v>41</v>
      </c>
      <c r="AP491" s="6">
        <v>835</v>
      </c>
      <c r="AQ491" s="6">
        <v>579</v>
      </c>
      <c r="AR491" s="6">
        <v>1373</v>
      </c>
      <c r="AS491" s="6">
        <v>376</v>
      </c>
      <c r="AT491" s="6">
        <v>933</v>
      </c>
      <c r="AU491" s="6">
        <v>1002</v>
      </c>
      <c r="AV491" s="6">
        <v>135</v>
      </c>
      <c r="AW491" s="6">
        <v>186</v>
      </c>
      <c r="AX491" s="6">
        <v>116</v>
      </c>
      <c r="AY491" s="6">
        <v>159</v>
      </c>
      <c r="AZ491" s="6">
        <v>1364</v>
      </c>
    </row>
    <row r="492" spans="1:52" x14ac:dyDescent="0.35">
      <c r="A492" t="s">
        <v>503</v>
      </c>
    </row>
    <row r="493" spans="1:52" x14ac:dyDescent="0.35">
      <c r="A493" t="s">
        <v>343</v>
      </c>
    </row>
    <row r="497" spans="1:3" x14ac:dyDescent="0.35">
      <c r="A497" s="3" t="s">
        <v>337</v>
      </c>
    </row>
    <row r="498" spans="1:3" x14ac:dyDescent="0.35">
      <c r="A498" t="s">
        <v>46</v>
      </c>
    </row>
    <row r="499" spans="1:3" x14ac:dyDescent="0.35">
      <c r="A499" s="4" t="s">
        <v>338</v>
      </c>
      <c r="B499" s="4" t="s">
        <v>408</v>
      </c>
      <c r="C499" s="4" t="s">
        <v>409</v>
      </c>
    </row>
    <row r="500" spans="1:3" x14ac:dyDescent="0.35">
      <c r="A500" t="s">
        <v>428</v>
      </c>
      <c r="B500" s="10">
        <v>1.119635695133E-2</v>
      </c>
      <c r="C500" s="6">
        <v>11</v>
      </c>
    </row>
    <row r="501" spans="1:3" x14ac:dyDescent="0.35">
      <c r="A501" t="s">
        <v>429</v>
      </c>
      <c r="B501" s="10">
        <v>2.9342851813439999E-2</v>
      </c>
      <c r="C501" s="6">
        <v>27</v>
      </c>
    </row>
    <row r="502" spans="1:3" x14ac:dyDescent="0.35">
      <c r="A502" t="s">
        <v>430</v>
      </c>
      <c r="B502" s="10">
        <v>3.6110751529710002E-2</v>
      </c>
      <c r="C502" s="6">
        <v>39</v>
      </c>
    </row>
    <row r="503" spans="1:3" x14ac:dyDescent="0.35">
      <c r="A503" t="s">
        <v>431</v>
      </c>
      <c r="B503" s="10">
        <v>4.4666716678360002E-2</v>
      </c>
      <c r="C503" s="6">
        <v>44</v>
      </c>
    </row>
    <row r="504" spans="1:3" x14ac:dyDescent="0.35">
      <c r="A504" t="s">
        <v>432</v>
      </c>
      <c r="B504" s="9">
        <v>6.7428694300359998E-2</v>
      </c>
      <c r="C504" s="6">
        <v>67</v>
      </c>
    </row>
    <row r="505" spans="1:3" x14ac:dyDescent="0.35">
      <c r="A505" t="s">
        <v>433</v>
      </c>
      <c r="B505" s="10">
        <v>6.0054581415540001E-2</v>
      </c>
      <c r="C505" s="6">
        <v>60</v>
      </c>
    </row>
    <row r="506" spans="1:3" x14ac:dyDescent="0.35">
      <c r="A506" t="s">
        <v>434</v>
      </c>
      <c r="B506" s="10">
        <v>6.3748208746349996E-2</v>
      </c>
      <c r="C506" s="6">
        <v>64</v>
      </c>
    </row>
    <row r="507" spans="1:3" x14ac:dyDescent="0.35">
      <c r="A507" t="s">
        <v>435</v>
      </c>
      <c r="B507" s="9">
        <v>7.8700237601540005E-2</v>
      </c>
      <c r="C507" s="6">
        <v>80</v>
      </c>
    </row>
    <row r="508" spans="1:3" x14ac:dyDescent="0.35">
      <c r="A508" t="s">
        <v>436</v>
      </c>
      <c r="B508" s="9">
        <v>9.4516750918300002E-2</v>
      </c>
      <c r="C508" s="6">
        <v>82</v>
      </c>
    </row>
    <row r="509" spans="1:3" x14ac:dyDescent="0.35">
      <c r="A509" t="s">
        <v>437</v>
      </c>
      <c r="B509" s="9">
        <v>8.3978603130259996E-2</v>
      </c>
      <c r="C509" s="6">
        <v>81</v>
      </c>
    </row>
    <row r="510" spans="1:3" x14ac:dyDescent="0.35">
      <c r="A510" t="s">
        <v>438</v>
      </c>
      <c r="B510" s="9">
        <v>8.2622079621290007E-2</v>
      </c>
      <c r="C510" s="6">
        <v>86</v>
      </c>
    </row>
    <row r="511" spans="1:3" x14ac:dyDescent="0.35">
      <c r="A511" t="s">
        <v>439</v>
      </c>
      <c r="B511" s="11">
        <v>0.2060356758746</v>
      </c>
      <c r="C511" s="6">
        <v>211</v>
      </c>
    </row>
    <row r="512" spans="1:3" x14ac:dyDescent="0.35">
      <c r="A512" t="s">
        <v>504</v>
      </c>
      <c r="B512" s="11">
        <v>0.28060946525210001</v>
      </c>
      <c r="C512" s="6">
        <v>276</v>
      </c>
    </row>
    <row r="513" spans="1:52" x14ac:dyDescent="0.35">
      <c r="A513" t="s">
        <v>391</v>
      </c>
      <c r="B513" s="11">
        <v>1</v>
      </c>
      <c r="C513" s="6">
        <v>986</v>
      </c>
    </row>
    <row r="514" spans="1:52" x14ac:dyDescent="0.35">
      <c r="A514" t="s">
        <v>341</v>
      </c>
      <c r="B514" s="6">
        <v>986</v>
      </c>
    </row>
    <row r="515" spans="1:52" x14ac:dyDescent="0.35">
      <c r="A515" t="s">
        <v>505</v>
      </c>
    </row>
    <row r="516" spans="1:52" x14ac:dyDescent="0.35">
      <c r="A516" t="s">
        <v>343</v>
      </c>
    </row>
    <row r="520" spans="1:52" x14ac:dyDescent="0.35">
      <c r="A520" s="3" t="s">
        <v>337</v>
      </c>
    </row>
    <row r="521" spans="1:52" x14ac:dyDescent="0.35">
      <c r="A521" t="s">
        <v>48</v>
      </c>
    </row>
    <row r="522" spans="1:52" ht="130.5" x14ac:dyDescent="0.35">
      <c r="A522" s="4" t="s">
        <v>393</v>
      </c>
      <c r="B522" s="4" t="s">
        <v>344</v>
      </c>
      <c r="C522" s="4" t="s">
        <v>345</v>
      </c>
      <c r="D522" s="4" t="s">
        <v>346</v>
      </c>
      <c r="E522" s="4" t="s">
        <v>347</v>
      </c>
      <c r="F522" s="4" t="s">
        <v>348</v>
      </c>
      <c r="G522" s="4" t="s">
        <v>349</v>
      </c>
      <c r="H522" s="4" t="s">
        <v>350</v>
      </c>
      <c r="I522" s="4" t="s">
        <v>351</v>
      </c>
      <c r="J522" s="4" t="s">
        <v>352</v>
      </c>
      <c r="K522" s="4" t="s">
        <v>353</v>
      </c>
      <c r="L522" s="4" t="s">
        <v>354</v>
      </c>
      <c r="M522" s="4" t="s">
        <v>355</v>
      </c>
      <c r="N522" s="4" t="s">
        <v>356</v>
      </c>
      <c r="O522" s="4" t="s">
        <v>357</v>
      </c>
      <c r="P522" s="4" t="s">
        <v>358</v>
      </c>
      <c r="Q522" s="4" t="s">
        <v>359</v>
      </c>
      <c r="R522" s="4" t="s">
        <v>360</v>
      </c>
      <c r="S522" s="4" t="s">
        <v>361</v>
      </c>
      <c r="T522" s="4" t="s">
        <v>362</v>
      </c>
      <c r="U522" s="4" t="s">
        <v>363</v>
      </c>
      <c r="V522" s="4" t="s">
        <v>364</v>
      </c>
      <c r="W522" s="4" t="s">
        <v>365</v>
      </c>
      <c r="X522" s="4" t="s">
        <v>366</v>
      </c>
      <c r="Y522" s="4" t="s">
        <v>367</v>
      </c>
      <c r="Z522" s="4" t="s">
        <v>368</v>
      </c>
      <c r="AA522" s="4" t="s">
        <v>369</v>
      </c>
      <c r="AB522" s="4" t="s">
        <v>370</v>
      </c>
      <c r="AC522" s="4" t="s">
        <v>371</v>
      </c>
      <c r="AD522" s="4" t="s">
        <v>372</v>
      </c>
      <c r="AE522" s="4" t="s">
        <v>373</v>
      </c>
      <c r="AF522" s="4" t="s">
        <v>374</v>
      </c>
      <c r="AG522" s="4" t="s">
        <v>375</v>
      </c>
      <c r="AH522" s="4" t="s">
        <v>376</v>
      </c>
      <c r="AI522" s="4" t="s">
        <v>377</v>
      </c>
      <c r="AJ522" s="4" t="s">
        <v>378</v>
      </c>
      <c r="AK522" s="4" t="s">
        <v>379</v>
      </c>
      <c r="AL522" s="4" t="s">
        <v>380</v>
      </c>
      <c r="AM522" s="4" t="s">
        <v>381</v>
      </c>
      <c r="AN522" s="4" t="s">
        <v>382</v>
      </c>
      <c r="AO522" s="4" t="s">
        <v>383</v>
      </c>
      <c r="AP522" s="4" t="s">
        <v>384</v>
      </c>
      <c r="AQ522" s="4" t="s">
        <v>385</v>
      </c>
      <c r="AR522" s="4" t="s">
        <v>386</v>
      </c>
      <c r="AS522" s="4" t="s">
        <v>387</v>
      </c>
      <c r="AT522" s="4" t="s">
        <v>182</v>
      </c>
      <c r="AU522" s="4" t="s">
        <v>388</v>
      </c>
      <c r="AV522" s="4" t="s">
        <v>298</v>
      </c>
      <c r="AW522" s="4" t="s">
        <v>389</v>
      </c>
      <c r="AX522" s="4" t="s">
        <v>299</v>
      </c>
      <c r="AY522" s="4" t="s">
        <v>390</v>
      </c>
      <c r="AZ522" s="4" t="s">
        <v>391</v>
      </c>
    </row>
    <row r="523" spans="1:52" x14ac:dyDescent="0.35">
      <c r="A523" t="s">
        <v>428</v>
      </c>
      <c r="B523" s="9">
        <v>1.119635695133E-2</v>
      </c>
      <c r="C523" s="9">
        <v>1.077679968035E-2</v>
      </c>
      <c r="D523" s="9">
        <v>1.1682684059190001E-2</v>
      </c>
      <c r="E523" s="9">
        <v>1.9012239033570001E-2</v>
      </c>
      <c r="F523" s="9">
        <v>2.5048807541089999E-2</v>
      </c>
      <c r="G523" s="9">
        <v>4.5549458454600001E-3</v>
      </c>
      <c r="H523" s="9">
        <v>1.584189314076E-2</v>
      </c>
      <c r="I523" s="9">
        <v>9.9874553229239993E-3</v>
      </c>
      <c r="J523" s="9">
        <v>0</v>
      </c>
      <c r="K523" s="9">
        <v>4.0970627585349998E-3</v>
      </c>
      <c r="L523" s="9">
        <v>6.7223443185720003E-3</v>
      </c>
      <c r="M523" s="9">
        <v>1.470115953629E-2</v>
      </c>
      <c r="N523" s="9">
        <v>8.5338051735790003E-3</v>
      </c>
      <c r="O523" s="9">
        <v>1.7165852359919999E-2</v>
      </c>
      <c r="P523" s="9">
        <v>1.1821326949900001E-2</v>
      </c>
      <c r="Q523" s="9">
        <v>1.3510093701340001E-2</v>
      </c>
      <c r="R523" s="9">
        <v>1.226783738879E-2</v>
      </c>
      <c r="S523" s="9">
        <v>1.7115093453980001E-2</v>
      </c>
      <c r="T523" s="9">
        <v>4.6124110794830003E-3</v>
      </c>
      <c r="U523" s="9">
        <v>9.85795468671E-3</v>
      </c>
      <c r="V523" s="9">
        <v>6.1210323935150003E-3</v>
      </c>
      <c r="W523" s="9">
        <v>0</v>
      </c>
      <c r="X523" s="9">
        <v>1.803234566932E-2</v>
      </c>
      <c r="Y523" s="9">
        <v>5.0299446491719997E-3</v>
      </c>
      <c r="Z523" s="9">
        <v>0</v>
      </c>
      <c r="AA523" s="9">
        <v>1.8512857899950001E-2</v>
      </c>
      <c r="AB523" s="9">
        <v>2.8343585264190001E-2</v>
      </c>
      <c r="AC523" s="9">
        <v>3.2366322115069998E-2</v>
      </c>
      <c r="AD523" s="9">
        <v>1.421016907906E-2</v>
      </c>
      <c r="AE523" s="9">
        <v>2.827803411621E-2</v>
      </c>
      <c r="AF523" s="9">
        <v>8.8258811376699994E-3</v>
      </c>
      <c r="AG523" s="9">
        <v>0</v>
      </c>
      <c r="AH523" s="9">
        <v>9.7571856343409997E-3</v>
      </c>
      <c r="AI523" s="9">
        <v>7.4186335228370003E-3</v>
      </c>
      <c r="AJ523" s="9">
        <v>5.7111688423970002E-3</v>
      </c>
      <c r="AK523" s="9">
        <v>2.838414066558E-2</v>
      </c>
      <c r="AL523" s="9">
        <v>8.7877405285860001E-3</v>
      </c>
      <c r="AM523" s="9">
        <v>1.0209206126849999E-2</v>
      </c>
      <c r="AN523" s="9">
        <v>3.3103708832539998E-2</v>
      </c>
      <c r="AO523" s="9">
        <v>0</v>
      </c>
      <c r="AP523" s="9">
        <v>1.4394740831379999E-2</v>
      </c>
      <c r="AQ523" s="9">
        <v>1.018909921127E-2</v>
      </c>
      <c r="AR523" s="9">
        <v>1.136704275608E-2</v>
      </c>
      <c r="AS523" s="9">
        <v>9.1832994278059996E-3</v>
      </c>
      <c r="AT523" s="9">
        <v>1.100276918535E-2</v>
      </c>
      <c r="AU523" s="9">
        <v>1.3006290466200001E-2</v>
      </c>
      <c r="AV523" s="9">
        <v>0</v>
      </c>
      <c r="AW523" s="9">
        <v>8.8258811376699994E-3</v>
      </c>
      <c r="AX523" s="9">
        <v>1.2713263533790001E-2</v>
      </c>
      <c r="AY523" s="9">
        <v>2.827803411621E-2</v>
      </c>
      <c r="AZ523" s="9">
        <v>1.137853391213E-2</v>
      </c>
    </row>
    <row r="524" spans="1:52" x14ac:dyDescent="0.35">
      <c r="A524" t="s">
        <v>429</v>
      </c>
      <c r="B524" s="9">
        <v>2.9342851813439999E-2</v>
      </c>
      <c r="C524" s="9">
        <v>3.5820846423030003E-2</v>
      </c>
      <c r="D524" s="9">
        <v>2.223090260064E-2</v>
      </c>
      <c r="E524" s="9">
        <v>1.081019734926E-2</v>
      </c>
      <c r="F524" s="9">
        <v>3.2409110049660003E-2</v>
      </c>
      <c r="G524" s="9">
        <v>2.8133044982359998E-2</v>
      </c>
      <c r="H524" s="9">
        <v>3.0488078004569999E-2</v>
      </c>
      <c r="I524" s="9">
        <v>4.2437820449649999E-2</v>
      </c>
      <c r="J524" s="9">
        <v>4.715520590201E-3</v>
      </c>
      <c r="K524" s="9">
        <v>4.0127440818990001E-2</v>
      </c>
      <c r="L524" s="9">
        <v>2.8791340858550001E-2</v>
      </c>
      <c r="M524" s="9">
        <v>1.9236542563550001E-2</v>
      </c>
      <c r="N524" s="9">
        <v>3.8828119573119997E-2</v>
      </c>
      <c r="O524" s="9">
        <v>2.6757065599259999E-2</v>
      </c>
      <c r="P524" s="9">
        <v>3.5546852586159999E-2</v>
      </c>
      <c r="Q524" s="9">
        <v>1.312972078477E-2</v>
      </c>
      <c r="R524" s="9">
        <v>2.961975617053E-2</v>
      </c>
      <c r="S524" s="9">
        <v>2.2811673006810002E-2</v>
      </c>
      <c r="T524" s="9">
        <v>3.3467767864890002E-2</v>
      </c>
      <c r="U524" s="9">
        <v>2.8996966433120001E-2</v>
      </c>
      <c r="V524" s="9">
        <v>0</v>
      </c>
      <c r="W524" s="9">
        <v>0.1075941844258</v>
      </c>
      <c r="X524" s="9">
        <v>2.1032853544440001E-2</v>
      </c>
      <c r="Y524" s="9">
        <v>3.1576469622870001E-2</v>
      </c>
      <c r="Z524" s="9">
        <v>4.8699965829719999E-2</v>
      </c>
      <c r="AA524" s="9">
        <v>1.343011105558E-2</v>
      </c>
      <c r="AB524" s="9">
        <v>4.9930296994789999E-2</v>
      </c>
      <c r="AC524" s="9">
        <v>4.133175570481E-2</v>
      </c>
      <c r="AD524" s="9">
        <v>3.1662549831210002E-2</v>
      </c>
      <c r="AE524" s="9">
        <v>2.1690050185880001E-2</v>
      </c>
      <c r="AF524" s="9">
        <v>2.0022994560780001E-2</v>
      </c>
      <c r="AG524" s="9">
        <v>0</v>
      </c>
      <c r="AH524" s="9">
        <v>0</v>
      </c>
      <c r="AI524" s="9">
        <v>1.8139112014170001E-2</v>
      </c>
      <c r="AJ524" s="9">
        <v>5.1812367968929997E-2</v>
      </c>
      <c r="AK524" s="9">
        <v>2.715473299806E-2</v>
      </c>
      <c r="AL524" s="9">
        <v>1.7399218303030001E-2</v>
      </c>
      <c r="AM524" s="9">
        <v>1.104381062888E-2</v>
      </c>
      <c r="AN524" s="9">
        <v>0</v>
      </c>
      <c r="AO524" s="9">
        <v>0</v>
      </c>
      <c r="AP524" s="9">
        <v>4.2785169247029999E-2</v>
      </c>
      <c r="AQ524" s="9">
        <v>1.7401137045430001E-2</v>
      </c>
      <c r="AR524" s="9">
        <v>2.8087177353310001E-2</v>
      </c>
      <c r="AS524" s="9">
        <v>4.4152196520570001E-2</v>
      </c>
      <c r="AT524" s="9">
        <v>3.3827670364530001E-2</v>
      </c>
      <c r="AU524" s="9">
        <v>3.1724671448130001E-2</v>
      </c>
      <c r="AV524" s="9">
        <v>1.9714443426290001E-2</v>
      </c>
      <c r="AW524" s="9">
        <v>2.0022994560780001E-2</v>
      </c>
      <c r="AX524" s="9">
        <v>1.9971595656380001E-2</v>
      </c>
      <c r="AY524" s="9">
        <v>2.1690050185880001E-2</v>
      </c>
      <c r="AZ524" s="9">
        <v>2.8115571206049999E-2</v>
      </c>
    </row>
    <row r="525" spans="1:52" x14ac:dyDescent="0.35">
      <c r="A525" t="s">
        <v>430</v>
      </c>
      <c r="B525" s="9">
        <v>3.6110751529710002E-2</v>
      </c>
      <c r="C525" s="9">
        <v>3.7907869557539997E-2</v>
      </c>
      <c r="D525" s="9">
        <v>3.4192672421440001E-2</v>
      </c>
      <c r="E525" s="9">
        <v>2.7353206843809999E-2</v>
      </c>
      <c r="F525" s="9">
        <v>5.2512234142629999E-3</v>
      </c>
      <c r="G525" s="9">
        <v>5.8206189232349999E-2</v>
      </c>
      <c r="H525" s="9">
        <v>2.9041363340070001E-2</v>
      </c>
      <c r="I525" s="9">
        <v>4.33690771906E-2</v>
      </c>
      <c r="J525" s="9">
        <v>4.6539228854729997E-2</v>
      </c>
      <c r="K525" s="9">
        <v>4.4396309554209999E-2</v>
      </c>
      <c r="L525" s="9">
        <v>2.316754774519E-2</v>
      </c>
      <c r="M525" s="9">
        <v>2.4065405704180001E-2</v>
      </c>
      <c r="N525" s="9">
        <v>5.4422314949639998E-2</v>
      </c>
      <c r="O525" s="9">
        <v>4.0312811252200001E-2</v>
      </c>
      <c r="P525" s="9">
        <v>4.6809540923500002E-2</v>
      </c>
      <c r="Q525" s="9">
        <v>3.9091102277159999E-2</v>
      </c>
      <c r="R525" s="9">
        <v>4.4768783415339998E-2</v>
      </c>
      <c r="S525" s="9">
        <v>3.8167526707229997E-2</v>
      </c>
      <c r="T525" s="9">
        <v>1.5992095317E-2</v>
      </c>
      <c r="U525" s="9">
        <v>2.529587420878E-2</v>
      </c>
      <c r="V525" s="9">
        <v>1.8495136217220001E-2</v>
      </c>
      <c r="W525" s="9">
        <v>2.9195049500439999E-2</v>
      </c>
      <c r="X525" s="9">
        <v>7.2699879207239998E-2</v>
      </c>
      <c r="Y525" s="9">
        <v>5.7169014538280001E-2</v>
      </c>
      <c r="Z525" s="9">
        <v>2.329419521609E-2</v>
      </c>
      <c r="AA525" s="9">
        <v>2.73089539388E-2</v>
      </c>
      <c r="AB525" s="9">
        <v>1.3359043864329999E-2</v>
      </c>
      <c r="AC525" s="9">
        <v>5.8743916079699997E-2</v>
      </c>
      <c r="AD525" s="9">
        <v>5.1529498612729999E-2</v>
      </c>
      <c r="AE525" s="9">
        <v>3.8617898003539999E-2</v>
      </c>
      <c r="AF525" s="9">
        <v>3.4627158999040002E-2</v>
      </c>
      <c r="AG525" s="9">
        <v>0.1112412468852</v>
      </c>
      <c r="AH525" s="9">
        <v>1.65994752569E-2</v>
      </c>
      <c r="AI525" s="9">
        <v>4.3943860060960002E-2</v>
      </c>
      <c r="AJ525" s="9">
        <v>2.8573537533430001E-2</v>
      </c>
      <c r="AK525" s="9">
        <v>4.6534368392000001E-2</v>
      </c>
      <c r="AL525" s="9">
        <v>3.2765834233920002E-2</v>
      </c>
      <c r="AM525" s="9">
        <v>3.2957647455309998E-2</v>
      </c>
      <c r="AN525" s="9">
        <v>7.4013389284020001E-2</v>
      </c>
      <c r="AO525" s="9">
        <v>0</v>
      </c>
      <c r="AP525" s="9">
        <v>5.4021246531010002E-2</v>
      </c>
      <c r="AQ525" s="9">
        <v>3.6277315291310001E-2</v>
      </c>
      <c r="AR525" s="9">
        <v>3.6740043183160001E-2</v>
      </c>
      <c r="AS525" s="9">
        <v>2.8688925799270001E-2</v>
      </c>
      <c r="AT525" s="9">
        <v>3.6989305395690002E-2</v>
      </c>
      <c r="AU525" s="9">
        <v>3.5960187840300001E-2</v>
      </c>
      <c r="AV525" s="9">
        <v>3.8734014652809998E-2</v>
      </c>
      <c r="AW525" s="9">
        <v>3.4627158999040002E-2</v>
      </c>
      <c r="AX525" s="9">
        <v>4.114844416183E-2</v>
      </c>
      <c r="AY525" s="9">
        <v>3.8617898003539999E-2</v>
      </c>
      <c r="AZ525" s="9">
        <v>3.677718437975E-2</v>
      </c>
    </row>
    <row r="526" spans="1:52" x14ac:dyDescent="0.35">
      <c r="A526" t="s">
        <v>431</v>
      </c>
      <c r="B526" s="9">
        <v>4.4666716678360002E-2</v>
      </c>
      <c r="C526" s="9">
        <v>5.158165851516E-2</v>
      </c>
      <c r="D526" s="9">
        <v>3.7101256757769999E-2</v>
      </c>
      <c r="E526" s="9">
        <v>2.3941379639049999E-2</v>
      </c>
      <c r="F526" s="9">
        <v>2.8904276357749999E-2</v>
      </c>
      <c r="G526" s="9">
        <v>3.244834196581E-2</v>
      </c>
      <c r="H526" s="9">
        <v>3.0496455965830001E-2</v>
      </c>
      <c r="I526" s="9">
        <v>6.1229940950630002E-2</v>
      </c>
      <c r="J526" s="9">
        <v>5.8559119562800001E-2</v>
      </c>
      <c r="K526" s="9">
        <v>6.5678914748190001E-2</v>
      </c>
      <c r="L526" s="9">
        <v>3.554522922252E-2</v>
      </c>
      <c r="M526" s="9">
        <v>2.726949932232E-2</v>
      </c>
      <c r="N526" s="9">
        <v>5.9848250578250002E-2</v>
      </c>
      <c r="O526" s="9">
        <v>5.1647647775209998E-2</v>
      </c>
      <c r="P526" s="9">
        <v>5.3886048591849998E-2</v>
      </c>
      <c r="Q526" s="9">
        <v>3.0768858566810001E-2</v>
      </c>
      <c r="R526" s="9">
        <v>4.777385657055E-2</v>
      </c>
      <c r="S526" s="9">
        <v>2.7572720546349998E-2</v>
      </c>
      <c r="T526" s="9">
        <v>5.0335921223640001E-2</v>
      </c>
      <c r="U526" s="9">
        <v>4.0785541695779998E-2</v>
      </c>
      <c r="V526" s="9">
        <v>0.1049370901024</v>
      </c>
      <c r="W526" s="9">
        <v>7.8511682001239994E-2</v>
      </c>
      <c r="X526" s="9">
        <v>6.360873120985E-2</v>
      </c>
      <c r="Y526" s="9">
        <v>5.3371931895429998E-2</v>
      </c>
      <c r="Z526" s="9">
        <v>5.2582251675610002E-2</v>
      </c>
      <c r="AA526" s="9">
        <v>5.766672721939E-2</v>
      </c>
      <c r="AB526" s="9">
        <v>3.4711957218159999E-2</v>
      </c>
      <c r="AC526" s="9">
        <v>2.6824968358399998E-2</v>
      </c>
      <c r="AD526" s="9">
        <v>4.0392017487539997E-2</v>
      </c>
      <c r="AE526" s="9">
        <v>5.3607697602479999E-2</v>
      </c>
      <c r="AF526" s="9">
        <v>3.0675422122100001E-2</v>
      </c>
      <c r="AG526" s="9">
        <v>3.2429134009019998E-2</v>
      </c>
      <c r="AH526" s="9">
        <v>3.7463201895269999E-2</v>
      </c>
      <c r="AI526" s="9">
        <v>4.4630459061429997E-2</v>
      </c>
      <c r="AJ526" s="9">
        <v>2.9315152916459999E-2</v>
      </c>
      <c r="AK526" s="9">
        <v>3.3931969854590002E-2</v>
      </c>
      <c r="AL526" s="9">
        <v>3.9460971237640002E-2</v>
      </c>
      <c r="AM526" s="9">
        <v>5.9917518374130001E-2</v>
      </c>
      <c r="AN526" s="9">
        <v>4.5199834918379998E-2</v>
      </c>
      <c r="AO526" s="9">
        <v>5.4047920322229999E-2</v>
      </c>
      <c r="AP526" s="9">
        <v>5.6440252319920003E-2</v>
      </c>
      <c r="AQ526" s="9">
        <v>6.4283904535029995E-2</v>
      </c>
      <c r="AR526" s="9">
        <v>4.2840101172270002E-2</v>
      </c>
      <c r="AS526" s="9">
        <v>6.6209703762989999E-2</v>
      </c>
      <c r="AT526" s="9">
        <v>4.2844015650160001E-2</v>
      </c>
      <c r="AU526" s="9">
        <v>4.5341604157259997E-2</v>
      </c>
      <c r="AV526" s="9">
        <v>1.2534622707970001E-2</v>
      </c>
      <c r="AW526" s="9">
        <v>3.0675422122100001E-2</v>
      </c>
      <c r="AX526" s="9">
        <v>5.838795137201E-2</v>
      </c>
      <c r="AY526" s="9">
        <v>5.3607697602479999E-2</v>
      </c>
      <c r="AZ526" s="9">
        <v>4.2883409031539997E-2</v>
      </c>
    </row>
    <row r="527" spans="1:52" x14ac:dyDescent="0.35">
      <c r="A527" t="s">
        <v>432</v>
      </c>
      <c r="B527" s="9">
        <v>6.7428694300359998E-2</v>
      </c>
      <c r="C527" s="9">
        <v>6.9902872729380006E-2</v>
      </c>
      <c r="D527" s="9">
        <v>6.4177631317600001E-2</v>
      </c>
      <c r="E527" s="9">
        <v>0.1042992916837</v>
      </c>
      <c r="F527" s="9">
        <v>8.0207990392610007E-2</v>
      </c>
      <c r="G527" s="9">
        <v>8.8787752785379995E-2</v>
      </c>
      <c r="H527" s="9">
        <v>8.4062468338179999E-2</v>
      </c>
      <c r="I527" s="9">
        <v>8.0313874127190002E-2</v>
      </c>
      <c r="J527" s="9">
        <v>1.451395267262E-2</v>
      </c>
      <c r="K527" s="9">
        <v>2.9167380385369999E-2</v>
      </c>
      <c r="L527" s="9">
        <v>5.2791254317129999E-2</v>
      </c>
      <c r="M527" s="9">
        <v>5.3807827999319997E-2</v>
      </c>
      <c r="N527" s="9">
        <v>8.8222477431289997E-2</v>
      </c>
      <c r="O527" s="9">
        <v>7.2083179950829995E-2</v>
      </c>
      <c r="P527" s="9">
        <v>0.1017590481631</v>
      </c>
      <c r="Q527" s="9">
        <v>5.7329442403270002E-2</v>
      </c>
      <c r="R527" s="9">
        <v>9.0011846987660002E-2</v>
      </c>
      <c r="S527" s="9">
        <v>5.5967554525160002E-2</v>
      </c>
      <c r="T527" s="9">
        <v>2.711422647838E-2</v>
      </c>
      <c r="U527" s="9">
        <v>3.9219739995359999E-2</v>
      </c>
      <c r="V527" s="9">
        <v>7.061726238122E-2</v>
      </c>
      <c r="W527" s="9">
        <v>0.1238092031889</v>
      </c>
      <c r="X527" s="9">
        <v>0.137939917592</v>
      </c>
      <c r="Y527" s="9">
        <v>0.12813175086799999</v>
      </c>
      <c r="Z527" s="9">
        <v>9.9199622111470001E-2</v>
      </c>
      <c r="AA527" s="9">
        <v>3.435876519074E-2</v>
      </c>
      <c r="AB527" s="9">
        <v>0.1283580839757</v>
      </c>
      <c r="AC527" s="9">
        <v>5.3940746977669998E-2</v>
      </c>
      <c r="AD527" s="9">
        <v>6.4187799535449994E-2</v>
      </c>
      <c r="AE527" s="9">
        <v>8.9195898139039997E-2</v>
      </c>
      <c r="AF527" s="9">
        <v>4.5865294272799999E-2</v>
      </c>
      <c r="AG527" s="9">
        <v>0</v>
      </c>
      <c r="AH527" s="9">
        <v>9.3470314625820006E-2</v>
      </c>
      <c r="AI527" s="9">
        <v>8.7010095707040006E-2</v>
      </c>
      <c r="AJ527" s="9">
        <v>6.5058791141630004E-2</v>
      </c>
      <c r="AK527" s="9">
        <v>8.1113074853419995E-2</v>
      </c>
      <c r="AL527" s="9">
        <v>6.3600754052150002E-2</v>
      </c>
      <c r="AM527" s="9">
        <v>9.0923688234120004E-2</v>
      </c>
      <c r="AN527" s="9">
        <v>0</v>
      </c>
      <c r="AO527" s="9">
        <v>4.4823684704770002E-2</v>
      </c>
      <c r="AP527" s="9">
        <v>8.2927744895260003E-2</v>
      </c>
      <c r="AQ527" s="9">
        <v>9.235336400362E-2</v>
      </c>
      <c r="AR527" s="9">
        <v>6.5941146577580004E-2</v>
      </c>
      <c r="AS527" s="9">
        <v>8.4972737517260005E-2</v>
      </c>
      <c r="AT527" s="9">
        <v>6.5584416344640004E-2</v>
      </c>
      <c r="AU527" s="9">
        <v>6.8532157334090002E-2</v>
      </c>
      <c r="AV527" s="9">
        <v>2.643273285028E-2</v>
      </c>
      <c r="AW527" s="9">
        <v>4.5865294272799999E-2</v>
      </c>
      <c r="AX527" s="9">
        <v>8.8664730798770006E-2</v>
      </c>
      <c r="AY527" s="9">
        <v>8.9195898139039997E-2</v>
      </c>
      <c r="AZ527" s="9">
        <v>6.5675599992209996E-2</v>
      </c>
    </row>
    <row r="528" spans="1:52" x14ac:dyDescent="0.35">
      <c r="A528" t="s">
        <v>433</v>
      </c>
      <c r="B528" s="9">
        <v>6.0054581415540001E-2</v>
      </c>
      <c r="C528" s="9">
        <v>5.8791172729790002E-2</v>
      </c>
      <c r="D528" s="9">
        <v>6.1570760713219999E-2</v>
      </c>
      <c r="E528" s="9">
        <v>6.0486032904099998E-2</v>
      </c>
      <c r="F528" s="9">
        <v>6.5859939951029997E-2</v>
      </c>
      <c r="G528" s="9">
        <v>5.7368766631010003E-2</v>
      </c>
      <c r="H528" s="9">
        <v>6.2045260849710002E-2</v>
      </c>
      <c r="I528" s="9">
        <v>6.6119990567990006E-2</v>
      </c>
      <c r="J528" s="9">
        <v>3.5896927026109998E-2</v>
      </c>
      <c r="K528" s="9">
        <v>6.5065935046789994E-2</v>
      </c>
      <c r="L528" s="9">
        <v>5.653098113031E-2</v>
      </c>
      <c r="M528" s="9">
        <v>8.5005352669260001E-2</v>
      </c>
      <c r="N528" s="9">
        <v>5.7801909720639998E-2</v>
      </c>
      <c r="O528" s="9">
        <v>4.8486768740630001E-2</v>
      </c>
      <c r="P528" s="9">
        <v>8.4912151657369997E-2</v>
      </c>
      <c r="Q528" s="9">
        <v>4.133752763272E-2</v>
      </c>
      <c r="R528" s="9">
        <v>7.3391007910819997E-2</v>
      </c>
      <c r="S528" s="9">
        <v>3.0711243563580001E-2</v>
      </c>
      <c r="T528" s="9">
        <v>5.2564432093960001E-2</v>
      </c>
      <c r="U528" s="9">
        <v>4.3395851307900003E-2</v>
      </c>
      <c r="V528" s="9">
        <v>9.7608476801599994E-2</v>
      </c>
      <c r="W528" s="9">
        <v>9.3990195428619999E-2</v>
      </c>
      <c r="X528" s="9">
        <v>5.0609233160969998E-2</v>
      </c>
      <c r="Y528" s="9">
        <v>7.3981832682829998E-2</v>
      </c>
      <c r="Z528" s="9">
        <v>0.1039290598711</v>
      </c>
      <c r="AA528" s="9">
        <v>6.1713911325429999E-2</v>
      </c>
      <c r="AB528" s="9">
        <v>0.10331304049620001</v>
      </c>
      <c r="AC528" s="9">
        <v>3.7150407049460002E-2</v>
      </c>
      <c r="AD528" s="9">
        <v>0.1225277306844</v>
      </c>
      <c r="AE528" s="9">
        <v>6.5447319613570004E-2</v>
      </c>
      <c r="AF528" s="9">
        <v>6.8632133568400006E-2</v>
      </c>
      <c r="AG528" s="9">
        <v>0</v>
      </c>
      <c r="AH528" s="9">
        <v>2.186627828874E-2</v>
      </c>
      <c r="AI528" s="9">
        <v>7.0264309059840005E-2</v>
      </c>
      <c r="AJ528" s="9">
        <v>7.0827526268369995E-2</v>
      </c>
      <c r="AK528" s="9">
        <v>9.1767704707599998E-2</v>
      </c>
      <c r="AL528" s="9">
        <v>5.3482955067109997E-2</v>
      </c>
      <c r="AM528" s="9">
        <v>9.7481401615929997E-2</v>
      </c>
      <c r="AN528" s="9">
        <v>0</v>
      </c>
      <c r="AO528" s="9">
        <v>4.37902834462E-2</v>
      </c>
      <c r="AP528" s="9">
        <v>6.8577726012850004E-2</v>
      </c>
      <c r="AQ528" s="9">
        <v>8.6548705994130004E-2</v>
      </c>
      <c r="AR528" s="9">
        <v>5.9281192204110003E-2</v>
      </c>
      <c r="AS528" s="9">
        <v>6.9175884578489999E-2</v>
      </c>
      <c r="AT528" s="9">
        <v>6.3457606372249994E-2</v>
      </c>
      <c r="AU528" s="9">
        <v>6.52496422603E-2</v>
      </c>
      <c r="AV528" s="9">
        <v>5.2797906396320003E-2</v>
      </c>
      <c r="AW528" s="9">
        <v>6.8632133568400006E-2</v>
      </c>
      <c r="AX528" s="9">
        <v>4.0041996297550002E-2</v>
      </c>
      <c r="AY528" s="9">
        <v>6.5447319613570004E-2</v>
      </c>
      <c r="AZ528" s="9">
        <v>5.9341120669700001E-2</v>
      </c>
    </row>
    <row r="529" spans="1:52" x14ac:dyDescent="0.35">
      <c r="A529" t="s">
        <v>434</v>
      </c>
      <c r="B529" s="9">
        <v>6.3748208746349996E-2</v>
      </c>
      <c r="C529" s="9">
        <v>6.4974223668030004E-2</v>
      </c>
      <c r="D529" s="9">
        <v>6.2516456992250002E-2</v>
      </c>
      <c r="E529" s="9">
        <v>6.245191886386E-2</v>
      </c>
      <c r="F529" s="9">
        <v>5.0239920166019997E-2</v>
      </c>
      <c r="G529" s="9">
        <v>7.8009809008470002E-2</v>
      </c>
      <c r="H529" s="9">
        <v>6.2715606460590004E-2</v>
      </c>
      <c r="I529" s="9">
        <v>7.8919430420370001E-2</v>
      </c>
      <c r="J529" s="9">
        <v>5.2596752675340003E-2</v>
      </c>
      <c r="K529" s="9">
        <v>5.9769967724929998E-2</v>
      </c>
      <c r="L529" s="9">
        <v>6.3263239118650005E-2</v>
      </c>
      <c r="M529" s="9">
        <v>5.1657889992089999E-2</v>
      </c>
      <c r="N529" s="9">
        <v>8.3397050581229995E-2</v>
      </c>
      <c r="O529" s="9">
        <v>5.1021350910900001E-2</v>
      </c>
      <c r="P529" s="9">
        <v>8.549907568001E-2</v>
      </c>
      <c r="Q529" s="9">
        <v>5.7453140109150001E-2</v>
      </c>
      <c r="R529" s="9">
        <v>7.8083721848489995E-2</v>
      </c>
      <c r="S529" s="9">
        <v>6.061982414823E-2</v>
      </c>
      <c r="T529" s="9">
        <v>3.5159564759259999E-2</v>
      </c>
      <c r="U529" s="9">
        <v>4.5841504592309998E-2</v>
      </c>
      <c r="V529" s="9">
        <v>9.4428453122879993E-2</v>
      </c>
      <c r="W529" s="9">
        <v>6.9699956269220001E-2</v>
      </c>
      <c r="X529" s="9">
        <v>0.11789242358590001</v>
      </c>
      <c r="Y529" s="9">
        <v>7.1624719975209999E-2</v>
      </c>
      <c r="Z529" s="9">
        <v>5.824871644284E-2</v>
      </c>
      <c r="AA529" s="9">
        <v>3.1488441125460002E-2</v>
      </c>
      <c r="AB529" s="9">
        <v>0.1226082198188</v>
      </c>
      <c r="AC529" s="9">
        <v>0.1100302394217</v>
      </c>
      <c r="AD529" s="9">
        <v>0.12738642811779999</v>
      </c>
      <c r="AE529" s="9">
        <v>0.10672800559999999</v>
      </c>
      <c r="AF529" s="9">
        <v>8.0029248395170005E-2</v>
      </c>
      <c r="AG529" s="9">
        <v>4.3117291954129999E-2</v>
      </c>
      <c r="AH529" s="9">
        <v>6.1537143328659998E-2</v>
      </c>
      <c r="AI529" s="9">
        <v>7.8072745022010004E-2</v>
      </c>
      <c r="AJ529" s="9">
        <v>5.661431920289E-2</v>
      </c>
      <c r="AK529" s="9">
        <v>7.5808009779500002E-2</v>
      </c>
      <c r="AL529" s="9">
        <v>7.3110138197970007E-2</v>
      </c>
      <c r="AM529" s="9">
        <v>7.9089116022740005E-2</v>
      </c>
      <c r="AN529" s="9">
        <v>6.0562470483169997E-2</v>
      </c>
      <c r="AO529" s="9">
        <v>0</v>
      </c>
      <c r="AP529" s="9">
        <v>5.955398699917E-2</v>
      </c>
      <c r="AQ529" s="9">
        <v>7.5552464318480006E-2</v>
      </c>
      <c r="AR529" s="9">
        <v>6.0579416483090003E-2</v>
      </c>
      <c r="AS529" s="9">
        <v>0.1011207431268</v>
      </c>
      <c r="AT529" s="9">
        <v>5.216488433732E-2</v>
      </c>
      <c r="AU529" s="9">
        <v>6.1909460167309999E-2</v>
      </c>
      <c r="AV529" s="9">
        <v>4.3136685003870003E-2</v>
      </c>
      <c r="AW529" s="9">
        <v>8.0029248395170005E-2</v>
      </c>
      <c r="AX529" s="9">
        <v>7.1929379133140001E-2</v>
      </c>
      <c r="AY529" s="9">
        <v>0.10672800559999999</v>
      </c>
      <c r="AZ529" s="9">
        <v>6.0640657347869997E-2</v>
      </c>
    </row>
    <row r="530" spans="1:52" x14ac:dyDescent="0.35">
      <c r="A530" t="s">
        <v>435</v>
      </c>
      <c r="B530" s="9">
        <v>7.8700237601540005E-2</v>
      </c>
      <c r="C530" s="9">
        <v>9.0196020055420004E-2</v>
      </c>
      <c r="D530" s="9">
        <v>6.6131721653490003E-2</v>
      </c>
      <c r="E530" s="9">
        <v>6.4901884844819999E-2</v>
      </c>
      <c r="F530" s="9">
        <v>7.8934882055319996E-2</v>
      </c>
      <c r="G530" s="9">
        <v>7.0570739757510006E-2</v>
      </c>
      <c r="H530" s="9">
        <v>7.5177271932270001E-2</v>
      </c>
      <c r="I530" s="9">
        <v>7.6323870967429999E-2</v>
      </c>
      <c r="J530" s="9">
        <v>7.3542525035489997E-2</v>
      </c>
      <c r="K530" s="9">
        <v>0.1005206802093</v>
      </c>
      <c r="L530" s="9">
        <v>7.2197818359300003E-2</v>
      </c>
      <c r="M530" s="9">
        <v>0.1112025141463</v>
      </c>
      <c r="N530" s="9">
        <v>9.0707163639970001E-2</v>
      </c>
      <c r="O530" s="9">
        <v>4.9053624152110002E-2</v>
      </c>
      <c r="P530" s="9">
        <v>7.8502309728860006E-2</v>
      </c>
      <c r="Q530" s="9">
        <v>8.9333947961950003E-2</v>
      </c>
      <c r="R530" s="9">
        <v>8.1366198147580004E-2</v>
      </c>
      <c r="S530" s="9">
        <v>6.8388809605109999E-2</v>
      </c>
      <c r="T530" s="9">
        <v>8.0416337072280006E-2</v>
      </c>
      <c r="U530" s="9">
        <v>7.5370146348850003E-2</v>
      </c>
      <c r="V530" s="9">
        <v>0.1201446082318</v>
      </c>
      <c r="W530" s="9">
        <v>5.6961218828229999E-2</v>
      </c>
      <c r="X530" s="9">
        <v>4.8085868958470002E-2</v>
      </c>
      <c r="Y530" s="9">
        <v>9.6962120646319996E-2</v>
      </c>
      <c r="Z530" s="9">
        <v>0.13095761531559999</v>
      </c>
      <c r="AA530" s="9">
        <v>7.3981518213879993E-2</v>
      </c>
      <c r="AB530" s="9">
        <v>9.1871073471480005E-2</v>
      </c>
      <c r="AC530" s="9">
        <v>0.10868628759520001</v>
      </c>
      <c r="AD530" s="9">
        <v>0.1085307369866</v>
      </c>
      <c r="AE530" s="9">
        <v>0.1068974189949</v>
      </c>
      <c r="AF530" s="9">
        <v>0.13080337777119999</v>
      </c>
      <c r="AG530" s="9">
        <v>5.8861231212099997E-2</v>
      </c>
      <c r="AH530" s="9">
        <v>0</v>
      </c>
      <c r="AI530" s="9">
        <v>0.1010488698245</v>
      </c>
      <c r="AJ530" s="9">
        <v>7.4798984967589993E-2</v>
      </c>
      <c r="AK530" s="9">
        <v>0.1040029369098</v>
      </c>
      <c r="AL530" s="9">
        <v>6.4292485087030005E-2</v>
      </c>
      <c r="AM530" s="9">
        <v>6.0276168209610001E-2</v>
      </c>
      <c r="AN530" s="9">
        <v>7.7204929777229994E-2</v>
      </c>
      <c r="AO530" s="9">
        <v>0</v>
      </c>
      <c r="AP530" s="9">
        <v>7.5555294703859993E-2</v>
      </c>
      <c r="AQ530" s="9">
        <v>0.10486963010640001</v>
      </c>
      <c r="AR530" s="9">
        <v>8.2470282916909998E-2</v>
      </c>
      <c r="AS530" s="9">
        <v>3.423656297127E-2</v>
      </c>
      <c r="AT530" s="9">
        <v>8.0126358423230001E-2</v>
      </c>
      <c r="AU530" s="9">
        <v>8.426222021957E-2</v>
      </c>
      <c r="AV530" s="9">
        <v>8.8866583709530003E-2</v>
      </c>
      <c r="AW530" s="9">
        <v>0.13080337777119999</v>
      </c>
      <c r="AX530" s="9">
        <v>9.214798075017E-2</v>
      </c>
      <c r="AY530" s="9">
        <v>0.1068974189949</v>
      </c>
      <c r="AZ530" s="9">
        <v>8.2553653667880006E-2</v>
      </c>
    </row>
    <row r="531" spans="1:52" x14ac:dyDescent="0.35">
      <c r="A531" t="s">
        <v>436</v>
      </c>
      <c r="B531" s="9">
        <v>9.4516750918300002E-2</v>
      </c>
      <c r="C531" s="9">
        <v>0.1096668874409</v>
      </c>
      <c r="D531" s="9">
        <v>7.793481013129E-2</v>
      </c>
      <c r="E531" s="9">
        <v>9.0041193726409993E-2</v>
      </c>
      <c r="F531" s="9">
        <v>0.1264526964963</v>
      </c>
      <c r="G531" s="9">
        <v>6.5072648044960005E-2</v>
      </c>
      <c r="H531" s="9">
        <v>9.8877568861890003E-2</v>
      </c>
      <c r="I531" s="9">
        <v>9.1694626778240002E-2</v>
      </c>
      <c r="J531" s="9">
        <v>0.1101678318854</v>
      </c>
      <c r="K531" s="9">
        <v>7.8447483283239999E-2</v>
      </c>
      <c r="L531" s="9">
        <v>8.0912546487170001E-2</v>
      </c>
      <c r="M531" s="9">
        <v>8.724139210786E-2</v>
      </c>
      <c r="N531" s="9">
        <v>0.1168283267603</v>
      </c>
      <c r="O531" s="9">
        <v>9.1465775045509998E-2</v>
      </c>
      <c r="P531" s="9">
        <v>0.1106920067482</v>
      </c>
      <c r="Q531" s="9">
        <v>9.5610895842290003E-2</v>
      </c>
      <c r="R531" s="9">
        <v>0.1067045564719</v>
      </c>
      <c r="S531" s="9">
        <v>7.8002842240399994E-2</v>
      </c>
      <c r="T531" s="9">
        <v>8.0225162639960004E-2</v>
      </c>
      <c r="U531" s="9">
        <v>7.9292780434609994E-2</v>
      </c>
      <c r="V531" s="9">
        <v>0.1417573142621</v>
      </c>
      <c r="W531" s="9">
        <v>0.12910651808439999</v>
      </c>
      <c r="X531" s="9">
        <v>6.0197186062949999E-2</v>
      </c>
      <c r="Y531" s="9">
        <v>0.1098602214424</v>
      </c>
      <c r="Z531" s="9">
        <v>0.1197753726849</v>
      </c>
      <c r="AA531" s="9">
        <v>0.1092749181024</v>
      </c>
      <c r="AB531" s="9">
        <v>0.16091253666239999</v>
      </c>
      <c r="AC531" s="9">
        <v>0.12788618266910001</v>
      </c>
      <c r="AD531" s="9">
        <v>0.13399267178169999</v>
      </c>
      <c r="AE531" s="9">
        <v>6.6735721346719998E-2</v>
      </c>
      <c r="AF531" s="9">
        <v>6.8097741994980004E-2</v>
      </c>
      <c r="AG531" s="9">
        <v>0.28307424444880003</v>
      </c>
      <c r="AH531" s="9">
        <v>1.538451738455E-2</v>
      </c>
      <c r="AI531" s="9">
        <v>0.1085520442731</v>
      </c>
      <c r="AJ531" s="9">
        <v>0.1313170087493</v>
      </c>
      <c r="AK531" s="9">
        <v>8.6469917284860004E-2</v>
      </c>
      <c r="AL531" s="9">
        <v>6.0703377502879997E-2</v>
      </c>
      <c r="AM531" s="9">
        <v>0.1079197866998</v>
      </c>
      <c r="AN531" s="9">
        <v>0.14399385687399999</v>
      </c>
      <c r="AO531" s="9">
        <v>0</v>
      </c>
      <c r="AP531" s="9">
        <v>7.7806779395270004E-2</v>
      </c>
      <c r="AQ531" s="9">
        <v>0.1007898595937</v>
      </c>
      <c r="AR531" s="9">
        <v>9.4446251085739993E-2</v>
      </c>
      <c r="AS531" s="9">
        <v>9.5348221458960006E-2</v>
      </c>
      <c r="AT531" s="9">
        <v>0.1070300917466</v>
      </c>
      <c r="AU531" s="9">
        <v>0.1069171304617</v>
      </c>
      <c r="AV531" s="9">
        <v>6.7796566400079999E-2</v>
      </c>
      <c r="AW531" s="9">
        <v>6.8097741994980004E-2</v>
      </c>
      <c r="AX531" s="9">
        <v>1.511685151312E-2</v>
      </c>
      <c r="AY531" s="9">
        <v>6.6735721346719998E-2</v>
      </c>
      <c r="AZ531" s="9">
        <v>9.4541728566839997E-2</v>
      </c>
    </row>
    <row r="532" spans="1:52" x14ac:dyDescent="0.35">
      <c r="A532" t="s">
        <v>437</v>
      </c>
      <c r="B532" s="9">
        <v>8.3978603130259996E-2</v>
      </c>
      <c r="C532" s="9">
        <v>8.1605561717969996E-2</v>
      </c>
      <c r="D532" s="9">
        <v>8.6769840176980001E-2</v>
      </c>
      <c r="E532" s="9">
        <v>6.9349205398800004E-2</v>
      </c>
      <c r="F532" s="9">
        <v>9.6363275091539996E-2</v>
      </c>
      <c r="G532" s="9">
        <v>6.9357119778140006E-2</v>
      </c>
      <c r="H532" s="9">
        <v>8.4230697837669996E-2</v>
      </c>
      <c r="I532" s="9">
        <v>8.7115049251799997E-2</v>
      </c>
      <c r="J532" s="9">
        <v>8.8776987509790004E-2</v>
      </c>
      <c r="K532" s="9">
        <v>8.4973322943590002E-2</v>
      </c>
      <c r="L532" s="9">
        <v>7.4746140505219993E-2</v>
      </c>
      <c r="M532" s="9">
        <v>0.12158103954339999</v>
      </c>
      <c r="N532" s="9">
        <v>6.3637500763829999E-2</v>
      </c>
      <c r="O532" s="9">
        <v>9.0630495585220003E-2</v>
      </c>
      <c r="P532" s="9">
        <v>7.3862642974340004E-2</v>
      </c>
      <c r="Q532" s="9">
        <v>8.5378000855270003E-2</v>
      </c>
      <c r="R532" s="9">
        <v>7.6907307074340001E-2</v>
      </c>
      <c r="S532" s="9">
        <v>5.8650930514500002E-2</v>
      </c>
      <c r="T532" s="9">
        <v>0.11750309327239999</v>
      </c>
      <c r="U532" s="9">
        <v>9.2811464957850004E-2</v>
      </c>
      <c r="V532" s="9">
        <v>8.2899651623699999E-2</v>
      </c>
      <c r="W532" s="9">
        <v>0.17297648998580001</v>
      </c>
      <c r="X532" s="9">
        <v>0.13946815114790001</v>
      </c>
      <c r="Y532" s="9">
        <v>0.1073160001707</v>
      </c>
      <c r="Z532" s="9">
        <v>7.5618204468569997E-2</v>
      </c>
      <c r="AA532" s="9">
        <v>9.4417854551960001E-2</v>
      </c>
      <c r="AB532" s="9">
        <v>0.13870999703469999</v>
      </c>
      <c r="AC532" s="9">
        <v>0.15688908030349999</v>
      </c>
      <c r="AD532" s="9">
        <v>7.4118399596939999E-2</v>
      </c>
      <c r="AE532" s="9">
        <v>7.0571157155540007E-2</v>
      </c>
      <c r="AF532" s="9">
        <v>8.2892572130029998E-2</v>
      </c>
      <c r="AG532" s="9">
        <v>4.7858103531120001E-2</v>
      </c>
      <c r="AH532" s="9">
        <v>4.7353268393680002E-2</v>
      </c>
      <c r="AI532" s="9">
        <v>9.5536069007159996E-2</v>
      </c>
      <c r="AJ532" s="9">
        <v>8.0639210698960004E-2</v>
      </c>
      <c r="AK532" s="9">
        <v>8.7835659741989994E-2</v>
      </c>
      <c r="AL532" s="9">
        <v>6.8166936598440003E-2</v>
      </c>
      <c r="AM532" s="9">
        <v>8.2498127402009999E-2</v>
      </c>
      <c r="AN532" s="9">
        <v>9.9749420992459994E-2</v>
      </c>
      <c r="AO532" s="9">
        <v>9.3771344704389997E-2</v>
      </c>
      <c r="AP532" s="9">
        <v>7.7640868105019994E-2</v>
      </c>
      <c r="AQ532" s="9">
        <v>8.3462220638800003E-2</v>
      </c>
      <c r="AR532" s="9">
        <v>8.5331766124069994E-2</v>
      </c>
      <c r="AS532" s="9">
        <v>6.8019484858340001E-2</v>
      </c>
      <c r="AT532" s="9">
        <v>8.9671537583680003E-2</v>
      </c>
      <c r="AU532" s="9">
        <v>9.1259316312210001E-2</v>
      </c>
      <c r="AV532" s="9">
        <v>7.0168303784420002E-2</v>
      </c>
      <c r="AW532" s="9">
        <v>8.2892572130029998E-2</v>
      </c>
      <c r="AX532" s="9">
        <v>8.1994368486710004E-2</v>
      </c>
      <c r="AY532" s="9">
        <v>7.0571157155540007E-2</v>
      </c>
      <c r="AZ532" s="9">
        <v>8.541802960191E-2</v>
      </c>
    </row>
    <row r="533" spans="1:52" x14ac:dyDescent="0.35">
      <c r="A533" t="s">
        <v>438</v>
      </c>
      <c r="B533" s="9">
        <v>8.2622079621290007E-2</v>
      </c>
      <c r="C533" s="9">
        <v>9.7076622154840003E-2</v>
      </c>
      <c r="D533" s="9">
        <v>6.6786640127629998E-2</v>
      </c>
      <c r="E533" s="9">
        <v>0.1164207034725</v>
      </c>
      <c r="F533" s="9">
        <v>5.9137090870919999E-2</v>
      </c>
      <c r="G533" s="9">
        <v>0.1107843485464</v>
      </c>
      <c r="H533" s="9">
        <v>8.2339739912469997E-2</v>
      </c>
      <c r="I533" s="9">
        <v>6.8108774815020007E-2</v>
      </c>
      <c r="J533" s="9">
        <v>6.1943804666410002E-2</v>
      </c>
      <c r="K533" s="9">
        <v>9.2947955323299997E-2</v>
      </c>
      <c r="L533" s="9">
        <v>7.32128040796E-2</v>
      </c>
      <c r="M533" s="9">
        <v>8.3070318494340004E-2</v>
      </c>
      <c r="N533" s="9">
        <v>0.10110842784970001</v>
      </c>
      <c r="O533" s="9">
        <v>7.2985356259690007E-2</v>
      </c>
      <c r="P533" s="9">
        <v>8.945355914092E-2</v>
      </c>
      <c r="Q533" s="9">
        <v>8.1439223093000002E-2</v>
      </c>
      <c r="R533" s="9">
        <v>8.7334566270460004E-2</v>
      </c>
      <c r="S533" s="9">
        <v>7.0765986075729995E-2</v>
      </c>
      <c r="T533" s="9">
        <v>8.1050578084539998E-2</v>
      </c>
      <c r="U533" s="9">
        <v>7.673564195733E-2</v>
      </c>
      <c r="V533" s="9">
        <v>6.1043638901520002E-2</v>
      </c>
      <c r="W533" s="9">
        <v>7.6831030978849996E-2</v>
      </c>
      <c r="X533" s="9">
        <v>1.849145303284E-2</v>
      </c>
      <c r="Y533" s="9">
        <v>0.1326989164116</v>
      </c>
      <c r="Z533" s="9">
        <v>0.1008212365771</v>
      </c>
      <c r="AA533" s="9">
        <v>7.7564518387199993E-2</v>
      </c>
      <c r="AB533" s="9">
        <v>0.17255749421630001</v>
      </c>
      <c r="AC533" s="9">
        <v>0.12626105422879999</v>
      </c>
      <c r="AD533" s="9">
        <v>7.6136586177710006E-2</v>
      </c>
      <c r="AE533" s="9">
        <v>4.891989760545E-2</v>
      </c>
      <c r="AF533" s="9">
        <v>6.9832823522019999E-2</v>
      </c>
      <c r="AG533" s="9">
        <v>3.7609205078190003E-2</v>
      </c>
      <c r="AH533" s="9">
        <v>5.9580718241639997E-2</v>
      </c>
      <c r="AI533" s="9">
        <v>8.9741745344910001E-2</v>
      </c>
      <c r="AJ533" s="9">
        <v>7.6771115424400002E-2</v>
      </c>
      <c r="AK533" s="9">
        <v>0.10249616687389999</v>
      </c>
      <c r="AL533" s="9">
        <v>6.7058169939039999E-2</v>
      </c>
      <c r="AM533" s="9">
        <v>4.6838804975460002E-2</v>
      </c>
      <c r="AN533" s="9">
        <v>0</v>
      </c>
      <c r="AO533" s="9">
        <v>0.2113233207372</v>
      </c>
      <c r="AP533" s="9">
        <v>7.4938458542749997E-2</v>
      </c>
      <c r="AQ533" s="9">
        <v>9.1398377035210004E-2</v>
      </c>
      <c r="AR533" s="9">
        <v>8.0397002325160005E-2</v>
      </c>
      <c r="AS533" s="9">
        <v>0.1088644997107</v>
      </c>
      <c r="AT533" s="9">
        <v>8.9210218848340003E-2</v>
      </c>
      <c r="AU533" s="9">
        <v>8.7466157904509997E-2</v>
      </c>
      <c r="AV533" s="9">
        <v>6.441488752598E-2</v>
      </c>
      <c r="AW533" s="9">
        <v>6.9832823522019999E-2</v>
      </c>
      <c r="AX533" s="9">
        <v>5.7053735027910002E-2</v>
      </c>
      <c r="AY533" s="9">
        <v>4.891989760545E-2</v>
      </c>
      <c r="AZ533" s="9">
        <v>8.0478277158009995E-2</v>
      </c>
    </row>
    <row r="534" spans="1:52" x14ac:dyDescent="0.35">
      <c r="A534" t="s">
        <v>439</v>
      </c>
      <c r="B534" s="9">
        <v>0.2060356758746</v>
      </c>
      <c r="C534" s="9">
        <v>0.1872575774428</v>
      </c>
      <c r="D534" s="9">
        <v>0.22700380907949999</v>
      </c>
      <c r="E534" s="9">
        <v>0.23557879939330001</v>
      </c>
      <c r="F534" s="9">
        <v>0.21099592910949999</v>
      </c>
      <c r="G534" s="9">
        <v>0.21785742562140001</v>
      </c>
      <c r="H534" s="9">
        <v>0.2140784721647</v>
      </c>
      <c r="I534" s="9">
        <v>0.21836216353499999</v>
      </c>
      <c r="J534" s="9">
        <v>0.24147585273059999</v>
      </c>
      <c r="K534" s="9">
        <v>0.1349197974262</v>
      </c>
      <c r="L534" s="9">
        <v>0.23099105026200001</v>
      </c>
      <c r="M534" s="9">
        <v>0.22017404960930001</v>
      </c>
      <c r="N534" s="9">
        <v>0.19382278160079999</v>
      </c>
      <c r="O534" s="9">
        <v>0.17847214971110001</v>
      </c>
      <c r="P534" s="9">
        <v>0.19570781111669999</v>
      </c>
      <c r="Q534" s="9">
        <v>0.1976816217249</v>
      </c>
      <c r="R534" s="9">
        <v>0.1962296872374</v>
      </c>
      <c r="S534" s="9">
        <v>0.28907292946199997</v>
      </c>
      <c r="T534" s="9">
        <v>0.16711777769210001</v>
      </c>
      <c r="U534" s="9">
        <v>0.2182844831696</v>
      </c>
      <c r="V534" s="9">
        <v>0.21009546006429999</v>
      </c>
      <c r="W534" s="9">
        <v>0.1375156150088</v>
      </c>
      <c r="X534" s="9">
        <v>0.2084479427625</v>
      </c>
      <c r="Y534" s="9">
        <v>0.16214927331189999</v>
      </c>
      <c r="Z534" s="9">
        <v>0.18261050404699999</v>
      </c>
      <c r="AA534" s="9">
        <v>0.20657971076760001</v>
      </c>
      <c r="AB534" s="9">
        <v>0.14839944399009999</v>
      </c>
      <c r="AC534" s="9">
        <v>0.1942608088212</v>
      </c>
      <c r="AD534" s="9">
        <v>0.23121801495399999</v>
      </c>
      <c r="AE534" s="9">
        <v>0.21469532479369999</v>
      </c>
      <c r="AF534" s="9">
        <v>0.29031797969930001</v>
      </c>
      <c r="AG534" s="9">
        <v>0.11109403138729999</v>
      </c>
      <c r="AH534" s="9">
        <v>0.18278954184999999</v>
      </c>
      <c r="AI534" s="9">
        <v>0.1852947342521</v>
      </c>
      <c r="AJ534" s="9">
        <v>0.19388818701489999</v>
      </c>
      <c r="AK534" s="9">
        <v>0.19191371706470001</v>
      </c>
      <c r="AL534" s="9">
        <v>0.23228128755419999</v>
      </c>
      <c r="AM534" s="9">
        <v>0.23144635624089999</v>
      </c>
      <c r="AN534" s="9">
        <v>0.2213824153434</v>
      </c>
      <c r="AO534" s="9">
        <v>0.1018481258206</v>
      </c>
      <c r="AP534" s="9">
        <v>0.18722796014679999</v>
      </c>
      <c r="AQ534" s="9">
        <v>0.20308239800989999</v>
      </c>
      <c r="AR534" s="9">
        <v>0.20614789700360001</v>
      </c>
      <c r="AS534" s="9">
        <v>0.20471214701740001</v>
      </c>
      <c r="AT534" s="9">
        <v>0.19477793688860001</v>
      </c>
      <c r="AU534" s="9">
        <v>0.1973043036762</v>
      </c>
      <c r="AV534" s="9">
        <v>0.318010617705</v>
      </c>
      <c r="AW534" s="9">
        <v>0.29031797969930001</v>
      </c>
      <c r="AX534" s="9">
        <v>0.22114809249879999</v>
      </c>
      <c r="AY534" s="9">
        <v>0.21469532479369999</v>
      </c>
      <c r="AZ534" s="9">
        <v>0.20624347096029999</v>
      </c>
    </row>
    <row r="535" spans="1:52" x14ac:dyDescent="0.35">
      <c r="A535" t="s">
        <v>504</v>
      </c>
      <c r="B535" s="9">
        <v>0.28060946525210001</v>
      </c>
      <c r="C535" s="9">
        <v>0.2389806854289</v>
      </c>
      <c r="D535" s="9">
        <v>0.32613428904199998</v>
      </c>
      <c r="E535" s="9">
        <v>0.25645500016549999</v>
      </c>
      <c r="F535" s="9">
        <v>0.24979083492099999</v>
      </c>
      <c r="G535" s="9">
        <v>0.26891659015739999</v>
      </c>
      <c r="H535" s="9">
        <v>0.25838312435470001</v>
      </c>
      <c r="I535" s="9">
        <v>0.25700299339280003</v>
      </c>
      <c r="J535" s="9">
        <v>0.28185081541410001</v>
      </c>
      <c r="K535" s="9">
        <v>0.3705301994813</v>
      </c>
      <c r="L535" s="9">
        <v>0.31205710156529998</v>
      </c>
      <c r="M535" s="9">
        <v>0.25493834628930001</v>
      </c>
      <c r="N535" s="9">
        <v>0.24874441024380001</v>
      </c>
      <c r="O535" s="9">
        <v>0.29679299229579997</v>
      </c>
      <c r="P535" s="9">
        <v>0.21244427122250001</v>
      </c>
      <c r="Q535" s="9">
        <v>0.33484088653689997</v>
      </c>
      <c r="R535" s="9">
        <v>0.24480597326110001</v>
      </c>
      <c r="S535" s="9">
        <v>0.26356554676569999</v>
      </c>
      <c r="T535" s="9">
        <v>0.36997775190940002</v>
      </c>
      <c r="U535" s="9">
        <v>0.32533214341490002</v>
      </c>
      <c r="V535" s="9">
        <v>0.17881465449629999</v>
      </c>
      <c r="W535" s="9">
        <v>0.17218497993869999</v>
      </c>
      <c r="X535" s="9">
        <v>0.29674590847280002</v>
      </c>
      <c r="Y535" s="9">
        <v>0.19164712555630001</v>
      </c>
      <c r="Z535" s="9">
        <v>0.2152244598344</v>
      </c>
      <c r="AA535" s="9">
        <v>0.31934448970540003</v>
      </c>
      <c r="AB535" s="10">
        <v>4.8671659990940003E-2</v>
      </c>
      <c r="AC535" s="9">
        <v>0.20645456616890001</v>
      </c>
      <c r="AD535" s="9">
        <v>0.16471533954109999</v>
      </c>
      <c r="AE535" s="9">
        <v>0.30034545820109998</v>
      </c>
      <c r="AF535" s="9">
        <v>0.25213480798850002</v>
      </c>
      <c r="AG535" s="9">
        <v>0.3499339216506</v>
      </c>
      <c r="AH535" s="9">
        <v>0.52282709308469999</v>
      </c>
      <c r="AI535" s="9">
        <v>0.21724323871029999</v>
      </c>
      <c r="AJ535" s="9">
        <v>0.3116309501708</v>
      </c>
      <c r="AK535" s="9">
        <v>0.19694517665530001</v>
      </c>
      <c r="AL535" s="9">
        <v>0.33451838715639998</v>
      </c>
      <c r="AM535" s="9">
        <v>0.2787204716585</v>
      </c>
      <c r="AN535" s="9">
        <v>0.35619722607830001</v>
      </c>
      <c r="AO535" s="9">
        <v>0.50338064084239997</v>
      </c>
      <c r="AP535" s="9">
        <v>0.27257014084999998</v>
      </c>
      <c r="AQ535" s="10">
        <v>0.20719801698500001</v>
      </c>
      <c r="AR535" s="9">
        <v>0.27331694463959999</v>
      </c>
      <c r="AS535" s="9">
        <v>0.3666169894663</v>
      </c>
      <c r="AT535" s="9">
        <v>0.2484225797513</v>
      </c>
      <c r="AU535" s="9">
        <v>0.2433374974252</v>
      </c>
      <c r="AV535" s="9">
        <v>0.2863841211216</v>
      </c>
      <c r="AW535" s="9">
        <v>0.25213480798850002</v>
      </c>
      <c r="AX535" s="9">
        <v>0.37286865096479999</v>
      </c>
      <c r="AY535" s="9">
        <v>0.30034545820109998</v>
      </c>
      <c r="AZ535" s="9">
        <v>0.27302735968210001</v>
      </c>
    </row>
    <row r="536" spans="1:52" x14ac:dyDescent="0.35">
      <c r="A536" t="s">
        <v>391</v>
      </c>
      <c r="B536" s="9">
        <v>1</v>
      </c>
      <c r="C536" s="9">
        <v>1</v>
      </c>
      <c r="D536" s="9">
        <v>1</v>
      </c>
      <c r="E536" s="9">
        <v>1</v>
      </c>
      <c r="F536" s="9">
        <v>1</v>
      </c>
      <c r="G536" s="9">
        <v>1</v>
      </c>
      <c r="H536" s="9">
        <v>1</v>
      </c>
      <c r="I536" s="9">
        <v>1</v>
      </c>
      <c r="J536" s="9">
        <v>1</v>
      </c>
      <c r="K536" s="9">
        <v>1</v>
      </c>
      <c r="L536" s="9">
        <v>1</v>
      </c>
      <c r="M536" s="9">
        <v>1</v>
      </c>
      <c r="N536" s="9">
        <v>1</v>
      </c>
      <c r="O536" s="9">
        <v>1</v>
      </c>
      <c r="P536" s="9">
        <v>1</v>
      </c>
      <c r="Q536" s="9">
        <v>1</v>
      </c>
      <c r="R536" s="9">
        <v>1</v>
      </c>
      <c r="S536" s="9">
        <v>1</v>
      </c>
      <c r="T536" s="9">
        <v>1</v>
      </c>
      <c r="U536" s="9">
        <v>1</v>
      </c>
      <c r="V536" s="9">
        <v>1</v>
      </c>
      <c r="W536" s="9">
        <v>1</v>
      </c>
      <c r="X536" s="9">
        <v>1</v>
      </c>
      <c r="Y536" s="9">
        <v>1</v>
      </c>
      <c r="Z536" s="9">
        <v>1</v>
      </c>
      <c r="AA536" s="9">
        <v>1</v>
      </c>
      <c r="AB536" s="9">
        <v>1</v>
      </c>
      <c r="AC536" s="9">
        <v>1</v>
      </c>
      <c r="AD536" s="9">
        <v>1</v>
      </c>
      <c r="AE536" s="9">
        <v>1</v>
      </c>
      <c r="AF536" s="9">
        <v>1</v>
      </c>
      <c r="AG536" s="9">
        <v>1</v>
      </c>
      <c r="AH536" s="9">
        <v>1</v>
      </c>
      <c r="AI536" s="9">
        <v>1</v>
      </c>
      <c r="AJ536" s="9">
        <v>1</v>
      </c>
      <c r="AK536" s="9">
        <v>1</v>
      </c>
      <c r="AL536" s="9">
        <v>1</v>
      </c>
      <c r="AM536" s="9">
        <v>1</v>
      </c>
      <c r="AN536" s="9">
        <v>1</v>
      </c>
      <c r="AO536" s="9">
        <v>1</v>
      </c>
      <c r="AP536" s="9">
        <v>1</v>
      </c>
      <c r="AQ536" s="9">
        <v>1</v>
      </c>
      <c r="AR536" s="9">
        <v>1</v>
      </c>
      <c r="AS536" s="9">
        <v>1</v>
      </c>
      <c r="AT536" s="9">
        <v>1</v>
      </c>
      <c r="AU536" s="9">
        <v>1</v>
      </c>
      <c r="AV536" s="9">
        <v>1</v>
      </c>
      <c r="AW536" s="9">
        <v>1</v>
      </c>
      <c r="AX536" s="9">
        <v>1</v>
      </c>
      <c r="AY536" s="9">
        <v>1</v>
      </c>
      <c r="AZ536" s="9">
        <v>1</v>
      </c>
    </row>
    <row r="537" spans="1:52" x14ac:dyDescent="0.35">
      <c r="A537" t="s">
        <v>341</v>
      </c>
      <c r="B537" s="6">
        <v>986</v>
      </c>
      <c r="C537" s="6">
        <v>491</v>
      </c>
      <c r="D537" s="6">
        <v>490</v>
      </c>
      <c r="E537" s="6">
        <v>160</v>
      </c>
      <c r="F537" s="6">
        <v>165</v>
      </c>
      <c r="G537" s="6">
        <v>211</v>
      </c>
      <c r="H537" s="6">
        <v>376</v>
      </c>
      <c r="I537" s="6">
        <v>154</v>
      </c>
      <c r="J537" s="6">
        <v>111</v>
      </c>
      <c r="K537" s="6">
        <v>185</v>
      </c>
      <c r="L537" s="6">
        <v>291</v>
      </c>
      <c r="M537" s="6">
        <v>170</v>
      </c>
      <c r="N537" s="6">
        <v>282</v>
      </c>
      <c r="O537" s="6">
        <v>243</v>
      </c>
      <c r="P537" s="6">
        <v>345</v>
      </c>
      <c r="Q537" s="6">
        <v>169</v>
      </c>
      <c r="R537" s="6">
        <v>514</v>
      </c>
      <c r="S537" s="6">
        <v>203</v>
      </c>
      <c r="T537" s="6">
        <v>269</v>
      </c>
      <c r="U537" s="6">
        <v>472</v>
      </c>
      <c r="V537" s="6">
        <v>92</v>
      </c>
      <c r="W537" s="6">
        <v>63</v>
      </c>
      <c r="X537" s="6">
        <v>46</v>
      </c>
      <c r="Y537" s="6">
        <v>137</v>
      </c>
      <c r="Z537" s="6">
        <v>81</v>
      </c>
      <c r="AA537" s="6">
        <v>154</v>
      </c>
      <c r="AB537" s="6">
        <v>62</v>
      </c>
      <c r="AC537" s="6">
        <v>82</v>
      </c>
      <c r="AD537" s="6">
        <v>138</v>
      </c>
      <c r="AE537" s="6">
        <v>98</v>
      </c>
      <c r="AF537" s="6">
        <v>116</v>
      </c>
      <c r="AG537" s="6">
        <v>24</v>
      </c>
      <c r="AH537" s="6">
        <v>47</v>
      </c>
      <c r="AI537" s="6">
        <v>343</v>
      </c>
      <c r="AJ537" s="6">
        <v>270</v>
      </c>
      <c r="AK537" s="6">
        <v>127</v>
      </c>
      <c r="AL537" s="6">
        <v>261</v>
      </c>
      <c r="AM537" s="6">
        <v>154</v>
      </c>
      <c r="AN537" s="6">
        <v>23</v>
      </c>
      <c r="AO537" s="6">
        <v>19</v>
      </c>
      <c r="AP537" s="6">
        <v>548</v>
      </c>
      <c r="AQ537" s="6">
        <v>450</v>
      </c>
      <c r="AR537" s="6">
        <v>906</v>
      </c>
      <c r="AS537" s="6">
        <v>80</v>
      </c>
      <c r="AT537" s="6">
        <v>638</v>
      </c>
      <c r="AU537" s="6">
        <v>684</v>
      </c>
      <c r="AV537" s="6">
        <v>80</v>
      </c>
      <c r="AW537" s="6">
        <v>116</v>
      </c>
      <c r="AX537" s="6">
        <v>72</v>
      </c>
      <c r="AY537" s="6">
        <v>98</v>
      </c>
      <c r="AZ537" s="6">
        <v>901</v>
      </c>
    </row>
    <row r="538" spans="1:52" x14ac:dyDescent="0.35">
      <c r="A538" t="s">
        <v>506</v>
      </c>
    </row>
    <row r="539" spans="1:52" x14ac:dyDescent="0.35">
      <c r="A539" t="s">
        <v>343</v>
      </c>
    </row>
    <row r="543" spans="1:52" x14ac:dyDescent="0.35">
      <c r="A543" s="3" t="s">
        <v>337</v>
      </c>
    </row>
    <row r="544" spans="1:52" x14ac:dyDescent="0.35">
      <c r="A544" t="s">
        <v>50</v>
      </c>
    </row>
    <row r="545" spans="1:52" ht="130.5" x14ac:dyDescent="0.35">
      <c r="A545" s="4" t="s">
        <v>393</v>
      </c>
      <c r="B545" s="4" t="s">
        <v>344</v>
      </c>
      <c r="C545" s="4" t="s">
        <v>345</v>
      </c>
      <c r="D545" s="4" t="s">
        <v>346</v>
      </c>
      <c r="E545" s="4" t="s">
        <v>347</v>
      </c>
      <c r="F545" s="4" t="s">
        <v>348</v>
      </c>
      <c r="G545" s="4" t="s">
        <v>349</v>
      </c>
      <c r="H545" s="4" t="s">
        <v>350</v>
      </c>
      <c r="I545" s="4" t="s">
        <v>351</v>
      </c>
      <c r="J545" s="4" t="s">
        <v>352</v>
      </c>
      <c r="K545" s="4" t="s">
        <v>353</v>
      </c>
      <c r="L545" s="4" t="s">
        <v>354</v>
      </c>
      <c r="M545" s="4" t="s">
        <v>355</v>
      </c>
      <c r="N545" s="4" t="s">
        <v>356</v>
      </c>
      <c r="O545" s="4" t="s">
        <v>357</v>
      </c>
      <c r="P545" s="4" t="s">
        <v>358</v>
      </c>
      <c r="Q545" s="4" t="s">
        <v>359</v>
      </c>
      <c r="R545" s="4" t="s">
        <v>360</v>
      </c>
      <c r="S545" s="4" t="s">
        <v>361</v>
      </c>
      <c r="T545" s="4" t="s">
        <v>362</v>
      </c>
      <c r="U545" s="4" t="s">
        <v>363</v>
      </c>
      <c r="V545" s="4" t="s">
        <v>364</v>
      </c>
      <c r="W545" s="4" t="s">
        <v>365</v>
      </c>
      <c r="X545" s="4" t="s">
        <v>366</v>
      </c>
      <c r="Y545" s="4" t="s">
        <v>367</v>
      </c>
      <c r="Z545" s="4" t="s">
        <v>368</v>
      </c>
      <c r="AA545" s="4" t="s">
        <v>369</v>
      </c>
      <c r="AB545" s="4" t="s">
        <v>370</v>
      </c>
      <c r="AC545" s="4" t="s">
        <v>371</v>
      </c>
      <c r="AD545" s="4" t="s">
        <v>372</v>
      </c>
      <c r="AE545" s="4" t="s">
        <v>373</v>
      </c>
      <c r="AF545" s="4" t="s">
        <v>374</v>
      </c>
      <c r="AG545" s="4" t="s">
        <v>375</v>
      </c>
      <c r="AH545" s="4" t="s">
        <v>376</v>
      </c>
      <c r="AI545" s="4" t="s">
        <v>377</v>
      </c>
      <c r="AJ545" s="4" t="s">
        <v>378</v>
      </c>
      <c r="AK545" s="4" t="s">
        <v>379</v>
      </c>
      <c r="AL545" s="4" t="s">
        <v>380</v>
      </c>
      <c r="AM545" s="4" t="s">
        <v>381</v>
      </c>
      <c r="AN545" s="4" t="s">
        <v>382</v>
      </c>
      <c r="AO545" s="4" t="s">
        <v>383</v>
      </c>
      <c r="AP545" s="4" t="s">
        <v>384</v>
      </c>
      <c r="AQ545" s="4" t="s">
        <v>385</v>
      </c>
      <c r="AR545" s="4" t="s">
        <v>386</v>
      </c>
      <c r="AS545" s="4" t="s">
        <v>387</v>
      </c>
      <c r="AT545" s="4" t="s">
        <v>182</v>
      </c>
      <c r="AU545" s="4" t="s">
        <v>388</v>
      </c>
      <c r="AV545" s="4" t="s">
        <v>298</v>
      </c>
      <c r="AW545" s="4" t="s">
        <v>389</v>
      </c>
      <c r="AX545" s="4" t="s">
        <v>299</v>
      </c>
      <c r="AY545" s="4" t="s">
        <v>390</v>
      </c>
      <c r="AZ545" s="4" t="s">
        <v>391</v>
      </c>
    </row>
    <row r="546" spans="1:52" x14ac:dyDescent="0.35">
      <c r="A546" t="s">
        <v>471</v>
      </c>
      <c r="B546" s="9">
        <v>4.6546558425039998E-2</v>
      </c>
      <c r="C546" s="9">
        <v>3.1970611672110003E-2</v>
      </c>
      <c r="D546" s="9">
        <v>6.1973258787039999E-2</v>
      </c>
      <c r="E546" s="9">
        <v>8.3641247457320003E-2</v>
      </c>
      <c r="F546" s="9">
        <v>4.535356214327E-2</v>
      </c>
      <c r="G546" s="9">
        <v>2.0824676287190001E-2</v>
      </c>
      <c r="H546" s="9">
        <v>3.4153213377049997E-2</v>
      </c>
      <c r="I546" s="9">
        <v>4.6105543154219997E-2</v>
      </c>
      <c r="J546" s="9">
        <v>2.3855714910370002E-2</v>
      </c>
      <c r="K546" s="9">
        <v>7.592273822883E-2</v>
      </c>
      <c r="L546" s="9">
        <v>5.2264996046990003E-2</v>
      </c>
      <c r="M546" s="9">
        <v>4.0187583658590001E-2</v>
      </c>
      <c r="N546" s="9">
        <v>2.793393755931E-2</v>
      </c>
      <c r="O546" s="9">
        <v>6.4551027512429998E-2</v>
      </c>
      <c r="P546" s="10">
        <v>1.8315331513379999E-2</v>
      </c>
      <c r="Q546" s="9">
        <v>6.6130230151249997E-2</v>
      </c>
      <c r="R546" s="9">
        <v>3.0988580897939998E-2</v>
      </c>
      <c r="S546" s="9">
        <v>5.3057312650299997E-2</v>
      </c>
      <c r="T546" s="9">
        <v>7.5752207723329995E-2</v>
      </c>
      <c r="U546" s="9">
        <v>6.5895421676789995E-2</v>
      </c>
      <c r="V546" s="9">
        <v>4.2764663283359997E-2</v>
      </c>
      <c r="W546" s="9">
        <v>7.4295677314579998E-3</v>
      </c>
      <c r="X546" s="9">
        <v>2.3316845207669998E-2</v>
      </c>
      <c r="Y546" s="9">
        <v>4.5404977091869997E-2</v>
      </c>
      <c r="Z546" s="9">
        <v>1.038913560275E-2</v>
      </c>
      <c r="AA546" s="9">
        <v>3.5047529411059999E-2</v>
      </c>
      <c r="AB546" s="9">
        <v>1.145431753659E-2</v>
      </c>
      <c r="AC546" s="9">
        <v>2.9474936936840002E-2</v>
      </c>
      <c r="AD546" s="9">
        <v>2.248872562405E-2</v>
      </c>
      <c r="AE546" s="9">
        <v>4.0019177277439998E-2</v>
      </c>
      <c r="AF546" s="9">
        <v>5.9357931388480001E-2</v>
      </c>
      <c r="AG546" s="9">
        <v>3.3517182415710001E-2</v>
      </c>
      <c r="AH546" s="11">
        <v>0.21776785534400001</v>
      </c>
      <c r="AI546" s="9">
        <v>2.190278105379E-2</v>
      </c>
      <c r="AJ546" s="9">
        <v>4.01817428928E-2</v>
      </c>
      <c r="AK546" s="9">
        <v>3.7298752244500001E-2</v>
      </c>
      <c r="AL546" s="9">
        <v>5.899370159246E-2</v>
      </c>
      <c r="AM546" s="9">
        <v>4.1260310778859999E-2</v>
      </c>
      <c r="AN546" s="9">
        <v>3.93981905898E-2</v>
      </c>
      <c r="AO546" s="11">
        <v>0.34469285348220002</v>
      </c>
      <c r="AP546" s="9">
        <v>3.8859595852899997E-2</v>
      </c>
      <c r="AQ546" s="9">
        <v>3.2874265667909998E-2</v>
      </c>
      <c r="AR546" s="9">
        <v>4.2684510988509998E-2</v>
      </c>
      <c r="AS546" s="9">
        <v>9.3873042869850001E-2</v>
      </c>
      <c r="AT546" s="10">
        <v>2.797727871103E-2</v>
      </c>
      <c r="AU546" s="10">
        <v>2.9274743637520001E-2</v>
      </c>
      <c r="AV546" s="9">
        <v>5.9108462493600002E-2</v>
      </c>
      <c r="AW546" s="9">
        <v>5.9357931388480001E-2</v>
      </c>
      <c r="AX546" s="9">
        <v>4.4018845827769999E-2</v>
      </c>
      <c r="AY546" s="9">
        <v>4.0019177277439998E-2</v>
      </c>
      <c r="AZ546" s="9">
        <v>4.2622355959300001E-2</v>
      </c>
    </row>
    <row r="547" spans="1:52" x14ac:dyDescent="0.35">
      <c r="A547" t="s">
        <v>472</v>
      </c>
      <c r="B547" s="9">
        <v>0.25470688210629999</v>
      </c>
      <c r="C547" s="9">
        <v>0.24413873055470001</v>
      </c>
      <c r="D547" s="9">
        <v>0.26646448062520001</v>
      </c>
      <c r="E547" s="9">
        <v>0.2218800255807</v>
      </c>
      <c r="F547" s="9">
        <v>0.25199151865179997</v>
      </c>
      <c r="G547" s="9">
        <v>0.28445485592859998</v>
      </c>
      <c r="H547" s="9">
        <v>0.2668148865678</v>
      </c>
      <c r="I547" s="9">
        <v>0.31264844030900002</v>
      </c>
      <c r="J547" s="9">
        <v>0.27310939501819997</v>
      </c>
      <c r="K547" s="9">
        <v>0.16616356575730001</v>
      </c>
      <c r="L547" s="9">
        <v>0.24728884786710001</v>
      </c>
      <c r="M547" s="9">
        <v>0.26105650498249999</v>
      </c>
      <c r="N547" s="9">
        <v>0.27706952428019999</v>
      </c>
      <c r="O547" s="9">
        <v>0.2346937611514</v>
      </c>
      <c r="P547" s="9">
        <v>0.24205629749060001</v>
      </c>
      <c r="Q547" s="9">
        <v>0.2435586920059</v>
      </c>
      <c r="R547" s="9">
        <v>0.24245450434470001</v>
      </c>
      <c r="S547" s="11">
        <v>0.33911365118409997</v>
      </c>
      <c r="T547" s="9">
        <v>0.2168384661021</v>
      </c>
      <c r="U547" s="9">
        <v>0.2699446970089</v>
      </c>
      <c r="V547" s="9">
        <v>0.2545708252028</v>
      </c>
      <c r="W547" s="9">
        <v>0.1406270284874</v>
      </c>
      <c r="X547" s="9">
        <v>0.1116175917601</v>
      </c>
      <c r="Y547" s="9">
        <v>0.28077458137700001</v>
      </c>
      <c r="Z547" s="9">
        <v>0.26879572920540001</v>
      </c>
      <c r="AA547" s="9">
        <v>0.2984243891733</v>
      </c>
      <c r="AB547" s="9">
        <v>0.1729390321731</v>
      </c>
      <c r="AC547" s="9">
        <v>0.3478834465924</v>
      </c>
      <c r="AD547" s="9">
        <v>0.32691108267289998</v>
      </c>
      <c r="AE547" s="9">
        <v>0.3343996175742</v>
      </c>
      <c r="AF547" s="9">
        <v>0.31528125761659997</v>
      </c>
      <c r="AG547" s="9">
        <v>0.38043636200109998</v>
      </c>
      <c r="AH547" s="9">
        <v>0.29425628437259999</v>
      </c>
      <c r="AI547" s="9">
        <v>0.2888986477046</v>
      </c>
      <c r="AJ547" s="9">
        <v>0.25058907174829997</v>
      </c>
      <c r="AK547" s="9">
        <v>0.2364026272908</v>
      </c>
      <c r="AL547" s="9">
        <v>0.26672129655510002</v>
      </c>
      <c r="AM547" s="9">
        <v>0.3028135759103</v>
      </c>
      <c r="AN547" s="9">
        <v>0.2886081303959</v>
      </c>
      <c r="AO547" s="9">
        <v>0.35619440865360003</v>
      </c>
      <c r="AP547" s="9">
        <v>0.24470624211030001</v>
      </c>
      <c r="AQ547" s="9">
        <v>0.24001350074700001</v>
      </c>
      <c r="AR547" s="9">
        <v>0.26313407094640001</v>
      </c>
      <c r="AS547" s="9">
        <v>0.1514380258561</v>
      </c>
      <c r="AT547" s="9">
        <v>0.24332869442419999</v>
      </c>
      <c r="AU547" s="9">
        <v>0.2514005404736</v>
      </c>
      <c r="AV547" s="9">
        <v>0.29743621610260002</v>
      </c>
      <c r="AW547" s="9">
        <v>0.31528125761659997</v>
      </c>
      <c r="AX547" s="9">
        <v>0.29103511579500002</v>
      </c>
      <c r="AY547" s="9">
        <v>0.3343996175742</v>
      </c>
      <c r="AZ547" s="9">
        <v>0.26340016177289999</v>
      </c>
    </row>
    <row r="548" spans="1:52" x14ac:dyDescent="0.35">
      <c r="A548" t="s">
        <v>473</v>
      </c>
      <c r="B548" s="9">
        <v>0.32662082319840002</v>
      </c>
      <c r="C548" s="11">
        <v>0.38147530278460001</v>
      </c>
      <c r="D548" s="10">
        <v>0.26704652569280002</v>
      </c>
      <c r="E548" s="9">
        <v>0.41645730191570002</v>
      </c>
      <c r="F548" s="9">
        <v>0.38690431883449999</v>
      </c>
      <c r="G548" s="9">
        <v>0.30093843896569999</v>
      </c>
      <c r="H548" s="9">
        <v>0.34765068774109997</v>
      </c>
      <c r="I548" s="9">
        <v>0.32332905122560002</v>
      </c>
      <c r="J548" s="9">
        <v>0.31227046171439998</v>
      </c>
      <c r="K548" s="9">
        <v>0.23237662488489999</v>
      </c>
      <c r="L548" s="9">
        <v>0.32891048182280003</v>
      </c>
      <c r="M548" s="9">
        <v>0.31968088015669999</v>
      </c>
      <c r="N548" s="9">
        <v>0.31735304348609999</v>
      </c>
      <c r="O548" s="9">
        <v>0.33906085166200001</v>
      </c>
      <c r="P548" s="9">
        <v>0.37092804340050001</v>
      </c>
      <c r="Q548" s="9">
        <v>0.2584102222361</v>
      </c>
      <c r="R548" s="9">
        <v>0.3411054055105</v>
      </c>
      <c r="S548" s="9">
        <v>0.33991280291480003</v>
      </c>
      <c r="T548" s="9">
        <v>0.28457099471379999</v>
      </c>
      <c r="U548" s="9">
        <v>0.30860690063500001</v>
      </c>
      <c r="V548" s="9">
        <v>0.37555259039830002</v>
      </c>
      <c r="W548" s="9">
        <v>0.39816537306779998</v>
      </c>
      <c r="X548" s="9">
        <v>0.48813068891209999</v>
      </c>
      <c r="Y548" s="9">
        <v>0.34165272063719998</v>
      </c>
      <c r="Z548" s="9">
        <v>0.3585695126515</v>
      </c>
      <c r="AA548" s="9">
        <v>0.30879781457459998</v>
      </c>
      <c r="AB548" s="9">
        <v>0.44145929373409998</v>
      </c>
      <c r="AC548" s="9">
        <v>0.29947688382799997</v>
      </c>
      <c r="AD548" s="9">
        <v>0.32047590516219998</v>
      </c>
      <c r="AE548" s="9">
        <v>0.27122141508559999</v>
      </c>
      <c r="AF548" s="9">
        <v>0.34376985957389999</v>
      </c>
      <c r="AG548" s="9">
        <v>0.105257669946</v>
      </c>
      <c r="AH548" s="9">
        <v>0.2748852668099</v>
      </c>
      <c r="AI548" s="9">
        <v>0.35252007393239998</v>
      </c>
      <c r="AJ548" s="9">
        <v>0.31115670248150001</v>
      </c>
      <c r="AK548" s="9">
        <v>0.38427142191699998</v>
      </c>
      <c r="AL548" s="9">
        <v>0.3388786298291</v>
      </c>
      <c r="AM548" s="9">
        <v>0.30078303817320001</v>
      </c>
      <c r="AN548" s="9">
        <v>0.26721415912020002</v>
      </c>
      <c r="AO548" s="9">
        <v>0.1495797733798</v>
      </c>
      <c r="AP548" s="9">
        <v>0.30162387395919998</v>
      </c>
      <c r="AQ548" s="9">
        <v>0.37708081453089998</v>
      </c>
      <c r="AR548" s="9">
        <v>0.33386192196469999</v>
      </c>
      <c r="AS548" s="9">
        <v>0.2378866080542</v>
      </c>
      <c r="AT548" s="9">
        <v>0.3513084762341</v>
      </c>
      <c r="AU548" s="9">
        <v>0.3496053751007</v>
      </c>
      <c r="AV548" s="9">
        <v>0.34232255898320002</v>
      </c>
      <c r="AW548" s="9">
        <v>0.34376985957389999</v>
      </c>
      <c r="AX548" s="9">
        <v>0.30805982556049999</v>
      </c>
      <c r="AY548" s="9">
        <v>0.27122141508559999</v>
      </c>
      <c r="AZ548" s="9">
        <v>0.33329361787340001</v>
      </c>
    </row>
    <row r="549" spans="1:52" x14ac:dyDescent="0.35">
      <c r="A549" t="s">
        <v>474</v>
      </c>
      <c r="B549" s="9">
        <v>0.37212573627029999</v>
      </c>
      <c r="C549" s="9">
        <v>0.34241535498859998</v>
      </c>
      <c r="D549" s="9">
        <v>0.4045157348949</v>
      </c>
      <c r="E549" s="9">
        <v>0.27802142504619998</v>
      </c>
      <c r="F549" s="9">
        <v>0.31575060037050001</v>
      </c>
      <c r="G549" s="9">
        <v>0.3937820288185</v>
      </c>
      <c r="H549" s="9">
        <v>0.35138121231399999</v>
      </c>
      <c r="I549" s="9">
        <v>0.31791696531120001</v>
      </c>
      <c r="J549" s="9">
        <v>0.39076442835699998</v>
      </c>
      <c r="K549" s="11">
        <v>0.52553707112909998</v>
      </c>
      <c r="L549" s="9">
        <v>0.37153567426299999</v>
      </c>
      <c r="M549" s="9">
        <v>0.37907503120219999</v>
      </c>
      <c r="N549" s="9">
        <v>0.3776434946744</v>
      </c>
      <c r="O549" s="9">
        <v>0.36169435967410002</v>
      </c>
      <c r="P549" s="9">
        <v>0.36870032759549998</v>
      </c>
      <c r="Q549" s="9">
        <v>0.43190085560680003</v>
      </c>
      <c r="R549" s="9">
        <v>0.38545150924679999</v>
      </c>
      <c r="S549" s="10">
        <v>0.26791623325070002</v>
      </c>
      <c r="T549" s="9">
        <v>0.42283833146080002</v>
      </c>
      <c r="U549" s="9">
        <v>0.3555529806794</v>
      </c>
      <c r="V549" s="9">
        <v>0.32711192111550003</v>
      </c>
      <c r="W549" s="9">
        <v>0.45377803071329997</v>
      </c>
      <c r="X549" s="9">
        <v>0.37693487412010002</v>
      </c>
      <c r="Y549" s="9">
        <v>0.33216772089399998</v>
      </c>
      <c r="Z549" s="9">
        <v>0.36224562254030002</v>
      </c>
      <c r="AA549" s="9">
        <v>0.35773026684100001</v>
      </c>
      <c r="AB549" s="9">
        <v>0.37414735655620002</v>
      </c>
      <c r="AC549" s="9">
        <v>0.32316473264279999</v>
      </c>
      <c r="AD549" s="9">
        <v>0.3301242865408</v>
      </c>
      <c r="AE549" s="9">
        <v>0.3543597900628</v>
      </c>
      <c r="AF549" s="9">
        <v>0.28159095142099999</v>
      </c>
      <c r="AG549" s="9">
        <v>0.48078878563709998</v>
      </c>
      <c r="AH549" s="9">
        <v>0.21309059347350001</v>
      </c>
      <c r="AI549" s="9">
        <v>0.33667849730920002</v>
      </c>
      <c r="AJ549" s="9">
        <v>0.39807248287730002</v>
      </c>
      <c r="AK549" s="9">
        <v>0.34202719854769997</v>
      </c>
      <c r="AL549" s="9">
        <v>0.33540637202329998</v>
      </c>
      <c r="AM549" s="9">
        <v>0.35514307513760002</v>
      </c>
      <c r="AN549" s="9">
        <v>0.40477951989400002</v>
      </c>
      <c r="AO549" s="9">
        <v>0.14953296448449999</v>
      </c>
      <c r="AP549" s="9">
        <v>0.41481028807760001</v>
      </c>
      <c r="AQ549" s="9">
        <v>0.35003141905410001</v>
      </c>
      <c r="AR549" s="9">
        <v>0.36031949610039998</v>
      </c>
      <c r="AS549" s="9">
        <v>0.51680232321980002</v>
      </c>
      <c r="AT549" s="9">
        <v>0.37738555063070001</v>
      </c>
      <c r="AU549" s="9">
        <v>0.36971934078820001</v>
      </c>
      <c r="AV549" s="9">
        <v>0.3011327624206</v>
      </c>
      <c r="AW549" s="9">
        <v>0.28159095142099999</v>
      </c>
      <c r="AX549" s="9">
        <v>0.3568862128168</v>
      </c>
      <c r="AY549" s="9">
        <v>0.3543597900628</v>
      </c>
      <c r="AZ549" s="9">
        <v>0.36068386439439998</v>
      </c>
    </row>
    <row r="550" spans="1:52" x14ac:dyDescent="0.35">
      <c r="A550" t="s">
        <v>391</v>
      </c>
      <c r="B550" s="9">
        <v>1</v>
      </c>
      <c r="C550" s="9">
        <v>1</v>
      </c>
      <c r="D550" s="9">
        <v>1</v>
      </c>
      <c r="E550" s="9">
        <v>1</v>
      </c>
      <c r="F550" s="9">
        <v>1</v>
      </c>
      <c r="G550" s="9">
        <v>1</v>
      </c>
      <c r="H550" s="9">
        <v>1</v>
      </c>
      <c r="I550" s="9">
        <v>1</v>
      </c>
      <c r="J550" s="9">
        <v>1</v>
      </c>
      <c r="K550" s="9">
        <v>1</v>
      </c>
      <c r="L550" s="9">
        <v>1</v>
      </c>
      <c r="M550" s="9">
        <v>1</v>
      </c>
      <c r="N550" s="9">
        <v>1</v>
      </c>
      <c r="O550" s="9">
        <v>1</v>
      </c>
      <c r="P550" s="9">
        <v>1</v>
      </c>
      <c r="Q550" s="9">
        <v>1</v>
      </c>
      <c r="R550" s="9">
        <v>1</v>
      </c>
      <c r="S550" s="9">
        <v>1</v>
      </c>
      <c r="T550" s="9">
        <v>1</v>
      </c>
      <c r="U550" s="9">
        <v>1</v>
      </c>
      <c r="V550" s="9">
        <v>1</v>
      </c>
      <c r="W550" s="9">
        <v>1</v>
      </c>
      <c r="X550" s="9">
        <v>1</v>
      </c>
      <c r="Y550" s="9">
        <v>1</v>
      </c>
      <c r="Z550" s="9">
        <v>1</v>
      </c>
      <c r="AA550" s="9">
        <v>1</v>
      </c>
      <c r="AB550" s="9">
        <v>1</v>
      </c>
      <c r="AC550" s="9">
        <v>1</v>
      </c>
      <c r="AD550" s="9">
        <v>1</v>
      </c>
      <c r="AE550" s="9">
        <v>1</v>
      </c>
      <c r="AF550" s="9">
        <v>1</v>
      </c>
      <c r="AG550" s="9">
        <v>1</v>
      </c>
      <c r="AH550" s="9">
        <v>1</v>
      </c>
      <c r="AI550" s="9">
        <v>1</v>
      </c>
      <c r="AJ550" s="9">
        <v>1</v>
      </c>
      <c r="AK550" s="9">
        <v>1</v>
      </c>
      <c r="AL550" s="9">
        <v>1</v>
      </c>
      <c r="AM550" s="9">
        <v>1</v>
      </c>
      <c r="AN550" s="9">
        <v>1</v>
      </c>
      <c r="AO550" s="9">
        <v>1</v>
      </c>
      <c r="AP550" s="9">
        <v>1</v>
      </c>
      <c r="AQ550" s="9">
        <v>1</v>
      </c>
      <c r="AR550" s="9">
        <v>1</v>
      </c>
      <c r="AS550" s="9">
        <v>1</v>
      </c>
      <c r="AT550" s="9">
        <v>1</v>
      </c>
      <c r="AU550" s="9">
        <v>1</v>
      </c>
      <c r="AV550" s="9">
        <v>1</v>
      </c>
      <c r="AW550" s="9">
        <v>1</v>
      </c>
      <c r="AX550" s="9">
        <v>1</v>
      </c>
      <c r="AY550" s="9">
        <v>1</v>
      </c>
      <c r="AZ550" s="9">
        <v>1</v>
      </c>
    </row>
    <row r="551" spans="1:52" x14ac:dyDescent="0.35">
      <c r="A551" t="s">
        <v>341</v>
      </c>
      <c r="B551" s="6">
        <v>1133</v>
      </c>
      <c r="C551" s="6">
        <v>554</v>
      </c>
      <c r="D551" s="6">
        <v>573</v>
      </c>
      <c r="E551" s="6">
        <v>185</v>
      </c>
      <c r="F551" s="6">
        <v>194</v>
      </c>
      <c r="G551" s="6">
        <v>249</v>
      </c>
      <c r="H551" s="6">
        <v>443</v>
      </c>
      <c r="I551" s="6">
        <v>179</v>
      </c>
      <c r="J551" s="6">
        <v>131</v>
      </c>
      <c r="K551" s="6">
        <v>195</v>
      </c>
      <c r="L551" s="6">
        <v>332</v>
      </c>
      <c r="M551" s="6">
        <v>197</v>
      </c>
      <c r="N551" s="6">
        <v>316</v>
      </c>
      <c r="O551" s="6">
        <v>288</v>
      </c>
      <c r="P551" s="6">
        <v>395</v>
      </c>
      <c r="Q551" s="6">
        <v>196</v>
      </c>
      <c r="R551" s="6">
        <v>591</v>
      </c>
      <c r="S551" s="6">
        <v>240</v>
      </c>
      <c r="T551" s="6">
        <v>302</v>
      </c>
      <c r="U551" s="6">
        <v>542</v>
      </c>
      <c r="V551" s="6">
        <v>103</v>
      </c>
      <c r="W551" s="6">
        <v>72</v>
      </c>
      <c r="X551" s="6">
        <v>55</v>
      </c>
      <c r="Y551" s="6">
        <v>152</v>
      </c>
      <c r="Z551" s="6">
        <v>88</v>
      </c>
      <c r="AA551" s="6">
        <v>181</v>
      </c>
      <c r="AB551" s="6">
        <v>72</v>
      </c>
      <c r="AC551" s="6">
        <v>95</v>
      </c>
      <c r="AD551" s="6">
        <v>163</v>
      </c>
      <c r="AE551" s="6">
        <v>115</v>
      </c>
      <c r="AF551" s="6">
        <v>138</v>
      </c>
      <c r="AG551" s="6">
        <v>26</v>
      </c>
      <c r="AH551" s="6">
        <v>59</v>
      </c>
      <c r="AI551" s="6">
        <v>396</v>
      </c>
      <c r="AJ551" s="6">
        <v>297</v>
      </c>
      <c r="AK551" s="6">
        <v>139</v>
      </c>
      <c r="AL551" s="6">
        <v>300</v>
      </c>
      <c r="AM551" s="6">
        <v>181</v>
      </c>
      <c r="AN551" s="6">
        <v>26</v>
      </c>
      <c r="AO551" s="6">
        <v>21</v>
      </c>
      <c r="AP551" s="6">
        <v>609</v>
      </c>
      <c r="AQ551" s="6">
        <v>483</v>
      </c>
      <c r="AR551" s="6">
        <v>1045</v>
      </c>
      <c r="AS551" s="6">
        <v>88</v>
      </c>
      <c r="AT551" s="6">
        <v>728</v>
      </c>
      <c r="AU551" s="6">
        <v>785</v>
      </c>
      <c r="AV551" s="6">
        <v>94</v>
      </c>
      <c r="AW551" s="6">
        <v>138</v>
      </c>
      <c r="AX551" s="6">
        <v>81</v>
      </c>
      <c r="AY551" s="6">
        <v>115</v>
      </c>
      <c r="AZ551" s="6">
        <v>1039</v>
      </c>
    </row>
    <row r="552" spans="1:52" x14ac:dyDescent="0.35">
      <c r="A552" t="s">
        <v>507</v>
      </c>
    </row>
    <row r="553" spans="1:52" x14ac:dyDescent="0.35">
      <c r="A553" t="s">
        <v>343</v>
      </c>
    </row>
    <row r="557" spans="1:52" x14ac:dyDescent="0.35">
      <c r="A557" s="3" t="s">
        <v>337</v>
      </c>
    </row>
    <row r="558" spans="1:52" x14ac:dyDescent="0.35">
      <c r="A558" t="s">
        <v>52</v>
      </c>
    </row>
    <row r="559" spans="1:52" ht="130.5" x14ac:dyDescent="0.35">
      <c r="A559" s="4" t="s">
        <v>393</v>
      </c>
      <c r="B559" s="4" t="s">
        <v>344</v>
      </c>
      <c r="C559" s="4" t="s">
        <v>345</v>
      </c>
      <c r="D559" s="4" t="s">
        <v>346</v>
      </c>
      <c r="E559" s="4" t="s">
        <v>347</v>
      </c>
      <c r="F559" s="4" t="s">
        <v>348</v>
      </c>
      <c r="G559" s="4" t="s">
        <v>349</v>
      </c>
      <c r="H559" s="4" t="s">
        <v>350</v>
      </c>
      <c r="I559" s="4" t="s">
        <v>351</v>
      </c>
      <c r="J559" s="4" t="s">
        <v>352</v>
      </c>
      <c r="K559" s="4" t="s">
        <v>353</v>
      </c>
      <c r="L559" s="4" t="s">
        <v>354</v>
      </c>
      <c r="M559" s="4" t="s">
        <v>355</v>
      </c>
      <c r="N559" s="4" t="s">
        <v>356</v>
      </c>
      <c r="O559" s="4" t="s">
        <v>357</v>
      </c>
      <c r="P559" s="4" t="s">
        <v>358</v>
      </c>
      <c r="Q559" s="4" t="s">
        <v>359</v>
      </c>
      <c r="R559" s="4" t="s">
        <v>360</v>
      </c>
      <c r="S559" s="4" t="s">
        <v>361</v>
      </c>
      <c r="T559" s="4" t="s">
        <v>362</v>
      </c>
      <c r="U559" s="4" t="s">
        <v>363</v>
      </c>
      <c r="V559" s="4" t="s">
        <v>364</v>
      </c>
      <c r="W559" s="4" t="s">
        <v>365</v>
      </c>
      <c r="X559" s="4" t="s">
        <v>366</v>
      </c>
      <c r="Y559" s="4" t="s">
        <v>367</v>
      </c>
      <c r="Z559" s="4" t="s">
        <v>368</v>
      </c>
      <c r="AA559" s="4" t="s">
        <v>369</v>
      </c>
      <c r="AB559" s="4" t="s">
        <v>370</v>
      </c>
      <c r="AC559" s="4" t="s">
        <v>371</v>
      </c>
      <c r="AD559" s="4" t="s">
        <v>372</v>
      </c>
      <c r="AE559" s="4" t="s">
        <v>373</v>
      </c>
      <c r="AF559" s="4" t="s">
        <v>374</v>
      </c>
      <c r="AG559" s="4" t="s">
        <v>375</v>
      </c>
      <c r="AH559" s="4" t="s">
        <v>376</v>
      </c>
      <c r="AI559" s="4" t="s">
        <v>377</v>
      </c>
      <c r="AJ559" s="4" t="s">
        <v>378</v>
      </c>
      <c r="AK559" s="4" t="s">
        <v>379</v>
      </c>
      <c r="AL559" s="4" t="s">
        <v>380</v>
      </c>
      <c r="AM559" s="4" t="s">
        <v>381</v>
      </c>
      <c r="AN559" s="4" t="s">
        <v>382</v>
      </c>
      <c r="AO559" s="4" t="s">
        <v>383</v>
      </c>
      <c r="AP559" s="4" t="s">
        <v>384</v>
      </c>
      <c r="AQ559" s="4" t="s">
        <v>385</v>
      </c>
      <c r="AR559" s="4" t="s">
        <v>386</v>
      </c>
      <c r="AS559" s="4" t="s">
        <v>387</v>
      </c>
      <c r="AT559" s="4" t="s">
        <v>182</v>
      </c>
      <c r="AU559" s="4" t="s">
        <v>388</v>
      </c>
      <c r="AV559" s="4" t="s">
        <v>298</v>
      </c>
      <c r="AW559" s="4" t="s">
        <v>389</v>
      </c>
      <c r="AX559" s="4" t="s">
        <v>299</v>
      </c>
      <c r="AY559" s="4" t="s">
        <v>390</v>
      </c>
      <c r="AZ559" s="4" t="s">
        <v>391</v>
      </c>
    </row>
    <row r="560" spans="1:52" x14ac:dyDescent="0.35">
      <c r="A560" t="s">
        <v>383</v>
      </c>
      <c r="B560" s="9">
        <v>1.1864992340729999E-2</v>
      </c>
      <c r="C560" s="9">
        <v>3.0304985457499998E-3</v>
      </c>
      <c r="D560" s="9">
        <v>2.1305477224640001E-2</v>
      </c>
      <c r="E560" s="9">
        <v>1.7889934998089999E-2</v>
      </c>
      <c r="F560" s="9">
        <v>1.463036821459E-2</v>
      </c>
      <c r="G560" s="9">
        <v>0</v>
      </c>
      <c r="H560" s="9">
        <v>7.9498680262350008E-3</v>
      </c>
      <c r="I560" s="9">
        <v>9.8136818586149997E-3</v>
      </c>
      <c r="J560" s="9">
        <v>1.44646199392E-2</v>
      </c>
      <c r="K560" s="9">
        <v>1.9142840134569999E-2</v>
      </c>
      <c r="L560" s="9">
        <v>1.43674715208E-2</v>
      </c>
      <c r="M560" s="9">
        <v>1.2290271781689999E-2</v>
      </c>
      <c r="N560" s="9">
        <v>9.4049574533199998E-3</v>
      </c>
      <c r="O560" s="9">
        <v>1.1197327873699999E-2</v>
      </c>
      <c r="P560" s="9">
        <v>4.2581748872300004E-3</v>
      </c>
      <c r="Q560" s="9">
        <v>2.9331600313590001E-2</v>
      </c>
      <c r="R560" s="9">
        <v>1.090383936432E-2</v>
      </c>
      <c r="S560" s="9">
        <v>3.8609000645100002E-3</v>
      </c>
      <c r="T560" s="9">
        <v>2.0123447828430001E-2</v>
      </c>
      <c r="U560" s="9">
        <v>1.3060341638040001E-2</v>
      </c>
      <c r="V560" s="9">
        <v>0</v>
      </c>
      <c r="W560" s="9">
        <v>7.4295677314579998E-3</v>
      </c>
      <c r="X560" s="9">
        <v>0</v>
      </c>
      <c r="Y560" s="9">
        <v>0</v>
      </c>
      <c r="Z560" s="9">
        <v>0</v>
      </c>
      <c r="AA560" s="9">
        <v>4.9189609334399998E-3</v>
      </c>
      <c r="AB560" s="9">
        <v>1.145431753659E-2</v>
      </c>
      <c r="AC560" s="9">
        <v>9.9294005399169997E-3</v>
      </c>
      <c r="AD560" s="9">
        <v>0</v>
      </c>
      <c r="AE560" s="9">
        <v>2.1235865931610001E-2</v>
      </c>
      <c r="AF560" s="9">
        <v>1.1368331362089999E-2</v>
      </c>
      <c r="AG560" s="9">
        <v>3.3517182415710001E-2</v>
      </c>
      <c r="AH560" s="11">
        <v>0.1168208978506</v>
      </c>
      <c r="AI560" s="9">
        <v>5.6980286750860001E-3</v>
      </c>
      <c r="AJ560" s="9">
        <v>7.8541336613919994E-3</v>
      </c>
      <c r="AK560" s="9">
        <v>0</v>
      </c>
      <c r="AL560" s="9">
        <v>3.1213030750699999E-3</v>
      </c>
      <c r="AM560" s="9">
        <v>1.57714507675E-2</v>
      </c>
      <c r="AN560" s="9">
        <v>3.93981905898E-2</v>
      </c>
      <c r="AO560" s="11">
        <v>0.24242687581549999</v>
      </c>
      <c r="AP560" s="9">
        <v>8.7933453071510001E-3</v>
      </c>
      <c r="AQ560" s="9">
        <v>1.4034012925210001E-2</v>
      </c>
      <c r="AR560" s="9">
        <v>1.251241798251E-2</v>
      </c>
      <c r="AS560" s="9">
        <v>3.931278405707E-3</v>
      </c>
      <c r="AT560" s="10">
        <v>3.1477751715019999E-3</v>
      </c>
      <c r="AU560" s="10">
        <v>4.1278878361669996E-3</v>
      </c>
      <c r="AV560" s="9">
        <v>6.1883347724219998E-3</v>
      </c>
      <c r="AW560" s="9">
        <v>1.1368331362089999E-2</v>
      </c>
      <c r="AX560" s="9">
        <v>3.0967175259370001E-2</v>
      </c>
      <c r="AY560" s="9">
        <v>2.1235865931610001E-2</v>
      </c>
      <c r="AZ560" s="9">
        <v>1.252507099864E-2</v>
      </c>
    </row>
    <row r="561" spans="1:52" x14ac:dyDescent="0.35">
      <c r="A561" t="s">
        <v>479</v>
      </c>
      <c r="B561" s="9">
        <v>1.7590860314369999E-2</v>
      </c>
      <c r="C561" s="9">
        <v>1.6810607473919999E-2</v>
      </c>
      <c r="D561" s="9">
        <v>1.825542791609E-2</v>
      </c>
      <c r="E561" s="9">
        <v>5.6743272827500003E-2</v>
      </c>
      <c r="F561" s="9">
        <v>9.6392812411130006E-3</v>
      </c>
      <c r="G561" s="9">
        <v>2.8892147795539998E-2</v>
      </c>
      <c r="H561" s="9">
        <v>1.8430500761819998E-2</v>
      </c>
      <c r="I561" s="9">
        <v>1.109101879427E-2</v>
      </c>
      <c r="J561" s="9">
        <v>0</v>
      </c>
      <c r="K561" s="9">
        <v>1.2747402645910001E-2</v>
      </c>
      <c r="L561" s="9">
        <v>2.0697294644999999E-2</v>
      </c>
      <c r="M561" s="9">
        <v>2.1164982910549999E-2</v>
      </c>
      <c r="N561" s="9">
        <v>4.3013919220960001E-3</v>
      </c>
      <c r="O561" s="9">
        <v>2.559884789976E-2</v>
      </c>
      <c r="P561" s="9">
        <v>2.0664272595790002E-2</v>
      </c>
      <c r="Q561" s="9">
        <v>9.3039243059790007E-3</v>
      </c>
      <c r="R561" s="9">
        <v>1.7653233545750002E-2</v>
      </c>
      <c r="S561" s="9">
        <v>1.477682706228E-2</v>
      </c>
      <c r="T561" s="9">
        <v>1.9614277719040001E-2</v>
      </c>
      <c r="U561" s="9">
        <v>1.7513289105480001E-2</v>
      </c>
      <c r="V561" s="9">
        <v>0</v>
      </c>
      <c r="W561" s="9">
        <v>0</v>
      </c>
      <c r="X561" s="9">
        <v>0</v>
      </c>
      <c r="Y561" s="9">
        <v>2.506678518173E-2</v>
      </c>
      <c r="Z561" s="9">
        <v>1.602373365556E-2</v>
      </c>
      <c r="AA561" s="9">
        <v>1.4585965135800001E-2</v>
      </c>
      <c r="AB561" s="9">
        <v>3.9146012960519998E-2</v>
      </c>
      <c r="AC561" s="9">
        <v>2.372804467547E-2</v>
      </c>
      <c r="AD561" s="9">
        <v>1.8502731386360001E-2</v>
      </c>
      <c r="AE561" s="9">
        <v>8.4109762048980002E-3</v>
      </c>
      <c r="AF561" s="9">
        <v>0</v>
      </c>
      <c r="AG561" s="9">
        <v>0</v>
      </c>
      <c r="AH561" s="9">
        <v>2.0767946071629999E-2</v>
      </c>
      <c r="AI561" s="9">
        <v>1.8331749055110001E-2</v>
      </c>
      <c r="AJ561" s="9">
        <v>1.2027157036900001E-2</v>
      </c>
      <c r="AK561" s="9">
        <v>1.3888356427920001E-2</v>
      </c>
      <c r="AL561" s="9">
        <v>1.3031545535939999E-2</v>
      </c>
      <c r="AM561" s="9">
        <v>9.1598429177169993E-3</v>
      </c>
      <c r="AN561" s="9">
        <v>0</v>
      </c>
      <c r="AO561" s="9">
        <v>0</v>
      </c>
      <c r="AP561" s="10">
        <v>3.0028869596790001E-3</v>
      </c>
      <c r="AQ561" s="9">
        <v>6.7690525808319999E-3</v>
      </c>
      <c r="AR561" s="9">
        <v>1.68376250709E-2</v>
      </c>
      <c r="AS561" s="9">
        <v>2.6821191277209999E-2</v>
      </c>
      <c r="AT561" s="9">
        <v>2.094575166916E-2</v>
      </c>
      <c r="AU561" s="9">
        <v>1.9528125545239999E-2</v>
      </c>
      <c r="AV561" s="9">
        <v>0</v>
      </c>
      <c r="AW561" s="9">
        <v>0</v>
      </c>
      <c r="AX561" s="9">
        <v>1.2265295659630001E-2</v>
      </c>
      <c r="AY561" s="9">
        <v>8.4109762048980002E-3</v>
      </c>
      <c r="AZ561" s="9">
        <v>1.6749332722369999E-2</v>
      </c>
    </row>
    <row r="562" spans="1:52" x14ac:dyDescent="0.35">
      <c r="A562" t="s">
        <v>478</v>
      </c>
      <c r="B562" s="9">
        <v>0.1140328144532</v>
      </c>
      <c r="C562" s="9">
        <v>0.1038169756905</v>
      </c>
      <c r="D562" s="9">
        <v>0.1251431439099</v>
      </c>
      <c r="E562" s="9">
        <v>0.1474349895464</v>
      </c>
      <c r="F562" s="9">
        <v>0.13129313833430001</v>
      </c>
      <c r="G562" s="9">
        <v>9.4056149351279997E-2</v>
      </c>
      <c r="H562" s="9">
        <v>0.11429003162739999</v>
      </c>
      <c r="I562" s="9">
        <v>0.1339463727414</v>
      </c>
      <c r="J562" s="9">
        <v>0.1064488515357</v>
      </c>
      <c r="K562" s="9">
        <v>7.8717162583400002E-2</v>
      </c>
      <c r="L562" s="9">
        <v>0.1145536766029</v>
      </c>
      <c r="M562" s="9">
        <v>0.12876089519280001</v>
      </c>
      <c r="N562" s="9">
        <v>9.3486290944649997E-2</v>
      </c>
      <c r="O562" s="9">
        <v>0.1247468241635</v>
      </c>
      <c r="P562" s="10">
        <v>6.4386600164220001E-2</v>
      </c>
      <c r="Q562" s="9">
        <v>0.1125640827076</v>
      </c>
      <c r="R562" s="10">
        <v>7.7155951734249995E-2</v>
      </c>
      <c r="S562" s="9">
        <v>0.17254698109630001</v>
      </c>
      <c r="T562" s="9">
        <v>0.15018140496679999</v>
      </c>
      <c r="U562" s="11">
        <v>0.15989516209179999</v>
      </c>
      <c r="V562" s="9">
        <v>0.1006189753436</v>
      </c>
      <c r="W562" s="9">
        <v>6.7242991133970004E-2</v>
      </c>
      <c r="X562" s="9">
        <v>9.9884546043889993E-2</v>
      </c>
      <c r="Y562" s="9">
        <v>5.0109697808699998E-2</v>
      </c>
      <c r="Z562" s="9">
        <v>7.8143267083240001E-2</v>
      </c>
      <c r="AA562" s="9">
        <v>0.16254340431440001</v>
      </c>
      <c r="AB562" s="10">
        <v>1.9168268728210001E-2</v>
      </c>
      <c r="AC562" s="9">
        <v>0.1452531896267</v>
      </c>
      <c r="AD562" s="9">
        <v>0.1173846657703</v>
      </c>
      <c r="AE562" s="9">
        <v>0.1361865138461</v>
      </c>
      <c r="AF562" s="9">
        <v>0.1800569887023</v>
      </c>
      <c r="AG562" s="9">
        <v>0.17043548829569999</v>
      </c>
      <c r="AH562" s="9">
        <v>0.130650020152</v>
      </c>
      <c r="AI562" s="9">
        <v>9.4155786613730003E-2</v>
      </c>
      <c r="AJ562" s="9">
        <v>0.1103710846042</v>
      </c>
      <c r="AK562" s="9">
        <v>0.15178532951599999</v>
      </c>
      <c r="AL562" s="9">
        <v>0.13228585352139999</v>
      </c>
      <c r="AM562" s="9">
        <v>0.14026395656009999</v>
      </c>
      <c r="AN562" s="9">
        <v>0.20390052453900001</v>
      </c>
      <c r="AO562" s="9">
        <v>0.22260032371640001</v>
      </c>
      <c r="AP562" s="9">
        <v>9.8859802101019995E-2</v>
      </c>
      <c r="AQ562" s="9">
        <v>8.7155118559990002E-2</v>
      </c>
      <c r="AR562" s="9">
        <v>0.11572581704899999</v>
      </c>
      <c r="AS562" s="9">
        <v>9.3286341932159997E-2</v>
      </c>
      <c r="AT562" s="9">
        <v>0.1013416209951</v>
      </c>
      <c r="AU562" s="9">
        <v>0.1059792887477</v>
      </c>
      <c r="AV562" s="9">
        <v>0.17419805016039999</v>
      </c>
      <c r="AW562" s="9">
        <v>0.1800569887023</v>
      </c>
      <c r="AX562" s="9">
        <v>0.1178078904721</v>
      </c>
      <c r="AY562" s="9">
        <v>0.1361865138461</v>
      </c>
      <c r="AZ562" s="9">
        <v>0.115842843241</v>
      </c>
    </row>
    <row r="563" spans="1:52" x14ac:dyDescent="0.35">
      <c r="A563" t="s">
        <v>477</v>
      </c>
      <c r="B563" s="9">
        <v>0.30981854492200001</v>
      </c>
      <c r="C563" s="9">
        <v>0.32094133572959999</v>
      </c>
      <c r="D563" s="9">
        <v>0.29767834951439998</v>
      </c>
      <c r="E563" s="9">
        <v>0.35689015033420002</v>
      </c>
      <c r="F563" s="9">
        <v>0.37835373645179998</v>
      </c>
      <c r="G563" s="9">
        <v>0.26617588390309999</v>
      </c>
      <c r="H563" s="9">
        <v>0.32713122762020003</v>
      </c>
      <c r="I563" s="9">
        <v>0.2979417082204</v>
      </c>
      <c r="J563" s="9">
        <v>0.28890375629039999</v>
      </c>
      <c r="K563" s="9">
        <v>0.26423447205270001</v>
      </c>
      <c r="L563" s="9">
        <v>0.3151740127523</v>
      </c>
      <c r="M563" s="9">
        <v>0.28402774912349998</v>
      </c>
      <c r="N563" s="9">
        <v>0.34070101590980001</v>
      </c>
      <c r="O563" s="9">
        <v>0.2890218404132</v>
      </c>
      <c r="P563" s="9">
        <v>0.31333067515320001</v>
      </c>
      <c r="Q563" s="9">
        <v>0.31226023447579998</v>
      </c>
      <c r="R563" s="9">
        <v>0.31304695685529998</v>
      </c>
      <c r="S563" s="9">
        <v>0.3209922821085</v>
      </c>
      <c r="T563" s="9">
        <v>0.29414191076469998</v>
      </c>
      <c r="U563" s="9">
        <v>0.30580349213590002</v>
      </c>
      <c r="V563" s="9">
        <v>0.31753437825480002</v>
      </c>
      <c r="W563" s="9">
        <v>0.29618590816540002</v>
      </c>
      <c r="X563" s="9">
        <v>0.30576396565879999</v>
      </c>
      <c r="Y563" s="9">
        <v>0.3773792231725</v>
      </c>
      <c r="Z563" s="9">
        <v>0.38674651755509998</v>
      </c>
      <c r="AA563" s="9">
        <v>0.32388855983319997</v>
      </c>
      <c r="AB563" s="9">
        <v>0.34022149482429997</v>
      </c>
      <c r="AC563" s="9">
        <v>0.33447897605690002</v>
      </c>
      <c r="AD563" s="9">
        <v>0.29267345381799997</v>
      </c>
      <c r="AE563" s="9">
        <v>0.39084671400670001</v>
      </c>
      <c r="AF563" s="9">
        <v>0.35049955524479998</v>
      </c>
      <c r="AG563" s="9">
        <v>0.23752512732530001</v>
      </c>
      <c r="AH563" s="9">
        <v>0.34066205428840002</v>
      </c>
      <c r="AI563" s="9">
        <v>0.29980230869419999</v>
      </c>
      <c r="AJ563" s="9">
        <v>0.31604139462480002</v>
      </c>
      <c r="AK563" s="9">
        <v>0.32292998716330001</v>
      </c>
      <c r="AL563" s="9">
        <v>0.35435716384409999</v>
      </c>
      <c r="AM563" s="9">
        <v>0.30156818926160001</v>
      </c>
      <c r="AN563" s="9">
        <v>0.30150895710320003</v>
      </c>
      <c r="AO563" s="9">
        <v>0.24095414929539999</v>
      </c>
      <c r="AP563" s="9">
        <v>0.30679641278629999</v>
      </c>
      <c r="AQ563" s="9">
        <v>0.3519705919767</v>
      </c>
      <c r="AR563" s="9">
        <v>0.31917465504210002</v>
      </c>
      <c r="AS563" s="9">
        <v>0.1951664575674</v>
      </c>
      <c r="AT563" s="9">
        <v>0.30627735664549999</v>
      </c>
      <c r="AU563" s="9">
        <v>0.31412109972509999</v>
      </c>
      <c r="AV563" s="9">
        <v>0.33948961313890003</v>
      </c>
      <c r="AW563" s="9">
        <v>0.35049955524479998</v>
      </c>
      <c r="AX563" s="9">
        <v>0.3879805742945</v>
      </c>
      <c r="AY563" s="9">
        <v>0.39084671400670001</v>
      </c>
      <c r="AZ563" s="9">
        <v>0.31903578852809999</v>
      </c>
    </row>
    <row r="564" spans="1:52" x14ac:dyDescent="0.35">
      <c r="A564" t="s">
        <v>476</v>
      </c>
      <c r="B564" s="9">
        <v>0.5466927879697</v>
      </c>
      <c r="C564" s="9">
        <v>0.5554005825603</v>
      </c>
      <c r="D564" s="9">
        <v>0.53761760143509996</v>
      </c>
      <c r="E564" s="10">
        <v>0.42104165229379997</v>
      </c>
      <c r="F564" s="9">
        <v>0.46608347575820003</v>
      </c>
      <c r="G564" s="9">
        <v>0.61087581895010001</v>
      </c>
      <c r="H564" s="9">
        <v>0.53219837196429998</v>
      </c>
      <c r="I564" s="9">
        <v>0.54720721838529995</v>
      </c>
      <c r="J564" s="9">
        <v>0.59018277223469995</v>
      </c>
      <c r="K564" s="9">
        <v>0.62515812258339998</v>
      </c>
      <c r="L564" s="9">
        <v>0.53520754447899999</v>
      </c>
      <c r="M564" s="9">
        <v>0.55375610099149997</v>
      </c>
      <c r="N564" s="9">
        <v>0.55210634377019996</v>
      </c>
      <c r="O564" s="9">
        <v>0.54943515964989997</v>
      </c>
      <c r="P564" s="9">
        <v>0.59736027719960005</v>
      </c>
      <c r="Q564" s="9">
        <v>0.53654015819709999</v>
      </c>
      <c r="R564" s="9">
        <v>0.58124001850039997</v>
      </c>
      <c r="S564" s="9">
        <v>0.48782300966839998</v>
      </c>
      <c r="T564" s="9">
        <v>0.51593895872109996</v>
      </c>
      <c r="U564" s="9">
        <v>0.50372771502879998</v>
      </c>
      <c r="V564" s="9">
        <v>0.5818466464016</v>
      </c>
      <c r="W564" s="9">
        <v>0.62914153296919995</v>
      </c>
      <c r="X564" s="9">
        <v>0.5943514882973</v>
      </c>
      <c r="Y564" s="9">
        <v>0.54744429383710003</v>
      </c>
      <c r="Z564" s="9">
        <v>0.51908648170609994</v>
      </c>
      <c r="AA564" s="9">
        <v>0.49406310978320001</v>
      </c>
      <c r="AB564" s="9">
        <v>0.59000990595040004</v>
      </c>
      <c r="AC564" s="9">
        <v>0.48661038910100002</v>
      </c>
      <c r="AD564" s="9">
        <v>0.57143914902530002</v>
      </c>
      <c r="AE564" s="9">
        <v>0.44331993001070003</v>
      </c>
      <c r="AF564" s="9">
        <v>0.4580751246909</v>
      </c>
      <c r="AG564" s="9">
        <v>0.55852220196330005</v>
      </c>
      <c r="AH564" s="9">
        <v>0.39109908163739998</v>
      </c>
      <c r="AI564" s="9">
        <v>0.58201212696189997</v>
      </c>
      <c r="AJ564" s="9">
        <v>0.55370623007270003</v>
      </c>
      <c r="AK564" s="9">
        <v>0.51139632689280001</v>
      </c>
      <c r="AL564" s="9">
        <v>0.4972041340235</v>
      </c>
      <c r="AM564" s="9">
        <v>0.53323656049299994</v>
      </c>
      <c r="AN564" s="9">
        <v>0.45519232776809998</v>
      </c>
      <c r="AO564" s="9">
        <v>0.29401865117269999</v>
      </c>
      <c r="AP564" s="9">
        <v>0.58254755284579995</v>
      </c>
      <c r="AQ564" s="9">
        <v>0.54007122395730001</v>
      </c>
      <c r="AR564" s="9">
        <v>0.5357494848555</v>
      </c>
      <c r="AS564" s="9">
        <v>0.6807947308176</v>
      </c>
      <c r="AT564" s="9">
        <v>0.56828749551879998</v>
      </c>
      <c r="AU564" s="9">
        <v>0.55624359814580004</v>
      </c>
      <c r="AV564" s="9">
        <v>0.48012400192819998</v>
      </c>
      <c r="AW564" s="9">
        <v>0.4580751246909</v>
      </c>
      <c r="AX564" s="9">
        <v>0.45097906431430002</v>
      </c>
      <c r="AY564" s="9">
        <v>0.44331993001070003</v>
      </c>
      <c r="AZ564" s="9">
        <v>0.53584696450979996</v>
      </c>
    </row>
    <row r="565" spans="1:52" x14ac:dyDescent="0.35">
      <c r="A565" t="s">
        <v>391</v>
      </c>
      <c r="B565" s="9">
        <v>1</v>
      </c>
      <c r="C565" s="9">
        <v>1</v>
      </c>
      <c r="D565" s="9">
        <v>1</v>
      </c>
      <c r="E565" s="9">
        <v>1</v>
      </c>
      <c r="F565" s="9">
        <v>1</v>
      </c>
      <c r="G565" s="9">
        <v>1</v>
      </c>
      <c r="H565" s="9">
        <v>1</v>
      </c>
      <c r="I565" s="9">
        <v>1</v>
      </c>
      <c r="J565" s="9">
        <v>1</v>
      </c>
      <c r="K565" s="9">
        <v>1</v>
      </c>
      <c r="L565" s="9">
        <v>1</v>
      </c>
      <c r="M565" s="9">
        <v>1</v>
      </c>
      <c r="N565" s="9">
        <v>1</v>
      </c>
      <c r="O565" s="9">
        <v>1</v>
      </c>
      <c r="P565" s="9">
        <v>1</v>
      </c>
      <c r="Q565" s="9">
        <v>1</v>
      </c>
      <c r="R565" s="9">
        <v>1</v>
      </c>
      <c r="S565" s="9">
        <v>1</v>
      </c>
      <c r="T565" s="9">
        <v>1</v>
      </c>
      <c r="U565" s="9">
        <v>1</v>
      </c>
      <c r="V565" s="9">
        <v>1</v>
      </c>
      <c r="W565" s="9">
        <v>1</v>
      </c>
      <c r="X565" s="9">
        <v>1</v>
      </c>
      <c r="Y565" s="9">
        <v>1</v>
      </c>
      <c r="Z565" s="9">
        <v>1</v>
      </c>
      <c r="AA565" s="9">
        <v>1</v>
      </c>
      <c r="AB565" s="9">
        <v>1</v>
      </c>
      <c r="AC565" s="9">
        <v>1</v>
      </c>
      <c r="AD565" s="9">
        <v>1</v>
      </c>
      <c r="AE565" s="9">
        <v>1</v>
      </c>
      <c r="AF565" s="9">
        <v>1</v>
      </c>
      <c r="AG565" s="9">
        <v>1</v>
      </c>
      <c r="AH565" s="9">
        <v>1</v>
      </c>
      <c r="AI565" s="9">
        <v>1</v>
      </c>
      <c r="AJ565" s="9">
        <v>1</v>
      </c>
      <c r="AK565" s="9">
        <v>1</v>
      </c>
      <c r="AL565" s="9">
        <v>1</v>
      </c>
      <c r="AM565" s="9">
        <v>1</v>
      </c>
      <c r="AN565" s="9">
        <v>1</v>
      </c>
      <c r="AO565" s="9">
        <v>1</v>
      </c>
      <c r="AP565" s="9">
        <v>1</v>
      </c>
      <c r="AQ565" s="9">
        <v>1</v>
      </c>
      <c r="AR565" s="9">
        <v>1</v>
      </c>
      <c r="AS565" s="9">
        <v>1</v>
      </c>
      <c r="AT565" s="9">
        <v>1</v>
      </c>
      <c r="AU565" s="9">
        <v>1</v>
      </c>
      <c r="AV565" s="9">
        <v>1</v>
      </c>
      <c r="AW565" s="9">
        <v>1</v>
      </c>
      <c r="AX565" s="9">
        <v>1</v>
      </c>
      <c r="AY565" s="9">
        <v>1</v>
      </c>
      <c r="AZ565" s="9">
        <v>1</v>
      </c>
    </row>
    <row r="566" spans="1:52" x14ac:dyDescent="0.35">
      <c r="A566" t="s">
        <v>341</v>
      </c>
      <c r="B566" s="6">
        <v>1133</v>
      </c>
      <c r="C566" s="6">
        <v>554</v>
      </c>
      <c r="D566" s="6">
        <v>573</v>
      </c>
      <c r="E566" s="6">
        <v>185</v>
      </c>
      <c r="F566" s="6">
        <v>194</v>
      </c>
      <c r="G566" s="6">
        <v>249</v>
      </c>
      <c r="H566" s="6">
        <v>443</v>
      </c>
      <c r="I566" s="6">
        <v>179</v>
      </c>
      <c r="J566" s="6">
        <v>131</v>
      </c>
      <c r="K566" s="6">
        <v>195</v>
      </c>
      <c r="L566" s="6">
        <v>332</v>
      </c>
      <c r="M566" s="6">
        <v>197</v>
      </c>
      <c r="N566" s="6">
        <v>316</v>
      </c>
      <c r="O566" s="6">
        <v>288</v>
      </c>
      <c r="P566" s="6">
        <v>395</v>
      </c>
      <c r="Q566" s="6">
        <v>196</v>
      </c>
      <c r="R566" s="6">
        <v>591</v>
      </c>
      <c r="S566" s="6">
        <v>240</v>
      </c>
      <c r="T566" s="6">
        <v>302</v>
      </c>
      <c r="U566" s="6">
        <v>542</v>
      </c>
      <c r="V566" s="6">
        <v>103</v>
      </c>
      <c r="W566" s="6">
        <v>72</v>
      </c>
      <c r="X566" s="6">
        <v>55</v>
      </c>
      <c r="Y566" s="6">
        <v>152</v>
      </c>
      <c r="Z566" s="6">
        <v>88</v>
      </c>
      <c r="AA566" s="6">
        <v>181</v>
      </c>
      <c r="AB566" s="6">
        <v>72</v>
      </c>
      <c r="AC566" s="6">
        <v>95</v>
      </c>
      <c r="AD566" s="6">
        <v>163</v>
      </c>
      <c r="AE566" s="6">
        <v>115</v>
      </c>
      <c r="AF566" s="6">
        <v>138</v>
      </c>
      <c r="AG566" s="6">
        <v>26</v>
      </c>
      <c r="AH566" s="6">
        <v>59</v>
      </c>
      <c r="AI566" s="6">
        <v>396</v>
      </c>
      <c r="AJ566" s="6">
        <v>297</v>
      </c>
      <c r="AK566" s="6">
        <v>139</v>
      </c>
      <c r="AL566" s="6">
        <v>300</v>
      </c>
      <c r="AM566" s="6">
        <v>181</v>
      </c>
      <c r="AN566" s="6">
        <v>26</v>
      </c>
      <c r="AO566" s="6">
        <v>21</v>
      </c>
      <c r="AP566" s="6">
        <v>609</v>
      </c>
      <c r="AQ566" s="6">
        <v>483</v>
      </c>
      <c r="AR566" s="6">
        <v>1045</v>
      </c>
      <c r="AS566" s="6">
        <v>88</v>
      </c>
      <c r="AT566" s="6">
        <v>728</v>
      </c>
      <c r="AU566" s="6">
        <v>785</v>
      </c>
      <c r="AV566" s="6">
        <v>94</v>
      </c>
      <c r="AW566" s="6">
        <v>138</v>
      </c>
      <c r="AX566" s="6">
        <v>81</v>
      </c>
      <c r="AY566" s="6">
        <v>115</v>
      </c>
      <c r="AZ566" s="6">
        <v>1039</v>
      </c>
    </row>
    <row r="567" spans="1:52" x14ac:dyDescent="0.35">
      <c r="A567" t="s">
        <v>508</v>
      </c>
    </row>
    <row r="568" spans="1:52" x14ac:dyDescent="0.35">
      <c r="A568" t="s">
        <v>343</v>
      </c>
    </row>
    <row r="572" spans="1:52" x14ac:dyDescent="0.35">
      <c r="A572" s="3" t="s">
        <v>337</v>
      </c>
    </row>
    <row r="573" spans="1:52" x14ac:dyDescent="0.35">
      <c r="A573" t="s">
        <v>54</v>
      </c>
    </row>
    <row r="574" spans="1:52" ht="130.5" x14ac:dyDescent="0.35">
      <c r="A574" s="4" t="s">
        <v>393</v>
      </c>
      <c r="B574" s="4" t="s">
        <v>344</v>
      </c>
      <c r="C574" s="4" t="s">
        <v>345</v>
      </c>
      <c r="D574" s="4" t="s">
        <v>346</v>
      </c>
      <c r="E574" s="4" t="s">
        <v>347</v>
      </c>
      <c r="F574" s="4" t="s">
        <v>348</v>
      </c>
      <c r="G574" s="4" t="s">
        <v>349</v>
      </c>
      <c r="H574" s="4" t="s">
        <v>350</v>
      </c>
      <c r="I574" s="4" t="s">
        <v>351</v>
      </c>
      <c r="J574" s="4" t="s">
        <v>352</v>
      </c>
      <c r="K574" s="4" t="s">
        <v>353</v>
      </c>
      <c r="L574" s="4" t="s">
        <v>354</v>
      </c>
      <c r="M574" s="4" t="s">
        <v>355</v>
      </c>
      <c r="N574" s="4" t="s">
        <v>356</v>
      </c>
      <c r="O574" s="4" t="s">
        <v>357</v>
      </c>
      <c r="P574" s="4" t="s">
        <v>358</v>
      </c>
      <c r="Q574" s="4" t="s">
        <v>359</v>
      </c>
      <c r="R574" s="4" t="s">
        <v>360</v>
      </c>
      <c r="S574" s="4" t="s">
        <v>361</v>
      </c>
      <c r="T574" s="4" t="s">
        <v>362</v>
      </c>
      <c r="U574" s="4" t="s">
        <v>363</v>
      </c>
      <c r="V574" s="4" t="s">
        <v>364</v>
      </c>
      <c r="W574" s="4" t="s">
        <v>365</v>
      </c>
      <c r="X574" s="4" t="s">
        <v>366</v>
      </c>
      <c r="Y574" s="4" t="s">
        <v>367</v>
      </c>
      <c r="Z574" s="4" t="s">
        <v>368</v>
      </c>
      <c r="AA574" s="4" t="s">
        <v>369</v>
      </c>
      <c r="AB574" s="4" t="s">
        <v>370</v>
      </c>
      <c r="AC574" s="4" t="s">
        <v>371</v>
      </c>
      <c r="AD574" s="4" t="s">
        <v>372</v>
      </c>
      <c r="AE574" s="4" t="s">
        <v>373</v>
      </c>
      <c r="AF574" s="4" t="s">
        <v>374</v>
      </c>
      <c r="AG574" s="4" t="s">
        <v>375</v>
      </c>
      <c r="AH574" s="4" t="s">
        <v>376</v>
      </c>
      <c r="AI574" s="4" t="s">
        <v>377</v>
      </c>
      <c r="AJ574" s="4" t="s">
        <v>378</v>
      </c>
      <c r="AK574" s="4" t="s">
        <v>379</v>
      </c>
      <c r="AL574" s="4" t="s">
        <v>380</v>
      </c>
      <c r="AM574" s="4" t="s">
        <v>381</v>
      </c>
      <c r="AN574" s="4" t="s">
        <v>382</v>
      </c>
      <c r="AO574" s="4" t="s">
        <v>383</v>
      </c>
      <c r="AP574" s="4" t="s">
        <v>384</v>
      </c>
      <c r="AQ574" s="4" t="s">
        <v>385</v>
      </c>
      <c r="AR574" s="4" t="s">
        <v>386</v>
      </c>
      <c r="AS574" s="4" t="s">
        <v>387</v>
      </c>
      <c r="AT574" s="4" t="s">
        <v>182</v>
      </c>
      <c r="AU574" s="4" t="s">
        <v>388</v>
      </c>
      <c r="AV574" s="4" t="s">
        <v>298</v>
      </c>
      <c r="AW574" s="4" t="s">
        <v>389</v>
      </c>
      <c r="AX574" s="4" t="s">
        <v>299</v>
      </c>
      <c r="AY574" s="4" t="s">
        <v>390</v>
      </c>
      <c r="AZ574" s="4" t="s">
        <v>391</v>
      </c>
    </row>
    <row r="575" spans="1:52" x14ac:dyDescent="0.35">
      <c r="A575" t="s">
        <v>509</v>
      </c>
      <c r="B575" s="9">
        <v>0.3974903554925</v>
      </c>
      <c r="C575" s="9">
        <v>0.39804824237500003</v>
      </c>
      <c r="D575" s="9">
        <v>0.39754134187939999</v>
      </c>
      <c r="E575" s="9">
        <v>0.3371893876482</v>
      </c>
      <c r="F575" s="9">
        <v>0.39564560917739999</v>
      </c>
      <c r="G575" s="9">
        <v>0.45759296311600001</v>
      </c>
      <c r="H575" s="9">
        <v>0.42545474058959998</v>
      </c>
      <c r="I575" s="9">
        <v>0.40207553062899998</v>
      </c>
      <c r="J575" s="9">
        <v>0.41620173400130001</v>
      </c>
      <c r="K575" s="9">
        <v>0.3554677179031</v>
      </c>
      <c r="L575" s="9">
        <v>0.39866177435229999</v>
      </c>
      <c r="M575" s="9">
        <v>0.44079695741660002</v>
      </c>
      <c r="N575" s="9">
        <v>0.37990415575429998</v>
      </c>
      <c r="O575" s="9">
        <v>0.38376947940740003</v>
      </c>
      <c r="P575" s="9">
        <v>0.41587864700440003</v>
      </c>
      <c r="Q575" s="9">
        <v>0.36544276648910001</v>
      </c>
      <c r="R575" s="9">
        <v>0.40099015127150001</v>
      </c>
      <c r="S575" s="9">
        <v>0.41163007404520002</v>
      </c>
      <c r="T575" s="9">
        <v>0.38528195370860002</v>
      </c>
      <c r="U575" s="9">
        <v>0.39453296348729999</v>
      </c>
      <c r="V575" s="11">
        <v>0.52453491918630002</v>
      </c>
      <c r="W575" s="9">
        <v>0.40513776444529997</v>
      </c>
      <c r="X575" s="9">
        <v>0.4326605297576</v>
      </c>
      <c r="Y575" s="9">
        <v>0.42570913170120001</v>
      </c>
      <c r="Z575" s="9">
        <v>0.41127384120100002</v>
      </c>
      <c r="AA575" s="9">
        <v>0.39411011416090003</v>
      </c>
      <c r="AB575" s="9">
        <v>0.3397361039606</v>
      </c>
      <c r="AC575" s="11">
        <v>0.52601464342079995</v>
      </c>
      <c r="AD575" s="9">
        <v>0.40025711116629997</v>
      </c>
      <c r="AE575" s="9">
        <v>0.48390912485929999</v>
      </c>
      <c r="AF575" s="9">
        <v>0.45403200456300002</v>
      </c>
      <c r="AG575" s="9">
        <v>0.23210292802160001</v>
      </c>
      <c r="AH575" s="10">
        <v>0.1861921664359</v>
      </c>
      <c r="AI575" s="9">
        <v>0.38123912462390003</v>
      </c>
      <c r="AJ575" s="9">
        <v>0.46026489579079999</v>
      </c>
      <c r="AK575" s="9">
        <v>0.4225343555919</v>
      </c>
      <c r="AL575" s="11">
        <v>0.48564596692720002</v>
      </c>
      <c r="AM575" s="9">
        <v>0.44874921458540001</v>
      </c>
      <c r="AN575" s="9">
        <v>0.37823934929570002</v>
      </c>
      <c r="AO575" s="9">
        <v>0.2798227120324</v>
      </c>
      <c r="AP575" s="9">
        <v>0.4218679040185</v>
      </c>
      <c r="AQ575" s="9">
        <v>0.40593774829590001</v>
      </c>
      <c r="AR575" s="9">
        <v>0.40897300140370002</v>
      </c>
      <c r="AS575" s="9">
        <v>0.35755697070749998</v>
      </c>
      <c r="AT575" s="9">
        <v>0.41231088081610001</v>
      </c>
      <c r="AU575" s="9">
        <v>0.41731807275709998</v>
      </c>
      <c r="AV575" s="9">
        <v>0.44836016257259997</v>
      </c>
      <c r="AW575" s="9">
        <v>0.45403200456300002</v>
      </c>
      <c r="AX575" s="9">
        <v>0.49951410024530002</v>
      </c>
      <c r="AY575" s="9">
        <v>0.48390912485929999</v>
      </c>
      <c r="AZ575" s="9">
        <v>0.4089406663058</v>
      </c>
    </row>
    <row r="576" spans="1:52" x14ac:dyDescent="0.35">
      <c r="A576" t="s">
        <v>510</v>
      </c>
      <c r="B576" s="9">
        <v>0.2834183537194</v>
      </c>
      <c r="C576" s="11">
        <v>0.31497612016780002</v>
      </c>
      <c r="D576" s="10">
        <v>0.25404635699990002</v>
      </c>
      <c r="E576" s="11">
        <v>0.48199956550790002</v>
      </c>
      <c r="F576" s="11">
        <v>0.35973872949480001</v>
      </c>
      <c r="G576" s="9">
        <v>0.28979228853319999</v>
      </c>
      <c r="H576" s="11">
        <v>0.32608042905290002</v>
      </c>
      <c r="I576" s="9">
        <v>0.24962977246090001</v>
      </c>
      <c r="J576" s="9">
        <v>0.235969861625</v>
      </c>
      <c r="K576" s="10">
        <v>0.18665563233650001</v>
      </c>
      <c r="L576" s="9">
        <v>0.30000824060350001</v>
      </c>
      <c r="M576" s="9">
        <v>0.26725629837859999</v>
      </c>
      <c r="N576" s="9">
        <v>0.2692701111952</v>
      </c>
      <c r="O576" s="9">
        <v>0.29130251607259999</v>
      </c>
      <c r="P576" s="11">
        <v>0.34312954318279998</v>
      </c>
      <c r="Q576" s="9">
        <v>0.28608075797220001</v>
      </c>
      <c r="R576" s="11">
        <v>0.3262889410857</v>
      </c>
      <c r="S576" s="9">
        <v>0.29827928797070002</v>
      </c>
      <c r="T576" s="10">
        <v>0.21954924708929999</v>
      </c>
      <c r="U576" s="10">
        <v>0.24719191642460001</v>
      </c>
      <c r="V576" s="9">
        <v>0.2442181864113</v>
      </c>
      <c r="W576" s="9">
        <v>0.38714925792900001</v>
      </c>
      <c r="X576" s="9">
        <v>0.24723160266989999</v>
      </c>
      <c r="Y576" s="9">
        <v>0.32263036742180001</v>
      </c>
      <c r="Z576" s="9">
        <v>0.31113171510519999</v>
      </c>
      <c r="AA576" s="9">
        <v>0.31633923511549999</v>
      </c>
      <c r="AB576" s="11">
        <v>0.458306278417</v>
      </c>
      <c r="AC576" s="9">
        <v>0.21767971885359999</v>
      </c>
      <c r="AD576" s="9">
        <v>0.39528930620980002</v>
      </c>
      <c r="AE576" s="9">
        <v>0.28324441329619998</v>
      </c>
      <c r="AF576" s="9">
        <v>0.29368919750020001</v>
      </c>
      <c r="AG576" s="9">
        <v>0.22409307506180001</v>
      </c>
      <c r="AH576" s="9">
        <v>0.3773607302684</v>
      </c>
      <c r="AI576" s="9">
        <v>0.34141099892479998</v>
      </c>
      <c r="AJ576" s="9">
        <v>0.28682186337429999</v>
      </c>
      <c r="AK576" s="9">
        <v>0.40451366262490002</v>
      </c>
      <c r="AL576" s="10">
        <v>0.25294112561280002</v>
      </c>
      <c r="AM576" s="9">
        <v>0.27633409156659999</v>
      </c>
      <c r="AN576" s="9">
        <v>0.2391420297181</v>
      </c>
      <c r="AO576" s="9">
        <v>0.3347860859033</v>
      </c>
      <c r="AP576" s="9">
        <v>0.2805130240723</v>
      </c>
      <c r="AQ576" s="11">
        <v>0.328615764325</v>
      </c>
      <c r="AR576" s="11">
        <v>0.31519249285500001</v>
      </c>
      <c r="AS576" s="10">
        <v>0.1729169123158</v>
      </c>
      <c r="AT576" s="11">
        <v>0.32171255797460002</v>
      </c>
      <c r="AU576" s="11">
        <v>0.32154427414320003</v>
      </c>
      <c r="AV576" s="9">
        <v>0.26034515039900002</v>
      </c>
      <c r="AW576" s="9">
        <v>0.29368919750020001</v>
      </c>
      <c r="AX576" s="9">
        <v>0.29309836445490001</v>
      </c>
      <c r="AY576" s="9">
        <v>0.28324441329619998</v>
      </c>
      <c r="AZ576" s="9">
        <v>0.31512979060200003</v>
      </c>
    </row>
    <row r="577" spans="1:52" x14ac:dyDescent="0.35">
      <c r="A577" t="s">
        <v>511</v>
      </c>
      <c r="B577" s="9">
        <v>0.17787640256180001</v>
      </c>
      <c r="C577" s="9">
        <v>0.17116427884650001</v>
      </c>
      <c r="D577" s="9">
        <v>0.18459643906770001</v>
      </c>
      <c r="E577" s="10">
        <v>8.6417312091329995E-2</v>
      </c>
      <c r="F577" s="9">
        <v>0.13758837310569999</v>
      </c>
      <c r="G577" s="9">
        <v>0.15889374812859999</v>
      </c>
      <c r="H577" s="9">
        <v>0.14784054181779999</v>
      </c>
      <c r="I577" s="9">
        <v>0.16994226621190001</v>
      </c>
      <c r="J577" s="9">
        <v>0.18635650463850001</v>
      </c>
      <c r="K577" s="11">
        <v>0.2684299655049</v>
      </c>
      <c r="L577" s="9">
        <v>0.1733431832342</v>
      </c>
      <c r="M577" s="9">
        <v>0.18292827556749999</v>
      </c>
      <c r="N577" s="9">
        <v>0.18530154337730001</v>
      </c>
      <c r="O577" s="9">
        <v>0.17194287710549999</v>
      </c>
      <c r="P577" s="9">
        <v>0.16670509851949999</v>
      </c>
      <c r="Q577" s="9">
        <v>0.19266129088190001</v>
      </c>
      <c r="R577" s="9">
        <v>0.1743672758282</v>
      </c>
      <c r="S577" s="9">
        <v>0.1558618352126</v>
      </c>
      <c r="T577" s="9">
        <v>0.1943579271867</v>
      </c>
      <c r="U577" s="9">
        <v>0.18084167939580001</v>
      </c>
      <c r="V577" s="9">
        <v>0.196786473903</v>
      </c>
      <c r="W577" s="9">
        <v>0.15936874522790001</v>
      </c>
      <c r="X577" s="9">
        <v>0.23752116850339999</v>
      </c>
      <c r="Y577" s="9">
        <v>0.20866008729169999</v>
      </c>
      <c r="Z577" s="9">
        <v>0.18293813513170001</v>
      </c>
      <c r="AA577" s="9">
        <v>0.20835770905529999</v>
      </c>
      <c r="AB577" s="9">
        <v>0.13890258451580001</v>
      </c>
      <c r="AC577" s="9">
        <v>0.2005158574632</v>
      </c>
      <c r="AD577" s="9">
        <v>0.15607867039840001</v>
      </c>
      <c r="AE577" s="9">
        <v>0.1750953590781</v>
      </c>
      <c r="AF577" s="9">
        <v>0.18379183809870001</v>
      </c>
      <c r="AG577" s="9">
        <v>0.28262134079119999</v>
      </c>
      <c r="AH577" s="9">
        <v>0.14594176285179999</v>
      </c>
      <c r="AI577" s="9">
        <v>0.20562050048620001</v>
      </c>
      <c r="AJ577" s="9">
        <v>0.17282376301790001</v>
      </c>
      <c r="AK577" s="9">
        <v>0.12775014029000001</v>
      </c>
      <c r="AL577" s="9">
        <v>0.17232517198030001</v>
      </c>
      <c r="AM577" s="9">
        <v>0.1777802076794</v>
      </c>
      <c r="AN577" s="9">
        <v>0.28000134355310002</v>
      </c>
      <c r="AO577" s="9">
        <v>7.7311987437319998E-2</v>
      </c>
      <c r="AP577" s="11">
        <v>0.2166163908067</v>
      </c>
      <c r="AQ577" s="9">
        <v>0.19835278540189999</v>
      </c>
      <c r="AR577" s="9">
        <v>0.18913262182750001</v>
      </c>
      <c r="AS577" s="9">
        <v>0.13873046541139999</v>
      </c>
      <c r="AT577" s="9">
        <v>0.19674266103820001</v>
      </c>
      <c r="AU577" s="9">
        <v>0.1953580229469</v>
      </c>
      <c r="AV577" s="9">
        <v>0.204761468616</v>
      </c>
      <c r="AW577" s="9">
        <v>0.18379183809870001</v>
      </c>
      <c r="AX577" s="9">
        <v>0.12930934369380001</v>
      </c>
      <c r="AY577" s="9">
        <v>0.1750953590781</v>
      </c>
      <c r="AZ577" s="9">
        <v>0.18927668814939999</v>
      </c>
    </row>
    <row r="578" spans="1:52" x14ac:dyDescent="0.35">
      <c r="A578" t="s">
        <v>512</v>
      </c>
      <c r="B578" s="9">
        <v>0.14121488822629999</v>
      </c>
      <c r="C578" s="10">
        <v>0.1158113586106</v>
      </c>
      <c r="D578" s="11">
        <v>0.1638158620531</v>
      </c>
      <c r="E578" s="9">
        <v>9.4393734752580005E-2</v>
      </c>
      <c r="F578" s="9">
        <v>0.1070272882221</v>
      </c>
      <c r="G578" s="10">
        <v>9.3721000222240003E-2</v>
      </c>
      <c r="H578" s="10">
        <v>0.1006242885397</v>
      </c>
      <c r="I578" s="9">
        <v>0.1783524306981</v>
      </c>
      <c r="J578" s="9">
        <v>0.16147189973519999</v>
      </c>
      <c r="K578" s="11">
        <v>0.18944668425549999</v>
      </c>
      <c r="L578" s="9">
        <v>0.12798680180999999</v>
      </c>
      <c r="M578" s="9">
        <v>0.1090184686373</v>
      </c>
      <c r="N578" s="9">
        <v>0.16552418967329999</v>
      </c>
      <c r="O578" s="9">
        <v>0.15298512741449999</v>
      </c>
      <c r="P578" s="10">
        <v>7.4286711293300001E-2</v>
      </c>
      <c r="Q578" s="9">
        <v>0.1558151846569</v>
      </c>
      <c r="R578" s="10">
        <v>9.8353631814599995E-2</v>
      </c>
      <c r="S578" s="9">
        <v>0.13422880277150001</v>
      </c>
      <c r="T578" s="11">
        <v>0.20081087201539999</v>
      </c>
      <c r="U578" s="11">
        <v>0.17743344069229999</v>
      </c>
      <c r="V578" s="9">
        <v>3.4460420499469999E-2</v>
      </c>
      <c r="W578" s="9">
        <v>4.834423239789E-2</v>
      </c>
      <c r="X578" s="9">
        <v>8.2586699069089997E-2</v>
      </c>
      <c r="Y578" s="9">
        <v>4.3000413585330001E-2</v>
      </c>
      <c r="Z578" s="9">
        <v>9.4656308562040006E-2</v>
      </c>
      <c r="AA578" s="9">
        <v>8.1192941668269999E-2</v>
      </c>
      <c r="AB578" s="9">
        <v>6.3055033106600003E-2</v>
      </c>
      <c r="AC578" s="9">
        <v>5.5789780262369998E-2</v>
      </c>
      <c r="AD578" s="9">
        <v>4.8374912225490001E-2</v>
      </c>
      <c r="AE578" s="9">
        <v>5.7751102766389999E-2</v>
      </c>
      <c r="AF578" s="9">
        <v>6.8486959838109998E-2</v>
      </c>
      <c r="AG578" s="11">
        <v>0.26118265612539998</v>
      </c>
      <c r="AH578" s="11">
        <v>0.29050534044389997</v>
      </c>
      <c r="AI578" s="9">
        <v>7.1729375965110004E-2</v>
      </c>
      <c r="AJ578" s="9">
        <v>8.0089477817059995E-2</v>
      </c>
      <c r="AK578" s="9">
        <v>4.520184149315E-2</v>
      </c>
      <c r="AL578" s="9">
        <v>8.9087735479669999E-2</v>
      </c>
      <c r="AM578" s="9">
        <v>9.7136486168630007E-2</v>
      </c>
      <c r="AN578" s="9">
        <v>0.10261727743309999</v>
      </c>
      <c r="AO578" s="11">
        <v>0.30807921462709997</v>
      </c>
      <c r="AP578" s="10">
        <v>8.1002681102500002E-2</v>
      </c>
      <c r="AQ578" s="10">
        <v>6.7093701977109996E-2</v>
      </c>
      <c r="AR578" s="10">
        <v>8.6701883913769998E-2</v>
      </c>
      <c r="AS578" s="11">
        <v>0.33079565156539997</v>
      </c>
      <c r="AT578" s="10">
        <v>6.9233900171180002E-2</v>
      </c>
      <c r="AU578" s="10">
        <v>6.5779630152749999E-2</v>
      </c>
      <c r="AV578" s="9">
        <v>8.6533218412299995E-2</v>
      </c>
      <c r="AW578" s="10">
        <v>6.8486959838109998E-2</v>
      </c>
      <c r="AX578" s="9">
        <v>7.8078191606090003E-2</v>
      </c>
      <c r="AY578" s="10">
        <v>5.7751102766389999E-2</v>
      </c>
      <c r="AZ578" s="9">
        <v>8.6652854942779994E-2</v>
      </c>
    </row>
    <row r="579" spans="1:52" x14ac:dyDescent="0.35">
      <c r="A579" t="s">
        <v>391</v>
      </c>
      <c r="B579" s="9">
        <v>1</v>
      </c>
      <c r="C579" s="9">
        <v>1</v>
      </c>
      <c r="D579" s="9">
        <v>1</v>
      </c>
      <c r="E579" s="9">
        <v>1</v>
      </c>
      <c r="F579" s="9">
        <v>1</v>
      </c>
      <c r="G579" s="9">
        <v>1</v>
      </c>
      <c r="H579" s="9">
        <v>1</v>
      </c>
      <c r="I579" s="9">
        <v>1</v>
      </c>
      <c r="J579" s="9">
        <v>1</v>
      </c>
      <c r="K579" s="9">
        <v>1</v>
      </c>
      <c r="L579" s="9">
        <v>1</v>
      </c>
      <c r="M579" s="9">
        <v>1</v>
      </c>
      <c r="N579" s="9">
        <v>1</v>
      </c>
      <c r="O579" s="9">
        <v>1</v>
      </c>
      <c r="P579" s="9">
        <v>1</v>
      </c>
      <c r="Q579" s="9">
        <v>1</v>
      </c>
      <c r="R579" s="9">
        <v>1</v>
      </c>
      <c r="S579" s="9">
        <v>1</v>
      </c>
      <c r="T579" s="9">
        <v>1</v>
      </c>
      <c r="U579" s="9">
        <v>1</v>
      </c>
      <c r="V579" s="9">
        <v>1</v>
      </c>
      <c r="W579" s="9">
        <v>1</v>
      </c>
      <c r="X579" s="9">
        <v>1</v>
      </c>
      <c r="Y579" s="9">
        <v>1</v>
      </c>
      <c r="Z579" s="9">
        <v>1</v>
      </c>
      <c r="AA579" s="9">
        <v>1</v>
      </c>
      <c r="AB579" s="9">
        <v>1</v>
      </c>
      <c r="AC579" s="9">
        <v>1</v>
      </c>
      <c r="AD579" s="9">
        <v>1</v>
      </c>
      <c r="AE579" s="9">
        <v>1</v>
      </c>
      <c r="AF579" s="9">
        <v>1</v>
      </c>
      <c r="AG579" s="9">
        <v>1</v>
      </c>
      <c r="AH579" s="9">
        <v>1</v>
      </c>
      <c r="AI579" s="9">
        <v>1</v>
      </c>
      <c r="AJ579" s="9">
        <v>1</v>
      </c>
      <c r="AK579" s="9">
        <v>1</v>
      </c>
      <c r="AL579" s="9">
        <v>1</v>
      </c>
      <c r="AM579" s="9">
        <v>1</v>
      </c>
      <c r="AN579" s="9">
        <v>1</v>
      </c>
      <c r="AO579" s="9">
        <v>1</v>
      </c>
      <c r="AP579" s="9">
        <v>1</v>
      </c>
      <c r="AQ579" s="9">
        <v>1</v>
      </c>
      <c r="AR579" s="9">
        <v>1</v>
      </c>
      <c r="AS579" s="9">
        <v>1</v>
      </c>
      <c r="AT579" s="9">
        <v>1</v>
      </c>
      <c r="AU579" s="9">
        <v>1</v>
      </c>
      <c r="AV579" s="9">
        <v>1</v>
      </c>
      <c r="AW579" s="9">
        <v>1</v>
      </c>
      <c r="AX579" s="9">
        <v>1</v>
      </c>
      <c r="AY579" s="9">
        <v>1</v>
      </c>
      <c r="AZ579" s="9">
        <v>1</v>
      </c>
    </row>
    <row r="580" spans="1:52" x14ac:dyDescent="0.35">
      <c r="A580" t="s">
        <v>341</v>
      </c>
      <c r="B580" s="6">
        <v>1749</v>
      </c>
      <c r="C580" s="6">
        <v>811</v>
      </c>
      <c r="D580" s="6">
        <v>925</v>
      </c>
      <c r="E580" s="6">
        <v>272</v>
      </c>
      <c r="F580" s="6">
        <v>253</v>
      </c>
      <c r="G580" s="6">
        <v>350</v>
      </c>
      <c r="H580" s="6">
        <v>603</v>
      </c>
      <c r="I580" s="6">
        <v>263</v>
      </c>
      <c r="J580" s="6">
        <v>224</v>
      </c>
      <c r="K580" s="6">
        <v>387</v>
      </c>
      <c r="L580" s="6">
        <v>528</v>
      </c>
      <c r="M580" s="6">
        <v>301</v>
      </c>
      <c r="N580" s="6">
        <v>495</v>
      </c>
      <c r="O580" s="6">
        <v>424</v>
      </c>
      <c r="P580" s="6">
        <v>485</v>
      </c>
      <c r="Q580" s="6">
        <v>280</v>
      </c>
      <c r="R580" s="6">
        <v>765</v>
      </c>
      <c r="S580" s="6">
        <v>360</v>
      </c>
      <c r="T580" s="6">
        <v>624</v>
      </c>
      <c r="U580" s="6">
        <v>984</v>
      </c>
      <c r="V580" s="6">
        <v>138</v>
      </c>
      <c r="W580" s="6">
        <v>82</v>
      </c>
      <c r="X580" s="6">
        <v>67</v>
      </c>
      <c r="Y580" s="6">
        <v>179</v>
      </c>
      <c r="Z580" s="6">
        <v>122</v>
      </c>
      <c r="AA580" s="6">
        <v>240</v>
      </c>
      <c r="AB580" s="6">
        <v>79</v>
      </c>
      <c r="AC580" s="6">
        <v>127</v>
      </c>
      <c r="AD580" s="6">
        <v>182</v>
      </c>
      <c r="AE580" s="6">
        <v>159</v>
      </c>
      <c r="AF580" s="6">
        <v>186</v>
      </c>
      <c r="AG580" s="6">
        <v>35</v>
      </c>
      <c r="AH580" s="6">
        <v>86</v>
      </c>
      <c r="AI580" s="6">
        <v>467</v>
      </c>
      <c r="AJ580" s="6">
        <v>398</v>
      </c>
      <c r="AK580" s="6">
        <v>174</v>
      </c>
      <c r="AL580" s="6">
        <v>425</v>
      </c>
      <c r="AM580" s="6">
        <v>254</v>
      </c>
      <c r="AN580" s="6">
        <v>33</v>
      </c>
      <c r="AO580" s="6">
        <v>41</v>
      </c>
      <c r="AP580" s="6">
        <v>835</v>
      </c>
      <c r="AQ580" s="6">
        <v>579</v>
      </c>
      <c r="AR580" s="6">
        <v>1373</v>
      </c>
      <c r="AS580" s="6">
        <v>376</v>
      </c>
      <c r="AT580" s="6">
        <v>933</v>
      </c>
      <c r="AU580" s="6">
        <v>1002</v>
      </c>
      <c r="AV580" s="6">
        <v>135</v>
      </c>
      <c r="AW580" s="6">
        <v>186</v>
      </c>
      <c r="AX580" s="6">
        <v>116</v>
      </c>
      <c r="AY580" s="6">
        <v>159</v>
      </c>
      <c r="AZ580" s="6">
        <v>1364</v>
      </c>
    </row>
    <row r="581" spans="1:52" x14ac:dyDescent="0.35">
      <c r="A581" t="s">
        <v>513</v>
      </c>
    </row>
    <row r="582" spans="1:52" x14ac:dyDescent="0.35">
      <c r="A582" t="s">
        <v>343</v>
      </c>
    </row>
    <row r="586" spans="1:52" x14ac:dyDescent="0.35">
      <c r="A586" s="3" t="s">
        <v>337</v>
      </c>
    </row>
    <row r="587" spans="1:52" x14ac:dyDescent="0.35">
      <c r="A587" t="s">
        <v>56</v>
      </c>
    </row>
    <row r="588" spans="1:52" ht="130.5" x14ac:dyDescent="0.35">
      <c r="A588" s="4" t="s">
        <v>393</v>
      </c>
      <c r="B588" s="4" t="s">
        <v>344</v>
      </c>
      <c r="C588" s="4" t="s">
        <v>345</v>
      </c>
      <c r="D588" s="4" t="s">
        <v>346</v>
      </c>
      <c r="E588" s="4" t="s">
        <v>347</v>
      </c>
      <c r="F588" s="4" t="s">
        <v>348</v>
      </c>
      <c r="G588" s="4" t="s">
        <v>349</v>
      </c>
      <c r="H588" s="4" t="s">
        <v>350</v>
      </c>
      <c r="I588" s="4" t="s">
        <v>351</v>
      </c>
      <c r="J588" s="4" t="s">
        <v>352</v>
      </c>
      <c r="K588" s="4" t="s">
        <v>353</v>
      </c>
      <c r="L588" s="4" t="s">
        <v>354</v>
      </c>
      <c r="M588" s="4" t="s">
        <v>355</v>
      </c>
      <c r="N588" s="4" t="s">
        <v>356</v>
      </c>
      <c r="O588" s="4" t="s">
        <v>357</v>
      </c>
      <c r="P588" s="4" t="s">
        <v>358</v>
      </c>
      <c r="Q588" s="4" t="s">
        <v>359</v>
      </c>
      <c r="R588" s="4" t="s">
        <v>360</v>
      </c>
      <c r="S588" s="4" t="s">
        <v>361</v>
      </c>
      <c r="T588" s="4" t="s">
        <v>362</v>
      </c>
      <c r="U588" s="4" t="s">
        <v>363</v>
      </c>
      <c r="V588" s="4" t="s">
        <v>364</v>
      </c>
      <c r="W588" s="4" t="s">
        <v>365</v>
      </c>
      <c r="X588" s="4" t="s">
        <v>366</v>
      </c>
      <c r="Y588" s="4" t="s">
        <v>367</v>
      </c>
      <c r="Z588" s="4" t="s">
        <v>368</v>
      </c>
      <c r="AA588" s="4" t="s">
        <v>369</v>
      </c>
      <c r="AB588" s="4" t="s">
        <v>370</v>
      </c>
      <c r="AC588" s="4" t="s">
        <v>371</v>
      </c>
      <c r="AD588" s="4" t="s">
        <v>372</v>
      </c>
      <c r="AE588" s="4" t="s">
        <v>373</v>
      </c>
      <c r="AF588" s="4" t="s">
        <v>374</v>
      </c>
      <c r="AG588" s="4" t="s">
        <v>375</v>
      </c>
      <c r="AH588" s="4" t="s">
        <v>376</v>
      </c>
      <c r="AI588" s="4" t="s">
        <v>377</v>
      </c>
      <c r="AJ588" s="4" t="s">
        <v>378</v>
      </c>
      <c r="AK588" s="4" t="s">
        <v>379</v>
      </c>
      <c r="AL588" s="4" t="s">
        <v>380</v>
      </c>
      <c r="AM588" s="4" t="s">
        <v>381</v>
      </c>
      <c r="AN588" s="4" t="s">
        <v>382</v>
      </c>
      <c r="AO588" s="4" t="s">
        <v>383</v>
      </c>
      <c r="AP588" s="4" t="s">
        <v>384</v>
      </c>
      <c r="AQ588" s="4" t="s">
        <v>385</v>
      </c>
      <c r="AR588" s="4" t="s">
        <v>386</v>
      </c>
      <c r="AS588" s="4" t="s">
        <v>387</v>
      </c>
      <c r="AT588" s="4" t="s">
        <v>182</v>
      </c>
      <c r="AU588" s="4" t="s">
        <v>388</v>
      </c>
      <c r="AV588" s="4" t="s">
        <v>298</v>
      </c>
      <c r="AW588" s="4" t="s">
        <v>389</v>
      </c>
      <c r="AX588" s="4" t="s">
        <v>299</v>
      </c>
      <c r="AY588" s="4" t="s">
        <v>390</v>
      </c>
      <c r="AZ588" s="4" t="s">
        <v>391</v>
      </c>
    </row>
    <row r="589" spans="1:52" x14ac:dyDescent="0.35">
      <c r="A589" t="s">
        <v>514</v>
      </c>
      <c r="B589" s="9">
        <v>0.57193131136249997</v>
      </c>
      <c r="C589" s="9">
        <v>0.51717940972700005</v>
      </c>
      <c r="D589" s="9">
        <v>0.62371965196919998</v>
      </c>
      <c r="E589" s="9">
        <v>0.7025681504786</v>
      </c>
      <c r="F589" s="9">
        <v>0.60774541987550001</v>
      </c>
      <c r="G589" s="9">
        <v>0.65510782565979997</v>
      </c>
      <c r="H589" s="9">
        <v>0.63225784531950002</v>
      </c>
      <c r="I589" s="9">
        <v>0.61235881019130001</v>
      </c>
      <c r="J589" s="9">
        <v>0.58538209667069996</v>
      </c>
      <c r="K589" s="10">
        <v>0.34716090766430002</v>
      </c>
      <c r="L589" s="9">
        <v>0.54331761189939998</v>
      </c>
      <c r="M589" s="9">
        <v>0.58152563680000002</v>
      </c>
      <c r="N589" s="9">
        <v>0.55049569834500001</v>
      </c>
      <c r="O589" s="9">
        <v>0.62609448027970005</v>
      </c>
      <c r="P589" s="9">
        <v>0.55587061421289996</v>
      </c>
      <c r="Q589" s="9">
        <v>0.66533279677049995</v>
      </c>
      <c r="R589" s="9">
        <v>0.58531896520460003</v>
      </c>
      <c r="S589" s="9">
        <v>0.60678238110009997</v>
      </c>
      <c r="T589" s="9">
        <v>0.53363946636250004</v>
      </c>
      <c r="U589" s="9">
        <v>0.56043334384650001</v>
      </c>
      <c r="V589" s="9">
        <v>0.61078498772800005</v>
      </c>
      <c r="W589" s="9">
        <v>0.63883689442879998</v>
      </c>
      <c r="X589" s="9">
        <v>0.51123911123629995</v>
      </c>
      <c r="Y589" s="9">
        <v>0.59735020727720001</v>
      </c>
      <c r="Z589" s="9">
        <v>0.56684407496760003</v>
      </c>
      <c r="AA589" s="9">
        <v>0.66477670823750001</v>
      </c>
      <c r="AB589" s="9">
        <v>0.66432709679070001</v>
      </c>
      <c r="AC589" s="9">
        <v>0.53129710096430005</v>
      </c>
      <c r="AD589" s="9">
        <v>0.62417538913220005</v>
      </c>
      <c r="AE589" s="9">
        <v>0.63985693178259995</v>
      </c>
      <c r="AF589" s="9">
        <v>0.53784364411499996</v>
      </c>
      <c r="AG589" s="9">
        <v>0.70672762567759995</v>
      </c>
      <c r="AH589" s="9">
        <v>0.4998644133372</v>
      </c>
      <c r="AI589" s="9">
        <v>0.55537334772930003</v>
      </c>
      <c r="AJ589" s="9">
        <v>0.5998595282411</v>
      </c>
      <c r="AK589" s="9">
        <v>0.63707530658199996</v>
      </c>
      <c r="AL589" s="9">
        <v>0.64751221667049996</v>
      </c>
      <c r="AM589" s="9">
        <v>0.6167846481125</v>
      </c>
      <c r="AN589" s="9">
        <v>0.53979202868139997</v>
      </c>
      <c r="AO589" s="9">
        <v>0.33697964341510001</v>
      </c>
      <c r="AP589" s="9">
        <v>0.56042378516110003</v>
      </c>
      <c r="AQ589" s="9">
        <v>0.54242883148559995</v>
      </c>
      <c r="AR589" s="9">
        <v>0.58020409684590002</v>
      </c>
      <c r="AS589" s="9">
        <v>0.5390237800855</v>
      </c>
      <c r="AT589" s="9">
        <v>0.56666916125870004</v>
      </c>
      <c r="AU589" s="9">
        <v>0.56951961088360004</v>
      </c>
      <c r="AV589" s="9">
        <v>0.52491028899390002</v>
      </c>
      <c r="AW589" s="9">
        <v>0.53784364411499996</v>
      </c>
      <c r="AX589" s="9">
        <v>0.7052597508574</v>
      </c>
      <c r="AY589" s="9">
        <v>0.63985693178259995</v>
      </c>
      <c r="AZ589" s="9">
        <v>0.58029974232259995</v>
      </c>
    </row>
    <row r="590" spans="1:52" x14ac:dyDescent="0.35">
      <c r="A590" t="s">
        <v>515</v>
      </c>
      <c r="B590" s="9">
        <v>0.5592822622775</v>
      </c>
      <c r="C590" s="9">
        <v>0.565431355415</v>
      </c>
      <c r="D590" s="9">
        <v>0.55297951597079997</v>
      </c>
      <c r="E590" s="9">
        <v>0.52266495651790001</v>
      </c>
      <c r="F590" s="9">
        <v>0.5488229129619</v>
      </c>
      <c r="G590" s="9">
        <v>0.57808423622100003</v>
      </c>
      <c r="H590" s="9">
        <v>0.56396711843259995</v>
      </c>
      <c r="I590" s="9">
        <v>0.53268795199039998</v>
      </c>
      <c r="J590" s="9">
        <v>0.6114818042404</v>
      </c>
      <c r="K590" s="9">
        <v>0.54457971704520003</v>
      </c>
      <c r="L590" s="9">
        <v>0.55398777679620004</v>
      </c>
      <c r="M590" s="9">
        <v>0.55782643571129997</v>
      </c>
      <c r="N590" s="9">
        <v>0.6031468928175</v>
      </c>
      <c r="O590" s="9">
        <v>0.51832211082250002</v>
      </c>
      <c r="P590" s="9">
        <v>0.53240555336950002</v>
      </c>
      <c r="Q590" s="9">
        <v>0.53979353345049996</v>
      </c>
      <c r="R590" s="9">
        <v>0.53439312410359996</v>
      </c>
      <c r="S590" s="9">
        <v>0.56081900491460002</v>
      </c>
      <c r="T590" s="9">
        <v>0.59212712414540003</v>
      </c>
      <c r="U590" s="9">
        <v>0.58065826330040005</v>
      </c>
      <c r="V590" s="9">
        <v>0.58046816073079999</v>
      </c>
      <c r="W590" s="9">
        <v>0.59979293810029999</v>
      </c>
      <c r="X590" s="9">
        <v>0.74109651892079997</v>
      </c>
      <c r="Y590" s="9">
        <v>0.53984843961149998</v>
      </c>
      <c r="Z590" s="9">
        <v>0.52725740840640001</v>
      </c>
      <c r="AA590" s="9">
        <v>0.63336646973709998</v>
      </c>
      <c r="AB590" s="9">
        <v>0.71793133949749999</v>
      </c>
      <c r="AC590" s="9">
        <v>0.5587889604588</v>
      </c>
      <c r="AD590" s="9">
        <v>0.58165754505800005</v>
      </c>
      <c r="AE590" s="9">
        <v>0.60834518982630004</v>
      </c>
      <c r="AF590" s="9">
        <v>0.61963556293889999</v>
      </c>
      <c r="AG590" s="9">
        <v>0.6536570042998</v>
      </c>
      <c r="AH590" s="9">
        <v>0.39265832666479999</v>
      </c>
      <c r="AI590" s="9">
        <v>0.56388309990469998</v>
      </c>
      <c r="AJ590" s="9">
        <v>0.57031579736979998</v>
      </c>
      <c r="AK590" s="9">
        <v>0.56340834195019995</v>
      </c>
      <c r="AL590" s="9">
        <v>0.56097131762959995</v>
      </c>
      <c r="AM590" s="9">
        <v>0.63794106000850004</v>
      </c>
      <c r="AN590" s="9">
        <v>0.77295815832100001</v>
      </c>
      <c r="AO590" s="9">
        <v>0.51262944713699998</v>
      </c>
      <c r="AP590" s="9">
        <v>0.56458502067939997</v>
      </c>
      <c r="AQ590" s="9">
        <v>0.56983284691979996</v>
      </c>
      <c r="AR590" s="9">
        <v>0.56028529610639999</v>
      </c>
      <c r="AS590" s="9">
        <v>0.5552923888347</v>
      </c>
      <c r="AT590" s="9">
        <v>0.55420898254630002</v>
      </c>
      <c r="AU590" s="9">
        <v>0.56819699733939999</v>
      </c>
      <c r="AV590" s="9">
        <v>0.57088496706299996</v>
      </c>
      <c r="AW590" s="9">
        <v>0.61963556293889999</v>
      </c>
      <c r="AX590" s="9">
        <v>0.52388543181019998</v>
      </c>
      <c r="AY590" s="9">
        <v>0.60834518982630004</v>
      </c>
      <c r="AZ590" s="9">
        <v>0.56001544288460003</v>
      </c>
    </row>
    <row r="591" spans="1:52" x14ac:dyDescent="0.35">
      <c r="A591" t="s">
        <v>516</v>
      </c>
      <c r="B591" s="9">
        <v>0.50754835180180002</v>
      </c>
      <c r="C591" s="9">
        <v>0.52601505589039999</v>
      </c>
      <c r="D591" s="9">
        <v>0.48977313878689999</v>
      </c>
      <c r="E591" s="9">
        <v>0.43932188412849998</v>
      </c>
      <c r="F591" s="9">
        <v>0.39158710583520001</v>
      </c>
      <c r="G591" s="9">
        <v>0.5006152325662</v>
      </c>
      <c r="H591" s="9">
        <v>0.44801464120930001</v>
      </c>
      <c r="I591" s="9">
        <v>0.48420233782220001</v>
      </c>
      <c r="J591" s="9">
        <v>0.63554465964090001</v>
      </c>
      <c r="K591" s="9">
        <v>0.57778479785339998</v>
      </c>
      <c r="L591" s="9">
        <v>0.49615030421040002</v>
      </c>
      <c r="M591" s="9">
        <v>0.45013338521570001</v>
      </c>
      <c r="N591" s="9">
        <v>0.56835330227619996</v>
      </c>
      <c r="O591" s="9">
        <v>0.5052794242134</v>
      </c>
      <c r="P591" s="9">
        <v>0.4870075587985</v>
      </c>
      <c r="Q591" s="9">
        <v>0.55645737002439999</v>
      </c>
      <c r="R591" s="9">
        <v>0.5056914765635</v>
      </c>
      <c r="S591" s="9">
        <v>0.4413746963306</v>
      </c>
      <c r="T591" s="9">
        <v>0.54831932347000001</v>
      </c>
      <c r="U591" s="9">
        <v>0.50914312646689996</v>
      </c>
      <c r="V591" s="9">
        <v>0.56443078619669995</v>
      </c>
      <c r="W591" s="9">
        <v>0.57690067446049997</v>
      </c>
      <c r="X591" s="9">
        <v>0.43124804502359998</v>
      </c>
      <c r="Y591" s="9">
        <v>0.4954070560487</v>
      </c>
      <c r="Z591" s="9">
        <v>0.54812390881880002</v>
      </c>
      <c r="AA591" s="9">
        <v>0.53995167527919996</v>
      </c>
      <c r="AB591" s="9">
        <v>0.66421666784980005</v>
      </c>
      <c r="AC591" s="9">
        <v>0.57808734346559998</v>
      </c>
      <c r="AD591" s="9">
        <v>0.44201796231160001</v>
      </c>
      <c r="AE591" s="9">
        <v>0.49734787005999997</v>
      </c>
      <c r="AF591" s="9">
        <v>0.57334331352370005</v>
      </c>
      <c r="AG591" s="9">
        <v>0.59551114029660002</v>
      </c>
      <c r="AH591" s="9">
        <v>0.48018469522379997</v>
      </c>
      <c r="AI591" s="9">
        <v>0.40871821638520001</v>
      </c>
      <c r="AJ591" s="9">
        <v>0.58364072160750002</v>
      </c>
      <c r="AK591" s="9">
        <v>0.55207280365580003</v>
      </c>
      <c r="AL591" s="9">
        <v>0.53940568624709995</v>
      </c>
      <c r="AM591" s="9">
        <v>0.55153156480569998</v>
      </c>
      <c r="AN591" s="9">
        <v>0.58802388307539999</v>
      </c>
      <c r="AO591" s="9">
        <v>0.65837624380460003</v>
      </c>
      <c r="AP591" s="9">
        <v>0.53436647907430002</v>
      </c>
      <c r="AQ591" s="9">
        <v>0.56986571284819998</v>
      </c>
      <c r="AR591" s="9">
        <v>0.51360326567680004</v>
      </c>
      <c r="AS591" s="9">
        <v>0.4834630823221</v>
      </c>
      <c r="AT591" s="9">
        <v>0.50389633922599997</v>
      </c>
      <c r="AU591" s="9">
        <v>0.51062023022449998</v>
      </c>
      <c r="AV591" s="9">
        <v>0.56482406622070003</v>
      </c>
      <c r="AW591" s="9">
        <v>0.57334331352370005</v>
      </c>
      <c r="AX591" s="9">
        <v>0.49578280562510002</v>
      </c>
      <c r="AY591" s="9">
        <v>0.49734787005999997</v>
      </c>
      <c r="AZ591" s="9">
        <v>0.51328406786680003</v>
      </c>
    </row>
    <row r="592" spans="1:52" x14ac:dyDescent="0.35">
      <c r="A592" t="s">
        <v>517</v>
      </c>
      <c r="B592" s="9">
        <v>0.37408066560929998</v>
      </c>
      <c r="C592" s="9">
        <v>0.36630579741160002</v>
      </c>
      <c r="D592" s="9">
        <v>0.38125560527000002</v>
      </c>
      <c r="E592" s="9">
        <v>0.3220065155288</v>
      </c>
      <c r="F592" s="9">
        <v>0.34753667916309999</v>
      </c>
      <c r="G592" s="9">
        <v>0.35803106440519999</v>
      </c>
      <c r="H592" s="9">
        <v>0.3529680509773</v>
      </c>
      <c r="I592" s="9">
        <v>0.34101246302720001</v>
      </c>
      <c r="J592" s="9">
        <v>0.44004644553380001</v>
      </c>
      <c r="K592" s="9">
        <v>0.41484659001700003</v>
      </c>
      <c r="L592" s="9">
        <v>0.36347482285319999</v>
      </c>
      <c r="M592" s="9">
        <v>0.40236826764950001</v>
      </c>
      <c r="N592" s="9">
        <v>0.34389943163769998</v>
      </c>
      <c r="O592" s="9">
        <v>0.3972918460771</v>
      </c>
      <c r="P592" s="9">
        <v>0.38922727365479998</v>
      </c>
      <c r="Q592" s="9">
        <v>0.43060497811210002</v>
      </c>
      <c r="R592" s="9">
        <v>0.40035901920950001</v>
      </c>
      <c r="S592" s="9">
        <v>0.32245045888939999</v>
      </c>
      <c r="T592" s="9">
        <v>0.36831143513499998</v>
      </c>
      <c r="U592" s="9">
        <v>0.35151153888760001</v>
      </c>
      <c r="V592" s="9">
        <v>0.42737433538719999</v>
      </c>
      <c r="W592" s="9">
        <v>0.41942229730640002</v>
      </c>
      <c r="X592" s="9">
        <v>0.26350287277529999</v>
      </c>
      <c r="Y592" s="9">
        <v>0.48795597252299999</v>
      </c>
      <c r="Z592" s="9">
        <v>0.56916465709709996</v>
      </c>
      <c r="AA592" s="9">
        <v>0.31376269123189998</v>
      </c>
      <c r="AB592" s="9">
        <v>0.29260953837339998</v>
      </c>
      <c r="AC592" s="9">
        <v>0.38094161417610001</v>
      </c>
      <c r="AD592" s="9">
        <v>0.36663684711729999</v>
      </c>
      <c r="AE592" s="9">
        <v>0.42640259369970002</v>
      </c>
      <c r="AF592" s="9">
        <v>0.3555653068745</v>
      </c>
      <c r="AG592" s="9">
        <v>0.2195520492728</v>
      </c>
      <c r="AH592" s="9">
        <v>0.45519795499030002</v>
      </c>
      <c r="AI592" s="9">
        <v>0.35542475066189999</v>
      </c>
      <c r="AJ592" s="9">
        <v>0.46309077057249998</v>
      </c>
      <c r="AK592" s="9">
        <v>0.50084440417739995</v>
      </c>
      <c r="AL592" s="9">
        <v>0.34658123854389999</v>
      </c>
      <c r="AM592" s="9">
        <v>0.38415709726210001</v>
      </c>
      <c r="AN592" s="9">
        <v>0.4299312025184</v>
      </c>
      <c r="AO592" s="9">
        <v>0.35804821276359999</v>
      </c>
      <c r="AP592" s="9">
        <v>0.36277438271329998</v>
      </c>
      <c r="AQ592" s="9">
        <v>0.4113525104979</v>
      </c>
      <c r="AR592" s="9">
        <v>0.3766526484646</v>
      </c>
      <c r="AS592" s="9">
        <v>0.36384981816099998</v>
      </c>
      <c r="AT592" s="9">
        <v>0.37061654641969999</v>
      </c>
      <c r="AU592" s="9">
        <v>0.37824128424820003</v>
      </c>
      <c r="AV592" s="9">
        <v>0.32499948192189998</v>
      </c>
      <c r="AW592" s="9">
        <v>0.3555653068745</v>
      </c>
      <c r="AX592" s="9">
        <v>0.40424698806409998</v>
      </c>
      <c r="AY592" s="9">
        <v>0.42640259369970002</v>
      </c>
      <c r="AZ592" s="9">
        <v>0.37651139901340003</v>
      </c>
    </row>
    <row r="593" spans="1:52" x14ac:dyDescent="0.35">
      <c r="A593" t="s">
        <v>518</v>
      </c>
      <c r="B593" s="9">
        <v>0.34697736749180003</v>
      </c>
      <c r="C593" s="9">
        <v>0.35397215357459999</v>
      </c>
      <c r="D593" s="9">
        <v>0.341038125631</v>
      </c>
      <c r="E593" s="9">
        <v>0.41338800560200001</v>
      </c>
      <c r="F593" s="9">
        <v>0.38196632339640002</v>
      </c>
      <c r="G593" s="9">
        <v>0.26590495628600003</v>
      </c>
      <c r="H593" s="9">
        <v>0.32189873263289998</v>
      </c>
      <c r="I593" s="9">
        <v>0.39140231962130001</v>
      </c>
      <c r="J593" s="9">
        <v>0.33783031490909998</v>
      </c>
      <c r="K593" s="9">
        <v>0.34338704852070001</v>
      </c>
      <c r="L593" s="9">
        <v>0.36357252021089997</v>
      </c>
      <c r="M593" s="9">
        <v>0.30028760043899999</v>
      </c>
      <c r="N593" s="9">
        <v>0.34483301730240001</v>
      </c>
      <c r="O593" s="9">
        <v>0.3683823418703</v>
      </c>
      <c r="P593" s="9">
        <v>0.32555675726790001</v>
      </c>
      <c r="Q593" s="9">
        <v>0.32624957107460001</v>
      </c>
      <c r="R593" s="9">
        <v>0.32574314332080001</v>
      </c>
      <c r="S593" s="9">
        <v>0.31677658314320001</v>
      </c>
      <c r="T593" s="9">
        <v>0.39321570076529999</v>
      </c>
      <c r="U593" s="9">
        <v>0.36521435080679998</v>
      </c>
      <c r="V593" s="9">
        <v>0.37160078289580001</v>
      </c>
      <c r="W593" s="9">
        <v>0.34279391342100002</v>
      </c>
      <c r="X593" s="9">
        <v>0.418399216357</v>
      </c>
      <c r="Y593" s="9">
        <v>0.3434824480118</v>
      </c>
      <c r="Z593" s="9">
        <v>0.3799536713401</v>
      </c>
      <c r="AA593" s="9">
        <v>0.3726398696996</v>
      </c>
      <c r="AB593" s="9">
        <v>0.54591203426510004</v>
      </c>
      <c r="AC593" s="9">
        <v>0.32901429863449999</v>
      </c>
      <c r="AD593" s="9">
        <v>0.26386748709640001</v>
      </c>
      <c r="AE593" s="9">
        <v>0.330809707359</v>
      </c>
      <c r="AF593" s="9">
        <v>0.33536863318659998</v>
      </c>
      <c r="AG593" s="9">
        <v>8.5780075421139995E-2</v>
      </c>
      <c r="AH593" s="9">
        <v>0.26978215535069999</v>
      </c>
      <c r="AI593" s="9">
        <v>0.35574591484849999</v>
      </c>
      <c r="AJ593" s="9">
        <v>0.31741723193089999</v>
      </c>
      <c r="AK593" s="9">
        <v>0.32880916372930002</v>
      </c>
      <c r="AL593" s="9">
        <v>0.35241358549270002</v>
      </c>
      <c r="AM593" s="9">
        <v>0.3352278679506</v>
      </c>
      <c r="AN593" s="9">
        <v>0.1987995717619</v>
      </c>
      <c r="AO593" s="9">
        <v>0.52857201879960003</v>
      </c>
      <c r="AP593" s="9">
        <v>0.33706252438950002</v>
      </c>
      <c r="AQ593" s="9">
        <v>0.29065236642640002</v>
      </c>
      <c r="AR593" s="9">
        <v>0.32607746587539999</v>
      </c>
      <c r="AS593" s="9">
        <v>0.43011311028369997</v>
      </c>
      <c r="AT593" s="9">
        <v>0.32402277139820002</v>
      </c>
      <c r="AU593" s="9">
        <v>0.32213501436339997</v>
      </c>
      <c r="AV593" s="9">
        <v>0.39817551396799999</v>
      </c>
      <c r="AW593" s="9">
        <v>0.33536863318659998</v>
      </c>
      <c r="AX593" s="9">
        <v>0.33207670542099998</v>
      </c>
      <c r="AY593" s="9">
        <v>0.330809707359</v>
      </c>
      <c r="AZ593" s="9">
        <v>0.32642214150510002</v>
      </c>
    </row>
    <row r="594" spans="1:52" x14ac:dyDescent="0.35">
      <c r="A594" t="s">
        <v>519</v>
      </c>
      <c r="B594" s="9">
        <v>0.36353089200290001</v>
      </c>
      <c r="C594" s="9">
        <v>0.35822548991910003</v>
      </c>
      <c r="D594" s="9">
        <v>0.36869818083610001</v>
      </c>
      <c r="E594" s="9">
        <v>0.30536215710350001</v>
      </c>
      <c r="F594" s="9">
        <v>0.27965091206050002</v>
      </c>
      <c r="G594" s="9">
        <v>0.28573890589090001</v>
      </c>
      <c r="H594" s="9">
        <v>0.2828017548524</v>
      </c>
      <c r="I594" s="9">
        <v>0.29573541479420001</v>
      </c>
      <c r="J594" s="9">
        <v>0.49162735569470001</v>
      </c>
      <c r="K594" s="11">
        <v>0.51415290937019997</v>
      </c>
      <c r="L594" s="9">
        <v>0.30236765077799999</v>
      </c>
      <c r="M594" s="9">
        <v>0.39228142223200002</v>
      </c>
      <c r="N594" s="9">
        <v>0.37780765276220002</v>
      </c>
      <c r="O594" s="9">
        <v>0.40436044226189999</v>
      </c>
      <c r="P594" s="9">
        <v>0.34618685257580001</v>
      </c>
      <c r="Q594" s="9">
        <v>0.36877490492429998</v>
      </c>
      <c r="R594" s="9">
        <v>0.35226366265070003</v>
      </c>
      <c r="S594" s="9">
        <v>0.32051813968390003</v>
      </c>
      <c r="T594" s="9">
        <v>0.40366702207339999</v>
      </c>
      <c r="U594" s="9">
        <v>0.373207735953</v>
      </c>
      <c r="V594" s="9">
        <v>0.34910456498589998</v>
      </c>
      <c r="W594" s="9">
        <v>0.3542159626393</v>
      </c>
      <c r="X594" s="9">
        <v>0.55007521620540001</v>
      </c>
      <c r="Y594" s="9">
        <v>0.39531792332080001</v>
      </c>
      <c r="Z594" s="9">
        <v>0.37997324928429999</v>
      </c>
      <c r="AA594" s="9">
        <v>0.42531053798450003</v>
      </c>
      <c r="AB594" s="9">
        <v>0.64257423604499997</v>
      </c>
      <c r="AC594" s="9">
        <v>0.33828387691630002</v>
      </c>
      <c r="AD594" s="9">
        <v>0.27941925078559998</v>
      </c>
      <c r="AE594" s="9">
        <v>0.43110627283250003</v>
      </c>
      <c r="AF594" s="9">
        <v>0.41087925217499999</v>
      </c>
      <c r="AG594" s="9">
        <v>0.10135453646750001</v>
      </c>
      <c r="AH594" s="9">
        <v>0.30629450162420002</v>
      </c>
      <c r="AI594" s="9">
        <v>0.37391028654699998</v>
      </c>
      <c r="AJ594" s="9">
        <v>0.35962535635050003</v>
      </c>
      <c r="AK594" s="9">
        <v>0.46243609115950002</v>
      </c>
      <c r="AL594" s="9">
        <v>0.37486046862139999</v>
      </c>
      <c r="AM594" s="9">
        <v>0.4623706972835</v>
      </c>
      <c r="AN594" s="9">
        <v>0.225077354206</v>
      </c>
      <c r="AO594" s="9">
        <v>0.10179067477000001</v>
      </c>
      <c r="AP594" s="9">
        <v>0.36909450957450002</v>
      </c>
      <c r="AQ594" s="9">
        <v>0.3880329504185</v>
      </c>
      <c r="AR594" s="9">
        <v>0.35410482708239999</v>
      </c>
      <c r="AS594" s="9">
        <v>0.40102594452329998</v>
      </c>
      <c r="AT594" s="9">
        <v>0.33470191297890001</v>
      </c>
      <c r="AU594" s="9">
        <v>0.33877653002570002</v>
      </c>
      <c r="AV594" s="9">
        <v>0.45600614806369999</v>
      </c>
      <c r="AW594" s="9">
        <v>0.41087925217499999</v>
      </c>
      <c r="AX594" s="9">
        <v>0.4224899813361</v>
      </c>
      <c r="AY594" s="9">
        <v>0.43110627283250003</v>
      </c>
      <c r="AZ594" s="9">
        <v>0.35415641854739999</v>
      </c>
    </row>
    <row r="595" spans="1:52" x14ac:dyDescent="0.35">
      <c r="A595" t="s">
        <v>520</v>
      </c>
      <c r="B595" s="9">
        <v>0.304071738476</v>
      </c>
      <c r="C595" s="9">
        <v>0.32784855083370001</v>
      </c>
      <c r="D595" s="9">
        <v>0.28127863905790002</v>
      </c>
      <c r="E595" s="9">
        <v>0.29069365271890002</v>
      </c>
      <c r="F595" s="9">
        <v>0.2734274098899</v>
      </c>
      <c r="G595" s="9">
        <v>0.30445144434869997</v>
      </c>
      <c r="H595" s="9">
        <v>0.28948390700089999</v>
      </c>
      <c r="I595" s="9">
        <v>0.32929573816009999</v>
      </c>
      <c r="J595" s="9">
        <v>0.33955821509919998</v>
      </c>
      <c r="K595" s="9">
        <v>0.28944587273060002</v>
      </c>
      <c r="L595" s="9">
        <v>0.29413488798830001</v>
      </c>
      <c r="M595" s="9">
        <v>0.36271760347389997</v>
      </c>
      <c r="N595" s="9">
        <v>0.26454908815799999</v>
      </c>
      <c r="O595" s="9">
        <v>0.31002049086979999</v>
      </c>
      <c r="P595" s="9">
        <v>0.28608003222990003</v>
      </c>
      <c r="Q595" s="9">
        <v>0.35177931865349998</v>
      </c>
      <c r="R595" s="9">
        <v>0.30375495521520002</v>
      </c>
      <c r="S595" s="9">
        <v>0.31711897978710002</v>
      </c>
      <c r="T595" s="9">
        <v>0.29695861821050001</v>
      </c>
      <c r="U595" s="9">
        <v>0.30434380733029998</v>
      </c>
      <c r="V595" s="9">
        <v>0.36138291738560002</v>
      </c>
      <c r="W595" s="9">
        <v>0.28198533771700002</v>
      </c>
      <c r="X595" s="9">
        <v>0.3567790619151</v>
      </c>
      <c r="Y595" s="9">
        <v>0.29091908613680001</v>
      </c>
      <c r="Z595" s="9">
        <v>0.37673495973440002</v>
      </c>
      <c r="AA595" s="9">
        <v>0.32446730940610002</v>
      </c>
      <c r="AB595" s="9">
        <v>0.30268116431570002</v>
      </c>
      <c r="AC595" s="9">
        <v>0.30261193791129998</v>
      </c>
      <c r="AD595" s="9">
        <v>0.43875983192570001</v>
      </c>
      <c r="AE595" s="9">
        <v>0.1496848021844</v>
      </c>
      <c r="AF595" s="9">
        <v>0.28472888120500001</v>
      </c>
      <c r="AG595" s="9">
        <v>0.17202837550940001</v>
      </c>
      <c r="AH595" s="9">
        <v>0.42827950776410001</v>
      </c>
      <c r="AI595" s="9">
        <v>0.30817248419150001</v>
      </c>
      <c r="AJ595" s="9">
        <v>0.2829938341853</v>
      </c>
      <c r="AK595" s="9">
        <v>0.37634006290069999</v>
      </c>
      <c r="AL595" s="9">
        <v>0.29422603211589998</v>
      </c>
      <c r="AM595" s="9">
        <v>0.2746538578203</v>
      </c>
      <c r="AN595" s="9">
        <v>0.1685228029618</v>
      </c>
      <c r="AO595" s="9">
        <v>0.23811253154129999</v>
      </c>
      <c r="AP595" s="9">
        <v>0.31082580284450001</v>
      </c>
      <c r="AQ595" s="9">
        <v>0.30503400746659998</v>
      </c>
      <c r="AR595" s="9">
        <v>0.29412276233029999</v>
      </c>
      <c r="AS595" s="9">
        <v>0.34364683012359998</v>
      </c>
      <c r="AT595" s="9">
        <v>0.3213364473484</v>
      </c>
      <c r="AU595" s="9">
        <v>0.32004337308460001</v>
      </c>
      <c r="AV595" s="9">
        <v>0.2505799718485</v>
      </c>
      <c r="AW595" s="9">
        <v>0.28472888120500001</v>
      </c>
      <c r="AX595" s="9">
        <v>0.14705860405009999</v>
      </c>
      <c r="AY595" s="9">
        <v>0.1496848021844</v>
      </c>
      <c r="AZ595" s="9">
        <v>0.29380195408760001</v>
      </c>
    </row>
    <row r="596" spans="1:52" x14ac:dyDescent="0.35">
      <c r="A596" t="s">
        <v>521</v>
      </c>
      <c r="B596" s="9">
        <v>0.22137954251870001</v>
      </c>
      <c r="C596" s="11">
        <v>0.2910743317915</v>
      </c>
      <c r="D596" s="10">
        <v>0.1550009109587</v>
      </c>
      <c r="E596" s="9">
        <v>0.18253052276510001</v>
      </c>
      <c r="F596" s="9">
        <v>0.29397576805339998</v>
      </c>
      <c r="G596" s="9">
        <v>0.16366722940289999</v>
      </c>
      <c r="H596" s="9">
        <v>0.2265345499502</v>
      </c>
      <c r="I596" s="9">
        <v>0.17729763447880001</v>
      </c>
      <c r="J596" s="9">
        <v>0.27529691565749997</v>
      </c>
      <c r="K596" s="9">
        <v>0.22053457104919999</v>
      </c>
      <c r="L596" s="9">
        <v>0.2082520275751</v>
      </c>
      <c r="M596" s="9">
        <v>0.24751295954800001</v>
      </c>
      <c r="N596" s="9">
        <v>0.2185097032894</v>
      </c>
      <c r="O596" s="9">
        <v>0.2191491273117</v>
      </c>
      <c r="P596" s="9">
        <v>0.22018690657279999</v>
      </c>
      <c r="Q596" s="9">
        <v>0.2209886323277</v>
      </c>
      <c r="R596" s="9">
        <v>0.22040259294840001</v>
      </c>
      <c r="S596" s="9">
        <v>0.21281831744009999</v>
      </c>
      <c r="T596" s="9">
        <v>0.22765279270729999</v>
      </c>
      <c r="U596" s="9">
        <v>0.22221859427160001</v>
      </c>
      <c r="V596" s="9">
        <v>0.32278368519459999</v>
      </c>
      <c r="W596" s="9">
        <v>0.37934707210879998</v>
      </c>
      <c r="X596" s="9">
        <v>0.1501074609269</v>
      </c>
      <c r="Y596" s="9">
        <v>0.18121131685710001</v>
      </c>
      <c r="Z596" s="9">
        <v>0.24088277469819999</v>
      </c>
      <c r="AA596" s="9">
        <v>0.23599844375619999</v>
      </c>
      <c r="AB596" s="9">
        <v>0.32890448449979998</v>
      </c>
      <c r="AC596" s="9">
        <v>0.2758370003549</v>
      </c>
      <c r="AD596" s="9">
        <v>0.2113378908785</v>
      </c>
      <c r="AE596" s="9">
        <v>0.2041924034847</v>
      </c>
      <c r="AF596" s="9">
        <v>0.24279436663580001</v>
      </c>
      <c r="AG596" s="9">
        <v>0.1150871197563</v>
      </c>
      <c r="AH596" s="9">
        <v>0.1267388114163</v>
      </c>
      <c r="AI596" s="9">
        <v>0.1890676378369</v>
      </c>
      <c r="AJ596" s="9">
        <v>0.2794055627216</v>
      </c>
      <c r="AK596" s="9">
        <v>0.31384852371220001</v>
      </c>
      <c r="AL596" s="9">
        <v>0.1815976249639</v>
      </c>
      <c r="AM596" s="9">
        <v>0.281346403272</v>
      </c>
      <c r="AN596" s="9">
        <v>0.404909458547</v>
      </c>
      <c r="AO596" s="9">
        <v>0.46235856997609998</v>
      </c>
      <c r="AP596" s="9">
        <v>0.20060254650699999</v>
      </c>
      <c r="AQ596" s="9">
        <v>0.2255435990904</v>
      </c>
      <c r="AR596" s="9">
        <v>0.2068958441971</v>
      </c>
      <c r="AS596" s="9">
        <v>0.27899287680320001</v>
      </c>
      <c r="AT596" s="9">
        <v>0.20725979748699999</v>
      </c>
      <c r="AU596" s="9">
        <v>0.20713915248209999</v>
      </c>
      <c r="AV596" s="9">
        <v>0.26809053407420003</v>
      </c>
      <c r="AW596" s="9">
        <v>0.24279436663580001</v>
      </c>
      <c r="AX596" s="9">
        <v>0.1795676159862</v>
      </c>
      <c r="AY596" s="9">
        <v>0.2041924034847</v>
      </c>
      <c r="AZ596" s="9">
        <v>0.20648283395930001</v>
      </c>
    </row>
    <row r="597" spans="1:52" x14ac:dyDescent="0.35">
      <c r="A597" t="s">
        <v>522</v>
      </c>
      <c r="B597" s="9">
        <v>0.20869015605579999</v>
      </c>
      <c r="C597" s="11">
        <v>0.27022602815039998</v>
      </c>
      <c r="D597" s="10">
        <v>0.15018303896429999</v>
      </c>
      <c r="E597" s="9">
        <v>0.21173373691899999</v>
      </c>
      <c r="F597" s="9">
        <v>0.1636983779208</v>
      </c>
      <c r="G597" s="9">
        <v>0.12154466242380001</v>
      </c>
      <c r="H597" s="9">
        <v>0.14188171149100001</v>
      </c>
      <c r="I597" s="9">
        <v>0.1306540767994</v>
      </c>
      <c r="J597" s="9">
        <v>0.34825127570510001</v>
      </c>
      <c r="K597" s="9">
        <v>0.3060945249375</v>
      </c>
      <c r="L597" s="9">
        <v>0.1622578649868</v>
      </c>
      <c r="M597" s="9">
        <v>0.23923400883349999</v>
      </c>
      <c r="N597" s="9">
        <v>0.23402589371329999</v>
      </c>
      <c r="O597" s="9">
        <v>0.21564825651690001</v>
      </c>
      <c r="P597" s="9">
        <v>0.1516832220489</v>
      </c>
      <c r="Q597" s="9">
        <v>0.235971070728</v>
      </c>
      <c r="R597" s="9">
        <v>0.17435898178840001</v>
      </c>
      <c r="S597" s="9">
        <v>0.14498427898979999</v>
      </c>
      <c r="T597" s="11">
        <v>0.29204823724430001</v>
      </c>
      <c r="U597" s="9">
        <v>0.23817543638700001</v>
      </c>
      <c r="V597" s="9">
        <v>0.1543323073858</v>
      </c>
      <c r="W597" s="9">
        <v>0.132998415378</v>
      </c>
      <c r="X597" s="9">
        <v>0.1812284147155</v>
      </c>
      <c r="Y597" s="9">
        <v>0.22464120436509999</v>
      </c>
      <c r="Z597" s="9">
        <v>0.1695950012421</v>
      </c>
      <c r="AA597" s="9">
        <v>0.19704663305119999</v>
      </c>
      <c r="AB597" s="9">
        <v>0.14617355219370001</v>
      </c>
      <c r="AC597" s="9">
        <v>0.23346806127870001</v>
      </c>
      <c r="AD597" s="9">
        <v>0.1557440816872</v>
      </c>
      <c r="AE597" s="9">
        <v>0.19256904779459999</v>
      </c>
      <c r="AF597" s="9">
        <v>0.18706090611430001</v>
      </c>
      <c r="AG597" s="9">
        <v>0</v>
      </c>
      <c r="AH597" s="9">
        <v>0.2415792743845</v>
      </c>
      <c r="AI597" s="9">
        <v>0.1680909197739</v>
      </c>
      <c r="AJ597" s="9">
        <v>0.25430300953250001</v>
      </c>
      <c r="AK597" s="9">
        <v>0.1676284357809</v>
      </c>
      <c r="AL597" s="9">
        <v>0.1787625200938</v>
      </c>
      <c r="AM597" s="9">
        <v>0.1613398370835</v>
      </c>
      <c r="AN597" s="9">
        <v>0</v>
      </c>
      <c r="AO597" s="9">
        <v>0.25172779636319997</v>
      </c>
      <c r="AP597" s="9">
        <v>0.20647559750450001</v>
      </c>
      <c r="AQ597" s="9">
        <v>0.21763805785000001</v>
      </c>
      <c r="AR597" s="9">
        <v>0.19723621165669999</v>
      </c>
      <c r="AS597" s="9">
        <v>0.25425171864070001</v>
      </c>
      <c r="AT597" s="9">
        <v>0.20124107522029999</v>
      </c>
      <c r="AU597" s="9">
        <v>0.19994886967389999</v>
      </c>
      <c r="AV597" s="9">
        <v>0.1838500351057</v>
      </c>
      <c r="AW597" s="9">
        <v>0.18706090611430001</v>
      </c>
      <c r="AX597" s="9">
        <v>0.2094374357039</v>
      </c>
      <c r="AY597" s="9">
        <v>0.19256904779459999</v>
      </c>
      <c r="AZ597" s="9">
        <v>0.19681299083930001</v>
      </c>
    </row>
    <row r="598" spans="1:52" x14ac:dyDescent="0.35">
      <c r="A598" t="s">
        <v>523</v>
      </c>
      <c r="B598" s="9">
        <v>8.7808049370789995E-2</v>
      </c>
      <c r="C598" s="9">
        <v>8.2561833296509998E-2</v>
      </c>
      <c r="D598" s="9">
        <v>9.2908488094249994E-2</v>
      </c>
      <c r="E598" s="9">
        <v>0.1224878496227</v>
      </c>
      <c r="F598" s="10">
        <v>1.287683263859E-2</v>
      </c>
      <c r="G598" s="9">
        <v>5.8756227565659999E-2</v>
      </c>
      <c r="H598" s="10">
        <v>3.6621725427360002E-2</v>
      </c>
      <c r="I598" s="9">
        <v>5.0046724258249999E-2</v>
      </c>
      <c r="J598" s="9">
        <v>0.1463111803935</v>
      </c>
      <c r="K598" s="11">
        <v>0.16975758817950001</v>
      </c>
      <c r="L598" s="9">
        <v>8.7122392597349996E-2</v>
      </c>
      <c r="M598" s="9">
        <v>0.1086729256757</v>
      </c>
      <c r="N598" s="9">
        <v>9.1635482608039998E-2</v>
      </c>
      <c r="O598" s="9">
        <v>6.5950402705399994E-2</v>
      </c>
      <c r="P598" s="9">
        <v>4.608925305317E-2</v>
      </c>
      <c r="Q598" s="9">
        <v>8.9264727527769996E-2</v>
      </c>
      <c r="R598" s="9">
        <v>5.7704648405730002E-2</v>
      </c>
      <c r="S598" s="9">
        <v>5.236450331913E-2</v>
      </c>
      <c r="T598" s="11">
        <v>0.14909791361829999</v>
      </c>
      <c r="U598" s="9">
        <v>0.1136623125972</v>
      </c>
      <c r="V598" s="9">
        <v>3.0135577662739998E-2</v>
      </c>
      <c r="W598" s="9">
        <v>4.8888839315089999E-2</v>
      </c>
      <c r="X598" s="9">
        <v>3.0746661768630001E-2</v>
      </c>
      <c r="Y598" s="9">
        <v>6.3671309409230006E-2</v>
      </c>
      <c r="Z598" s="9">
        <v>6.974276301856E-2</v>
      </c>
      <c r="AA598" s="9">
        <v>4.4738766428390003E-2</v>
      </c>
      <c r="AB598" s="9">
        <v>7.1026934394489996E-2</v>
      </c>
      <c r="AC598" s="9">
        <v>0.1204384250066</v>
      </c>
      <c r="AD598" s="9">
        <v>8.8048905117820001E-2</v>
      </c>
      <c r="AE598" s="9">
        <v>6.1127620972720002E-2</v>
      </c>
      <c r="AF598" s="9">
        <v>8.6838754717999997E-2</v>
      </c>
      <c r="AG598" s="9">
        <v>0</v>
      </c>
      <c r="AH598" s="9">
        <v>9.7478567070440003E-2</v>
      </c>
      <c r="AI598" s="9">
        <v>4.8987327341259997E-2</v>
      </c>
      <c r="AJ598" s="9">
        <v>9.7753323924579999E-2</v>
      </c>
      <c r="AK598" s="9">
        <v>7.8805086917869999E-2</v>
      </c>
      <c r="AL598" s="9">
        <v>8.7552913458619999E-2</v>
      </c>
      <c r="AM598" s="9">
        <v>6.2570299496059995E-2</v>
      </c>
      <c r="AN598" s="9">
        <v>0</v>
      </c>
      <c r="AO598" s="9">
        <v>0.10179067477000001</v>
      </c>
      <c r="AP598" s="9">
        <v>7.4050613779640007E-2</v>
      </c>
      <c r="AQ598" s="9">
        <v>8.0799385149610006E-2</v>
      </c>
      <c r="AR598" s="9">
        <v>7.448241915006E-2</v>
      </c>
      <c r="AS598" s="9">
        <v>0.14081481403910001</v>
      </c>
      <c r="AT598" s="9">
        <v>7.3434852194759995E-2</v>
      </c>
      <c r="AU598" s="9">
        <v>7.007257044588E-2</v>
      </c>
      <c r="AV598" s="9">
        <v>0.120264333288</v>
      </c>
      <c r="AW598" s="9">
        <v>8.6838754717999997E-2</v>
      </c>
      <c r="AX598" s="9">
        <v>6.5832749327219997E-2</v>
      </c>
      <c r="AY598" s="9">
        <v>6.1127620972720002E-2</v>
      </c>
      <c r="AZ598" s="9">
        <v>7.4561149750629996E-2</v>
      </c>
    </row>
    <row r="599" spans="1:52" x14ac:dyDescent="0.35">
      <c r="A599" t="s">
        <v>524</v>
      </c>
      <c r="B599" s="9">
        <v>0.1009092625826</v>
      </c>
      <c r="C599" s="9">
        <v>9.6127248187340003E-2</v>
      </c>
      <c r="D599" s="9">
        <v>0.10559713001230001</v>
      </c>
      <c r="E599" s="9">
        <v>0.1257305919784</v>
      </c>
      <c r="F599" s="9">
        <v>0.10393624836529999</v>
      </c>
      <c r="G599" s="9">
        <v>8.34861721231E-2</v>
      </c>
      <c r="H599" s="9">
        <v>9.3352306082150005E-2</v>
      </c>
      <c r="I599" s="9">
        <v>4.4946442732220003E-2</v>
      </c>
      <c r="J599" s="9">
        <v>0.20370252417439999</v>
      </c>
      <c r="K599" s="9">
        <v>7.395264770177E-2</v>
      </c>
      <c r="L599" s="9">
        <v>8.3425866693160003E-2</v>
      </c>
      <c r="M599" s="9">
        <v>7.9667999103780002E-2</v>
      </c>
      <c r="N599" s="9">
        <v>0.1177862341915</v>
      </c>
      <c r="O599" s="9">
        <v>0.1242575281707</v>
      </c>
      <c r="P599" s="9">
        <v>9.1335861463339996E-2</v>
      </c>
      <c r="Q599" s="9">
        <v>0.11514074699390001</v>
      </c>
      <c r="R599" s="9">
        <v>9.7740033279049995E-2</v>
      </c>
      <c r="S599" s="9">
        <v>4.934615591647E-2</v>
      </c>
      <c r="T599" s="9">
        <v>0.13501271941920001</v>
      </c>
      <c r="U599" s="9">
        <v>0.1036311506753</v>
      </c>
      <c r="V599" s="9">
        <v>0.11185830390400001</v>
      </c>
      <c r="W599" s="9">
        <v>0.111503860585</v>
      </c>
      <c r="X599" s="9">
        <v>3.9420177148699997E-2</v>
      </c>
      <c r="Y599" s="9">
        <v>8.6904891548079996E-2</v>
      </c>
      <c r="Z599" s="9">
        <v>7.8257682851190002E-2</v>
      </c>
      <c r="AA599" s="9">
        <v>0.1050697380316</v>
      </c>
      <c r="AB599" s="9">
        <v>0.1096189248763</v>
      </c>
      <c r="AC599" s="9">
        <v>0.13985014629459999</v>
      </c>
      <c r="AD599" s="9">
        <v>8.9029442707179995E-2</v>
      </c>
      <c r="AE599" s="9">
        <v>4.4067597494720001E-2</v>
      </c>
      <c r="AF599" s="9">
        <v>9.8207220618919996E-2</v>
      </c>
      <c r="AG599" s="9">
        <v>0</v>
      </c>
      <c r="AH599" s="9">
        <v>8.8500428046459995E-2</v>
      </c>
      <c r="AI599" s="9">
        <v>6.193635430753E-2</v>
      </c>
      <c r="AJ599" s="9">
        <v>0.1221174152791</v>
      </c>
      <c r="AK599" s="9">
        <v>0.15983436395360001</v>
      </c>
      <c r="AL599" s="9">
        <v>7.9515873642099999E-2</v>
      </c>
      <c r="AM599" s="9">
        <v>0.113575933144</v>
      </c>
      <c r="AN599" s="9">
        <v>0.1052228283985</v>
      </c>
      <c r="AO599" s="9">
        <v>0.1014413301016</v>
      </c>
      <c r="AP599" s="9">
        <v>8.1860816206080003E-2</v>
      </c>
      <c r="AQ599" s="9">
        <v>5.7008339914679997E-2</v>
      </c>
      <c r="AR599" s="9">
        <v>7.8306496459370004E-2</v>
      </c>
      <c r="AS599" s="9">
        <v>0.1908186691098</v>
      </c>
      <c r="AT599" s="9">
        <v>8.0545662336820006E-2</v>
      </c>
      <c r="AU599" s="9">
        <v>8.1031945549999998E-2</v>
      </c>
      <c r="AV599" s="9">
        <v>0.1184979301853</v>
      </c>
      <c r="AW599" s="9">
        <v>9.8207220618919996E-2</v>
      </c>
      <c r="AX599" s="9">
        <v>3.07266587843E-2</v>
      </c>
      <c r="AY599" s="9">
        <v>4.4067597494720001E-2</v>
      </c>
      <c r="AZ599" s="9">
        <v>7.8389269247430005E-2</v>
      </c>
    </row>
    <row r="600" spans="1:52" x14ac:dyDescent="0.35">
      <c r="A600" t="s">
        <v>525</v>
      </c>
      <c r="B600" s="9">
        <v>4.229813758769E-2</v>
      </c>
      <c r="C600" s="9">
        <v>4.2265438775379999E-2</v>
      </c>
      <c r="D600" s="9">
        <v>4.2407408246589999E-2</v>
      </c>
      <c r="E600" s="9">
        <v>1.852351892437E-2</v>
      </c>
      <c r="F600" s="9">
        <v>1.4773217056989999E-2</v>
      </c>
      <c r="G600" s="9">
        <v>4.8956752035000002E-2</v>
      </c>
      <c r="H600" s="9">
        <v>3.2464914484220002E-2</v>
      </c>
      <c r="I600" s="9">
        <v>4.785996962367E-2</v>
      </c>
      <c r="J600" s="9">
        <v>7.9130379117589994E-2</v>
      </c>
      <c r="K600" s="9">
        <v>3.7724211453820003E-2</v>
      </c>
      <c r="L600" s="9">
        <v>4.1834626690159998E-2</v>
      </c>
      <c r="M600" s="9">
        <v>4.192929837026E-2</v>
      </c>
      <c r="N600" s="9">
        <v>3.7175101912630001E-2</v>
      </c>
      <c r="O600" s="9">
        <v>4.9015729986740003E-2</v>
      </c>
      <c r="P600" s="9">
        <v>2.281953799605E-2</v>
      </c>
      <c r="Q600" s="9">
        <v>4.9021690874309999E-2</v>
      </c>
      <c r="R600" s="9">
        <v>2.9868640952600001E-2</v>
      </c>
      <c r="S600" s="9">
        <v>5.4808795325900002E-2</v>
      </c>
      <c r="T600" s="9">
        <v>5.1912051364360001E-2</v>
      </c>
      <c r="U600" s="9">
        <v>5.2973193145300003E-2</v>
      </c>
      <c r="V600" s="9">
        <v>2.4615556895319999E-2</v>
      </c>
      <c r="W600" s="9">
        <v>0</v>
      </c>
      <c r="X600" s="9">
        <v>0</v>
      </c>
      <c r="Y600" s="9">
        <v>0</v>
      </c>
      <c r="Z600" s="9">
        <v>2.7595867584279999E-2</v>
      </c>
      <c r="AA600" s="9">
        <v>5.5683043067940002E-2</v>
      </c>
      <c r="AB600" s="9">
        <v>0</v>
      </c>
      <c r="AC600" s="9">
        <v>4.253258340702E-2</v>
      </c>
      <c r="AD600" s="9">
        <v>0</v>
      </c>
      <c r="AE600" s="9">
        <v>6.5515495294589998E-2</v>
      </c>
      <c r="AF600" s="9">
        <v>6.4638599195820004E-2</v>
      </c>
      <c r="AG600" s="9">
        <v>0</v>
      </c>
      <c r="AH600" s="9">
        <v>8.324367270935E-2</v>
      </c>
      <c r="AI600" s="9">
        <v>2.1870016408869999E-2</v>
      </c>
      <c r="AJ600" s="9">
        <v>2.646589398236E-2</v>
      </c>
      <c r="AK600" s="9">
        <v>3.4637971376560002E-2</v>
      </c>
      <c r="AL600" s="9">
        <v>6.2586230051479994E-2</v>
      </c>
      <c r="AM600" s="9">
        <v>6.4733135018039997E-2</v>
      </c>
      <c r="AN600" s="9">
        <v>0</v>
      </c>
      <c r="AO600" s="9">
        <v>0.14993712159309999</v>
      </c>
      <c r="AP600" s="9">
        <v>5.1503315139040003E-2</v>
      </c>
      <c r="AQ600" s="9">
        <v>4.8379459802159998E-2</v>
      </c>
      <c r="AR600" s="9">
        <v>4.1417310490150003E-2</v>
      </c>
      <c r="AS600" s="9">
        <v>4.5801896426809999E-2</v>
      </c>
      <c r="AT600" s="9">
        <v>2.960017673879E-2</v>
      </c>
      <c r="AU600" s="9">
        <v>2.7389469578240001E-2</v>
      </c>
      <c r="AV600" s="9">
        <v>8.9518994856650005E-2</v>
      </c>
      <c r="AW600" s="9">
        <v>6.4638599195820004E-2</v>
      </c>
      <c r="AX600" s="9">
        <v>8.5808350289679994E-2</v>
      </c>
      <c r="AY600" s="9">
        <v>6.5515495294589998E-2</v>
      </c>
      <c r="AZ600" s="9">
        <v>4.1461090079570002E-2</v>
      </c>
    </row>
    <row r="601" spans="1:52" x14ac:dyDescent="0.35">
      <c r="A601" t="s">
        <v>391</v>
      </c>
      <c r="B601" s="9">
        <v>1</v>
      </c>
      <c r="C601" s="9">
        <v>1</v>
      </c>
      <c r="D601" s="9">
        <v>1</v>
      </c>
      <c r="E601" s="9">
        <v>1</v>
      </c>
      <c r="F601" s="9">
        <v>1</v>
      </c>
      <c r="G601" s="9">
        <v>1</v>
      </c>
      <c r="H601" s="9">
        <v>1</v>
      </c>
      <c r="I601" s="9">
        <v>1</v>
      </c>
      <c r="J601" s="9">
        <v>1</v>
      </c>
      <c r="K601" s="9">
        <v>1</v>
      </c>
      <c r="L601" s="9">
        <v>1</v>
      </c>
      <c r="M601" s="9">
        <v>1</v>
      </c>
      <c r="N601" s="9">
        <v>1</v>
      </c>
      <c r="O601" s="9">
        <v>1</v>
      </c>
      <c r="P601" s="9">
        <v>1</v>
      </c>
      <c r="Q601" s="9">
        <v>1</v>
      </c>
      <c r="R601" s="9">
        <v>1</v>
      </c>
      <c r="S601" s="9">
        <v>1</v>
      </c>
      <c r="T601" s="9">
        <v>1</v>
      </c>
      <c r="U601" s="9">
        <v>1</v>
      </c>
      <c r="V601" s="9">
        <v>1</v>
      </c>
      <c r="W601" s="9">
        <v>1</v>
      </c>
      <c r="X601" s="9">
        <v>1</v>
      </c>
      <c r="Y601" s="9">
        <v>1</v>
      </c>
      <c r="Z601" s="9">
        <v>1</v>
      </c>
      <c r="AA601" s="9">
        <v>1</v>
      </c>
      <c r="AB601" s="9">
        <v>1</v>
      </c>
      <c r="AC601" s="9">
        <v>1</v>
      </c>
      <c r="AD601" s="9">
        <v>1</v>
      </c>
      <c r="AE601" s="9">
        <v>1</v>
      </c>
      <c r="AF601" s="9">
        <v>1</v>
      </c>
      <c r="AG601" s="9">
        <v>1</v>
      </c>
      <c r="AH601" s="9">
        <v>1</v>
      </c>
      <c r="AI601" s="9">
        <v>1</v>
      </c>
      <c r="AJ601" s="9">
        <v>1</v>
      </c>
      <c r="AK601" s="9">
        <v>1</v>
      </c>
      <c r="AL601" s="9">
        <v>1</v>
      </c>
      <c r="AM601" s="9">
        <v>1</v>
      </c>
      <c r="AN601" s="9">
        <v>1</v>
      </c>
      <c r="AO601" s="9">
        <v>1</v>
      </c>
      <c r="AP601" s="9">
        <v>1</v>
      </c>
      <c r="AQ601" s="9">
        <v>1</v>
      </c>
      <c r="AR601" s="9">
        <v>1</v>
      </c>
      <c r="AS601" s="9">
        <v>1</v>
      </c>
      <c r="AT601" s="9">
        <v>1</v>
      </c>
      <c r="AU601" s="9">
        <v>1</v>
      </c>
      <c r="AV601" s="9">
        <v>1</v>
      </c>
      <c r="AW601" s="9">
        <v>1</v>
      </c>
      <c r="AX601" s="9">
        <v>1</v>
      </c>
      <c r="AY601" s="9">
        <v>1</v>
      </c>
      <c r="AZ601" s="9">
        <v>1</v>
      </c>
    </row>
    <row r="602" spans="1:52" x14ac:dyDescent="0.35">
      <c r="A602" t="s">
        <v>341</v>
      </c>
      <c r="B602" s="6">
        <v>675</v>
      </c>
      <c r="C602" s="6">
        <v>315</v>
      </c>
      <c r="D602" s="6">
        <v>355</v>
      </c>
      <c r="E602" s="6">
        <v>92</v>
      </c>
      <c r="F602" s="6">
        <v>101</v>
      </c>
      <c r="G602" s="6">
        <v>158</v>
      </c>
      <c r="H602" s="6">
        <v>259</v>
      </c>
      <c r="I602" s="6">
        <v>104</v>
      </c>
      <c r="J602" s="6">
        <v>86</v>
      </c>
      <c r="K602" s="6">
        <v>134</v>
      </c>
      <c r="L602" s="6">
        <v>195</v>
      </c>
      <c r="M602" s="6">
        <v>130</v>
      </c>
      <c r="N602" s="6">
        <v>184</v>
      </c>
      <c r="O602" s="6">
        <v>166</v>
      </c>
      <c r="P602" s="6">
        <v>190</v>
      </c>
      <c r="Q602" s="6">
        <v>103</v>
      </c>
      <c r="R602" s="6">
        <v>293</v>
      </c>
      <c r="S602" s="6">
        <v>151</v>
      </c>
      <c r="T602" s="6">
        <v>231</v>
      </c>
      <c r="U602" s="6">
        <v>382</v>
      </c>
      <c r="V602" s="6">
        <v>69</v>
      </c>
      <c r="W602" s="6">
        <v>33</v>
      </c>
      <c r="X602" s="6">
        <v>25</v>
      </c>
      <c r="Y602" s="6">
        <v>78</v>
      </c>
      <c r="Z602" s="6">
        <v>49</v>
      </c>
      <c r="AA602" s="6">
        <v>99</v>
      </c>
      <c r="AB602" s="6">
        <v>27</v>
      </c>
      <c r="AC602" s="6">
        <v>65</v>
      </c>
      <c r="AD602" s="6">
        <v>68</v>
      </c>
      <c r="AE602" s="6">
        <v>74</v>
      </c>
      <c r="AF602" s="6">
        <v>81</v>
      </c>
      <c r="AG602" s="6">
        <v>9</v>
      </c>
      <c r="AH602" s="6">
        <v>16</v>
      </c>
      <c r="AI602" s="6">
        <v>170</v>
      </c>
      <c r="AJ602" s="6">
        <v>178</v>
      </c>
      <c r="AK602" s="6">
        <v>78</v>
      </c>
      <c r="AL602" s="6">
        <v>199</v>
      </c>
      <c r="AM602" s="6">
        <v>115</v>
      </c>
      <c r="AN602" s="6">
        <v>10</v>
      </c>
      <c r="AO602" s="6">
        <v>10</v>
      </c>
      <c r="AP602" s="6">
        <v>344</v>
      </c>
      <c r="AQ602" s="6">
        <v>234</v>
      </c>
      <c r="AR602" s="6">
        <v>547</v>
      </c>
      <c r="AS602" s="6">
        <v>128</v>
      </c>
      <c r="AT602" s="6">
        <v>378</v>
      </c>
      <c r="AU602" s="6">
        <v>413</v>
      </c>
      <c r="AV602" s="6">
        <v>56</v>
      </c>
      <c r="AW602" s="6">
        <v>81</v>
      </c>
      <c r="AX602" s="6">
        <v>53</v>
      </c>
      <c r="AY602" s="6">
        <v>74</v>
      </c>
      <c r="AZ602" s="6">
        <v>543</v>
      </c>
    </row>
    <row r="603" spans="1:52" x14ac:dyDescent="0.35">
      <c r="A603" t="s">
        <v>526</v>
      </c>
    </row>
    <row r="604" spans="1:52" x14ac:dyDescent="0.35">
      <c r="A604" t="s">
        <v>343</v>
      </c>
    </row>
    <row r="608" spans="1:52" x14ac:dyDescent="0.35">
      <c r="A608" s="3" t="s">
        <v>337</v>
      </c>
    </row>
    <row r="609" spans="1:52" x14ac:dyDescent="0.35">
      <c r="A609" t="s">
        <v>58</v>
      </c>
    </row>
    <row r="610" spans="1:52" ht="130.5" x14ac:dyDescent="0.35">
      <c r="A610" s="4" t="s">
        <v>393</v>
      </c>
      <c r="B610" s="4" t="s">
        <v>344</v>
      </c>
      <c r="C610" s="4" t="s">
        <v>345</v>
      </c>
      <c r="D610" s="4" t="s">
        <v>346</v>
      </c>
      <c r="E610" s="4" t="s">
        <v>347</v>
      </c>
      <c r="F610" s="4" t="s">
        <v>348</v>
      </c>
      <c r="G610" s="4" t="s">
        <v>349</v>
      </c>
      <c r="H610" s="4" t="s">
        <v>350</v>
      </c>
      <c r="I610" s="4" t="s">
        <v>351</v>
      </c>
      <c r="J610" s="4" t="s">
        <v>352</v>
      </c>
      <c r="K610" s="4" t="s">
        <v>353</v>
      </c>
      <c r="L610" s="4" t="s">
        <v>354</v>
      </c>
      <c r="M610" s="4" t="s">
        <v>355</v>
      </c>
      <c r="N610" s="4" t="s">
        <v>356</v>
      </c>
      <c r="O610" s="4" t="s">
        <v>357</v>
      </c>
      <c r="P610" s="4" t="s">
        <v>358</v>
      </c>
      <c r="Q610" s="4" t="s">
        <v>359</v>
      </c>
      <c r="R610" s="4" t="s">
        <v>360</v>
      </c>
      <c r="S610" s="4" t="s">
        <v>361</v>
      </c>
      <c r="T610" s="4" t="s">
        <v>362</v>
      </c>
      <c r="U610" s="4" t="s">
        <v>363</v>
      </c>
      <c r="V610" s="4" t="s">
        <v>364</v>
      </c>
      <c r="W610" s="4" t="s">
        <v>365</v>
      </c>
      <c r="X610" s="4" t="s">
        <v>366</v>
      </c>
      <c r="Y610" s="4" t="s">
        <v>367</v>
      </c>
      <c r="Z610" s="4" t="s">
        <v>368</v>
      </c>
      <c r="AA610" s="4" t="s">
        <v>369</v>
      </c>
      <c r="AB610" s="4" t="s">
        <v>370</v>
      </c>
      <c r="AC610" s="4" t="s">
        <v>371</v>
      </c>
      <c r="AD610" s="4" t="s">
        <v>372</v>
      </c>
      <c r="AE610" s="4" t="s">
        <v>373</v>
      </c>
      <c r="AF610" s="4" t="s">
        <v>374</v>
      </c>
      <c r="AG610" s="4" t="s">
        <v>375</v>
      </c>
      <c r="AH610" s="4" t="s">
        <v>376</v>
      </c>
      <c r="AI610" s="4" t="s">
        <v>377</v>
      </c>
      <c r="AJ610" s="4" t="s">
        <v>378</v>
      </c>
      <c r="AK610" s="4" t="s">
        <v>379</v>
      </c>
      <c r="AL610" s="4" t="s">
        <v>380</v>
      </c>
      <c r="AM610" s="4" t="s">
        <v>381</v>
      </c>
      <c r="AN610" s="4" t="s">
        <v>382</v>
      </c>
      <c r="AO610" s="4" t="s">
        <v>383</v>
      </c>
      <c r="AP610" s="4" t="s">
        <v>384</v>
      </c>
      <c r="AQ610" s="4" t="s">
        <v>385</v>
      </c>
      <c r="AR610" s="4" t="s">
        <v>386</v>
      </c>
      <c r="AS610" s="4" t="s">
        <v>387</v>
      </c>
      <c r="AT610" s="4" t="s">
        <v>182</v>
      </c>
      <c r="AU610" s="4" t="s">
        <v>388</v>
      </c>
      <c r="AV610" s="4" t="s">
        <v>298</v>
      </c>
      <c r="AW610" s="4" t="s">
        <v>389</v>
      </c>
      <c r="AX610" s="4" t="s">
        <v>299</v>
      </c>
      <c r="AY610" s="4" t="s">
        <v>390</v>
      </c>
      <c r="AZ610" s="4" t="s">
        <v>391</v>
      </c>
    </row>
    <row r="611" spans="1:52" x14ac:dyDescent="0.35">
      <c r="A611" t="s">
        <v>527</v>
      </c>
      <c r="B611" s="9">
        <v>0.48266419974879998</v>
      </c>
      <c r="C611" s="9">
        <v>0.4350324210225</v>
      </c>
      <c r="D611" s="9">
        <v>0.53874077207729998</v>
      </c>
      <c r="E611" s="9">
        <v>0.41442447488590001</v>
      </c>
      <c r="F611" s="9">
        <v>0.51255296078790002</v>
      </c>
      <c r="G611" s="9">
        <v>0.37520461282649997</v>
      </c>
      <c r="H611" s="9">
        <v>0.45381591602060001</v>
      </c>
      <c r="I611" s="9">
        <v>0.3944344737271</v>
      </c>
      <c r="J611" s="9">
        <v>0.54941456611770001</v>
      </c>
      <c r="K611" s="9">
        <v>0.67690925769779997</v>
      </c>
      <c r="L611" s="9">
        <v>0.48999333559609998</v>
      </c>
      <c r="M611" s="9">
        <v>0.47936632647540001</v>
      </c>
      <c r="N611" s="9">
        <v>0.4298821325462</v>
      </c>
      <c r="O611" s="9">
        <v>0.53069370306340002</v>
      </c>
      <c r="P611" s="9">
        <v>0.41316975552059998</v>
      </c>
      <c r="Q611" s="9">
        <v>0.47448325796009999</v>
      </c>
      <c r="R611" s="9">
        <v>0.4290389043108</v>
      </c>
      <c r="S611" s="9">
        <v>0.57053987291840003</v>
      </c>
      <c r="T611" s="9">
        <v>0.52184980526839997</v>
      </c>
      <c r="U611" s="9">
        <v>0.54247835578189996</v>
      </c>
      <c r="V611" s="9">
        <v>0.39254947032479998</v>
      </c>
      <c r="W611" s="9">
        <v>0.36667015636380001</v>
      </c>
      <c r="X611" s="9">
        <v>0.36354398527140003</v>
      </c>
      <c r="Y611" s="9">
        <v>0.44133565392899998</v>
      </c>
      <c r="Z611" s="9">
        <v>0.4564995326986</v>
      </c>
      <c r="AA611" s="9">
        <v>0.4704135507196</v>
      </c>
      <c r="AB611" s="9">
        <v>0.40253112483769998</v>
      </c>
      <c r="AC611" s="9">
        <v>0.4085094864587</v>
      </c>
      <c r="AD611" s="9">
        <v>0.42337062626749999</v>
      </c>
      <c r="AE611" s="9">
        <v>0.38243769533380001</v>
      </c>
      <c r="AF611" s="9">
        <v>0.58099497797349997</v>
      </c>
      <c r="AG611" s="9">
        <v>0.36312248775439998</v>
      </c>
      <c r="AH611" s="9">
        <v>0.55068381352910001</v>
      </c>
      <c r="AI611" s="9">
        <v>0.48872470077969998</v>
      </c>
      <c r="AJ611" s="9">
        <v>0.4790741101837</v>
      </c>
      <c r="AK611" s="9">
        <v>0.42851316786819998</v>
      </c>
      <c r="AL611" s="9">
        <v>0.5112642200384</v>
      </c>
      <c r="AM611" s="9">
        <v>0.51546325753629996</v>
      </c>
      <c r="AN611" s="9">
        <v>0.1077499979451</v>
      </c>
      <c r="AO611" s="9">
        <v>0.41137708954859997</v>
      </c>
      <c r="AP611" s="9">
        <v>0.54929067334970005</v>
      </c>
      <c r="AQ611" s="9">
        <v>0.40556405738410001</v>
      </c>
      <c r="AR611" s="9">
        <v>0.4567442621942</v>
      </c>
      <c r="AS611" s="9">
        <v>0.6469751450308</v>
      </c>
      <c r="AT611" s="9">
        <v>0.44000600706569998</v>
      </c>
      <c r="AU611" s="9">
        <v>0.4426689168788</v>
      </c>
      <c r="AV611" s="9">
        <v>0.60488484321979996</v>
      </c>
      <c r="AW611" s="9">
        <v>0.58099497797349997</v>
      </c>
      <c r="AX611" s="9">
        <v>0.39229646848630001</v>
      </c>
      <c r="AY611" s="9">
        <v>0.38243769533380001</v>
      </c>
      <c r="AZ611" s="9">
        <v>0.45711073553879999</v>
      </c>
    </row>
    <row r="612" spans="1:52" x14ac:dyDescent="0.35">
      <c r="A612" t="s">
        <v>528</v>
      </c>
      <c r="B612" s="9">
        <v>0.43026206873299999</v>
      </c>
      <c r="C612" s="9">
        <v>0.40276871382520002</v>
      </c>
      <c r="D612" s="9">
        <v>0.46273640369270003</v>
      </c>
      <c r="E612" s="9">
        <v>0.45951350328410001</v>
      </c>
      <c r="F612" s="9">
        <v>0.4632961202341</v>
      </c>
      <c r="G612" s="9">
        <v>0.44162911474729999</v>
      </c>
      <c r="H612" s="9">
        <v>0.45403022158919998</v>
      </c>
      <c r="I612" s="9">
        <v>0.45410356100100002</v>
      </c>
      <c r="J612" s="9">
        <v>0.38559641587729998</v>
      </c>
      <c r="K612" s="9">
        <v>0.34005207849079999</v>
      </c>
      <c r="L612" s="9">
        <v>0.50028308172330005</v>
      </c>
      <c r="M612" s="9">
        <v>0.48554318207660002</v>
      </c>
      <c r="N612" s="9">
        <v>0.34625204543350002</v>
      </c>
      <c r="O612" s="9">
        <v>0.38600324400969999</v>
      </c>
      <c r="P612" s="9">
        <v>0.508964486933</v>
      </c>
      <c r="Q612" s="9">
        <v>0.39780918680029997</v>
      </c>
      <c r="R612" s="9">
        <v>0.4801952937465</v>
      </c>
      <c r="S612" s="9">
        <v>0.37669426540829998</v>
      </c>
      <c r="T612" s="9">
        <v>0.37300161524269998</v>
      </c>
      <c r="U612" s="9">
        <v>0.3745660825796</v>
      </c>
      <c r="V612" s="9">
        <v>0.32326064020470002</v>
      </c>
      <c r="W612" s="9">
        <v>0.3529928070619</v>
      </c>
      <c r="X612" s="9">
        <v>0.3703728033832</v>
      </c>
      <c r="Y612" s="9">
        <v>0.58406147854720003</v>
      </c>
      <c r="Z612" s="9">
        <v>0.4046553276848</v>
      </c>
      <c r="AA612" s="9">
        <v>0.46509330397740001</v>
      </c>
      <c r="AB612" s="9">
        <v>0.4415198346966</v>
      </c>
      <c r="AC612" s="9">
        <v>0.37391658568289998</v>
      </c>
      <c r="AD612" s="9">
        <v>0.4285547157615</v>
      </c>
      <c r="AE612" s="9">
        <v>0.43483326686259999</v>
      </c>
      <c r="AF612" s="9">
        <v>0.444335948594</v>
      </c>
      <c r="AG612" s="9">
        <v>0.23227637598959999</v>
      </c>
      <c r="AH612" s="9">
        <v>0.44503239121830002</v>
      </c>
      <c r="AI612" s="9">
        <v>0.49196075286820001</v>
      </c>
      <c r="AJ612" s="9">
        <v>0.46284810126260001</v>
      </c>
      <c r="AK612" s="9">
        <v>0.37759338394339997</v>
      </c>
      <c r="AL612" s="9">
        <v>0.43469306923619999</v>
      </c>
      <c r="AM612" s="9">
        <v>0.52563939616660005</v>
      </c>
      <c r="AN612" s="9">
        <v>0.47396004769310002</v>
      </c>
      <c r="AO612" s="9">
        <v>0.33496792582020002</v>
      </c>
      <c r="AP612" s="9">
        <v>0.47422941360089998</v>
      </c>
      <c r="AQ612" s="9">
        <v>0.41086986907770001</v>
      </c>
      <c r="AR612" s="9">
        <v>0.43027377684630003</v>
      </c>
      <c r="AS612" s="9">
        <v>0.43018784898770002</v>
      </c>
      <c r="AT612" s="9">
        <v>0.4384729022253</v>
      </c>
      <c r="AU612" s="9">
        <v>0.43141881332620002</v>
      </c>
      <c r="AV612" s="9">
        <v>0.424490397169</v>
      </c>
      <c r="AW612" s="9">
        <v>0.444335948594</v>
      </c>
      <c r="AX612" s="9">
        <v>0.37724149986639999</v>
      </c>
      <c r="AY612" s="9">
        <v>0.43483326686259999</v>
      </c>
      <c r="AZ612" s="9">
        <v>0.4306090929559</v>
      </c>
    </row>
    <row r="613" spans="1:52" x14ac:dyDescent="0.35">
      <c r="A613" t="s">
        <v>529</v>
      </c>
      <c r="B613" s="9">
        <v>0.25730107124680002</v>
      </c>
      <c r="C613" s="9">
        <v>0.23203030260220001</v>
      </c>
      <c r="D613" s="9">
        <v>0.2866212638624</v>
      </c>
      <c r="E613" s="9">
        <v>0.14279604313659999</v>
      </c>
      <c r="F613" s="9">
        <v>0.20623586364409999</v>
      </c>
      <c r="G613" s="9">
        <v>0.2187399625931</v>
      </c>
      <c r="H613" s="9">
        <v>0.21158324372289999</v>
      </c>
      <c r="I613" s="9">
        <v>0.31992062976629998</v>
      </c>
      <c r="J613" s="9">
        <v>0.25968507947980002</v>
      </c>
      <c r="K613" s="11">
        <v>0.4510293401562</v>
      </c>
      <c r="L613" s="9">
        <v>0.26417397047980001</v>
      </c>
      <c r="M613" s="9">
        <v>0.28182130802869998</v>
      </c>
      <c r="N613" s="9">
        <v>0.27126029170819999</v>
      </c>
      <c r="O613" s="9">
        <v>0.21611343229329999</v>
      </c>
      <c r="P613" s="9">
        <v>0.2007440840635</v>
      </c>
      <c r="Q613" s="9">
        <v>0.31185929510470001</v>
      </c>
      <c r="R613" s="9">
        <v>0.22950290139919999</v>
      </c>
      <c r="S613" s="9">
        <v>0.31455483911710003</v>
      </c>
      <c r="T613" s="9">
        <v>0.26901242956580002</v>
      </c>
      <c r="U613" s="9">
        <v>0.28830740986219999</v>
      </c>
      <c r="V613" s="9">
        <v>0.26419249751660001</v>
      </c>
      <c r="W613" s="9">
        <v>0.16021152883270001</v>
      </c>
      <c r="X613" s="9">
        <v>0.33127655629789998</v>
      </c>
      <c r="Y613" s="9">
        <v>0.20156238159350001</v>
      </c>
      <c r="Z613" s="9">
        <v>0.23373626158569999</v>
      </c>
      <c r="AA613" s="9">
        <v>0.25083409486739999</v>
      </c>
      <c r="AB613" s="9">
        <v>0.15657866424399999</v>
      </c>
      <c r="AC613" s="9">
        <v>0.47889514563730001</v>
      </c>
      <c r="AD613" s="9">
        <v>0.2242578363977</v>
      </c>
      <c r="AE613" s="9">
        <v>0.31707680036410002</v>
      </c>
      <c r="AF613" s="9">
        <v>0.34218365532779998</v>
      </c>
      <c r="AG613" s="9">
        <v>0.34816516840619999</v>
      </c>
      <c r="AH613" s="9">
        <v>0.18743375016399999</v>
      </c>
      <c r="AI613" s="9">
        <v>0.26694706177670002</v>
      </c>
      <c r="AJ613" s="9">
        <v>0.29061922847659999</v>
      </c>
      <c r="AK613" s="9">
        <v>0.32255372956880002</v>
      </c>
      <c r="AL613" s="9">
        <v>0.26708968379269998</v>
      </c>
      <c r="AM613" s="9">
        <v>0.29791003932249999</v>
      </c>
      <c r="AN613" s="9">
        <v>0.1158273586481</v>
      </c>
      <c r="AO613" s="9">
        <v>0.16606776579099999</v>
      </c>
      <c r="AP613" s="9">
        <v>0.2610664774266</v>
      </c>
      <c r="AQ613" s="9">
        <v>0.18528240558180001</v>
      </c>
      <c r="AR613" s="9">
        <v>0.25350315496480003</v>
      </c>
      <c r="AS613" s="9">
        <v>0.28137671622420002</v>
      </c>
      <c r="AT613" s="9">
        <v>0.23249935750510001</v>
      </c>
      <c r="AU613" s="9">
        <v>0.23584218571919999</v>
      </c>
      <c r="AV613" s="9">
        <v>0.37446895358299997</v>
      </c>
      <c r="AW613" s="9">
        <v>0.34218365532779998</v>
      </c>
      <c r="AX613" s="9">
        <v>0.32087152677550002</v>
      </c>
      <c r="AY613" s="9">
        <v>0.31707680036410002</v>
      </c>
      <c r="AZ613" s="9">
        <v>0.25356382297590002</v>
      </c>
    </row>
    <row r="614" spans="1:52" x14ac:dyDescent="0.35">
      <c r="A614" t="s">
        <v>530</v>
      </c>
      <c r="B614" s="9">
        <v>0.22335317602730001</v>
      </c>
      <c r="C614" s="9">
        <v>0.21203757240439999</v>
      </c>
      <c r="D614" s="9">
        <v>0.23710772687670001</v>
      </c>
      <c r="E614" s="9">
        <v>0.16634618758469999</v>
      </c>
      <c r="F614" s="9">
        <v>0.23020875517799999</v>
      </c>
      <c r="G614" s="9">
        <v>0.23299539339100001</v>
      </c>
      <c r="H614" s="9">
        <v>0.23140046149189999</v>
      </c>
      <c r="I614" s="9">
        <v>0.32838362559509998</v>
      </c>
      <c r="J614" s="9">
        <v>0.13327806593200001</v>
      </c>
      <c r="K614" s="9">
        <v>0.2265382333773</v>
      </c>
      <c r="L614" s="9">
        <v>0.27050206964919998</v>
      </c>
      <c r="M614" s="9">
        <v>0.20162317401890001</v>
      </c>
      <c r="N614" s="9">
        <v>0.1950692398369</v>
      </c>
      <c r="O614" s="9">
        <v>0.20551066313249999</v>
      </c>
      <c r="P614" s="9">
        <v>0.21281051477599999</v>
      </c>
      <c r="Q614" s="9">
        <v>0.30753463510579998</v>
      </c>
      <c r="R614" s="9">
        <v>0.23732699319799999</v>
      </c>
      <c r="S614" s="9">
        <v>0.24028814799959999</v>
      </c>
      <c r="T614" s="9">
        <v>0.1838594828664</v>
      </c>
      <c r="U614" s="9">
        <v>0.2077666496725</v>
      </c>
      <c r="V614" s="9">
        <v>0.30615534000490002</v>
      </c>
      <c r="W614" s="9">
        <v>0.27610945943609999</v>
      </c>
      <c r="X614" s="9">
        <v>0.4654542621992</v>
      </c>
      <c r="Y614" s="9">
        <v>0.15903295341580001</v>
      </c>
      <c r="Z614" s="9">
        <v>0.26368794596419998</v>
      </c>
      <c r="AA614" s="9">
        <v>0.22720215581709999</v>
      </c>
      <c r="AB614" s="9">
        <v>0.1808577041487</v>
      </c>
      <c r="AC614" s="9">
        <v>0.23173132354629999</v>
      </c>
      <c r="AD614" s="9">
        <v>0.30042030407179998</v>
      </c>
      <c r="AE614" s="9">
        <v>0.16792730329649999</v>
      </c>
      <c r="AF614" s="9">
        <v>0.2034822130576</v>
      </c>
      <c r="AG614" s="9">
        <v>0.2159871322926</v>
      </c>
      <c r="AH614" s="9">
        <v>0.25471645779989999</v>
      </c>
      <c r="AI614" s="9">
        <v>0.27231622174179998</v>
      </c>
      <c r="AJ614" s="9">
        <v>0.20113106948449999</v>
      </c>
      <c r="AK614" s="9">
        <v>0.2042873385391</v>
      </c>
      <c r="AL614" s="9">
        <v>0.18939069843949999</v>
      </c>
      <c r="AM614" s="9">
        <v>0.20921910660330001</v>
      </c>
      <c r="AN614" s="9">
        <v>0.3982582655154</v>
      </c>
      <c r="AO614" s="9">
        <v>0.32351115854169998</v>
      </c>
      <c r="AP614" s="9">
        <v>0.1936124651949</v>
      </c>
      <c r="AQ614" s="9">
        <v>0.25370791639439999</v>
      </c>
      <c r="AR614" s="9">
        <v>0.2310120774294</v>
      </c>
      <c r="AS614" s="9">
        <v>0.17480208185339999</v>
      </c>
      <c r="AT614" s="9">
        <v>0.24569999113659999</v>
      </c>
      <c r="AU614" s="9">
        <v>0.23779378562779999</v>
      </c>
      <c r="AV614" s="9">
        <v>0.20345521745369999</v>
      </c>
      <c r="AW614" s="9">
        <v>0.2034822130576</v>
      </c>
      <c r="AX614" s="9">
        <v>0.16134258144659999</v>
      </c>
      <c r="AY614" s="9">
        <v>0.16792730329649999</v>
      </c>
      <c r="AZ614" s="9">
        <v>0.23128399150689999</v>
      </c>
    </row>
    <row r="615" spans="1:52" x14ac:dyDescent="0.35">
      <c r="A615" t="s">
        <v>531</v>
      </c>
      <c r="B615" s="9">
        <v>0.18452154877679999</v>
      </c>
      <c r="C615" s="9">
        <v>0.18636153690060001</v>
      </c>
      <c r="D615" s="9">
        <v>0.18218677610629999</v>
      </c>
      <c r="E615" s="9">
        <v>0.19406486547689999</v>
      </c>
      <c r="F615" s="9">
        <v>0.18101759759819999</v>
      </c>
      <c r="G615" s="9">
        <v>0.18924581249780001</v>
      </c>
      <c r="H615" s="9">
        <v>0.18453639512350001</v>
      </c>
      <c r="I615" s="9">
        <v>0.20735589581399999</v>
      </c>
      <c r="J615" s="9">
        <v>0.17899517774439999</v>
      </c>
      <c r="K615" s="9">
        <v>0.1556207893589</v>
      </c>
      <c r="L615" s="9">
        <v>0.1848360907411</v>
      </c>
      <c r="M615" s="9">
        <v>0.1888680110722</v>
      </c>
      <c r="N615" s="9">
        <v>0.16013608766689999</v>
      </c>
      <c r="O615" s="9">
        <v>0.20666040295320001</v>
      </c>
      <c r="P615" s="9">
        <v>0.22772490552630001</v>
      </c>
      <c r="Q615" s="9">
        <v>0.1892321989979</v>
      </c>
      <c r="R615" s="9">
        <v>0.21776223070049999</v>
      </c>
      <c r="S615" s="9">
        <v>0.15187821879130001</v>
      </c>
      <c r="T615" s="9">
        <v>0.14418533074670001</v>
      </c>
      <c r="U615" s="9">
        <v>0.1474445812937</v>
      </c>
      <c r="V615" s="9">
        <v>0.26864697394589998</v>
      </c>
      <c r="W615" s="9">
        <v>8.9801264931549996E-2</v>
      </c>
      <c r="X615" s="9">
        <v>2.70872340117E-2</v>
      </c>
      <c r="Y615" s="9">
        <v>0.21451331162420001</v>
      </c>
      <c r="Z615" s="9">
        <v>0.27225270740739999</v>
      </c>
      <c r="AA615" s="9">
        <v>0.2224392109435</v>
      </c>
      <c r="AB615" s="9">
        <v>0.187917772249</v>
      </c>
      <c r="AC615" s="9">
        <v>0.19617952803540001</v>
      </c>
      <c r="AD615" s="9">
        <v>0.2230016550558</v>
      </c>
      <c r="AE615" s="9">
        <v>0.18388537331179999</v>
      </c>
      <c r="AF615" s="9">
        <v>0.1822346081184</v>
      </c>
      <c r="AG615" s="9">
        <v>0.2686271732212</v>
      </c>
      <c r="AH615" s="9">
        <v>0.14047385457469999</v>
      </c>
      <c r="AI615" s="9">
        <v>0.21063519690419999</v>
      </c>
      <c r="AJ615" s="9">
        <v>0.208251896687</v>
      </c>
      <c r="AK615" s="9">
        <v>0.19257505051990001</v>
      </c>
      <c r="AL615" s="9">
        <v>0.19693671182450001</v>
      </c>
      <c r="AM615" s="9">
        <v>0.2228657767086</v>
      </c>
      <c r="AN615" s="9">
        <v>0.20027864854870001</v>
      </c>
      <c r="AO615" s="9">
        <v>3.19191179866E-2</v>
      </c>
      <c r="AP615" s="9">
        <v>0.16345537726520001</v>
      </c>
      <c r="AQ615" s="9">
        <v>0.19066916914269999</v>
      </c>
      <c r="AR615" s="9">
        <v>0.18970197320599999</v>
      </c>
      <c r="AS615" s="9">
        <v>0.15168194670890001</v>
      </c>
      <c r="AT615" s="9">
        <v>0.198390002845</v>
      </c>
      <c r="AU615" s="9">
        <v>0.20204528679100001</v>
      </c>
      <c r="AV615" s="9">
        <v>0.1578433313457</v>
      </c>
      <c r="AW615" s="9">
        <v>0.1822346081184</v>
      </c>
      <c r="AX615" s="9">
        <v>0.143835335161</v>
      </c>
      <c r="AY615" s="9">
        <v>0.18388537331179999</v>
      </c>
      <c r="AZ615" s="9">
        <v>0.18975412290800001</v>
      </c>
    </row>
    <row r="616" spans="1:52" x14ac:dyDescent="0.35">
      <c r="A616" t="s">
        <v>532</v>
      </c>
      <c r="B616" s="9">
        <v>7.4820628737909997E-2</v>
      </c>
      <c r="C616" s="9">
        <v>7.3181376894239994E-2</v>
      </c>
      <c r="D616" s="9">
        <v>7.5484304732190005E-2</v>
      </c>
      <c r="E616" s="9">
        <v>7.9947861540860005E-2</v>
      </c>
      <c r="F616" s="9">
        <v>3.9391589201370002E-2</v>
      </c>
      <c r="G616" s="9">
        <v>5.6723213040350003E-2</v>
      </c>
      <c r="H616" s="9">
        <v>4.6803461134530003E-2</v>
      </c>
      <c r="I616" s="9">
        <v>0.1021369342872</v>
      </c>
      <c r="J616" s="9">
        <v>4.1261586502469999E-2</v>
      </c>
      <c r="K616" s="9">
        <v>0.15743176261210001</v>
      </c>
      <c r="L616" s="9">
        <v>6.6126075177090002E-2</v>
      </c>
      <c r="M616" s="9">
        <v>7.5405387979370006E-2</v>
      </c>
      <c r="N616" s="9">
        <v>9.588308856885E-2</v>
      </c>
      <c r="O616" s="9">
        <v>6.3874055306400002E-2</v>
      </c>
      <c r="P616" s="9">
        <v>8.8889529494800001E-2</v>
      </c>
      <c r="Q616" s="9">
        <v>7.4536337501959996E-2</v>
      </c>
      <c r="R616" s="9">
        <v>8.5174639131559995E-2</v>
      </c>
      <c r="S616" s="9">
        <v>1.5870538103149999E-2</v>
      </c>
      <c r="T616" s="9">
        <v>9.8117133856579997E-2</v>
      </c>
      <c r="U616" s="9">
        <v>6.3271668714550006E-2</v>
      </c>
      <c r="V616" s="9">
        <v>9.7530266495479995E-2</v>
      </c>
      <c r="W616" s="9">
        <v>1.352460766993E-2</v>
      </c>
      <c r="X616" s="9">
        <v>0.20162354072409999</v>
      </c>
      <c r="Y616" s="9">
        <v>7.3401459739500005E-2</v>
      </c>
      <c r="Z616" s="9">
        <v>8.9543047461940001E-2</v>
      </c>
      <c r="AA616" s="9">
        <v>0.14069049270600001</v>
      </c>
      <c r="AB616" s="9">
        <v>7.8860219309299998E-2</v>
      </c>
      <c r="AC616" s="9">
        <v>0.11748052833430001</v>
      </c>
      <c r="AD616" s="9">
        <v>8.3998088208169994E-2</v>
      </c>
      <c r="AE616" s="9">
        <v>0.1040350832211</v>
      </c>
      <c r="AF616" s="9">
        <v>8.1859629899830005E-2</v>
      </c>
      <c r="AG616" s="9">
        <v>0</v>
      </c>
      <c r="AH616" s="9">
        <v>5.8365189011599997E-2</v>
      </c>
      <c r="AI616" s="9">
        <v>6.3947069424539996E-2</v>
      </c>
      <c r="AJ616" s="9">
        <v>0.13743294908629999</v>
      </c>
      <c r="AK616" s="9">
        <v>5.825382384168E-2</v>
      </c>
      <c r="AL616" s="9">
        <v>9.4828229395689995E-2</v>
      </c>
      <c r="AM616" s="9">
        <v>7.0336961866340003E-2</v>
      </c>
      <c r="AN616" s="9">
        <v>4.3318174964139998E-2</v>
      </c>
      <c r="AO616" s="9">
        <v>0</v>
      </c>
      <c r="AP616" s="9">
        <v>8.7029601906399995E-2</v>
      </c>
      <c r="AQ616" s="9">
        <v>9.2215239911789995E-2</v>
      </c>
      <c r="AR616" s="9">
        <v>7.7116962468229994E-2</v>
      </c>
      <c r="AS616" s="9">
        <v>6.026377399565E-2</v>
      </c>
      <c r="AT616" s="9">
        <v>7.7556915788879993E-2</v>
      </c>
      <c r="AU616" s="9">
        <v>8.6698215969190001E-2</v>
      </c>
      <c r="AV616" s="9">
        <v>3.43457267122E-2</v>
      </c>
      <c r="AW616" s="9">
        <v>8.1859629899830005E-2</v>
      </c>
      <c r="AX616" s="9">
        <v>7.1469621373590003E-2</v>
      </c>
      <c r="AY616" s="9">
        <v>0.1040350832211</v>
      </c>
      <c r="AZ616" s="9">
        <v>7.6439537148120004E-2</v>
      </c>
    </row>
    <row r="617" spans="1:52" x14ac:dyDescent="0.35">
      <c r="A617" t="s">
        <v>533</v>
      </c>
      <c r="B617" s="9">
        <v>8.3005279265130003E-2</v>
      </c>
      <c r="C617" s="9">
        <v>0.1004408689766</v>
      </c>
      <c r="D617" s="9">
        <v>6.2557731049900006E-2</v>
      </c>
      <c r="E617" s="9">
        <v>6.6191016647310003E-2</v>
      </c>
      <c r="F617" s="9">
        <v>0.118075542379</v>
      </c>
      <c r="G617" s="9">
        <v>2.6329925623680001E-2</v>
      </c>
      <c r="H617" s="9">
        <v>7.884051350132E-2</v>
      </c>
      <c r="I617" s="9">
        <v>9.2975498340649998E-2</v>
      </c>
      <c r="J617" s="9">
        <v>0.14053522483629999</v>
      </c>
      <c r="K617" s="9">
        <v>5.2948112368600003E-2</v>
      </c>
      <c r="L617" s="9">
        <v>0.1070034586274</v>
      </c>
      <c r="M617" s="9">
        <v>3.8136218000510001E-2</v>
      </c>
      <c r="N617" s="9">
        <v>8.2317865115290004E-2</v>
      </c>
      <c r="O617" s="9">
        <v>8.3422387900739997E-2</v>
      </c>
      <c r="P617" s="9">
        <v>9.8725152886820003E-2</v>
      </c>
      <c r="Q617" s="9">
        <v>5.1949725098139998E-2</v>
      </c>
      <c r="R617" s="9">
        <v>8.6618745753479998E-2</v>
      </c>
      <c r="S617" s="9">
        <v>7.9766743196469994E-2</v>
      </c>
      <c r="T617" s="9">
        <v>7.8392601507739995E-2</v>
      </c>
      <c r="U617" s="9">
        <v>7.8974784951029997E-2</v>
      </c>
      <c r="V617" s="9">
        <v>0.13636201493809999</v>
      </c>
      <c r="W617" s="9">
        <v>0.11355595818770001</v>
      </c>
      <c r="X617" s="9">
        <v>7.0824820151990001E-2</v>
      </c>
      <c r="Y617" s="9">
        <v>6.8325161161100004E-2</v>
      </c>
      <c r="Z617" s="9">
        <v>7.3548856178380001E-2</v>
      </c>
      <c r="AA617" s="9">
        <v>0.13180692039940001</v>
      </c>
      <c r="AB617" s="9">
        <v>0.18904692878679999</v>
      </c>
      <c r="AC617" s="9">
        <v>6.5424552185629994E-2</v>
      </c>
      <c r="AD617" s="9">
        <v>7.3053023216900007E-2</v>
      </c>
      <c r="AE617" s="9">
        <v>7.6537370017929998E-2</v>
      </c>
      <c r="AF617" s="9">
        <v>5.0326714609830001E-2</v>
      </c>
      <c r="AG617" s="9">
        <v>0.12751216384450001</v>
      </c>
      <c r="AH617" s="9">
        <v>0.18334349122759999</v>
      </c>
      <c r="AI617" s="9">
        <v>7.8289895603359999E-2</v>
      </c>
      <c r="AJ617" s="9">
        <v>9.6362596572329998E-2</v>
      </c>
      <c r="AK617" s="9">
        <v>0.1456604411587</v>
      </c>
      <c r="AL617" s="9">
        <v>0.11557200574150001</v>
      </c>
      <c r="AM617" s="9">
        <v>0.1091223862665</v>
      </c>
      <c r="AN617" s="9">
        <v>8.4314220254630007E-2</v>
      </c>
      <c r="AO617" s="9">
        <v>0.1497054921025</v>
      </c>
      <c r="AP617" s="9">
        <v>8.5623781370019997E-2</v>
      </c>
      <c r="AQ617" s="9">
        <v>7.6216487200559999E-2</v>
      </c>
      <c r="AR617" s="9">
        <v>9.0165716468189994E-2</v>
      </c>
      <c r="AS617" s="9">
        <v>3.7614035440230002E-2</v>
      </c>
      <c r="AT617" s="9">
        <v>8.675500364963E-2</v>
      </c>
      <c r="AU617" s="9">
        <v>8.8681232330550003E-2</v>
      </c>
      <c r="AV617" s="9">
        <v>4.79679344895E-2</v>
      </c>
      <c r="AW617" s="9">
        <v>5.0326714609830001E-2</v>
      </c>
      <c r="AX617" s="9">
        <v>6.2794289087230004E-2</v>
      </c>
      <c r="AY617" s="9">
        <v>7.6537370017929998E-2</v>
      </c>
      <c r="AZ617" s="9">
        <v>9.027184653676E-2</v>
      </c>
    </row>
    <row r="618" spans="1:52" x14ac:dyDescent="0.35">
      <c r="A618" t="s">
        <v>534</v>
      </c>
      <c r="B618" s="9">
        <v>5.929705257166E-2</v>
      </c>
      <c r="C618" s="9">
        <v>4.6801330944370001E-2</v>
      </c>
      <c r="D618" s="9">
        <v>7.3689996102319993E-2</v>
      </c>
      <c r="E618" s="9">
        <v>8.7807013200440001E-2</v>
      </c>
      <c r="F618" s="9">
        <v>0.10154240872710001</v>
      </c>
      <c r="G618" s="9">
        <v>3.783722756302E-2</v>
      </c>
      <c r="H618" s="9">
        <v>7.4298876981090001E-2</v>
      </c>
      <c r="I618" s="9">
        <v>2.601002560501E-2</v>
      </c>
      <c r="J618" s="9">
        <v>3.1181556330700001E-2</v>
      </c>
      <c r="K618" s="9">
        <v>4.217870435433E-2</v>
      </c>
      <c r="L618" s="9">
        <v>2.9322941824129999E-2</v>
      </c>
      <c r="M618" s="9">
        <v>5.5047398393189999E-2</v>
      </c>
      <c r="N618" s="9">
        <v>8.0009959425670005E-2</v>
      </c>
      <c r="O618" s="9">
        <v>8.0542928113860005E-2</v>
      </c>
      <c r="P618" s="9">
        <v>6.9515854262149998E-2</v>
      </c>
      <c r="Q618" s="9">
        <v>1.846473435334E-2</v>
      </c>
      <c r="R618" s="9">
        <v>5.6302813324900003E-2</v>
      </c>
      <c r="S618" s="9">
        <v>7.8576090534880003E-2</v>
      </c>
      <c r="T618" s="9">
        <v>5.091962238061E-2</v>
      </c>
      <c r="U618" s="9">
        <v>6.2636855029489999E-2</v>
      </c>
      <c r="V618" s="9">
        <v>8.0725829620569997E-2</v>
      </c>
      <c r="W618" s="9">
        <v>0.16791419286949999</v>
      </c>
      <c r="X618" s="9">
        <v>2.2021965211699999E-2</v>
      </c>
      <c r="Y618" s="9">
        <v>1.5422099989830001E-2</v>
      </c>
      <c r="Z618" s="9">
        <v>8.1128185782329998E-2</v>
      </c>
      <c r="AA618" s="9">
        <v>5.492233464251E-2</v>
      </c>
      <c r="AB618" s="9">
        <v>0.16483232358450001</v>
      </c>
      <c r="AC618" s="9">
        <v>7.8459746321990001E-2</v>
      </c>
      <c r="AD618" s="9">
        <v>4.616430737353E-2</v>
      </c>
      <c r="AE618" s="9">
        <v>6.1665352475930003E-2</v>
      </c>
      <c r="AF618" s="9">
        <v>4.931944224873E-2</v>
      </c>
      <c r="AG618" s="9">
        <v>0.12751216384450001</v>
      </c>
      <c r="AH618" s="9">
        <v>0.13356505284219999</v>
      </c>
      <c r="AI618" s="9">
        <v>6.5855811962779995E-2</v>
      </c>
      <c r="AJ618" s="9">
        <v>8.1682239935399997E-2</v>
      </c>
      <c r="AK618" s="9">
        <v>0.1089591779073</v>
      </c>
      <c r="AL618" s="9">
        <v>6.0086946220539998E-2</v>
      </c>
      <c r="AM618" s="9">
        <v>8.273879663118E-2</v>
      </c>
      <c r="AN618" s="9">
        <v>8.4314220254630007E-2</v>
      </c>
      <c r="AO618" s="9">
        <v>0</v>
      </c>
      <c r="AP618" s="9">
        <v>6.7208167509460001E-2</v>
      </c>
      <c r="AQ618" s="9">
        <v>9.4416385261710006E-2</v>
      </c>
      <c r="AR618" s="9">
        <v>6.0228009801580003E-2</v>
      </c>
      <c r="AS618" s="9">
        <v>5.3395554462609997E-2</v>
      </c>
      <c r="AT618" s="9">
        <v>5.120273646496E-2</v>
      </c>
      <c r="AU618" s="9">
        <v>5.2517914662239998E-2</v>
      </c>
      <c r="AV618" s="9">
        <v>3.3497653495600001E-2</v>
      </c>
      <c r="AW618" s="9">
        <v>4.931944224873E-2</v>
      </c>
      <c r="AX618" s="9">
        <v>8.056726857016E-2</v>
      </c>
      <c r="AY618" s="9">
        <v>6.1665352475930003E-2</v>
      </c>
      <c r="AZ618" s="9">
        <v>6.0127761439719998E-2</v>
      </c>
    </row>
    <row r="619" spans="1:52" x14ac:dyDescent="0.35">
      <c r="A619" t="s">
        <v>535</v>
      </c>
      <c r="B619" s="9">
        <v>0.12894681681709999</v>
      </c>
      <c r="C619" s="9">
        <v>0.12489829087480001</v>
      </c>
      <c r="D619" s="9">
        <v>0.1339925377949</v>
      </c>
      <c r="E619" s="9">
        <v>9.7386049829670002E-2</v>
      </c>
      <c r="F619" s="9">
        <v>0.15610332889760001</v>
      </c>
      <c r="G619" s="9">
        <v>8.9417318107109997E-2</v>
      </c>
      <c r="H619" s="9">
        <v>0.12758504484620001</v>
      </c>
      <c r="I619" s="9">
        <v>0.12953158455780001</v>
      </c>
      <c r="J619" s="9">
        <v>0.14238580544490001</v>
      </c>
      <c r="K619" s="9">
        <v>0.15361255707409999</v>
      </c>
      <c r="L619" s="9">
        <v>0.13186186588929999</v>
      </c>
      <c r="M619" s="9">
        <v>8.5602173115460006E-2</v>
      </c>
      <c r="N619" s="9">
        <v>0.14942381018750001</v>
      </c>
      <c r="O619" s="9">
        <v>0.13418332344940001</v>
      </c>
      <c r="P619" s="9">
        <v>0.18591192414669999</v>
      </c>
      <c r="Q619" s="9">
        <v>0.10329813312119999</v>
      </c>
      <c r="R619" s="9">
        <v>0.1645298388026</v>
      </c>
      <c r="S619" s="9">
        <v>7.5991933014689997E-2</v>
      </c>
      <c r="T619" s="9">
        <v>9.9008715550439996E-2</v>
      </c>
      <c r="U619" s="9">
        <v>8.9257181323590007E-2</v>
      </c>
      <c r="V619" s="9">
        <v>0.24605427551379999</v>
      </c>
      <c r="W619" s="9">
        <v>4.9073843087680001E-2</v>
      </c>
      <c r="X619" s="9">
        <v>3.7159446160360002E-2</v>
      </c>
      <c r="Y619" s="9">
        <v>0.10930727867289999</v>
      </c>
      <c r="Z619" s="9">
        <v>0.21380459778870001</v>
      </c>
      <c r="AA619" s="9">
        <v>0.15245484117249999</v>
      </c>
      <c r="AB619" s="9">
        <v>6.3778647335960004E-2</v>
      </c>
      <c r="AC619" s="9">
        <v>0.1270188838395</v>
      </c>
      <c r="AD619" s="9">
        <v>0.16594980443919999</v>
      </c>
      <c r="AE619" s="9">
        <v>6.9996997432600003E-2</v>
      </c>
      <c r="AF619" s="9">
        <v>8.2209189692979995E-2</v>
      </c>
      <c r="AG619" s="9">
        <v>0.48658233938599998</v>
      </c>
      <c r="AH619" s="9">
        <v>0.14220046152019999</v>
      </c>
      <c r="AI619" s="9">
        <v>0.1387553873829</v>
      </c>
      <c r="AJ619" s="9">
        <v>0.15254183235239999</v>
      </c>
      <c r="AK619" s="9">
        <v>0.18025170379380001</v>
      </c>
      <c r="AL619" s="9">
        <v>0.1105360142652</v>
      </c>
      <c r="AM619" s="9">
        <v>9.707390805327E-2</v>
      </c>
      <c r="AN619" s="9">
        <v>0.1158382653413</v>
      </c>
      <c r="AO619" s="9">
        <v>6.4366878426100005E-2</v>
      </c>
      <c r="AP619" s="9">
        <v>0.1287787218824</v>
      </c>
      <c r="AQ619" s="9">
        <v>0.16059814916599999</v>
      </c>
      <c r="AR619" s="9">
        <v>0.13210070305589999</v>
      </c>
      <c r="AS619" s="9">
        <v>0.108953789129</v>
      </c>
      <c r="AT619" s="9">
        <v>0.1363581549041</v>
      </c>
      <c r="AU619" s="9">
        <v>0.13934971826500001</v>
      </c>
      <c r="AV619" s="9">
        <v>7.1571975569449997E-2</v>
      </c>
      <c r="AW619" s="9">
        <v>8.2209189692979995E-2</v>
      </c>
      <c r="AX619" s="9">
        <v>7.4706221979099999E-2</v>
      </c>
      <c r="AY619" s="9">
        <v>6.9996997432600003E-2</v>
      </c>
      <c r="AZ619" s="9">
        <v>0.13225619293849999</v>
      </c>
    </row>
    <row r="620" spans="1:52" x14ac:dyDescent="0.35">
      <c r="A620" t="s">
        <v>536</v>
      </c>
      <c r="B620" s="9">
        <v>0.37461184211460002</v>
      </c>
      <c r="C620" s="9">
        <v>0.3598609740748</v>
      </c>
      <c r="D620" s="9">
        <v>0.39241492143930001</v>
      </c>
      <c r="E620" s="9">
        <v>0.41748662430360001</v>
      </c>
      <c r="F620" s="9">
        <v>0.37148758627349998</v>
      </c>
      <c r="G620" s="9">
        <v>0.39293343998680003</v>
      </c>
      <c r="H620" s="9">
        <v>0.38065890932410001</v>
      </c>
      <c r="I620" s="9">
        <v>0.40710366998320002</v>
      </c>
      <c r="J620" s="9">
        <v>0.40499018588460001</v>
      </c>
      <c r="K620" s="9">
        <v>0.25107080449719998</v>
      </c>
      <c r="L620" s="9">
        <v>0.39512575101160002</v>
      </c>
      <c r="M620" s="9">
        <v>0.34619880508680001</v>
      </c>
      <c r="N620" s="9">
        <v>0.40470468353450001</v>
      </c>
      <c r="O620" s="9">
        <v>0.33568876236060002</v>
      </c>
      <c r="P620" s="9">
        <v>0.44406361317620002</v>
      </c>
      <c r="Q620" s="9">
        <v>0.2822702374196</v>
      </c>
      <c r="R620" s="9">
        <v>0.40218828309400001</v>
      </c>
      <c r="S620" s="9">
        <v>0.36485567042139999</v>
      </c>
      <c r="T620" s="9">
        <v>0.32841323190959998</v>
      </c>
      <c r="U620" s="9">
        <v>0.3438528219525</v>
      </c>
      <c r="V620" s="9">
        <v>0.36544485364070001</v>
      </c>
      <c r="W620" s="9">
        <v>0.44917311524719999</v>
      </c>
      <c r="X620" s="9">
        <v>0.36452764220540002</v>
      </c>
      <c r="Y620" s="9">
        <v>0.43124123623760002</v>
      </c>
      <c r="Z620" s="9">
        <v>0.41993637826300001</v>
      </c>
      <c r="AA620" s="9">
        <v>0.38043591377079999</v>
      </c>
      <c r="AB620" s="9">
        <v>0.26818494736600001</v>
      </c>
      <c r="AC620" s="9">
        <v>0.3323837478144</v>
      </c>
      <c r="AD620" s="9">
        <v>0.43361805155560001</v>
      </c>
      <c r="AE620" s="9">
        <v>0.41500416121040001</v>
      </c>
      <c r="AF620" s="9">
        <v>0.38497035821280001</v>
      </c>
      <c r="AG620" s="9">
        <v>0.28963989597009998</v>
      </c>
      <c r="AH620" s="9">
        <v>0.56673837082830003</v>
      </c>
      <c r="AI620" s="9">
        <v>0.38999620798809997</v>
      </c>
      <c r="AJ620" s="9">
        <v>0.4494259107786</v>
      </c>
      <c r="AK620" s="9">
        <v>0.49117950514839998</v>
      </c>
      <c r="AL620" s="9">
        <v>0.42204079951910001</v>
      </c>
      <c r="AM620" s="9">
        <v>0.31710042131260002</v>
      </c>
      <c r="AN620" s="9">
        <v>0.35812178235190001</v>
      </c>
      <c r="AO620" s="9">
        <v>0.37970028471700001</v>
      </c>
      <c r="AP620" s="9">
        <v>0.430634070024</v>
      </c>
      <c r="AQ620" s="9">
        <v>0.4271945891758</v>
      </c>
      <c r="AR620" s="9">
        <v>0.38594762771340002</v>
      </c>
      <c r="AS620" s="9">
        <v>0.30275234618309999</v>
      </c>
      <c r="AT620" s="9">
        <v>0.36856255118969999</v>
      </c>
      <c r="AU620" s="9">
        <v>0.37056037023760002</v>
      </c>
      <c r="AV620" s="9">
        <v>0.39268243913189999</v>
      </c>
      <c r="AW620" s="9">
        <v>0.38497035821280001</v>
      </c>
      <c r="AX620" s="9">
        <v>0.39215626210709997</v>
      </c>
      <c r="AY620" s="9">
        <v>0.41500416121040001</v>
      </c>
      <c r="AZ620" s="9">
        <v>0.38640190956019999</v>
      </c>
    </row>
    <row r="621" spans="1:52" x14ac:dyDescent="0.35">
      <c r="A621" t="s">
        <v>525</v>
      </c>
      <c r="B621" s="9">
        <v>2.4329509432360001E-2</v>
      </c>
      <c r="C621" s="9">
        <v>2.8609119752229999E-2</v>
      </c>
      <c r="D621" s="9">
        <v>1.940391162911E-2</v>
      </c>
      <c r="E621" s="9">
        <v>2.330909843429E-2</v>
      </c>
      <c r="F621" s="9">
        <v>0</v>
      </c>
      <c r="G621" s="9">
        <v>2.2742647195650001E-2</v>
      </c>
      <c r="H621" s="9">
        <v>9.7258970077579998E-3</v>
      </c>
      <c r="I621" s="9">
        <v>3.191484152429E-2</v>
      </c>
      <c r="J621" s="9">
        <v>5.0483273848789999E-2</v>
      </c>
      <c r="K621" s="9">
        <v>4.0153996713709998E-2</v>
      </c>
      <c r="L621" s="9">
        <v>1.7391317858249999E-2</v>
      </c>
      <c r="M621" s="9">
        <v>4.9767080049160001E-2</v>
      </c>
      <c r="N621" s="9">
        <v>3.9173218733020002E-2</v>
      </c>
      <c r="O621" s="9">
        <v>0</v>
      </c>
      <c r="P621" s="9">
        <v>2.0667858222259999E-2</v>
      </c>
      <c r="Q621" s="9">
        <v>2.8484459215390001E-2</v>
      </c>
      <c r="R621" s="9">
        <v>2.2690949372789999E-2</v>
      </c>
      <c r="S621" s="9">
        <v>0</v>
      </c>
      <c r="T621" s="9">
        <v>4.538580707796E-2</v>
      </c>
      <c r="U621" s="9">
        <v>2.6157174646549999E-2</v>
      </c>
      <c r="V621" s="9">
        <v>0</v>
      </c>
      <c r="W621" s="9">
        <v>0</v>
      </c>
      <c r="X621" s="9">
        <v>6.2578619106900005E-2</v>
      </c>
      <c r="Y621" s="9">
        <v>2.5385905333929999E-2</v>
      </c>
      <c r="Z621" s="9">
        <v>1.488282256087E-2</v>
      </c>
      <c r="AA621" s="9">
        <v>1.151404487785E-2</v>
      </c>
      <c r="AB621" s="9">
        <v>0</v>
      </c>
      <c r="AC621" s="9">
        <v>0</v>
      </c>
      <c r="AD621" s="9">
        <v>0</v>
      </c>
      <c r="AE621" s="9">
        <v>2.4877674956209999E-2</v>
      </c>
      <c r="AF621" s="9">
        <v>0</v>
      </c>
      <c r="AG621" s="9">
        <v>0</v>
      </c>
      <c r="AH621" s="9">
        <v>2.8674946494769999E-2</v>
      </c>
      <c r="AI621" s="9">
        <v>4.5005555134409996E-3</v>
      </c>
      <c r="AJ621" s="9">
        <v>1.045274584125E-2</v>
      </c>
      <c r="AK621" s="9">
        <v>1.649161210442E-2</v>
      </c>
      <c r="AL621" s="9">
        <v>3.6971643200450002E-2</v>
      </c>
      <c r="AM621" s="9">
        <v>2.7225415210039999E-2</v>
      </c>
      <c r="AN621" s="11">
        <v>0.1660915994653</v>
      </c>
      <c r="AO621" s="9">
        <v>7.4301612050840002E-2</v>
      </c>
      <c r="AP621" s="9">
        <v>1.219152659745E-2</v>
      </c>
      <c r="AQ621" s="9">
        <v>1.8281531724129999E-2</v>
      </c>
      <c r="AR621" s="10">
        <v>1.3909798131449999E-2</v>
      </c>
      <c r="AS621" s="11">
        <v>9.038185272259E-2</v>
      </c>
      <c r="AT621" s="9">
        <v>1.319990738942E-2</v>
      </c>
      <c r="AU621" s="9">
        <v>1.236886451712E-2</v>
      </c>
      <c r="AV621" s="9">
        <v>0</v>
      </c>
      <c r="AW621" s="9">
        <v>0</v>
      </c>
      <c r="AX621" s="9">
        <v>3.2503281650419998E-2</v>
      </c>
      <c r="AY621" s="9">
        <v>2.4877674956209999E-2</v>
      </c>
      <c r="AZ621" s="9">
        <v>1.392617073832E-2</v>
      </c>
    </row>
    <row r="622" spans="1:52" x14ac:dyDescent="0.35">
      <c r="A622" t="s">
        <v>391</v>
      </c>
      <c r="B622" s="9">
        <v>1</v>
      </c>
      <c r="C622" s="9">
        <v>1</v>
      </c>
      <c r="D622" s="9">
        <v>1</v>
      </c>
      <c r="E622" s="9">
        <v>1</v>
      </c>
      <c r="F622" s="9">
        <v>1</v>
      </c>
      <c r="G622" s="9">
        <v>1</v>
      </c>
      <c r="H622" s="9">
        <v>1</v>
      </c>
      <c r="I622" s="9">
        <v>1</v>
      </c>
      <c r="J622" s="9">
        <v>1</v>
      </c>
      <c r="K622" s="9">
        <v>1</v>
      </c>
      <c r="L622" s="9">
        <v>1</v>
      </c>
      <c r="M622" s="9">
        <v>1</v>
      </c>
      <c r="N622" s="9">
        <v>1</v>
      </c>
      <c r="O622" s="9">
        <v>1</v>
      </c>
      <c r="P622" s="9">
        <v>1</v>
      </c>
      <c r="Q622" s="9">
        <v>1</v>
      </c>
      <c r="R622" s="9">
        <v>1</v>
      </c>
      <c r="S622" s="9">
        <v>1</v>
      </c>
      <c r="T622" s="9">
        <v>1</v>
      </c>
      <c r="U622" s="9">
        <v>1</v>
      </c>
      <c r="V622" s="9">
        <v>1</v>
      </c>
      <c r="W622" s="9">
        <v>1</v>
      </c>
      <c r="X622" s="9">
        <v>1</v>
      </c>
      <c r="Y622" s="9">
        <v>1</v>
      </c>
      <c r="Z622" s="9">
        <v>1</v>
      </c>
      <c r="AA622" s="9">
        <v>1</v>
      </c>
      <c r="AB622" s="9">
        <v>1</v>
      </c>
      <c r="AC622" s="9">
        <v>1</v>
      </c>
      <c r="AD622" s="9">
        <v>1</v>
      </c>
      <c r="AE622" s="9">
        <v>1</v>
      </c>
      <c r="AF622" s="9">
        <v>1</v>
      </c>
      <c r="AG622" s="9">
        <v>1</v>
      </c>
      <c r="AH622" s="9">
        <v>1</v>
      </c>
      <c r="AI622" s="9">
        <v>1</v>
      </c>
      <c r="AJ622" s="9">
        <v>1</v>
      </c>
      <c r="AK622" s="9">
        <v>1</v>
      </c>
      <c r="AL622" s="9">
        <v>1</v>
      </c>
      <c r="AM622" s="9">
        <v>1</v>
      </c>
      <c r="AN622" s="9">
        <v>1</v>
      </c>
      <c r="AO622" s="9">
        <v>1</v>
      </c>
      <c r="AP622" s="9">
        <v>1</v>
      </c>
      <c r="AQ622" s="9">
        <v>1</v>
      </c>
      <c r="AR622" s="9">
        <v>1</v>
      </c>
      <c r="AS622" s="9">
        <v>1</v>
      </c>
      <c r="AT622" s="9">
        <v>1</v>
      </c>
      <c r="AU622" s="9">
        <v>1</v>
      </c>
      <c r="AV622" s="9">
        <v>1</v>
      </c>
      <c r="AW622" s="9">
        <v>1</v>
      </c>
      <c r="AX622" s="9">
        <v>1</v>
      </c>
      <c r="AY622" s="9">
        <v>1</v>
      </c>
      <c r="AZ622" s="9">
        <v>1</v>
      </c>
    </row>
    <row r="623" spans="1:52" x14ac:dyDescent="0.35">
      <c r="A623" t="s">
        <v>341</v>
      </c>
      <c r="B623" s="6">
        <v>526</v>
      </c>
      <c r="C623" s="6">
        <v>264</v>
      </c>
      <c r="D623" s="6">
        <v>258</v>
      </c>
      <c r="E623" s="6">
        <v>126</v>
      </c>
      <c r="F623" s="6">
        <v>97</v>
      </c>
      <c r="G623" s="6">
        <v>105</v>
      </c>
      <c r="H623" s="6">
        <v>202</v>
      </c>
      <c r="I623" s="6">
        <v>66</v>
      </c>
      <c r="J623" s="6">
        <v>59</v>
      </c>
      <c r="K623" s="6">
        <v>73</v>
      </c>
      <c r="L623" s="6">
        <v>166</v>
      </c>
      <c r="M623" s="6">
        <v>89</v>
      </c>
      <c r="N623" s="6">
        <v>142</v>
      </c>
      <c r="O623" s="6">
        <v>129</v>
      </c>
      <c r="P623" s="6">
        <v>174</v>
      </c>
      <c r="Q623" s="6">
        <v>86</v>
      </c>
      <c r="R623" s="6">
        <v>260</v>
      </c>
      <c r="S623" s="6">
        <v>113</v>
      </c>
      <c r="T623" s="6">
        <v>153</v>
      </c>
      <c r="U623" s="6">
        <v>266</v>
      </c>
      <c r="V623" s="6">
        <v>34</v>
      </c>
      <c r="W623" s="6">
        <v>32</v>
      </c>
      <c r="X623" s="6">
        <v>19</v>
      </c>
      <c r="Y623" s="6">
        <v>61</v>
      </c>
      <c r="Z623" s="6">
        <v>40</v>
      </c>
      <c r="AA623" s="6">
        <v>71</v>
      </c>
      <c r="AB623" s="6">
        <v>37</v>
      </c>
      <c r="AC623" s="6">
        <v>33</v>
      </c>
      <c r="AD623" s="6">
        <v>77</v>
      </c>
      <c r="AE623" s="6">
        <v>48</v>
      </c>
      <c r="AF623" s="6">
        <v>58</v>
      </c>
      <c r="AG623" s="6">
        <v>9</v>
      </c>
      <c r="AH623" s="6">
        <v>33</v>
      </c>
      <c r="AI623" s="6">
        <v>172</v>
      </c>
      <c r="AJ623" s="6">
        <v>119</v>
      </c>
      <c r="AK623" s="6">
        <v>67</v>
      </c>
      <c r="AL623" s="6">
        <v>114</v>
      </c>
      <c r="AM623" s="6">
        <v>71</v>
      </c>
      <c r="AN623" s="6">
        <v>10</v>
      </c>
      <c r="AO623" s="6">
        <v>15</v>
      </c>
      <c r="AP623" s="6">
        <v>242</v>
      </c>
      <c r="AQ623" s="6">
        <v>193</v>
      </c>
      <c r="AR623" s="6">
        <v>450</v>
      </c>
      <c r="AS623" s="6">
        <v>76</v>
      </c>
      <c r="AT623" s="6">
        <v>308</v>
      </c>
      <c r="AU623" s="6">
        <v>330</v>
      </c>
      <c r="AV623" s="6">
        <v>39</v>
      </c>
      <c r="AW623" s="6">
        <v>58</v>
      </c>
      <c r="AX623" s="6">
        <v>38</v>
      </c>
      <c r="AY623" s="6">
        <v>48</v>
      </c>
      <c r="AZ623" s="6">
        <v>447</v>
      </c>
    </row>
    <row r="624" spans="1:52" x14ac:dyDescent="0.35">
      <c r="A624" t="s">
        <v>537</v>
      </c>
    </row>
    <row r="625" spans="1:52" x14ac:dyDescent="0.35">
      <c r="A625" t="s">
        <v>343</v>
      </c>
    </row>
    <row r="629" spans="1:52" x14ac:dyDescent="0.35">
      <c r="A629" s="3" t="s">
        <v>337</v>
      </c>
    </row>
    <row r="630" spans="1:52" x14ac:dyDescent="0.35">
      <c r="A630" t="s">
        <v>60</v>
      </c>
    </row>
    <row r="631" spans="1:52" ht="130.5" x14ac:dyDescent="0.35">
      <c r="A631" s="4" t="s">
        <v>393</v>
      </c>
      <c r="B631" s="4" t="s">
        <v>344</v>
      </c>
      <c r="C631" s="4" t="s">
        <v>345</v>
      </c>
      <c r="D631" s="4" t="s">
        <v>346</v>
      </c>
      <c r="E631" s="4" t="s">
        <v>347</v>
      </c>
      <c r="F631" s="4" t="s">
        <v>348</v>
      </c>
      <c r="G631" s="4" t="s">
        <v>349</v>
      </c>
      <c r="H631" s="4" t="s">
        <v>350</v>
      </c>
      <c r="I631" s="4" t="s">
        <v>351</v>
      </c>
      <c r="J631" s="4" t="s">
        <v>352</v>
      </c>
      <c r="K631" s="4" t="s">
        <v>353</v>
      </c>
      <c r="L631" s="4" t="s">
        <v>354</v>
      </c>
      <c r="M631" s="4" t="s">
        <v>355</v>
      </c>
      <c r="N631" s="4" t="s">
        <v>356</v>
      </c>
      <c r="O631" s="4" t="s">
        <v>357</v>
      </c>
      <c r="P631" s="4" t="s">
        <v>358</v>
      </c>
      <c r="Q631" s="4" t="s">
        <v>359</v>
      </c>
      <c r="R631" s="4" t="s">
        <v>360</v>
      </c>
      <c r="S631" s="4" t="s">
        <v>361</v>
      </c>
      <c r="T631" s="4" t="s">
        <v>362</v>
      </c>
      <c r="U631" s="4" t="s">
        <v>363</v>
      </c>
      <c r="V631" s="4" t="s">
        <v>364</v>
      </c>
      <c r="W631" s="4" t="s">
        <v>365</v>
      </c>
      <c r="X631" s="4" t="s">
        <v>366</v>
      </c>
      <c r="Y631" s="4" t="s">
        <v>367</v>
      </c>
      <c r="Z631" s="4" t="s">
        <v>368</v>
      </c>
      <c r="AA631" s="4" t="s">
        <v>369</v>
      </c>
      <c r="AB631" s="4" t="s">
        <v>370</v>
      </c>
      <c r="AC631" s="4" t="s">
        <v>371</v>
      </c>
      <c r="AD631" s="4" t="s">
        <v>372</v>
      </c>
      <c r="AE631" s="4" t="s">
        <v>373</v>
      </c>
      <c r="AF631" s="4" t="s">
        <v>374</v>
      </c>
      <c r="AG631" s="4" t="s">
        <v>375</v>
      </c>
      <c r="AH631" s="4" t="s">
        <v>376</v>
      </c>
      <c r="AI631" s="4" t="s">
        <v>377</v>
      </c>
      <c r="AJ631" s="4" t="s">
        <v>378</v>
      </c>
      <c r="AK631" s="4" t="s">
        <v>379</v>
      </c>
      <c r="AL631" s="4" t="s">
        <v>380</v>
      </c>
      <c r="AM631" s="4" t="s">
        <v>381</v>
      </c>
      <c r="AN631" s="4" t="s">
        <v>382</v>
      </c>
      <c r="AO631" s="4" t="s">
        <v>383</v>
      </c>
      <c r="AP631" s="4" t="s">
        <v>384</v>
      </c>
      <c r="AQ631" s="4" t="s">
        <v>385</v>
      </c>
      <c r="AR631" s="4" t="s">
        <v>386</v>
      </c>
      <c r="AS631" s="4" t="s">
        <v>387</v>
      </c>
      <c r="AT631" s="4" t="s">
        <v>182</v>
      </c>
      <c r="AU631" s="4" t="s">
        <v>388</v>
      </c>
      <c r="AV631" s="4" t="s">
        <v>298</v>
      </c>
      <c r="AW631" s="4" t="s">
        <v>389</v>
      </c>
      <c r="AX631" s="4" t="s">
        <v>299</v>
      </c>
      <c r="AY631" s="4" t="s">
        <v>390</v>
      </c>
      <c r="AZ631" s="4" t="s">
        <v>391</v>
      </c>
    </row>
    <row r="632" spans="1:52" x14ac:dyDescent="0.35">
      <c r="A632" t="s">
        <v>538</v>
      </c>
      <c r="B632" s="9">
        <v>0.10064734488590001</v>
      </c>
      <c r="C632" s="9">
        <v>0.11672309738510001</v>
      </c>
      <c r="D632" s="9">
        <v>8.8967611012620004E-2</v>
      </c>
      <c r="E632" s="9">
        <v>7.7551016066650005E-2</v>
      </c>
      <c r="F632" s="9">
        <v>0.17416363195580001</v>
      </c>
      <c r="G632" s="9">
        <v>7.7354343919099997E-2</v>
      </c>
      <c r="H632" s="9">
        <v>0.13411410544989999</v>
      </c>
      <c r="I632" s="9">
        <v>5.1776607187949998E-2</v>
      </c>
      <c r="J632" s="9">
        <v>8.6720466191680001E-2</v>
      </c>
      <c r="K632" s="9">
        <v>0.10710096508069999</v>
      </c>
      <c r="L632" s="9">
        <v>6.6734956813930005E-2</v>
      </c>
      <c r="M632" s="9">
        <v>7.7434273798279996E-2</v>
      </c>
      <c r="N632" s="9">
        <v>0.1941972749998</v>
      </c>
      <c r="O632" s="9">
        <v>8.8927617390669997E-2</v>
      </c>
      <c r="P632" s="9">
        <v>0.1090179553566</v>
      </c>
      <c r="Q632" s="9">
        <v>6.0336375124449997E-2</v>
      </c>
      <c r="R632" s="9">
        <v>9.713722529761E-2</v>
      </c>
      <c r="S632" s="9">
        <v>9.7711948350259994E-2</v>
      </c>
      <c r="T632" s="9">
        <v>0.1065252009739</v>
      </c>
      <c r="U632" s="9">
        <v>0.1039763266689</v>
      </c>
      <c r="V632" s="11">
        <v>0.76169265392319996</v>
      </c>
      <c r="W632" s="9">
        <v>0</v>
      </c>
      <c r="X632" s="9">
        <v>0.23579015680670001</v>
      </c>
      <c r="Y632" s="9">
        <v>0</v>
      </c>
      <c r="Z632" s="9">
        <v>9.4823128924840003E-2</v>
      </c>
      <c r="AA632" s="9">
        <v>3.3720994779240003E-2</v>
      </c>
      <c r="AB632" s="9">
        <v>0.13730860865729999</v>
      </c>
      <c r="AC632" s="9">
        <v>0.14375539972510001</v>
      </c>
      <c r="AD632" s="9">
        <v>9.7400220301460005E-2</v>
      </c>
      <c r="AE632" s="9">
        <v>0</v>
      </c>
      <c r="AF632" s="9">
        <v>7.0363993269360006E-2</v>
      </c>
      <c r="AG632" s="9">
        <v>0</v>
      </c>
      <c r="AH632" s="9">
        <v>0.10900635165100001</v>
      </c>
      <c r="AI632" s="9">
        <v>0.11267494317810001</v>
      </c>
      <c r="AJ632" s="9">
        <v>6.6395184331260002E-2</v>
      </c>
      <c r="AK632" s="9">
        <v>0</v>
      </c>
      <c r="AL632" s="9">
        <v>9.5553122623409995E-2</v>
      </c>
      <c r="AM632" s="9">
        <v>0.13157183971110001</v>
      </c>
      <c r="AN632" s="9">
        <v>0</v>
      </c>
      <c r="AO632" s="9">
        <v>0</v>
      </c>
      <c r="AP632" s="9">
        <v>0.10064734488590001</v>
      </c>
      <c r="AQ632" s="9">
        <v>0.1511969008687</v>
      </c>
      <c r="AR632" s="9">
        <v>0.10064734488590001</v>
      </c>
      <c r="AT632" s="9">
        <v>0.14371898084920001</v>
      </c>
      <c r="AU632" s="9">
        <v>0.14420759596960001</v>
      </c>
      <c r="AV632" s="9">
        <v>5.1490070337870002E-2</v>
      </c>
      <c r="AW632" s="9">
        <v>7.0363993269360006E-2</v>
      </c>
      <c r="AX632" s="9">
        <v>0</v>
      </c>
      <c r="AY632" s="9">
        <v>0</v>
      </c>
      <c r="AZ632" s="9">
        <v>0.1008048850945</v>
      </c>
    </row>
    <row r="633" spans="1:52" x14ac:dyDescent="0.35">
      <c r="A633" t="s">
        <v>365</v>
      </c>
      <c r="B633" s="9">
        <v>5.2125344684009998E-2</v>
      </c>
      <c r="C633" s="9">
        <v>7.9259249092989995E-2</v>
      </c>
      <c r="D633" s="9">
        <v>3.1691128179949998E-2</v>
      </c>
      <c r="E633" s="9">
        <v>0.14980005914389999</v>
      </c>
      <c r="F633" s="9">
        <v>5.2273181770299999E-2</v>
      </c>
      <c r="G633" s="9">
        <v>6.1320986484180003E-2</v>
      </c>
      <c r="H633" s="9">
        <v>5.6016214097650001E-2</v>
      </c>
      <c r="I633" s="9">
        <v>2.9346090810499999E-2</v>
      </c>
      <c r="J633" s="9">
        <v>3.8594238876659998E-2</v>
      </c>
      <c r="K633" s="9">
        <v>4.5645281571819997E-2</v>
      </c>
      <c r="L633" s="9">
        <v>3.9790894243569998E-2</v>
      </c>
      <c r="M633" s="9">
        <v>4.6927595963000002E-2</v>
      </c>
      <c r="N633" s="9">
        <v>3.4871091993679999E-2</v>
      </c>
      <c r="O633" s="9">
        <v>8.8721374004319994E-2</v>
      </c>
      <c r="P633" s="9">
        <v>4.6350460866930003E-2</v>
      </c>
      <c r="Q633" s="9">
        <v>0</v>
      </c>
      <c r="R633" s="9">
        <v>3.5038640029469999E-2</v>
      </c>
      <c r="S633" s="9">
        <v>9.2806497006700003E-2</v>
      </c>
      <c r="T633" s="9">
        <v>5.8371329950800001E-2</v>
      </c>
      <c r="U633" s="9">
        <v>6.8330299271650005E-2</v>
      </c>
      <c r="V633" s="9">
        <v>4.0229996750280002E-2</v>
      </c>
      <c r="W633" s="11">
        <v>0.74566485881919997</v>
      </c>
      <c r="X633" s="9">
        <v>0</v>
      </c>
      <c r="Y633" s="9">
        <v>0</v>
      </c>
      <c r="Z633" s="9">
        <v>0</v>
      </c>
      <c r="AA633" s="9">
        <v>0</v>
      </c>
      <c r="AB633" s="9">
        <v>0.12710882205769999</v>
      </c>
      <c r="AC633" s="9">
        <v>3.5823694829420001E-2</v>
      </c>
      <c r="AD633" s="9">
        <v>8.0933767528200001E-2</v>
      </c>
      <c r="AE633" s="9">
        <v>1.7506733428669999E-2</v>
      </c>
      <c r="AF633" s="9">
        <v>0</v>
      </c>
      <c r="AG633" s="9">
        <v>0</v>
      </c>
      <c r="AH633" s="9">
        <v>3.2440384610940003E-2</v>
      </c>
      <c r="AI633" s="9">
        <v>4.4269714258240001E-2</v>
      </c>
      <c r="AJ633" s="9">
        <v>9.7243713790879996E-2</v>
      </c>
      <c r="AK633" s="9">
        <v>6.6652974939700002E-2</v>
      </c>
      <c r="AL633" s="9">
        <v>1.750791569975E-2</v>
      </c>
      <c r="AM633" s="9">
        <v>0</v>
      </c>
      <c r="AN633" s="9">
        <v>0</v>
      </c>
      <c r="AO633" s="9">
        <v>0</v>
      </c>
      <c r="AP633" s="9">
        <v>5.2125344684009998E-2</v>
      </c>
      <c r="AQ633" s="9">
        <v>5.6366901942600002E-2</v>
      </c>
      <c r="AR633" s="9">
        <v>5.2125344684009998E-2</v>
      </c>
      <c r="AT633" s="9">
        <v>8.2567995069780006E-2</v>
      </c>
      <c r="AU633" s="11">
        <v>8.3615899076149997E-2</v>
      </c>
      <c r="AV633" s="9">
        <v>0</v>
      </c>
      <c r="AW633" s="9">
        <v>0</v>
      </c>
      <c r="AX633" s="9">
        <v>0</v>
      </c>
      <c r="AY633" s="9">
        <v>1.7506733428669999E-2</v>
      </c>
      <c r="AZ633" s="9">
        <v>5.1978176198170002E-2</v>
      </c>
    </row>
    <row r="634" spans="1:52" x14ac:dyDescent="0.35">
      <c r="A634" t="s">
        <v>539</v>
      </c>
      <c r="B634" s="9">
        <v>2.2220856746700001E-2</v>
      </c>
      <c r="C634" s="9">
        <v>7.9128183640859995E-3</v>
      </c>
      <c r="D634" s="9">
        <v>3.2921402120319999E-2</v>
      </c>
      <c r="E634" s="9">
        <v>3.3451931098920001E-2</v>
      </c>
      <c r="F634" s="9">
        <v>0</v>
      </c>
      <c r="G634" s="9">
        <v>3.8260666326899999E-2</v>
      </c>
      <c r="H634" s="9">
        <v>1.5828249554049999E-2</v>
      </c>
      <c r="I634" s="9">
        <v>2.787405861591E-2</v>
      </c>
      <c r="J634" s="9">
        <v>0</v>
      </c>
      <c r="K634" s="9">
        <v>3.3661774671049999E-2</v>
      </c>
      <c r="L634" s="9">
        <v>9.6587220793399996E-3</v>
      </c>
      <c r="M634" s="9">
        <v>3.1575888033920002E-2</v>
      </c>
      <c r="N634" s="9">
        <v>3.5683269132360002E-2</v>
      </c>
      <c r="O634" s="9">
        <v>2.1071909240210001E-2</v>
      </c>
      <c r="P634" s="9">
        <v>7.7971613421450002E-3</v>
      </c>
      <c r="Q634" s="9">
        <v>5.3700180274670002E-2</v>
      </c>
      <c r="R634" s="9">
        <v>1.8999784063710001E-2</v>
      </c>
      <c r="S634" s="9">
        <v>3.7322365594890002E-2</v>
      </c>
      <c r="T634" s="9">
        <v>2.0374117322799999E-2</v>
      </c>
      <c r="U634" s="9">
        <v>2.52757077321E-2</v>
      </c>
      <c r="V634" s="9">
        <v>0</v>
      </c>
      <c r="W634" s="9">
        <v>0</v>
      </c>
      <c r="X634" s="11">
        <v>0.60414696467420004</v>
      </c>
      <c r="Y634" s="9">
        <v>0</v>
      </c>
      <c r="Z634" s="9">
        <v>0</v>
      </c>
      <c r="AA634" s="9">
        <v>0</v>
      </c>
      <c r="AB634" s="9">
        <v>0</v>
      </c>
      <c r="AC634" s="9">
        <v>3.5823694829420001E-2</v>
      </c>
      <c r="AD634" s="9">
        <v>0</v>
      </c>
      <c r="AE634" s="9">
        <v>0</v>
      </c>
      <c r="AF634" s="9">
        <v>0</v>
      </c>
      <c r="AG634" s="9">
        <v>0</v>
      </c>
      <c r="AH634" s="9">
        <v>0</v>
      </c>
      <c r="AI634" s="9">
        <v>6.6793830885939999E-3</v>
      </c>
      <c r="AJ634" s="9">
        <v>4.434430532882E-2</v>
      </c>
      <c r="AK634" s="9">
        <v>2.845464484334E-2</v>
      </c>
      <c r="AL634" s="9">
        <v>1.8297622681129999E-2</v>
      </c>
      <c r="AM634" s="9">
        <v>0</v>
      </c>
      <c r="AN634" s="9">
        <v>0</v>
      </c>
      <c r="AO634" s="9">
        <v>0</v>
      </c>
      <c r="AP634" s="9">
        <v>2.2220856746700001E-2</v>
      </c>
      <c r="AQ634" s="9">
        <v>7.2059640044940003E-3</v>
      </c>
      <c r="AR634" s="9">
        <v>2.2220856746700001E-2</v>
      </c>
      <c r="AT634" s="9">
        <v>3.8859941432370003E-2</v>
      </c>
      <c r="AU634" s="9">
        <v>3.7086990864449998E-2</v>
      </c>
      <c r="AV634" s="9">
        <v>0</v>
      </c>
      <c r="AW634" s="9">
        <v>0</v>
      </c>
      <c r="AX634" s="9">
        <v>0</v>
      </c>
      <c r="AY634" s="9">
        <v>0</v>
      </c>
      <c r="AZ634" s="9">
        <v>2.2255638373669999E-2</v>
      </c>
    </row>
    <row r="635" spans="1:52" x14ac:dyDescent="0.35">
      <c r="A635" t="s">
        <v>367</v>
      </c>
      <c r="B635" s="9">
        <v>0.1247824052765</v>
      </c>
      <c r="C635" s="9">
        <v>0.15692336391180001</v>
      </c>
      <c r="D635" s="9">
        <v>0.1012219588225</v>
      </c>
      <c r="E635" s="9">
        <v>0.2663585058547</v>
      </c>
      <c r="F635" s="9">
        <v>6.205734120683E-2</v>
      </c>
      <c r="G635" s="9">
        <v>7.0131987241199997E-2</v>
      </c>
      <c r="H635" s="9">
        <v>6.5397782572920005E-2</v>
      </c>
      <c r="I635" s="9">
        <v>0.2785616253964</v>
      </c>
      <c r="J635" s="9">
        <v>3.3179041512179999E-2</v>
      </c>
      <c r="K635" s="9">
        <v>0.1026816635912</v>
      </c>
      <c r="L635" s="9">
        <v>0.13226641595880001</v>
      </c>
      <c r="M635" s="9">
        <v>9.1298822283439995E-2</v>
      </c>
      <c r="N635" s="9">
        <v>0.18584251292580001</v>
      </c>
      <c r="O635" s="9">
        <v>8.9825606656400006E-2</v>
      </c>
      <c r="P635" s="9">
        <v>0.1259483939696</v>
      </c>
      <c r="Q635" s="9">
        <v>0.13243306011940001</v>
      </c>
      <c r="R635" s="9">
        <v>0.1275309754651</v>
      </c>
      <c r="S635" s="9">
        <v>0.10155434882350001</v>
      </c>
      <c r="T635" s="9">
        <v>0.13056615734179999</v>
      </c>
      <c r="U635" s="9">
        <v>0.1221756735521</v>
      </c>
      <c r="V635" s="9">
        <v>3.5658234384639997E-2</v>
      </c>
      <c r="W635" s="9">
        <v>5.4411224537619998E-2</v>
      </c>
      <c r="X635" s="9">
        <v>0.1045750044785</v>
      </c>
      <c r="Y635" s="11">
        <v>0.8184335492257</v>
      </c>
      <c r="Z635" s="9">
        <v>9.1094449235600006E-2</v>
      </c>
      <c r="AA635" s="9">
        <v>3.8562780067310003E-2</v>
      </c>
      <c r="AB635" s="9">
        <v>0</v>
      </c>
      <c r="AC635" s="9">
        <v>3.7493007519560001E-2</v>
      </c>
      <c r="AD635" s="9">
        <v>0</v>
      </c>
      <c r="AE635" s="9">
        <v>7.5354609488020002E-2</v>
      </c>
      <c r="AF635" s="9">
        <v>4.9337079403960003E-2</v>
      </c>
      <c r="AG635" s="9">
        <v>7.9024784269830006E-2</v>
      </c>
      <c r="AH635" s="9">
        <v>0.33301753853440003</v>
      </c>
      <c r="AI635" s="9">
        <v>0.1136420449859</v>
      </c>
      <c r="AJ635" s="9">
        <v>0.15847633949119999</v>
      </c>
      <c r="AK635" s="9">
        <v>0.243510784698</v>
      </c>
      <c r="AL635" s="9">
        <v>6.0848545629509997E-2</v>
      </c>
      <c r="AM635" s="9">
        <v>0.13926149827600001</v>
      </c>
      <c r="AN635" s="9">
        <v>0.16004036942819999</v>
      </c>
      <c r="AO635" s="9">
        <v>0.1789860955033</v>
      </c>
      <c r="AP635" s="9">
        <v>0.1247824052765</v>
      </c>
      <c r="AQ635" s="9">
        <v>0.13986670332990001</v>
      </c>
      <c r="AR635" s="9">
        <v>0.1247824052765</v>
      </c>
      <c r="AT635" s="9">
        <v>0.14583057953420001</v>
      </c>
      <c r="AU635" s="9">
        <v>0.15727917969720001</v>
      </c>
      <c r="AV635" s="9">
        <v>2.7980065934449998E-2</v>
      </c>
      <c r="AW635" s="9">
        <v>4.9337079403960003E-2</v>
      </c>
      <c r="AX635" s="9">
        <v>4.2924378827600002E-2</v>
      </c>
      <c r="AY635" s="9">
        <v>7.5354609488020002E-2</v>
      </c>
      <c r="AZ635" s="9">
        <v>0.12497772335640001</v>
      </c>
    </row>
    <row r="636" spans="1:52" x14ac:dyDescent="0.35">
      <c r="A636" t="s">
        <v>368</v>
      </c>
      <c r="B636" s="9">
        <v>8.2642496819030006E-2</v>
      </c>
      <c r="C636" s="9">
        <v>1.9042784111479999E-2</v>
      </c>
      <c r="D636" s="9">
        <v>0.12783237750410001</v>
      </c>
      <c r="E636" s="9">
        <v>0.1001572440472</v>
      </c>
      <c r="F636" s="9">
        <v>0.16342445313359999</v>
      </c>
      <c r="G636" s="9">
        <v>7.9697194478460007E-2</v>
      </c>
      <c r="H636" s="9">
        <v>0.12878689786610001</v>
      </c>
      <c r="I636" s="9">
        <v>4.4837810683779997E-2</v>
      </c>
      <c r="J636" s="9">
        <v>0</v>
      </c>
      <c r="K636" s="9">
        <v>9.1488388709939999E-2</v>
      </c>
      <c r="L636" s="9">
        <v>8.0519359483799999E-2</v>
      </c>
      <c r="M636" s="9">
        <v>7.2871208951020006E-2</v>
      </c>
      <c r="N636" s="9">
        <v>7.3099905982979996E-2</v>
      </c>
      <c r="O636" s="9">
        <v>0.10183767431</v>
      </c>
      <c r="P636" s="9">
        <v>0.13344339078699999</v>
      </c>
      <c r="Q636" s="9">
        <v>8.6638052292249995E-2</v>
      </c>
      <c r="R636" s="9">
        <v>0.1220205571541</v>
      </c>
      <c r="S636" s="9">
        <v>0</v>
      </c>
      <c r="T636" s="9">
        <v>6.37269417009E-2</v>
      </c>
      <c r="U636" s="9">
        <v>4.5296519792949998E-2</v>
      </c>
      <c r="V636" s="9">
        <v>5.7049654999069999E-2</v>
      </c>
      <c r="W636" s="9">
        <v>0</v>
      </c>
      <c r="X636" s="9">
        <v>0</v>
      </c>
      <c r="Y636" s="9">
        <v>3.5258536932740003E-2</v>
      </c>
      <c r="Z636" s="11">
        <v>0.77883547731110003</v>
      </c>
      <c r="AA636" s="9">
        <v>5.5831651499020002E-2</v>
      </c>
      <c r="AB636" s="9">
        <v>0</v>
      </c>
      <c r="AC636" s="9">
        <v>3.5823694829420001E-2</v>
      </c>
      <c r="AD636" s="9">
        <v>8.8488517942790001E-2</v>
      </c>
      <c r="AE636" s="9">
        <v>3.6311457124109998E-2</v>
      </c>
      <c r="AF636" s="9">
        <v>0</v>
      </c>
      <c r="AG636" s="9">
        <v>0</v>
      </c>
      <c r="AH636" s="9">
        <v>0</v>
      </c>
      <c r="AI636" s="9">
        <v>8.0083404900480007E-2</v>
      </c>
      <c r="AJ636" s="9">
        <v>0.13519757141630001</v>
      </c>
      <c r="AK636" s="9">
        <v>0.13405007325250001</v>
      </c>
      <c r="AL636" s="9">
        <v>6.239120745487E-2</v>
      </c>
      <c r="AM636" s="9">
        <v>5.0329430577399997E-2</v>
      </c>
      <c r="AN636" s="9">
        <v>0</v>
      </c>
      <c r="AO636" s="9">
        <v>0</v>
      </c>
      <c r="AP636" s="9">
        <v>8.2642496819030006E-2</v>
      </c>
      <c r="AQ636" s="9">
        <v>8.9408865251009995E-2</v>
      </c>
      <c r="AR636" s="9">
        <v>8.2642496819030006E-2</v>
      </c>
      <c r="AT636" s="9">
        <v>0.13406118009580001</v>
      </c>
      <c r="AU636" s="11">
        <v>0.1379317440133</v>
      </c>
      <c r="AV636" s="9">
        <v>0</v>
      </c>
      <c r="AW636" s="9">
        <v>0</v>
      </c>
      <c r="AX636" s="9">
        <v>0</v>
      </c>
      <c r="AY636" s="9">
        <v>3.6311457124109998E-2</v>
      </c>
      <c r="AZ636" s="9">
        <v>8.1435343888380002E-2</v>
      </c>
    </row>
    <row r="637" spans="1:52" x14ac:dyDescent="0.35">
      <c r="A637" t="s">
        <v>369</v>
      </c>
      <c r="B637" s="9">
        <v>0.1220669484461</v>
      </c>
      <c r="C637" s="9">
        <v>0.16164777466470001</v>
      </c>
      <c r="D637" s="9">
        <v>9.2966575609629995E-2</v>
      </c>
      <c r="E637" s="9">
        <v>0.12905394417659999</v>
      </c>
      <c r="F637" s="9">
        <v>2.5461667549600001E-2</v>
      </c>
      <c r="G637" s="9">
        <v>0.13992805083170001</v>
      </c>
      <c r="H637" s="9">
        <v>7.2815847548930002E-2</v>
      </c>
      <c r="I637" s="9">
        <v>6.6359028266139999E-2</v>
      </c>
      <c r="J637" s="9">
        <v>8.9502334076839996E-2</v>
      </c>
      <c r="K637" s="9">
        <v>0.2256192708142</v>
      </c>
      <c r="L637" s="9">
        <v>0.13919917123690001</v>
      </c>
      <c r="M637" s="9">
        <v>0.1410735039811</v>
      </c>
      <c r="N637" s="9">
        <v>4.5069023798830002E-2</v>
      </c>
      <c r="O637" s="9">
        <v>0.14723301650740001</v>
      </c>
      <c r="P637" s="9">
        <v>9.2483932149069997E-2</v>
      </c>
      <c r="Q637" s="9">
        <v>0.1428775884755</v>
      </c>
      <c r="R637" s="9">
        <v>0.1047824940414</v>
      </c>
      <c r="S637" s="9">
        <v>6.028099225914E-2</v>
      </c>
      <c r="T637" s="9">
        <v>0.17026899829270001</v>
      </c>
      <c r="U637" s="9">
        <v>0.13845944801599999</v>
      </c>
      <c r="V637" s="9">
        <v>5.2279471025249998E-2</v>
      </c>
      <c r="W637" s="9">
        <v>0</v>
      </c>
      <c r="X637" s="9">
        <v>0</v>
      </c>
      <c r="Y637" s="9">
        <v>0</v>
      </c>
      <c r="Z637" s="9">
        <v>4.304032335842E-2</v>
      </c>
      <c r="AA637" s="11">
        <v>0.82769597845080001</v>
      </c>
      <c r="AB637" s="9">
        <v>0</v>
      </c>
      <c r="AC637" s="9">
        <v>5.1530283443700003E-2</v>
      </c>
      <c r="AD637" s="9">
        <v>9.6411117435209998E-2</v>
      </c>
      <c r="AE637" s="9">
        <v>1.9113763568179998E-2</v>
      </c>
      <c r="AF637" s="9">
        <v>1.901290759391E-2</v>
      </c>
      <c r="AG637" s="9">
        <v>0</v>
      </c>
      <c r="AH637" s="9">
        <v>0.2131006381021</v>
      </c>
      <c r="AI637" s="9">
        <v>7.5271755000359999E-2</v>
      </c>
      <c r="AJ637" s="9">
        <v>9.6027679872190005E-2</v>
      </c>
      <c r="AK637" s="9">
        <v>0</v>
      </c>
      <c r="AL637" s="9">
        <v>0.20388304034820001</v>
      </c>
      <c r="AM637" s="9">
        <v>9.4269885331699999E-2</v>
      </c>
      <c r="AN637" s="9">
        <v>0.1516511372496</v>
      </c>
      <c r="AO637" s="9">
        <v>0</v>
      </c>
      <c r="AP637" s="9">
        <v>0.1220669484461</v>
      </c>
      <c r="AQ637" s="9">
        <v>9.7814672638700001E-2</v>
      </c>
      <c r="AR637" s="9">
        <v>0.1220669484461</v>
      </c>
      <c r="AT637" s="11">
        <v>0.18468323922890001</v>
      </c>
      <c r="AU637" s="9">
        <v>0.1762572292606</v>
      </c>
      <c r="AV637" s="9">
        <v>0</v>
      </c>
      <c r="AW637" s="9">
        <v>1.901290759391E-2</v>
      </c>
      <c r="AX637" s="9">
        <v>0</v>
      </c>
      <c r="AY637" s="9">
        <v>1.9113763568179998E-2</v>
      </c>
      <c r="AZ637" s="9">
        <v>0.12225801610460001</v>
      </c>
    </row>
    <row r="638" spans="1:52" x14ac:dyDescent="0.35">
      <c r="A638" t="s">
        <v>370</v>
      </c>
      <c r="B638" s="9">
        <v>3.8352559115909998E-2</v>
      </c>
      <c r="C638" s="9">
        <v>4.3801963155690002E-2</v>
      </c>
      <c r="D638" s="9">
        <v>3.4404887839589997E-2</v>
      </c>
      <c r="E638" s="9">
        <v>7.6920738590349994E-2</v>
      </c>
      <c r="F638" s="9">
        <v>2.088137540809E-2</v>
      </c>
      <c r="G638" s="9">
        <v>6.6427271705839994E-2</v>
      </c>
      <c r="H638" s="9">
        <v>3.972348878385E-2</v>
      </c>
      <c r="I638" s="9">
        <v>0</v>
      </c>
      <c r="J638" s="9">
        <v>3.3464372130000003E-2</v>
      </c>
      <c r="K638" s="9">
        <v>5.4424600219369998E-2</v>
      </c>
      <c r="L638" s="9">
        <v>5.1897126597819997E-2</v>
      </c>
      <c r="M638" s="9">
        <v>2.46913723322E-2</v>
      </c>
      <c r="N638" s="9">
        <v>4.5827393772729999E-2</v>
      </c>
      <c r="O638" s="9">
        <v>2.3869283162779999E-2</v>
      </c>
      <c r="P638" s="9">
        <v>3.161868543357E-2</v>
      </c>
      <c r="Q638" s="9">
        <v>5.1392159305769999E-2</v>
      </c>
      <c r="R638" s="9">
        <v>3.644439783411E-2</v>
      </c>
      <c r="S638" s="9">
        <v>5.7622803774480001E-2</v>
      </c>
      <c r="T638" s="9">
        <v>3.3057833925489999E-2</v>
      </c>
      <c r="U638" s="9">
        <v>4.0162250776340003E-2</v>
      </c>
      <c r="V638" s="9">
        <v>0</v>
      </c>
      <c r="W638" s="9">
        <v>0.1999239166432</v>
      </c>
      <c r="X638" s="9">
        <v>0</v>
      </c>
      <c r="Y638" s="9">
        <v>0</v>
      </c>
      <c r="Z638" s="9">
        <v>4.5159882670690002E-2</v>
      </c>
      <c r="AA638" s="9">
        <v>0</v>
      </c>
      <c r="AB638" s="11">
        <v>0.53802395956350002</v>
      </c>
      <c r="AC638" s="9">
        <v>0</v>
      </c>
      <c r="AD638" s="9">
        <v>6.7805290749999997E-2</v>
      </c>
      <c r="AE638" s="9">
        <v>1.7506733428669999E-2</v>
      </c>
      <c r="AF638" s="9">
        <v>3.5097184027369999E-2</v>
      </c>
      <c r="AG638" s="9">
        <v>0</v>
      </c>
      <c r="AH638" s="9">
        <v>0</v>
      </c>
      <c r="AI638" s="9">
        <v>2.6817741626520002E-2</v>
      </c>
      <c r="AJ638" s="9">
        <v>5.9888583351629998E-2</v>
      </c>
      <c r="AK638" s="9">
        <v>0</v>
      </c>
      <c r="AL638" s="9">
        <v>3.2746273336740003E-2</v>
      </c>
      <c r="AM638" s="9">
        <v>1.9593276109169999E-2</v>
      </c>
      <c r="AN638" s="9">
        <v>0</v>
      </c>
      <c r="AO638" s="9">
        <v>0</v>
      </c>
      <c r="AP638" s="9">
        <v>3.8352559115909998E-2</v>
      </c>
      <c r="AQ638" s="9">
        <v>3.862595566351E-2</v>
      </c>
      <c r="AR638" s="9">
        <v>3.8352559115909998E-2</v>
      </c>
      <c r="AT638" s="9">
        <v>5.1857827633590002E-2</v>
      </c>
      <c r="AU638" s="9">
        <v>5.4306855954370001E-2</v>
      </c>
      <c r="AV638" s="9">
        <v>4.0264627560709997E-2</v>
      </c>
      <c r="AW638" s="9">
        <v>3.5097184027369999E-2</v>
      </c>
      <c r="AX638" s="9">
        <v>0</v>
      </c>
      <c r="AY638" s="9">
        <v>1.7506733428669999E-2</v>
      </c>
      <c r="AZ638" s="9">
        <v>3.841259120288E-2</v>
      </c>
    </row>
    <row r="639" spans="1:52" x14ac:dyDescent="0.35">
      <c r="A639" t="s">
        <v>540</v>
      </c>
      <c r="B639" s="9">
        <v>5.9555100922160001E-2</v>
      </c>
      <c r="C639" s="9">
        <v>6.2741467441010002E-2</v>
      </c>
      <c r="D639" s="9">
        <v>5.73481612907E-2</v>
      </c>
      <c r="E639" s="9">
        <v>0.14186339371859999</v>
      </c>
      <c r="F639" s="9">
        <v>2.563776773264E-2</v>
      </c>
      <c r="G639" s="9">
        <v>0.1204295147153</v>
      </c>
      <c r="H639" s="9">
        <v>6.4852647423600002E-2</v>
      </c>
      <c r="I639" s="9">
        <v>0</v>
      </c>
      <c r="J639" s="9">
        <v>2.696788145476E-2</v>
      </c>
      <c r="K639" s="9">
        <v>8.7713764507040007E-2</v>
      </c>
      <c r="L639" s="9">
        <v>7.4185341347249995E-2</v>
      </c>
      <c r="M639" s="9">
        <v>4.6953071992159999E-2</v>
      </c>
      <c r="N639" s="9">
        <v>5.4709582014470001E-2</v>
      </c>
      <c r="O639" s="9">
        <v>5.310328715854E-2</v>
      </c>
      <c r="P639" s="9">
        <v>8.3221762337149993E-2</v>
      </c>
      <c r="Q639" s="9">
        <v>5.584035701264E-2</v>
      </c>
      <c r="R639" s="9">
        <v>7.6539335765429997E-2</v>
      </c>
      <c r="S639" s="9">
        <v>2.125778155208E-2</v>
      </c>
      <c r="T639" s="9">
        <v>5.2475896212239997E-2</v>
      </c>
      <c r="U639" s="9">
        <v>4.3447328247100001E-2</v>
      </c>
      <c r="V639" s="9">
        <v>0</v>
      </c>
      <c r="W639" s="9">
        <v>0</v>
      </c>
      <c r="X639" s="9">
        <v>0</v>
      </c>
      <c r="Y639" s="9">
        <v>7.9840550441550001E-2</v>
      </c>
      <c r="Z639" s="9">
        <v>0</v>
      </c>
      <c r="AA639" s="9">
        <v>0</v>
      </c>
      <c r="AB639" s="9">
        <v>0.15683742007509999</v>
      </c>
      <c r="AC639" s="11">
        <v>0.66733435133590002</v>
      </c>
      <c r="AD639" s="9">
        <v>0</v>
      </c>
      <c r="AE639" s="9">
        <v>0</v>
      </c>
      <c r="AF639" s="9">
        <v>0</v>
      </c>
      <c r="AG639" s="9">
        <v>0</v>
      </c>
      <c r="AH639" s="9">
        <v>7.6615050074610003E-2</v>
      </c>
      <c r="AI639" s="9">
        <v>7.1118296117920005E-2</v>
      </c>
      <c r="AJ639" s="9">
        <v>8.1951655770219997E-2</v>
      </c>
      <c r="AK639" s="9">
        <v>4.6417162726650002E-2</v>
      </c>
      <c r="AL639" s="9">
        <v>6.4002581857819998E-2</v>
      </c>
      <c r="AM639" s="9">
        <v>2.5395795541669999E-2</v>
      </c>
      <c r="AN639" s="9">
        <v>0</v>
      </c>
      <c r="AO639" s="9">
        <v>0</v>
      </c>
      <c r="AP639" s="9">
        <v>5.9555100922160001E-2</v>
      </c>
      <c r="AQ639" s="9">
        <v>5.9476351375060001E-2</v>
      </c>
      <c r="AR639" s="9">
        <v>5.9555100922160001E-2</v>
      </c>
      <c r="AT639" s="9">
        <v>9.5780598357339999E-2</v>
      </c>
      <c r="AU639" s="9">
        <v>9.1410692999930002E-2</v>
      </c>
      <c r="AV639" s="9">
        <v>0</v>
      </c>
      <c r="AW639" s="9">
        <v>0</v>
      </c>
      <c r="AX639" s="9">
        <v>0</v>
      </c>
      <c r="AY639" s="9">
        <v>0</v>
      </c>
      <c r="AZ639" s="9">
        <v>5.9648320698889999E-2</v>
      </c>
    </row>
    <row r="640" spans="1:52" x14ac:dyDescent="0.35">
      <c r="A640" t="s">
        <v>541</v>
      </c>
      <c r="B640" s="9">
        <v>9.6755759301299996E-2</v>
      </c>
      <c r="C640" s="9">
        <v>5.108514608696E-2</v>
      </c>
      <c r="D640" s="9">
        <v>0.1309819080711</v>
      </c>
      <c r="E640" s="9">
        <v>0.1878877854164</v>
      </c>
      <c r="F640" s="9">
        <v>0.10805394909340001</v>
      </c>
      <c r="G640" s="9">
        <v>4.8871271363840001E-2</v>
      </c>
      <c r="H640" s="9">
        <v>8.3570366283400005E-2</v>
      </c>
      <c r="I640" s="9">
        <v>0.1233618893499</v>
      </c>
      <c r="J640" s="9">
        <v>5.3312999051390003E-2</v>
      </c>
      <c r="K640" s="9">
        <v>9.3568283521469994E-2</v>
      </c>
      <c r="L640" s="9">
        <v>8.5342000409419999E-2</v>
      </c>
      <c r="M640" s="9">
        <v>7.4377588070249995E-2</v>
      </c>
      <c r="N640" s="9">
        <v>9.1754407313150002E-2</v>
      </c>
      <c r="O640" s="9">
        <v>0.13579150543990001</v>
      </c>
      <c r="P640" s="9">
        <v>8.0145039831119994E-2</v>
      </c>
      <c r="Q640" s="9">
        <v>7.8228402740849995E-2</v>
      </c>
      <c r="R640" s="9">
        <v>7.9677284927070005E-2</v>
      </c>
      <c r="S640" s="9">
        <v>0.18364274534050001</v>
      </c>
      <c r="T640" s="9">
        <v>8.4190356001340005E-2</v>
      </c>
      <c r="U640" s="9">
        <v>0.1129529083278</v>
      </c>
      <c r="V640" s="9">
        <v>0</v>
      </c>
      <c r="W640" s="9">
        <v>8.1069469816600001E-2</v>
      </c>
      <c r="X640" s="9">
        <v>0</v>
      </c>
      <c r="Y640" s="9">
        <v>3.5258536932740003E-2</v>
      </c>
      <c r="Z640" s="9">
        <v>5.2953261500629997E-2</v>
      </c>
      <c r="AA640" s="9">
        <v>0</v>
      </c>
      <c r="AB640" s="9">
        <v>8.9993040792669995E-2</v>
      </c>
      <c r="AC640" s="9">
        <v>3.5823694829420001E-2</v>
      </c>
      <c r="AD640" s="11">
        <v>0.7393066253517</v>
      </c>
      <c r="AE640" s="9">
        <v>0</v>
      </c>
      <c r="AF640" s="9">
        <v>0</v>
      </c>
      <c r="AG640" s="9">
        <v>0</v>
      </c>
      <c r="AH640" s="9">
        <v>0.1244810879979</v>
      </c>
      <c r="AI640" s="11">
        <v>0.19233954375289999</v>
      </c>
      <c r="AJ640" s="9">
        <v>2.8532801285689999E-2</v>
      </c>
      <c r="AK640" s="9">
        <v>6.3255722957180002E-2</v>
      </c>
      <c r="AL640" s="9">
        <v>4.0856154404630002E-2</v>
      </c>
      <c r="AM640" s="9">
        <v>4.9026885935879998E-2</v>
      </c>
      <c r="AN640" s="9">
        <v>0.37540067229509999</v>
      </c>
      <c r="AO640" s="9">
        <v>0.33964606014069998</v>
      </c>
      <c r="AP640" s="9">
        <v>9.6755759301299996E-2</v>
      </c>
      <c r="AQ640" s="9">
        <v>9.1264728490199995E-2</v>
      </c>
      <c r="AR640" s="9">
        <v>9.6755759301299996E-2</v>
      </c>
      <c r="AT640" s="11">
        <v>0.15560826490769999</v>
      </c>
      <c r="AU640" s="11">
        <v>0.1485087750096</v>
      </c>
      <c r="AV640" s="9">
        <v>0</v>
      </c>
      <c r="AW640" s="9">
        <v>0</v>
      </c>
      <c r="AX640" s="9">
        <v>0</v>
      </c>
      <c r="AY640" s="9">
        <v>0</v>
      </c>
      <c r="AZ640" s="9">
        <v>9.6907208130040001E-2</v>
      </c>
    </row>
    <row r="641" spans="1:52" x14ac:dyDescent="0.35">
      <c r="A641" t="s">
        <v>542</v>
      </c>
      <c r="B641" s="9">
        <v>0.1525835478708</v>
      </c>
      <c r="C641" s="9">
        <v>0.1393332674469</v>
      </c>
      <c r="D641" s="9">
        <v>0.16285330441189999</v>
      </c>
      <c r="E641" s="9">
        <v>7.6945435176769994E-2</v>
      </c>
      <c r="F641" s="9">
        <v>0.33473339731669999</v>
      </c>
      <c r="G641" s="9">
        <v>0.19402386094769999</v>
      </c>
      <c r="H641" s="9">
        <v>0.2765225539076</v>
      </c>
      <c r="I641" s="9">
        <v>0.17206753283340001</v>
      </c>
      <c r="J641" s="9">
        <v>0.1183947551366</v>
      </c>
      <c r="K641" s="10">
        <v>3.8313353520169999E-2</v>
      </c>
      <c r="L641" s="9">
        <v>0.17562658154149999</v>
      </c>
      <c r="M641" s="9">
        <v>0.21839052937030001</v>
      </c>
      <c r="N641" s="9">
        <v>0.1438621121907</v>
      </c>
      <c r="O641" s="9">
        <v>7.2749001055779999E-2</v>
      </c>
      <c r="P641" s="9">
        <v>0.1987370024722</v>
      </c>
      <c r="Q641" s="9">
        <v>0.1099828250094</v>
      </c>
      <c r="R641" s="9">
        <v>0.1770765629586</v>
      </c>
      <c r="S641" s="9">
        <v>9.9138094872560006E-2</v>
      </c>
      <c r="T641" s="9">
        <v>0.1416490408587</v>
      </c>
      <c r="U641" s="9">
        <v>0.12935448145699999</v>
      </c>
      <c r="V641" s="9">
        <v>0</v>
      </c>
      <c r="W641" s="9">
        <v>0</v>
      </c>
      <c r="X641" s="9">
        <v>0</v>
      </c>
      <c r="Y641" s="9">
        <v>0.14334183842420001</v>
      </c>
      <c r="Z641" s="9">
        <v>0</v>
      </c>
      <c r="AA641" s="9">
        <v>0</v>
      </c>
      <c r="AB641" s="9">
        <v>0.1075655689289</v>
      </c>
      <c r="AC641" s="9">
        <v>8.4816704482210001E-2</v>
      </c>
      <c r="AD641" s="9">
        <v>0</v>
      </c>
      <c r="AE641" s="11">
        <v>0.81292476900290001</v>
      </c>
      <c r="AF641" s="9">
        <v>8.5350600769769996E-2</v>
      </c>
      <c r="AG641" s="9">
        <v>0</v>
      </c>
      <c r="AH641" s="9">
        <v>4.7866037923249997E-2</v>
      </c>
      <c r="AI641" s="9">
        <v>0.16120819106830001</v>
      </c>
      <c r="AJ641" s="9">
        <v>9.4928239476249995E-2</v>
      </c>
      <c r="AK641" s="9">
        <v>0.2370155461065</v>
      </c>
      <c r="AL641" s="9">
        <v>0.21932538513870001</v>
      </c>
      <c r="AM641" s="9">
        <v>0.16537893195270001</v>
      </c>
      <c r="AN641" s="9">
        <v>0</v>
      </c>
      <c r="AO641" s="9">
        <v>0.481367844356</v>
      </c>
      <c r="AP641" s="9">
        <v>0.1525835478708</v>
      </c>
      <c r="AQ641" s="9">
        <v>0.12680072215630001</v>
      </c>
      <c r="AR641" s="9">
        <v>0.1525835478708</v>
      </c>
      <c r="AT641" s="10">
        <v>1.9672335648079999E-2</v>
      </c>
      <c r="AU641" s="10">
        <v>3.5653284447219998E-2</v>
      </c>
      <c r="AV641" s="9">
        <v>3.0351590982450001E-2</v>
      </c>
      <c r="AW641" s="9">
        <v>8.5350600769769996E-2</v>
      </c>
      <c r="AX641" s="11">
        <v>0.85846965391009999</v>
      </c>
      <c r="AY641" s="11">
        <v>0.81292476900290001</v>
      </c>
      <c r="AZ641" s="9">
        <v>0.1528223822283</v>
      </c>
    </row>
    <row r="642" spans="1:52" x14ac:dyDescent="0.35">
      <c r="A642" t="s">
        <v>543</v>
      </c>
      <c r="B642" s="9">
        <v>0.1621000351911</v>
      </c>
      <c r="C642" s="9">
        <v>0.1998083657999</v>
      </c>
      <c r="D642" s="9">
        <v>0.13450136828090001</v>
      </c>
      <c r="E642" s="9">
        <v>0</v>
      </c>
      <c r="F642" s="9">
        <v>5.9016118840760003E-2</v>
      </c>
      <c r="G642" s="9">
        <v>0.1015693414741</v>
      </c>
      <c r="H642" s="9">
        <v>7.6620177834780007E-2</v>
      </c>
      <c r="I642" s="9">
        <v>0.29428072535790001</v>
      </c>
      <c r="J642" s="9">
        <v>0.25185932999380001</v>
      </c>
      <c r="K642" s="9">
        <v>0.16739365415419999</v>
      </c>
      <c r="L642" s="9">
        <v>0.16550908684310001</v>
      </c>
      <c r="M642" s="9">
        <v>0.15930082046659999</v>
      </c>
      <c r="N642" s="9">
        <v>0.1816201589833</v>
      </c>
      <c r="O642" s="9">
        <v>0.142953662579</v>
      </c>
      <c r="P642" s="9">
        <v>0.1398125261464</v>
      </c>
      <c r="Q642" s="9">
        <v>0.16544876544100001</v>
      </c>
      <c r="R642" s="9">
        <v>0.14606904529260001</v>
      </c>
      <c r="S642" s="9">
        <v>0.16289999796980001</v>
      </c>
      <c r="T642" s="9">
        <v>0.18316441041600001</v>
      </c>
      <c r="U642" s="9">
        <v>0.1773037546065</v>
      </c>
      <c r="V642" s="9">
        <v>0</v>
      </c>
      <c r="W642" s="9">
        <v>0</v>
      </c>
      <c r="X642" s="9">
        <v>0.1052459064382</v>
      </c>
      <c r="Y642" s="9">
        <v>0</v>
      </c>
      <c r="Z642" s="9">
        <v>0</v>
      </c>
      <c r="AA642" s="9">
        <v>7.8517164540430007E-2</v>
      </c>
      <c r="AB642" s="9">
        <v>0</v>
      </c>
      <c r="AC642" s="9">
        <v>6.6600536937230004E-2</v>
      </c>
      <c r="AD642" s="9">
        <v>0</v>
      </c>
      <c r="AE642" s="9">
        <v>7.7864639889840007E-2</v>
      </c>
      <c r="AF642" s="11">
        <v>0.82360008720529998</v>
      </c>
      <c r="AG642" s="9">
        <v>7.9024784269830006E-2</v>
      </c>
      <c r="AH642" s="9">
        <v>0.10145056816299999</v>
      </c>
      <c r="AI642" s="9">
        <v>0.12560065988399999</v>
      </c>
      <c r="AJ642" s="9">
        <v>0.1273525729079</v>
      </c>
      <c r="AK642" s="9">
        <v>0.29155325815299998</v>
      </c>
      <c r="AL642" s="9">
        <v>0.1357684587478</v>
      </c>
      <c r="AM642" s="9">
        <v>0.23600937279789999</v>
      </c>
      <c r="AN642" s="9">
        <v>0.16004036942819999</v>
      </c>
      <c r="AO642" s="9">
        <v>0</v>
      </c>
      <c r="AP642" s="9">
        <v>0.1621000351911</v>
      </c>
      <c r="AQ642" s="9">
        <v>0.14372803039400001</v>
      </c>
      <c r="AR642" s="9">
        <v>0.1621000351911</v>
      </c>
      <c r="AT642" s="10">
        <v>2.103453870863E-2</v>
      </c>
      <c r="AU642" s="10">
        <v>2.6972843059150001E-2</v>
      </c>
      <c r="AV642" s="11">
        <v>0.87789371111900005</v>
      </c>
      <c r="AW642" s="11">
        <v>0.82360008720529998</v>
      </c>
      <c r="AX642" s="9">
        <v>5.4882739136410001E-2</v>
      </c>
      <c r="AY642" s="9">
        <v>7.7864639889840007E-2</v>
      </c>
      <c r="AZ642" s="9">
        <v>0.16235376541499999</v>
      </c>
    </row>
    <row r="643" spans="1:52" x14ac:dyDescent="0.35">
      <c r="A643" t="s">
        <v>544</v>
      </c>
      <c r="B643" s="9">
        <v>6.0999686967849999E-2</v>
      </c>
      <c r="C643" s="9">
        <v>6.3267809520609994E-2</v>
      </c>
      <c r="D643" s="9">
        <v>5.9479524536760003E-2</v>
      </c>
      <c r="E643" s="9">
        <v>0.1043395736462</v>
      </c>
      <c r="F643" s="9">
        <v>5.9649573823640001E-2</v>
      </c>
      <c r="G643" s="9">
        <v>2.536053590258E-2</v>
      </c>
      <c r="H643" s="9">
        <v>4.5464367414910001E-2</v>
      </c>
      <c r="I643" s="9">
        <v>0</v>
      </c>
      <c r="J643" s="9">
        <v>0.1625914854544</v>
      </c>
      <c r="K643" s="9">
        <v>5.7779473812669999E-2</v>
      </c>
      <c r="L643" s="9">
        <v>4.90119927505E-2</v>
      </c>
      <c r="M643" s="9">
        <v>4.4615687950210002E-2</v>
      </c>
      <c r="N643" s="9">
        <v>4.3993059276250003E-2</v>
      </c>
      <c r="O643" s="9">
        <v>0.1061086781936</v>
      </c>
      <c r="P643" s="9">
        <v>5.7434544922299997E-2</v>
      </c>
      <c r="Q643" s="9">
        <v>1.5402053711969999E-2</v>
      </c>
      <c r="R643" s="9">
        <v>4.7176523728329998E-2</v>
      </c>
      <c r="S643" s="9">
        <v>6.0346031825050002E-2</v>
      </c>
      <c r="T643" s="9">
        <v>7.9709651653149999E-2</v>
      </c>
      <c r="U643" s="9">
        <v>7.4109513413790004E-2</v>
      </c>
      <c r="V643" s="9">
        <v>0</v>
      </c>
      <c r="W643" s="9">
        <v>0</v>
      </c>
      <c r="X643" s="9">
        <v>5.5487874040530002E-2</v>
      </c>
      <c r="Y643" s="9">
        <v>0</v>
      </c>
      <c r="Z643" s="9">
        <v>5.2953261500629997E-2</v>
      </c>
      <c r="AA643" s="9">
        <v>3.8562780067310003E-2</v>
      </c>
      <c r="AB643" s="9">
        <v>0</v>
      </c>
      <c r="AC643" s="9">
        <v>3.5823694829420001E-2</v>
      </c>
      <c r="AD643" s="9">
        <v>0</v>
      </c>
      <c r="AE643" s="9">
        <v>0</v>
      </c>
      <c r="AF643" s="9">
        <v>2.4947892599270001E-2</v>
      </c>
      <c r="AG643" s="11">
        <v>1</v>
      </c>
      <c r="AH643" s="9">
        <v>0</v>
      </c>
      <c r="AI643" s="9">
        <v>5.5718850461709997E-2</v>
      </c>
      <c r="AJ643" s="9">
        <v>8.3026212698650001E-2</v>
      </c>
      <c r="AK643" s="9">
        <v>8.1355235749679997E-2</v>
      </c>
      <c r="AL643" s="9">
        <v>5.4934859746780001E-2</v>
      </c>
      <c r="AM643" s="11">
        <v>0.21305794464790001</v>
      </c>
      <c r="AN643" s="9">
        <v>0.30540933654020003</v>
      </c>
      <c r="AO643" s="9">
        <v>0</v>
      </c>
      <c r="AP643" s="9">
        <v>6.0999686967849999E-2</v>
      </c>
      <c r="AQ643" s="9">
        <v>3.063206672263E-2</v>
      </c>
      <c r="AR643" s="9">
        <v>6.0999686967849999E-2</v>
      </c>
      <c r="AT643" s="10">
        <v>1.5214782560330001E-2</v>
      </c>
      <c r="AU643" s="9">
        <v>2.1418608154270002E-2</v>
      </c>
      <c r="AV643" s="9">
        <v>0</v>
      </c>
      <c r="AW643" s="9">
        <v>2.4947892599270001E-2</v>
      </c>
      <c r="AX643" s="9">
        <v>0</v>
      </c>
      <c r="AY643" s="9">
        <v>0</v>
      </c>
      <c r="AZ643" s="9">
        <v>6.1095167910909999E-2</v>
      </c>
    </row>
    <row r="644" spans="1:52" x14ac:dyDescent="0.35">
      <c r="A644" t="s">
        <v>545</v>
      </c>
      <c r="B644" s="9">
        <v>2.7499081495149999E-2</v>
      </c>
      <c r="C644" s="9">
        <v>8.8598297799630001E-3</v>
      </c>
      <c r="D644" s="9">
        <v>4.1434856420529999E-2</v>
      </c>
      <c r="E644" s="9">
        <v>0</v>
      </c>
      <c r="F644" s="9">
        <v>0</v>
      </c>
      <c r="G644" s="9">
        <v>0</v>
      </c>
      <c r="H644" s="9">
        <v>0</v>
      </c>
      <c r="I644" s="9">
        <v>0</v>
      </c>
      <c r="J644" s="9">
        <v>0.1054130961217</v>
      </c>
      <c r="K644" s="9">
        <v>4.4319619065210002E-2</v>
      </c>
      <c r="L644" s="9">
        <v>3.8953762306440001E-2</v>
      </c>
      <c r="M644" s="9">
        <v>2.894321719726E-2</v>
      </c>
      <c r="N644" s="9">
        <v>1.8243668152639999E-2</v>
      </c>
      <c r="O644" s="9">
        <v>1.7761799546999999E-2</v>
      </c>
      <c r="P644" s="9">
        <v>0</v>
      </c>
      <c r="Q644" s="9">
        <v>0.1109459827108</v>
      </c>
      <c r="R644" s="9">
        <v>2.7076345209669998E-2</v>
      </c>
      <c r="S644" s="9">
        <v>2.5416392631029999E-2</v>
      </c>
      <c r="T644" s="9">
        <v>2.891054350925E-2</v>
      </c>
      <c r="U644" s="9">
        <v>2.7900002705369999E-2</v>
      </c>
      <c r="V644" s="9">
        <v>5.3089988917580003E-2</v>
      </c>
      <c r="W644" s="9">
        <v>0</v>
      </c>
      <c r="X644" s="9">
        <v>0</v>
      </c>
      <c r="Y644" s="9">
        <v>0</v>
      </c>
      <c r="Z644" s="9">
        <v>0</v>
      </c>
      <c r="AA644" s="9">
        <v>4.418859520362E-2</v>
      </c>
      <c r="AB644" s="9">
        <v>0</v>
      </c>
      <c r="AC644" s="9">
        <v>0</v>
      </c>
      <c r="AD644" s="9">
        <v>0</v>
      </c>
      <c r="AE644" s="9">
        <v>3.5262490849309998E-2</v>
      </c>
      <c r="AF644" s="9">
        <v>0</v>
      </c>
      <c r="AG644" s="9">
        <v>0</v>
      </c>
      <c r="AH644" s="11">
        <v>0.21098451893850001</v>
      </c>
      <c r="AI644" s="9">
        <v>2.7243599460569999E-2</v>
      </c>
      <c r="AJ644" s="9">
        <v>3.1113441724750002E-2</v>
      </c>
      <c r="AK644" s="9">
        <v>0</v>
      </c>
      <c r="AL644" s="9">
        <v>6.9155623124330004E-2</v>
      </c>
      <c r="AM644" s="9">
        <v>2.1669634227529998E-2</v>
      </c>
      <c r="AN644" s="9">
        <v>0.16753885391510001</v>
      </c>
      <c r="AO644" s="9">
        <v>0</v>
      </c>
      <c r="AP644" s="9">
        <v>2.7499081495149999E-2</v>
      </c>
      <c r="AQ644" s="9">
        <v>3.0086989225250001E-2</v>
      </c>
      <c r="AR644" s="9">
        <v>2.7499081495149999E-2</v>
      </c>
      <c r="AT644" s="9">
        <v>1.4879847657839999E-2</v>
      </c>
      <c r="AU644" s="9">
        <v>1.4200967726909999E-2</v>
      </c>
      <c r="AV644" s="9">
        <v>0</v>
      </c>
      <c r="AW644" s="9">
        <v>0</v>
      </c>
      <c r="AX644" s="9">
        <v>4.372322812592E-2</v>
      </c>
      <c r="AY644" s="9">
        <v>3.5262490849309998E-2</v>
      </c>
      <c r="AZ644" s="9">
        <v>2.7542124965779999E-2</v>
      </c>
    </row>
    <row r="645" spans="1:52" x14ac:dyDescent="0.35">
      <c r="A645" t="s">
        <v>391</v>
      </c>
      <c r="B645" s="9">
        <v>1</v>
      </c>
      <c r="C645" s="9">
        <v>1</v>
      </c>
      <c r="D645" s="9">
        <v>1</v>
      </c>
      <c r="E645" s="9">
        <v>1</v>
      </c>
      <c r="F645" s="9">
        <v>1</v>
      </c>
      <c r="G645" s="9">
        <v>1</v>
      </c>
      <c r="H645" s="9">
        <v>1</v>
      </c>
      <c r="I645" s="9">
        <v>1</v>
      </c>
      <c r="J645" s="9">
        <v>1</v>
      </c>
      <c r="K645" s="9">
        <v>1</v>
      </c>
      <c r="L645" s="9">
        <v>1</v>
      </c>
      <c r="M645" s="9">
        <v>1</v>
      </c>
      <c r="N645" s="9">
        <v>1</v>
      </c>
      <c r="O645" s="9">
        <v>1</v>
      </c>
      <c r="P645" s="9">
        <v>1</v>
      </c>
      <c r="Q645" s="9">
        <v>1</v>
      </c>
      <c r="R645" s="9">
        <v>1</v>
      </c>
      <c r="S645" s="9">
        <v>1</v>
      </c>
      <c r="T645" s="9">
        <v>1</v>
      </c>
      <c r="U645" s="9">
        <v>1</v>
      </c>
      <c r="V645" s="9">
        <v>1</v>
      </c>
      <c r="W645" s="9">
        <v>1</v>
      </c>
      <c r="X645" s="9">
        <v>1</v>
      </c>
      <c r="Y645" s="9">
        <v>1</v>
      </c>
      <c r="Z645" s="9">
        <v>1</v>
      </c>
      <c r="AA645" s="9">
        <v>1</v>
      </c>
      <c r="AB645" s="9">
        <v>1</v>
      </c>
      <c r="AC645" s="9">
        <v>1</v>
      </c>
      <c r="AD645" s="9">
        <v>1</v>
      </c>
      <c r="AE645" s="9">
        <v>1</v>
      </c>
      <c r="AF645" s="9">
        <v>1</v>
      </c>
      <c r="AG645" s="9">
        <v>1</v>
      </c>
      <c r="AH645" s="9">
        <v>1</v>
      </c>
      <c r="AI645" s="9">
        <v>1</v>
      </c>
      <c r="AJ645" s="9">
        <v>1</v>
      </c>
      <c r="AK645" s="9">
        <v>1</v>
      </c>
      <c r="AL645" s="9">
        <v>1</v>
      </c>
      <c r="AM645" s="9">
        <v>1</v>
      </c>
      <c r="AN645" s="9">
        <v>1</v>
      </c>
      <c r="AO645" s="9">
        <v>1</v>
      </c>
      <c r="AP645" s="9">
        <v>1</v>
      </c>
      <c r="AQ645" s="9">
        <v>1</v>
      </c>
      <c r="AR645" s="9">
        <v>1</v>
      </c>
      <c r="AT645" s="9">
        <v>1</v>
      </c>
      <c r="AU645" s="9">
        <v>1</v>
      </c>
      <c r="AV645" s="9">
        <v>1</v>
      </c>
      <c r="AW645" s="9">
        <v>1</v>
      </c>
      <c r="AX645" s="9">
        <v>1</v>
      </c>
      <c r="AY645" s="9">
        <v>1</v>
      </c>
      <c r="AZ645" s="9">
        <v>1</v>
      </c>
    </row>
    <row r="646" spans="1:52" x14ac:dyDescent="0.35">
      <c r="A646" t="s">
        <v>341</v>
      </c>
      <c r="B646" s="6">
        <v>219</v>
      </c>
      <c r="C646" s="6">
        <v>93</v>
      </c>
      <c r="D646" s="6">
        <v>124</v>
      </c>
      <c r="E646" s="6">
        <v>26</v>
      </c>
      <c r="F646" s="6">
        <v>26</v>
      </c>
      <c r="G646" s="6">
        <v>36</v>
      </c>
      <c r="H646" s="6">
        <v>62</v>
      </c>
      <c r="I646" s="6">
        <v>36</v>
      </c>
      <c r="J646" s="6">
        <v>26</v>
      </c>
      <c r="K646" s="6">
        <v>69</v>
      </c>
      <c r="L646" s="6">
        <v>68</v>
      </c>
      <c r="M646" s="6">
        <v>42</v>
      </c>
      <c r="N646" s="6">
        <v>52</v>
      </c>
      <c r="O646" s="6">
        <v>57</v>
      </c>
      <c r="P646" s="6">
        <v>72</v>
      </c>
      <c r="Q646" s="6">
        <v>32</v>
      </c>
      <c r="R646" s="6">
        <v>104</v>
      </c>
      <c r="S646" s="6">
        <v>33</v>
      </c>
      <c r="T646" s="6">
        <v>82</v>
      </c>
      <c r="U646" s="6">
        <v>115</v>
      </c>
      <c r="V646" s="6">
        <v>18</v>
      </c>
      <c r="W646" s="6">
        <v>10</v>
      </c>
      <c r="X646" s="6">
        <v>10</v>
      </c>
      <c r="Y646" s="6">
        <v>21</v>
      </c>
      <c r="Z646" s="6">
        <v>18</v>
      </c>
      <c r="AA646" s="6">
        <v>25</v>
      </c>
      <c r="AB646" s="6">
        <v>8</v>
      </c>
      <c r="AC646" s="6">
        <v>17</v>
      </c>
      <c r="AD646" s="6">
        <v>23</v>
      </c>
      <c r="AE646" s="6">
        <v>27</v>
      </c>
      <c r="AF646" s="6">
        <v>38</v>
      </c>
      <c r="AG646" s="6">
        <v>9</v>
      </c>
      <c r="AH646" s="6">
        <v>12</v>
      </c>
      <c r="AI646" s="6">
        <v>68</v>
      </c>
      <c r="AJ646" s="6">
        <v>60</v>
      </c>
      <c r="AK646" s="6">
        <v>21</v>
      </c>
      <c r="AL646" s="6">
        <v>63</v>
      </c>
      <c r="AM646" s="6">
        <v>36</v>
      </c>
      <c r="AN646" s="6">
        <v>6</v>
      </c>
      <c r="AO646" s="6">
        <v>3</v>
      </c>
      <c r="AP646" s="6">
        <v>219</v>
      </c>
      <c r="AQ646" s="6">
        <v>70</v>
      </c>
      <c r="AR646" s="6">
        <v>219</v>
      </c>
      <c r="AS646" s="6">
        <v>0</v>
      </c>
      <c r="AT646" s="6">
        <v>137</v>
      </c>
      <c r="AU646" s="6">
        <v>143</v>
      </c>
      <c r="AV646" s="6">
        <v>33</v>
      </c>
      <c r="AW646" s="6">
        <v>38</v>
      </c>
      <c r="AX646" s="6">
        <v>20</v>
      </c>
      <c r="AY646" s="6">
        <v>27</v>
      </c>
      <c r="AZ646" s="6">
        <v>217</v>
      </c>
    </row>
    <row r="647" spans="1:52" x14ac:dyDescent="0.35">
      <c r="A647" t="s">
        <v>546</v>
      </c>
    </row>
    <row r="648" spans="1:52" x14ac:dyDescent="0.35">
      <c r="A648" t="s">
        <v>343</v>
      </c>
    </row>
    <row r="652" spans="1:52" x14ac:dyDescent="0.35">
      <c r="A652" s="3" t="s">
        <v>337</v>
      </c>
    </row>
    <row r="653" spans="1:52" x14ac:dyDescent="0.35">
      <c r="A653" t="s">
        <v>62</v>
      </c>
    </row>
    <row r="654" spans="1:52" ht="130.5" x14ac:dyDescent="0.35">
      <c r="A654" s="4" t="s">
        <v>393</v>
      </c>
      <c r="B654" s="4" t="s">
        <v>344</v>
      </c>
      <c r="C654" s="4" t="s">
        <v>345</v>
      </c>
      <c r="D654" s="4" t="s">
        <v>346</v>
      </c>
      <c r="E654" s="4" t="s">
        <v>347</v>
      </c>
      <c r="F654" s="4" t="s">
        <v>348</v>
      </c>
      <c r="G654" s="4" t="s">
        <v>349</v>
      </c>
      <c r="H654" s="4" t="s">
        <v>350</v>
      </c>
      <c r="I654" s="4" t="s">
        <v>351</v>
      </c>
      <c r="J654" s="4" t="s">
        <v>352</v>
      </c>
      <c r="K654" s="4" t="s">
        <v>353</v>
      </c>
      <c r="L654" s="4" t="s">
        <v>354</v>
      </c>
      <c r="M654" s="4" t="s">
        <v>355</v>
      </c>
      <c r="N654" s="4" t="s">
        <v>356</v>
      </c>
      <c r="O654" s="4" t="s">
        <v>357</v>
      </c>
      <c r="P654" s="4" t="s">
        <v>358</v>
      </c>
      <c r="Q654" s="4" t="s">
        <v>359</v>
      </c>
      <c r="R654" s="4" t="s">
        <v>360</v>
      </c>
      <c r="S654" s="4" t="s">
        <v>361</v>
      </c>
      <c r="T654" s="4" t="s">
        <v>362</v>
      </c>
      <c r="U654" s="4" t="s">
        <v>363</v>
      </c>
      <c r="V654" s="4" t="s">
        <v>364</v>
      </c>
      <c r="W654" s="4" t="s">
        <v>365</v>
      </c>
      <c r="X654" s="4" t="s">
        <v>366</v>
      </c>
      <c r="Y654" s="4" t="s">
        <v>367</v>
      </c>
      <c r="Z654" s="4" t="s">
        <v>368</v>
      </c>
      <c r="AA654" s="4" t="s">
        <v>369</v>
      </c>
      <c r="AB654" s="4" t="s">
        <v>370</v>
      </c>
      <c r="AC654" s="4" t="s">
        <v>371</v>
      </c>
      <c r="AD654" s="4" t="s">
        <v>372</v>
      </c>
      <c r="AE654" s="4" t="s">
        <v>373</v>
      </c>
      <c r="AF654" s="4" t="s">
        <v>374</v>
      </c>
      <c r="AG654" s="4" t="s">
        <v>375</v>
      </c>
      <c r="AH654" s="4" t="s">
        <v>376</v>
      </c>
      <c r="AI654" s="4" t="s">
        <v>377</v>
      </c>
      <c r="AJ654" s="4" t="s">
        <v>378</v>
      </c>
      <c r="AK654" s="4" t="s">
        <v>379</v>
      </c>
      <c r="AL654" s="4" t="s">
        <v>380</v>
      </c>
      <c r="AM654" s="4" t="s">
        <v>381</v>
      </c>
      <c r="AN654" s="4" t="s">
        <v>382</v>
      </c>
      <c r="AO654" s="4" t="s">
        <v>383</v>
      </c>
      <c r="AP654" s="4" t="s">
        <v>384</v>
      </c>
      <c r="AQ654" s="4" t="s">
        <v>385</v>
      </c>
      <c r="AR654" s="4" t="s">
        <v>386</v>
      </c>
      <c r="AS654" s="4" t="s">
        <v>387</v>
      </c>
      <c r="AT654" s="4" t="s">
        <v>182</v>
      </c>
      <c r="AU654" s="4" t="s">
        <v>388</v>
      </c>
      <c r="AV654" s="4" t="s">
        <v>298</v>
      </c>
      <c r="AW654" s="4" t="s">
        <v>389</v>
      </c>
      <c r="AX654" s="4" t="s">
        <v>299</v>
      </c>
      <c r="AY654" s="4" t="s">
        <v>390</v>
      </c>
      <c r="AZ654" s="4" t="s">
        <v>391</v>
      </c>
    </row>
    <row r="655" spans="1:52" x14ac:dyDescent="0.35">
      <c r="A655" t="s">
        <v>538</v>
      </c>
      <c r="B655" s="9">
        <v>0.1329283208298</v>
      </c>
      <c r="C655" s="9">
        <v>0.14430402977599999</v>
      </c>
      <c r="D655" s="9">
        <v>0.1241729041888</v>
      </c>
      <c r="E655" s="9">
        <v>0.1863147998169</v>
      </c>
      <c r="F655" s="9">
        <v>0.15845956069370001</v>
      </c>
      <c r="G655" s="9">
        <v>0.1924100507514</v>
      </c>
      <c r="H655" s="9">
        <v>0.1752026680488</v>
      </c>
      <c r="I655" s="9">
        <v>7.0096120536459999E-2</v>
      </c>
      <c r="J655" s="9">
        <v>3.0580396209160001E-2</v>
      </c>
      <c r="K655" s="9">
        <v>0.14250080373679999</v>
      </c>
      <c r="L655" s="9">
        <v>0.1422322555211</v>
      </c>
      <c r="M655" s="9">
        <v>7.8701474880860003E-2</v>
      </c>
      <c r="N655" s="9">
        <v>0.11144711917489999</v>
      </c>
      <c r="O655" s="9">
        <v>0.18548614353849999</v>
      </c>
      <c r="P655" s="9">
        <v>0.1663482875415</v>
      </c>
      <c r="Q655" s="9">
        <v>6.2648532714380006E-2</v>
      </c>
      <c r="R655" s="9">
        <v>0.13650002844459999</v>
      </c>
      <c r="S655" s="9">
        <v>0.1848119273112</v>
      </c>
      <c r="T655" s="9">
        <v>9.1466179420480007E-2</v>
      </c>
      <c r="U655" s="9">
        <v>0.12917191745590001</v>
      </c>
      <c r="V655" s="11">
        <v>0.64556567951370003</v>
      </c>
      <c r="W655" s="9">
        <v>0.3013416333849</v>
      </c>
      <c r="X655" s="9">
        <v>5.3549223074250002E-2</v>
      </c>
      <c r="Y655" s="9">
        <v>0.1514228729698</v>
      </c>
      <c r="Z655" s="9">
        <v>0.1098169388474</v>
      </c>
      <c r="AA655" s="10">
        <v>1.3697384685839999E-2</v>
      </c>
      <c r="AB655" s="9">
        <v>0.13734668750949999</v>
      </c>
      <c r="AC655" s="9">
        <v>0.13718738658849999</v>
      </c>
      <c r="AD655" s="9">
        <v>0.17536934380140001</v>
      </c>
      <c r="AE655" s="9">
        <v>7.4840419505160002E-2</v>
      </c>
      <c r="AF655" s="9">
        <v>5.5482210657079999E-2</v>
      </c>
      <c r="AG655" s="9">
        <v>0</v>
      </c>
      <c r="AH655" s="9">
        <v>7.0103994446479995E-2</v>
      </c>
      <c r="AI655" s="9">
        <v>0.16726768837680001</v>
      </c>
      <c r="AJ655" s="9">
        <v>0.136068337929</v>
      </c>
      <c r="AK655" s="9">
        <v>0.20112430558729999</v>
      </c>
      <c r="AL655" s="9">
        <v>0.14738144365559999</v>
      </c>
      <c r="AM655" s="9">
        <v>0.16029417704400001</v>
      </c>
      <c r="AN655" s="9">
        <v>0</v>
      </c>
      <c r="AO655" s="9">
        <v>0.33495379313680002</v>
      </c>
      <c r="AP655" s="9">
        <v>0.1329283208298</v>
      </c>
      <c r="AQ655" s="9">
        <v>0.17665557870619999</v>
      </c>
      <c r="AR655" s="9">
        <v>0.1329283208298</v>
      </c>
      <c r="AT655" s="9">
        <v>0.16210240152710001</v>
      </c>
      <c r="AU655" s="11">
        <v>0.16517182376459999</v>
      </c>
      <c r="AV655" s="9">
        <v>0</v>
      </c>
      <c r="AW655" s="9">
        <v>5.5482210657079999E-2</v>
      </c>
      <c r="AX655" s="9">
        <v>7.3931633850250006E-2</v>
      </c>
      <c r="AY655" s="9">
        <v>7.4840419505160002E-2</v>
      </c>
      <c r="AZ655" s="9">
        <v>0.13310271542900001</v>
      </c>
    </row>
    <row r="656" spans="1:52" x14ac:dyDescent="0.35">
      <c r="A656" t="s">
        <v>365</v>
      </c>
      <c r="B656" s="9">
        <v>5.1991379153230002E-2</v>
      </c>
      <c r="C656" s="9">
        <v>4.101082064416E-2</v>
      </c>
      <c r="D656" s="9">
        <v>6.0867788831950001E-2</v>
      </c>
      <c r="E656" s="11">
        <v>0.1618211951006</v>
      </c>
      <c r="F656" s="9">
        <v>2.4587240518780001E-2</v>
      </c>
      <c r="G656" s="9">
        <v>4.1410192019660001E-2</v>
      </c>
      <c r="H656" s="9">
        <v>3.2883688744699997E-2</v>
      </c>
      <c r="I656" s="9">
        <v>6.4440732979829995E-2</v>
      </c>
      <c r="J656" s="9">
        <v>2.0769119439830001E-2</v>
      </c>
      <c r="K656" s="9">
        <v>4.4711397422979998E-2</v>
      </c>
      <c r="L656" s="9">
        <v>1.2429349808559999E-2</v>
      </c>
      <c r="M656" s="9">
        <v>6.7421971096519998E-2</v>
      </c>
      <c r="N656" s="9">
        <v>6.7088204312090005E-2</v>
      </c>
      <c r="O656" s="9">
        <v>7.43198614663E-2</v>
      </c>
      <c r="P656" s="9">
        <v>4.2641289806679999E-2</v>
      </c>
      <c r="Q656" s="9">
        <v>3.7635433964629997E-2</v>
      </c>
      <c r="R656" s="9">
        <v>4.1200437005970002E-2</v>
      </c>
      <c r="S656" s="9">
        <v>8.876394742266E-2</v>
      </c>
      <c r="T656" s="9">
        <v>4.6111427081039998E-2</v>
      </c>
      <c r="U656" s="9">
        <v>6.3340329252700001E-2</v>
      </c>
      <c r="V656" s="9">
        <v>7.5964340375519995E-2</v>
      </c>
      <c r="W656" s="11">
        <v>0.26745361132869999</v>
      </c>
      <c r="X656" s="9">
        <v>3.3086417741550002E-2</v>
      </c>
      <c r="Y656" s="9">
        <v>5.1468201879930002E-2</v>
      </c>
      <c r="Z656" s="9">
        <v>9.9789802659829993E-2</v>
      </c>
      <c r="AA656" s="9">
        <v>1.9591849317590001E-2</v>
      </c>
      <c r="AB656" s="9">
        <v>0</v>
      </c>
      <c r="AC656" s="9">
        <v>0.11961222170080001</v>
      </c>
      <c r="AD656" s="9">
        <v>6.9485996709689996E-2</v>
      </c>
      <c r="AE656" s="9">
        <v>1.3563314649780001E-2</v>
      </c>
      <c r="AF656" s="9">
        <v>4.5595262320769998E-2</v>
      </c>
      <c r="AG656" s="9">
        <v>0</v>
      </c>
      <c r="AH656" s="9">
        <v>4.4291834249340002E-2</v>
      </c>
      <c r="AI656" s="9">
        <v>7.4477208647030002E-2</v>
      </c>
      <c r="AJ656" s="9">
        <v>4.7123599201480001E-2</v>
      </c>
      <c r="AK656" s="9">
        <v>4.7349828643049999E-2</v>
      </c>
      <c r="AL656" s="9">
        <v>2.8865722025830001E-2</v>
      </c>
      <c r="AM656" s="9">
        <v>5.9987806768699997E-2</v>
      </c>
      <c r="AN656" s="9">
        <v>0.1168478401523</v>
      </c>
      <c r="AO656" s="9">
        <v>5.7811310931680002E-2</v>
      </c>
      <c r="AP656" s="9">
        <v>5.1991379153230002E-2</v>
      </c>
      <c r="AQ656" s="9">
        <v>5.3100135029389997E-2</v>
      </c>
      <c r="AR656" s="9">
        <v>5.1991379153230002E-2</v>
      </c>
      <c r="AT656" s="9">
        <v>6.1095639024189997E-2</v>
      </c>
      <c r="AU656" s="9">
        <v>6.3665597454499998E-2</v>
      </c>
      <c r="AV656" s="9">
        <v>3.1060224582720002E-2</v>
      </c>
      <c r="AW656" s="9">
        <v>4.5595262320769998E-2</v>
      </c>
      <c r="AX656" s="9">
        <v>0</v>
      </c>
      <c r="AY656" s="9">
        <v>1.3563314649780001E-2</v>
      </c>
      <c r="AZ656" s="9">
        <v>5.2059588964910003E-2</v>
      </c>
    </row>
    <row r="657" spans="1:52" x14ac:dyDescent="0.35">
      <c r="A657" t="s">
        <v>547</v>
      </c>
      <c r="B657" s="9">
        <v>5.0159676167490001E-2</v>
      </c>
      <c r="C657" s="9">
        <v>7.9001295326820001E-2</v>
      </c>
      <c r="D657" s="9">
        <v>2.7285088087929999E-2</v>
      </c>
      <c r="E657" s="9">
        <v>9.3450005664229993E-2</v>
      </c>
      <c r="F657" s="9">
        <v>1.6752501885880001E-2</v>
      </c>
      <c r="G657" s="9">
        <v>7.2179245758290003E-2</v>
      </c>
      <c r="H657" s="9">
        <v>4.408689150503E-2</v>
      </c>
      <c r="I657" s="9">
        <v>2.2605168796360001E-2</v>
      </c>
      <c r="J657" s="9">
        <v>3.7647369797479999E-2</v>
      </c>
      <c r="K657" s="9">
        <v>8.2104430317920002E-2</v>
      </c>
      <c r="L657" s="9">
        <v>4.9660930003509997E-2</v>
      </c>
      <c r="M657" s="9">
        <v>5.2704162554080003E-2</v>
      </c>
      <c r="N657" s="9">
        <v>6.7234195939550004E-2</v>
      </c>
      <c r="O657" s="9">
        <v>3.1388314834699997E-2</v>
      </c>
      <c r="P657" s="9">
        <v>3.7751661473570002E-2</v>
      </c>
      <c r="Q657" s="9">
        <v>6.6116364269389993E-2</v>
      </c>
      <c r="R657" s="9">
        <v>4.591597198393E-2</v>
      </c>
      <c r="S657" s="9">
        <v>4.9778207181849998E-2</v>
      </c>
      <c r="T657" s="9">
        <v>5.79058931407E-2</v>
      </c>
      <c r="U657" s="9">
        <v>5.462282557176E-2</v>
      </c>
      <c r="V657" s="9">
        <v>4.167425634718E-2</v>
      </c>
      <c r="W657" s="9">
        <v>0.1135662199527</v>
      </c>
      <c r="X657" s="11">
        <v>0.43049586562660003</v>
      </c>
      <c r="Y657" s="9">
        <v>8.3638143818399999E-2</v>
      </c>
      <c r="Z657" s="9">
        <v>5.3230268200689997E-2</v>
      </c>
      <c r="AA657" s="9">
        <v>4.302148696705E-2</v>
      </c>
      <c r="AB657" s="9">
        <v>5.695039734053E-2</v>
      </c>
      <c r="AC657" s="9">
        <v>8.7400439515959993E-2</v>
      </c>
      <c r="AD657" s="11">
        <v>0.17982256872079999</v>
      </c>
      <c r="AE657" s="9">
        <v>1.9973606168669999E-2</v>
      </c>
      <c r="AF657" s="9">
        <v>5.6405052950310001E-2</v>
      </c>
      <c r="AG657" s="9">
        <v>0</v>
      </c>
      <c r="AH657" s="9">
        <v>0</v>
      </c>
      <c r="AI657" s="9">
        <v>5.2313072102920001E-2</v>
      </c>
      <c r="AJ657" s="9">
        <v>7.0510752752570002E-2</v>
      </c>
      <c r="AK657" s="9">
        <v>3.559888979202E-2</v>
      </c>
      <c r="AL657" s="9">
        <v>1.423130167459E-2</v>
      </c>
      <c r="AM657" s="9">
        <v>6.1579133043720001E-2</v>
      </c>
      <c r="AN657" s="9">
        <v>8.0389836582969998E-2</v>
      </c>
      <c r="AO657" s="9">
        <v>9.909876333183E-2</v>
      </c>
      <c r="AP657" s="9">
        <v>5.0159676167490001E-2</v>
      </c>
      <c r="AQ657" s="9">
        <v>6.7654743988459998E-2</v>
      </c>
      <c r="AR657" s="9">
        <v>5.0159676167490001E-2</v>
      </c>
      <c r="AT657" s="9">
        <v>6.2560107287130004E-2</v>
      </c>
      <c r="AU657" s="9">
        <v>6.8124176222089994E-2</v>
      </c>
      <c r="AV657" s="9">
        <v>0</v>
      </c>
      <c r="AW657" s="9">
        <v>5.6405052950310001E-2</v>
      </c>
      <c r="AX657" s="9">
        <v>0</v>
      </c>
      <c r="AY657" s="9">
        <v>1.9973606168669999E-2</v>
      </c>
      <c r="AZ657" s="9">
        <v>5.022548288624E-2</v>
      </c>
    </row>
    <row r="658" spans="1:52" x14ac:dyDescent="0.35">
      <c r="A658" t="s">
        <v>367</v>
      </c>
      <c r="B658" s="9">
        <v>0.14723009817009999</v>
      </c>
      <c r="C658" s="9">
        <v>0.1311305029731</v>
      </c>
      <c r="D658" s="9">
        <v>0.16041201810290001</v>
      </c>
      <c r="E658" s="9">
        <v>0.18469911574129999</v>
      </c>
      <c r="F658" s="9">
        <v>0.22207141725400001</v>
      </c>
      <c r="G658" s="9">
        <v>9.7479783642689999E-2</v>
      </c>
      <c r="H658" s="9">
        <v>0.1606275001396</v>
      </c>
      <c r="I658" s="9">
        <v>0.1024132595124</v>
      </c>
      <c r="J658" s="9">
        <v>0.13083222326669999</v>
      </c>
      <c r="K658" s="9">
        <v>0.15284392025829999</v>
      </c>
      <c r="L658" s="9">
        <v>0.13617544513570001</v>
      </c>
      <c r="M658" s="9">
        <v>0.20098311252459999</v>
      </c>
      <c r="N658" s="9">
        <v>0.1625111248253</v>
      </c>
      <c r="O658" s="9">
        <v>0.1035676004112</v>
      </c>
      <c r="P658" s="9">
        <v>0.21598744842209999</v>
      </c>
      <c r="Q658" s="9">
        <v>0.1115867568202</v>
      </c>
      <c r="R658" s="9">
        <v>0.1859374362689</v>
      </c>
      <c r="S658" s="9">
        <v>0.1010444100552</v>
      </c>
      <c r="T658" s="9">
        <v>0.11023262914570001</v>
      </c>
      <c r="U658" s="9">
        <v>0.1065211737246</v>
      </c>
      <c r="V658" s="9">
        <v>9.791981077103E-2</v>
      </c>
      <c r="W658" s="9">
        <v>0.17522350584419999</v>
      </c>
      <c r="X658" s="9">
        <v>0.22761038370700001</v>
      </c>
      <c r="Y658" s="11">
        <v>0.47470724508419998</v>
      </c>
      <c r="Z658" s="9">
        <v>6.6933178989839998E-2</v>
      </c>
      <c r="AA658" s="10">
        <v>1.8565012088419999E-2</v>
      </c>
      <c r="AB658" s="9">
        <v>2.944845472408E-2</v>
      </c>
      <c r="AC658" s="9">
        <v>8.7735694822410004E-2</v>
      </c>
      <c r="AD658" s="9">
        <v>0.1053967846909</v>
      </c>
      <c r="AE658" s="9">
        <v>0.205398630745</v>
      </c>
      <c r="AF658" s="10">
        <v>1.047059913941E-2</v>
      </c>
      <c r="AG658" s="9">
        <v>0</v>
      </c>
      <c r="AH658" s="9">
        <v>0.25229628571500001</v>
      </c>
      <c r="AI658" s="9">
        <v>0.23318662449710001</v>
      </c>
      <c r="AJ658" s="9">
        <v>0.13670883602760001</v>
      </c>
      <c r="AK658" s="9">
        <v>0.2454669939328</v>
      </c>
      <c r="AL658" s="9">
        <v>0.1135965777198</v>
      </c>
      <c r="AM658" s="9">
        <v>0.1452175971627</v>
      </c>
      <c r="AN658" s="9">
        <v>0</v>
      </c>
      <c r="AO658" s="9">
        <v>8.1990788395760003E-2</v>
      </c>
      <c r="AP658" s="9">
        <v>0.14723009817009999</v>
      </c>
      <c r="AQ658" s="9">
        <v>0.1760487120766</v>
      </c>
      <c r="AR658" s="9">
        <v>0.14723009817009999</v>
      </c>
      <c r="AT658" s="9">
        <v>0.15270960327140001</v>
      </c>
      <c r="AU658" s="9">
        <v>0.14945731946480001</v>
      </c>
      <c r="AV658" s="9">
        <v>0</v>
      </c>
      <c r="AW658" s="10">
        <v>1.047059913941E-2</v>
      </c>
      <c r="AX658" s="9">
        <v>0.23145183478510001</v>
      </c>
      <c r="AY658" s="9">
        <v>0.205398630745</v>
      </c>
      <c r="AZ658" s="9">
        <v>0.14742325590950001</v>
      </c>
    </row>
    <row r="659" spans="1:52" x14ac:dyDescent="0.35">
      <c r="A659" t="s">
        <v>368</v>
      </c>
      <c r="B659" s="9">
        <v>6.5351513442300002E-2</v>
      </c>
      <c r="C659" s="9">
        <v>5.2341932113659999E-2</v>
      </c>
      <c r="D659" s="9">
        <v>7.5876983550889995E-2</v>
      </c>
      <c r="E659" s="9">
        <v>0.1298560060076</v>
      </c>
      <c r="F659" s="9">
        <v>6.7706641534869993E-2</v>
      </c>
      <c r="G659" s="9">
        <v>3.2645713677870003E-2</v>
      </c>
      <c r="H659" s="9">
        <v>5.0415907937780002E-2</v>
      </c>
      <c r="I659" s="9">
        <v>0.112465603508</v>
      </c>
      <c r="J659" s="9">
        <v>0</v>
      </c>
      <c r="K659" s="9">
        <v>6.3898435819799995E-2</v>
      </c>
      <c r="L659" s="9">
        <v>6.9477102284780004E-2</v>
      </c>
      <c r="M659" s="9">
        <v>6.4253858579539996E-2</v>
      </c>
      <c r="N659" s="9">
        <v>8.8996177854210004E-2</v>
      </c>
      <c r="O659" s="9">
        <v>3.6907178621630003E-2</v>
      </c>
      <c r="P659" s="9">
        <v>7.080870709256E-2</v>
      </c>
      <c r="Q659" s="9">
        <v>0.1174166266019</v>
      </c>
      <c r="R659" s="9">
        <v>8.4224025767159996E-2</v>
      </c>
      <c r="S659" s="9">
        <v>2.5134454207590001E-2</v>
      </c>
      <c r="T659" s="9">
        <v>5.9306364791689999E-2</v>
      </c>
      <c r="U659" s="9">
        <v>4.5503088929989999E-2</v>
      </c>
      <c r="V659" s="9">
        <v>3.7928949431319997E-2</v>
      </c>
      <c r="W659" s="9">
        <v>3.7774416580880002E-2</v>
      </c>
      <c r="X659" s="9">
        <v>0</v>
      </c>
      <c r="Y659" s="9">
        <v>1.9178727910199998E-2</v>
      </c>
      <c r="Z659" s="11">
        <v>0.4340093194331</v>
      </c>
      <c r="AA659" s="9">
        <v>2.9969120336820001E-2</v>
      </c>
      <c r="AB659" s="9">
        <v>8.8430272684860006E-2</v>
      </c>
      <c r="AC659" s="9">
        <v>6.9229020706250005E-2</v>
      </c>
      <c r="AD659" s="9">
        <v>4.5092536226129999E-2</v>
      </c>
      <c r="AE659" s="9">
        <v>1.3563314649780001E-2</v>
      </c>
      <c r="AF659" s="9">
        <v>1.0452501735830001E-2</v>
      </c>
      <c r="AG659" s="9">
        <v>0</v>
      </c>
      <c r="AH659" s="9">
        <v>0</v>
      </c>
      <c r="AI659" s="9">
        <v>5.1723368773920003E-2</v>
      </c>
      <c r="AJ659" s="9">
        <v>7.651880094348E-2</v>
      </c>
      <c r="AK659" s="9">
        <v>3.8758108597119999E-2</v>
      </c>
      <c r="AL659" s="9">
        <v>5.9116767719090003E-2</v>
      </c>
      <c r="AM659" s="9">
        <v>0.10730151870729999</v>
      </c>
      <c r="AN659" s="9">
        <v>8.051012731361E-2</v>
      </c>
      <c r="AO659" s="9">
        <v>0</v>
      </c>
      <c r="AP659" s="9">
        <v>6.5351513442300002E-2</v>
      </c>
      <c r="AQ659" s="9">
        <v>5.1776931843749999E-2</v>
      </c>
      <c r="AR659" s="9">
        <v>6.5351513442300002E-2</v>
      </c>
      <c r="AT659" s="11">
        <v>8.9056983861860006E-2</v>
      </c>
      <c r="AU659" s="11">
        <v>8.8756913088070002E-2</v>
      </c>
      <c r="AV659" s="9">
        <v>0</v>
      </c>
      <c r="AW659" s="9">
        <v>1.0452501735830001E-2</v>
      </c>
      <c r="AX659" s="9">
        <v>0</v>
      </c>
      <c r="AY659" s="9">
        <v>1.3563314649780001E-2</v>
      </c>
      <c r="AZ659" s="9">
        <v>6.5437251010669994E-2</v>
      </c>
    </row>
    <row r="660" spans="1:52" x14ac:dyDescent="0.35">
      <c r="A660" t="s">
        <v>369</v>
      </c>
      <c r="B660" s="9">
        <v>0.21069928241329999</v>
      </c>
      <c r="C660" s="9">
        <v>0.231259618827</v>
      </c>
      <c r="D660" s="9">
        <v>0.19480515112839999</v>
      </c>
      <c r="E660" s="9">
        <v>0.17705430669370001</v>
      </c>
      <c r="F660" s="9">
        <v>0.16253579606349999</v>
      </c>
      <c r="G660" s="9">
        <v>0.20935552714190001</v>
      </c>
      <c r="H660" s="9">
        <v>0.18562553003939999</v>
      </c>
      <c r="I660" s="9">
        <v>0.2663582472339</v>
      </c>
      <c r="J660" s="9">
        <v>0.32626333877969999</v>
      </c>
      <c r="K660" s="9">
        <v>0.1377791943353</v>
      </c>
      <c r="L660" s="9">
        <v>0.1747476765332</v>
      </c>
      <c r="M660" s="9">
        <v>0.21810037225010001</v>
      </c>
      <c r="N660" s="9">
        <v>0.206937013886</v>
      </c>
      <c r="O660" s="9">
        <v>0.25398840988869997</v>
      </c>
      <c r="P660" s="9">
        <v>0.2363403308008</v>
      </c>
      <c r="Q660" s="9">
        <v>0.19358161059279999</v>
      </c>
      <c r="R660" s="9">
        <v>0.2240329404743</v>
      </c>
      <c r="S660" s="9">
        <v>0.1247264520869</v>
      </c>
      <c r="T660" s="9">
        <v>0.2454344923698</v>
      </c>
      <c r="U660" s="9">
        <v>0.19667613059629999</v>
      </c>
      <c r="V660" s="9">
        <v>7.5566159837000005E-2</v>
      </c>
      <c r="W660" s="9">
        <v>0.24334459783750001</v>
      </c>
      <c r="X660" s="9">
        <v>5.6357155665430002E-2</v>
      </c>
      <c r="Y660" s="10">
        <v>3.912339397115E-2</v>
      </c>
      <c r="Z660" s="9">
        <v>7.8438153154529996E-2</v>
      </c>
      <c r="AA660" s="11">
        <v>0.77539610819460003</v>
      </c>
      <c r="AB660" s="9">
        <v>2.7425572008489999E-2</v>
      </c>
      <c r="AC660" s="9">
        <v>0</v>
      </c>
      <c r="AD660" s="9">
        <v>8.8387331648860007E-2</v>
      </c>
      <c r="AE660" s="9">
        <v>9.7299748248760004E-2</v>
      </c>
      <c r="AF660" s="9">
        <v>0.1189078324661</v>
      </c>
      <c r="AG660" s="9">
        <v>0.17542456837510001</v>
      </c>
      <c r="AH660" s="9">
        <v>3.1963694685320003E-2</v>
      </c>
      <c r="AI660" s="9">
        <v>0.1194060383032</v>
      </c>
      <c r="AJ660" s="9">
        <v>0.25589435699559998</v>
      </c>
      <c r="AK660" s="9">
        <v>8.1546278871860001E-2</v>
      </c>
      <c r="AL660" s="11">
        <v>0.32421117787449999</v>
      </c>
      <c r="AM660" s="9">
        <v>0.18961611710279999</v>
      </c>
      <c r="AN660" s="9">
        <v>0.2126685706026</v>
      </c>
      <c r="AO660" s="9">
        <v>8.5401195368660004E-2</v>
      </c>
      <c r="AP660" s="9">
        <v>0.21069928241329999</v>
      </c>
      <c r="AQ660" s="9">
        <v>0.25986000667909998</v>
      </c>
      <c r="AR660" s="9">
        <v>0.21069928241329999</v>
      </c>
      <c r="AT660" s="11">
        <v>0.26071552188840003</v>
      </c>
      <c r="AU660" s="11">
        <v>0.26691635047380002</v>
      </c>
      <c r="AV660" s="9">
        <v>7.6621861625840004E-2</v>
      </c>
      <c r="AW660" s="9">
        <v>0.1189078324661</v>
      </c>
      <c r="AX660" s="9">
        <v>2.5719720051609999E-2</v>
      </c>
      <c r="AY660" s="9">
        <v>9.7299748248760004E-2</v>
      </c>
      <c r="AZ660" s="9">
        <v>0.21097570820940001</v>
      </c>
    </row>
    <row r="661" spans="1:52" x14ac:dyDescent="0.35">
      <c r="A661" t="s">
        <v>370</v>
      </c>
      <c r="B661" s="9">
        <v>4.2742050358130002E-2</v>
      </c>
      <c r="C661" s="9">
        <v>4.2463068128079998E-2</v>
      </c>
      <c r="D661" s="9">
        <v>4.3065237041489998E-2</v>
      </c>
      <c r="E661" s="9">
        <v>4.9325478116980001E-2</v>
      </c>
      <c r="F661" s="9">
        <v>6.8313621686489995E-2</v>
      </c>
      <c r="G661" s="9">
        <v>4.1254774757129999E-2</v>
      </c>
      <c r="H661" s="9">
        <v>5.4969214042509998E-2</v>
      </c>
      <c r="I661" s="9">
        <v>4.195054907812E-2</v>
      </c>
      <c r="J661" s="9">
        <v>4.9148820296919998E-2</v>
      </c>
      <c r="K661" s="9">
        <v>0</v>
      </c>
      <c r="L661" s="9">
        <v>4.5625134309249998E-2</v>
      </c>
      <c r="M661" s="9">
        <v>2.4595173226019999E-2</v>
      </c>
      <c r="N661" s="9">
        <v>4.6499020777520002E-2</v>
      </c>
      <c r="O661" s="9">
        <v>4.9458879252120003E-2</v>
      </c>
      <c r="P661" s="9">
        <v>3.439409333586E-2</v>
      </c>
      <c r="Q661" s="9">
        <v>6.7415976293360005E-2</v>
      </c>
      <c r="R661" s="9">
        <v>4.389889611989E-2</v>
      </c>
      <c r="S661" s="9">
        <v>5.984011952407E-2</v>
      </c>
      <c r="T661" s="9">
        <v>2.911397905012E-2</v>
      </c>
      <c r="U661" s="9">
        <v>4.1525383208610003E-2</v>
      </c>
      <c r="V661" s="9">
        <v>4.8841242590689997E-2</v>
      </c>
      <c r="W661" s="9">
        <v>6.5306965230860006E-2</v>
      </c>
      <c r="X661" s="9">
        <v>0</v>
      </c>
      <c r="Y661" s="9">
        <v>6.0295547608850003E-2</v>
      </c>
      <c r="Z661" s="9">
        <v>2.8260685836370002E-2</v>
      </c>
      <c r="AA661" s="9">
        <v>2.1383328079070001E-2</v>
      </c>
      <c r="AB661" s="11">
        <v>0.2101872138833</v>
      </c>
      <c r="AC661" s="9">
        <v>0.1117115767728</v>
      </c>
      <c r="AD661" s="9">
        <v>0.13972409185599999</v>
      </c>
      <c r="AE661" s="9">
        <v>0</v>
      </c>
      <c r="AF661" s="9">
        <v>1.047059913941E-2</v>
      </c>
      <c r="AG661" s="9">
        <v>0</v>
      </c>
      <c r="AH661" s="9">
        <v>0</v>
      </c>
      <c r="AI661" s="9">
        <v>7.459568934843E-2</v>
      </c>
      <c r="AJ661" s="9">
        <v>3.8588685808030002E-2</v>
      </c>
      <c r="AK661" s="9">
        <v>5.4040801302809999E-2</v>
      </c>
      <c r="AL661" s="9">
        <v>3.4923809520930001E-2</v>
      </c>
      <c r="AM661" s="9">
        <v>6.3988645919620002E-2</v>
      </c>
      <c r="AN661" s="9">
        <v>0</v>
      </c>
      <c r="AO661" s="9">
        <v>0</v>
      </c>
      <c r="AP661" s="9">
        <v>4.2742050358130002E-2</v>
      </c>
      <c r="AQ661" s="9">
        <v>5.1517922406469997E-2</v>
      </c>
      <c r="AR661" s="9">
        <v>4.2742050358130002E-2</v>
      </c>
      <c r="AT661" s="11">
        <v>5.922747152064E-2</v>
      </c>
      <c r="AU661" s="9">
        <v>5.8049955525400002E-2</v>
      </c>
      <c r="AV661" s="9">
        <v>0</v>
      </c>
      <c r="AW661" s="9">
        <v>1.047059913941E-2</v>
      </c>
      <c r="AX661" s="9">
        <v>0</v>
      </c>
      <c r="AY661" s="9">
        <v>0</v>
      </c>
      <c r="AZ661" s="9">
        <v>4.2798125562390002E-2</v>
      </c>
    </row>
    <row r="662" spans="1:52" x14ac:dyDescent="0.35">
      <c r="A662" t="s">
        <v>540</v>
      </c>
      <c r="B662" s="9">
        <v>8.0646416601109994E-2</v>
      </c>
      <c r="C662" s="9">
        <v>6.4801094767230005E-2</v>
      </c>
      <c r="D662" s="9">
        <v>9.3468633247039995E-2</v>
      </c>
      <c r="E662" s="9">
        <v>0.15712261706559999</v>
      </c>
      <c r="F662" s="9">
        <v>6.4541264644400007E-2</v>
      </c>
      <c r="G662" s="9">
        <v>0.1374191441847</v>
      </c>
      <c r="H662" s="9">
        <v>0.1004818993416</v>
      </c>
      <c r="I662" s="9">
        <v>7.4347077938040004E-2</v>
      </c>
      <c r="J662" s="9">
        <v>0</v>
      </c>
      <c r="K662" s="9">
        <v>5.1525360275489998E-2</v>
      </c>
      <c r="L662" s="9">
        <v>5.7806966116969997E-2</v>
      </c>
      <c r="M662" s="9">
        <v>6.3765924188709994E-2</v>
      </c>
      <c r="N662" s="9">
        <v>9.6581045612089994E-2</v>
      </c>
      <c r="O662" s="9">
        <v>0.1063200532277</v>
      </c>
      <c r="P662" s="9">
        <v>0.11689234199909999</v>
      </c>
      <c r="Q662" s="9">
        <v>4.3352772017070003E-2</v>
      </c>
      <c r="R662" s="9">
        <v>9.5725193220809995E-2</v>
      </c>
      <c r="S662" s="9">
        <v>4.6998624043229999E-2</v>
      </c>
      <c r="T662" s="9">
        <v>7.6843221855669996E-2</v>
      </c>
      <c r="U662" s="9">
        <v>6.4787904797150006E-2</v>
      </c>
      <c r="V662" s="9">
        <v>7.580156779312E-2</v>
      </c>
      <c r="W662" s="9">
        <v>9.6496908498010001E-2</v>
      </c>
      <c r="X662" s="9">
        <v>4.6467409581910001E-2</v>
      </c>
      <c r="Y662" s="9">
        <v>0.1270545378565</v>
      </c>
      <c r="Z662" s="9">
        <v>0.1176479778744</v>
      </c>
      <c r="AA662" s="9">
        <v>3.6449293557239998E-2</v>
      </c>
      <c r="AB662" s="9">
        <v>0.11019158856</v>
      </c>
      <c r="AC662" s="11">
        <v>0.57973015464800004</v>
      </c>
      <c r="AD662" s="9">
        <v>0.1170286787818</v>
      </c>
      <c r="AE662" s="9">
        <v>0.102541580535</v>
      </c>
      <c r="AF662" s="9">
        <v>6.6857554686140006E-2</v>
      </c>
      <c r="AG662" s="9">
        <v>9.9314587345910005E-2</v>
      </c>
      <c r="AH662" s="9">
        <v>5.9705665969080002E-2</v>
      </c>
      <c r="AI662" s="9">
        <v>7.9841867129059996E-2</v>
      </c>
      <c r="AJ662" s="9">
        <v>9.7787383766560002E-2</v>
      </c>
      <c r="AK662" s="9">
        <v>7.8917704294829999E-2</v>
      </c>
      <c r="AL662" s="9">
        <v>5.3919870466589997E-2</v>
      </c>
      <c r="AM662" s="9">
        <v>8.2303895150859993E-2</v>
      </c>
      <c r="AN662" s="9">
        <v>0.2431126447004</v>
      </c>
      <c r="AO662" s="9">
        <v>0</v>
      </c>
      <c r="AP662" s="9">
        <v>8.0646416601109994E-2</v>
      </c>
      <c r="AQ662" s="9">
        <v>0.1037582059376</v>
      </c>
      <c r="AR662" s="9">
        <v>8.0646416601109994E-2</v>
      </c>
      <c r="AT662" s="9">
        <v>8.2795496059820006E-2</v>
      </c>
      <c r="AU662" s="9">
        <v>9.3671818071880006E-2</v>
      </c>
      <c r="AV662" s="9">
        <v>0</v>
      </c>
      <c r="AW662" s="9">
        <v>6.6857554686140006E-2</v>
      </c>
      <c r="AX662" s="9">
        <v>6.5788849191140003E-2</v>
      </c>
      <c r="AY662" s="9">
        <v>0.102541580535</v>
      </c>
      <c r="AZ662" s="9">
        <v>8.075222023584E-2</v>
      </c>
    </row>
    <row r="663" spans="1:52" x14ac:dyDescent="0.35">
      <c r="A663" t="s">
        <v>372</v>
      </c>
      <c r="B663" s="9">
        <v>0.1035707716926</v>
      </c>
      <c r="C663" s="9">
        <v>0.11918706513049999</v>
      </c>
      <c r="D663" s="9">
        <v>9.1365493917729995E-2</v>
      </c>
      <c r="E663" s="9">
        <v>0.1754727652161</v>
      </c>
      <c r="F663" s="9">
        <v>0.1814815279252</v>
      </c>
      <c r="G663" s="9">
        <v>8.674175328705E-2</v>
      </c>
      <c r="H663" s="9">
        <v>0.1347594271583</v>
      </c>
      <c r="I663" s="9">
        <v>9.9303317316639994E-2</v>
      </c>
      <c r="J663" s="9">
        <v>2.19932882284E-2</v>
      </c>
      <c r="K663" s="9">
        <v>4.4317563482009999E-2</v>
      </c>
      <c r="L663" s="9">
        <v>8.908904541307E-2</v>
      </c>
      <c r="M663" s="9">
        <v>7.3595106841640001E-2</v>
      </c>
      <c r="N663" s="9">
        <v>0.1188663824407</v>
      </c>
      <c r="O663" s="9">
        <v>0.1296096593486</v>
      </c>
      <c r="P663" s="9">
        <v>0.1035062591536</v>
      </c>
      <c r="Q663" s="9">
        <v>0.1314135510229</v>
      </c>
      <c r="R663" s="9">
        <v>0.1115389114949</v>
      </c>
      <c r="S663" s="9">
        <v>8.7325176491849996E-2</v>
      </c>
      <c r="T663" s="9">
        <v>0.1005207745796</v>
      </c>
      <c r="U663" s="9">
        <v>9.5190593227400006E-2</v>
      </c>
      <c r="V663" s="9">
        <v>0</v>
      </c>
      <c r="W663" s="9">
        <v>3.3017058300900001E-2</v>
      </c>
      <c r="X663" s="9">
        <v>0.1402345980187</v>
      </c>
      <c r="Y663" s="9">
        <v>0.1115657786785</v>
      </c>
      <c r="Z663" s="9">
        <v>9.2146202457990004E-2</v>
      </c>
      <c r="AA663" s="9">
        <v>9.1343971190749995E-2</v>
      </c>
      <c r="AB663" s="9">
        <v>0.1780941575103</v>
      </c>
      <c r="AC663" s="9">
        <v>4.3846562800980003E-2</v>
      </c>
      <c r="AD663" s="11">
        <v>0.49643636845209999</v>
      </c>
      <c r="AE663" s="9">
        <v>1.3563314649780001E-2</v>
      </c>
      <c r="AF663" s="9">
        <v>5.2520083245619999E-2</v>
      </c>
      <c r="AG663" s="9">
        <v>0.13564683679699999</v>
      </c>
      <c r="AH663" s="9">
        <v>8.5548609144759993E-2</v>
      </c>
      <c r="AI663" s="11">
        <v>0.20754249883090001</v>
      </c>
      <c r="AJ663" s="9">
        <v>5.5764640440069999E-2</v>
      </c>
      <c r="AK663" s="9">
        <v>0.1164718002303</v>
      </c>
      <c r="AL663" s="10">
        <v>5.385071995703E-3</v>
      </c>
      <c r="AM663" s="9">
        <v>0.1064230962035</v>
      </c>
      <c r="AN663" s="9">
        <v>6.1263171421849998E-2</v>
      </c>
      <c r="AO663" s="9">
        <v>0</v>
      </c>
      <c r="AP663" s="9">
        <v>0.1035707716926</v>
      </c>
      <c r="AQ663" s="9">
        <v>0.1024464310376</v>
      </c>
      <c r="AR663" s="9">
        <v>0.1035707716926</v>
      </c>
      <c r="AT663" s="9">
        <v>0.12688966124709999</v>
      </c>
      <c r="AU663" s="9">
        <v>0.1275123136511</v>
      </c>
      <c r="AV663" s="9">
        <v>3.0495162054860001E-2</v>
      </c>
      <c r="AW663" s="9">
        <v>5.2520083245619999E-2</v>
      </c>
      <c r="AX663" s="9">
        <v>0</v>
      </c>
      <c r="AY663" s="9">
        <v>1.3563314649780001E-2</v>
      </c>
      <c r="AZ663" s="9">
        <v>0.10370665081240001</v>
      </c>
    </row>
    <row r="664" spans="1:52" x14ac:dyDescent="0.35">
      <c r="A664" t="s">
        <v>373</v>
      </c>
      <c r="B664" s="9">
        <v>9.1687277553719998E-2</v>
      </c>
      <c r="C664" s="9">
        <v>5.6316382756020002E-2</v>
      </c>
      <c r="D664" s="9">
        <v>0.1201015287447</v>
      </c>
      <c r="E664" s="9">
        <v>5.7808106383620002E-2</v>
      </c>
      <c r="F664" s="9">
        <v>0.1012120174089</v>
      </c>
      <c r="G664" s="9">
        <v>0.12293202907469999</v>
      </c>
      <c r="H664" s="9">
        <v>0.1119235118956</v>
      </c>
      <c r="I664" s="9">
        <v>7.5020806699440001E-2</v>
      </c>
      <c r="J664" s="9">
        <v>7.3260301406930003E-2</v>
      </c>
      <c r="K664" s="9">
        <v>9.3270410043459998E-2</v>
      </c>
      <c r="L664" s="9">
        <v>7.8297998059099996E-2</v>
      </c>
      <c r="M664" s="9">
        <v>0.1646453703362</v>
      </c>
      <c r="N664" s="9">
        <v>7.8252689263270003E-2</v>
      </c>
      <c r="O664" s="9">
        <v>6.5242155322499995E-2</v>
      </c>
      <c r="P664" s="9">
        <v>7.5575936301959995E-2</v>
      </c>
      <c r="Q664" s="9">
        <v>7.8710206600640001E-2</v>
      </c>
      <c r="R664" s="9">
        <v>7.6478084162489995E-2</v>
      </c>
      <c r="S664" s="9">
        <v>0.12888504061209999</v>
      </c>
      <c r="T664" s="9">
        <v>9.3314863636950005E-2</v>
      </c>
      <c r="U664" s="9">
        <v>0.1076829500812</v>
      </c>
      <c r="V664" s="9">
        <v>4.7483306737469998E-2</v>
      </c>
      <c r="W664" s="9">
        <v>0.10999241637</v>
      </c>
      <c r="X664" s="9">
        <v>8.4300448626620006E-2</v>
      </c>
      <c r="Y664" s="9">
        <v>3.5809761581460001E-2</v>
      </c>
      <c r="Z664" s="9">
        <v>4.317555388752E-2</v>
      </c>
      <c r="AA664" s="9">
        <v>4.8709526856790003E-2</v>
      </c>
      <c r="AB664" s="9">
        <v>9.1814764293119994E-2</v>
      </c>
      <c r="AC664" s="9">
        <v>7.9168080529819995E-2</v>
      </c>
      <c r="AD664" s="9">
        <v>4.4234489936499997E-2</v>
      </c>
      <c r="AE664" s="11">
        <v>0.54821294640780005</v>
      </c>
      <c r="AF664" s="9">
        <v>4.2855869779590001E-2</v>
      </c>
      <c r="AG664" s="9">
        <v>0</v>
      </c>
      <c r="AH664" s="9">
        <v>3.1963694685320003E-2</v>
      </c>
      <c r="AI664" s="9">
        <v>3.7137400001139999E-2</v>
      </c>
      <c r="AJ664" s="9">
        <v>0.137807667257</v>
      </c>
      <c r="AK664" s="9">
        <v>0.1282782974594</v>
      </c>
      <c r="AL664" s="9">
        <v>0.12011409984929999</v>
      </c>
      <c r="AM664" s="9">
        <v>0.1144168179251</v>
      </c>
      <c r="AN664" s="9">
        <v>0.11044660310819999</v>
      </c>
      <c r="AO664" s="9">
        <v>0.1303860091681</v>
      </c>
      <c r="AP664" s="9">
        <v>9.1687277553719998E-2</v>
      </c>
      <c r="AQ664" s="9">
        <v>8.84604791793E-2</v>
      </c>
      <c r="AR664" s="9">
        <v>9.1687277553719998E-2</v>
      </c>
      <c r="AT664" s="10">
        <v>3.2130796590010002E-2</v>
      </c>
      <c r="AU664" s="10">
        <v>4.3973069709790001E-2</v>
      </c>
      <c r="AV664" s="9">
        <v>0</v>
      </c>
      <c r="AW664" s="9">
        <v>4.2855869779590001E-2</v>
      </c>
      <c r="AX664" s="11">
        <v>0.56508775404089995</v>
      </c>
      <c r="AY664" s="11">
        <v>0.54821294640780005</v>
      </c>
      <c r="AZ664" s="9">
        <v>9.1807566186900003E-2</v>
      </c>
    </row>
    <row r="665" spans="1:52" x14ac:dyDescent="0.35">
      <c r="A665" t="s">
        <v>374</v>
      </c>
      <c r="B665" s="9">
        <v>0.1274019016788</v>
      </c>
      <c r="C665" s="9">
        <v>0.1085873128303</v>
      </c>
      <c r="D665" s="9">
        <v>0.14270149272880001</v>
      </c>
      <c r="E665" s="9">
        <v>0.110815427563</v>
      </c>
      <c r="F665" s="9">
        <v>8.4240919387430002E-2</v>
      </c>
      <c r="G665" s="9">
        <v>0.1049175735778</v>
      </c>
      <c r="H665" s="9">
        <v>9.4437869129959995E-2</v>
      </c>
      <c r="I665" s="9">
        <v>0.1522961119139</v>
      </c>
      <c r="J665" s="9">
        <v>0.1408071775486</v>
      </c>
      <c r="K665" s="9">
        <v>0.18867511702690001</v>
      </c>
      <c r="L665" s="9">
        <v>0.14369751325960001</v>
      </c>
      <c r="M665" s="9">
        <v>0.14231449628769999</v>
      </c>
      <c r="N665" s="9">
        <v>0.1147316451707</v>
      </c>
      <c r="O665" s="9">
        <v>0.1081701289347</v>
      </c>
      <c r="P665" s="9">
        <v>0.1054875807633</v>
      </c>
      <c r="Q665" s="9">
        <v>0.1120621963901</v>
      </c>
      <c r="R665" s="9">
        <v>0.1073799751187</v>
      </c>
      <c r="S665" s="9">
        <v>0.14220697915409999</v>
      </c>
      <c r="T665" s="9">
        <v>0.15269612418340001</v>
      </c>
      <c r="U665" s="9">
        <v>0.14845917752410001</v>
      </c>
      <c r="V665" s="9">
        <v>0</v>
      </c>
      <c r="W665" s="9">
        <v>0</v>
      </c>
      <c r="X665" s="9">
        <v>4.6467409581910001E-2</v>
      </c>
      <c r="Y665" s="9">
        <v>0.103820076144</v>
      </c>
      <c r="Z665" s="9">
        <v>1.8907414269520001E-2</v>
      </c>
      <c r="AA665" s="10">
        <v>2.5253029074550001E-2</v>
      </c>
      <c r="AB665" s="9">
        <v>0.1217789198771</v>
      </c>
      <c r="AC665" s="9">
        <v>0.14842566563000001</v>
      </c>
      <c r="AD665" s="9">
        <v>5.1664194715900003E-2</v>
      </c>
      <c r="AE665" s="9">
        <v>0.1079382608058</v>
      </c>
      <c r="AF665" s="11">
        <v>0.83261584477200001</v>
      </c>
      <c r="AG665" s="9">
        <v>7.0102921088230005E-2</v>
      </c>
      <c r="AH665" s="9">
        <v>0</v>
      </c>
      <c r="AI665" s="9">
        <v>0.1079912802553</v>
      </c>
      <c r="AJ665" s="9">
        <v>0.15086139194129999</v>
      </c>
      <c r="AK665" s="9">
        <v>0.19843809015489999</v>
      </c>
      <c r="AL665" s="9">
        <v>0.11193683544129999</v>
      </c>
      <c r="AM665" s="9">
        <v>0.17934969439910001</v>
      </c>
      <c r="AN665" s="9">
        <v>0</v>
      </c>
      <c r="AO665" s="9">
        <v>0.10504008836919999</v>
      </c>
      <c r="AP665" s="9">
        <v>0.1274019016788</v>
      </c>
      <c r="AQ665" s="9">
        <v>0.124883925467</v>
      </c>
      <c r="AR665" s="9">
        <v>0.1274019016788</v>
      </c>
      <c r="AT665" s="10">
        <v>3.9909788411659999E-2</v>
      </c>
      <c r="AU665" s="10">
        <v>5.4492193589080001E-2</v>
      </c>
      <c r="AV665" s="11">
        <v>0.90168723888220004</v>
      </c>
      <c r="AW665" s="11">
        <v>0.83261584477200001</v>
      </c>
      <c r="AX665" s="9">
        <v>4.3522551689260003E-2</v>
      </c>
      <c r="AY665" s="9">
        <v>0.1079382608058</v>
      </c>
      <c r="AZ665" s="9">
        <v>0.127569045922</v>
      </c>
    </row>
    <row r="666" spans="1:52" x14ac:dyDescent="0.35">
      <c r="A666" t="s">
        <v>375</v>
      </c>
      <c r="B666" s="9">
        <v>2.0061853203399999E-2</v>
      </c>
      <c r="C666" s="9">
        <v>2.944190721263E-2</v>
      </c>
      <c r="D666" s="9">
        <v>1.263127344305E-2</v>
      </c>
      <c r="E666" s="9">
        <v>4.19785412961E-2</v>
      </c>
      <c r="F666" s="9">
        <v>0</v>
      </c>
      <c r="G666" s="9">
        <v>2.0304037176959999E-2</v>
      </c>
      <c r="H666" s="9">
        <v>1.0013189017819999E-2</v>
      </c>
      <c r="I666" s="9">
        <v>1.0559152671259999E-2</v>
      </c>
      <c r="J666" s="9">
        <v>7.2896977617989994E-2</v>
      </c>
      <c r="K666" s="9">
        <v>0</v>
      </c>
      <c r="L666" s="9">
        <v>1.383441341516E-2</v>
      </c>
      <c r="M666" s="9">
        <v>0</v>
      </c>
      <c r="N666" s="9">
        <v>2.4317617827770002E-2</v>
      </c>
      <c r="O666" s="9">
        <v>3.922870758264E-2</v>
      </c>
      <c r="P666" s="9">
        <v>1.7086039917549999E-2</v>
      </c>
      <c r="Q666" s="9">
        <v>0</v>
      </c>
      <c r="R666" s="9">
        <v>1.216810595281E-2</v>
      </c>
      <c r="S666" s="9">
        <v>3.1992065144900002E-2</v>
      </c>
      <c r="T666" s="9">
        <v>2.5905009255620001E-2</v>
      </c>
      <c r="U666" s="9">
        <v>2.8363792220610001E-2</v>
      </c>
      <c r="V666" s="9">
        <v>2.7680693201420001E-2</v>
      </c>
      <c r="W666" s="9">
        <v>5.5252066441000003E-2</v>
      </c>
      <c r="X666" s="9">
        <v>0</v>
      </c>
      <c r="Y666" s="9">
        <v>0</v>
      </c>
      <c r="Z666" s="9">
        <v>0</v>
      </c>
      <c r="AA666" s="9">
        <v>1.989417606087E-2</v>
      </c>
      <c r="AB666" s="9">
        <v>0</v>
      </c>
      <c r="AC666" s="9">
        <v>6.1182755230709998E-2</v>
      </c>
      <c r="AD666" s="9">
        <v>7.2967017346599994E-2</v>
      </c>
      <c r="AE666" s="9">
        <v>0</v>
      </c>
      <c r="AF666" s="9">
        <v>2.3718332666710001E-2</v>
      </c>
      <c r="AG666" s="11">
        <v>0.51951108639379995</v>
      </c>
      <c r="AH666" s="9">
        <v>0</v>
      </c>
      <c r="AI666" s="9">
        <v>3.5986566399579999E-2</v>
      </c>
      <c r="AJ666" s="9">
        <v>3.2750187263420001E-2</v>
      </c>
      <c r="AK666" s="9">
        <v>4.5185501118970003E-2</v>
      </c>
      <c r="AL666" s="9">
        <v>0</v>
      </c>
      <c r="AM666" s="9">
        <v>2.548121618499E-2</v>
      </c>
      <c r="AN666" s="9">
        <v>0.1147224358755</v>
      </c>
      <c r="AO666" s="9">
        <v>0</v>
      </c>
      <c r="AP666" s="9">
        <v>2.0061853203399999E-2</v>
      </c>
      <c r="AQ666" s="9">
        <v>2.0053309744870001E-2</v>
      </c>
      <c r="AR666" s="9">
        <v>2.0061853203399999E-2</v>
      </c>
      <c r="AT666" s="9">
        <v>1.177394652461E-2</v>
      </c>
      <c r="AU666" s="9">
        <v>1.4788281056499999E-2</v>
      </c>
      <c r="AV666" s="9">
        <v>0</v>
      </c>
      <c r="AW666" s="9">
        <v>2.3718332666710001E-2</v>
      </c>
      <c r="AX666" s="9">
        <v>0</v>
      </c>
      <c r="AY666" s="9">
        <v>0</v>
      </c>
      <c r="AZ666" s="9">
        <v>2.0088173244359998E-2</v>
      </c>
    </row>
    <row r="667" spans="1:52" x14ac:dyDescent="0.35">
      <c r="A667" t="s">
        <v>376</v>
      </c>
      <c r="B667" s="9">
        <v>6.5085913161719994E-2</v>
      </c>
      <c r="C667" s="9">
        <v>6.2696348965449997E-2</v>
      </c>
      <c r="D667" s="9">
        <v>6.4786520950779997E-2</v>
      </c>
      <c r="E667" s="9">
        <v>6.8005771850449995E-2</v>
      </c>
      <c r="F667" s="9">
        <v>4.982322699195E-2</v>
      </c>
      <c r="G667" s="9">
        <v>3.8284750988580002E-2</v>
      </c>
      <c r="H667" s="9">
        <v>4.4132883727089997E-2</v>
      </c>
      <c r="I667" s="9">
        <v>7.0091925102319999E-2</v>
      </c>
      <c r="J667" s="9">
        <v>0.1058463673296</v>
      </c>
      <c r="K667" s="9">
        <v>8.0701936383379996E-2</v>
      </c>
      <c r="L667" s="9">
        <v>6.2935355808699994E-2</v>
      </c>
      <c r="M667" s="9">
        <v>4.7543692369850003E-2</v>
      </c>
      <c r="N667" s="9">
        <v>9.0278567093930007E-2</v>
      </c>
      <c r="O667" s="9">
        <v>5.5805262128819998E-2</v>
      </c>
      <c r="P667" s="9">
        <v>2.5257840799890002E-2</v>
      </c>
      <c r="Q667" s="11">
        <v>0.17739351500530001</v>
      </c>
      <c r="R667" s="9">
        <v>6.9047578096189999E-2</v>
      </c>
      <c r="S667" s="9">
        <v>3.5581846003109999E-2</v>
      </c>
      <c r="T667" s="9">
        <v>7.8089957781920002E-2</v>
      </c>
      <c r="U667" s="9">
        <v>6.0919387473919999E-2</v>
      </c>
      <c r="V667" s="9">
        <v>4.1895618960160003E-2</v>
      </c>
      <c r="W667" s="9">
        <v>4.7780818234460003E-2</v>
      </c>
      <c r="X667" s="9">
        <v>8.374567482735E-2</v>
      </c>
      <c r="Y667" s="9">
        <v>4.5027025595560002E-2</v>
      </c>
      <c r="Z667" s="9">
        <v>9.8951083015729996E-2</v>
      </c>
      <c r="AA667" s="9">
        <v>2.549364170211E-2</v>
      </c>
      <c r="AB667" s="9">
        <v>0.1029498852297</v>
      </c>
      <c r="AC667" s="9">
        <v>0</v>
      </c>
      <c r="AD667" s="9">
        <v>2.513497303916E-2</v>
      </c>
      <c r="AE667" s="9">
        <v>4.2691899176480003E-2</v>
      </c>
      <c r="AF667" s="9">
        <v>3.2968694273470003E-2</v>
      </c>
      <c r="AG667" s="9">
        <v>0</v>
      </c>
      <c r="AH667" s="11">
        <v>0.53652753652740004</v>
      </c>
      <c r="AI667" s="9">
        <v>4.1758565711609998E-2</v>
      </c>
      <c r="AJ667" s="9">
        <v>5.6297980491759998E-2</v>
      </c>
      <c r="AK667" s="9">
        <v>3.3072089809090002E-2</v>
      </c>
      <c r="AL667" s="9">
        <v>0.1062454226535</v>
      </c>
      <c r="AM667" s="9">
        <v>4.1306710426940001E-2</v>
      </c>
      <c r="AN667" s="9">
        <v>4.1301941664439998E-2</v>
      </c>
      <c r="AO667" s="9">
        <v>0.18730883969369999</v>
      </c>
      <c r="AP667" s="9">
        <v>6.5085913161719994E-2</v>
      </c>
      <c r="AQ667" s="9">
        <v>3.2210181861170001E-2</v>
      </c>
      <c r="AR667" s="9">
        <v>6.5085913161719994E-2</v>
      </c>
      <c r="AT667" s="10">
        <v>3.8846679437520001E-2</v>
      </c>
      <c r="AU667" s="9">
        <v>4.2432866671350003E-2</v>
      </c>
      <c r="AV667" s="9">
        <v>1.5683072330819999E-2</v>
      </c>
      <c r="AW667" s="9">
        <v>3.2968694273470003E-2</v>
      </c>
      <c r="AX667" s="9">
        <v>3.481727346111E-2</v>
      </c>
      <c r="AY667" s="9">
        <v>4.2691899176480003E-2</v>
      </c>
      <c r="AZ667" s="9">
        <v>6.3859357628099994E-2</v>
      </c>
    </row>
    <row r="668" spans="1:52" x14ac:dyDescent="0.35">
      <c r="A668" t="s">
        <v>391</v>
      </c>
      <c r="B668" s="9">
        <v>1</v>
      </c>
      <c r="C668" s="9">
        <v>1</v>
      </c>
      <c r="D668" s="9">
        <v>1</v>
      </c>
      <c r="E668" s="9">
        <v>1</v>
      </c>
      <c r="F668" s="9">
        <v>1</v>
      </c>
      <c r="G668" s="9">
        <v>1</v>
      </c>
      <c r="H668" s="9">
        <v>1</v>
      </c>
      <c r="I668" s="9">
        <v>1</v>
      </c>
      <c r="J668" s="9">
        <v>1</v>
      </c>
      <c r="K668" s="9">
        <v>1</v>
      </c>
      <c r="L668" s="9">
        <v>1</v>
      </c>
      <c r="M668" s="9">
        <v>1</v>
      </c>
      <c r="N668" s="9">
        <v>1</v>
      </c>
      <c r="O668" s="9">
        <v>1</v>
      </c>
      <c r="P668" s="9">
        <v>1</v>
      </c>
      <c r="Q668" s="9">
        <v>1</v>
      </c>
      <c r="R668" s="9">
        <v>1</v>
      </c>
      <c r="S668" s="9">
        <v>1</v>
      </c>
      <c r="T668" s="9">
        <v>1</v>
      </c>
      <c r="U668" s="9">
        <v>1</v>
      </c>
      <c r="V668" s="9">
        <v>1</v>
      </c>
      <c r="W668" s="9">
        <v>1</v>
      </c>
      <c r="X668" s="9">
        <v>1</v>
      </c>
      <c r="Y668" s="9">
        <v>1</v>
      </c>
      <c r="Z668" s="9">
        <v>1</v>
      </c>
      <c r="AA668" s="9">
        <v>1</v>
      </c>
      <c r="AB668" s="9">
        <v>1</v>
      </c>
      <c r="AC668" s="9">
        <v>1</v>
      </c>
      <c r="AD668" s="9">
        <v>1</v>
      </c>
      <c r="AE668" s="9">
        <v>1</v>
      </c>
      <c r="AF668" s="9">
        <v>1</v>
      </c>
      <c r="AG668" s="9">
        <v>1</v>
      </c>
      <c r="AH668" s="9">
        <v>1</v>
      </c>
      <c r="AI668" s="9">
        <v>1</v>
      </c>
      <c r="AJ668" s="9">
        <v>1</v>
      </c>
      <c r="AK668" s="9">
        <v>1</v>
      </c>
      <c r="AL668" s="9">
        <v>1</v>
      </c>
      <c r="AM668" s="9">
        <v>1</v>
      </c>
      <c r="AN668" s="9">
        <v>1</v>
      </c>
      <c r="AO668" s="9">
        <v>1</v>
      </c>
      <c r="AP668" s="9">
        <v>1</v>
      </c>
      <c r="AQ668" s="9">
        <v>1</v>
      </c>
      <c r="AR668" s="9">
        <v>1</v>
      </c>
      <c r="AT668" s="9">
        <v>1</v>
      </c>
      <c r="AU668" s="9">
        <v>1</v>
      </c>
      <c r="AV668" s="9">
        <v>1</v>
      </c>
      <c r="AW668" s="9">
        <v>1</v>
      </c>
      <c r="AX668" s="9">
        <v>1</v>
      </c>
      <c r="AY668" s="9">
        <v>1</v>
      </c>
      <c r="AZ668" s="9">
        <v>1</v>
      </c>
    </row>
    <row r="669" spans="1:52" x14ac:dyDescent="0.35">
      <c r="A669" t="s">
        <v>341</v>
      </c>
      <c r="B669" s="6">
        <v>399</v>
      </c>
      <c r="C669" s="6">
        <v>171</v>
      </c>
      <c r="D669" s="6">
        <v>226</v>
      </c>
      <c r="E669" s="6">
        <v>69</v>
      </c>
      <c r="F669" s="6">
        <v>59</v>
      </c>
      <c r="G669" s="6">
        <v>95</v>
      </c>
      <c r="H669" s="6">
        <v>154</v>
      </c>
      <c r="I669" s="6">
        <v>67</v>
      </c>
      <c r="J669" s="6">
        <v>47</v>
      </c>
      <c r="K669" s="6">
        <v>62</v>
      </c>
      <c r="L669" s="6">
        <v>115</v>
      </c>
      <c r="M669" s="6">
        <v>75</v>
      </c>
      <c r="N669" s="6">
        <v>105</v>
      </c>
      <c r="O669" s="6">
        <v>104</v>
      </c>
      <c r="P669" s="6">
        <v>122</v>
      </c>
      <c r="Q669" s="6">
        <v>67</v>
      </c>
      <c r="R669" s="6">
        <v>189</v>
      </c>
      <c r="S669" s="6">
        <v>87</v>
      </c>
      <c r="T669" s="6">
        <v>123</v>
      </c>
      <c r="U669" s="6">
        <v>210</v>
      </c>
      <c r="V669" s="6">
        <v>40</v>
      </c>
      <c r="W669" s="6">
        <v>22</v>
      </c>
      <c r="X669" s="6">
        <v>21</v>
      </c>
      <c r="Y669" s="6">
        <v>60</v>
      </c>
      <c r="Z669" s="6">
        <v>36</v>
      </c>
      <c r="AA669" s="6">
        <v>79</v>
      </c>
      <c r="AB669" s="6">
        <v>18</v>
      </c>
      <c r="AC669" s="6">
        <v>30</v>
      </c>
      <c r="AD669" s="6">
        <v>45</v>
      </c>
      <c r="AE669" s="6">
        <v>45</v>
      </c>
      <c r="AF669" s="6">
        <v>47</v>
      </c>
      <c r="AG669" s="6">
        <v>7</v>
      </c>
      <c r="AH669" s="6">
        <v>22</v>
      </c>
      <c r="AI669" s="6">
        <v>136</v>
      </c>
      <c r="AJ669" s="6">
        <v>111</v>
      </c>
      <c r="AK669" s="6">
        <v>45</v>
      </c>
      <c r="AL669" s="6">
        <v>129</v>
      </c>
      <c r="AM669" s="6">
        <v>80</v>
      </c>
      <c r="AN669" s="6">
        <v>10</v>
      </c>
      <c r="AO669" s="6">
        <v>12</v>
      </c>
      <c r="AP669" s="6">
        <v>399</v>
      </c>
      <c r="AQ669" s="6">
        <v>137</v>
      </c>
      <c r="AR669" s="6">
        <v>399</v>
      </c>
      <c r="AS669" s="6">
        <v>0</v>
      </c>
      <c r="AT669" s="6">
        <v>281</v>
      </c>
      <c r="AU669" s="6">
        <v>297</v>
      </c>
      <c r="AV669" s="6">
        <v>36</v>
      </c>
      <c r="AW669" s="6">
        <v>47</v>
      </c>
      <c r="AX669" s="6">
        <v>36</v>
      </c>
      <c r="AY669" s="6">
        <v>45</v>
      </c>
      <c r="AZ669" s="6">
        <v>397</v>
      </c>
    </row>
    <row r="670" spans="1:52" x14ac:dyDescent="0.35">
      <c r="A670" t="s">
        <v>548</v>
      </c>
    </row>
    <row r="671" spans="1:52" x14ac:dyDescent="0.35">
      <c r="A671" t="s">
        <v>343</v>
      </c>
    </row>
    <row r="675" spans="1:52" x14ac:dyDescent="0.35">
      <c r="A675" s="3" t="s">
        <v>337</v>
      </c>
    </row>
    <row r="676" spans="1:52" x14ac:dyDescent="0.35">
      <c r="A676" t="s">
        <v>64</v>
      </c>
    </row>
    <row r="677" spans="1:52" ht="130.5" x14ac:dyDescent="0.35">
      <c r="A677" s="4" t="s">
        <v>393</v>
      </c>
      <c r="B677" s="4" t="s">
        <v>344</v>
      </c>
      <c r="C677" s="4" t="s">
        <v>345</v>
      </c>
      <c r="D677" s="4" t="s">
        <v>346</v>
      </c>
      <c r="E677" s="4" t="s">
        <v>347</v>
      </c>
      <c r="F677" s="4" t="s">
        <v>348</v>
      </c>
      <c r="G677" s="4" t="s">
        <v>349</v>
      </c>
      <c r="H677" s="4" t="s">
        <v>350</v>
      </c>
      <c r="I677" s="4" t="s">
        <v>351</v>
      </c>
      <c r="J677" s="4" t="s">
        <v>352</v>
      </c>
      <c r="K677" s="4" t="s">
        <v>353</v>
      </c>
      <c r="L677" s="4" t="s">
        <v>354</v>
      </c>
      <c r="M677" s="4" t="s">
        <v>355</v>
      </c>
      <c r="N677" s="4" t="s">
        <v>356</v>
      </c>
      <c r="O677" s="4" t="s">
        <v>357</v>
      </c>
      <c r="P677" s="4" t="s">
        <v>358</v>
      </c>
      <c r="Q677" s="4" t="s">
        <v>359</v>
      </c>
      <c r="R677" s="4" t="s">
        <v>360</v>
      </c>
      <c r="S677" s="4" t="s">
        <v>361</v>
      </c>
      <c r="T677" s="4" t="s">
        <v>362</v>
      </c>
      <c r="U677" s="4" t="s">
        <v>363</v>
      </c>
      <c r="V677" s="4" t="s">
        <v>364</v>
      </c>
      <c r="W677" s="4" t="s">
        <v>365</v>
      </c>
      <c r="X677" s="4" t="s">
        <v>366</v>
      </c>
      <c r="Y677" s="4" t="s">
        <v>367</v>
      </c>
      <c r="Z677" s="4" t="s">
        <v>368</v>
      </c>
      <c r="AA677" s="4" t="s">
        <v>369</v>
      </c>
      <c r="AB677" s="4" t="s">
        <v>370</v>
      </c>
      <c r="AC677" s="4" t="s">
        <v>371</v>
      </c>
      <c r="AD677" s="4" t="s">
        <v>372</v>
      </c>
      <c r="AE677" s="4" t="s">
        <v>373</v>
      </c>
      <c r="AF677" s="4" t="s">
        <v>374</v>
      </c>
      <c r="AG677" s="4" t="s">
        <v>375</v>
      </c>
      <c r="AH677" s="4" t="s">
        <v>376</v>
      </c>
      <c r="AI677" s="4" t="s">
        <v>377</v>
      </c>
      <c r="AJ677" s="4" t="s">
        <v>378</v>
      </c>
      <c r="AK677" s="4" t="s">
        <v>379</v>
      </c>
      <c r="AL677" s="4" t="s">
        <v>380</v>
      </c>
      <c r="AM677" s="4" t="s">
        <v>381</v>
      </c>
      <c r="AN677" s="4" t="s">
        <v>382</v>
      </c>
      <c r="AO677" s="4" t="s">
        <v>383</v>
      </c>
      <c r="AP677" s="4" t="s">
        <v>384</v>
      </c>
      <c r="AQ677" s="4" t="s">
        <v>385</v>
      </c>
      <c r="AR677" s="4" t="s">
        <v>386</v>
      </c>
      <c r="AS677" s="4" t="s">
        <v>387</v>
      </c>
      <c r="AT677" s="4" t="s">
        <v>182</v>
      </c>
      <c r="AU677" s="4" t="s">
        <v>388</v>
      </c>
      <c r="AV677" s="4" t="s">
        <v>298</v>
      </c>
      <c r="AW677" s="4" t="s">
        <v>389</v>
      </c>
      <c r="AX677" s="4" t="s">
        <v>299</v>
      </c>
      <c r="AY677" s="4" t="s">
        <v>390</v>
      </c>
      <c r="AZ677" s="4" t="s">
        <v>391</v>
      </c>
    </row>
    <row r="678" spans="1:52" x14ac:dyDescent="0.35">
      <c r="A678" t="s">
        <v>538</v>
      </c>
      <c r="B678" s="9">
        <v>0.1208245696745</v>
      </c>
      <c r="C678" s="9">
        <v>0.1677418319024</v>
      </c>
      <c r="D678" s="9">
        <v>7.7400420367259998E-2</v>
      </c>
      <c r="E678" s="9">
        <v>0.27340959207830001</v>
      </c>
      <c r="F678" s="9">
        <v>0.2063174922072</v>
      </c>
      <c r="G678" s="9">
        <v>9.8913404204130001E-2</v>
      </c>
      <c r="H678" s="9">
        <v>0.1489589420613</v>
      </c>
      <c r="I678" s="9">
        <v>6.6285062577200002E-2</v>
      </c>
      <c r="J678" s="9">
        <v>7.6925046699329994E-2</v>
      </c>
      <c r="K678" s="9">
        <v>0.1225634926902</v>
      </c>
      <c r="L678" s="9">
        <v>9.5352483570639995E-2</v>
      </c>
      <c r="M678" s="9">
        <v>9.7018572069430001E-2</v>
      </c>
      <c r="N678" s="9">
        <v>0.1646359429641</v>
      </c>
      <c r="O678" s="9">
        <v>0.12739177818130001</v>
      </c>
      <c r="P678" s="9">
        <v>0.1091391879402</v>
      </c>
      <c r="Q678" s="9">
        <v>0.13004992823389999</v>
      </c>
      <c r="R678" s="9">
        <v>0.11537821551370001</v>
      </c>
      <c r="S678" s="9">
        <v>0.14886386160359999</v>
      </c>
      <c r="T678" s="9">
        <v>0.11626015588040001</v>
      </c>
      <c r="U678" s="9">
        <v>0.1266673082133</v>
      </c>
      <c r="V678" s="11">
        <v>0.53411862657910003</v>
      </c>
      <c r="W678" s="9">
        <v>0.22209561324429999</v>
      </c>
      <c r="X678" s="9">
        <v>3.104788159414E-2</v>
      </c>
      <c r="Y678" s="9">
        <v>9.7952088598009995E-2</v>
      </c>
      <c r="Z678" s="9">
        <v>0.18062375072190001</v>
      </c>
      <c r="AA678" s="9">
        <v>0.101853266515</v>
      </c>
      <c r="AB678" s="9">
        <v>0.13667157952270001</v>
      </c>
      <c r="AC678" s="9">
        <v>9.7313271373430002E-2</v>
      </c>
      <c r="AD678" s="9">
        <v>0.14409583358200001</v>
      </c>
      <c r="AE678" s="9">
        <v>2.8978083540960001E-2</v>
      </c>
      <c r="AF678" s="10">
        <v>1.026906663586E-2</v>
      </c>
      <c r="AG678" s="9">
        <v>0</v>
      </c>
      <c r="AH678" s="9">
        <v>6.1316313507010001E-2</v>
      </c>
      <c r="AI678" s="9">
        <v>0.13553270854669999</v>
      </c>
      <c r="AJ678" s="9">
        <v>0.1013919022418</v>
      </c>
      <c r="AK678" s="9">
        <v>9.7001680860449996E-2</v>
      </c>
      <c r="AL678" s="9">
        <v>0.1402873888482</v>
      </c>
      <c r="AM678" s="9">
        <v>5.2064617501760002E-2</v>
      </c>
      <c r="AN678" s="9">
        <v>0</v>
      </c>
      <c r="AO678" s="9">
        <v>0.17894858186259999</v>
      </c>
      <c r="AP678" s="9">
        <v>0.1208245696745</v>
      </c>
      <c r="AQ678" s="9">
        <v>0.18888879246189999</v>
      </c>
      <c r="AR678" s="9">
        <v>0.1208245696745</v>
      </c>
      <c r="AT678" s="11">
        <v>0.1666299223445</v>
      </c>
      <c r="AU678" s="11">
        <v>0.1616986549345</v>
      </c>
      <c r="AV678" s="10">
        <v>1.279756630384E-2</v>
      </c>
      <c r="AW678" s="10">
        <v>1.026906663586E-2</v>
      </c>
      <c r="AX678" s="9">
        <v>2.1400369923330002E-2</v>
      </c>
      <c r="AY678" s="9">
        <v>2.8978083540960001E-2</v>
      </c>
      <c r="AZ678" s="9">
        <v>0.1210164560761</v>
      </c>
    </row>
    <row r="679" spans="1:52" x14ac:dyDescent="0.35">
      <c r="A679" t="s">
        <v>365</v>
      </c>
      <c r="B679" s="9">
        <v>6.1881002788730002E-2</v>
      </c>
      <c r="C679" s="9">
        <v>6.8830726181710003E-2</v>
      </c>
      <c r="D679" s="9">
        <v>5.5583760440630001E-2</v>
      </c>
      <c r="E679" s="9">
        <v>0.21578245335820001</v>
      </c>
      <c r="F679" s="9">
        <v>0.1258106547408</v>
      </c>
      <c r="G679" s="9">
        <v>6.2226271204789997E-2</v>
      </c>
      <c r="H679" s="9">
        <v>9.1853771726819994E-2</v>
      </c>
      <c r="I679" s="9">
        <v>7.5698534940510001E-2</v>
      </c>
      <c r="J679" s="9">
        <v>3.350957959518E-2</v>
      </c>
      <c r="K679" s="9">
        <v>1.1189517219520001E-2</v>
      </c>
      <c r="L679" s="9">
        <v>7.2381314866899998E-2</v>
      </c>
      <c r="M679" s="9">
        <v>3.347503897009E-2</v>
      </c>
      <c r="N679" s="9">
        <v>3.0133959913390001E-2</v>
      </c>
      <c r="O679" s="9">
        <v>0.1012968738633</v>
      </c>
      <c r="P679" s="9">
        <v>0.10296252553019999</v>
      </c>
      <c r="Q679" s="9">
        <v>2.8080235492419999E-2</v>
      </c>
      <c r="R679" s="9">
        <v>8.0620290594740004E-2</v>
      </c>
      <c r="S679" s="9">
        <v>6.9081501798859996E-2</v>
      </c>
      <c r="T679" s="9">
        <v>2.89762012205E-2</v>
      </c>
      <c r="U679" s="9">
        <v>4.1777874012610003E-2</v>
      </c>
      <c r="V679" s="9">
        <v>6.4857693969629995E-2</v>
      </c>
      <c r="W679" s="11">
        <v>0.42070299238839998</v>
      </c>
      <c r="X679" s="9">
        <v>7.5803480731450004E-2</v>
      </c>
      <c r="Y679" s="9">
        <v>0.13393346074019999</v>
      </c>
      <c r="Z679" s="9">
        <v>0.10237276749139999</v>
      </c>
      <c r="AA679" s="9">
        <v>5.8046028106019998E-2</v>
      </c>
      <c r="AB679" s="9">
        <v>0.2166016247915</v>
      </c>
      <c r="AC679" s="9">
        <v>5.1234648688430001E-2</v>
      </c>
      <c r="AD679" s="9">
        <v>0.1206617963897</v>
      </c>
      <c r="AE679" s="9">
        <v>0</v>
      </c>
      <c r="AF679" s="9">
        <v>0</v>
      </c>
      <c r="AG679" s="9">
        <v>0</v>
      </c>
      <c r="AH679" s="9">
        <v>0</v>
      </c>
      <c r="AI679" s="9">
        <v>0.1005913605053</v>
      </c>
      <c r="AJ679" s="9">
        <v>6.6196430200900006E-2</v>
      </c>
      <c r="AK679" s="9">
        <v>0.16813998700829999</v>
      </c>
      <c r="AL679" s="9">
        <v>4.3269132864440001E-2</v>
      </c>
      <c r="AM679" s="9">
        <v>2.151638011833E-2</v>
      </c>
      <c r="AN679" s="9">
        <v>0</v>
      </c>
      <c r="AO679" s="9">
        <v>0</v>
      </c>
      <c r="AP679" s="9">
        <v>6.1881002788730002E-2</v>
      </c>
      <c r="AQ679" s="9">
        <v>8.7475094180780005E-2</v>
      </c>
      <c r="AR679" s="9">
        <v>6.1881002788730002E-2</v>
      </c>
      <c r="AT679" s="11">
        <v>9.2101995007649998E-2</v>
      </c>
      <c r="AU679" s="9">
        <v>8.7946437274339997E-2</v>
      </c>
      <c r="AV679" s="9">
        <v>0</v>
      </c>
      <c r="AW679" s="9">
        <v>0</v>
      </c>
      <c r="AX679" s="9">
        <v>0</v>
      </c>
      <c r="AY679" s="9">
        <v>0</v>
      </c>
      <c r="AZ679" s="9">
        <v>6.1979278520079999E-2</v>
      </c>
    </row>
    <row r="680" spans="1:52" x14ac:dyDescent="0.35">
      <c r="A680" t="s">
        <v>366</v>
      </c>
      <c r="B680" s="9">
        <v>5.5849597617700003E-2</v>
      </c>
      <c r="C680" s="9">
        <v>5.251182751722E-2</v>
      </c>
      <c r="D680" s="9">
        <v>5.9136747489579998E-2</v>
      </c>
      <c r="E680" s="9">
        <v>6.7192220506909997E-2</v>
      </c>
      <c r="F680" s="9">
        <v>0.1087054833838</v>
      </c>
      <c r="G680" s="9">
        <v>6.8191623266840001E-2</v>
      </c>
      <c r="H680" s="9">
        <v>8.7069283865460007E-2</v>
      </c>
      <c r="I680" s="9">
        <v>2.5047590232750001E-2</v>
      </c>
      <c r="J680" s="9">
        <v>0</v>
      </c>
      <c r="K680" s="9">
        <v>6.9553627542329993E-2</v>
      </c>
      <c r="L680" s="9">
        <v>2.8458575619030001E-2</v>
      </c>
      <c r="M680" s="9">
        <v>9.8412061868609998E-2</v>
      </c>
      <c r="N680" s="9">
        <v>4.1388653079960001E-2</v>
      </c>
      <c r="O680" s="9">
        <v>7.6493332425820001E-2</v>
      </c>
      <c r="P680" s="9">
        <v>7.7650845106309999E-2</v>
      </c>
      <c r="Q680" s="9">
        <v>5.6067191091569997E-2</v>
      </c>
      <c r="R680" s="9">
        <v>7.1211043805909993E-2</v>
      </c>
      <c r="S680" s="9">
        <v>3.9396171134490003E-2</v>
      </c>
      <c r="T680" s="9">
        <v>3.935794814298E-2</v>
      </c>
      <c r="U680" s="9">
        <v>3.9370148979859999E-2</v>
      </c>
      <c r="V680" s="9">
        <v>0.14761748565819999</v>
      </c>
      <c r="W680" s="9">
        <v>0</v>
      </c>
      <c r="X680" s="11">
        <v>0.50465029324770005</v>
      </c>
      <c r="Y680" s="9">
        <v>7.2059551047249995E-2</v>
      </c>
      <c r="Z680" s="9">
        <v>3.7475132106229998E-2</v>
      </c>
      <c r="AA680" s="9">
        <v>4.2282813795999998E-2</v>
      </c>
      <c r="AB680" s="9">
        <v>4.5904720096810001E-2</v>
      </c>
      <c r="AC680" s="9">
        <v>4.5555714429799998E-2</v>
      </c>
      <c r="AD680" s="9">
        <v>2.7050787520219999E-2</v>
      </c>
      <c r="AE680" s="9">
        <v>3.2843383478560001E-2</v>
      </c>
      <c r="AF680" s="9">
        <v>2.338220520506E-2</v>
      </c>
      <c r="AG680" s="9">
        <v>0.107692496805</v>
      </c>
      <c r="AH680" s="9">
        <v>5.0000406279900003E-2</v>
      </c>
      <c r="AI680" s="9">
        <v>6.9122238040230002E-2</v>
      </c>
      <c r="AJ680" s="9">
        <v>5.2523265203469997E-2</v>
      </c>
      <c r="AK680" s="9">
        <v>9.0364764831960001E-2</v>
      </c>
      <c r="AL680" s="9">
        <v>4.5799724185460002E-2</v>
      </c>
      <c r="AM680" s="9">
        <v>5.7879738700000002E-2</v>
      </c>
      <c r="AN680" s="9">
        <v>0.1236037099569</v>
      </c>
      <c r="AO680" s="9">
        <v>0</v>
      </c>
      <c r="AP680" s="9">
        <v>5.5849597617700003E-2</v>
      </c>
      <c r="AQ680" s="9">
        <v>9.1715114857399999E-2</v>
      </c>
      <c r="AR680" s="9">
        <v>5.5849597617700003E-2</v>
      </c>
      <c r="AT680" s="9">
        <v>6.8064055760510001E-2</v>
      </c>
      <c r="AU680" s="9">
        <v>7.1955910368649997E-2</v>
      </c>
      <c r="AV680" s="9">
        <v>0</v>
      </c>
      <c r="AW680" s="9">
        <v>2.338220520506E-2</v>
      </c>
      <c r="AX680" s="9">
        <v>0</v>
      </c>
      <c r="AY680" s="9">
        <v>3.2843383478560001E-2</v>
      </c>
      <c r="AZ680" s="9">
        <v>5.5938294629779999E-2</v>
      </c>
    </row>
    <row r="681" spans="1:52" x14ac:dyDescent="0.35">
      <c r="A681" t="s">
        <v>367</v>
      </c>
      <c r="B681" s="9">
        <v>0.1141413539467</v>
      </c>
      <c r="C681" s="9">
        <v>0.1313790748061</v>
      </c>
      <c r="D681" s="9">
        <v>9.8401199467269995E-2</v>
      </c>
      <c r="E681" s="9">
        <v>0.22606112485099999</v>
      </c>
      <c r="F681" s="9">
        <v>8.3224132909370002E-2</v>
      </c>
      <c r="G681" s="9">
        <v>0.11920313332309999</v>
      </c>
      <c r="H681" s="9">
        <v>0.1024385160655</v>
      </c>
      <c r="I681" s="9">
        <v>0.1713725738537</v>
      </c>
      <c r="J681" s="9">
        <v>0.12556132157059999</v>
      </c>
      <c r="K681" s="9">
        <v>6.9879659423650001E-2</v>
      </c>
      <c r="L681" s="9">
        <v>6.6305610240339999E-2</v>
      </c>
      <c r="M681" s="9">
        <v>0.1148051179385</v>
      </c>
      <c r="N681" s="9">
        <v>0.15636649464890001</v>
      </c>
      <c r="O681" s="9">
        <v>0.134551648375</v>
      </c>
      <c r="P681" s="9">
        <v>0.16502472629369999</v>
      </c>
      <c r="Q681" s="9">
        <v>0.13446490413670001</v>
      </c>
      <c r="R681" s="9">
        <v>0.15590675292680001</v>
      </c>
      <c r="S681" s="9">
        <v>0.1027693980993</v>
      </c>
      <c r="T681" s="9">
        <v>5.3660711878420003E-2</v>
      </c>
      <c r="U681" s="9">
        <v>6.9336279027489997E-2</v>
      </c>
      <c r="V681" s="9">
        <v>0.11277634375120001</v>
      </c>
      <c r="W681" s="9">
        <v>0.14443103229400001</v>
      </c>
      <c r="X681" s="9">
        <v>0.1344325445857</v>
      </c>
      <c r="Y681" s="11">
        <v>0.50545605644540004</v>
      </c>
      <c r="Z681" s="9">
        <v>5.8421623166059998E-2</v>
      </c>
      <c r="AA681" s="9">
        <v>4.7581713968410003E-2</v>
      </c>
      <c r="AB681" s="9">
        <v>0.175463746408</v>
      </c>
      <c r="AC681" s="9">
        <v>0.1677628936685</v>
      </c>
      <c r="AD681" s="9">
        <v>2.571357371879E-2</v>
      </c>
      <c r="AE681" s="9">
        <v>4.9677355863909999E-2</v>
      </c>
      <c r="AF681" s="9">
        <v>7.7175459149829997E-2</v>
      </c>
      <c r="AG681" s="9">
        <v>0.1006117944156</v>
      </c>
      <c r="AH681" s="9">
        <v>0</v>
      </c>
      <c r="AI681" s="9">
        <v>0.16470139944090001</v>
      </c>
      <c r="AJ681" s="9">
        <v>0.13288687066730001</v>
      </c>
      <c r="AK681" s="9">
        <v>0.18121003852180001</v>
      </c>
      <c r="AL681" s="9">
        <v>6.2983637340160006E-2</v>
      </c>
      <c r="AM681" s="9">
        <v>0.1101762095346</v>
      </c>
      <c r="AN681" s="9">
        <v>0</v>
      </c>
      <c r="AO681" s="9">
        <v>0</v>
      </c>
      <c r="AP681" s="9">
        <v>0.1141413539467</v>
      </c>
      <c r="AQ681" s="9">
        <v>0.13618990587240001</v>
      </c>
      <c r="AR681" s="9">
        <v>0.1141413539467</v>
      </c>
      <c r="AT681" s="9">
        <v>0.14736513066939999</v>
      </c>
      <c r="AU681" s="11">
        <v>0.1465917426162</v>
      </c>
      <c r="AV681" s="9">
        <v>5.7052099257009999E-2</v>
      </c>
      <c r="AW681" s="9">
        <v>7.7175459149829997E-2</v>
      </c>
      <c r="AX681" s="9">
        <v>4.2485071571569999E-2</v>
      </c>
      <c r="AY681" s="9">
        <v>4.9677355863909999E-2</v>
      </c>
      <c r="AZ681" s="9">
        <v>0.1143226264623</v>
      </c>
    </row>
    <row r="682" spans="1:52" x14ac:dyDescent="0.35">
      <c r="A682" t="s">
        <v>368</v>
      </c>
      <c r="B682" s="9">
        <v>6.2341878454819998E-2</v>
      </c>
      <c r="C682" s="9">
        <v>6.7025364231059995E-2</v>
      </c>
      <c r="D682" s="9">
        <v>5.8161482106130001E-2</v>
      </c>
      <c r="E682" s="9">
        <v>0.1766603117293</v>
      </c>
      <c r="F682" s="9">
        <v>5.839310691414E-2</v>
      </c>
      <c r="G682" s="9">
        <v>5.0004395607269998E-2</v>
      </c>
      <c r="H682" s="9">
        <v>5.3913162741620002E-2</v>
      </c>
      <c r="I682" s="9">
        <v>5.9189050087880002E-2</v>
      </c>
      <c r="J682" s="9">
        <v>2.915071701142E-2</v>
      </c>
      <c r="K682" s="9">
        <v>7.7341774274660005E-2</v>
      </c>
      <c r="L682" s="9">
        <v>9.5584784462150005E-2</v>
      </c>
      <c r="M682" s="9">
        <v>2.1598750415439998E-2</v>
      </c>
      <c r="N682" s="9">
        <v>2.9807780210129999E-2</v>
      </c>
      <c r="O682" s="9">
        <v>8.0963129122120003E-2</v>
      </c>
      <c r="P682" s="9">
        <v>8.0400448784809994E-2</v>
      </c>
      <c r="Q682" s="9">
        <v>5.5549644621540002E-2</v>
      </c>
      <c r="R682" s="9">
        <v>7.2985845082519998E-2</v>
      </c>
      <c r="S682" s="9">
        <v>3.4427766941269998E-2</v>
      </c>
      <c r="T682" s="9">
        <v>5.8657373658170003E-2</v>
      </c>
      <c r="U682" s="9">
        <v>5.0923246433140001E-2</v>
      </c>
      <c r="V682" s="9">
        <v>6.6361205938009996E-2</v>
      </c>
      <c r="W682" s="9">
        <v>9.4836543367750006E-2</v>
      </c>
      <c r="X682" s="9">
        <v>8.4149404283849996E-2</v>
      </c>
      <c r="Y682" s="9">
        <v>4.5963659661619999E-2</v>
      </c>
      <c r="Z682" s="11">
        <v>0.46444409340510001</v>
      </c>
      <c r="AA682" s="9">
        <v>3.5422501013690003E-2</v>
      </c>
      <c r="AB682" s="9">
        <v>0.13369776293409999</v>
      </c>
      <c r="AC682" s="9">
        <v>3.0270828987989998E-2</v>
      </c>
      <c r="AD682" s="9">
        <v>3.5611115473770001E-2</v>
      </c>
      <c r="AE682" s="9">
        <v>1.010915130006E-2</v>
      </c>
      <c r="AF682" s="9">
        <v>0</v>
      </c>
      <c r="AG682" s="9">
        <v>0</v>
      </c>
      <c r="AH682" s="9">
        <v>0</v>
      </c>
      <c r="AI682" s="9">
        <v>7.1688693868780004E-2</v>
      </c>
      <c r="AJ682" s="9">
        <v>7.3987595295950004E-2</v>
      </c>
      <c r="AK682" s="9">
        <v>4.2978799172990002E-2</v>
      </c>
      <c r="AL682" s="9">
        <v>6.7210730445300002E-2</v>
      </c>
      <c r="AM682" s="9">
        <v>9.3649717766470006E-2</v>
      </c>
      <c r="AN682" s="9">
        <v>0</v>
      </c>
      <c r="AO682" s="9">
        <v>0</v>
      </c>
      <c r="AP682" s="9">
        <v>6.2341878454819998E-2</v>
      </c>
      <c r="AQ682" s="9">
        <v>4.1331797726580001E-2</v>
      </c>
      <c r="AR682" s="9">
        <v>6.2341878454819998E-2</v>
      </c>
      <c r="AT682" s="11">
        <v>9.0543529586189997E-2</v>
      </c>
      <c r="AU682" s="11">
        <v>8.8601442381449999E-2</v>
      </c>
      <c r="AV682" s="9">
        <v>0</v>
      </c>
      <c r="AW682" s="9">
        <v>0</v>
      </c>
      <c r="AX682" s="9">
        <v>0</v>
      </c>
      <c r="AY682" s="9">
        <v>1.010915130006E-2</v>
      </c>
      <c r="AZ682" s="9">
        <v>6.2440886121520003E-2</v>
      </c>
    </row>
    <row r="683" spans="1:52" x14ac:dyDescent="0.35">
      <c r="A683" t="s">
        <v>369</v>
      </c>
      <c r="B683" s="9">
        <v>0.19209246492160001</v>
      </c>
      <c r="C683" s="9">
        <v>0.18638960935509999</v>
      </c>
      <c r="D683" s="9">
        <v>0.19800566276959999</v>
      </c>
      <c r="E683" s="9">
        <v>0.1308161506628</v>
      </c>
      <c r="F683" s="9">
        <v>0.15061308096080001</v>
      </c>
      <c r="G683" s="9">
        <v>0.18412614632579999</v>
      </c>
      <c r="H683" s="9">
        <v>0.16851054534990001</v>
      </c>
      <c r="I683" s="9">
        <v>0.1848597118469</v>
      </c>
      <c r="J683" s="9">
        <v>0.1635742096775</v>
      </c>
      <c r="K683" s="9">
        <v>0.25243000016150002</v>
      </c>
      <c r="L683" s="9">
        <v>0.13395302494540001</v>
      </c>
      <c r="M683" s="9">
        <v>0.25063530890050001</v>
      </c>
      <c r="N683" s="9">
        <v>0.23703104570559999</v>
      </c>
      <c r="O683" s="9">
        <v>0.18118059061700001</v>
      </c>
      <c r="P683" s="9">
        <v>0.12470179911449999</v>
      </c>
      <c r="Q683" s="9">
        <v>0.24172785088170001</v>
      </c>
      <c r="R683" s="9">
        <v>0.15961824652590001</v>
      </c>
      <c r="S683" s="9">
        <v>0.25703763043670003</v>
      </c>
      <c r="T683" s="9">
        <v>0.21281385220599999</v>
      </c>
      <c r="U683" s="9">
        <v>0.22693014931329999</v>
      </c>
      <c r="V683" s="9">
        <v>0.238525289398</v>
      </c>
      <c r="W683" s="9">
        <v>0.17621049247279999</v>
      </c>
      <c r="X683" s="9">
        <v>6.4509306980139999E-2</v>
      </c>
      <c r="Y683" s="9">
        <v>9.1326372552330004E-2</v>
      </c>
      <c r="Z683" s="9">
        <v>0.1979897632324</v>
      </c>
      <c r="AA683" s="11">
        <v>0.69609141841150002</v>
      </c>
      <c r="AB683" s="9">
        <v>0.22842499531489999</v>
      </c>
      <c r="AC683" s="9">
        <v>8.4676302476799997E-2</v>
      </c>
      <c r="AD683" s="9">
        <v>3.1386346563350001E-2</v>
      </c>
      <c r="AE683" s="10">
        <v>2.7926912917770001E-2</v>
      </c>
      <c r="AF683" s="10">
        <v>4.4091943352780001E-2</v>
      </c>
      <c r="AG683" s="9">
        <v>0.2067383075482</v>
      </c>
      <c r="AH683" s="9">
        <v>0.1573407166743</v>
      </c>
      <c r="AI683" s="10">
        <v>8.4842906811839994E-2</v>
      </c>
      <c r="AJ683" s="9">
        <v>0.24469189604540001</v>
      </c>
      <c r="AK683" s="9">
        <v>6.7900199721500007E-2</v>
      </c>
      <c r="AL683" s="9">
        <v>0.26595004171760001</v>
      </c>
      <c r="AM683" s="9">
        <v>0.2503279288543</v>
      </c>
      <c r="AN683" s="9">
        <v>0.1119925706708</v>
      </c>
      <c r="AO683" s="9">
        <v>0</v>
      </c>
      <c r="AP683" s="9">
        <v>0.19209246492160001</v>
      </c>
      <c r="AQ683" s="9">
        <v>0.16188575259320001</v>
      </c>
      <c r="AR683" s="9">
        <v>0.19209246492160001</v>
      </c>
      <c r="AT683" s="11">
        <v>0.25930187850410003</v>
      </c>
      <c r="AU683" s="11">
        <v>0.25643023840399998</v>
      </c>
      <c r="AV683" s="10">
        <v>1.043490822022E-2</v>
      </c>
      <c r="AW683" s="10">
        <v>4.4091943352780001E-2</v>
      </c>
      <c r="AX683" s="10">
        <v>0</v>
      </c>
      <c r="AY683" s="10">
        <v>2.7926912917770001E-2</v>
      </c>
      <c r="AZ683" s="9">
        <v>0.19239753475929999</v>
      </c>
    </row>
    <row r="684" spans="1:52" x14ac:dyDescent="0.35">
      <c r="A684" t="s">
        <v>370</v>
      </c>
      <c r="B684" s="9">
        <v>4.8577390724360001E-2</v>
      </c>
      <c r="C684" s="9">
        <v>6.5722035854729993E-2</v>
      </c>
      <c r="D684" s="9">
        <v>3.272279765312E-2</v>
      </c>
      <c r="E684" s="9">
        <v>0.1153945818737</v>
      </c>
      <c r="F684" s="9">
        <v>9.0806975970329995E-2</v>
      </c>
      <c r="G684" s="9">
        <v>3.9228975592589997E-2</v>
      </c>
      <c r="H684" s="9">
        <v>6.3262034468610007E-2</v>
      </c>
      <c r="I684" s="9">
        <v>3.8434888707700003E-2</v>
      </c>
      <c r="J684" s="9">
        <v>6.2805481908999997E-2</v>
      </c>
      <c r="K684" s="9">
        <v>1.7350557438109999E-2</v>
      </c>
      <c r="L684" s="9">
        <v>3.9697580312849999E-2</v>
      </c>
      <c r="M684" s="9">
        <v>5.878375692809E-2</v>
      </c>
      <c r="N684" s="9">
        <v>2.5453998280739999E-2</v>
      </c>
      <c r="O684" s="9">
        <v>7.6920716856619997E-2</v>
      </c>
      <c r="P684" s="9">
        <v>4.8636479995829998E-2</v>
      </c>
      <c r="Q684" s="9">
        <v>1.4710617586610001E-2</v>
      </c>
      <c r="R684" s="9">
        <v>3.8514198907049997E-2</v>
      </c>
      <c r="S684" s="9">
        <v>9.7050902207960005E-2</v>
      </c>
      <c r="T684" s="9">
        <v>4.17071788033E-2</v>
      </c>
      <c r="U684" s="9">
        <v>5.93729792812E-2</v>
      </c>
      <c r="V684" s="9">
        <v>5.31463953317E-2</v>
      </c>
      <c r="W684" s="9">
        <v>7.2989699226430005E-2</v>
      </c>
      <c r="X684" s="9">
        <v>7.5803480731450004E-2</v>
      </c>
      <c r="Y684" s="9">
        <v>1.0914348907189999E-2</v>
      </c>
      <c r="Z684" s="9">
        <v>0.10886390118519999</v>
      </c>
      <c r="AA684" s="9">
        <v>6.4666139522259997E-2</v>
      </c>
      <c r="AB684" s="11">
        <v>0.40732968531780001</v>
      </c>
      <c r="AC684" s="9">
        <v>0</v>
      </c>
      <c r="AD684" s="9">
        <v>9.4121106591300005E-2</v>
      </c>
      <c r="AE684" s="9">
        <v>0</v>
      </c>
      <c r="AF684" s="9">
        <v>0</v>
      </c>
      <c r="AG684" s="9">
        <v>0</v>
      </c>
      <c r="AH684" s="9">
        <v>0</v>
      </c>
      <c r="AI684" s="11">
        <v>0.1048231872308</v>
      </c>
      <c r="AJ684" s="9">
        <v>4.0025129221520003E-2</v>
      </c>
      <c r="AK684" s="9">
        <v>1.9979060392800001E-2</v>
      </c>
      <c r="AL684" s="9">
        <v>4.8822424074389997E-2</v>
      </c>
      <c r="AM684" s="9">
        <v>1.2880927325049999E-2</v>
      </c>
      <c r="AN684" s="9">
        <v>0</v>
      </c>
      <c r="AO684" s="9">
        <v>0</v>
      </c>
      <c r="AP684" s="9">
        <v>4.8577390724360001E-2</v>
      </c>
      <c r="AQ684" s="9">
        <v>6.2866536274099993E-2</v>
      </c>
      <c r="AR684" s="9">
        <v>4.8577390724360001E-2</v>
      </c>
      <c r="AT684" s="11">
        <v>7.2301262040870007E-2</v>
      </c>
      <c r="AU684" s="9">
        <v>6.9039095259609995E-2</v>
      </c>
      <c r="AV684" s="9">
        <v>0</v>
      </c>
      <c r="AW684" s="9">
        <v>0</v>
      </c>
      <c r="AX684" s="9">
        <v>0</v>
      </c>
      <c r="AY684" s="9">
        <v>0</v>
      </c>
      <c r="AZ684" s="9">
        <v>4.86545384496E-2</v>
      </c>
    </row>
    <row r="685" spans="1:52" x14ac:dyDescent="0.35">
      <c r="A685" t="s">
        <v>540</v>
      </c>
      <c r="B685" s="9">
        <v>0.1232081502008</v>
      </c>
      <c r="C685" s="9">
        <v>0.11279271787550001</v>
      </c>
      <c r="D685" s="9">
        <v>0.13330881032690001</v>
      </c>
      <c r="E685" s="9">
        <v>0.1323394287869</v>
      </c>
      <c r="F685" s="9">
        <v>0.1837857093262</v>
      </c>
      <c r="G685" s="9">
        <v>0.1075897711048</v>
      </c>
      <c r="H685" s="9">
        <v>0.14309369634380001</v>
      </c>
      <c r="I685" s="9">
        <v>0.1530772800065</v>
      </c>
      <c r="J685" s="9">
        <v>7.5374897125920007E-2</v>
      </c>
      <c r="K685" s="9">
        <v>0.11022135209349999</v>
      </c>
      <c r="L685" s="9">
        <v>0.1014843422222</v>
      </c>
      <c r="M685" s="9">
        <v>0.1005122941575</v>
      </c>
      <c r="N685" s="9">
        <v>0.14485201423149999</v>
      </c>
      <c r="O685" s="9">
        <v>0.14678072634440001</v>
      </c>
      <c r="P685" s="9">
        <v>0.13011369471340001</v>
      </c>
      <c r="Q685" s="9">
        <v>0.1234435401685</v>
      </c>
      <c r="R685" s="9">
        <v>0.12812355579240001</v>
      </c>
      <c r="S685" s="9">
        <v>0.12709221336320001</v>
      </c>
      <c r="T685" s="9">
        <v>0.1136415211967</v>
      </c>
      <c r="U685" s="9">
        <v>0.11793500254350001</v>
      </c>
      <c r="V685" s="9">
        <v>4.9775772454970002E-2</v>
      </c>
      <c r="W685" s="9">
        <v>0.15027904524829999</v>
      </c>
      <c r="X685" s="9">
        <v>0.1219311263729</v>
      </c>
      <c r="Y685" s="9">
        <v>0.2366521936447</v>
      </c>
      <c r="Z685" s="9">
        <v>4.3235670766220001E-2</v>
      </c>
      <c r="AA685" s="9">
        <v>7.0977471264999994E-2</v>
      </c>
      <c r="AB685" s="9">
        <v>8.8605956660410004E-2</v>
      </c>
      <c r="AC685" s="11">
        <v>0.60036960887250002</v>
      </c>
      <c r="AD685" s="9">
        <v>3.5611115473770001E-2</v>
      </c>
      <c r="AE685" s="9">
        <v>0.1213910570592</v>
      </c>
      <c r="AF685" s="9">
        <v>5.9527913500840003E-2</v>
      </c>
      <c r="AG685" s="9">
        <v>0</v>
      </c>
      <c r="AH685" s="9">
        <v>0</v>
      </c>
      <c r="AI685" s="9">
        <v>0.1005135274586</v>
      </c>
      <c r="AJ685" s="9">
        <v>0.19287114310389999</v>
      </c>
      <c r="AK685" s="9">
        <v>0.23373287009839999</v>
      </c>
      <c r="AL685" s="9">
        <v>0.1212466500001</v>
      </c>
      <c r="AM685" s="9">
        <v>0.1288567479503</v>
      </c>
      <c r="AN685" s="9">
        <v>0.11682136801240001</v>
      </c>
      <c r="AO685" s="9">
        <v>0</v>
      </c>
      <c r="AP685" s="9">
        <v>0.1232081502008</v>
      </c>
      <c r="AQ685" s="9">
        <v>0.10864853846859999</v>
      </c>
      <c r="AR685" s="9">
        <v>0.1232081502008</v>
      </c>
      <c r="AT685" s="9">
        <v>0.1533839162592</v>
      </c>
      <c r="AU685" s="11">
        <v>0.16714991873589999</v>
      </c>
      <c r="AV685" s="9">
        <v>0</v>
      </c>
      <c r="AW685" s="9">
        <v>5.9527913500840003E-2</v>
      </c>
      <c r="AX685" s="9">
        <v>4.7872505187250003E-2</v>
      </c>
      <c r="AY685" s="9">
        <v>0.1213910570592</v>
      </c>
      <c r="AZ685" s="9">
        <v>0.1234038220633</v>
      </c>
    </row>
    <row r="686" spans="1:52" x14ac:dyDescent="0.35">
      <c r="A686" t="s">
        <v>372</v>
      </c>
      <c r="B686" s="9">
        <v>0.1000271517079</v>
      </c>
      <c r="C686" s="9">
        <v>0.1096769563056</v>
      </c>
      <c r="D686" s="9">
        <v>9.1326636559269994E-2</v>
      </c>
      <c r="E686" s="9">
        <v>0.2138036882364</v>
      </c>
      <c r="F686" s="11">
        <v>0.2557908026806</v>
      </c>
      <c r="G686" s="9">
        <v>0.12510447987090001</v>
      </c>
      <c r="H686" s="11">
        <v>0.1859985057613</v>
      </c>
      <c r="I686" s="9">
        <v>5.2408757253699999E-2</v>
      </c>
      <c r="J686" s="9">
        <v>4.4364229635769997E-2</v>
      </c>
      <c r="K686" s="9">
        <v>4.1199249443300001E-2</v>
      </c>
      <c r="L686" s="9">
        <v>0.1048055881645</v>
      </c>
      <c r="M686" s="9">
        <v>5.0738337106879999E-2</v>
      </c>
      <c r="N686" s="9">
        <v>0.11249475265559999</v>
      </c>
      <c r="O686" s="9">
        <v>0.1168388535488</v>
      </c>
      <c r="P686" s="11">
        <v>0.173523126975</v>
      </c>
      <c r="Q686" s="9">
        <v>7.4284367558250006E-2</v>
      </c>
      <c r="R686" s="9">
        <v>0.14391378040620001</v>
      </c>
      <c r="S686" s="9">
        <v>0.1109522716831</v>
      </c>
      <c r="T686" s="10">
        <v>2.5749662278260001E-2</v>
      </c>
      <c r="U686" s="9">
        <v>5.2946464469109999E-2</v>
      </c>
      <c r="V686" s="9">
        <v>9.5084478675419998E-2</v>
      </c>
      <c r="W686" s="9">
        <v>4.7656526011709999E-2</v>
      </c>
      <c r="X686" s="9">
        <v>0</v>
      </c>
      <c r="Y686" s="9">
        <v>2.8825074884590001E-2</v>
      </c>
      <c r="Z686" s="9">
        <v>0.15156005080769999</v>
      </c>
      <c r="AA686" s="9">
        <v>0.10490512091739999</v>
      </c>
      <c r="AB686" s="9">
        <v>0.1727845247932</v>
      </c>
      <c r="AC686" s="9">
        <v>1.9230256974420001E-2</v>
      </c>
      <c r="AD686" s="11">
        <v>0.53080357938779998</v>
      </c>
      <c r="AE686" s="9">
        <v>4.7867300780670002E-2</v>
      </c>
      <c r="AF686" s="9">
        <v>6.9088205808509995E-2</v>
      </c>
      <c r="AG686" s="9">
        <v>0.2941363777107</v>
      </c>
      <c r="AH686" s="9">
        <v>0</v>
      </c>
      <c r="AI686" s="11">
        <v>0.21625183883470001</v>
      </c>
      <c r="AJ686" s="9">
        <v>6.0772709869410003E-2</v>
      </c>
      <c r="AK686" s="9">
        <v>8.0522387381829999E-2</v>
      </c>
      <c r="AL686" s="9">
        <v>3.8926687898320003E-2</v>
      </c>
      <c r="AM686" s="9">
        <v>2.6473083384290001E-2</v>
      </c>
      <c r="AN686" s="9">
        <v>0</v>
      </c>
      <c r="AO686" s="9">
        <v>0</v>
      </c>
      <c r="AP686" s="9">
        <v>0.1000271517079</v>
      </c>
      <c r="AQ686" s="9">
        <v>0.16927719277</v>
      </c>
      <c r="AR686" s="9">
        <v>0.1000271517079</v>
      </c>
      <c r="AT686" s="9">
        <v>0.1247096250476</v>
      </c>
      <c r="AU686" s="9">
        <v>0.1222655751089</v>
      </c>
      <c r="AV686" s="9">
        <v>6.4905444531640002E-2</v>
      </c>
      <c r="AW686" s="9">
        <v>6.9088205808509995E-2</v>
      </c>
      <c r="AX686" s="9">
        <v>0</v>
      </c>
      <c r="AY686" s="9">
        <v>4.7867300780670002E-2</v>
      </c>
      <c r="AZ686" s="9">
        <v>0.10018600888610001</v>
      </c>
    </row>
    <row r="687" spans="1:52" x14ac:dyDescent="0.35">
      <c r="A687" t="s">
        <v>373</v>
      </c>
      <c r="B687" s="9">
        <v>0.12991294401590001</v>
      </c>
      <c r="C687" s="9">
        <v>0.1173239213416</v>
      </c>
      <c r="D687" s="9">
        <v>0.1420631406507</v>
      </c>
      <c r="E687" s="9">
        <v>0.13396947626440001</v>
      </c>
      <c r="F687" s="9">
        <v>0.12953535777479999</v>
      </c>
      <c r="G687" s="9">
        <v>0.1306528693756</v>
      </c>
      <c r="H687" s="9">
        <v>0.13013215857060001</v>
      </c>
      <c r="I687" s="9">
        <v>0.1091495602994</v>
      </c>
      <c r="J687" s="9">
        <v>0.21330524624719999</v>
      </c>
      <c r="K687" s="9">
        <v>8.8780919058800006E-2</v>
      </c>
      <c r="L687" s="9">
        <v>0.1140064771739</v>
      </c>
      <c r="M687" s="9">
        <v>7.0418973369070006E-2</v>
      </c>
      <c r="N687" s="9">
        <v>0.1186843948126</v>
      </c>
      <c r="O687" s="9">
        <v>0.2065215505612</v>
      </c>
      <c r="P687" s="9">
        <v>0.13981596349270001</v>
      </c>
      <c r="Q687" s="9">
        <v>0.13738158380740001</v>
      </c>
      <c r="R687" s="9">
        <v>0.13908963043290001</v>
      </c>
      <c r="S687" s="9">
        <v>9.8871447658959999E-2</v>
      </c>
      <c r="T687" s="9">
        <v>0.13000684732699999</v>
      </c>
      <c r="U687" s="9">
        <v>0.1200683805146</v>
      </c>
      <c r="V687" s="9">
        <v>3.8331130112490001E-2</v>
      </c>
      <c r="W687" s="9">
        <v>7.4768898584740007E-2</v>
      </c>
      <c r="X687" s="9">
        <v>0.1219311263729</v>
      </c>
      <c r="Y687" s="9">
        <v>6.3666253675529999E-2</v>
      </c>
      <c r="Z687" s="9">
        <v>6.2885217706649996E-2</v>
      </c>
      <c r="AA687" s="9">
        <v>4.2282813795999998E-2</v>
      </c>
      <c r="AB687" s="9">
        <v>0</v>
      </c>
      <c r="AC687" s="9">
        <v>9.7533684857630004E-2</v>
      </c>
      <c r="AD687" s="9">
        <v>9.0872796357199997E-2</v>
      </c>
      <c r="AE687" s="11">
        <v>0.66172044651600004</v>
      </c>
      <c r="AF687" s="9">
        <v>0.10640985546789999</v>
      </c>
      <c r="AG687" s="9">
        <v>0</v>
      </c>
      <c r="AH687" s="9">
        <v>0</v>
      </c>
      <c r="AI687" s="10">
        <v>3.5471730089239997E-2</v>
      </c>
      <c r="AJ687" s="9">
        <v>0.1480322893064</v>
      </c>
      <c r="AK687" s="9">
        <v>0.2658619504627</v>
      </c>
      <c r="AL687" s="9">
        <v>0.18967122175359999</v>
      </c>
      <c r="AM687" s="9">
        <v>0.19166132841819999</v>
      </c>
      <c r="AN687" s="9">
        <v>0.16785408043389999</v>
      </c>
      <c r="AO687" s="9">
        <v>0</v>
      </c>
      <c r="AP687" s="9">
        <v>0.12991294401590001</v>
      </c>
      <c r="AQ687" s="9">
        <v>0.13132313406509999</v>
      </c>
      <c r="AR687" s="9">
        <v>0.12991294401590001</v>
      </c>
      <c r="AT687" s="10">
        <v>4.3108004597070003E-2</v>
      </c>
      <c r="AU687" s="10">
        <v>6.0050568069009998E-2</v>
      </c>
      <c r="AV687" s="9">
        <v>2.1216052966260002E-2</v>
      </c>
      <c r="AW687" s="9">
        <v>0.10640985546789999</v>
      </c>
      <c r="AX687" s="11">
        <v>0.70915140322390002</v>
      </c>
      <c r="AY687" s="11">
        <v>0.66172044651600004</v>
      </c>
      <c r="AZ687" s="9">
        <v>0.1301192640336</v>
      </c>
    </row>
    <row r="688" spans="1:52" x14ac:dyDescent="0.35">
      <c r="A688" t="s">
        <v>374</v>
      </c>
      <c r="B688" s="9">
        <v>0.1802847439652</v>
      </c>
      <c r="C688" s="9">
        <v>0.2035731508867</v>
      </c>
      <c r="D688" s="9">
        <v>0.15909964610880001</v>
      </c>
      <c r="E688" s="9">
        <v>0.1005121965263</v>
      </c>
      <c r="F688" s="9">
        <v>0.1828450833203</v>
      </c>
      <c r="G688" s="9">
        <v>0.2180750513212</v>
      </c>
      <c r="H688" s="9">
        <v>0.2016594499221</v>
      </c>
      <c r="I688" s="9">
        <v>0.26904544346109999</v>
      </c>
      <c r="J688" s="9">
        <v>0.1353759341671</v>
      </c>
      <c r="K688" s="9">
        <v>0.14293903854260001</v>
      </c>
      <c r="L688" s="9">
        <v>0.1695964297899</v>
      </c>
      <c r="M688" s="9">
        <v>0.2160260049236</v>
      </c>
      <c r="N688" s="9">
        <v>0.12984969765410001</v>
      </c>
      <c r="O688" s="9">
        <v>0.2205326780985</v>
      </c>
      <c r="P688" s="9">
        <v>0.19972457920940001</v>
      </c>
      <c r="Q688" s="9">
        <v>0.169350995995</v>
      </c>
      <c r="R688" s="9">
        <v>0.19066217297599999</v>
      </c>
      <c r="S688" s="9">
        <v>0.1258291193346</v>
      </c>
      <c r="T688" s="9">
        <v>0.189464585431</v>
      </c>
      <c r="U688" s="9">
        <v>0.1691520481057</v>
      </c>
      <c r="V688" s="9">
        <v>0.1241875470836</v>
      </c>
      <c r="W688" s="9">
        <v>0.1737658858485</v>
      </c>
      <c r="X688" s="9">
        <v>0.25699063948709999</v>
      </c>
      <c r="Y688" s="9">
        <v>8.909408391194E-2</v>
      </c>
      <c r="Z688" s="9">
        <v>7.5690413943390003E-2</v>
      </c>
      <c r="AA688" s="9">
        <v>8.0100145154899993E-2</v>
      </c>
      <c r="AB688" s="9">
        <v>0.14168007731089999</v>
      </c>
      <c r="AC688" s="9">
        <v>0.17481493605250001</v>
      </c>
      <c r="AD688" s="9">
        <v>0.13790053010110001</v>
      </c>
      <c r="AE688" s="9">
        <v>0.21529831451760001</v>
      </c>
      <c r="AF688" s="11">
        <v>0.78137789961869997</v>
      </c>
      <c r="AG688" s="9">
        <v>0</v>
      </c>
      <c r="AH688" s="9">
        <v>0</v>
      </c>
      <c r="AI688" s="9">
        <v>0.17608003716119999</v>
      </c>
      <c r="AJ688" s="9">
        <v>0.2169344124739</v>
      </c>
      <c r="AK688" s="11">
        <v>0.39895171869739998</v>
      </c>
      <c r="AL688" s="9">
        <v>0.13162985808130001</v>
      </c>
      <c r="AM688" s="9">
        <v>0.28026887145520002</v>
      </c>
      <c r="AN688" s="9">
        <v>0.1403474832322</v>
      </c>
      <c r="AO688" s="9">
        <v>0</v>
      </c>
      <c r="AP688" s="9">
        <v>0.1802847439652</v>
      </c>
      <c r="AQ688" s="9">
        <v>0.14844020620580001</v>
      </c>
      <c r="AR688" s="9">
        <v>0.1802847439652</v>
      </c>
      <c r="AT688" s="10">
        <v>8.4906823835630002E-2</v>
      </c>
      <c r="AU688" s="10">
        <v>0.1050670078349</v>
      </c>
      <c r="AV688" s="11">
        <v>0.81302141455900001</v>
      </c>
      <c r="AW688" s="11">
        <v>0.78137789961869997</v>
      </c>
      <c r="AX688" s="9">
        <v>0.15355147660810001</v>
      </c>
      <c r="AY688" s="9">
        <v>0.21529831451760001</v>
      </c>
      <c r="AZ688" s="9">
        <v>0.18057106148220001</v>
      </c>
    </row>
    <row r="689" spans="1:52" x14ac:dyDescent="0.35">
      <c r="A689" t="s">
        <v>375</v>
      </c>
      <c r="B689" s="9">
        <v>2.9645997062919999E-2</v>
      </c>
      <c r="C689" s="9">
        <v>2.3540142771220001E-2</v>
      </c>
      <c r="D689" s="9">
        <v>3.543656823224E-2</v>
      </c>
      <c r="E689" s="11">
        <v>0.18553049682860001</v>
      </c>
      <c r="F689" s="9">
        <v>4.8888170038229997E-2</v>
      </c>
      <c r="G689" s="9">
        <v>0</v>
      </c>
      <c r="H689" s="9">
        <v>2.2779717326480001E-2</v>
      </c>
      <c r="I689" s="9">
        <v>2.0599121231549999E-2</v>
      </c>
      <c r="J689" s="9">
        <v>4.3201767982789997E-2</v>
      </c>
      <c r="K689" s="9">
        <v>1.0302690152539999E-2</v>
      </c>
      <c r="L689" s="9">
        <v>1.040334120653E-2</v>
      </c>
      <c r="M689" s="9">
        <v>0</v>
      </c>
      <c r="N689" s="9">
        <v>3.611351302502E-2</v>
      </c>
      <c r="O689" s="9">
        <v>7.0624467596399995E-2</v>
      </c>
      <c r="P689" s="9">
        <v>4.291758415639E-2</v>
      </c>
      <c r="Q689" s="9">
        <v>1.178738723372E-2</v>
      </c>
      <c r="R689" s="9">
        <v>3.3629431071300002E-2</v>
      </c>
      <c r="S689" s="9">
        <v>4.0893442425330002E-2</v>
      </c>
      <c r="T689" s="9">
        <v>1.8095517407359998E-2</v>
      </c>
      <c r="U689" s="9">
        <v>2.5372649661960001E-2</v>
      </c>
      <c r="V689" s="9">
        <v>0</v>
      </c>
      <c r="W689" s="9">
        <v>7.0586333688599998E-2</v>
      </c>
      <c r="X689" s="9">
        <v>0</v>
      </c>
      <c r="Y689" s="9">
        <v>4.8905996755289997E-2</v>
      </c>
      <c r="Z689" s="9">
        <v>8.1844182971109999E-2</v>
      </c>
      <c r="AA689" s="9">
        <v>1.70539911466E-2</v>
      </c>
      <c r="AB689" s="9">
        <v>8.7243321481830005E-2</v>
      </c>
      <c r="AC689" s="9">
        <v>3.0270828987989998E-2</v>
      </c>
      <c r="AD689" s="9">
        <v>6.6997462037110003E-2</v>
      </c>
      <c r="AE689" s="9">
        <v>1.2202383979759999E-2</v>
      </c>
      <c r="AF689" s="9">
        <v>0</v>
      </c>
      <c r="AG689" s="11">
        <v>0.29082102352040001</v>
      </c>
      <c r="AH689" s="9">
        <v>0</v>
      </c>
      <c r="AI689" s="9">
        <v>3.8483279770010002E-2</v>
      </c>
      <c r="AJ689" s="9">
        <v>3.8899983111370003E-2</v>
      </c>
      <c r="AK689" s="9">
        <v>3.6944205113609997E-2</v>
      </c>
      <c r="AL689" s="9">
        <v>2.7963326770719998E-2</v>
      </c>
      <c r="AM689" s="9">
        <v>5.7991825320520003E-2</v>
      </c>
      <c r="AN689" s="9">
        <v>0</v>
      </c>
      <c r="AO689" s="9">
        <v>0.22830272937859999</v>
      </c>
      <c r="AP689" s="9">
        <v>2.9645997062919999E-2</v>
      </c>
      <c r="AQ689" s="9">
        <v>1.9853111169709999E-2</v>
      </c>
      <c r="AR689" s="9">
        <v>2.9645997062919999E-2</v>
      </c>
      <c r="AT689" s="9">
        <v>3.0907488931540002E-2</v>
      </c>
      <c r="AU689" s="9">
        <v>3.2099893519170003E-2</v>
      </c>
      <c r="AV689" s="9">
        <v>0</v>
      </c>
      <c r="AW689" s="9">
        <v>0</v>
      </c>
      <c r="AX689" s="9">
        <v>0</v>
      </c>
      <c r="AY689" s="9">
        <v>1.2202383979759999E-2</v>
      </c>
      <c r="AZ689" s="9">
        <v>2.9693079073740001E-2</v>
      </c>
    </row>
    <row r="690" spans="1:52" x14ac:dyDescent="0.35">
      <c r="A690" t="s">
        <v>376</v>
      </c>
      <c r="B690" s="9">
        <v>7.3869166235590006E-2</v>
      </c>
      <c r="C690" s="9">
        <v>4.7749425940949997E-2</v>
      </c>
      <c r="D690" s="9">
        <v>9.5406992624450002E-2</v>
      </c>
      <c r="E690" s="9">
        <v>0.1212635462755</v>
      </c>
      <c r="F690" s="9">
        <v>6.7411203794790001E-2</v>
      </c>
      <c r="G690" s="9">
        <v>3.7172517988579998E-2</v>
      </c>
      <c r="H690" s="9">
        <v>5.1262403424069999E-2</v>
      </c>
      <c r="I690" s="9">
        <v>1.7958769040080001E-2</v>
      </c>
      <c r="J690" s="9">
        <v>7.4695968968760004E-2</v>
      </c>
      <c r="K690" s="9">
        <v>0.12617547244640001</v>
      </c>
      <c r="L690" s="9">
        <v>7.2598934169580007E-2</v>
      </c>
      <c r="M690" s="9">
        <v>4.8582399395639998E-2</v>
      </c>
      <c r="N690" s="9">
        <v>7.3004527654260007E-2</v>
      </c>
      <c r="O690" s="9">
        <v>9.5000065279340004E-2</v>
      </c>
      <c r="P690" s="9">
        <v>5.2341703685340003E-2</v>
      </c>
      <c r="Q690" s="9">
        <v>5.1427359574209998E-2</v>
      </c>
      <c r="R690" s="9">
        <v>5.206889564311E-2</v>
      </c>
      <c r="S690" s="9">
        <v>5.7748497643420001E-2</v>
      </c>
      <c r="T690" s="9">
        <v>0.115779704765</v>
      </c>
      <c r="U690" s="9">
        <v>9.725605540724E-2</v>
      </c>
      <c r="V690" s="9">
        <v>0</v>
      </c>
      <c r="W690" s="9">
        <v>3.1148315360319999E-2</v>
      </c>
      <c r="X690" s="9">
        <v>0</v>
      </c>
      <c r="Y690" s="9">
        <v>0</v>
      </c>
      <c r="Z690" s="9">
        <v>0</v>
      </c>
      <c r="AA690" s="9">
        <v>0</v>
      </c>
      <c r="AB690" s="9">
        <v>0</v>
      </c>
      <c r="AC690" s="9">
        <v>7.7915071396930005E-2</v>
      </c>
      <c r="AD690" s="9">
        <v>4.3600832431690002E-2</v>
      </c>
      <c r="AE690" s="9">
        <v>0.1108763881944</v>
      </c>
      <c r="AF690" s="9">
        <v>3.7045999984940001E-2</v>
      </c>
      <c r="AG690" s="9">
        <v>0</v>
      </c>
      <c r="AH690" s="11">
        <v>0.73134256353880001</v>
      </c>
      <c r="AI690" s="9">
        <v>4.4120418299729999E-2</v>
      </c>
      <c r="AJ690" s="9">
        <v>4.6387645674869998E-2</v>
      </c>
      <c r="AK690" s="9">
        <v>8.3939208140290003E-2</v>
      </c>
      <c r="AL690" s="9">
        <v>6.818428320646E-2</v>
      </c>
      <c r="AM690" s="9">
        <v>4.3383341410259998E-2</v>
      </c>
      <c r="AN690" s="9">
        <v>0.33938078769379998</v>
      </c>
      <c r="AO690" s="11">
        <v>0.59274868875880005</v>
      </c>
      <c r="AP690" s="9">
        <v>7.3869166235590006E-2</v>
      </c>
      <c r="AQ690" s="9">
        <v>6.1295938289389999E-2</v>
      </c>
      <c r="AR690" s="9">
        <v>7.3869166235590006E-2</v>
      </c>
      <c r="AT690" s="10">
        <v>2.1343899007549998E-2</v>
      </c>
      <c r="AU690" s="10">
        <v>2.0380881815879999E-2</v>
      </c>
      <c r="AV690" s="9">
        <v>4.616764676975E-2</v>
      </c>
      <c r="AW690" s="9">
        <v>3.7045999984940001E-2</v>
      </c>
      <c r="AX690" s="9">
        <v>0.14144243072939999</v>
      </c>
      <c r="AY690" s="9">
        <v>0.1108763881944</v>
      </c>
      <c r="AZ690" s="9">
        <v>7.2398340280620005E-2</v>
      </c>
    </row>
    <row r="691" spans="1:52" x14ac:dyDescent="0.35">
      <c r="A691" t="s">
        <v>391</v>
      </c>
      <c r="B691" s="9">
        <v>1</v>
      </c>
      <c r="C691" s="9">
        <v>1</v>
      </c>
      <c r="D691" s="9">
        <v>1</v>
      </c>
      <c r="E691" s="9">
        <v>1</v>
      </c>
      <c r="F691" s="9">
        <v>1</v>
      </c>
      <c r="G691" s="9">
        <v>1</v>
      </c>
      <c r="H691" s="9">
        <v>1</v>
      </c>
      <c r="I691" s="9">
        <v>1</v>
      </c>
      <c r="J691" s="9">
        <v>1</v>
      </c>
      <c r="K691" s="9">
        <v>1</v>
      </c>
      <c r="L691" s="9">
        <v>1</v>
      </c>
      <c r="M691" s="9">
        <v>1</v>
      </c>
      <c r="N691" s="9">
        <v>1</v>
      </c>
      <c r="O691" s="9">
        <v>1</v>
      </c>
      <c r="P691" s="9">
        <v>1</v>
      </c>
      <c r="Q691" s="9">
        <v>1</v>
      </c>
      <c r="R691" s="9">
        <v>1</v>
      </c>
      <c r="S691" s="9">
        <v>1</v>
      </c>
      <c r="T691" s="9">
        <v>1</v>
      </c>
      <c r="U691" s="9">
        <v>1</v>
      </c>
      <c r="V691" s="9">
        <v>1</v>
      </c>
      <c r="W691" s="9">
        <v>1</v>
      </c>
      <c r="X691" s="9">
        <v>1</v>
      </c>
      <c r="Y691" s="9">
        <v>1</v>
      </c>
      <c r="Z691" s="9">
        <v>1</v>
      </c>
      <c r="AA691" s="9">
        <v>1</v>
      </c>
      <c r="AB691" s="9">
        <v>1</v>
      </c>
      <c r="AC691" s="9">
        <v>1</v>
      </c>
      <c r="AD691" s="9">
        <v>1</v>
      </c>
      <c r="AE691" s="9">
        <v>1</v>
      </c>
      <c r="AF691" s="9">
        <v>1</v>
      </c>
      <c r="AG691" s="9">
        <v>1</v>
      </c>
      <c r="AH691" s="9">
        <v>1</v>
      </c>
      <c r="AI691" s="9">
        <v>1</v>
      </c>
      <c r="AJ691" s="9">
        <v>1</v>
      </c>
      <c r="AK691" s="9">
        <v>1</v>
      </c>
      <c r="AL691" s="9">
        <v>1</v>
      </c>
      <c r="AM691" s="9">
        <v>1</v>
      </c>
      <c r="AN691" s="9">
        <v>1</v>
      </c>
      <c r="AO691" s="9">
        <v>1</v>
      </c>
      <c r="AP691" s="9">
        <v>1</v>
      </c>
      <c r="AQ691" s="9">
        <v>1</v>
      </c>
      <c r="AR691" s="9">
        <v>1</v>
      </c>
      <c r="AT691" s="9">
        <v>1</v>
      </c>
      <c r="AU691" s="9">
        <v>1</v>
      </c>
      <c r="AV691" s="9">
        <v>1</v>
      </c>
      <c r="AW691" s="9">
        <v>1</v>
      </c>
      <c r="AX691" s="9">
        <v>1</v>
      </c>
      <c r="AY691" s="9">
        <v>1</v>
      </c>
      <c r="AZ691" s="9">
        <v>1</v>
      </c>
    </row>
    <row r="692" spans="1:52" x14ac:dyDescent="0.35">
      <c r="A692" t="s">
        <v>341</v>
      </c>
      <c r="B692" s="6">
        <v>359</v>
      </c>
      <c r="C692" s="6">
        <v>167</v>
      </c>
      <c r="D692" s="6">
        <v>189</v>
      </c>
      <c r="E692" s="6">
        <v>28</v>
      </c>
      <c r="F692" s="6">
        <v>45</v>
      </c>
      <c r="G692" s="6">
        <v>71</v>
      </c>
      <c r="H692" s="6">
        <v>116</v>
      </c>
      <c r="I692" s="6">
        <v>55</v>
      </c>
      <c r="J692" s="6">
        <v>55</v>
      </c>
      <c r="K692" s="6">
        <v>105</v>
      </c>
      <c r="L692" s="6">
        <v>112</v>
      </c>
      <c r="M692" s="6">
        <v>63</v>
      </c>
      <c r="N692" s="6">
        <v>94</v>
      </c>
      <c r="O692" s="6">
        <v>90</v>
      </c>
      <c r="P692" s="6">
        <v>116</v>
      </c>
      <c r="Q692" s="6">
        <v>65</v>
      </c>
      <c r="R692" s="6">
        <v>181</v>
      </c>
      <c r="S692" s="6">
        <v>60</v>
      </c>
      <c r="T692" s="6">
        <v>118</v>
      </c>
      <c r="U692" s="6">
        <v>178</v>
      </c>
      <c r="V692" s="6">
        <v>32</v>
      </c>
      <c r="W692" s="6">
        <v>19</v>
      </c>
      <c r="X692" s="6">
        <v>15</v>
      </c>
      <c r="Y692" s="6">
        <v>49</v>
      </c>
      <c r="Z692" s="6">
        <v>33</v>
      </c>
      <c r="AA692" s="6">
        <v>67</v>
      </c>
      <c r="AB692" s="6">
        <v>21</v>
      </c>
      <c r="AC692" s="6">
        <v>42</v>
      </c>
      <c r="AD692" s="6">
        <v>33</v>
      </c>
      <c r="AE692" s="6">
        <v>50</v>
      </c>
      <c r="AF692" s="6">
        <v>46</v>
      </c>
      <c r="AG692" s="6">
        <v>7</v>
      </c>
      <c r="AH692" s="6">
        <v>22</v>
      </c>
      <c r="AI692" s="6">
        <v>105</v>
      </c>
      <c r="AJ692" s="6">
        <v>103</v>
      </c>
      <c r="AK692" s="6">
        <v>47</v>
      </c>
      <c r="AL692" s="6">
        <v>120</v>
      </c>
      <c r="AM692" s="6">
        <v>77</v>
      </c>
      <c r="AN692" s="6">
        <v>8</v>
      </c>
      <c r="AO692" s="6">
        <v>8</v>
      </c>
      <c r="AP692" s="6">
        <v>359</v>
      </c>
      <c r="AQ692" s="6">
        <v>111</v>
      </c>
      <c r="AR692" s="6">
        <v>359</v>
      </c>
      <c r="AS692" s="6">
        <v>0</v>
      </c>
      <c r="AT692" s="6">
        <v>243</v>
      </c>
      <c r="AU692" s="6">
        <v>256</v>
      </c>
      <c r="AV692" s="6">
        <v>36</v>
      </c>
      <c r="AW692" s="6">
        <v>46</v>
      </c>
      <c r="AX692" s="6">
        <v>39</v>
      </c>
      <c r="AY692" s="6">
        <v>50</v>
      </c>
      <c r="AZ692" s="6">
        <v>356</v>
      </c>
    </row>
    <row r="693" spans="1:52" x14ac:dyDescent="0.35">
      <c r="A693" t="s">
        <v>549</v>
      </c>
    </row>
    <row r="694" spans="1:52" x14ac:dyDescent="0.35">
      <c r="A694" t="s">
        <v>343</v>
      </c>
    </row>
    <row r="698" spans="1:52" x14ac:dyDescent="0.35">
      <c r="A698" s="3" t="s">
        <v>337</v>
      </c>
    </row>
    <row r="699" spans="1:52" x14ac:dyDescent="0.35">
      <c r="A699" t="s">
        <v>66</v>
      </c>
    </row>
    <row r="700" spans="1:52" ht="130.5" x14ac:dyDescent="0.35">
      <c r="A700" s="4" t="s">
        <v>393</v>
      </c>
      <c r="B700" s="4" t="s">
        <v>344</v>
      </c>
      <c r="C700" s="4" t="s">
        <v>345</v>
      </c>
      <c r="D700" s="4" t="s">
        <v>346</v>
      </c>
      <c r="E700" s="4" t="s">
        <v>347</v>
      </c>
      <c r="F700" s="4" t="s">
        <v>348</v>
      </c>
      <c r="G700" s="4" t="s">
        <v>349</v>
      </c>
      <c r="H700" s="4" t="s">
        <v>350</v>
      </c>
      <c r="I700" s="4" t="s">
        <v>351</v>
      </c>
      <c r="J700" s="4" t="s">
        <v>352</v>
      </c>
      <c r="K700" s="4" t="s">
        <v>353</v>
      </c>
      <c r="L700" s="4" t="s">
        <v>354</v>
      </c>
      <c r="M700" s="4" t="s">
        <v>355</v>
      </c>
      <c r="N700" s="4" t="s">
        <v>356</v>
      </c>
      <c r="O700" s="4" t="s">
        <v>357</v>
      </c>
      <c r="P700" s="4" t="s">
        <v>358</v>
      </c>
      <c r="Q700" s="4" t="s">
        <v>359</v>
      </c>
      <c r="R700" s="4" t="s">
        <v>360</v>
      </c>
      <c r="S700" s="4" t="s">
        <v>361</v>
      </c>
      <c r="T700" s="4" t="s">
        <v>362</v>
      </c>
      <c r="U700" s="4" t="s">
        <v>363</v>
      </c>
      <c r="V700" s="4" t="s">
        <v>364</v>
      </c>
      <c r="W700" s="4" t="s">
        <v>365</v>
      </c>
      <c r="X700" s="4" t="s">
        <v>366</v>
      </c>
      <c r="Y700" s="4" t="s">
        <v>367</v>
      </c>
      <c r="Z700" s="4" t="s">
        <v>368</v>
      </c>
      <c r="AA700" s="4" t="s">
        <v>369</v>
      </c>
      <c r="AB700" s="4" t="s">
        <v>370</v>
      </c>
      <c r="AC700" s="4" t="s">
        <v>371</v>
      </c>
      <c r="AD700" s="4" t="s">
        <v>372</v>
      </c>
      <c r="AE700" s="4" t="s">
        <v>373</v>
      </c>
      <c r="AF700" s="4" t="s">
        <v>374</v>
      </c>
      <c r="AG700" s="4" t="s">
        <v>375</v>
      </c>
      <c r="AH700" s="4" t="s">
        <v>376</v>
      </c>
      <c r="AI700" s="4" t="s">
        <v>377</v>
      </c>
      <c r="AJ700" s="4" t="s">
        <v>378</v>
      </c>
      <c r="AK700" s="4" t="s">
        <v>379</v>
      </c>
      <c r="AL700" s="4" t="s">
        <v>380</v>
      </c>
      <c r="AM700" s="4" t="s">
        <v>381</v>
      </c>
      <c r="AN700" s="4" t="s">
        <v>382</v>
      </c>
      <c r="AO700" s="4" t="s">
        <v>383</v>
      </c>
      <c r="AP700" s="4" t="s">
        <v>384</v>
      </c>
      <c r="AQ700" s="4" t="s">
        <v>385</v>
      </c>
      <c r="AR700" s="4" t="s">
        <v>386</v>
      </c>
      <c r="AS700" s="4" t="s">
        <v>387</v>
      </c>
      <c r="AT700" s="4" t="s">
        <v>182</v>
      </c>
      <c r="AU700" s="4" t="s">
        <v>388</v>
      </c>
      <c r="AV700" s="4" t="s">
        <v>298</v>
      </c>
      <c r="AW700" s="4" t="s">
        <v>389</v>
      </c>
      <c r="AX700" s="4" t="s">
        <v>299</v>
      </c>
      <c r="AY700" s="4" t="s">
        <v>390</v>
      </c>
      <c r="AZ700" s="4" t="s">
        <v>391</v>
      </c>
    </row>
    <row r="701" spans="1:52" x14ac:dyDescent="0.35">
      <c r="A701" t="s">
        <v>538</v>
      </c>
      <c r="B701" s="9">
        <v>0.1056970462322</v>
      </c>
      <c r="C701" s="9">
        <v>0.12761809170630001</v>
      </c>
      <c r="D701" s="9">
        <v>8.4573939209270005E-2</v>
      </c>
      <c r="E701" s="9">
        <v>0.2252052953864</v>
      </c>
      <c r="F701" s="9">
        <v>0.17447765243810001</v>
      </c>
      <c r="G701" s="9">
        <v>7.372052596874E-2</v>
      </c>
      <c r="H701" s="9">
        <v>0.1219867213452</v>
      </c>
      <c r="I701" s="9">
        <v>7.7088375159069994E-2</v>
      </c>
      <c r="J701" s="9">
        <v>2.4203506794149999E-2</v>
      </c>
      <c r="K701" s="9">
        <v>0.1177750554405</v>
      </c>
      <c r="L701" s="9">
        <v>0.12051932651779999</v>
      </c>
      <c r="M701" s="9">
        <v>0.1737469002814</v>
      </c>
      <c r="N701" s="9">
        <v>8.6819515542930006E-2</v>
      </c>
      <c r="O701" s="9">
        <v>6.3082654244190003E-2</v>
      </c>
      <c r="P701" s="9">
        <v>0.1641622273511</v>
      </c>
      <c r="Q701" s="9">
        <v>2.6638035434369999E-2</v>
      </c>
      <c r="R701" s="9">
        <v>0.1295837954265</v>
      </c>
      <c r="S701" s="9">
        <v>4.1017757467680001E-2</v>
      </c>
      <c r="T701" s="9">
        <v>9.4739850263290001E-2</v>
      </c>
      <c r="U701" s="9">
        <v>7.5070230211950001E-2</v>
      </c>
      <c r="V701" s="11">
        <v>0.4621771397876</v>
      </c>
      <c r="W701" s="9">
        <v>9.1051061752440002E-2</v>
      </c>
      <c r="X701" s="9">
        <v>0.20014702792889999</v>
      </c>
      <c r="Y701" s="9">
        <v>9.2199383321220005E-2</v>
      </c>
      <c r="Z701" s="9">
        <v>9.4151879351229997E-2</v>
      </c>
      <c r="AA701" s="9">
        <v>0.1479943073426</v>
      </c>
      <c r="AB701" s="9">
        <v>0.24070961894920001</v>
      </c>
      <c r="AC701" s="9">
        <v>0.1581423032142</v>
      </c>
      <c r="AD701" s="9">
        <v>0.21217772521059999</v>
      </c>
      <c r="AE701" s="9">
        <v>7.8956451998609997E-2</v>
      </c>
      <c r="AF701" s="9">
        <v>5.0019595286019999E-2</v>
      </c>
      <c r="AG701" s="9">
        <v>0</v>
      </c>
      <c r="AH701" s="9">
        <v>0</v>
      </c>
      <c r="AI701" s="9">
        <v>0.1321824315457</v>
      </c>
      <c r="AJ701" s="9">
        <v>0.12881034495300001</v>
      </c>
      <c r="AK701" s="9">
        <v>0.1364010527599</v>
      </c>
      <c r="AL701" s="9">
        <v>0.10753342549180001</v>
      </c>
      <c r="AM701" s="9">
        <v>0.14937561103040001</v>
      </c>
      <c r="AN701" s="9">
        <v>0</v>
      </c>
      <c r="AO701" s="9">
        <v>0</v>
      </c>
      <c r="AP701" s="9">
        <v>5.912328712842E-2</v>
      </c>
      <c r="AQ701" s="9">
        <v>0.1056970462322</v>
      </c>
      <c r="AR701" s="9">
        <v>0.1056970462322</v>
      </c>
      <c r="AT701" s="9">
        <v>0.1301498887834</v>
      </c>
      <c r="AU701" s="11">
        <v>0.14075307101590001</v>
      </c>
      <c r="AV701" s="9">
        <v>2.4420273296600001E-2</v>
      </c>
      <c r="AW701" s="9">
        <v>5.0019595286019999E-2</v>
      </c>
      <c r="AX701" s="9">
        <v>0</v>
      </c>
      <c r="AY701" s="9">
        <v>7.8956451998609997E-2</v>
      </c>
      <c r="AZ701" s="9">
        <v>0.105870497112</v>
      </c>
    </row>
    <row r="702" spans="1:52" x14ac:dyDescent="0.35">
      <c r="A702" t="s">
        <v>365</v>
      </c>
      <c r="B702" s="9">
        <v>5.637814386507E-2</v>
      </c>
      <c r="C702" s="9">
        <v>6.7859116963419994E-2</v>
      </c>
      <c r="D702" s="9">
        <v>4.2932639632070002E-2</v>
      </c>
      <c r="E702" s="9">
        <v>0.18684960267510001</v>
      </c>
      <c r="F702" s="9">
        <v>4.5733810790449997E-2</v>
      </c>
      <c r="G702" s="9">
        <v>2.765981241505E-2</v>
      </c>
      <c r="H702" s="9">
        <v>3.6317891177210002E-2</v>
      </c>
      <c r="I702" s="9">
        <v>9.6804678207129999E-2</v>
      </c>
      <c r="J702" s="9">
        <v>4.9920772438609998E-2</v>
      </c>
      <c r="K702" s="9">
        <v>3.0245074550669999E-2</v>
      </c>
      <c r="L702" s="9">
        <v>7.6057790328690006E-2</v>
      </c>
      <c r="M702" s="9">
        <v>0</v>
      </c>
      <c r="N702" s="9">
        <v>6.7876866915480005E-2</v>
      </c>
      <c r="O702" s="9">
        <v>5.841542534474E-2</v>
      </c>
      <c r="P702" s="9">
        <v>3.0315971747320002E-2</v>
      </c>
      <c r="Q702" s="9">
        <v>4.4516774099649999E-2</v>
      </c>
      <c r="R702" s="9">
        <v>3.3886554279540002E-2</v>
      </c>
      <c r="S702" s="9">
        <v>0.11326374349609999</v>
      </c>
      <c r="T702" s="9">
        <v>6.9015079693930004E-2</v>
      </c>
      <c r="U702" s="9">
        <v>8.5216131430289999E-2</v>
      </c>
      <c r="V702" s="9">
        <v>0.1074176469197</v>
      </c>
      <c r="W702" s="11">
        <v>0.56963509549059999</v>
      </c>
      <c r="X702" s="9">
        <v>6.1057148626819997E-2</v>
      </c>
      <c r="Y702" s="9">
        <v>7.4340155183020007E-2</v>
      </c>
      <c r="Z702" s="9">
        <v>0.1165574167632</v>
      </c>
      <c r="AA702" s="9">
        <v>8.1411087353299993E-2</v>
      </c>
      <c r="AB702" s="9">
        <v>0.156023289274</v>
      </c>
      <c r="AC702" s="9">
        <v>9.8257078760710007E-2</v>
      </c>
      <c r="AD702" s="9">
        <v>6.9148216389360001E-2</v>
      </c>
      <c r="AE702" s="9">
        <v>3.6143837941919998E-2</v>
      </c>
      <c r="AF702" s="9">
        <v>1.7599612296310001E-2</v>
      </c>
      <c r="AG702" s="9">
        <v>0</v>
      </c>
      <c r="AH702" s="9">
        <v>0</v>
      </c>
      <c r="AI702" s="9">
        <v>5.8625901115870002E-2</v>
      </c>
      <c r="AJ702" s="9">
        <v>8.3202996981739996E-2</v>
      </c>
      <c r="AK702" s="9">
        <v>9.8311903509649995E-2</v>
      </c>
      <c r="AL702" s="9">
        <v>1.9786325297349999E-2</v>
      </c>
      <c r="AM702" s="9">
        <v>6.4421543643690002E-2</v>
      </c>
      <c r="AN702" s="9">
        <v>0.105081902108</v>
      </c>
      <c r="AO702" s="9">
        <v>0</v>
      </c>
      <c r="AP702" s="9">
        <v>5.125752489214E-2</v>
      </c>
      <c r="AQ702" s="9">
        <v>5.637814386507E-2</v>
      </c>
      <c r="AR702" s="9">
        <v>5.637814386507E-2</v>
      </c>
      <c r="AT702" s="9">
        <v>7.2145744293770006E-2</v>
      </c>
      <c r="AU702" s="9">
        <v>7.3685794751779998E-2</v>
      </c>
      <c r="AV702" s="9">
        <v>2.4420273296600001E-2</v>
      </c>
      <c r="AW702" s="9">
        <v>1.7599612296310001E-2</v>
      </c>
      <c r="AX702" s="9">
        <v>0</v>
      </c>
      <c r="AY702" s="9">
        <v>3.6143837941919998E-2</v>
      </c>
      <c r="AZ702" s="9">
        <v>5.5265282674250002E-2</v>
      </c>
    </row>
    <row r="703" spans="1:52" x14ac:dyDescent="0.35">
      <c r="A703" t="s">
        <v>366</v>
      </c>
      <c r="B703" s="9">
        <v>7.6127031320740002E-2</v>
      </c>
      <c r="C703" s="9">
        <v>8.3674599037959999E-2</v>
      </c>
      <c r="D703" s="9">
        <v>6.8983258157070002E-2</v>
      </c>
      <c r="E703" s="9">
        <v>0.17969125437649999</v>
      </c>
      <c r="F703" s="9">
        <v>0.13911113226569999</v>
      </c>
      <c r="G703" s="9">
        <v>0</v>
      </c>
      <c r="H703" s="9">
        <v>6.6639108559909996E-2</v>
      </c>
      <c r="I703" s="9">
        <v>8.7178051834209999E-2</v>
      </c>
      <c r="J703" s="9">
        <v>9.355619491818E-2</v>
      </c>
      <c r="K703" s="9">
        <v>4.5668394396220002E-2</v>
      </c>
      <c r="L703" s="9">
        <v>7.1472740124760001E-2</v>
      </c>
      <c r="M703" s="9">
        <v>6.789107932881E-2</v>
      </c>
      <c r="N703" s="9">
        <v>0.11840873067840001</v>
      </c>
      <c r="O703" s="9">
        <v>2.8914985701849999E-2</v>
      </c>
      <c r="P703" s="9">
        <v>5.9827100463209999E-2</v>
      </c>
      <c r="Q703" s="9">
        <v>0.1024871099171</v>
      </c>
      <c r="R703" s="9">
        <v>7.0553331333930006E-2</v>
      </c>
      <c r="S703" s="9">
        <v>6.8307297711819995E-2</v>
      </c>
      <c r="T703" s="9">
        <v>9.1918298542080001E-2</v>
      </c>
      <c r="U703" s="9">
        <v>8.327344888721E-2</v>
      </c>
      <c r="V703" s="9">
        <v>7.6892664852049999E-2</v>
      </c>
      <c r="W703" s="9">
        <v>0.15756164308279999</v>
      </c>
      <c r="X703" s="11">
        <v>0.58647603044029994</v>
      </c>
      <c r="Y703" s="9">
        <v>6.3477018283359998E-2</v>
      </c>
      <c r="Z703" s="9">
        <v>5.8583015225279998E-2</v>
      </c>
      <c r="AA703" s="9">
        <v>7.0890087617360001E-2</v>
      </c>
      <c r="AB703" s="9">
        <v>0.18231270587000001</v>
      </c>
      <c r="AC703" s="9">
        <v>0.14653396867320001</v>
      </c>
      <c r="AD703" s="9">
        <v>8.7624189302489996E-2</v>
      </c>
      <c r="AE703" s="9">
        <v>3.6143837941919998E-2</v>
      </c>
      <c r="AF703" s="9">
        <v>0.12769624586760001</v>
      </c>
      <c r="AG703" s="9">
        <v>0</v>
      </c>
      <c r="AH703" s="9">
        <v>0</v>
      </c>
      <c r="AI703" s="9">
        <v>0.13378483513629999</v>
      </c>
      <c r="AJ703" s="9">
        <v>8.0258763765339997E-2</v>
      </c>
      <c r="AK703" s="9">
        <v>0.1182819407718</v>
      </c>
      <c r="AL703" s="9">
        <v>6.4595352583719998E-2</v>
      </c>
      <c r="AM703" s="9">
        <v>0.185024933852</v>
      </c>
      <c r="AN703" s="9">
        <v>0</v>
      </c>
      <c r="AO703" s="9">
        <v>0</v>
      </c>
      <c r="AP703" s="9">
        <v>4.8693848806149999E-2</v>
      </c>
      <c r="AQ703" s="9">
        <v>7.6127031320740002E-2</v>
      </c>
      <c r="AR703" s="9">
        <v>7.6127031320740002E-2</v>
      </c>
      <c r="AT703" s="9">
        <v>8.0910727378370004E-2</v>
      </c>
      <c r="AU703" s="9">
        <v>9.5679421495830003E-2</v>
      </c>
      <c r="AV703" s="9">
        <v>6.4250254196539999E-2</v>
      </c>
      <c r="AW703" s="9">
        <v>0.12769624586760001</v>
      </c>
      <c r="AX703" s="9">
        <v>0</v>
      </c>
      <c r="AY703" s="9">
        <v>3.6143837941919998E-2</v>
      </c>
      <c r="AZ703" s="9">
        <v>7.6251957239029999E-2</v>
      </c>
    </row>
    <row r="704" spans="1:52" x14ac:dyDescent="0.35">
      <c r="A704" t="s">
        <v>367</v>
      </c>
      <c r="B704" s="9">
        <v>0.20122382849869999</v>
      </c>
      <c r="C704" s="9">
        <v>0.27045052634439998</v>
      </c>
      <c r="D704" s="9">
        <v>0.1340864414132</v>
      </c>
      <c r="E704" s="9">
        <v>0.3919080153094</v>
      </c>
      <c r="F704" s="9">
        <v>0.30002104724520001</v>
      </c>
      <c r="G704" s="9">
        <v>0.2387622366495</v>
      </c>
      <c r="H704" s="9">
        <v>0.26810735420440002</v>
      </c>
      <c r="I704" s="9">
        <v>0.13255694786110001</v>
      </c>
      <c r="J704" s="9">
        <v>0.13083991049599999</v>
      </c>
      <c r="K704" s="9">
        <v>0.1248841188903</v>
      </c>
      <c r="L704" s="9">
        <v>0.16224475547719999</v>
      </c>
      <c r="M704" s="9">
        <v>0.21555963735219999</v>
      </c>
      <c r="N704" s="9">
        <v>0.1235782486616</v>
      </c>
      <c r="O704" s="9">
        <v>0.34658563244430002</v>
      </c>
      <c r="P704" s="9">
        <v>0.2422103885696</v>
      </c>
      <c r="Q704" s="9">
        <v>0.1158888242862</v>
      </c>
      <c r="R704" s="9">
        <v>0.21044869231589999</v>
      </c>
      <c r="S704" s="9">
        <v>0.13036797006760001</v>
      </c>
      <c r="T704" s="9">
        <v>0.2234921815908</v>
      </c>
      <c r="U704" s="9">
        <v>0.18939600694610001</v>
      </c>
      <c r="V704" s="9">
        <v>0.29269827906110002</v>
      </c>
      <c r="W704" s="9">
        <v>0.24003610619599999</v>
      </c>
      <c r="X704" s="9">
        <v>0.1126027581269</v>
      </c>
      <c r="Y704" s="11">
        <v>0.6975665908466</v>
      </c>
      <c r="Z704" s="9">
        <v>0.11515037503889999</v>
      </c>
      <c r="AA704" s="9">
        <v>0.25786972590430002</v>
      </c>
      <c r="AB704" s="9">
        <v>0.15457842834819999</v>
      </c>
      <c r="AC704" s="9">
        <v>0.16376090871390001</v>
      </c>
      <c r="AD704" s="9">
        <v>0.3433635830101</v>
      </c>
      <c r="AE704" s="9">
        <v>7.5662236974530006E-2</v>
      </c>
      <c r="AF704" s="9">
        <v>0.17599441538130001</v>
      </c>
      <c r="AG704" s="9">
        <v>0</v>
      </c>
      <c r="AH704" s="9">
        <v>0.14579901464369999</v>
      </c>
      <c r="AI704" s="9">
        <v>0.21991608060830001</v>
      </c>
      <c r="AJ704" s="9">
        <v>0.1793037195619</v>
      </c>
      <c r="AK704" s="11">
        <v>0.45957587185280002</v>
      </c>
      <c r="AL704" s="9">
        <v>0.19163533677729999</v>
      </c>
      <c r="AM704" s="9">
        <v>0.20247072679950001</v>
      </c>
      <c r="AN704" s="9">
        <v>0</v>
      </c>
      <c r="AO704" s="9">
        <v>0</v>
      </c>
      <c r="AP704" s="9">
        <v>0.22002961686049999</v>
      </c>
      <c r="AQ704" s="9">
        <v>0.20122382849869999</v>
      </c>
      <c r="AR704" s="9">
        <v>0.20122382849869999</v>
      </c>
      <c r="AT704" s="9">
        <v>0.2357037499338</v>
      </c>
      <c r="AU704" s="11">
        <v>0.24727695207100001</v>
      </c>
      <c r="AV704" s="9">
        <v>0.1057127545891</v>
      </c>
      <c r="AW704" s="9">
        <v>0.17599441538130001</v>
      </c>
      <c r="AX704" s="10">
        <v>2.2584932884799999E-2</v>
      </c>
      <c r="AY704" s="9">
        <v>7.5662236974530006E-2</v>
      </c>
      <c r="AZ704" s="9">
        <v>0.20155404066009999</v>
      </c>
    </row>
    <row r="705" spans="1:52" x14ac:dyDescent="0.35">
      <c r="A705" t="s">
        <v>368</v>
      </c>
      <c r="B705" s="9">
        <v>8.926270850944E-2</v>
      </c>
      <c r="C705" s="9">
        <v>0.10782425401119999</v>
      </c>
      <c r="D705" s="9">
        <v>7.1376047931410003E-2</v>
      </c>
      <c r="E705" s="9">
        <v>0.1935599278139</v>
      </c>
      <c r="F705" s="9">
        <v>9.5623012532320001E-2</v>
      </c>
      <c r="G705" s="9">
        <v>7.1736883622110004E-2</v>
      </c>
      <c r="H705" s="9">
        <v>8.3179176640640007E-2</v>
      </c>
      <c r="I705" s="9">
        <v>3.8885538971879997E-2</v>
      </c>
      <c r="J705" s="9">
        <v>0.12334815384220001</v>
      </c>
      <c r="K705" s="9">
        <v>9.0158442996749993E-2</v>
      </c>
      <c r="L705" s="9">
        <v>0.10876286956590001</v>
      </c>
      <c r="M705" s="9">
        <v>6.7166884686179998E-2</v>
      </c>
      <c r="N705" s="9">
        <v>5.8871612371209997E-2</v>
      </c>
      <c r="O705" s="9">
        <v>0.12440058443220001</v>
      </c>
      <c r="P705" s="9">
        <v>9.5640334440290006E-2</v>
      </c>
      <c r="Q705" s="9">
        <v>5.476368230117E-2</v>
      </c>
      <c r="R705" s="9">
        <v>8.5362502492319997E-2</v>
      </c>
      <c r="S705" s="9">
        <v>0.1375533235145</v>
      </c>
      <c r="T705" s="9">
        <v>6.9258022563200003E-2</v>
      </c>
      <c r="U705" s="9">
        <v>9.4263426319789997E-2</v>
      </c>
      <c r="V705" s="9">
        <v>6.3170572349529996E-2</v>
      </c>
      <c r="W705" s="9">
        <v>0.1653540863796</v>
      </c>
      <c r="X705" s="9">
        <v>0</v>
      </c>
      <c r="Y705" s="9">
        <v>0</v>
      </c>
      <c r="Z705" s="11">
        <v>0.5588297843201</v>
      </c>
      <c r="AA705" s="9">
        <v>0.10157557347770001</v>
      </c>
      <c r="AB705" s="9">
        <v>6.1855120656049999E-2</v>
      </c>
      <c r="AC705" s="9">
        <v>4.3623300122849998E-2</v>
      </c>
      <c r="AD705" s="9">
        <v>5.766430536732E-2</v>
      </c>
      <c r="AE705" s="9">
        <v>2.876254142325E-2</v>
      </c>
      <c r="AF705" s="9">
        <v>5.8266753768629997E-2</v>
      </c>
      <c r="AG705" s="9">
        <v>0</v>
      </c>
      <c r="AH705" s="9">
        <v>0</v>
      </c>
      <c r="AI705" s="9">
        <v>4.703166818428E-2</v>
      </c>
      <c r="AJ705" s="9">
        <v>8.8583999666590002E-2</v>
      </c>
      <c r="AK705" s="9">
        <v>0.11839864719069999</v>
      </c>
      <c r="AL705" s="9">
        <v>0.1080066730798</v>
      </c>
      <c r="AM705" s="9">
        <v>8.961917915091E-2</v>
      </c>
      <c r="AN705" s="9">
        <v>0</v>
      </c>
      <c r="AO705" s="9">
        <v>0.43760988942410001</v>
      </c>
      <c r="AP705" s="9">
        <v>8.1180899270029999E-2</v>
      </c>
      <c r="AQ705" s="9">
        <v>8.926270850944E-2</v>
      </c>
      <c r="AR705" s="9">
        <v>8.926270850944E-2</v>
      </c>
      <c r="AT705" s="9">
        <v>0.1138851491402</v>
      </c>
      <c r="AU705" s="9">
        <v>0.106636124575</v>
      </c>
      <c r="AV705" s="9">
        <v>8.0847806598210004E-2</v>
      </c>
      <c r="AW705" s="9">
        <v>5.8266753768629997E-2</v>
      </c>
      <c r="AX705" s="9">
        <v>3.4801892984960003E-2</v>
      </c>
      <c r="AY705" s="9">
        <v>2.876254142325E-2</v>
      </c>
      <c r="AZ705" s="9">
        <v>8.9409190325900001E-2</v>
      </c>
    </row>
    <row r="706" spans="1:52" x14ac:dyDescent="0.35">
      <c r="A706" t="s">
        <v>369</v>
      </c>
      <c r="B706" s="9">
        <v>0.1497671522324</v>
      </c>
      <c r="C706" s="9">
        <v>0.13501545901340001</v>
      </c>
      <c r="D706" s="9">
        <v>0.16469934539299999</v>
      </c>
      <c r="E706" s="9">
        <v>0.19506660304269999</v>
      </c>
      <c r="F706" s="9">
        <v>0.18311683651739999</v>
      </c>
      <c r="G706" s="9">
        <v>9.5725216992480003E-2</v>
      </c>
      <c r="H706" s="9">
        <v>0.13758886604699999</v>
      </c>
      <c r="I706" s="9">
        <v>0.12700290258390001</v>
      </c>
      <c r="J706" s="9">
        <v>8.193788855695E-2</v>
      </c>
      <c r="K706" s="9">
        <v>0.22132762065459999</v>
      </c>
      <c r="L706" s="9">
        <v>0.14820614208489999</v>
      </c>
      <c r="M706" s="9">
        <v>7.48100857141E-2</v>
      </c>
      <c r="N706" s="9">
        <v>0.21274018500969999</v>
      </c>
      <c r="O706" s="9">
        <v>0.1197516304908</v>
      </c>
      <c r="P706" s="9">
        <v>0.15848767718949999</v>
      </c>
      <c r="Q706" s="9">
        <v>0.14001593783720001</v>
      </c>
      <c r="R706" s="9">
        <v>0.1538432304721</v>
      </c>
      <c r="S706" s="9">
        <v>6.9758304352029996E-2</v>
      </c>
      <c r="T706" s="9">
        <v>0.1877373876232</v>
      </c>
      <c r="U706" s="9">
        <v>0.14454093675560001</v>
      </c>
      <c r="V706" s="9">
        <v>0.11971450682570001</v>
      </c>
      <c r="W706" s="9">
        <v>0</v>
      </c>
      <c r="X706" s="9">
        <v>0.1156781670016</v>
      </c>
      <c r="Y706" s="9">
        <v>4.9372972025449997E-2</v>
      </c>
      <c r="Z706" s="9">
        <v>0.12834085309099999</v>
      </c>
      <c r="AA706" s="11">
        <v>0.48691801805590001</v>
      </c>
      <c r="AB706" s="9">
        <v>6.1855120656049999E-2</v>
      </c>
      <c r="AC706" s="9">
        <v>0.20744738111819999</v>
      </c>
      <c r="AD706" s="9">
        <v>5.9142877496380003E-2</v>
      </c>
      <c r="AE706" s="9">
        <v>7.1573496361680006E-2</v>
      </c>
      <c r="AF706" s="9">
        <v>0.12616218979070001</v>
      </c>
      <c r="AG706" s="9">
        <v>0</v>
      </c>
      <c r="AH706" s="9">
        <v>0</v>
      </c>
      <c r="AI706" s="9">
        <v>0.1365643720833</v>
      </c>
      <c r="AJ706" s="9">
        <v>0.13142400607339999</v>
      </c>
      <c r="AK706" s="9">
        <v>0.20922394363140001</v>
      </c>
      <c r="AL706" s="9">
        <v>0.2159401901013</v>
      </c>
      <c r="AM706" s="9">
        <v>0.16952365697499999</v>
      </c>
      <c r="AN706" s="9">
        <v>0.1070602242093</v>
      </c>
      <c r="AO706" s="9">
        <v>0</v>
      </c>
      <c r="AP706" s="9">
        <v>0.13645770117309999</v>
      </c>
      <c r="AQ706" s="9">
        <v>0.1497671522324</v>
      </c>
      <c r="AR706" s="9">
        <v>0.1497671522324</v>
      </c>
      <c r="AT706" s="9">
        <v>0.1858422457176</v>
      </c>
      <c r="AU706" s="9">
        <v>0.17974310996830001</v>
      </c>
      <c r="AV706" s="9">
        <v>0.1232679312689</v>
      </c>
      <c r="AW706" s="9">
        <v>0.12616218979070001</v>
      </c>
      <c r="AX706" s="9">
        <v>3.5728876900659998E-2</v>
      </c>
      <c r="AY706" s="9">
        <v>7.1573496361680006E-2</v>
      </c>
      <c r="AZ706" s="9">
        <v>0.15001292300130001</v>
      </c>
    </row>
    <row r="707" spans="1:52" x14ac:dyDescent="0.35">
      <c r="A707" t="s">
        <v>370</v>
      </c>
      <c r="B707" s="9">
        <v>7.6361909992400001E-2</v>
      </c>
      <c r="C707" s="9">
        <v>9.4463098756189995E-2</v>
      </c>
      <c r="D707" s="9">
        <v>5.8884156683379998E-2</v>
      </c>
      <c r="E707" s="9">
        <v>0.2233525472581</v>
      </c>
      <c r="F707" s="9">
        <v>0.1189939187089</v>
      </c>
      <c r="G707" s="9">
        <v>2.6069329325719998E-2</v>
      </c>
      <c r="H707" s="9">
        <v>7.0583464887240002E-2</v>
      </c>
      <c r="I707" s="9">
        <v>0.1135202804147</v>
      </c>
      <c r="J707" s="9">
        <v>8.0058325131129995E-2</v>
      </c>
      <c r="K707" s="9">
        <v>1.540635980762E-2</v>
      </c>
      <c r="L707" s="9">
        <v>5.7251640783020002E-2</v>
      </c>
      <c r="M707" s="9">
        <v>0.1071394309595</v>
      </c>
      <c r="N707" s="9">
        <v>7.5239096615620005E-2</v>
      </c>
      <c r="O707" s="9">
        <v>7.8273963008879996E-2</v>
      </c>
      <c r="P707" s="9">
        <v>8.9657542750030003E-2</v>
      </c>
      <c r="Q707" s="9">
        <v>0.1190848956247</v>
      </c>
      <c r="R707" s="9">
        <v>9.7056617079559995E-2</v>
      </c>
      <c r="S707" s="9">
        <v>4.5258343067800001E-2</v>
      </c>
      <c r="T707" s="9">
        <v>5.2467283205679997E-2</v>
      </c>
      <c r="U707" s="9">
        <v>4.9827826957680003E-2</v>
      </c>
      <c r="V707" s="9">
        <v>6.7517278378210005E-2</v>
      </c>
      <c r="W707" s="9">
        <v>9.1051061752440002E-2</v>
      </c>
      <c r="X707" s="9">
        <v>0.14091697422140001</v>
      </c>
      <c r="Y707" s="9">
        <v>8.230571062349E-2</v>
      </c>
      <c r="Z707" s="9">
        <v>0.11515037503889999</v>
      </c>
      <c r="AA707" s="9">
        <v>0.114263867293</v>
      </c>
      <c r="AB707" s="11">
        <v>0.85402703539400004</v>
      </c>
      <c r="AC707" s="9">
        <v>5.4633778637860002E-2</v>
      </c>
      <c r="AD707" s="9">
        <v>8.0990372104779995E-2</v>
      </c>
      <c r="AE707" s="9">
        <v>5.699658370328E-2</v>
      </c>
      <c r="AF707" s="9">
        <v>3.2118844268069997E-2</v>
      </c>
      <c r="AG707" s="9">
        <v>0.19897155789420001</v>
      </c>
      <c r="AH707" s="9">
        <v>8.3166419091319999E-2</v>
      </c>
      <c r="AI707" s="9">
        <v>9.8971079196320005E-2</v>
      </c>
      <c r="AJ707" s="9">
        <v>0.111594691633</v>
      </c>
      <c r="AK707" s="9">
        <v>0.14586076445000001</v>
      </c>
      <c r="AL707" s="10">
        <v>1.9439749586270001E-2</v>
      </c>
      <c r="AM707" s="9">
        <v>6.2855480010190007E-2</v>
      </c>
      <c r="AN707" s="9">
        <v>0.34423128942719999</v>
      </c>
      <c r="AO707" s="9">
        <v>0</v>
      </c>
      <c r="AP707" s="9">
        <v>9.0529456895740004E-2</v>
      </c>
      <c r="AQ707" s="9">
        <v>7.6361909992400001E-2</v>
      </c>
      <c r="AR707" s="9">
        <v>7.6361909992400001E-2</v>
      </c>
      <c r="AT707" s="9">
        <v>8.3578411788479995E-2</v>
      </c>
      <c r="AU707" s="9">
        <v>9.0388046908919994E-2</v>
      </c>
      <c r="AV707" s="9">
        <v>2.4420273296600001E-2</v>
      </c>
      <c r="AW707" s="9">
        <v>3.2118844268069997E-2</v>
      </c>
      <c r="AX707" s="9">
        <v>0</v>
      </c>
      <c r="AY707" s="9">
        <v>5.699658370328E-2</v>
      </c>
      <c r="AZ707" s="9">
        <v>7.6487221351100004E-2</v>
      </c>
    </row>
    <row r="708" spans="1:52" x14ac:dyDescent="0.35">
      <c r="A708" t="s">
        <v>540</v>
      </c>
      <c r="B708" s="9">
        <v>7.4856859880369997E-2</v>
      </c>
      <c r="C708" s="10">
        <v>2.223183927429E-2</v>
      </c>
      <c r="D708" s="11">
        <v>0.12663359333400001</v>
      </c>
      <c r="E708" s="9">
        <v>0.10021282835960001</v>
      </c>
      <c r="F708" s="9">
        <v>5.8584817401650002E-2</v>
      </c>
      <c r="G708" s="9">
        <v>0.1008889337173</v>
      </c>
      <c r="H708" s="9">
        <v>8.0623779133519993E-2</v>
      </c>
      <c r="I708" s="9">
        <v>5.8871433963840002E-2</v>
      </c>
      <c r="J708" s="9">
        <v>0.10270687429439999</v>
      </c>
      <c r="K708" s="9">
        <v>5.2112995575829997E-2</v>
      </c>
      <c r="L708" s="9">
        <v>1.7586877211629999E-2</v>
      </c>
      <c r="M708" s="9">
        <v>8.4323873920139999E-2</v>
      </c>
      <c r="N708" s="9">
        <v>0.1022770220023</v>
      </c>
      <c r="O708" s="9">
        <v>9.9460356743689998E-2</v>
      </c>
      <c r="P708" s="9">
        <v>2.9960525496209998E-2</v>
      </c>
      <c r="Q708" s="9">
        <v>8.9768272781969999E-2</v>
      </c>
      <c r="R708" s="9">
        <v>4.4998302408510001E-2</v>
      </c>
      <c r="S708" s="9">
        <v>0.1246341436571</v>
      </c>
      <c r="T708" s="9">
        <v>0.10650151891820001</v>
      </c>
      <c r="U708" s="9">
        <v>0.11314053502099999</v>
      </c>
      <c r="V708" s="9">
        <v>6.1297743687339999E-2</v>
      </c>
      <c r="W708" s="9">
        <v>8.2860704092740003E-2</v>
      </c>
      <c r="X708" s="9">
        <v>0.11610756755310001</v>
      </c>
      <c r="Y708" s="9">
        <v>5.527503003268E-2</v>
      </c>
      <c r="Z708" s="9">
        <v>5.6790024398390003E-2</v>
      </c>
      <c r="AA708" s="9">
        <v>2.1400037368110001E-2</v>
      </c>
      <c r="AB708" s="9">
        <v>0</v>
      </c>
      <c r="AC708" s="11">
        <v>0.58714400798660005</v>
      </c>
      <c r="AD708" s="9">
        <v>2.930243173759E-2</v>
      </c>
      <c r="AE708" s="9">
        <v>2.7293814798930002E-2</v>
      </c>
      <c r="AF708" s="9">
        <v>0.1087744439727</v>
      </c>
      <c r="AG708" s="9">
        <v>0</v>
      </c>
      <c r="AH708" s="9">
        <v>0</v>
      </c>
      <c r="AI708" s="9">
        <v>8.2684246138570006E-2</v>
      </c>
      <c r="AJ708" s="9">
        <v>0.1200700904688</v>
      </c>
      <c r="AK708" s="9">
        <v>8.4506407399540004E-2</v>
      </c>
      <c r="AL708" s="9">
        <v>7.0876696240069995E-2</v>
      </c>
      <c r="AM708" s="9">
        <v>6.9952811895799993E-2</v>
      </c>
      <c r="AN708" s="9">
        <v>0</v>
      </c>
      <c r="AO708" s="9">
        <v>0</v>
      </c>
      <c r="AP708" s="9">
        <v>6.421927236319E-2</v>
      </c>
      <c r="AQ708" s="9">
        <v>7.4856859880369997E-2</v>
      </c>
      <c r="AR708" s="9">
        <v>7.4856859880369997E-2</v>
      </c>
      <c r="AT708" s="9">
        <v>8.4092605339180004E-2</v>
      </c>
      <c r="AU708" s="9">
        <v>9.0156297016669995E-2</v>
      </c>
      <c r="AV708" s="9">
        <v>5.741110133288E-2</v>
      </c>
      <c r="AW708" s="9">
        <v>0.1087744439727</v>
      </c>
      <c r="AX708" s="9">
        <v>3.3024773708479997E-2</v>
      </c>
      <c r="AY708" s="9">
        <v>2.7293814798930002E-2</v>
      </c>
      <c r="AZ708" s="9">
        <v>7.4979701422970002E-2</v>
      </c>
    </row>
    <row r="709" spans="1:52" x14ac:dyDescent="0.35">
      <c r="A709" t="s">
        <v>372</v>
      </c>
      <c r="B709" s="9">
        <v>8.4351282068289998E-2</v>
      </c>
      <c r="C709" s="9">
        <v>7.3058665555109994E-2</v>
      </c>
      <c r="D709" s="9">
        <v>9.5683667410149997E-2</v>
      </c>
      <c r="E709" s="9">
        <v>0.20676521513839999</v>
      </c>
      <c r="F709" s="9">
        <v>4.8876759893170002E-2</v>
      </c>
      <c r="G709" s="9">
        <v>6.3094509328359999E-2</v>
      </c>
      <c r="H709" s="9">
        <v>5.6283708980050001E-2</v>
      </c>
      <c r="I709" s="9">
        <v>0.17641600806079999</v>
      </c>
      <c r="J709" s="9">
        <v>0.1092110607947</v>
      </c>
      <c r="K709" s="9">
        <v>1.44280850322E-2</v>
      </c>
      <c r="L709" s="9">
        <v>6.4173958904400003E-2</v>
      </c>
      <c r="M709" s="9">
        <v>6.5777947026119998E-2</v>
      </c>
      <c r="N709" s="9">
        <v>5.1469319901779997E-2</v>
      </c>
      <c r="O709" s="9">
        <v>0.16881735716509999</v>
      </c>
      <c r="P709" s="9">
        <v>0.1146846489677</v>
      </c>
      <c r="Q709" s="9">
        <v>7.0141298007210001E-2</v>
      </c>
      <c r="R709" s="9">
        <v>0.10348487962230001</v>
      </c>
      <c r="S709" s="9">
        <v>0.1348741928245</v>
      </c>
      <c r="T709" s="10">
        <v>1.6464800309649998E-2</v>
      </c>
      <c r="U709" s="9">
        <v>5.9818803105830001E-2</v>
      </c>
      <c r="V709" s="9">
        <v>6.1109581588529999E-2</v>
      </c>
      <c r="W709" s="9">
        <v>0</v>
      </c>
      <c r="X709" s="9">
        <v>0</v>
      </c>
      <c r="Y709" s="9">
        <v>3.9920117320070003E-2</v>
      </c>
      <c r="Z709" s="9">
        <v>0</v>
      </c>
      <c r="AA709" s="9">
        <v>1.241517789878E-2</v>
      </c>
      <c r="AB709" s="9">
        <v>8.6131190601019994E-2</v>
      </c>
      <c r="AC709" s="9">
        <v>3.4533366913589998E-2</v>
      </c>
      <c r="AD709" s="11">
        <v>0.39698573801789999</v>
      </c>
      <c r="AE709" s="9">
        <v>8.8582939101500002E-2</v>
      </c>
      <c r="AF709" s="9">
        <v>0.1224196615768</v>
      </c>
      <c r="AG709" s="9">
        <v>0.19308211535690001</v>
      </c>
      <c r="AH709" s="9">
        <v>8.7265335315259998E-2</v>
      </c>
      <c r="AI709" s="11">
        <v>0.16257980488650001</v>
      </c>
      <c r="AJ709" s="9">
        <v>7.4368112490130006E-2</v>
      </c>
      <c r="AK709" s="9">
        <v>4.077554757528E-2</v>
      </c>
      <c r="AL709" s="9">
        <v>5.912349839831E-2</v>
      </c>
      <c r="AM709" s="9">
        <v>6.0162182560830002E-2</v>
      </c>
      <c r="AN709" s="9">
        <v>0</v>
      </c>
      <c r="AO709" s="9">
        <v>0</v>
      </c>
      <c r="AP709" s="9">
        <v>6.0225782312889997E-2</v>
      </c>
      <c r="AQ709" s="9">
        <v>8.4351282068289998E-2</v>
      </c>
      <c r="AR709" s="9">
        <v>8.4351282068289998E-2</v>
      </c>
      <c r="AT709" s="9">
        <v>7.8699755466659999E-2</v>
      </c>
      <c r="AU709" s="9">
        <v>8.8094905407029994E-2</v>
      </c>
      <c r="AV709" s="9">
        <v>8.0847806598210004E-2</v>
      </c>
      <c r="AW709" s="9">
        <v>0.1224196615768</v>
      </c>
      <c r="AX709" s="9">
        <v>4.361840766214E-2</v>
      </c>
      <c r="AY709" s="9">
        <v>8.8582939101500002E-2</v>
      </c>
      <c r="AZ709" s="9">
        <v>8.4489704139780006E-2</v>
      </c>
    </row>
    <row r="710" spans="1:52" x14ac:dyDescent="0.35">
      <c r="A710" t="s">
        <v>373</v>
      </c>
      <c r="B710" s="9">
        <v>0.108970347937</v>
      </c>
      <c r="C710" s="9">
        <v>0.1069520298722</v>
      </c>
      <c r="D710" s="9">
        <v>0.1104384972906</v>
      </c>
      <c r="E710" s="9">
        <v>7.6580792340209994E-2</v>
      </c>
      <c r="F710" s="9">
        <v>0.16011720753299999</v>
      </c>
      <c r="G710" s="9">
        <v>0.19216535255510001</v>
      </c>
      <c r="H710" s="9">
        <v>0.1768131677192</v>
      </c>
      <c r="I710" s="9">
        <v>4.054187499327E-2</v>
      </c>
      <c r="J710" s="9">
        <v>9.7528497214920004E-2</v>
      </c>
      <c r="K710" s="9">
        <v>5.360269863007E-2</v>
      </c>
      <c r="L710" s="9">
        <v>0.1270621428741</v>
      </c>
      <c r="M710" s="9">
        <v>0.14004669271139999</v>
      </c>
      <c r="N710" s="9">
        <v>8.0301974867209996E-2</v>
      </c>
      <c r="O710" s="9">
        <v>0.1036749518438</v>
      </c>
      <c r="P710" s="9">
        <v>0.15319303069949999</v>
      </c>
      <c r="Q710" s="9">
        <v>0.116083247365</v>
      </c>
      <c r="R710" s="9">
        <v>0.14386232241550001</v>
      </c>
      <c r="S710" s="9">
        <v>6.5312368016549993E-2</v>
      </c>
      <c r="T710" s="9">
        <v>6.3609510092240001E-2</v>
      </c>
      <c r="U710" s="9">
        <v>6.4232988565060004E-2</v>
      </c>
      <c r="V710" s="9">
        <v>8.3207454225090002E-2</v>
      </c>
      <c r="W710" s="9">
        <v>0</v>
      </c>
      <c r="X710" s="9">
        <v>0.1156781670016</v>
      </c>
      <c r="Y710" s="9">
        <v>0</v>
      </c>
      <c r="Z710" s="9">
        <v>5.5230766591490003E-2</v>
      </c>
      <c r="AA710" s="9">
        <v>3.9682020836849997E-2</v>
      </c>
      <c r="AB710" s="9">
        <v>0.16068525118499999</v>
      </c>
      <c r="AC710" s="9">
        <v>0.1035085245763</v>
      </c>
      <c r="AD710" s="9">
        <v>2.5036249037929999E-2</v>
      </c>
      <c r="AE710" s="11">
        <v>0.62705042647910003</v>
      </c>
      <c r="AF710" s="9">
        <v>4.0403769150480003E-2</v>
      </c>
      <c r="AG710" s="9">
        <v>0</v>
      </c>
      <c r="AH710" s="9">
        <v>0</v>
      </c>
      <c r="AI710" s="9">
        <v>8.1071124016649995E-2</v>
      </c>
      <c r="AJ710" s="9">
        <v>0.1119262181518</v>
      </c>
      <c r="AK710" s="9">
        <v>0.242295228148</v>
      </c>
      <c r="AL710" s="9">
        <v>0.13703074091549999</v>
      </c>
      <c r="AM710" s="9">
        <v>5.9589405899119999E-2</v>
      </c>
      <c r="AN710" s="9">
        <v>8.747550869114E-2</v>
      </c>
      <c r="AO710" s="9">
        <v>0</v>
      </c>
      <c r="AP710" s="9">
        <v>0.1206509336056</v>
      </c>
      <c r="AQ710" s="9">
        <v>0.108970347937</v>
      </c>
      <c r="AR710" s="9">
        <v>0.108970347937</v>
      </c>
      <c r="AT710" s="10">
        <v>4.1455755259529999E-2</v>
      </c>
      <c r="AU710" s="10">
        <v>3.8817010958680002E-2</v>
      </c>
      <c r="AV710" s="9">
        <v>2.4420273296600001E-2</v>
      </c>
      <c r="AW710" s="9">
        <v>4.0403769150480003E-2</v>
      </c>
      <c r="AX710" s="11">
        <v>0.73116660696419999</v>
      </c>
      <c r="AY710" s="11">
        <v>0.62705042647910003</v>
      </c>
      <c r="AZ710" s="9">
        <v>0.1087135299967</v>
      </c>
    </row>
    <row r="711" spans="1:52" x14ac:dyDescent="0.35">
      <c r="A711" t="s">
        <v>374</v>
      </c>
      <c r="B711" s="9">
        <v>0.1123566568867</v>
      </c>
      <c r="C711" s="9">
        <v>0.1039093228975</v>
      </c>
      <c r="D711" s="9">
        <v>0.120993731339</v>
      </c>
      <c r="E711" s="9">
        <v>0.18042024250540001</v>
      </c>
      <c r="F711" s="9">
        <v>8.1165297796749997E-2</v>
      </c>
      <c r="G711" s="9">
        <v>4.8063904141019999E-2</v>
      </c>
      <c r="H711" s="9">
        <v>6.3920631991499999E-2</v>
      </c>
      <c r="I711" s="9">
        <v>0.12551699132050001</v>
      </c>
      <c r="J711" s="9">
        <v>0.1568906988247</v>
      </c>
      <c r="K711" s="9">
        <v>0.14460639755150001</v>
      </c>
      <c r="L711" s="9">
        <v>0.10394696530899999</v>
      </c>
      <c r="M711" s="9">
        <v>0.12077116264149999</v>
      </c>
      <c r="N711" s="9">
        <v>9.9014957662320005E-2</v>
      </c>
      <c r="O711" s="9">
        <v>0.13497707677179999</v>
      </c>
      <c r="P711" s="9">
        <v>8.2118044321190006E-2</v>
      </c>
      <c r="Q711" s="9">
        <v>0.23412536548820001</v>
      </c>
      <c r="R711" s="9">
        <v>0.1203380457171</v>
      </c>
      <c r="S711" s="9">
        <v>2.240369827897E-2</v>
      </c>
      <c r="T711" s="9">
        <v>0.14817128514190001</v>
      </c>
      <c r="U711" s="9">
        <v>0.10212317868070001</v>
      </c>
      <c r="V711" s="9">
        <v>6.8588435784499996E-2</v>
      </c>
      <c r="W711" s="9">
        <v>4.9515192355840003E-2</v>
      </c>
      <c r="X711" s="9">
        <v>0.1207887608031</v>
      </c>
      <c r="Y711" s="9">
        <v>8.9625381900759998E-2</v>
      </c>
      <c r="Z711" s="9">
        <v>0</v>
      </c>
      <c r="AA711" s="9">
        <v>3.5389772299869997E-2</v>
      </c>
      <c r="AB711" s="9">
        <v>0</v>
      </c>
      <c r="AC711" s="9">
        <v>5.1991546384810003E-2</v>
      </c>
      <c r="AD711" s="9">
        <v>0.100201956888</v>
      </c>
      <c r="AE711" s="9">
        <v>6.5462252906259996E-2</v>
      </c>
      <c r="AF711" s="11">
        <v>0.57069543736030004</v>
      </c>
      <c r="AG711" s="9">
        <v>0</v>
      </c>
      <c r="AH711" s="9">
        <v>0</v>
      </c>
      <c r="AI711" s="9">
        <v>0.1065781139916</v>
      </c>
      <c r="AJ711" s="9">
        <v>0.1252299393805</v>
      </c>
      <c r="AK711" s="9">
        <v>8.5055317811490005E-2</v>
      </c>
      <c r="AL711" s="9">
        <v>0.1179730379903</v>
      </c>
      <c r="AM711" s="9">
        <v>0.18835856632340001</v>
      </c>
      <c r="AN711" s="9">
        <v>0.13105369548939999</v>
      </c>
      <c r="AO711" s="9">
        <v>0</v>
      </c>
      <c r="AP711" s="9">
        <v>0.14091717137779999</v>
      </c>
      <c r="AQ711" s="9">
        <v>0.1123566568867</v>
      </c>
      <c r="AR711" s="9">
        <v>0.1123566568867</v>
      </c>
      <c r="AT711" s="10">
        <v>4.8076152685740003E-2</v>
      </c>
      <c r="AU711" s="10">
        <v>6.0334924121040003E-2</v>
      </c>
      <c r="AV711" s="11">
        <v>0.66637950529519996</v>
      </c>
      <c r="AW711" s="11">
        <v>0.57069543736030004</v>
      </c>
      <c r="AX711" s="9">
        <v>7.9207545907490004E-2</v>
      </c>
      <c r="AY711" s="9">
        <v>6.5462252906259996E-2</v>
      </c>
      <c r="AZ711" s="9">
        <v>0.11254103631539999</v>
      </c>
    </row>
    <row r="712" spans="1:52" x14ac:dyDescent="0.35">
      <c r="A712" t="s">
        <v>375</v>
      </c>
      <c r="B712" s="9">
        <v>3.7019331789069999E-2</v>
      </c>
      <c r="C712" s="9">
        <v>4.3036453767009999E-2</v>
      </c>
      <c r="D712" s="9">
        <v>3.124724153827E-2</v>
      </c>
      <c r="E712" s="9">
        <v>7.6580792340209994E-2</v>
      </c>
      <c r="F712" s="9">
        <v>0.1023444054937</v>
      </c>
      <c r="G712" s="9">
        <v>1.988891420174E-2</v>
      </c>
      <c r="H712" s="9">
        <v>5.9387984808620002E-2</v>
      </c>
      <c r="I712" s="9">
        <v>0</v>
      </c>
      <c r="J712" s="9">
        <v>5.9095547296840002E-2</v>
      </c>
      <c r="K712" s="9">
        <v>0</v>
      </c>
      <c r="L712" s="9">
        <v>7.8332972500079999E-3</v>
      </c>
      <c r="M712" s="9">
        <v>4.3971631358250003E-2</v>
      </c>
      <c r="N712" s="9">
        <v>1.5834858428239999E-2</v>
      </c>
      <c r="O712" s="9">
        <v>9.7073812978720003E-2</v>
      </c>
      <c r="P712" s="9">
        <v>4.9042858667160003E-2</v>
      </c>
      <c r="Q712" s="9">
        <v>0</v>
      </c>
      <c r="R712" s="9">
        <v>3.6711754399770001E-2</v>
      </c>
      <c r="S712" s="9">
        <v>7.3680882713960005E-2</v>
      </c>
      <c r="T712" s="9">
        <v>1.6464800309649998E-2</v>
      </c>
      <c r="U712" s="9">
        <v>3.7413697553860002E-2</v>
      </c>
      <c r="V712" s="9">
        <v>0</v>
      </c>
      <c r="W712" s="9">
        <v>0</v>
      </c>
      <c r="X712" s="9">
        <v>5.810426542154E-2</v>
      </c>
      <c r="Y712" s="9">
        <v>0</v>
      </c>
      <c r="Z712" s="9">
        <v>0</v>
      </c>
      <c r="AA712" s="9">
        <v>7.5625649289090005E-2</v>
      </c>
      <c r="AB712" s="9">
        <v>0</v>
      </c>
      <c r="AC712" s="9">
        <v>5.1991546384810003E-2</v>
      </c>
      <c r="AD712" s="9">
        <v>0</v>
      </c>
      <c r="AE712" s="9">
        <v>0</v>
      </c>
      <c r="AF712" s="9">
        <v>0.12653660607770001</v>
      </c>
      <c r="AG712" s="11">
        <v>0.39702547861920001</v>
      </c>
      <c r="AH712" s="9">
        <v>0</v>
      </c>
      <c r="AI712" s="9">
        <v>4.429778313478E-2</v>
      </c>
      <c r="AJ712" s="9">
        <v>3.9188569321789997E-2</v>
      </c>
      <c r="AK712" s="9">
        <v>0.12300514379669999</v>
      </c>
      <c r="AL712" s="9">
        <v>2.5553892809339999E-2</v>
      </c>
      <c r="AM712" s="9">
        <v>6.1834917304229998E-2</v>
      </c>
      <c r="AN712" s="9">
        <v>0</v>
      </c>
      <c r="AO712" s="9">
        <v>0</v>
      </c>
      <c r="AP712" s="9">
        <v>4.3698200679250003E-2</v>
      </c>
      <c r="AQ712" s="9">
        <v>3.7019331789069999E-2</v>
      </c>
      <c r="AR712" s="9">
        <v>3.7019331789069999E-2</v>
      </c>
      <c r="AT712" s="9">
        <v>2.1062145712500001E-2</v>
      </c>
      <c r="AU712" s="9">
        <v>2.5557199671809999E-2</v>
      </c>
      <c r="AV712" s="9">
        <v>0.12777152490800001</v>
      </c>
      <c r="AW712" s="9">
        <v>0.12653660607770001</v>
      </c>
      <c r="AX712" s="9">
        <v>0</v>
      </c>
      <c r="AY712" s="9">
        <v>0</v>
      </c>
      <c r="AZ712" s="9">
        <v>3.7080081222460003E-2</v>
      </c>
    </row>
    <row r="713" spans="1:52" x14ac:dyDescent="0.35">
      <c r="A713" t="s">
        <v>376</v>
      </c>
      <c r="B713" s="9">
        <v>0.10622341997199999</v>
      </c>
      <c r="C713" s="9">
        <v>7.4748146723549999E-2</v>
      </c>
      <c r="D713" s="9">
        <v>0.1373909223599</v>
      </c>
      <c r="E713" s="9">
        <v>0.1041112840433</v>
      </c>
      <c r="F713" s="9">
        <v>6.7034277002480006E-2</v>
      </c>
      <c r="G713" s="9">
        <v>0.11174986694110001</v>
      </c>
      <c r="H713" s="9">
        <v>9.0329531963549994E-2</v>
      </c>
      <c r="I713" s="9">
        <v>0.1527264159824</v>
      </c>
      <c r="J713" s="9">
        <v>3.1849005184839997E-2</v>
      </c>
      <c r="K713" s="9">
        <v>0.14703611413100001</v>
      </c>
      <c r="L713" s="9">
        <v>0.14546384364609999</v>
      </c>
      <c r="M713" s="9">
        <v>6.3422653976980006E-2</v>
      </c>
      <c r="N713" s="9">
        <v>0.13784817049180001</v>
      </c>
      <c r="O713" s="9">
        <v>4.6099146548390001E-2</v>
      </c>
      <c r="P713" s="9">
        <v>7.800021357412E-2</v>
      </c>
      <c r="Q713" s="9">
        <v>0.1789246828621</v>
      </c>
      <c r="R713" s="9">
        <v>0.1033761844645</v>
      </c>
      <c r="S713" s="9">
        <v>0.1109852046716</v>
      </c>
      <c r="T713" s="9">
        <v>0.10923222220830001</v>
      </c>
      <c r="U713" s="9">
        <v>0.1098740531053</v>
      </c>
      <c r="V713" s="9">
        <v>0</v>
      </c>
      <c r="W713" s="9">
        <v>0</v>
      </c>
      <c r="X713" s="9">
        <v>2.2340857649849999E-2</v>
      </c>
      <c r="Y713" s="9">
        <v>0.12542135729199999</v>
      </c>
      <c r="Z713" s="9">
        <v>0.1039130573013</v>
      </c>
      <c r="AA713" s="9">
        <v>9.3480255648069999E-2</v>
      </c>
      <c r="AB713" s="9">
        <v>0</v>
      </c>
      <c r="AC713" s="9">
        <v>6.0548273185590001E-2</v>
      </c>
      <c r="AD713" s="9">
        <v>2.123834367711E-2</v>
      </c>
      <c r="AE713" s="9">
        <v>3.5084999946500002E-2</v>
      </c>
      <c r="AF713" s="9">
        <v>7.8764811624460002E-2</v>
      </c>
      <c r="AG713" s="9">
        <v>0.21092084812969999</v>
      </c>
      <c r="AH713" s="11">
        <v>0.771034566265</v>
      </c>
      <c r="AI713" s="9">
        <v>7.5825206541299997E-2</v>
      </c>
      <c r="AJ713" s="9">
        <v>0.1109322333511</v>
      </c>
      <c r="AK713" s="9">
        <v>7.6785567472969996E-2</v>
      </c>
      <c r="AL713" s="9">
        <v>0.1152030337006</v>
      </c>
      <c r="AM713" s="9">
        <v>0.1076938739037</v>
      </c>
      <c r="AN713" s="9">
        <v>0.22509738007489999</v>
      </c>
      <c r="AO713" s="11">
        <v>0.56239011057590005</v>
      </c>
      <c r="AP713" s="9">
        <v>0.1267994592194</v>
      </c>
      <c r="AQ713" s="9">
        <v>0.10622341997199999</v>
      </c>
      <c r="AR713" s="9">
        <v>0.10622341997199999</v>
      </c>
      <c r="AT713" s="9">
        <v>7.0339038035799994E-2</v>
      </c>
      <c r="AU713" s="10">
        <v>6.9906661809660001E-2</v>
      </c>
      <c r="AV713" s="9">
        <v>7.615595286462E-2</v>
      </c>
      <c r="AW713" s="9">
        <v>7.8764811624460002E-2</v>
      </c>
      <c r="AX713" s="9">
        <v>4.2451895872059997E-2</v>
      </c>
      <c r="AY713" s="9">
        <v>3.5084999946500002E-2</v>
      </c>
      <c r="AZ713" s="9">
        <v>0.10639773464130001</v>
      </c>
    </row>
    <row r="714" spans="1:52" x14ac:dyDescent="0.35">
      <c r="A714" t="s">
        <v>391</v>
      </c>
      <c r="B714" s="9">
        <v>1</v>
      </c>
      <c r="C714" s="9">
        <v>1</v>
      </c>
      <c r="D714" s="9">
        <v>1</v>
      </c>
      <c r="E714" s="9">
        <v>1</v>
      </c>
      <c r="F714" s="9">
        <v>1</v>
      </c>
      <c r="G714" s="9">
        <v>1</v>
      </c>
      <c r="H714" s="9">
        <v>1</v>
      </c>
      <c r="I714" s="9">
        <v>1</v>
      </c>
      <c r="J714" s="9">
        <v>1</v>
      </c>
      <c r="K714" s="9">
        <v>1</v>
      </c>
      <c r="L714" s="9">
        <v>1</v>
      </c>
      <c r="M714" s="9">
        <v>1</v>
      </c>
      <c r="N714" s="9">
        <v>1</v>
      </c>
      <c r="O714" s="9">
        <v>1</v>
      </c>
      <c r="P714" s="9">
        <v>1</v>
      </c>
      <c r="Q714" s="9">
        <v>1</v>
      </c>
      <c r="R714" s="9">
        <v>1</v>
      </c>
      <c r="S714" s="9">
        <v>1</v>
      </c>
      <c r="T714" s="9">
        <v>1</v>
      </c>
      <c r="U714" s="9">
        <v>1</v>
      </c>
      <c r="V714" s="9">
        <v>1</v>
      </c>
      <c r="W714" s="9">
        <v>1</v>
      </c>
      <c r="X714" s="9">
        <v>1</v>
      </c>
      <c r="Y714" s="9">
        <v>1</v>
      </c>
      <c r="Z714" s="9">
        <v>1</v>
      </c>
      <c r="AA714" s="9">
        <v>1</v>
      </c>
      <c r="AB714" s="9">
        <v>1</v>
      </c>
      <c r="AC714" s="9">
        <v>1</v>
      </c>
      <c r="AD714" s="9">
        <v>1</v>
      </c>
      <c r="AE714" s="9">
        <v>1</v>
      </c>
      <c r="AF714" s="9">
        <v>1</v>
      </c>
      <c r="AG714" s="9">
        <v>1</v>
      </c>
      <c r="AH714" s="9">
        <v>1</v>
      </c>
      <c r="AI714" s="9">
        <v>1</v>
      </c>
      <c r="AJ714" s="9">
        <v>1</v>
      </c>
      <c r="AK714" s="9">
        <v>1</v>
      </c>
      <c r="AL714" s="9">
        <v>1</v>
      </c>
      <c r="AM714" s="9">
        <v>1</v>
      </c>
      <c r="AN714" s="9">
        <v>1</v>
      </c>
      <c r="AO714" s="9">
        <v>1</v>
      </c>
      <c r="AP714" s="9">
        <v>1</v>
      </c>
      <c r="AQ714" s="9">
        <v>1</v>
      </c>
      <c r="AR714" s="9">
        <v>1</v>
      </c>
      <c r="AT714" s="9">
        <v>1</v>
      </c>
      <c r="AU714" s="9">
        <v>1</v>
      </c>
      <c r="AV714" s="9">
        <v>1</v>
      </c>
      <c r="AW714" s="9">
        <v>1</v>
      </c>
      <c r="AX714" s="9">
        <v>1</v>
      </c>
      <c r="AY714" s="9">
        <v>1</v>
      </c>
      <c r="AZ714" s="9">
        <v>1</v>
      </c>
    </row>
    <row r="715" spans="1:52" x14ac:dyDescent="0.35">
      <c r="A715" t="s">
        <v>341</v>
      </c>
      <c r="B715" s="6">
        <v>252</v>
      </c>
      <c r="C715" s="6">
        <v>116</v>
      </c>
      <c r="D715" s="6">
        <v>134</v>
      </c>
      <c r="E715" s="6">
        <v>26</v>
      </c>
      <c r="F715" s="6">
        <v>37</v>
      </c>
      <c r="G715" s="6">
        <v>61</v>
      </c>
      <c r="H715" s="6">
        <v>98</v>
      </c>
      <c r="I715" s="6">
        <v>41</v>
      </c>
      <c r="J715" s="6">
        <v>33</v>
      </c>
      <c r="K715" s="6">
        <v>54</v>
      </c>
      <c r="L715" s="6">
        <v>70</v>
      </c>
      <c r="M715" s="6">
        <v>41</v>
      </c>
      <c r="N715" s="6">
        <v>82</v>
      </c>
      <c r="O715" s="6">
        <v>59</v>
      </c>
      <c r="P715" s="6">
        <v>95</v>
      </c>
      <c r="Q715" s="6">
        <v>44</v>
      </c>
      <c r="R715" s="6">
        <v>139</v>
      </c>
      <c r="S715" s="6">
        <v>43</v>
      </c>
      <c r="T715" s="6">
        <v>70</v>
      </c>
      <c r="U715" s="6">
        <v>113</v>
      </c>
      <c r="V715" s="6">
        <v>26</v>
      </c>
      <c r="W715" s="6">
        <v>14</v>
      </c>
      <c r="X715" s="6">
        <v>14</v>
      </c>
      <c r="Y715" s="6">
        <v>30</v>
      </c>
      <c r="Z715" s="6">
        <v>22</v>
      </c>
      <c r="AA715" s="6">
        <v>45</v>
      </c>
      <c r="AB715" s="6">
        <v>12</v>
      </c>
      <c r="AC715" s="6">
        <v>19</v>
      </c>
      <c r="AD715" s="6">
        <v>36</v>
      </c>
      <c r="AE715" s="6">
        <v>33</v>
      </c>
      <c r="AF715" s="6">
        <v>34</v>
      </c>
      <c r="AG715" s="6">
        <v>5</v>
      </c>
      <c r="AH715" s="6">
        <v>15</v>
      </c>
      <c r="AI715" s="6">
        <v>81</v>
      </c>
      <c r="AJ715" s="6">
        <v>79</v>
      </c>
      <c r="AK715" s="6">
        <v>27</v>
      </c>
      <c r="AL715" s="6">
        <v>97</v>
      </c>
      <c r="AM715" s="6">
        <v>40</v>
      </c>
      <c r="AN715" s="6">
        <v>8</v>
      </c>
      <c r="AO715" s="6">
        <v>5</v>
      </c>
      <c r="AP715" s="6">
        <v>109</v>
      </c>
      <c r="AQ715" s="6">
        <v>252</v>
      </c>
      <c r="AR715" s="6">
        <v>252</v>
      </c>
      <c r="AS715" s="6">
        <v>0</v>
      </c>
      <c r="AT715" s="6">
        <v>167</v>
      </c>
      <c r="AU715" s="6">
        <v>180</v>
      </c>
      <c r="AV715" s="6">
        <v>24</v>
      </c>
      <c r="AW715" s="6">
        <v>34</v>
      </c>
      <c r="AX715" s="6">
        <v>27</v>
      </c>
      <c r="AY715" s="6">
        <v>33</v>
      </c>
      <c r="AZ715" s="6">
        <v>250</v>
      </c>
    </row>
    <row r="716" spans="1:52" x14ac:dyDescent="0.35">
      <c r="A716" t="s">
        <v>550</v>
      </c>
    </row>
    <row r="717" spans="1:52" x14ac:dyDescent="0.35">
      <c r="A717" t="s">
        <v>343</v>
      </c>
    </row>
    <row r="721" spans="1:52" x14ac:dyDescent="0.35">
      <c r="A721" s="3" t="s">
        <v>337</v>
      </c>
    </row>
    <row r="722" spans="1:52" x14ac:dyDescent="0.35">
      <c r="A722" t="s">
        <v>68</v>
      </c>
    </row>
    <row r="723" spans="1:52" ht="130.5" x14ac:dyDescent="0.35">
      <c r="A723" s="4" t="s">
        <v>393</v>
      </c>
      <c r="B723" s="4" t="s">
        <v>344</v>
      </c>
      <c r="C723" s="4" t="s">
        <v>345</v>
      </c>
      <c r="D723" s="4" t="s">
        <v>346</v>
      </c>
      <c r="E723" s="4" t="s">
        <v>347</v>
      </c>
      <c r="F723" s="4" t="s">
        <v>348</v>
      </c>
      <c r="G723" s="4" t="s">
        <v>349</v>
      </c>
      <c r="H723" s="4" t="s">
        <v>350</v>
      </c>
      <c r="I723" s="4" t="s">
        <v>351</v>
      </c>
      <c r="J723" s="4" t="s">
        <v>352</v>
      </c>
      <c r="K723" s="4" t="s">
        <v>353</v>
      </c>
      <c r="L723" s="4" t="s">
        <v>354</v>
      </c>
      <c r="M723" s="4" t="s">
        <v>355</v>
      </c>
      <c r="N723" s="4" t="s">
        <v>356</v>
      </c>
      <c r="O723" s="4" t="s">
        <v>357</v>
      </c>
      <c r="P723" s="4" t="s">
        <v>358</v>
      </c>
      <c r="Q723" s="4" t="s">
        <v>359</v>
      </c>
      <c r="R723" s="4" t="s">
        <v>360</v>
      </c>
      <c r="S723" s="4" t="s">
        <v>361</v>
      </c>
      <c r="T723" s="4" t="s">
        <v>362</v>
      </c>
      <c r="U723" s="4" t="s">
        <v>363</v>
      </c>
      <c r="V723" s="4" t="s">
        <v>364</v>
      </c>
      <c r="W723" s="4" t="s">
        <v>365</v>
      </c>
      <c r="X723" s="4" t="s">
        <v>366</v>
      </c>
      <c r="Y723" s="4" t="s">
        <v>367</v>
      </c>
      <c r="Z723" s="4" t="s">
        <v>368</v>
      </c>
      <c r="AA723" s="4" t="s">
        <v>369</v>
      </c>
      <c r="AB723" s="4" t="s">
        <v>370</v>
      </c>
      <c r="AC723" s="4" t="s">
        <v>371</v>
      </c>
      <c r="AD723" s="4" t="s">
        <v>372</v>
      </c>
      <c r="AE723" s="4" t="s">
        <v>373</v>
      </c>
      <c r="AF723" s="4" t="s">
        <v>374</v>
      </c>
      <c r="AG723" s="4" t="s">
        <v>375</v>
      </c>
      <c r="AH723" s="4" t="s">
        <v>376</v>
      </c>
      <c r="AI723" s="4" t="s">
        <v>377</v>
      </c>
      <c r="AJ723" s="4" t="s">
        <v>378</v>
      </c>
      <c r="AK723" s="4" t="s">
        <v>379</v>
      </c>
      <c r="AL723" s="4" t="s">
        <v>380</v>
      </c>
      <c r="AM723" s="4" t="s">
        <v>381</v>
      </c>
      <c r="AN723" s="4" t="s">
        <v>382</v>
      </c>
      <c r="AO723" s="4" t="s">
        <v>383</v>
      </c>
      <c r="AP723" s="4" t="s">
        <v>384</v>
      </c>
      <c r="AQ723" s="4" t="s">
        <v>385</v>
      </c>
      <c r="AR723" s="4" t="s">
        <v>386</v>
      </c>
      <c r="AS723" s="4" t="s">
        <v>387</v>
      </c>
      <c r="AT723" s="4" t="s">
        <v>182</v>
      </c>
      <c r="AU723" s="4" t="s">
        <v>388</v>
      </c>
      <c r="AV723" s="4" t="s">
        <v>298</v>
      </c>
      <c r="AW723" s="4" t="s">
        <v>389</v>
      </c>
      <c r="AX723" s="4" t="s">
        <v>299</v>
      </c>
      <c r="AY723" s="4" t="s">
        <v>390</v>
      </c>
      <c r="AZ723" s="4" t="s">
        <v>391</v>
      </c>
    </row>
    <row r="724" spans="1:52" x14ac:dyDescent="0.35">
      <c r="A724" t="s">
        <v>538</v>
      </c>
      <c r="B724" s="9">
        <v>0.10960431877189999</v>
      </c>
      <c r="C724" s="9">
        <v>0.1050121769486</v>
      </c>
      <c r="D724" s="9">
        <v>0.1147942982061</v>
      </c>
      <c r="E724" s="9">
        <v>9.2851137223879998E-2</v>
      </c>
      <c r="F724" s="9">
        <v>0.24538268926539999</v>
      </c>
      <c r="G724" s="9">
        <v>0.1118966929447</v>
      </c>
      <c r="H724" s="9">
        <v>0.1783427887183</v>
      </c>
      <c r="I724" s="9">
        <v>6.9100061202890001E-2</v>
      </c>
      <c r="J724" s="9">
        <v>2.36512969082E-2</v>
      </c>
      <c r="K724" s="9">
        <v>4.1338311603780001E-2</v>
      </c>
      <c r="L724" s="9">
        <v>6.8125294202809994E-2</v>
      </c>
      <c r="M724" s="9">
        <v>3.4345035138309998E-2</v>
      </c>
      <c r="N724" s="9">
        <v>0.21455750981480001</v>
      </c>
      <c r="O724" s="9">
        <v>0.1080807020628</v>
      </c>
      <c r="P724" s="11">
        <v>0.20695432990439999</v>
      </c>
      <c r="Q724" s="9">
        <v>0</v>
      </c>
      <c r="R724" s="9">
        <v>0.15520931425340001</v>
      </c>
      <c r="S724" s="9">
        <v>7.4323291230879995E-2</v>
      </c>
      <c r="T724" s="9">
        <v>1.5195141596549999E-2</v>
      </c>
      <c r="U724" s="9">
        <v>4.034999544745E-2</v>
      </c>
      <c r="V724" s="9">
        <v>0.46447668393829999</v>
      </c>
      <c r="W724" s="9">
        <v>0.21624279667140001</v>
      </c>
      <c r="X724" s="9">
        <v>0.20526921942949999</v>
      </c>
      <c r="Y724" s="9">
        <v>0.2598505194695</v>
      </c>
      <c r="Z724" s="9">
        <v>0.1482647262497</v>
      </c>
      <c r="AA724" s="9">
        <v>9.6572911677820006E-2</v>
      </c>
      <c r="AB724" s="9">
        <v>0.2532154932765</v>
      </c>
      <c r="AC724" s="11">
        <v>0.44639097194060001</v>
      </c>
      <c r="AD724" s="9">
        <v>4.6619430683889997E-2</v>
      </c>
      <c r="AE724" s="9">
        <v>0.14482284893360001</v>
      </c>
      <c r="AF724" s="9">
        <v>0.19060099763749999</v>
      </c>
      <c r="AG724" s="9">
        <v>0.63418748230910005</v>
      </c>
      <c r="AH724" s="9">
        <v>0</v>
      </c>
      <c r="AI724" s="9">
        <v>0.1415657194595</v>
      </c>
      <c r="AJ724" s="9">
        <v>6.7499492534009997E-2</v>
      </c>
      <c r="AK724" s="9">
        <v>5.5337217828909997E-2</v>
      </c>
      <c r="AL724" s="9">
        <v>0.1196309860018</v>
      </c>
      <c r="AM724" s="9">
        <v>0.22522752948479999</v>
      </c>
      <c r="AN724" s="9">
        <v>0</v>
      </c>
      <c r="AP724" s="9">
        <v>6.9256937441470004E-2</v>
      </c>
      <c r="AQ724" s="9">
        <v>0.10960431877189999</v>
      </c>
      <c r="AR724" s="9">
        <v>0.10960431877189999</v>
      </c>
      <c r="AT724" s="9">
        <v>0.1128757338614</v>
      </c>
      <c r="AU724" s="9">
        <v>0.1311241533843</v>
      </c>
      <c r="AV724" s="9">
        <v>0</v>
      </c>
      <c r="AW724" s="9">
        <v>0.19060099763749999</v>
      </c>
      <c r="AX724" s="9">
        <v>7.2787697504660007E-2</v>
      </c>
      <c r="AY724" s="9">
        <v>0.14482284893360001</v>
      </c>
      <c r="AZ724" s="9">
        <v>0.10966150260300001</v>
      </c>
    </row>
    <row r="725" spans="1:52" x14ac:dyDescent="0.35">
      <c r="A725" t="s">
        <v>365</v>
      </c>
      <c r="B725" s="9">
        <v>5.1524765018820001E-2</v>
      </c>
      <c r="C725" s="9">
        <v>4.4761988340940001E-2</v>
      </c>
      <c r="D725" s="9">
        <v>5.9047342698829997E-2</v>
      </c>
      <c r="E725" s="9">
        <v>0.122930037879</v>
      </c>
      <c r="F725" s="9">
        <v>3.1989542351689999E-2</v>
      </c>
      <c r="G725" s="9">
        <v>5.3185449839350002E-2</v>
      </c>
      <c r="H725" s="9">
        <v>4.2634640482919997E-2</v>
      </c>
      <c r="I725" s="9">
        <v>0</v>
      </c>
      <c r="J725" s="9">
        <v>4.3134191837859999E-2</v>
      </c>
      <c r="K725" s="9">
        <v>0.1007837126497</v>
      </c>
      <c r="L725" s="9">
        <v>0</v>
      </c>
      <c r="M725" s="9">
        <v>8.1168419740819994E-2</v>
      </c>
      <c r="N725" s="9">
        <v>4.2854696058389999E-2</v>
      </c>
      <c r="O725" s="9">
        <v>8.9512456488140005E-2</v>
      </c>
      <c r="P725" s="9">
        <v>4.1082700421199998E-2</v>
      </c>
      <c r="Q725" s="9">
        <v>4.8072821046399997E-2</v>
      </c>
      <c r="R725" s="9">
        <v>4.2830447865379997E-2</v>
      </c>
      <c r="S725" s="9">
        <v>5.8285570607169997E-2</v>
      </c>
      <c r="T725" s="9">
        <v>6.9497618890190002E-2</v>
      </c>
      <c r="U725" s="9">
        <v>6.4727683797129995E-2</v>
      </c>
      <c r="V725" s="9">
        <v>0.1164255509019</v>
      </c>
      <c r="W725" s="11">
        <v>0.3228355607135</v>
      </c>
      <c r="X725" s="9">
        <v>0.11666713621829999</v>
      </c>
      <c r="Y725" s="9">
        <v>0</v>
      </c>
      <c r="Z725" s="9">
        <v>0.1383391779822</v>
      </c>
      <c r="AA725" s="9">
        <v>2.6335506455809999E-2</v>
      </c>
      <c r="AB725" s="9">
        <v>0.1143485502189</v>
      </c>
      <c r="AC725" s="9">
        <v>6.7588781122910002E-2</v>
      </c>
      <c r="AD725" s="9">
        <v>0</v>
      </c>
      <c r="AE725" s="9">
        <v>4.3529558335039999E-2</v>
      </c>
      <c r="AF725" s="9">
        <v>0</v>
      </c>
      <c r="AG725" s="9">
        <v>0</v>
      </c>
      <c r="AH725" s="9">
        <v>0.14762738306010001</v>
      </c>
      <c r="AI725" s="9">
        <v>6.0559761022109998E-2</v>
      </c>
      <c r="AJ725" s="9">
        <v>4.7917997983750002E-2</v>
      </c>
      <c r="AK725" s="9">
        <v>0.12996125877289999</v>
      </c>
      <c r="AL725" s="9">
        <v>2.215843933383E-2</v>
      </c>
      <c r="AM725" s="9">
        <v>0</v>
      </c>
      <c r="AN725" s="9">
        <v>0</v>
      </c>
      <c r="AP725" s="9">
        <v>7.0758967866389993E-2</v>
      </c>
      <c r="AQ725" s="9">
        <v>5.1524765018820001E-2</v>
      </c>
      <c r="AR725" s="9">
        <v>5.1524765018820001E-2</v>
      </c>
      <c r="AT725" s="9">
        <v>5.232270148491E-2</v>
      </c>
      <c r="AU725" s="9">
        <v>4.9724981435839997E-2</v>
      </c>
      <c r="AV725" s="9">
        <v>0</v>
      </c>
      <c r="AW725" s="9">
        <v>0</v>
      </c>
      <c r="AX725" s="9">
        <v>5.4105761594010003E-2</v>
      </c>
      <c r="AY725" s="9">
        <v>4.3529558335039999E-2</v>
      </c>
      <c r="AZ725" s="9">
        <v>5.1551647020349999E-2</v>
      </c>
    </row>
    <row r="726" spans="1:52" x14ac:dyDescent="0.35">
      <c r="A726" t="s">
        <v>366</v>
      </c>
      <c r="B726" s="9">
        <v>8.0792344109649999E-2</v>
      </c>
      <c r="C726" s="9">
        <v>0.1181386177343</v>
      </c>
      <c r="D726" s="9">
        <v>3.9651226114010001E-2</v>
      </c>
      <c r="E726" s="9">
        <v>5.60292159094E-2</v>
      </c>
      <c r="F726" s="9">
        <v>0.19698050328239999</v>
      </c>
      <c r="G726" s="9">
        <v>4.5789907569950002E-2</v>
      </c>
      <c r="H726" s="9">
        <v>0.1210489240936</v>
      </c>
      <c r="I726" s="9">
        <v>6.9494125419140004E-2</v>
      </c>
      <c r="J726" s="9">
        <v>7.9484790950359999E-2</v>
      </c>
      <c r="K726" s="9">
        <v>0</v>
      </c>
      <c r="L726" s="9">
        <v>0.13134158590270001</v>
      </c>
      <c r="M726" s="9">
        <v>0</v>
      </c>
      <c r="N726" s="9">
        <v>3.82363023851E-2</v>
      </c>
      <c r="O726" s="9">
        <v>0.1450631814394</v>
      </c>
      <c r="P726" s="9">
        <v>6.0159602000339998E-2</v>
      </c>
      <c r="Q726" s="9">
        <v>0.15846250167170001</v>
      </c>
      <c r="R726" s="9">
        <v>8.4738382663579997E-2</v>
      </c>
      <c r="S726" s="9">
        <v>0</v>
      </c>
      <c r="T726" s="9">
        <v>0.13018420096200001</v>
      </c>
      <c r="U726" s="9">
        <v>7.4800013072690005E-2</v>
      </c>
      <c r="V726" s="9">
        <v>0</v>
      </c>
      <c r="W726" s="9">
        <v>0.30062477658120002</v>
      </c>
      <c r="X726" s="9">
        <v>0.39617149392430001</v>
      </c>
      <c r="Y726" s="9">
        <v>0</v>
      </c>
      <c r="Z726" s="9">
        <v>0</v>
      </c>
      <c r="AA726" s="9">
        <v>2.287689338796E-2</v>
      </c>
      <c r="AB726" s="9">
        <v>0.1835660513781</v>
      </c>
      <c r="AC726" s="9">
        <v>5.6991638019929999E-2</v>
      </c>
      <c r="AD726" s="9">
        <v>0.11035212925810001</v>
      </c>
      <c r="AE726" s="9">
        <v>0</v>
      </c>
      <c r="AF726" s="9">
        <v>0</v>
      </c>
      <c r="AG726" s="9">
        <v>0</v>
      </c>
      <c r="AH726" s="9">
        <v>0</v>
      </c>
      <c r="AI726" s="9">
        <v>9.2669316212459996E-2</v>
      </c>
      <c r="AJ726" s="9">
        <v>0.102835905257</v>
      </c>
      <c r="AK726" s="9">
        <v>0.26179283502829997</v>
      </c>
      <c r="AL726" s="9">
        <v>3.6455818843160001E-2</v>
      </c>
      <c r="AM726" s="9">
        <v>0</v>
      </c>
      <c r="AN726" s="9">
        <v>0.45753795899729999</v>
      </c>
      <c r="AP726" s="9">
        <v>1.5966283511379999E-2</v>
      </c>
      <c r="AQ726" s="9">
        <v>8.0792344109649999E-2</v>
      </c>
      <c r="AR726" s="9">
        <v>8.0792344109649999E-2</v>
      </c>
      <c r="AT726" s="9">
        <v>0.1091236557963</v>
      </c>
      <c r="AU726" s="9">
        <v>0.1037058791823</v>
      </c>
      <c r="AV726" s="9">
        <v>0</v>
      </c>
      <c r="AW726" s="9">
        <v>0</v>
      </c>
      <c r="AX726" s="9">
        <v>0</v>
      </c>
      <c r="AY726" s="9">
        <v>0</v>
      </c>
      <c r="AZ726" s="9">
        <v>8.0834495877199999E-2</v>
      </c>
    </row>
    <row r="727" spans="1:52" x14ac:dyDescent="0.35">
      <c r="A727" t="s">
        <v>367</v>
      </c>
      <c r="B727" s="9">
        <v>0.2158724465013</v>
      </c>
      <c r="C727" s="9">
        <v>0.19136602637710001</v>
      </c>
      <c r="D727" s="9">
        <v>0.2431641843939</v>
      </c>
      <c r="E727" s="9">
        <v>0.14867009251589999</v>
      </c>
      <c r="F727" s="9">
        <v>0.1802698407129</v>
      </c>
      <c r="G727" s="9">
        <v>0.3647257336718</v>
      </c>
      <c r="H727" s="9">
        <v>0.27290805790529998</v>
      </c>
      <c r="I727" s="9">
        <v>0.2419310340387</v>
      </c>
      <c r="J727" s="9">
        <v>5.3896563960950002E-2</v>
      </c>
      <c r="K727" s="9">
        <v>0.1885246823566</v>
      </c>
      <c r="L727" s="9">
        <v>0.34771770025760002</v>
      </c>
      <c r="M727" s="9">
        <v>0.2081702706172</v>
      </c>
      <c r="N727" s="9">
        <v>0.14952533876019999</v>
      </c>
      <c r="O727" s="9">
        <v>0.1532479005714</v>
      </c>
      <c r="P727" s="9">
        <v>0.34228086915779998</v>
      </c>
      <c r="Q727" s="9">
        <v>0.16809004026829999</v>
      </c>
      <c r="R727" s="9">
        <v>0.2987277472139</v>
      </c>
      <c r="S727" s="9">
        <v>4.2595369800259998E-2</v>
      </c>
      <c r="T727" s="9">
        <v>0.1251885322247</v>
      </c>
      <c r="U727" s="9">
        <v>9.0050971811939995E-2</v>
      </c>
      <c r="V727" s="9">
        <v>0.22939125822100001</v>
      </c>
      <c r="W727" s="9">
        <v>0</v>
      </c>
      <c r="X727" s="9">
        <v>0.20750320767319999</v>
      </c>
      <c r="Y727" s="11">
        <v>0.61575148385790002</v>
      </c>
      <c r="Z727" s="9">
        <v>0.1303740557244</v>
      </c>
      <c r="AA727" s="9">
        <v>0.24362569165280001</v>
      </c>
      <c r="AB727" s="9">
        <v>9.1765874750970006E-2</v>
      </c>
      <c r="AC727" s="9">
        <v>6.8442257774180004E-2</v>
      </c>
      <c r="AD727" s="9">
        <v>0.26944807299750001</v>
      </c>
      <c r="AE727" s="9">
        <v>0.14209096818600001</v>
      </c>
      <c r="AF727" s="9">
        <v>0.1028076630272</v>
      </c>
      <c r="AG727" s="9">
        <v>0</v>
      </c>
      <c r="AH727" s="9">
        <v>0</v>
      </c>
      <c r="AI727" s="9">
        <v>0.30637941154729997</v>
      </c>
      <c r="AJ727" s="9">
        <v>9.6386449311269995E-2</v>
      </c>
      <c r="AK727" s="9">
        <v>0.17240333520119999</v>
      </c>
      <c r="AL727" s="9">
        <v>0.17104944632310001</v>
      </c>
      <c r="AM727" s="9">
        <v>0.23426679793370001</v>
      </c>
      <c r="AN727" s="9">
        <v>0</v>
      </c>
      <c r="AP727" s="9">
        <v>0.253328432459</v>
      </c>
      <c r="AQ727" s="9">
        <v>0.2158724465013</v>
      </c>
      <c r="AR727" s="9">
        <v>0.2158724465013</v>
      </c>
      <c r="AT727" s="9">
        <v>0.2628140103794</v>
      </c>
      <c r="AU727" s="9">
        <v>0.26263152019460001</v>
      </c>
      <c r="AV727" s="9">
        <v>0</v>
      </c>
      <c r="AW727" s="9">
        <v>0.1028076630272</v>
      </c>
      <c r="AX727" s="9">
        <v>0.1100715296367</v>
      </c>
      <c r="AY727" s="9">
        <v>0.14209096818600001</v>
      </c>
      <c r="AZ727" s="9">
        <v>0.2159850735736</v>
      </c>
    </row>
    <row r="728" spans="1:52" x14ac:dyDescent="0.35">
      <c r="A728" t="s">
        <v>368</v>
      </c>
      <c r="B728" s="9">
        <v>0.1081062264909</v>
      </c>
      <c r="C728" s="9">
        <v>7.987225012226E-2</v>
      </c>
      <c r="D728" s="9">
        <v>0.1382971294784</v>
      </c>
      <c r="E728" s="9">
        <v>0.1623550590815</v>
      </c>
      <c r="F728" s="9">
        <v>0.1191834305838</v>
      </c>
      <c r="G728" s="9">
        <v>5.4358417639740003E-2</v>
      </c>
      <c r="H728" s="9">
        <v>8.6626738941840004E-2</v>
      </c>
      <c r="I728" s="9">
        <v>0.18417278215630001</v>
      </c>
      <c r="J728" s="9">
        <v>4.1673423765369998E-2</v>
      </c>
      <c r="K728" s="9">
        <v>0.118278386247</v>
      </c>
      <c r="L728" s="9">
        <v>9.4378381220220006E-2</v>
      </c>
      <c r="M728" s="9">
        <v>9.3998878467920002E-2</v>
      </c>
      <c r="N728" s="9">
        <v>0.14321789333230001</v>
      </c>
      <c r="O728" s="9">
        <v>9.7512869710129998E-2</v>
      </c>
      <c r="P728" s="9">
        <v>8.1815856264160006E-2</v>
      </c>
      <c r="Q728" s="9">
        <v>0.15731380255460001</v>
      </c>
      <c r="R728" s="9">
        <v>0.1006926896903</v>
      </c>
      <c r="S728" s="9">
        <v>0.112287684492</v>
      </c>
      <c r="T728" s="9">
        <v>0.1246038521189</v>
      </c>
      <c r="U728" s="9">
        <v>0.11936419218409999</v>
      </c>
      <c r="V728" s="9">
        <v>0.29997276545360002</v>
      </c>
      <c r="W728" s="9">
        <v>0.1602968660339</v>
      </c>
      <c r="X728" s="9">
        <v>7.4388942754760004E-2</v>
      </c>
      <c r="Y728" s="9">
        <v>8.1862440477599996E-2</v>
      </c>
      <c r="Z728" s="11">
        <v>0.52506949706990003</v>
      </c>
      <c r="AA728" s="9">
        <v>3.7721177543219998E-2</v>
      </c>
      <c r="AB728" s="9">
        <v>0.2794408520526</v>
      </c>
      <c r="AC728" s="9">
        <v>5.6991638019929999E-2</v>
      </c>
      <c r="AD728" s="9">
        <v>5.8689158892479998E-2</v>
      </c>
      <c r="AE728" s="9">
        <v>4.9001161915089998E-2</v>
      </c>
      <c r="AF728" s="9">
        <v>3.2932573799929997E-2</v>
      </c>
      <c r="AG728" s="9">
        <v>0</v>
      </c>
      <c r="AH728" s="9">
        <v>0.14762738306010001</v>
      </c>
      <c r="AI728" s="9">
        <v>8.8702418228030003E-2</v>
      </c>
      <c r="AJ728" s="9">
        <v>7.4281002486369999E-2</v>
      </c>
      <c r="AK728" s="9">
        <v>0</v>
      </c>
      <c r="AL728" s="9">
        <v>0.10504796717999999</v>
      </c>
      <c r="AM728" s="9">
        <v>0.20046436680909999</v>
      </c>
      <c r="AN728" s="9">
        <v>0</v>
      </c>
      <c r="AP728" s="9">
        <v>0.1211349160409</v>
      </c>
      <c r="AQ728" s="9">
        <v>0.1081062264909</v>
      </c>
      <c r="AR728" s="9">
        <v>0.1081062264909</v>
      </c>
      <c r="AT728" s="9">
        <v>0.1234684690985</v>
      </c>
      <c r="AU728" s="9">
        <v>0.121459798652</v>
      </c>
      <c r="AV728" s="9">
        <v>0</v>
      </c>
      <c r="AW728" s="9">
        <v>3.2932573799929997E-2</v>
      </c>
      <c r="AX728" s="9">
        <v>6.090677888347E-2</v>
      </c>
      <c r="AY728" s="9">
        <v>4.9001161915089998E-2</v>
      </c>
      <c r="AZ728" s="9">
        <v>0.10764089899690001</v>
      </c>
    </row>
    <row r="729" spans="1:52" x14ac:dyDescent="0.35">
      <c r="A729" t="s">
        <v>369</v>
      </c>
      <c r="B729" s="9">
        <v>0.1391556877364</v>
      </c>
      <c r="C729" s="9">
        <v>0.15863492418380001</v>
      </c>
      <c r="D729" s="9">
        <v>0.117803614697</v>
      </c>
      <c r="E729" s="9">
        <v>0.17081922124580001</v>
      </c>
      <c r="F729" s="9">
        <v>0.1507654065023</v>
      </c>
      <c r="G729" s="9">
        <v>0.1124055798235</v>
      </c>
      <c r="H729" s="9">
        <v>0.13150017242209999</v>
      </c>
      <c r="I729" s="9">
        <v>0</v>
      </c>
      <c r="J729" s="9">
        <v>0.37294410455990001</v>
      </c>
      <c r="K729" s="9">
        <v>0.10941094854440001</v>
      </c>
      <c r="L729" s="9">
        <v>0.19284641571559999</v>
      </c>
      <c r="M729" s="9">
        <v>0.19837138945730001</v>
      </c>
      <c r="N729" s="9">
        <v>6.7100399030940006E-2</v>
      </c>
      <c r="O729" s="9">
        <v>0.1064280578805</v>
      </c>
      <c r="P729" s="9">
        <v>9.6979847689179999E-2</v>
      </c>
      <c r="Q729" s="9">
        <v>0.20945302007389999</v>
      </c>
      <c r="R729" s="9">
        <v>0.1251016370137</v>
      </c>
      <c r="S729" s="9">
        <v>0.16793611171539999</v>
      </c>
      <c r="T729" s="9">
        <v>0.15499012882579999</v>
      </c>
      <c r="U729" s="9">
        <v>0.16049773069660001</v>
      </c>
      <c r="V729" s="9">
        <v>0.1962475165092</v>
      </c>
      <c r="W729" s="9">
        <v>0.30062477658120002</v>
      </c>
      <c r="X729" s="9">
        <v>0.1130232101875</v>
      </c>
      <c r="Y729" s="9">
        <v>2.3987400807490001E-2</v>
      </c>
      <c r="Z729" s="9">
        <v>9.7805808930780003E-2</v>
      </c>
      <c r="AA729" s="11">
        <v>0.39105157861099998</v>
      </c>
      <c r="AB729" s="9">
        <v>0.26765502819289999</v>
      </c>
      <c r="AC729" s="9">
        <v>7.6409637634510003E-2</v>
      </c>
      <c r="AD729" s="9">
        <v>4.0077658212140002E-2</v>
      </c>
      <c r="AE729" s="9">
        <v>5.2039537697540002E-2</v>
      </c>
      <c r="AF729" s="9">
        <v>0.1912000799337</v>
      </c>
      <c r="AG729" s="9">
        <v>0</v>
      </c>
      <c r="AH729" s="9">
        <v>0.14994066210529999</v>
      </c>
      <c r="AI729" s="9">
        <v>0.11696210669480001</v>
      </c>
      <c r="AJ729" s="9">
        <v>0.25885430367430001</v>
      </c>
      <c r="AK729" s="9">
        <v>8.1731281609129999E-2</v>
      </c>
      <c r="AL729" s="9">
        <v>0.17332207976139999</v>
      </c>
      <c r="AM729" s="9">
        <v>0.20470296677079999</v>
      </c>
      <c r="AN729" s="9">
        <v>0.45753795899729999</v>
      </c>
      <c r="AP729" s="9">
        <v>0.15096015439820001</v>
      </c>
      <c r="AQ729" s="9">
        <v>0.1391556877364</v>
      </c>
      <c r="AR729" s="9">
        <v>0.1391556877364</v>
      </c>
      <c r="AT729" s="9">
        <v>0.14388953360170001</v>
      </c>
      <c r="AU729" s="9">
        <v>0.15034415312589999</v>
      </c>
      <c r="AV729" s="9">
        <v>0.122107708941</v>
      </c>
      <c r="AW729" s="9">
        <v>0.1912000799337</v>
      </c>
      <c r="AX729" s="9">
        <v>6.4683376717360005E-2</v>
      </c>
      <c r="AY729" s="9">
        <v>5.2039537697540002E-2</v>
      </c>
      <c r="AZ729" s="9">
        <v>0.13922828939519999</v>
      </c>
    </row>
    <row r="730" spans="1:52" x14ac:dyDescent="0.35">
      <c r="A730" t="s">
        <v>370</v>
      </c>
      <c r="B730" s="9">
        <v>6.4851804807130001E-2</v>
      </c>
      <c r="C730" s="9">
        <v>5.1872176184190003E-2</v>
      </c>
      <c r="D730" s="9">
        <v>7.9252336172859997E-2</v>
      </c>
      <c r="E730" s="9">
        <v>0.19752121473010001</v>
      </c>
      <c r="F730" s="9">
        <v>9.5038707741919998E-2</v>
      </c>
      <c r="G730" s="9">
        <v>2.4817283726069998E-2</v>
      </c>
      <c r="H730" s="9">
        <v>5.9771807751970003E-2</v>
      </c>
      <c r="I730" s="9">
        <v>0.1078421710369</v>
      </c>
      <c r="J730" s="9">
        <v>0</v>
      </c>
      <c r="K730" s="9">
        <v>3.3495727491549998E-2</v>
      </c>
      <c r="L730" s="9">
        <v>1.5406063717920001E-2</v>
      </c>
      <c r="M730" s="9">
        <v>9.6215150999359997E-2</v>
      </c>
      <c r="N730" s="9">
        <v>4.5947834739669999E-2</v>
      </c>
      <c r="O730" s="9">
        <v>0.1101306250491</v>
      </c>
      <c r="P730" s="9">
        <v>0.10901002721060001</v>
      </c>
      <c r="Q730" s="9">
        <v>0</v>
      </c>
      <c r="R730" s="9">
        <v>8.1754131831480004E-2</v>
      </c>
      <c r="S730" s="9">
        <v>1.7101721621790002E-2</v>
      </c>
      <c r="T730" s="9">
        <v>5.5535183244369998E-2</v>
      </c>
      <c r="U730" s="9">
        <v>3.9184458317590001E-2</v>
      </c>
      <c r="V730" s="9">
        <v>0</v>
      </c>
      <c r="W730" s="9">
        <v>7.8785347931289995E-2</v>
      </c>
      <c r="X730" s="9">
        <v>0</v>
      </c>
      <c r="Y730" s="9">
        <v>0</v>
      </c>
      <c r="Z730" s="9">
        <v>0.12401650615239999</v>
      </c>
      <c r="AA730" s="9">
        <v>3.6018488600320003E-2</v>
      </c>
      <c r="AB730" s="9">
        <v>0.1314430538144</v>
      </c>
      <c r="AC730" s="9">
        <v>5.6991638019929999E-2</v>
      </c>
      <c r="AD730" s="9">
        <v>0.13825308491470001</v>
      </c>
      <c r="AE730" s="9">
        <v>8.8555542500279999E-2</v>
      </c>
      <c r="AF730" s="9">
        <v>0</v>
      </c>
      <c r="AG730" s="9">
        <v>0</v>
      </c>
      <c r="AH730" s="9">
        <v>0</v>
      </c>
      <c r="AI730" s="9">
        <v>6.8368242393260004E-2</v>
      </c>
      <c r="AJ730" s="9">
        <v>8.4109261163269999E-2</v>
      </c>
      <c r="AK730" s="9">
        <v>0.22828834600789999</v>
      </c>
      <c r="AL730" s="9">
        <v>8.8111295617349997E-2</v>
      </c>
      <c r="AM730" s="9">
        <v>5.1757715147469997E-2</v>
      </c>
      <c r="AN730" s="9">
        <v>0</v>
      </c>
      <c r="AP730" s="9">
        <v>3.3969303705670001E-2</v>
      </c>
      <c r="AQ730" s="9">
        <v>6.4851804807130001E-2</v>
      </c>
      <c r="AR730" s="9">
        <v>6.4851804807130001E-2</v>
      </c>
      <c r="AT730" s="9">
        <v>7.237306128656E-2</v>
      </c>
      <c r="AU730" s="9">
        <v>6.8779879990839995E-2</v>
      </c>
      <c r="AV730" s="9">
        <v>0</v>
      </c>
      <c r="AW730" s="9">
        <v>0</v>
      </c>
      <c r="AX730" s="9">
        <v>0.1100715296367</v>
      </c>
      <c r="AY730" s="9">
        <v>8.8555542500279999E-2</v>
      </c>
      <c r="AZ730" s="9">
        <v>6.4885639921470006E-2</v>
      </c>
    </row>
    <row r="731" spans="1:52" x14ac:dyDescent="0.35">
      <c r="A731" t="s">
        <v>540</v>
      </c>
      <c r="B731" s="9">
        <v>0.1003935167676</v>
      </c>
      <c r="C731" s="9">
        <v>0.1211316802924</v>
      </c>
      <c r="D731" s="9">
        <v>7.7609054735179997E-2</v>
      </c>
      <c r="E731" s="9">
        <v>0</v>
      </c>
      <c r="F731" s="9">
        <v>6.7359456553540004E-2</v>
      </c>
      <c r="G731" s="9">
        <v>0.17213590166369999</v>
      </c>
      <c r="H731" s="9">
        <v>0.11998072510210001</v>
      </c>
      <c r="I731" s="9">
        <v>3.6725229501540002E-2</v>
      </c>
      <c r="J731" s="9">
        <v>0.14355456276360001</v>
      </c>
      <c r="K731" s="9">
        <v>0.1175611663592</v>
      </c>
      <c r="L731" s="9">
        <v>0.15024697923130001</v>
      </c>
      <c r="M731" s="9">
        <v>0.14017760289680001</v>
      </c>
      <c r="N731" s="9">
        <v>2.5035191971490001E-2</v>
      </c>
      <c r="O731" s="9">
        <v>9.2765809820549994E-2</v>
      </c>
      <c r="P731" s="9">
        <v>5.710611691129E-2</v>
      </c>
      <c r="Q731" s="9">
        <v>0.18642117520080001</v>
      </c>
      <c r="R731" s="9">
        <v>8.9438901241959995E-2</v>
      </c>
      <c r="S731" s="9">
        <v>9.1136502473020006E-2</v>
      </c>
      <c r="T731" s="9">
        <v>0.13620033299609999</v>
      </c>
      <c r="U731" s="9">
        <v>0.11702885413569999</v>
      </c>
      <c r="V731" s="9">
        <v>0.13603852123339999</v>
      </c>
      <c r="W731" s="9">
        <v>0.30062477658120002</v>
      </c>
      <c r="X731" s="9">
        <v>0</v>
      </c>
      <c r="Y731" s="9">
        <v>0</v>
      </c>
      <c r="Z731" s="9">
        <v>4.9003590104909997E-2</v>
      </c>
      <c r="AA731" s="9">
        <v>0</v>
      </c>
      <c r="AB731" s="9">
        <v>0.2561216858125</v>
      </c>
      <c r="AC731" s="11">
        <v>0.41665705732559999</v>
      </c>
      <c r="AD731" s="9">
        <v>0</v>
      </c>
      <c r="AE731" s="9">
        <v>0.1052889697201</v>
      </c>
      <c r="AF731" s="9">
        <v>0.1358671229482</v>
      </c>
      <c r="AG731" s="9">
        <v>0</v>
      </c>
      <c r="AH731" s="9">
        <v>0.13489081891429999</v>
      </c>
      <c r="AI731" s="9">
        <v>7.9912871665560006E-2</v>
      </c>
      <c r="AJ731" s="9">
        <v>7.844477706354E-2</v>
      </c>
      <c r="AK731" s="9">
        <v>5.628380231479E-2</v>
      </c>
      <c r="AL731" s="9">
        <v>5.4646470840740001E-2</v>
      </c>
      <c r="AM731" s="9">
        <v>0</v>
      </c>
      <c r="AN731" s="11">
        <v>0.65607980379240005</v>
      </c>
      <c r="AP731" s="9">
        <v>0.1091125539461</v>
      </c>
      <c r="AQ731" s="9">
        <v>0.1003935167676</v>
      </c>
      <c r="AR731" s="9">
        <v>0.1003935167676</v>
      </c>
      <c r="AT731" s="9">
        <v>9.0666829772910004E-2</v>
      </c>
      <c r="AU731" s="9">
        <v>9.5259155220610001E-2</v>
      </c>
      <c r="AV731" s="9">
        <v>0.20100538316079999</v>
      </c>
      <c r="AW731" s="9">
        <v>0.1358671229482</v>
      </c>
      <c r="AX731" s="9">
        <v>6.1669493787900001E-2</v>
      </c>
      <c r="AY731" s="9">
        <v>0.1052889697201</v>
      </c>
      <c r="AZ731" s="9">
        <v>0.1004458950496</v>
      </c>
    </row>
    <row r="732" spans="1:52" x14ac:dyDescent="0.35">
      <c r="A732" t="s">
        <v>372</v>
      </c>
      <c r="B732" s="9">
        <v>0.25041326557490001</v>
      </c>
      <c r="C732" s="9">
        <v>0.26281436241369999</v>
      </c>
      <c r="D732" s="9">
        <v>0.2369974962892</v>
      </c>
      <c r="E732" s="9">
        <v>0.15567489801930001</v>
      </c>
      <c r="F732" s="9">
        <v>0.33936631914569998</v>
      </c>
      <c r="G732" s="9">
        <v>0.31329181286809998</v>
      </c>
      <c r="H732" s="9">
        <v>0.32627107053650001</v>
      </c>
      <c r="I732" s="9">
        <v>0.32566222736180001</v>
      </c>
      <c r="J732" s="9">
        <v>0</v>
      </c>
      <c r="K732" s="9">
        <v>0.20322394317039999</v>
      </c>
      <c r="L732" s="9">
        <v>0.20219412090790001</v>
      </c>
      <c r="M732" s="9">
        <v>0.31888476053440001</v>
      </c>
      <c r="N732" s="9">
        <v>0.25596461515719998</v>
      </c>
      <c r="O732" s="9">
        <v>0.23468282940410001</v>
      </c>
      <c r="P732" s="9">
        <v>0.26630095026119999</v>
      </c>
      <c r="Q732" s="9">
        <v>0.35925144333920001</v>
      </c>
      <c r="R732" s="9">
        <v>0.28954146289659999</v>
      </c>
      <c r="S732" s="9">
        <v>0.20963431250590001</v>
      </c>
      <c r="T732" s="9">
        <v>0.1771928562567</v>
      </c>
      <c r="U732" s="9">
        <v>0.19099440586890001</v>
      </c>
      <c r="V732" s="9">
        <v>0</v>
      </c>
      <c r="W732" s="9">
        <v>0.30062477658120002</v>
      </c>
      <c r="X732" s="9">
        <v>0</v>
      </c>
      <c r="Y732" s="9">
        <v>0.18367051024020001</v>
      </c>
      <c r="Z732" s="9">
        <v>7.7629140839110003E-2</v>
      </c>
      <c r="AA732" s="9">
        <v>0.1721332585268</v>
      </c>
      <c r="AB732" s="9">
        <v>0.2122227359071</v>
      </c>
      <c r="AC732" s="9">
        <v>0.26061929620309998</v>
      </c>
      <c r="AD732" s="11">
        <v>0.64932025763879997</v>
      </c>
      <c r="AE732" s="9">
        <v>8.8555542500279999E-2</v>
      </c>
      <c r="AF732" s="9">
        <v>0.1943954814894</v>
      </c>
      <c r="AG732" s="9">
        <v>0</v>
      </c>
      <c r="AH732" s="9">
        <v>0</v>
      </c>
      <c r="AI732" s="9">
        <v>0.31849431433050002</v>
      </c>
      <c r="AJ732" s="9">
        <v>0.19514660611529999</v>
      </c>
      <c r="AK732" s="9">
        <v>0.31077939953939998</v>
      </c>
      <c r="AL732" s="9">
        <v>0.17962260246969999</v>
      </c>
      <c r="AM732" s="9">
        <v>0.106099885509</v>
      </c>
      <c r="AN732" s="9">
        <v>0.59413223782309998</v>
      </c>
      <c r="AP732" s="9">
        <v>0.141261712092</v>
      </c>
      <c r="AQ732" s="9">
        <v>0.25041326557490001</v>
      </c>
      <c r="AR732" s="9">
        <v>0.25041326557490001</v>
      </c>
      <c r="AT732" s="9">
        <v>0.29740680173840001</v>
      </c>
      <c r="AU732" s="9">
        <v>0.28676243242350002</v>
      </c>
      <c r="AV732" s="9">
        <v>0.23887245804679999</v>
      </c>
      <c r="AW732" s="9">
        <v>0.1943954814894</v>
      </c>
      <c r="AX732" s="9">
        <v>0.1100715296367</v>
      </c>
      <c r="AY732" s="9">
        <v>8.8555542500279999E-2</v>
      </c>
      <c r="AZ732" s="9">
        <v>0.25054391361930001</v>
      </c>
    </row>
    <row r="733" spans="1:52" x14ac:dyDescent="0.35">
      <c r="A733" t="s">
        <v>373</v>
      </c>
      <c r="B733" s="9">
        <v>7.6493573667770001E-2</v>
      </c>
      <c r="C733" s="9">
        <v>6.6779005869769995E-2</v>
      </c>
      <c r="D733" s="9">
        <v>8.7302299278729997E-2</v>
      </c>
      <c r="E733" s="9">
        <v>0.1822653202699</v>
      </c>
      <c r="F733" s="9">
        <v>0</v>
      </c>
      <c r="G733" s="9">
        <v>7.3198185386589995E-2</v>
      </c>
      <c r="H733" s="9">
        <v>3.6761901651160001E-2</v>
      </c>
      <c r="I733" s="9">
        <v>0.20959352534260001</v>
      </c>
      <c r="J733" s="9">
        <v>5.5168510258120002E-2</v>
      </c>
      <c r="K733" s="9">
        <v>2.797656858118E-2</v>
      </c>
      <c r="L733" s="9">
        <v>5.2294145627609999E-2</v>
      </c>
      <c r="M733" s="9">
        <v>0.1091187084097</v>
      </c>
      <c r="N733" s="9">
        <v>7.3611692492719996E-2</v>
      </c>
      <c r="O733" s="9">
        <v>7.6282613432350002E-2</v>
      </c>
      <c r="P733" s="9">
        <v>0.1045659519517</v>
      </c>
      <c r="Q733" s="9">
        <v>0</v>
      </c>
      <c r="R733" s="9">
        <v>7.8421213531430001E-2</v>
      </c>
      <c r="S733" s="9">
        <v>0.13878877513400001</v>
      </c>
      <c r="T733" s="9">
        <v>2.5273644998959999E-2</v>
      </c>
      <c r="U733" s="9">
        <v>7.3566319910559994E-2</v>
      </c>
      <c r="V733" s="9">
        <v>0.2376403099095</v>
      </c>
      <c r="W733" s="9">
        <v>0</v>
      </c>
      <c r="X733" s="9">
        <v>0</v>
      </c>
      <c r="Y733" s="9">
        <v>1.5941676089839998E-2</v>
      </c>
      <c r="Z733" s="9">
        <v>0.12663273094399999</v>
      </c>
      <c r="AA733" s="9">
        <v>0</v>
      </c>
      <c r="AB733" s="9">
        <v>0.1688576937962</v>
      </c>
      <c r="AC733" s="9">
        <v>0.12816818566970001</v>
      </c>
      <c r="AD733" s="9">
        <v>4.4356597284239997E-2</v>
      </c>
      <c r="AE733" s="11">
        <v>0.30839203291369999</v>
      </c>
      <c r="AF733" s="9">
        <v>3.2932573799929997E-2</v>
      </c>
      <c r="AG733" s="9">
        <v>0</v>
      </c>
      <c r="AH733" s="9">
        <v>0</v>
      </c>
      <c r="AI733" s="9">
        <v>5.490984965298E-2</v>
      </c>
      <c r="AJ733" s="9">
        <v>4.0217294842630001E-2</v>
      </c>
      <c r="AK733" s="9">
        <v>0</v>
      </c>
      <c r="AL733" s="9">
        <v>0.17670624679649999</v>
      </c>
      <c r="AM733" s="9">
        <v>5.1757715147469997E-2</v>
      </c>
      <c r="AN733" s="9">
        <v>0</v>
      </c>
      <c r="AP733" s="9">
        <v>4.45639430228E-2</v>
      </c>
      <c r="AQ733" s="9">
        <v>7.6493573667770001E-2</v>
      </c>
      <c r="AR733" s="9">
        <v>7.6493573667770001E-2</v>
      </c>
      <c r="AT733" s="9">
        <v>4.5976900674629999E-2</v>
      </c>
      <c r="AU733" s="9">
        <v>5.6909292075500002E-2</v>
      </c>
      <c r="AV733" s="9">
        <v>0</v>
      </c>
      <c r="AW733" s="9">
        <v>3.2932573799929997E-2</v>
      </c>
      <c r="AX733" s="11">
        <v>0.31411969857950001</v>
      </c>
      <c r="AY733" s="11">
        <v>0.30839203291369999</v>
      </c>
      <c r="AZ733" s="9">
        <v>7.653348263899E-2</v>
      </c>
    </row>
    <row r="734" spans="1:52" x14ac:dyDescent="0.35">
      <c r="A734" t="s">
        <v>374</v>
      </c>
      <c r="B734" s="9">
        <v>0.1188478322481</v>
      </c>
      <c r="C734" s="9">
        <v>0.1357989682254</v>
      </c>
      <c r="D734" s="9">
        <v>0.10026445735679999</v>
      </c>
      <c r="E734" s="9">
        <v>0.19676255585310001</v>
      </c>
      <c r="F734" s="9">
        <v>0.22908347138060001</v>
      </c>
      <c r="G734" s="9">
        <v>2.7186228020760001E-2</v>
      </c>
      <c r="H734" s="9">
        <v>0.12768578556589999</v>
      </c>
      <c r="I734" s="9">
        <v>7.4011234132380005E-2</v>
      </c>
      <c r="J734" s="9">
        <v>0.21826995905489999</v>
      </c>
      <c r="K734" s="9">
        <v>3.7846489780040002E-2</v>
      </c>
      <c r="L734" s="9">
        <v>0.128092924991</v>
      </c>
      <c r="M734" s="9">
        <v>4.8844215451670003E-2</v>
      </c>
      <c r="N734" s="9">
        <v>0.21468027375410001</v>
      </c>
      <c r="O734" s="9">
        <v>6.8134495925980004E-2</v>
      </c>
      <c r="P734" s="9">
        <v>0.148850947284</v>
      </c>
      <c r="Q734" s="9">
        <v>0.1012255525597</v>
      </c>
      <c r="R734" s="9">
        <v>0.1369431181677</v>
      </c>
      <c r="S734" s="9">
        <v>0.1521411439185</v>
      </c>
      <c r="T734" s="9">
        <v>4.637128823074E-2</v>
      </c>
      <c r="U734" s="9">
        <v>9.1368895598979996E-2</v>
      </c>
      <c r="V734" s="9">
        <v>0</v>
      </c>
      <c r="W734" s="9">
        <v>0.30062477658120002</v>
      </c>
      <c r="X734" s="9">
        <v>0.1130232101875</v>
      </c>
      <c r="Y734" s="9">
        <v>0.11612017382919999</v>
      </c>
      <c r="Z734" s="9">
        <v>0</v>
      </c>
      <c r="AA734" s="9">
        <v>2.6335506455809999E-2</v>
      </c>
      <c r="AB734" s="9">
        <v>5.9997315449809997E-2</v>
      </c>
      <c r="AC734" s="9">
        <v>0.27911636398090001</v>
      </c>
      <c r="AD734" s="9">
        <v>7.6655909173869996E-2</v>
      </c>
      <c r="AE734" s="9">
        <v>0.1792577554175</v>
      </c>
      <c r="AF734" s="11">
        <v>0.45582664119310001</v>
      </c>
      <c r="AG734" s="9">
        <v>0</v>
      </c>
      <c r="AH734" s="9">
        <v>0</v>
      </c>
      <c r="AI734" s="9">
        <v>9.0635876749169994E-2</v>
      </c>
      <c r="AJ734" s="9">
        <v>0.15935829849239999</v>
      </c>
      <c r="AK734" s="9">
        <v>5.5398126892170003E-2</v>
      </c>
      <c r="AL734" s="9">
        <v>0.13392460614939999</v>
      </c>
      <c r="AM734" s="9">
        <v>0.1849783536172</v>
      </c>
      <c r="AN734" s="9">
        <v>0.45753795899729999</v>
      </c>
      <c r="AP734" s="9">
        <v>6.251088152914E-2</v>
      </c>
      <c r="AQ734" s="9">
        <v>0.1188478322481</v>
      </c>
      <c r="AR734" s="9">
        <v>0.1188478322481</v>
      </c>
      <c r="AT734" s="9">
        <v>6.9690801022740001E-2</v>
      </c>
      <c r="AU734" s="9">
        <v>8.0114440826579994E-2</v>
      </c>
      <c r="AV734" s="11">
        <v>0.51023161658039995</v>
      </c>
      <c r="AW734" s="11">
        <v>0.45582664119310001</v>
      </c>
      <c r="AX734" s="9">
        <v>0.22281129764390001</v>
      </c>
      <c r="AY734" s="9">
        <v>0.1792577554175</v>
      </c>
      <c r="AZ734" s="9">
        <v>0.11890983869500001</v>
      </c>
    </row>
    <row r="735" spans="1:52" x14ac:dyDescent="0.35">
      <c r="A735" t="s">
        <v>375</v>
      </c>
      <c r="B735" s="9">
        <v>3.8692392562310003E-2</v>
      </c>
      <c r="C735" s="9">
        <v>4.541210063488E-2</v>
      </c>
      <c r="D735" s="9">
        <v>3.1316394579859998E-2</v>
      </c>
      <c r="E735" s="9">
        <v>9.9219619964059994E-2</v>
      </c>
      <c r="F735" s="9">
        <v>3.5688857487760003E-2</v>
      </c>
      <c r="G735" s="9">
        <v>7.3198185386589995E-2</v>
      </c>
      <c r="H735" s="9">
        <v>5.4526950480569998E-2</v>
      </c>
      <c r="I735" s="9">
        <v>0</v>
      </c>
      <c r="J735" s="9">
        <v>5.5168510258120002E-2</v>
      </c>
      <c r="K735" s="9">
        <v>0</v>
      </c>
      <c r="L735" s="9">
        <v>5.2294145627609999E-2</v>
      </c>
      <c r="M735" s="9">
        <v>5.101167191033E-2</v>
      </c>
      <c r="N735" s="9">
        <v>1.341266797586E-2</v>
      </c>
      <c r="O735" s="9">
        <v>4.039836306821E-2</v>
      </c>
      <c r="P735" s="9">
        <v>4.3144249129829997E-2</v>
      </c>
      <c r="Q735" s="9">
        <v>2.375021616405E-2</v>
      </c>
      <c r="R735" s="9">
        <v>3.8295138024909997E-2</v>
      </c>
      <c r="S735" s="9">
        <v>7.3359434203070006E-2</v>
      </c>
      <c r="T735" s="9">
        <v>1.407379737338E-2</v>
      </c>
      <c r="U735" s="9">
        <v>3.9295650908990003E-2</v>
      </c>
      <c r="V735" s="9">
        <v>0.13603852123339999</v>
      </c>
      <c r="W735" s="9">
        <v>0</v>
      </c>
      <c r="X735" s="9">
        <v>0</v>
      </c>
      <c r="Y735" s="9">
        <v>1.5941676089839998E-2</v>
      </c>
      <c r="Z735" s="9">
        <v>4.9003590104909997E-2</v>
      </c>
      <c r="AA735" s="9">
        <v>0</v>
      </c>
      <c r="AB735" s="9">
        <v>0.1688576937962</v>
      </c>
      <c r="AC735" s="9">
        <v>0.12816818566970001</v>
      </c>
      <c r="AD735" s="9">
        <v>5.7894982588170003E-2</v>
      </c>
      <c r="AE735" s="9">
        <v>5.5674182897989997E-2</v>
      </c>
      <c r="AF735" s="9">
        <v>3.2932573799929997E-2</v>
      </c>
      <c r="AG735" s="9">
        <v>0.36581251769090001</v>
      </c>
      <c r="AH735" s="9">
        <v>0</v>
      </c>
      <c r="AI735" s="9">
        <v>4.043682438053E-2</v>
      </c>
      <c r="AJ735" s="9">
        <v>5.4204124342119998E-2</v>
      </c>
      <c r="AK735" s="9">
        <v>3.191965710565E-2</v>
      </c>
      <c r="AL735" s="9">
        <v>3.4062116646050002E-2</v>
      </c>
      <c r="AM735" s="9">
        <v>0</v>
      </c>
      <c r="AN735" s="9">
        <v>0</v>
      </c>
      <c r="AP735" s="9">
        <v>4.5556803396530003E-2</v>
      </c>
      <c r="AQ735" s="9">
        <v>3.8692392562310003E-2</v>
      </c>
      <c r="AR735" s="9">
        <v>3.8692392562310003E-2</v>
      </c>
      <c r="AT735" s="9">
        <v>3.3519103005780003E-2</v>
      </c>
      <c r="AU735" s="9">
        <v>4.5069999756199998E-2</v>
      </c>
      <c r="AV735" s="9">
        <v>0</v>
      </c>
      <c r="AW735" s="9">
        <v>3.2932573799929997E-2</v>
      </c>
      <c r="AX735" s="9">
        <v>0</v>
      </c>
      <c r="AY735" s="9">
        <v>5.5674182897989997E-2</v>
      </c>
      <c r="AZ735" s="9">
        <v>3.8712579533670001E-2</v>
      </c>
    </row>
    <row r="736" spans="1:52" x14ac:dyDescent="0.35">
      <c r="A736" t="s">
        <v>376</v>
      </c>
      <c r="B736" s="9">
        <v>5.778654719648E-2</v>
      </c>
      <c r="C736" s="9">
        <v>5.7348326113179998E-2</v>
      </c>
      <c r="D736" s="9">
        <v>5.8333770646829999E-2</v>
      </c>
      <c r="E736" s="9">
        <v>0.12743448440890001</v>
      </c>
      <c r="F736" s="9">
        <v>4.5654057672379997E-2</v>
      </c>
      <c r="G736" s="9">
        <v>3.6431687968740002E-2</v>
      </c>
      <c r="H736" s="9">
        <v>4.1022360230090003E-2</v>
      </c>
      <c r="I736" s="9">
        <v>8.8968595116290003E-2</v>
      </c>
      <c r="J736" s="9">
        <v>2.3391106198850001E-2</v>
      </c>
      <c r="K736" s="9">
        <v>6.9152497404779995E-2</v>
      </c>
      <c r="L736" s="9">
        <v>2.9880048022270001E-2</v>
      </c>
      <c r="M736" s="9">
        <v>4.6707670530010001E-2</v>
      </c>
      <c r="N736" s="9">
        <v>4.3738325925320003E-2</v>
      </c>
      <c r="O736" s="9">
        <v>0.1127934614127</v>
      </c>
      <c r="P736" s="9">
        <v>0</v>
      </c>
      <c r="Q736" s="9">
        <v>0.15321615127079999</v>
      </c>
      <c r="R736" s="9">
        <v>3.8308800541409997E-2</v>
      </c>
      <c r="S736" s="9">
        <v>9.2488652921149994E-2</v>
      </c>
      <c r="T736" s="9">
        <v>8.3571023950260004E-2</v>
      </c>
      <c r="U736" s="9">
        <v>8.7364845587609999E-2</v>
      </c>
      <c r="V736" s="9">
        <v>0</v>
      </c>
      <c r="W736" s="9">
        <v>0</v>
      </c>
      <c r="X736" s="9">
        <v>0</v>
      </c>
      <c r="Y736" s="9">
        <v>1.491429668143E-2</v>
      </c>
      <c r="Z736" s="9">
        <v>8.9395689778670004E-2</v>
      </c>
      <c r="AA736" s="9">
        <v>0</v>
      </c>
      <c r="AB736" s="9">
        <v>0</v>
      </c>
      <c r="AC736" s="9">
        <v>0</v>
      </c>
      <c r="AD736" s="9">
        <v>0</v>
      </c>
      <c r="AE736" s="9">
        <v>0.1198068922797</v>
      </c>
      <c r="AF736" s="9">
        <v>3.918211659339E-2</v>
      </c>
      <c r="AG736" s="9">
        <v>0</v>
      </c>
      <c r="AH736" s="11">
        <v>0.56754113592029998</v>
      </c>
      <c r="AI736" s="10">
        <v>1.2343336578039999E-2</v>
      </c>
      <c r="AJ736" s="9">
        <v>8.644398573414E-2</v>
      </c>
      <c r="AK736" s="9">
        <v>0</v>
      </c>
      <c r="AL736" s="9">
        <v>0.1181679221444</v>
      </c>
      <c r="AM736" s="9">
        <v>6.3180340771830004E-2</v>
      </c>
      <c r="AN736" s="9">
        <v>0.20732591738190001</v>
      </c>
      <c r="AP736" s="9">
        <v>8.638776983615E-2</v>
      </c>
      <c r="AQ736" s="9">
        <v>5.778654719648E-2</v>
      </c>
      <c r="AR736" s="9">
        <v>5.778654719648E-2</v>
      </c>
      <c r="AT736" s="10">
        <v>1.466780087136E-2</v>
      </c>
      <c r="AU736" s="10">
        <v>1.393957317443E-2</v>
      </c>
      <c r="AV736" s="9">
        <v>5.796705036515E-2</v>
      </c>
      <c r="AW736" s="9">
        <v>3.918211659339E-2</v>
      </c>
      <c r="AX736" s="9">
        <v>0.14891589528919999</v>
      </c>
      <c r="AY736" s="9">
        <v>0.1198068922797</v>
      </c>
      <c r="AZ736" s="9">
        <v>5.7816696155910001E-2</v>
      </c>
    </row>
    <row r="737" spans="1:52" x14ac:dyDescent="0.35">
      <c r="A737" t="s">
        <v>391</v>
      </c>
      <c r="B737" s="9">
        <v>1</v>
      </c>
      <c r="C737" s="9">
        <v>1</v>
      </c>
      <c r="D737" s="9">
        <v>1</v>
      </c>
      <c r="E737" s="9">
        <v>1</v>
      </c>
      <c r="F737" s="9">
        <v>1</v>
      </c>
      <c r="G737" s="9">
        <v>1</v>
      </c>
      <c r="H737" s="9">
        <v>1</v>
      </c>
      <c r="I737" s="9">
        <v>1</v>
      </c>
      <c r="J737" s="9">
        <v>1</v>
      </c>
      <c r="K737" s="9">
        <v>1</v>
      </c>
      <c r="L737" s="9">
        <v>1</v>
      </c>
      <c r="M737" s="9">
        <v>1</v>
      </c>
      <c r="N737" s="9">
        <v>1</v>
      </c>
      <c r="O737" s="9">
        <v>1</v>
      </c>
      <c r="P737" s="9">
        <v>1</v>
      </c>
      <c r="Q737" s="9">
        <v>1</v>
      </c>
      <c r="R737" s="9">
        <v>1</v>
      </c>
      <c r="S737" s="9">
        <v>1</v>
      </c>
      <c r="T737" s="9">
        <v>1</v>
      </c>
      <c r="U737" s="9">
        <v>1</v>
      </c>
      <c r="V737" s="9">
        <v>1</v>
      </c>
      <c r="W737" s="9">
        <v>1</v>
      </c>
      <c r="X737" s="9">
        <v>1</v>
      </c>
      <c r="Y737" s="9">
        <v>1</v>
      </c>
      <c r="Z737" s="9">
        <v>1</v>
      </c>
      <c r="AA737" s="9">
        <v>1</v>
      </c>
      <c r="AB737" s="9">
        <v>1</v>
      </c>
      <c r="AC737" s="9">
        <v>1</v>
      </c>
      <c r="AD737" s="9">
        <v>1</v>
      </c>
      <c r="AE737" s="9">
        <v>1</v>
      </c>
      <c r="AF737" s="9">
        <v>1</v>
      </c>
      <c r="AG737" s="9">
        <v>1</v>
      </c>
      <c r="AH737" s="9">
        <v>1</v>
      </c>
      <c r="AI737" s="9">
        <v>1</v>
      </c>
      <c r="AJ737" s="9">
        <v>1</v>
      </c>
      <c r="AK737" s="9">
        <v>1</v>
      </c>
      <c r="AL737" s="9">
        <v>1</v>
      </c>
      <c r="AM737" s="9">
        <v>1</v>
      </c>
      <c r="AN737" s="9">
        <v>1</v>
      </c>
      <c r="AP737" s="9">
        <v>1</v>
      </c>
      <c r="AQ737" s="9">
        <v>1</v>
      </c>
      <c r="AR737" s="9">
        <v>1</v>
      </c>
      <c r="AT737" s="9">
        <v>1</v>
      </c>
      <c r="AU737" s="9">
        <v>1</v>
      </c>
      <c r="AV737" s="9">
        <v>1</v>
      </c>
      <c r="AW737" s="9">
        <v>1</v>
      </c>
      <c r="AX737" s="9">
        <v>1</v>
      </c>
      <c r="AY737" s="9">
        <v>1</v>
      </c>
      <c r="AZ737" s="9">
        <v>1</v>
      </c>
    </row>
    <row r="738" spans="1:52" x14ac:dyDescent="0.35">
      <c r="A738" t="s">
        <v>341</v>
      </c>
      <c r="B738" s="6">
        <v>139</v>
      </c>
      <c r="C738" s="6">
        <v>68</v>
      </c>
      <c r="D738" s="6">
        <v>70</v>
      </c>
      <c r="E738" s="6">
        <v>19</v>
      </c>
      <c r="F738" s="6">
        <v>20</v>
      </c>
      <c r="G738" s="6">
        <v>33</v>
      </c>
      <c r="H738" s="6">
        <v>53</v>
      </c>
      <c r="I738" s="6">
        <v>22</v>
      </c>
      <c r="J738" s="6">
        <v>18</v>
      </c>
      <c r="K738" s="6">
        <v>27</v>
      </c>
      <c r="L738" s="6">
        <v>37</v>
      </c>
      <c r="M738" s="6">
        <v>32</v>
      </c>
      <c r="N738" s="6">
        <v>34</v>
      </c>
      <c r="O738" s="6">
        <v>36</v>
      </c>
      <c r="P738" s="6">
        <v>53</v>
      </c>
      <c r="Q738" s="6">
        <v>23</v>
      </c>
      <c r="R738" s="6">
        <v>76</v>
      </c>
      <c r="S738" s="6">
        <v>28</v>
      </c>
      <c r="T738" s="6">
        <v>35</v>
      </c>
      <c r="U738" s="6">
        <v>63</v>
      </c>
      <c r="V738" s="6">
        <v>9</v>
      </c>
      <c r="W738" s="6">
        <v>7</v>
      </c>
      <c r="X738" s="6">
        <v>9</v>
      </c>
      <c r="Y738" s="6">
        <v>26</v>
      </c>
      <c r="Z738" s="6">
        <v>14</v>
      </c>
      <c r="AA738" s="6">
        <v>21</v>
      </c>
      <c r="AB738" s="6">
        <v>12</v>
      </c>
      <c r="AC738" s="6">
        <v>13</v>
      </c>
      <c r="AD738" s="6">
        <v>28</v>
      </c>
      <c r="AE738" s="6">
        <v>17</v>
      </c>
      <c r="AF738" s="6">
        <v>17</v>
      </c>
      <c r="AG738" s="6">
        <v>2</v>
      </c>
      <c r="AH738" s="6">
        <v>7</v>
      </c>
      <c r="AI738" s="6">
        <v>74</v>
      </c>
      <c r="AJ738" s="6">
        <v>36</v>
      </c>
      <c r="AK738" s="6">
        <v>15</v>
      </c>
      <c r="AL738" s="6">
        <v>38</v>
      </c>
      <c r="AM738" s="6">
        <v>17</v>
      </c>
      <c r="AN738" s="6">
        <v>4</v>
      </c>
      <c r="AO738" s="6">
        <v>0</v>
      </c>
      <c r="AP738" s="6">
        <v>70</v>
      </c>
      <c r="AQ738" s="6">
        <v>139</v>
      </c>
      <c r="AR738" s="6">
        <v>139</v>
      </c>
      <c r="AS738" s="6">
        <v>0</v>
      </c>
      <c r="AT738" s="6">
        <v>100</v>
      </c>
      <c r="AU738" s="6">
        <v>107</v>
      </c>
      <c r="AV738" s="6">
        <v>11</v>
      </c>
      <c r="AW738" s="6">
        <v>17</v>
      </c>
      <c r="AX738" s="6">
        <v>13</v>
      </c>
      <c r="AY738" s="6">
        <v>17</v>
      </c>
      <c r="AZ738" s="6">
        <v>138</v>
      </c>
    </row>
    <row r="739" spans="1:52" x14ac:dyDescent="0.35">
      <c r="A739" t="s">
        <v>551</v>
      </c>
    </row>
    <row r="740" spans="1:52" x14ac:dyDescent="0.35">
      <c r="A740" t="s">
        <v>343</v>
      </c>
    </row>
    <row r="744" spans="1:52" x14ac:dyDescent="0.35">
      <c r="A744" s="3" t="s">
        <v>337</v>
      </c>
    </row>
    <row r="745" spans="1:52" x14ac:dyDescent="0.35">
      <c r="A745" t="s">
        <v>70</v>
      </c>
    </row>
    <row r="746" spans="1:52" ht="130.5" x14ac:dyDescent="0.35">
      <c r="A746" s="4" t="s">
        <v>393</v>
      </c>
      <c r="B746" s="4" t="s">
        <v>344</v>
      </c>
      <c r="C746" s="4" t="s">
        <v>345</v>
      </c>
      <c r="D746" s="4" t="s">
        <v>346</v>
      </c>
      <c r="E746" s="4" t="s">
        <v>347</v>
      </c>
      <c r="F746" s="4" t="s">
        <v>348</v>
      </c>
      <c r="G746" s="4" t="s">
        <v>349</v>
      </c>
      <c r="H746" s="4" t="s">
        <v>350</v>
      </c>
      <c r="I746" s="4" t="s">
        <v>351</v>
      </c>
      <c r="J746" s="4" t="s">
        <v>352</v>
      </c>
      <c r="K746" s="4" t="s">
        <v>353</v>
      </c>
      <c r="L746" s="4" t="s">
        <v>354</v>
      </c>
      <c r="M746" s="4" t="s">
        <v>355</v>
      </c>
      <c r="N746" s="4" t="s">
        <v>356</v>
      </c>
      <c r="O746" s="4" t="s">
        <v>357</v>
      </c>
      <c r="P746" s="4" t="s">
        <v>358</v>
      </c>
      <c r="Q746" s="4" t="s">
        <v>359</v>
      </c>
      <c r="R746" s="4" t="s">
        <v>360</v>
      </c>
      <c r="S746" s="4" t="s">
        <v>361</v>
      </c>
      <c r="T746" s="4" t="s">
        <v>362</v>
      </c>
      <c r="U746" s="4" t="s">
        <v>363</v>
      </c>
      <c r="V746" s="4" t="s">
        <v>364</v>
      </c>
      <c r="W746" s="4" t="s">
        <v>365</v>
      </c>
      <c r="X746" s="4" t="s">
        <v>366</v>
      </c>
      <c r="Y746" s="4" t="s">
        <v>367</v>
      </c>
      <c r="Z746" s="4" t="s">
        <v>368</v>
      </c>
      <c r="AA746" s="4" t="s">
        <v>369</v>
      </c>
      <c r="AB746" s="4" t="s">
        <v>370</v>
      </c>
      <c r="AC746" s="4" t="s">
        <v>371</v>
      </c>
      <c r="AD746" s="4" t="s">
        <v>372</v>
      </c>
      <c r="AE746" s="4" t="s">
        <v>373</v>
      </c>
      <c r="AF746" s="4" t="s">
        <v>374</v>
      </c>
      <c r="AG746" s="4" t="s">
        <v>375</v>
      </c>
      <c r="AH746" s="4" t="s">
        <v>376</v>
      </c>
      <c r="AI746" s="4" t="s">
        <v>377</v>
      </c>
      <c r="AJ746" s="4" t="s">
        <v>378</v>
      </c>
      <c r="AK746" s="4" t="s">
        <v>379</v>
      </c>
      <c r="AL746" s="4" t="s">
        <v>380</v>
      </c>
      <c r="AM746" s="4" t="s">
        <v>381</v>
      </c>
      <c r="AN746" s="4" t="s">
        <v>382</v>
      </c>
      <c r="AO746" s="4" t="s">
        <v>383</v>
      </c>
      <c r="AP746" s="4" t="s">
        <v>384</v>
      </c>
      <c r="AQ746" s="4" t="s">
        <v>385</v>
      </c>
      <c r="AR746" s="4" t="s">
        <v>386</v>
      </c>
      <c r="AS746" s="4" t="s">
        <v>387</v>
      </c>
      <c r="AT746" s="4" t="s">
        <v>182</v>
      </c>
      <c r="AU746" s="4" t="s">
        <v>388</v>
      </c>
      <c r="AV746" s="4" t="s">
        <v>298</v>
      </c>
      <c r="AW746" s="4" t="s">
        <v>389</v>
      </c>
      <c r="AX746" s="4" t="s">
        <v>299</v>
      </c>
      <c r="AY746" s="4" t="s">
        <v>390</v>
      </c>
      <c r="AZ746" s="4" t="s">
        <v>391</v>
      </c>
    </row>
    <row r="747" spans="1:52" x14ac:dyDescent="0.35">
      <c r="A747" t="s">
        <v>538</v>
      </c>
      <c r="B747" s="9">
        <v>0.1033422996369</v>
      </c>
      <c r="C747" s="9">
        <v>0.1242322331701</v>
      </c>
      <c r="D747" s="9">
        <v>7.4436976232199997E-2</v>
      </c>
      <c r="E747" s="9">
        <v>0.13157812661580001</v>
      </c>
      <c r="F747" s="9">
        <v>0.135323952005</v>
      </c>
      <c r="G747" s="9">
        <v>0.1122885847964</v>
      </c>
      <c r="H747" s="9">
        <v>0.12501338159629999</v>
      </c>
      <c r="I747" s="9">
        <v>9.240669695065E-2</v>
      </c>
      <c r="J747" s="9">
        <v>3.4974068854430003E-2</v>
      </c>
      <c r="K747" s="9">
        <v>2.9000100346910002E-2</v>
      </c>
      <c r="L747" s="9">
        <v>4.1387919206670003E-2</v>
      </c>
      <c r="M747" s="9">
        <v>0.17856325095879999</v>
      </c>
      <c r="N747" s="9">
        <v>0.1240670988678</v>
      </c>
      <c r="O747" s="9">
        <v>9.7138414490730005E-2</v>
      </c>
      <c r="P747" s="9">
        <v>0.129821269352</v>
      </c>
      <c r="Q747" s="9">
        <v>5.4108521619909998E-2</v>
      </c>
      <c r="R747" s="9">
        <v>0.1164845745868</v>
      </c>
      <c r="S747" s="9">
        <v>7.4489535200749996E-2</v>
      </c>
      <c r="T747" s="9">
        <v>7.2270879165250004E-2</v>
      </c>
      <c r="U747" s="9">
        <v>7.3300356209790002E-2</v>
      </c>
      <c r="V747" s="11">
        <v>0.3940027312346</v>
      </c>
      <c r="W747" s="9">
        <v>0.3463891096699</v>
      </c>
      <c r="X747" s="9">
        <v>9.4207757455919999E-2</v>
      </c>
      <c r="Y747" s="9">
        <v>0.1180209268867</v>
      </c>
      <c r="Z747" s="9">
        <v>0.2093891179797</v>
      </c>
      <c r="AA747" s="9">
        <v>0.18170812382109999</v>
      </c>
      <c r="AB747" s="9">
        <v>0.31410924471230001</v>
      </c>
      <c r="AC747" s="9">
        <v>0.1427627095981</v>
      </c>
      <c r="AD747" s="9">
        <v>0.1415195556828</v>
      </c>
      <c r="AE747" s="9">
        <v>3.7331302178949997E-2</v>
      </c>
      <c r="AF747" s="9">
        <v>7.6034896439809999E-2</v>
      </c>
      <c r="AG747" s="9">
        <v>0</v>
      </c>
      <c r="AH747" s="9">
        <v>0</v>
      </c>
      <c r="AI747" s="9">
        <v>0.12975766927740001</v>
      </c>
      <c r="AJ747" s="9">
        <v>0.1489739648691</v>
      </c>
      <c r="AK747" s="9">
        <v>0.1400004321029</v>
      </c>
      <c r="AL747" s="9">
        <v>0.13250999192140001</v>
      </c>
      <c r="AM747" s="9">
        <v>9.5135577221759998E-2</v>
      </c>
      <c r="AN747" s="9">
        <v>0</v>
      </c>
      <c r="AO747" s="9">
        <v>0</v>
      </c>
      <c r="AP747" s="9">
        <v>4.571301880676E-2</v>
      </c>
      <c r="AQ747" s="9">
        <v>0.1033422996369</v>
      </c>
      <c r="AR747" s="9">
        <v>0.1033422996369</v>
      </c>
      <c r="AT747" s="9">
        <v>0.1269867829012</v>
      </c>
      <c r="AU747" s="9">
        <v>0.1317583830448</v>
      </c>
      <c r="AV747" s="9">
        <v>3.4980510624509999E-2</v>
      </c>
      <c r="AW747" s="9">
        <v>7.6034896439809999E-2</v>
      </c>
      <c r="AX747" s="9">
        <v>0</v>
      </c>
      <c r="AY747" s="9">
        <v>3.7331302178949997E-2</v>
      </c>
      <c r="AZ747" s="9">
        <v>0.1033826096533</v>
      </c>
    </row>
    <row r="748" spans="1:52" x14ac:dyDescent="0.35">
      <c r="A748" t="s">
        <v>365</v>
      </c>
      <c r="B748" s="9">
        <v>0.1186176262941</v>
      </c>
      <c r="C748" s="9">
        <v>0.12846377063379999</v>
      </c>
      <c r="D748" s="9">
        <v>0.1050586793092</v>
      </c>
      <c r="E748" s="9">
        <v>0.15561097970669999</v>
      </c>
      <c r="F748" s="9">
        <v>0.1708626495999</v>
      </c>
      <c r="G748" s="9">
        <v>0.1329858026879</v>
      </c>
      <c r="H748" s="9">
        <v>0.15390907150370001</v>
      </c>
      <c r="I748" s="9">
        <v>4.5581658351620001E-2</v>
      </c>
      <c r="J748" s="9">
        <v>4.8258929381970003E-2</v>
      </c>
      <c r="K748" s="9">
        <v>3.025449628465E-2</v>
      </c>
      <c r="L748" s="9">
        <v>0.1148816647471</v>
      </c>
      <c r="M748" s="9">
        <v>0.128267865802</v>
      </c>
      <c r="N748" s="9">
        <v>0.12743770204489999</v>
      </c>
      <c r="O748" s="9">
        <v>0.1046793403271</v>
      </c>
      <c r="P748" s="9">
        <v>0.11289017445710001</v>
      </c>
      <c r="Q748" s="9">
        <v>0.1473168694699</v>
      </c>
      <c r="R748" s="9">
        <v>0.11895438869989999</v>
      </c>
      <c r="S748" s="9">
        <v>0.18071001631620001</v>
      </c>
      <c r="T748" s="9">
        <v>6.3427764585490001E-2</v>
      </c>
      <c r="U748" s="9">
        <v>0.117847820672</v>
      </c>
      <c r="V748" s="9">
        <v>0.191631255897</v>
      </c>
      <c r="W748" s="9">
        <v>0.35896793917230002</v>
      </c>
      <c r="X748" s="9">
        <v>0.14209412366909999</v>
      </c>
      <c r="Y748" s="9">
        <v>0.15448501614060001</v>
      </c>
      <c r="Z748" s="9">
        <v>0.12462291706839999</v>
      </c>
      <c r="AA748" s="9">
        <v>7.4648639560650001E-2</v>
      </c>
      <c r="AB748" s="9">
        <v>3.4492995218290003E-2</v>
      </c>
      <c r="AC748" s="9">
        <v>0.2055770317399</v>
      </c>
      <c r="AD748" s="9">
        <v>6.1347853790119998E-2</v>
      </c>
      <c r="AE748" s="9">
        <v>7.701035372475E-2</v>
      </c>
      <c r="AF748" s="9">
        <v>0.17311656988490001</v>
      </c>
      <c r="AG748" s="9">
        <v>0</v>
      </c>
      <c r="AH748" s="9">
        <v>0.26419339482440002</v>
      </c>
      <c r="AI748" s="9">
        <v>0.1361290375067</v>
      </c>
      <c r="AJ748" s="9">
        <v>0.1007509618108</v>
      </c>
      <c r="AK748" s="9">
        <v>0.13368110741129999</v>
      </c>
      <c r="AL748" s="9">
        <v>7.7025413349600003E-2</v>
      </c>
      <c r="AM748" s="9">
        <v>7.2085964872769998E-2</v>
      </c>
      <c r="AN748" s="9">
        <v>0</v>
      </c>
      <c r="AO748" s="9">
        <v>0.43375314141830001</v>
      </c>
      <c r="AP748" s="9">
        <v>7.3476460176130007E-2</v>
      </c>
      <c r="AQ748" s="9">
        <v>0.1186176262941</v>
      </c>
      <c r="AR748" s="9">
        <v>0.1186176262941</v>
      </c>
      <c r="AT748" s="9">
        <v>0.1076120196362</v>
      </c>
      <c r="AU748" s="9">
        <v>0.1190280610664</v>
      </c>
      <c r="AV748" s="9">
        <v>6.8155380856469994E-2</v>
      </c>
      <c r="AW748" s="9">
        <v>0.17311656988490001</v>
      </c>
      <c r="AX748" s="9">
        <v>7.9731850114220001E-2</v>
      </c>
      <c r="AY748" s="9">
        <v>7.701035372475E-2</v>
      </c>
      <c r="AZ748" s="9">
        <v>0.1186638946516</v>
      </c>
    </row>
    <row r="749" spans="1:52" x14ac:dyDescent="0.35">
      <c r="A749" t="s">
        <v>366</v>
      </c>
      <c r="B749" s="9">
        <v>9.9704563044309996E-2</v>
      </c>
      <c r="C749" s="9">
        <v>0.1119106470643</v>
      </c>
      <c r="D749" s="9">
        <v>8.2851681146509995E-2</v>
      </c>
      <c r="E749" s="9">
        <v>0.16495475062379999</v>
      </c>
      <c r="F749" s="9">
        <v>0.1539711048098</v>
      </c>
      <c r="G749" s="9">
        <v>7.8651299838440006E-2</v>
      </c>
      <c r="H749" s="9">
        <v>0.1202581561387</v>
      </c>
      <c r="I749" s="9">
        <v>2.8164032168690002E-2</v>
      </c>
      <c r="J749" s="9">
        <v>0.1145854864785</v>
      </c>
      <c r="K749" s="9">
        <v>0</v>
      </c>
      <c r="L749" s="9">
        <v>8.2155047512949997E-2</v>
      </c>
      <c r="M749" s="9">
        <v>0.1758067832012</v>
      </c>
      <c r="N749" s="9">
        <v>0.10694722582839999</v>
      </c>
      <c r="O749" s="9">
        <v>6.2278971157550003E-2</v>
      </c>
      <c r="P749" s="9">
        <v>8.9720549131130006E-2</v>
      </c>
      <c r="Q749" s="9">
        <v>5.472245576306E-2</v>
      </c>
      <c r="R749" s="9">
        <v>8.3555683866100003E-2</v>
      </c>
      <c r="S749" s="9">
        <v>4.8241489464779998E-2</v>
      </c>
      <c r="T749" s="9">
        <v>0.21312833976590001</v>
      </c>
      <c r="U749" s="9">
        <v>0.13661930699329999</v>
      </c>
      <c r="V749" s="9">
        <v>0.19341355376120001</v>
      </c>
      <c r="W749" s="9">
        <v>0.1215096110775</v>
      </c>
      <c r="X749" s="9">
        <v>0.36812099468839998</v>
      </c>
      <c r="Y749" s="9">
        <v>4.638055407352E-2</v>
      </c>
      <c r="Z749" s="9">
        <v>3.3105570561680002E-2</v>
      </c>
      <c r="AA749" s="9">
        <v>7.6855305555179998E-2</v>
      </c>
      <c r="AB749" s="9">
        <v>0.2640925642652</v>
      </c>
      <c r="AC749" s="9">
        <v>5.4377032364730002E-2</v>
      </c>
      <c r="AD749" s="9">
        <v>0.1350745228329</v>
      </c>
      <c r="AE749" s="9">
        <v>7.8619767232829998E-2</v>
      </c>
      <c r="AF749" s="9">
        <v>8.4532349414709995E-2</v>
      </c>
      <c r="AG749" s="9">
        <v>0</v>
      </c>
      <c r="AH749" s="9">
        <v>0</v>
      </c>
      <c r="AI749" s="9">
        <v>0.13927825546729999</v>
      </c>
      <c r="AJ749" s="9">
        <v>0.1074158301919</v>
      </c>
      <c r="AK749" s="9">
        <v>0.1207120240228</v>
      </c>
      <c r="AL749" s="9">
        <v>8.2494685631740006E-2</v>
      </c>
      <c r="AM749" s="9">
        <v>0.12747105118409999</v>
      </c>
      <c r="AN749" s="9">
        <v>0</v>
      </c>
      <c r="AO749" s="9">
        <v>8.1436946155139994E-2</v>
      </c>
      <c r="AP749" s="10">
        <v>3.5269475544700002E-2</v>
      </c>
      <c r="AQ749" s="9">
        <v>9.9704563044309996E-2</v>
      </c>
      <c r="AR749" s="9">
        <v>9.9704563044309996E-2</v>
      </c>
      <c r="AT749" s="9">
        <v>0.1138213161441</v>
      </c>
      <c r="AU749" s="9">
        <v>0.1181947560753</v>
      </c>
      <c r="AV749" s="9">
        <v>7.6635056292500003E-2</v>
      </c>
      <c r="AW749" s="9">
        <v>8.4532349414709995E-2</v>
      </c>
      <c r="AX749" s="9">
        <v>4.164794991503E-2</v>
      </c>
      <c r="AY749" s="9">
        <v>7.8619767232829998E-2</v>
      </c>
      <c r="AZ749" s="9">
        <v>9.9743454113969995E-2</v>
      </c>
    </row>
    <row r="750" spans="1:52" x14ac:dyDescent="0.35">
      <c r="A750" t="s">
        <v>367</v>
      </c>
      <c r="B750" s="9">
        <v>0.15058621740809999</v>
      </c>
      <c r="C750" s="9">
        <v>0.18068474724870001</v>
      </c>
      <c r="D750" s="9">
        <v>0.1089405670412</v>
      </c>
      <c r="E750" s="9">
        <v>0.26669958669119997</v>
      </c>
      <c r="F750" s="9">
        <v>0.1091282801574</v>
      </c>
      <c r="G750" s="9">
        <v>0.1556875431742</v>
      </c>
      <c r="H750" s="9">
        <v>0.1299680851044</v>
      </c>
      <c r="I750" s="9">
        <v>0.1778133827034</v>
      </c>
      <c r="J750" s="9">
        <v>0.11368357814500001</v>
      </c>
      <c r="K750" s="9">
        <v>0.1801424409705</v>
      </c>
      <c r="L750" s="9">
        <v>0.13481357674559999</v>
      </c>
      <c r="M750" s="9">
        <v>0.16531147536900001</v>
      </c>
      <c r="N750" s="9">
        <v>0.149169413586</v>
      </c>
      <c r="O750" s="9">
        <v>0.1609394121704</v>
      </c>
      <c r="P750" s="9">
        <v>0.1208884686159</v>
      </c>
      <c r="Q750" s="9">
        <v>0.1169511380989</v>
      </c>
      <c r="R750" s="9">
        <v>0.1201949133446</v>
      </c>
      <c r="S750" s="9">
        <v>0.24371146682889999</v>
      </c>
      <c r="T750" s="9">
        <v>0.19958061141569999</v>
      </c>
      <c r="U750" s="9">
        <v>0.22005773895460001</v>
      </c>
      <c r="V750" s="9">
        <v>0.3127790953706</v>
      </c>
      <c r="W750" s="9">
        <v>0.2882153837682</v>
      </c>
      <c r="X750" s="9">
        <v>0.15990460742359999</v>
      </c>
      <c r="Y750" s="11">
        <v>0.3939530459899</v>
      </c>
      <c r="Z750" s="9">
        <v>0.13764618295190001</v>
      </c>
      <c r="AA750" s="9">
        <v>0.1709200680179</v>
      </c>
      <c r="AB750" s="9">
        <v>0.26153680897530002</v>
      </c>
      <c r="AC750" s="9">
        <v>0.30136056026590002</v>
      </c>
      <c r="AD750" s="9">
        <v>0.124595100773</v>
      </c>
      <c r="AE750" s="9">
        <v>3.3962410873059998E-2</v>
      </c>
      <c r="AF750" s="9">
        <v>6.4161310630899998E-2</v>
      </c>
      <c r="AG750" s="9">
        <v>0</v>
      </c>
      <c r="AH750" s="9">
        <v>4.8447477401409998E-2</v>
      </c>
      <c r="AI750" s="9">
        <v>0.14978895031200001</v>
      </c>
      <c r="AJ750" s="9">
        <v>0.11074493899149999</v>
      </c>
      <c r="AK750" s="9">
        <v>0.32523082543780002</v>
      </c>
      <c r="AL750" s="9">
        <v>0.17073373737149999</v>
      </c>
      <c r="AM750" s="9">
        <v>0.1717264110061</v>
      </c>
      <c r="AN750" s="9">
        <v>0.48351221006840001</v>
      </c>
      <c r="AO750" s="9">
        <v>0.14393210475279999</v>
      </c>
      <c r="AP750" s="9">
        <v>0.1329144451791</v>
      </c>
      <c r="AQ750" s="9">
        <v>0.15058621740809999</v>
      </c>
      <c r="AR750" s="9">
        <v>0.15058621740809999</v>
      </c>
      <c r="AT750" s="9">
        <v>0.19172782065569999</v>
      </c>
      <c r="AU750" s="9">
        <v>0.17888040634210001</v>
      </c>
      <c r="AV750" s="9">
        <v>8.9547847108320006E-2</v>
      </c>
      <c r="AW750" s="9">
        <v>6.4161310630899998E-2</v>
      </c>
      <c r="AX750" s="9">
        <v>4.9476690753809997E-2</v>
      </c>
      <c r="AY750" s="9">
        <v>3.3962410873059998E-2</v>
      </c>
      <c r="AZ750" s="9">
        <v>0.1506449555329</v>
      </c>
    </row>
    <row r="751" spans="1:52" x14ac:dyDescent="0.35">
      <c r="A751" t="s">
        <v>368</v>
      </c>
      <c r="B751" s="9">
        <v>8.8505152200289997E-2</v>
      </c>
      <c r="C751" s="9">
        <v>8.3300695592270005E-2</v>
      </c>
      <c r="D751" s="9">
        <v>9.5812975019820001E-2</v>
      </c>
      <c r="E751" s="9">
        <v>0.12947365655840001</v>
      </c>
      <c r="F751" s="9">
        <v>0.17351329151889999</v>
      </c>
      <c r="G751" s="9">
        <v>2.697964399803E-2</v>
      </c>
      <c r="H751" s="9">
        <v>0.1079252122701</v>
      </c>
      <c r="I751" s="9">
        <v>0</v>
      </c>
      <c r="J751" s="9">
        <v>5.8868282567880001E-2</v>
      </c>
      <c r="K751" s="9">
        <v>6.9361117608969999E-2</v>
      </c>
      <c r="L751" s="9">
        <v>9.0955706670209996E-2</v>
      </c>
      <c r="M751" s="9">
        <v>4.2976953876549998E-2</v>
      </c>
      <c r="N751" s="9">
        <v>0.1013794934514</v>
      </c>
      <c r="O751" s="9">
        <v>9.6151707666809999E-2</v>
      </c>
      <c r="P751" s="9">
        <v>9.4191327649340004E-2</v>
      </c>
      <c r="Q751" s="9">
        <v>3.703080954146E-2</v>
      </c>
      <c r="R751" s="9">
        <v>8.4122582220590006E-2</v>
      </c>
      <c r="S751" s="9">
        <v>0.1141688174347</v>
      </c>
      <c r="T751" s="9">
        <v>8.4978865168549994E-2</v>
      </c>
      <c r="U751" s="9">
        <v>9.8523274625610002E-2</v>
      </c>
      <c r="V751" s="9">
        <v>0.12763115339709999</v>
      </c>
      <c r="W751" s="9">
        <v>0.1824810185762</v>
      </c>
      <c r="X751" s="9">
        <v>0</v>
      </c>
      <c r="Y751" s="9">
        <v>0.16076454813669999</v>
      </c>
      <c r="Z751" s="11">
        <v>0.35081938416050001</v>
      </c>
      <c r="AA751" s="9">
        <v>0.1543922637872</v>
      </c>
      <c r="AB751" s="9">
        <v>0.29666178680869998</v>
      </c>
      <c r="AC751" s="9">
        <v>0.12725008392939999</v>
      </c>
      <c r="AD751" s="9">
        <v>0.1062312883664</v>
      </c>
      <c r="AE751" s="9">
        <v>3.1647606548130001E-2</v>
      </c>
      <c r="AF751" s="9">
        <v>0.11284710444609999</v>
      </c>
      <c r="AG751" s="9">
        <v>0</v>
      </c>
      <c r="AH751" s="9">
        <v>6.8163218030679998E-2</v>
      </c>
      <c r="AI751" s="9">
        <v>6.9311360230399993E-2</v>
      </c>
      <c r="AJ751" s="9">
        <v>9.9110235859620005E-2</v>
      </c>
      <c r="AK751" s="9">
        <v>0.1185060681271</v>
      </c>
      <c r="AL751" s="9">
        <v>0.13882433184500001</v>
      </c>
      <c r="AM751" s="9">
        <v>0.1038197135405</v>
      </c>
      <c r="AN751" s="9">
        <v>0</v>
      </c>
      <c r="AO751" s="9">
        <v>0</v>
      </c>
      <c r="AP751" s="9">
        <v>9.9172762897030003E-2</v>
      </c>
      <c r="AQ751" s="9">
        <v>8.8505152200289997E-2</v>
      </c>
      <c r="AR751" s="9">
        <v>8.8505152200289997E-2</v>
      </c>
      <c r="AT751" s="9">
        <v>9.5352988751519999E-2</v>
      </c>
      <c r="AU751" s="9">
        <v>9.6460394439560004E-2</v>
      </c>
      <c r="AV751" s="9">
        <v>8.7684739243070006E-2</v>
      </c>
      <c r="AW751" s="9">
        <v>0.11284710444609999</v>
      </c>
      <c r="AX751" s="9">
        <v>4.6104466733300001E-2</v>
      </c>
      <c r="AY751" s="9">
        <v>3.1647606548130001E-2</v>
      </c>
      <c r="AZ751" s="9">
        <v>8.8539674793180007E-2</v>
      </c>
    </row>
    <row r="752" spans="1:52" x14ac:dyDescent="0.35">
      <c r="A752" t="s">
        <v>369</v>
      </c>
      <c r="B752" s="9">
        <v>0.1380884151448</v>
      </c>
      <c r="C752" s="9">
        <v>0.14198660493349999</v>
      </c>
      <c r="D752" s="9">
        <v>0.13187359152440001</v>
      </c>
      <c r="E752" s="9">
        <v>0.13699732346330001</v>
      </c>
      <c r="F752" s="9">
        <v>0.13267385539109999</v>
      </c>
      <c r="G752" s="9">
        <v>0.119389248192</v>
      </c>
      <c r="H752" s="9">
        <v>0.12672769978449999</v>
      </c>
      <c r="I752" s="9">
        <v>0.1055575451579</v>
      </c>
      <c r="J752" s="9">
        <v>0.19911810291839999</v>
      </c>
      <c r="K752" s="9">
        <v>0.18730993415639999</v>
      </c>
      <c r="L752" s="9">
        <v>8.8973587094600001E-2</v>
      </c>
      <c r="M752" s="9">
        <v>0.224388642645</v>
      </c>
      <c r="N752" s="9">
        <v>9.8359820629309994E-2</v>
      </c>
      <c r="O752" s="9">
        <v>0.19396156130180001</v>
      </c>
      <c r="P752" s="9">
        <v>0.1086314638313</v>
      </c>
      <c r="Q752" s="9">
        <v>0.1422890890555</v>
      </c>
      <c r="R752" s="9">
        <v>0.114560207505</v>
      </c>
      <c r="S752" s="9">
        <v>0.21797050837320001</v>
      </c>
      <c r="T752" s="9">
        <v>0.16927762439489999</v>
      </c>
      <c r="U752" s="9">
        <v>0.19187157563650001</v>
      </c>
      <c r="V752" s="9">
        <v>0.22318016214399999</v>
      </c>
      <c r="W752" s="9">
        <v>0.2015849976538</v>
      </c>
      <c r="X752" s="9">
        <v>4.8252142989919998E-2</v>
      </c>
      <c r="Y752" s="9">
        <v>0.16377271425270001</v>
      </c>
      <c r="Z752" s="9">
        <v>0.1882344033575</v>
      </c>
      <c r="AA752" s="9">
        <v>0.27023684365970002</v>
      </c>
      <c r="AB752" s="9">
        <v>0.1729603344508</v>
      </c>
      <c r="AC752" s="9">
        <v>0.1633007050343</v>
      </c>
      <c r="AD752" s="9">
        <v>5.3647983479480001E-2</v>
      </c>
      <c r="AE752" s="9">
        <v>0.13854863156870001</v>
      </c>
      <c r="AF752" s="9">
        <v>0.14996399797759999</v>
      </c>
      <c r="AG752" s="9">
        <v>0.15746436528499999</v>
      </c>
      <c r="AH752" s="9">
        <v>0.23487094467049999</v>
      </c>
      <c r="AI752" s="9">
        <v>0.1193132313249</v>
      </c>
      <c r="AJ752" s="9">
        <v>0.22706824077160001</v>
      </c>
      <c r="AK752" s="9">
        <v>0.2189443012867</v>
      </c>
      <c r="AL752" s="9">
        <v>0.21522625473070001</v>
      </c>
      <c r="AM752" s="9">
        <v>0.25985512596819998</v>
      </c>
      <c r="AN752" s="9">
        <v>0</v>
      </c>
      <c r="AO752" s="9">
        <v>0.214688938641</v>
      </c>
      <c r="AP752" s="9">
        <v>0.1308600427811</v>
      </c>
      <c r="AQ752" s="9">
        <v>0.1380884151448</v>
      </c>
      <c r="AR752" s="9">
        <v>0.1380884151448</v>
      </c>
      <c r="AT752" s="9">
        <v>0.13230719436329999</v>
      </c>
      <c r="AU752" s="9">
        <v>0.14495763095270001</v>
      </c>
      <c r="AV752" s="9">
        <v>7.9343851515309996E-2</v>
      </c>
      <c r="AW752" s="9">
        <v>0.14996399797759999</v>
      </c>
      <c r="AX752" s="9">
        <v>8.6712488696189999E-2</v>
      </c>
      <c r="AY752" s="9">
        <v>0.13854863156870001</v>
      </c>
      <c r="AZ752" s="9">
        <v>0.13775221525129999</v>
      </c>
    </row>
    <row r="753" spans="1:52" x14ac:dyDescent="0.35">
      <c r="A753" t="s">
        <v>370</v>
      </c>
      <c r="B753" s="9">
        <v>6.7897481197530002E-2</v>
      </c>
      <c r="C753" s="9">
        <v>7.5394147916189994E-2</v>
      </c>
      <c r="D753" s="9">
        <v>5.7553075028009999E-2</v>
      </c>
      <c r="E753" s="9">
        <v>0.23403985518000001</v>
      </c>
      <c r="F753" s="9">
        <v>4.7073598032809999E-2</v>
      </c>
      <c r="G753" s="9">
        <v>9.4006610293009996E-2</v>
      </c>
      <c r="H753" s="9">
        <v>6.8080692168419998E-2</v>
      </c>
      <c r="I753" s="9">
        <v>3.6777014819389997E-2</v>
      </c>
      <c r="J753" s="9">
        <v>0</v>
      </c>
      <c r="K753" s="9">
        <v>3.1915281642259999E-2</v>
      </c>
      <c r="L753" s="9">
        <v>7.0206737663849994E-2</v>
      </c>
      <c r="M753" s="9">
        <v>2.1058745947199999E-2</v>
      </c>
      <c r="N753" s="9">
        <v>0.1112953675558</v>
      </c>
      <c r="O753" s="9">
        <v>3.4530728063199997E-2</v>
      </c>
      <c r="P753" s="9">
        <v>8.4886807036590003E-2</v>
      </c>
      <c r="Q753" s="9">
        <v>0</v>
      </c>
      <c r="R753" s="9">
        <v>6.9934114538299993E-2</v>
      </c>
      <c r="S753" s="9">
        <v>4.094378043961E-2</v>
      </c>
      <c r="T753" s="9">
        <v>8.2545543584869999E-2</v>
      </c>
      <c r="U753" s="9">
        <v>6.3241938390959998E-2</v>
      </c>
      <c r="V753" s="9">
        <v>9.0241674023089996E-2</v>
      </c>
      <c r="W753" s="9">
        <v>0.14286396820799999</v>
      </c>
      <c r="X753" s="9">
        <v>0.1118141794091</v>
      </c>
      <c r="Y753" s="9">
        <v>0.14962683142069999</v>
      </c>
      <c r="Z753" s="9">
        <v>7.0667778542590001E-2</v>
      </c>
      <c r="AA753" s="9">
        <v>6.2615263106359995E-2</v>
      </c>
      <c r="AB753" s="9">
        <v>0.21162786694749999</v>
      </c>
      <c r="AC753" s="9">
        <v>0.1058178143821</v>
      </c>
      <c r="AD753" s="9">
        <v>7.2307158539490005E-2</v>
      </c>
      <c r="AE753" s="9">
        <v>0.1299253196729</v>
      </c>
      <c r="AF753" s="9">
        <v>2.50636445284E-2</v>
      </c>
      <c r="AG753" s="9">
        <v>0</v>
      </c>
      <c r="AH753" s="9">
        <v>0</v>
      </c>
      <c r="AI753" s="9">
        <v>8.5207357443519996E-2</v>
      </c>
      <c r="AJ753" s="9">
        <v>5.380899560283E-2</v>
      </c>
      <c r="AK753" s="9">
        <v>6.0499091657359998E-2</v>
      </c>
      <c r="AL753" s="9">
        <v>4.8103646471829999E-2</v>
      </c>
      <c r="AM753" s="9">
        <v>8.0982199180459999E-2</v>
      </c>
      <c r="AN753" s="9">
        <v>0.51648778993160005</v>
      </c>
      <c r="AO753" s="9">
        <v>8.1436946155139994E-2</v>
      </c>
      <c r="AP753" s="9">
        <v>4.7498881000760003E-2</v>
      </c>
      <c r="AQ753" s="9">
        <v>6.7897481197530002E-2</v>
      </c>
      <c r="AR753" s="9">
        <v>6.7897481197530002E-2</v>
      </c>
      <c r="AT753" s="9">
        <v>7.0359389891490001E-2</v>
      </c>
      <c r="AU753" s="9">
        <v>7.5121931039290005E-2</v>
      </c>
      <c r="AV753" s="9">
        <v>3.4980510624509999E-2</v>
      </c>
      <c r="AW753" s="9">
        <v>2.50636445284E-2</v>
      </c>
      <c r="AX753" s="9">
        <v>9.7914438316329996E-2</v>
      </c>
      <c r="AY753" s="9">
        <v>0.1299253196729</v>
      </c>
      <c r="AZ753" s="9">
        <v>6.7923965498649999E-2</v>
      </c>
    </row>
    <row r="754" spans="1:52" x14ac:dyDescent="0.35">
      <c r="A754" t="s">
        <v>540</v>
      </c>
      <c r="B754" s="9">
        <v>0.1212268915459</v>
      </c>
      <c r="C754" s="9">
        <v>0.15811253776420001</v>
      </c>
      <c r="D754" s="9">
        <v>7.0131303761800004E-2</v>
      </c>
      <c r="E754" s="9">
        <v>0.141764909025</v>
      </c>
      <c r="F754" s="9">
        <v>0.1492172007325</v>
      </c>
      <c r="G754" s="9">
        <v>0.1148912688589</v>
      </c>
      <c r="H754" s="9">
        <v>0.13385300296569999</v>
      </c>
      <c r="I754" s="9">
        <v>2.9816708238299999E-2</v>
      </c>
      <c r="J754" s="9">
        <v>7.9964614493169994E-2</v>
      </c>
      <c r="K754" s="9">
        <v>0.16875235054359999</v>
      </c>
      <c r="L754" s="9">
        <v>0.1070763906102</v>
      </c>
      <c r="M754" s="9">
        <v>0.15654115388939999</v>
      </c>
      <c r="N754" s="9">
        <v>0.1165853075882</v>
      </c>
      <c r="O754" s="9">
        <v>0.12152371443810001</v>
      </c>
      <c r="P754" s="9">
        <v>0.14838657157429999</v>
      </c>
      <c r="Q754" s="9">
        <v>0.1053456532791</v>
      </c>
      <c r="R754" s="9">
        <v>0.1408049739318</v>
      </c>
      <c r="S754" s="9">
        <v>7.4861968268489995E-2</v>
      </c>
      <c r="T754" s="9">
        <v>7.7868287712949999E-2</v>
      </c>
      <c r="U754" s="9">
        <v>7.6473327517630002E-2</v>
      </c>
      <c r="V754" s="9">
        <v>0.17207719615729999</v>
      </c>
      <c r="W754" s="9">
        <v>0</v>
      </c>
      <c r="X754" s="9">
        <v>0.1837279778981</v>
      </c>
      <c r="Y754" s="9">
        <v>0.17305582197050001</v>
      </c>
      <c r="Z754" s="9">
        <v>4.0429932764529997E-2</v>
      </c>
      <c r="AA754" s="9">
        <v>4.5151641497969998E-2</v>
      </c>
      <c r="AB754" s="9">
        <v>0.14210685430789999</v>
      </c>
      <c r="AC754" s="11">
        <v>0.39769419151329999</v>
      </c>
      <c r="AD754" s="9">
        <v>5.5375909733200002E-2</v>
      </c>
      <c r="AE754" s="9">
        <v>8.3993669750039995E-2</v>
      </c>
      <c r="AF754" s="9">
        <v>8.6591639146389995E-2</v>
      </c>
      <c r="AG754" s="9">
        <v>0.17129246271849999</v>
      </c>
      <c r="AH754" s="9">
        <v>0</v>
      </c>
      <c r="AI754" s="9">
        <v>0.10799893263349999</v>
      </c>
      <c r="AJ754" s="9">
        <v>0.1581131763328</v>
      </c>
      <c r="AK754" s="9">
        <v>0.1145539598946</v>
      </c>
      <c r="AL754" s="9">
        <v>0.13165537988260001</v>
      </c>
      <c r="AM754" s="9">
        <v>0.11570069668250001</v>
      </c>
      <c r="AN754" s="9">
        <v>0</v>
      </c>
      <c r="AO754" s="9">
        <v>0</v>
      </c>
      <c r="AP754" s="9">
        <v>0.13190357967669999</v>
      </c>
      <c r="AQ754" s="9">
        <v>0.1212268915459</v>
      </c>
      <c r="AR754" s="9">
        <v>0.1212268915459</v>
      </c>
      <c r="AT754" s="9">
        <v>0.1428697305743</v>
      </c>
      <c r="AU754" s="9">
        <v>0.1408569026291</v>
      </c>
      <c r="AV754" s="9">
        <v>7.6466606147749999E-2</v>
      </c>
      <c r="AW754" s="9">
        <v>8.6591639146389995E-2</v>
      </c>
      <c r="AX754" s="9">
        <v>4.9476690753809997E-2</v>
      </c>
      <c r="AY754" s="9">
        <v>8.3993669750039995E-2</v>
      </c>
      <c r="AZ754" s="9">
        <v>0.1212741776814</v>
      </c>
    </row>
    <row r="755" spans="1:52" x14ac:dyDescent="0.35">
      <c r="A755" t="s">
        <v>372</v>
      </c>
      <c r="B755" s="9">
        <v>0.1406639555851</v>
      </c>
      <c r="C755" s="9">
        <v>0.124548822581</v>
      </c>
      <c r="D755" s="9">
        <v>0.16316771394429999</v>
      </c>
      <c r="E755" s="9">
        <v>0.27608430170089998</v>
      </c>
      <c r="F755" s="9">
        <v>0.1442774480689</v>
      </c>
      <c r="G755" s="9">
        <v>0.1109785597787</v>
      </c>
      <c r="H755" s="9">
        <v>0.12937295233679999</v>
      </c>
      <c r="I755" s="9">
        <v>0.1224848355072</v>
      </c>
      <c r="J755" s="9">
        <v>0.17292263928170001</v>
      </c>
      <c r="K755" s="9">
        <v>9.4609829662760006E-2</v>
      </c>
      <c r="L755" s="9">
        <v>0.13401978190300001</v>
      </c>
      <c r="M755" s="9">
        <v>0.14735737128929999</v>
      </c>
      <c r="N755" s="9">
        <v>0.13698584102059999</v>
      </c>
      <c r="O755" s="9">
        <v>0.14896042344470001</v>
      </c>
      <c r="P755" s="9">
        <v>0.12625271628570001</v>
      </c>
      <c r="Q755" s="9">
        <v>0.18620341460580001</v>
      </c>
      <c r="R755" s="9">
        <v>0.1368129480618</v>
      </c>
      <c r="S755" s="9">
        <v>0.14784374224310001</v>
      </c>
      <c r="T755" s="9">
        <v>0.1508722210398</v>
      </c>
      <c r="U755" s="9">
        <v>0.14946697869889999</v>
      </c>
      <c r="V755" s="9">
        <v>0.14498007533070001</v>
      </c>
      <c r="W755" s="9">
        <v>0.1095304807194</v>
      </c>
      <c r="X755" s="9">
        <v>5.6476088775959998E-2</v>
      </c>
      <c r="Y755" s="9">
        <v>0.1514520779364</v>
      </c>
      <c r="Z755" s="9">
        <v>0.1881364258829</v>
      </c>
      <c r="AA755" s="9">
        <v>0.10716514443319999</v>
      </c>
      <c r="AB755" s="9">
        <v>0.21576324502970001</v>
      </c>
      <c r="AC755" s="9">
        <v>5.4782824023620003E-2</v>
      </c>
      <c r="AD755" s="9">
        <v>0.28571266900800002</v>
      </c>
      <c r="AE755" s="9">
        <v>0.1187289454517</v>
      </c>
      <c r="AF755" s="9">
        <v>0.14751714419529999</v>
      </c>
      <c r="AG755" s="9">
        <v>0.4603436236524</v>
      </c>
      <c r="AH755" s="9">
        <v>7.3071668605050002E-2</v>
      </c>
      <c r="AI755" s="9">
        <v>0.1859971189313</v>
      </c>
      <c r="AJ755" s="9">
        <v>0.11444580090339999</v>
      </c>
      <c r="AK755" s="9">
        <v>8.5770819699849996E-2</v>
      </c>
      <c r="AL755" s="9">
        <v>0.12529591626389999</v>
      </c>
      <c r="AM755" s="9">
        <v>5.9746047977030002E-2</v>
      </c>
      <c r="AN755" s="9">
        <v>0</v>
      </c>
      <c r="AO755" s="9">
        <v>7.2159766556089994E-2</v>
      </c>
      <c r="AP755" s="9">
        <v>0.14135248157210001</v>
      </c>
      <c r="AQ755" s="9">
        <v>0.1406639555851</v>
      </c>
      <c r="AR755" s="9">
        <v>0.1406639555851</v>
      </c>
      <c r="AT755" s="9">
        <v>0.14857129704620001</v>
      </c>
      <c r="AU755" s="9">
        <v>0.15069485398970001</v>
      </c>
      <c r="AV755" s="9">
        <v>9.3401965969060002E-2</v>
      </c>
      <c r="AW755" s="9">
        <v>0.14751714419529999</v>
      </c>
      <c r="AX755" s="9">
        <v>4.9476690753809997E-2</v>
      </c>
      <c r="AY755" s="9">
        <v>0.1187289454517</v>
      </c>
      <c r="AZ755" s="9">
        <v>0.14071882340190001</v>
      </c>
    </row>
    <row r="756" spans="1:52" x14ac:dyDescent="0.35">
      <c r="A756" t="s">
        <v>373</v>
      </c>
      <c r="B756" s="9">
        <v>0.104154319822</v>
      </c>
      <c r="C756" s="9">
        <v>9.3831611537840004E-2</v>
      </c>
      <c r="D756" s="9">
        <v>0.1185824148614</v>
      </c>
      <c r="E756" s="9">
        <v>0.22793348234489999</v>
      </c>
      <c r="F756" s="9">
        <v>8.2704127271730002E-2</v>
      </c>
      <c r="G756" s="9">
        <v>0.12809835159409999</v>
      </c>
      <c r="H756" s="9">
        <v>0.1030224639313</v>
      </c>
      <c r="I756" s="9">
        <v>0.1061543084971</v>
      </c>
      <c r="J756" s="9">
        <v>8.5318880976629999E-2</v>
      </c>
      <c r="K756" s="9">
        <v>3.0436919681970001E-2</v>
      </c>
      <c r="L756" s="9">
        <v>0.13814082588330001</v>
      </c>
      <c r="M756" s="9">
        <v>8.6824087401680003E-2</v>
      </c>
      <c r="N756" s="9">
        <v>0.1086692700197</v>
      </c>
      <c r="O756" s="9">
        <v>7.0957472276969996E-2</v>
      </c>
      <c r="P756" s="9">
        <v>0.1057938632735</v>
      </c>
      <c r="Q756" s="9">
        <v>0.1310577436974</v>
      </c>
      <c r="R756" s="9">
        <v>0.11024406052419999</v>
      </c>
      <c r="S756" s="9">
        <v>0.1217572025791</v>
      </c>
      <c r="T756" s="9">
        <v>6.2943814136350001E-2</v>
      </c>
      <c r="U756" s="9">
        <v>9.0233773618389995E-2</v>
      </c>
      <c r="V756" s="9">
        <v>4.8987617279949998E-2</v>
      </c>
      <c r="W756" s="9">
        <v>0.1208171901673</v>
      </c>
      <c r="X756" s="9">
        <v>9.5168788737660007E-2</v>
      </c>
      <c r="Y756" s="9">
        <v>9.4010759835410004E-2</v>
      </c>
      <c r="Z756" s="9">
        <v>7.488754988429E-2</v>
      </c>
      <c r="AA756" s="9">
        <v>9.5839380108450001E-2</v>
      </c>
      <c r="AB756" s="9">
        <v>0.1034420485999</v>
      </c>
      <c r="AC756" s="9">
        <v>9.0027007708250006E-2</v>
      </c>
      <c r="AD756" s="9">
        <v>8.4253158243269996E-2</v>
      </c>
      <c r="AE756" s="9">
        <v>0.28145546426680002</v>
      </c>
      <c r="AF756" s="9">
        <v>2.962309351655E-2</v>
      </c>
      <c r="AG756" s="9">
        <v>0</v>
      </c>
      <c r="AH756" s="9">
        <v>6.8163218030679998E-2</v>
      </c>
      <c r="AI756" s="9">
        <v>5.9727975262409999E-2</v>
      </c>
      <c r="AJ756" s="9">
        <v>0.1466944973606</v>
      </c>
      <c r="AK756" s="9">
        <v>2.585742668787E-2</v>
      </c>
      <c r="AL756" s="9">
        <v>5.0280695507020003E-2</v>
      </c>
      <c r="AM756" s="9">
        <v>0.17591866615259999</v>
      </c>
      <c r="AN756" s="9">
        <v>0</v>
      </c>
      <c r="AO756" s="9">
        <v>0</v>
      </c>
      <c r="AP756" s="9">
        <v>0.12395138803279999</v>
      </c>
      <c r="AQ756" s="9">
        <v>0.104154319822</v>
      </c>
      <c r="AR756" s="9">
        <v>0.104154319822</v>
      </c>
      <c r="AT756" s="9">
        <v>9.0254962547659995E-2</v>
      </c>
      <c r="AU756" s="9">
        <v>9.1685659455760002E-2</v>
      </c>
      <c r="AV756" s="9">
        <v>0</v>
      </c>
      <c r="AW756" s="9">
        <v>2.962309351655E-2</v>
      </c>
      <c r="AX756" s="11">
        <v>0.38073212985880001</v>
      </c>
      <c r="AY756" s="9">
        <v>0.28145546426680002</v>
      </c>
      <c r="AZ756" s="9">
        <v>0.1041949465775</v>
      </c>
    </row>
    <row r="757" spans="1:52" x14ac:dyDescent="0.35">
      <c r="A757" t="s">
        <v>374</v>
      </c>
      <c r="B757" s="9">
        <v>0.155520598096</v>
      </c>
      <c r="C757" s="9">
        <v>0.14070204717359999</v>
      </c>
      <c r="D757" s="9">
        <v>0.1762381455575</v>
      </c>
      <c r="E757" s="9">
        <v>0.20105612014669999</v>
      </c>
      <c r="F757" s="9">
        <v>9.6696300890640005E-2</v>
      </c>
      <c r="G757" s="9">
        <v>0.24861585617019999</v>
      </c>
      <c r="H757" s="9">
        <v>0.1646950984343</v>
      </c>
      <c r="I757" s="9">
        <v>0.15541535321630001</v>
      </c>
      <c r="J757" s="9">
        <v>9.2305416902369999E-2</v>
      </c>
      <c r="K757" s="9">
        <v>0.1224016543888</v>
      </c>
      <c r="L757" s="9">
        <v>0.1163440454471</v>
      </c>
      <c r="M757" s="9">
        <v>0.1067757280756</v>
      </c>
      <c r="N757" s="9">
        <v>0.1899832426949</v>
      </c>
      <c r="O757" s="9">
        <v>0.18160158326709999</v>
      </c>
      <c r="P757" s="9">
        <v>0.14510148728149999</v>
      </c>
      <c r="Q757" s="9">
        <v>9.8485994403679999E-2</v>
      </c>
      <c r="R757" s="9">
        <v>0.13689023331879999</v>
      </c>
      <c r="S757" s="9">
        <v>0.30098920323130002</v>
      </c>
      <c r="T757" s="9">
        <v>0.10904290465289999</v>
      </c>
      <c r="U757" s="9">
        <v>0.19810777320789999</v>
      </c>
      <c r="V757" s="9">
        <v>0.16033270466409999</v>
      </c>
      <c r="W757" s="9">
        <v>0.1018285917571</v>
      </c>
      <c r="X757" s="9">
        <v>0.14392554663740001</v>
      </c>
      <c r="Y757" s="9">
        <v>7.1415190743320006E-2</v>
      </c>
      <c r="Z757" s="9">
        <v>0.19687440359370001</v>
      </c>
      <c r="AA757" s="9">
        <v>0.12575188558059999</v>
      </c>
      <c r="AB757" s="9">
        <v>0.12217634095969999</v>
      </c>
      <c r="AC757" s="9">
        <v>0.11283661684269999</v>
      </c>
      <c r="AD757" s="9">
        <v>0.19351863732669999</v>
      </c>
      <c r="AE757" s="9">
        <v>0.1545689731988</v>
      </c>
      <c r="AF757" s="11">
        <v>0.59413520871979997</v>
      </c>
      <c r="AG757" s="9">
        <v>0.1225550003443</v>
      </c>
      <c r="AH757" s="9">
        <v>0</v>
      </c>
      <c r="AI757" s="9">
        <v>0.1698524938191</v>
      </c>
      <c r="AJ757" s="9">
        <v>0.14321214975339999</v>
      </c>
      <c r="AK757" s="9">
        <v>0.25326697023349998</v>
      </c>
      <c r="AL757" s="9">
        <v>0.1232788710814</v>
      </c>
      <c r="AM757" s="9">
        <v>0.13835217393140001</v>
      </c>
      <c r="AN757" s="9">
        <v>0</v>
      </c>
      <c r="AO757" s="9">
        <v>0</v>
      </c>
      <c r="AP757" s="9">
        <v>0.1609678788651</v>
      </c>
      <c r="AQ757" s="9">
        <v>0.155520598096</v>
      </c>
      <c r="AR757" s="9">
        <v>0.155520598096</v>
      </c>
      <c r="AT757" s="10">
        <v>9.4451423139930005E-2</v>
      </c>
      <c r="AU757" s="9">
        <v>0.1191610454574</v>
      </c>
      <c r="AV757" s="11">
        <v>0.60304260296239998</v>
      </c>
      <c r="AW757" s="11">
        <v>0.59413520871979997</v>
      </c>
      <c r="AX757" s="9">
        <v>0.16009792986640001</v>
      </c>
      <c r="AY757" s="9">
        <v>0.1545689731988</v>
      </c>
      <c r="AZ757" s="9">
        <v>0.15558126094060001</v>
      </c>
    </row>
    <row r="758" spans="1:52" x14ac:dyDescent="0.35">
      <c r="A758" t="s">
        <v>375</v>
      </c>
      <c r="B758" s="9">
        <v>2.330508972904E-2</v>
      </c>
      <c r="C758" s="9">
        <v>2.6570879586709999E-2</v>
      </c>
      <c r="D758" s="9">
        <v>1.8792888613259999E-2</v>
      </c>
      <c r="E758" s="9">
        <v>4.5399436105169999E-2</v>
      </c>
      <c r="F758" s="9">
        <v>1.1716946939069999E-2</v>
      </c>
      <c r="G758" s="9">
        <v>2.5151653109310002E-2</v>
      </c>
      <c r="H758" s="9">
        <v>1.7730286454500001E-2</v>
      </c>
      <c r="I758" s="9">
        <v>3.2595432682339998E-2</v>
      </c>
      <c r="J758" s="9">
        <v>0</v>
      </c>
      <c r="K758" s="9">
        <v>4.7397328687739999E-2</v>
      </c>
      <c r="L758" s="9">
        <v>8.1941624959909996E-3</v>
      </c>
      <c r="M758" s="9">
        <v>1.7168919174299999E-2</v>
      </c>
      <c r="N758" s="9">
        <v>5.518086089411E-2</v>
      </c>
      <c r="O758" s="9">
        <v>0</v>
      </c>
      <c r="P758" s="9">
        <v>2.0109896448820001E-2</v>
      </c>
      <c r="Q758" s="9">
        <v>5.2182385364260002E-2</v>
      </c>
      <c r="R758" s="9">
        <v>2.5759420575709999E-2</v>
      </c>
      <c r="S758" s="9">
        <v>3.8134432796999997E-2</v>
      </c>
      <c r="T758" s="9">
        <v>0</v>
      </c>
      <c r="U758" s="9">
        <v>1.7694731649630001E-2</v>
      </c>
      <c r="V758" s="9">
        <v>4.3348873905520002E-2</v>
      </c>
      <c r="W758" s="9">
        <v>0</v>
      </c>
      <c r="X758" s="9">
        <v>0</v>
      </c>
      <c r="Y758" s="9">
        <v>5.2909509491940003E-2</v>
      </c>
      <c r="Z758" s="9">
        <v>0</v>
      </c>
      <c r="AA758" s="9">
        <v>2.3602701958919999E-2</v>
      </c>
      <c r="AB758" s="9">
        <v>0</v>
      </c>
      <c r="AC758" s="9">
        <v>3.0827833324569998E-2</v>
      </c>
      <c r="AD758" s="9">
        <v>1.2016512303670001E-2</v>
      </c>
      <c r="AE758" s="9">
        <v>3.3962410873059998E-2</v>
      </c>
      <c r="AF758" s="9">
        <v>4.4484623839800001E-2</v>
      </c>
      <c r="AG758" s="9">
        <v>0</v>
      </c>
      <c r="AH758" s="9">
        <v>0</v>
      </c>
      <c r="AI758" s="9">
        <v>7.9469854353689997E-3</v>
      </c>
      <c r="AJ758" s="11">
        <v>6.5126296726309998E-2</v>
      </c>
      <c r="AK758" s="9">
        <v>6.6462516923639997E-2</v>
      </c>
      <c r="AL758" s="9">
        <v>2.369689553383E-2</v>
      </c>
      <c r="AM758" s="9">
        <v>2.067409140751E-2</v>
      </c>
      <c r="AN758" s="9">
        <v>0</v>
      </c>
      <c r="AO758" s="9">
        <v>0</v>
      </c>
      <c r="AP758" s="9">
        <v>3.0312200665030001E-2</v>
      </c>
      <c r="AQ758" s="9">
        <v>2.330508972904E-2</v>
      </c>
      <c r="AR758" s="9">
        <v>2.330508972904E-2</v>
      </c>
      <c r="AT758" s="9">
        <v>2.010834044221E-2</v>
      </c>
      <c r="AU758" s="9">
        <v>1.8760908546630001E-2</v>
      </c>
      <c r="AV758" s="9">
        <v>6.208573757468E-2</v>
      </c>
      <c r="AW758" s="9">
        <v>4.4484623839800001E-2</v>
      </c>
      <c r="AX758" s="9">
        <v>4.9476690753809997E-2</v>
      </c>
      <c r="AY758" s="9">
        <v>3.3962410873059998E-2</v>
      </c>
      <c r="AZ758" s="9">
        <v>2.3314180184280001E-2</v>
      </c>
    </row>
    <row r="759" spans="1:52" x14ac:dyDescent="0.35">
      <c r="A759" t="s">
        <v>376</v>
      </c>
      <c r="B759" s="9">
        <v>5.552065476253E-2</v>
      </c>
      <c r="C759" s="10">
        <v>1.3527251244429999E-2</v>
      </c>
      <c r="D759" s="11">
        <v>0.1138720229409</v>
      </c>
      <c r="E759" s="9">
        <v>0.12205543431800001</v>
      </c>
      <c r="F759" s="9">
        <v>5.8815656886140003E-2</v>
      </c>
      <c r="G759" s="9">
        <v>1.542923763991E-2</v>
      </c>
      <c r="H759" s="9">
        <v>3.9396008552909999E-2</v>
      </c>
      <c r="I759" s="9">
        <v>0.10401004652650001</v>
      </c>
      <c r="J759" s="9">
        <v>0</v>
      </c>
      <c r="K759" s="9">
        <v>8.9683618449980004E-2</v>
      </c>
      <c r="L759" s="9">
        <v>4.2522551814890001E-2</v>
      </c>
      <c r="M759" s="9">
        <v>3.7029429255299999E-2</v>
      </c>
      <c r="N759" s="9">
        <v>7.0881393378350005E-2</v>
      </c>
      <c r="O759" s="9">
        <v>6.0203112749459997E-2</v>
      </c>
      <c r="P759" s="9">
        <v>4.9176745215189999E-2</v>
      </c>
      <c r="Q759" s="9">
        <v>1.449004793172E-2</v>
      </c>
      <c r="R759" s="9">
        <v>4.3066731935539997E-2</v>
      </c>
      <c r="S759" s="9">
        <v>2.1159032180859998E-2</v>
      </c>
      <c r="T759" s="9">
        <v>0.13838133016580001</v>
      </c>
      <c r="U759" s="9">
        <v>8.3989093175199994E-2</v>
      </c>
      <c r="V759" s="9">
        <v>1.348111831928E-2</v>
      </c>
      <c r="W759" s="9">
        <v>0</v>
      </c>
      <c r="X759" s="9">
        <v>0</v>
      </c>
      <c r="Y759" s="9">
        <v>4.1590362945759997E-2</v>
      </c>
      <c r="Z759" s="9">
        <v>6.2679943741010005E-2</v>
      </c>
      <c r="AA759" s="9">
        <v>0</v>
      </c>
      <c r="AB759" s="9">
        <v>0</v>
      </c>
      <c r="AC759" s="9">
        <v>0</v>
      </c>
      <c r="AD759" s="9">
        <v>0</v>
      </c>
      <c r="AE759" s="9">
        <v>0.1074510189587</v>
      </c>
      <c r="AF759" s="9">
        <v>3.2233929920990001E-2</v>
      </c>
      <c r="AG759" s="9">
        <v>8.8344547999859996E-2</v>
      </c>
      <c r="AH759" s="11">
        <v>0.37941651449870001</v>
      </c>
      <c r="AI759" s="9">
        <v>2.2561303191040001E-2</v>
      </c>
      <c r="AJ759" s="9">
        <v>7.7645023115529996E-2</v>
      </c>
      <c r="AK759" s="9">
        <v>5.8223658945789999E-2</v>
      </c>
      <c r="AL759" s="9">
        <v>5.5433617526680003E-2</v>
      </c>
      <c r="AM759" s="9">
        <v>3.2270491951100003E-2</v>
      </c>
      <c r="AN759" s="9">
        <v>0</v>
      </c>
      <c r="AO759" s="9">
        <v>0.26973354542610001</v>
      </c>
      <c r="AP759" s="9">
        <v>7.341361117004E-2</v>
      </c>
      <c r="AQ759" s="9">
        <v>5.552065476253E-2</v>
      </c>
      <c r="AR759" s="9">
        <v>5.552065476253E-2</v>
      </c>
      <c r="AT759" s="10">
        <v>2.0603555281E-2</v>
      </c>
      <c r="AU759" s="10">
        <v>2.168127503819E-2</v>
      </c>
      <c r="AV759" s="9">
        <v>4.4987843918439997E-2</v>
      </c>
      <c r="AW759" s="9">
        <v>3.2233929920990001E-2</v>
      </c>
      <c r="AX759" s="9">
        <v>0.1565354372536</v>
      </c>
      <c r="AY759" s="9">
        <v>0.1074510189587</v>
      </c>
      <c r="AZ759" s="9">
        <v>5.5542311320520003E-2</v>
      </c>
    </row>
    <row r="760" spans="1:52" x14ac:dyDescent="0.35">
      <c r="A760" t="s">
        <v>391</v>
      </c>
      <c r="B760" s="9">
        <v>1</v>
      </c>
      <c r="C760" s="9">
        <v>1</v>
      </c>
      <c r="D760" s="9">
        <v>1</v>
      </c>
      <c r="E760" s="9">
        <v>1</v>
      </c>
      <c r="F760" s="9">
        <v>1</v>
      </c>
      <c r="G760" s="9">
        <v>1</v>
      </c>
      <c r="H760" s="9">
        <v>1</v>
      </c>
      <c r="I760" s="9">
        <v>1</v>
      </c>
      <c r="J760" s="9">
        <v>1</v>
      </c>
      <c r="K760" s="9">
        <v>1</v>
      </c>
      <c r="L760" s="9">
        <v>1</v>
      </c>
      <c r="M760" s="9">
        <v>1</v>
      </c>
      <c r="N760" s="9">
        <v>1</v>
      </c>
      <c r="O760" s="9">
        <v>1</v>
      </c>
      <c r="P760" s="9">
        <v>1</v>
      </c>
      <c r="Q760" s="9">
        <v>1</v>
      </c>
      <c r="R760" s="9">
        <v>1</v>
      </c>
      <c r="S760" s="9">
        <v>1</v>
      </c>
      <c r="T760" s="9">
        <v>1</v>
      </c>
      <c r="U760" s="9">
        <v>1</v>
      </c>
      <c r="V760" s="9">
        <v>1</v>
      </c>
      <c r="W760" s="9">
        <v>1</v>
      </c>
      <c r="X760" s="9">
        <v>1</v>
      </c>
      <c r="Y760" s="9">
        <v>1</v>
      </c>
      <c r="Z760" s="9">
        <v>1</v>
      </c>
      <c r="AA760" s="9">
        <v>1</v>
      </c>
      <c r="AB760" s="9">
        <v>1</v>
      </c>
      <c r="AC760" s="9">
        <v>1</v>
      </c>
      <c r="AD760" s="9">
        <v>1</v>
      </c>
      <c r="AE760" s="9">
        <v>1</v>
      </c>
      <c r="AF760" s="9">
        <v>1</v>
      </c>
      <c r="AG760" s="9">
        <v>1</v>
      </c>
      <c r="AH760" s="9">
        <v>1</v>
      </c>
      <c r="AI760" s="9">
        <v>1</v>
      </c>
      <c r="AJ760" s="9">
        <v>1</v>
      </c>
      <c r="AK760" s="9">
        <v>1</v>
      </c>
      <c r="AL760" s="9">
        <v>1</v>
      </c>
      <c r="AM760" s="9">
        <v>1</v>
      </c>
      <c r="AN760" s="9">
        <v>1</v>
      </c>
      <c r="AO760" s="9">
        <v>1</v>
      </c>
      <c r="AP760" s="9">
        <v>1</v>
      </c>
      <c r="AQ760" s="9">
        <v>1</v>
      </c>
      <c r="AR760" s="9">
        <v>1</v>
      </c>
      <c r="AT760" s="9">
        <v>1</v>
      </c>
      <c r="AU760" s="9">
        <v>1</v>
      </c>
      <c r="AV760" s="9">
        <v>1</v>
      </c>
      <c r="AW760" s="9">
        <v>1</v>
      </c>
      <c r="AX760" s="9">
        <v>1</v>
      </c>
      <c r="AY760" s="9">
        <v>1</v>
      </c>
      <c r="AZ760" s="9">
        <v>1</v>
      </c>
    </row>
    <row r="761" spans="1:52" x14ac:dyDescent="0.35">
      <c r="A761" t="s">
        <v>341</v>
      </c>
      <c r="B761" s="6">
        <v>249</v>
      </c>
      <c r="C761" s="6">
        <v>134</v>
      </c>
      <c r="D761" s="6">
        <v>114</v>
      </c>
      <c r="E761" s="6">
        <v>35</v>
      </c>
      <c r="F761" s="6">
        <v>50</v>
      </c>
      <c r="G761" s="6">
        <v>80</v>
      </c>
      <c r="H761" s="6">
        <v>130</v>
      </c>
      <c r="I761" s="6">
        <v>30</v>
      </c>
      <c r="J761" s="6">
        <v>23</v>
      </c>
      <c r="K761" s="6">
        <v>31</v>
      </c>
      <c r="L761" s="6">
        <v>66</v>
      </c>
      <c r="M761" s="6">
        <v>36</v>
      </c>
      <c r="N761" s="6">
        <v>84</v>
      </c>
      <c r="O761" s="6">
        <v>63</v>
      </c>
      <c r="P761" s="6">
        <v>122</v>
      </c>
      <c r="Q761" s="6">
        <v>38</v>
      </c>
      <c r="R761" s="6">
        <v>160</v>
      </c>
      <c r="S761" s="6">
        <v>43</v>
      </c>
      <c r="T761" s="6">
        <v>46</v>
      </c>
      <c r="U761" s="6">
        <v>89</v>
      </c>
      <c r="V761" s="6">
        <v>35</v>
      </c>
      <c r="W761" s="6">
        <v>23</v>
      </c>
      <c r="X761" s="6">
        <v>15</v>
      </c>
      <c r="Y761" s="6">
        <v>49</v>
      </c>
      <c r="Z761" s="6">
        <v>25</v>
      </c>
      <c r="AA761" s="6">
        <v>40</v>
      </c>
      <c r="AB761" s="6">
        <v>20</v>
      </c>
      <c r="AC761" s="6">
        <v>23</v>
      </c>
      <c r="AD761" s="6">
        <v>45</v>
      </c>
      <c r="AE761" s="6">
        <v>28</v>
      </c>
      <c r="AF761" s="6">
        <v>30</v>
      </c>
      <c r="AG761" s="6">
        <v>5</v>
      </c>
      <c r="AH761" s="6">
        <v>11</v>
      </c>
      <c r="AI761" s="6">
        <v>106</v>
      </c>
      <c r="AJ761" s="6">
        <v>73</v>
      </c>
      <c r="AK761" s="6">
        <v>38</v>
      </c>
      <c r="AL761" s="6">
        <v>65</v>
      </c>
      <c r="AM761" s="6">
        <v>42</v>
      </c>
      <c r="AN761" s="6">
        <v>2</v>
      </c>
      <c r="AO761" s="6">
        <v>10</v>
      </c>
      <c r="AP761" s="6">
        <v>145</v>
      </c>
      <c r="AQ761" s="6">
        <v>249</v>
      </c>
      <c r="AR761" s="6">
        <v>249</v>
      </c>
      <c r="AS761" s="6">
        <v>0</v>
      </c>
      <c r="AT761" s="6">
        <v>180</v>
      </c>
      <c r="AU761" s="6">
        <v>194</v>
      </c>
      <c r="AV761" s="6">
        <v>21</v>
      </c>
      <c r="AW761" s="6">
        <v>30</v>
      </c>
      <c r="AX761" s="6">
        <v>20</v>
      </c>
      <c r="AY761" s="6">
        <v>28</v>
      </c>
      <c r="AZ761" s="6">
        <v>248</v>
      </c>
    </row>
    <row r="762" spans="1:52" x14ac:dyDescent="0.35">
      <c r="A762" t="s">
        <v>552</v>
      </c>
    </row>
    <row r="763" spans="1:52" x14ac:dyDescent="0.35">
      <c r="A763" t="s">
        <v>343</v>
      </c>
    </row>
    <row r="767" spans="1:52" x14ac:dyDescent="0.35">
      <c r="A767" s="3" t="s">
        <v>337</v>
      </c>
    </row>
    <row r="768" spans="1:52" x14ac:dyDescent="0.35">
      <c r="A768" t="s">
        <v>72</v>
      </c>
    </row>
    <row r="769" spans="1:52" ht="130.5" x14ac:dyDescent="0.35">
      <c r="A769" s="4" t="s">
        <v>393</v>
      </c>
      <c r="B769" s="4" t="s">
        <v>344</v>
      </c>
      <c r="C769" s="4" t="s">
        <v>345</v>
      </c>
      <c r="D769" s="4" t="s">
        <v>346</v>
      </c>
      <c r="E769" s="4" t="s">
        <v>347</v>
      </c>
      <c r="F769" s="4" t="s">
        <v>348</v>
      </c>
      <c r="G769" s="4" t="s">
        <v>349</v>
      </c>
      <c r="H769" s="4" t="s">
        <v>350</v>
      </c>
      <c r="I769" s="4" t="s">
        <v>351</v>
      </c>
      <c r="J769" s="4" t="s">
        <v>352</v>
      </c>
      <c r="K769" s="4" t="s">
        <v>353</v>
      </c>
      <c r="L769" s="4" t="s">
        <v>354</v>
      </c>
      <c r="M769" s="4" t="s">
        <v>355</v>
      </c>
      <c r="N769" s="4" t="s">
        <v>356</v>
      </c>
      <c r="O769" s="4" t="s">
        <v>357</v>
      </c>
      <c r="P769" s="4" t="s">
        <v>358</v>
      </c>
      <c r="Q769" s="4" t="s">
        <v>359</v>
      </c>
      <c r="R769" s="4" t="s">
        <v>360</v>
      </c>
      <c r="S769" s="4" t="s">
        <v>361</v>
      </c>
      <c r="T769" s="4" t="s">
        <v>362</v>
      </c>
      <c r="U769" s="4" t="s">
        <v>363</v>
      </c>
      <c r="V769" s="4" t="s">
        <v>364</v>
      </c>
      <c r="W769" s="4" t="s">
        <v>365</v>
      </c>
      <c r="X769" s="4" t="s">
        <v>366</v>
      </c>
      <c r="Y769" s="4" t="s">
        <v>367</v>
      </c>
      <c r="Z769" s="4" t="s">
        <v>368</v>
      </c>
      <c r="AA769" s="4" t="s">
        <v>369</v>
      </c>
      <c r="AB769" s="4" t="s">
        <v>370</v>
      </c>
      <c r="AC769" s="4" t="s">
        <v>371</v>
      </c>
      <c r="AD769" s="4" t="s">
        <v>372</v>
      </c>
      <c r="AE769" s="4" t="s">
        <v>373</v>
      </c>
      <c r="AF769" s="4" t="s">
        <v>374</v>
      </c>
      <c r="AG769" s="4" t="s">
        <v>375</v>
      </c>
      <c r="AH769" s="4" t="s">
        <v>376</v>
      </c>
      <c r="AI769" s="4" t="s">
        <v>377</v>
      </c>
      <c r="AJ769" s="4" t="s">
        <v>378</v>
      </c>
      <c r="AK769" s="4" t="s">
        <v>379</v>
      </c>
      <c r="AL769" s="4" t="s">
        <v>380</v>
      </c>
      <c r="AM769" s="4" t="s">
        <v>381</v>
      </c>
      <c r="AN769" s="4" t="s">
        <v>382</v>
      </c>
      <c r="AO769" s="4" t="s">
        <v>383</v>
      </c>
      <c r="AP769" s="4" t="s">
        <v>384</v>
      </c>
      <c r="AQ769" s="4" t="s">
        <v>385</v>
      </c>
      <c r="AR769" s="4" t="s">
        <v>386</v>
      </c>
      <c r="AS769" s="4" t="s">
        <v>387</v>
      </c>
      <c r="AT769" s="4" t="s">
        <v>182</v>
      </c>
      <c r="AU769" s="4" t="s">
        <v>388</v>
      </c>
      <c r="AV769" s="4" t="s">
        <v>298</v>
      </c>
      <c r="AW769" s="4" t="s">
        <v>389</v>
      </c>
      <c r="AX769" s="4" t="s">
        <v>299</v>
      </c>
      <c r="AY769" s="4" t="s">
        <v>390</v>
      </c>
      <c r="AZ769" s="4" t="s">
        <v>391</v>
      </c>
    </row>
    <row r="770" spans="1:52" x14ac:dyDescent="0.35">
      <c r="A770" t="s">
        <v>538</v>
      </c>
      <c r="B770" s="9">
        <v>7.6215199486509996E-2</v>
      </c>
      <c r="C770" s="9">
        <v>6.3392508724980007E-2</v>
      </c>
      <c r="D770" s="9">
        <v>9.6586005357330001E-2</v>
      </c>
      <c r="E770" s="9">
        <v>0.1012359341039</v>
      </c>
      <c r="F770" s="9">
        <v>0.1148513838957</v>
      </c>
      <c r="G770" s="9">
        <v>4.5069377985739997E-2</v>
      </c>
      <c r="H770" s="9">
        <v>8.4468049834049999E-2</v>
      </c>
      <c r="I770" s="9">
        <v>7.0501230992940006E-2</v>
      </c>
      <c r="J770" s="9">
        <v>0</v>
      </c>
      <c r="K770" s="9">
        <v>6.7374500124280007E-2</v>
      </c>
      <c r="L770" s="9">
        <v>9.4562483877170006E-2</v>
      </c>
      <c r="M770" s="9">
        <v>2.6711191960760002E-2</v>
      </c>
      <c r="N770" s="9">
        <v>3.7241043609199997E-2</v>
      </c>
      <c r="O770" s="9">
        <v>0.14092295842700001</v>
      </c>
      <c r="P770" s="9">
        <v>9.4864770472790003E-2</v>
      </c>
      <c r="Q770" s="9">
        <v>4.5302027711670002E-2</v>
      </c>
      <c r="R770" s="9">
        <v>8.6576555089640003E-2</v>
      </c>
      <c r="S770" s="9">
        <v>0.109358703382</v>
      </c>
      <c r="T770" s="9">
        <v>3.9818032204110003E-2</v>
      </c>
      <c r="U770" s="9">
        <v>6.1502955720540001E-2</v>
      </c>
      <c r="V770" s="9">
        <v>0.215282788685</v>
      </c>
      <c r="W770" s="9">
        <v>3.5128874157889997E-2</v>
      </c>
      <c r="X770" s="9">
        <v>0.15750294390040001</v>
      </c>
      <c r="Y770" s="9">
        <v>3.1363945538460003E-2</v>
      </c>
      <c r="Z770" s="9">
        <v>7.5096282686849994E-2</v>
      </c>
      <c r="AA770" s="9">
        <v>3.5411313570890002E-2</v>
      </c>
      <c r="AB770" s="9">
        <v>5.8769677248429998E-2</v>
      </c>
      <c r="AC770" s="9">
        <v>0.1058362680575</v>
      </c>
      <c r="AD770" s="9">
        <v>2.3602676823319999E-2</v>
      </c>
      <c r="AE770" s="9">
        <v>0.1188006862555</v>
      </c>
      <c r="AF770" s="9">
        <v>5.9367180049800003E-2</v>
      </c>
      <c r="AG770" s="9">
        <v>0</v>
      </c>
      <c r="AH770" s="9">
        <v>0</v>
      </c>
      <c r="AI770" s="9">
        <v>4.2720207768539999E-2</v>
      </c>
      <c r="AJ770" s="9">
        <v>7.1592181183589995E-2</v>
      </c>
      <c r="AK770" s="9">
        <v>4.5102774918180003E-2</v>
      </c>
      <c r="AL770" s="9">
        <v>0.1317711378352</v>
      </c>
      <c r="AM770" s="9">
        <v>0</v>
      </c>
      <c r="AO770" s="9">
        <v>0</v>
      </c>
      <c r="AP770" s="9">
        <v>0.1275105393888</v>
      </c>
      <c r="AQ770" s="9">
        <v>2.0556530946450002E-2</v>
      </c>
      <c r="AR770" s="9">
        <v>7.6215199486509996E-2</v>
      </c>
      <c r="AT770" s="9">
        <v>9.3144620619819998E-2</v>
      </c>
      <c r="AU770" s="9">
        <v>8.097116593058E-2</v>
      </c>
      <c r="AV770" s="9">
        <v>0</v>
      </c>
      <c r="AW770" s="9">
        <v>5.9367180049800003E-2</v>
      </c>
      <c r="AX770" s="9">
        <v>0</v>
      </c>
      <c r="AY770" s="9">
        <v>0.1188006862555</v>
      </c>
      <c r="AZ770" s="9">
        <v>7.6215199486509996E-2</v>
      </c>
    </row>
    <row r="771" spans="1:52" x14ac:dyDescent="0.35">
      <c r="A771" t="s">
        <v>365</v>
      </c>
      <c r="B771" s="9">
        <v>0.17156634936260001</v>
      </c>
      <c r="C771" s="9">
        <v>0.1487374034152</v>
      </c>
      <c r="D771" s="9">
        <v>0.20783362233829999</v>
      </c>
      <c r="E771" s="9">
        <v>0</v>
      </c>
      <c r="F771" s="9">
        <v>0.35649881712359999</v>
      </c>
      <c r="G771" s="9">
        <v>0.22072384914349999</v>
      </c>
      <c r="H771" s="9">
        <v>0.29738191219150001</v>
      </c>
      <c r="I771" s="9">
        <v>0.18516597647479999</v>
      </c>
      <c r="J771" s="9">
        <v>0</v>
      </c>
      <c r="K771" s="9">
        <v>0</v>
      </c>
      <c r="L771" s="9">
        <v>0.16792320405469999</v>
      </c>
      <c r="M771" s="9">
        <v>0.23864136792900001</v>
      </c>
      <c r="N771" s="9">
        <v>0.11465511432180001</v>
      </c>
      <c r="O771" s="9">
        <v>0.1821644656885</v>
      </c>
      <c r="P771" s="9">
        <v>0.3029168095341</v>
      </c>
      <c r="Q771" s="9">
        <v>0</v>
      </c>
      <c r="R771" s="9">
        <v>0.25226102212750001</v>
      </c>
      <c r="S771" s="9">
        <v>7.1618113519849994E-2</v>
      </c>
      <c r="T771" s="9">
        <v>5.0356864318169998E-2</v>
      </c>
      <c r="U771" s="9">
        <v>5.698677678512E-2</v>
      </c>
      <c r="V771" s="9">
        <v>0.31845989942059999</v>
      </c>
      <c r="W771" s="9">
        <v>0.53944427484080004</v>
      </c>
      <c r="X771" s="9">
        <v>0</v>
      </c>
      <c r="Y771" s="9">
        <v>0.35720794912210002</v>
      </c>
      <c r="Z771" s="9">
        <v>0.3534801091641</v>
      </c>
      <c r="AA771" s="9">
        <v>0.34177932951649997</v>
      </c>
      <c r="AB771" s="9">
        <v>0.3127594794527</v>
      </c>
      <c r="AC771" s="9">
        <v>0.30647058466139998</v>
      </c>
      <c r="AD771" s="9">
        <v>5.8670572081889999E-2</v>
      </c>
      <c r="AE771" s="9">
        <v>8.1543568676570005E-2</v>
      </c>
      <c r="AF771" s="9">
        <v>4.8788787505300003E-2</v>
      </c>
      <c r="AG771" s="9">
        <v>0</v>
      </c>
      <c r="AH771" s="9">
        <v>0</v>
      </c>
      <c r="AI771" s="9">
        <v>0.16906072197800001</v>
      </c>
      <c r="AJ771" s="9">
        <v>0.2252239809621</v>
      </c>
      <c r="AK771" s="9">
        <v>0.33167992147480002</v>
      </c>
      <c r="AL771" s="9">
        <v>0.1698316131657</v>
      </c>
      <c r="AM771" s="9">
        <v>0.4568470952532</v>
      </c>
      <c r="AO771" s="9">
        <v>0</v>
      </c>
      <c r="AP771" s="9">
        <v>9.783737705751E-2</v>
      </c>
      <c r="AQ771" s="9">
        <v>0.23269601691069999</v>
      </c>
      <c r="AR771" s="9">
        <v>0.17156634936260001</v>
      </c>
      <c r="AT771" s="9">
        <v>0.22449731192940001</v>
      </c>
      <c r="AU771" s="9">
        <v>0.22131516985499999</v>
      </c>
      <c r="AV771" s="9">
        <v>0</v>
      </c>
      <c r="AW771" s="9">
        <v>4.8788787505300003E-2</v>
      </c>
      <c r="AX771" s="9">
        <v>0</v>
      </c>
      <c r="AY771" s="9">
        <v>8.1543568676570005E-2</v>
      </c>
      <c r="AZ771" s="9">
        <v>0.17156634936260001</v>
      </c>
    </row>
    <row r="772" spans="1:52" x14ac:dyDescent="0.35">
      <c r="A772" t="s">
        <v>366</v>
      </c>
      <c r="B772" s="9">
        <v>5.5153065798089998E-2</v>
      </c>
      <c r="C772" s="9">
        <v>5.6081339930200001E-2</v>
      </c>
      <c r="D772" s="9">
        <v>5.3678360333230001E-2</v>
      </c>
      <c r="E772" s="9">
        <v>8.0981072291170006E-2</v>
      </c>
      <c r="F772" s="9">
        <v>8.1647558887860003E-2</v>
      </c>
      <c r="G772" s="9">
        <v>3.032807041686E-2</v>
      </c>
      <c r="H772" s="9">
        <v>5.9302870715680002E-2</v>
      </c>
      <c r="I772" s="9">
        <v>0</v>
      </c>
      <c r="J772" s="9">
        <v>0.21750077239679999</v>
      </c>
      <c r="K772" s="9">
        <v>0</v>
      </c>
      <c r="L772" s="9">
        <v>5.93314679932E-2</v>
      </c>
      <c r="M772" s="9">
        <v>3.5265466938160003E-2</v>
      </c>
      <c r="N772" s="9">
        <v>9.1835207707579997E-2</v>
      </c>
      <c r="O772" s="9">
        <v>2.5688781395949999E-2</v>
      </c>
      <c r="P772" s="9">
        <v>2.471371021718E-2</v>
      </c>
      <c r="Q772" s="9">
        <v>5.3288527996040003E-2</v>
      </c>
      <c r="R772" s="9">
        <v>2.9492183543950001E-2</v>
      </c>
      <c r="S772" s="9">
        <v>0.1171428049258</v>
      </c>
      <c r="T772" s="9">
        <v>8.0010267045039996E-2</v>
      </c>
      <c r="U772" s="9">
        <v>9.1589336246949996E-2</v>
      </c>
      <c r="V772" s="9">
        <v>0.17328558673280001</v>
      </c>
      <c r="W772" s="9">
        <v>5.6122916742669997E-2</v>
      </c>
      <c r="X772" s="9">
        <v>0.27165444090059998</v>
      </c>
      <c r="Y772" s="9">
        <v>0</v>
      </c>
      <c r="Z772" s="9">
        <v>0</v>
      </c>
      <c r="AA772" s="9">
        <v>0</v>
      </c>
      <c r="AB772" s="9">
        <v>3.9547271110119998E-2</v>
      </c>
      <c r="AC772" s="9">
        <v>6.6470387417729995E-2</v>
      </c>
      <c r="AD772" s="9">
        <v>0</v>
      </c>
      <c r="AE772" s="9">
        <v>0</v>
      </c>
      <c r="AF772" s="9">
        <v>4.9801853894799998E-2</v>
      </c>
      <c r="AG772" s="9">
        <v>0</v>
      </c>
      <c r="AH772" s="9">
        <v>0</v>
      </c>
      <c r="AI772" s="9">
        <v>6.390512903567E-2</v>
      </c>
      <c r="AJ772" s="9">
        <v>8.1724265169030003E-2</v>
      </c>
      <c r="AK772" s="9">
        <v>2.7407629335210001E-2</v>
      </c>
      <c r="AL772" s="9">
        <v>2.5011084548819999E-2</v>
      </c>
      <c r="AM772" s="9">
        <v>0</v>
      </c>
      <c r="AO772" s="9">
        <v>0</v>
      </c>
      <c r="AP772" s="9">
        <v>3.5267706952699998E-2</v>
      </c>
      <c r="AQ772" s="9">
        <v>3.2017170901460001E-2</v>
      </c>
      <c r="AR772" s="9">
        <v>5.5153065798089998E-2</v>
      </c>
      <c r="AT772" s="9">
        <v>6.5105018132160006E-2</v>
      </c>
      <c r="AU772" s="9">
        <v>6.4400731377640005E-2</v>
      </c>
      <c r="AV772" s="9">
        <v>3.6856630524430001E-2</v>
      </c>
      <c r="AW772" s="9">
        <v>4.9801853894799998E-2</v>
      </c>
      <c r="AX772" s="9">
        <v>0</v>
      </c>
      <c r="AY772" s="9">
        <v>0</v>
      </c>
      <c r="AZ772" s="9">
        <v>5.5153065798089998E-2</v>
      </c>
    </row>
    <row r="773" spans="1:52" x14ac:dyDescent="0.35">
      <c r="A773" t="s">
        <v>367</v>
      </c>
      <c r="B773" s="9">
        <v>5.6409065655040003E-2</v>
      </c>
      <c r="C773" s="9">
        <v>5.9370420979380001E-2</v>
      </c>
      <c r="D773" s="9">
        <v>5.1704499698599998E-2</v>
      </c>
      <c r="E773" s="9">
        <v>0.1014223735669</v>
      </c>
      <c r="F773" s="9">
        <v>8.9778047423919996E-2</v>
      </c>
      <c r="G773" s="9">
        <v>3.2703864613080003E-2</v>
      </c>
      <c r="H773" s="9">
        <v>6.4927744827639994E-2</v>
      </c>
      <c r="I773" s="9">
        <v>5.787400244411E-2</v>
      </c>
      <c r="J773" s="9">
        <v>0</v>
      </c>
      <c r="K773" s="9">
        <v>0</v>
      </c>
      <c r="L773" s="9">
        <v>7.1625880239389997E-2</v>
      </c>
      <c r="M773" s="9">
        <v>9.6827045840880005E-2</v>
      </c>
      <c r="N773" s="9">
        <v>1.7462437979090001E-2</v>
      </c>
      <c r="O773" s="9">
        <v>4.6514250936440002E-2</v>
      </c>
      <c r="P773" s="9">
        <v>1.3351635034249999E-2</v>
      </c>
      <c r="Q773" s="11">
        <v>0.34916989052309999</v>
      </c>
      <c r="R773" s="9">
        <v>6.9509423647810001E-2</v>
      </c>
      <c r="S773" s="9">
        <v>3.377369485264E-2</v>
      </c>
      <c r="T773" s="9">
        <v>3.9635591341049999E-2</v>
      </c>
      <c r="U773" s="9">
        <v>3.7807671436629997E-2</v>
      </c>
      <c r="V773" s="9">
        <v>3.985425853289E-2</v>
      </c>
      <c r="W773" s="9">
        <v>0</v>
      </c>
      <c r="X773" s="9">
        <v>0</v>
      </c>
      <c r="Y773" s="9">
        <v>0.1030890168701</v>
      </c>
      <c r="Z773" s="9">
        <v>2.5383114655569999E-2</v>
      </c>
      <c r="AA773" s="9">
        <v>0</v>
      </c>
      <c r="AB773" s="9">
        <v>4.2645265011099998E-2</v>
      </c>
      <c r="AC773" s="9">
        <v>0</v>
      </c>
      <c r="AD773" s="9">
        <v>0.18062663046620001</v>
      </c>
      <c r="AE773" s="9">
        <v>0</v>
      </c>
      <c r="AF773" s="9">
        <v>0</v>
      </c>
      <c r="AG773" s="9">
        <v>0</v>
      </c>
      <c r="AH773" s="9">
        <v>0</v>
      </c>
      <c r="AI773" s="9">
        <v>9.5237596374929998E-2</v>
      </c>
      <c r="AJ773" s="9">
        <v>1.4479659634840001E-2</v>
      </c>
      <c r="AK773" s="9">
        <v>0</v>
      </c>
      <c r="AL773" s="9">
        <v>1.799122976969E-2</v>
      </c>
      <c r="AM773" s="9">
        <v>3.1953977070679998E-2</v>
      </c>
      <c r="AO773" s="9">
        <v>0</v>
      </c>
      <c r="AP773" s="9">
        <v>6.8316322692279996E-2</v>
      </c>
      <c r="AQ773" s="9">
        <v>5.887650499186E-2</v>
      </c>
      <c r="AR773" s="9">
        <v>5.6409065655040003E-2</v>
      </c>
      <c r="AT773" s="9">
        <v>8.370576396835E-2</v>
      </c>
      <c r="AU773" s="9">
        <v>7.276591239006E-2</v>
      </c>
      <c r="AV773" s="9">
        <v>0</v>
      </c>
      <c r="AW773" s="9">
        <v>0</v>
      </c>
      <c r="AX773" s="9">
        <v>0</v>
      </c>
      <c r="AY773" s="9">
        <v>0</v>
      </c>
      <c r="AZ773" s="9">
        <v>5.6409065655040003E-2</v>
      </c>
    </row>
    <row r="774" spans="1:52" x14ac:dyDescent="0.35">
      <c r="A774" t="s">
        <v>368</v>
      </c>
      <c r="B774" s="9">
        <v>0.1539280116283</v>
      </c>
      <c r="C774" s="9">
        <v>0.1945698171471</v>
      </c>
      <c r="D774" s="9">
        <v>8.9362286238700003E-2</v>
      </c>
      <c r="E774" s="9">
        <v>0.23400101347650001</v>
      </c>
      <c r="F774" s="9">
        <v>0.2256816331799</v>
      </c>
      <c r="G774" s="9">
        <v>7.1784291846409998E-2</v>
      </c>
      <c r="H774" s="9">
        <v>0.15867418230540001</v>
      </c>
      <c r="I774" s="9">
        <v>0</v>
      </c>
      <c r="J774" s="9">
        <v>0.17483620209110001</v>
      </c>
      <c r="K774" s="9">
        <v>0.26011708472349998</v>
      </c>
      <c r="L774" s="9">
        <v>0.27045955918409997</v>
      </c>
      <c r="M774" s="9">
        <v>0.10909925932840001</v>
      </c>
      <c r="N774" s="9">
        <v>0.16317405339829999</v>
      </c>
      <c r="O774" s="9">
        <v>3.8229208166009998E-2</v>
      </c>
      <c r="P774" s="9">
        <v>0.10465580775650001</v>
      </c>
      <c r="Q774" s="9">
        <v>0.17444514908889999</v>
      </c>
      <c r="R774" s="9">
        <v>0.1163264510702</v>
      </c>
      <c r="S774" s="9">
        <v>7.5587652335140004E-2</v>
      </c>
      <c r="T774" s="9">
        <v>0.26701060253859998</v>
      </c>
      <c r="U774" s="9">
        <v>0.20731902976329999</v>
      </c>
      <c r="V774" s="9">
        <v>9.217509794131E-2</v>
      </c>
      <c r="W774" s="9">
        <v>8.8857139333179999E-2</v>
      </c>
      <c r="X774" s="9">
        <v>0</v>
      </c>
      <c r="Y774" s="9">
        <v>3.1363945538460003E-2</v>
      </c>
      <c r="Z774" s="9">
        <v>0.3427559355475</v>
      </c>
      <c r="AA774" s="9">
        <v>0</v>
      </c>
      <c r="AB774" s="9">
        <v>3.5219853486479998E-2</v>
      </c>
      <c r="AC774" s="9">
        <v>3.4184564160279998E-2</v>
      </c>
      <c r="AD774" s="9">
        <v>0.24239494500530001</v>
      </c>
      <c r="AE774" s="9">
        <v>8.8893253675059999E-2</v>
      </c>
      <c r="AF774" s="9">
        <v>0</v>
      </c>
      <c r="AG774" s="9">
        <v>0</v>
      </c>
      <c r="AH774" s="9">
        <v>0</v>
      </c>
      <c r="AI774" s="9">
        <v>0.1999762562281</v>
      </c>
      <c r="AJ774" s="9">
        <v>1.6711466128160001E-2</v>
      </c>
      <c r="AK774" s="9">
        <v>6.4871824549809998E-2</v>
      </c>
      <c r="AL774" s="9">
        <v>0.2027094014052</v>
      </c>
      <c r="AM774" s="9">
        <v>3.1953977070679998E-2</v>
      </c>
      <c r="AO774" s="9">
        <v>0</v>
      </c>
      <c r="AP774" s="9">
        <v>0.12694179077350001</v>
      </c>
      <c r="AQ774" s="9">
        <v>0.18836521514849999</v>
      </c>
      <c r="AR774" s="9">
        <v>0.1539280116283</v>
      </c>
      <c r="AT774" s="9">
        <v>0.21348585167879999</v>
      </c>
      <c r="AU774" s="9">
        <v>0.18558450509630001</v>
      </c>
      <c r="AV774" s="9">
        <v>0</v>
      </c>
      <c r="AW774" s="9">
        <v>0</v>
      </c>
      <c r="AX774" s="9">
        <v>0.36064293806910003</v>
      </c>
      <c r="AY774" s="9">
        <v>8.8893253675059999E-2</v>
      </c>
      <c r="AZ774" s="9">
        <v>0.1539280116283</v>
      </c>
    </row>
    <row r="775" spans="1:52" x14ac:dyDescent="0.35">
      <c r="A775" t="s">
        <v>369</v>
      </c>
      <c r="B775" s="9">
        <v>0.1038994306495</v>
      </c>
      <c r="C775" s="9">
        <v>4.6091964010999999E-2</v>
      </c>
      <c r="D775" s="9">
        <v>0.19573543470499999</v>
      </c>
      <c r="E775" s="9">
        <v>3.5627821731489998E-2</v>
      </c>
      <c r="F775" s="9">
        <v>0.1232739427179</v>
      </c>
      <c r="G775" s="9">
        <v>0.1673036195689</v>
      </c>
      <c r="H775" s="9">
        <v>0.14244462093140001</v>
      </c>
      <c r="I775" s="9">
        <v>0.17380514961999999</v>
      </c>
      <c r="J775" s="9">
        <v>0</v>
      </c>
      <c r="K775" s="9">
        <v>0</v>
      </c>
      <c r="L775" s="9">
        <v>8.2325292440470002E-2</v>
      </c>
      <c r="M775" s="9">
        <v>0.13784596410229999</v>
      </c>
      <c r="N775" s="9">
        <v>0.12090369034869999</v>
      </c>
      <c r="O775" s="9">
        <v>8.1699286647859998E-2</v>
      </c>
      <c r="P775" s="9">
        <v>0.12543487563210001</v>
      </c>
      <c r="Q775" s="9">
        <v>0</v>
      </c>
      <c r="R775" s="9">
        <v>0.1044588115993</v>
      </c>
      <c r="S775" s="9">
        <v>0.13164052634039999</v>
      </c>
      <c r="T775" s="9">
        <v>9.0174896522280001E-2</v>
      </c>
      <c r="U775" s="9">
        <v>0.1031051572738</v>
      </c>
      <c r="V775" s="9">
        <v>0.23212103623909999</v>
      </c>
      <c r="W775" s="9">
        <v>0.220319003776</v>
      </c>
      <c r="X775" s="9">
        <v>0.21269817040110001</v>
      </c>
      <c r="Y775" s="9">
        <v>0.14600199092880001</v>
      </c>
      <c r="Z775" s="9">
        <v>7.0815520047350006E-2</v>
      </c>
      <c r="AA775" s="9">
        <v>0.35583301100980003</v>
      </c>
      <c r="AB775" s="9">
        <v>7.9364883704709996E-2</v>
      </c>
      <c r="AC775" s="9">
        <v>0.1556996957275</v>
      </c>
      <c r="AD775" s="9">
        <v>0.106514590272</v>
      </c>
      <c r="AE775" s="9">
        <v>0.2090790187963</v>
      </c>
      <c r="AF775" s="9">
        <v>4.9174568223260003E-2</v>
      </c>
      <c r="AG775" s="9">
        <v>0</v>
      </c>
      <c r="AH775" s="9">
        <v>0</v>
      </c>
      <c r="AI775" s="9">
        <v>0.15068174216300001</v>
      </c>
      <c r="AJ775" s="9">
        <v>0.13598415989509999</v>
      </c>
      <c r="AK775" s="9">
        <v>0.17032517103799999</v>
      </c>
      <c r="AL775" s="9">
        <v>4.6769930143949999E-2</v>
      </c>
      <c r="AM775" s="9">
        <v>0.1603010842542</v>
      </c>
      <c r="AO775" s="9">
        <v>0.62987117689240002</v>
      </c>
      <c r="AP775" s="9">
        <v>6.3886841907850003E-2</v>
      </c>
      <c r="AQ775" s="9">
        <v>8.4420032687470004E-2</v>
      </c>
      <c r="AR775" s="9">
        <v>0.1038994306495</v>
      </c>
      <c r="AT775" s="9">
        <v>0.1025377801535</v>
      </c>
      <c r="AU775" s="9">
        <v>0.11966070579510001</v>
      </c>
      <c r="AV775" s="9">
        <v>7.8501714099400002E-2</v>
      </c>
      <c r="AW775" s="9">
        <v>4.9174568223260003E-2</v>
      </c>
      <c r="AX775" s="9">
        <v>0</v>
      </c>
      <c r="AY775" s="9">
        <v>0.2090790187963</v>
      </c>
      <c r="AZ775" s="9">
        <v>0.1038994306495</v>
      </c>
    </row>
    <row r="776" spans="1:52" x14ac:dyDescent="0.35">
      <c r="A776" t="s">
        <v>370</v>
      </c>
      <c r="B776" s="9">
        <v>0.118669337046</v>
      </c>
      <c r="C776" s="9">
        <v>9.2155752186609999E-2</v>
      </c>
      <c r="D776" s="9">
        <v>0.1607902226039</v>
      </c>
      <c r="E776" s="9">
        <v>9.5898725693580003E-2</v>
      </c>
      <c r="F776" s="9">
        <v>0.1622683458085</v>
      </c>
      <c r="G776" s="9">
        <v>0.15268746020330001</v>
      </c>
      <c r="H776" s="9">
        <v>0.1580967940718</v>
      </c>
      <c r="I776" s="9">
        <v>0.16496481756350001</v>
      </c>
      <c r="J776" s="9">
        <v>0</v>
      </c>
      <c r="K776" s="9">
        <v>0</v>
      </c>
      <c r="L776" s="9">
        <v>3.5727928779010001E-2</v>
      </c>
      <c r="M776" s="9">
        <v>9.4023667289709997E-2</v>
      </c>
      <c r="N776" s="9">
        <v>0.19534427622780001</v>
      </c>
      <c r="O776" s="9">
        <v>0.15584669884669999</v>
      </c>
      <c r="P776" s="9">
        <v>0.16902724936230001</v>
      </c>
      <c r="Q776" s="9">
        <v>0</v>
      </c>
      <c r="R776" s="9">
        <v>0.14076137523400001</v>
      </c>
      <c r="S776" s="9">
        <v>0.19208807286849999</v>
      </c>
      <c r="T776" s="9">
        <v>3.9818032204110003E-2</v>
      </c>
      <c r="U776" s="9">
        <v>8.7300521655599997E-2</v>
      </c>
      <c r="V776" s="9">
        <v>0.26844893009679999</v>
      </c>
      <c r="W776" s="9">
        <v>0.23754528084109999</v>
      </c>
      <c r="X776" s="9">
        <v>0.37790013159050001</v>
      </c>
      <c r="Y776" s="9">
        <v>0.29845246107489998</v>
      </c>
      <c r="Z776" s="9">
        <v>0.26387558036269998</v>
      </c>
      <c r="AA776" s="9">
        <v>0.25987449377130001</v>
      </c>
      <c r="AB776" s="9">
        <v>0.1410073247885</v>
      </c>
      <c r="AC776" s="9">
        <v>0.4650039998214</v>
      </c>
      <c r="AD776" s="9">
        <v>0.25147467018410002</v>
      </c>
      <c r="AE776" s="9">
        <v>0.19060848888760001</v>
      </c>
      <c r="AF776" s="9">
        <v>9.0428513682719994E-2</v>
      </c>
      <c r="AG776" s="9">
        <v>0.3073086241436</v>
      </c>
      <c r="AH776" s="9">
        <v>0</v>
      </c>
      <c r="AI776" s="9">
        <v>0.13727952409749999</v>
      </c>
      <c r="AJ776" s="9">
        <v>0.14968863559010001</v>
      </c>
      <c r="AK776" s="9">
        <v>0.1477779019097</v>
      </c>
      <c r="AL776" s="9">
        <v>5.6976076573629998E-2</v>
      </c>
      <c r="AM776" s="9">
        <v>0.3440721697795</v>
      </c>
      <c r="AO776" s="9">
        <v>0</v>
      </c>
      <c r="AP776" s="9">
        <v>0.12631382566630001</v>
      </c>
      <c r="AQ776" s="9">
        <v>0.17005750809860001</v>
      </c>
      <c r="AR776" s="9">
        <v>0.118669337046</v>
      </c>
      <c r="AT776" s="9">
        <v>0.12768655811410001</v>
      </c>
      <c r="AU776" s="9">
        <v>0.15307969530429999</v>
      </c>
      <c r="AV776" s="9">
        <v>0</v>
      </c>
      <c r="AW776" s="9">
        <v>9.0428513682719994E-2</v>
      </c>
      <c r="AX776" s="9">
        <v>0</v>
      </c>
      <c r="AY776" s="9">
        <v>0.19060848888760001</v>
      </c>
      <c r="AZ776" s="9">
        <v>0.118669337046</v>
      </c>
    </row>
    <row r="777" spans="1:52" x14ac:dyDescent="0.35">
      <c r="A777" t="s">
        <v>540</v>
      </c>
      <c r="B777" s="9">
        <v>0.1119989040512</v>
      </c>
      <c r="C777" s="9">
        <v>0.1109310413048</v>
      </c>
      <c r="D777" s="9">
        <v>0.1136953673839</v>
      </c>
      <c r="E777" s="9">
        <v>7.3031468167500002E-2</v>
      </c>
      <c r="F777" s="9">
        <v>0.16703432545899999</v>
      </c>
      <c r="G777" s="9">
        <v>5.4400765129520003E-2</v>
      </c>
      <c r="H777" s="9">
        <v>0.1179932718892</v>
      </c>
      <c r="I777" s="9">
        <v>0.1117427973057</v>
      </c>
      <c r="J777" s="9">
        <v>0.2272646728887</v>
      </c>
      <c r="K777" s="9">
        <v>7.2935621140319998E-2</v>
      </c>
      <c r="L777" s="9">
        <v>5.555474333675E-2</v>
      </c>
      <c r="M777" s="9">
        <v>9.7464473686470002E-2</v>
      </c>
      <c r="N777" s="9">
        <v>4.5415271586110001E-2</v>
      </c>
      <c r="O777" s="9">
        <v>0.2701612473826</v>
      </c>
      <c r="P777" s="9">
        <v>0.1122459212643</v>
      </c>
      <c r="Q777" s="9">
        <v>0</v>
      </c>
      <c r="R777" s="9">
        <v>9.3475402937599997E-2</v>
      </c>
      <c r="S777" s="9">
        <v>0.10721666390659999</v>
      </c>
      <c r="T777" s="9">
        <v>0.15238584124310001</v>
      </c>
      <c r="U777" s="9">
        <v>0.1383007002852</v>
      </c>
      <c r="V777" s="9">
        <v>0.26875596394820001</v>
      </c>
      <c r="W777" s="9">
        <v>0.27298913347350001</v>
      </c>
      <c r="X777" s="9">
        <v>0.21269817040110001</v>
      </c>
      <c r="Y777" s="9">
        <v>0.31631545766250002</v>
      </c>
      <c r="Z777" s="9">
        <v>0.2565985860478</v>
      </c>
      <c r="AA777" s="9">
        <v>0.46057776115940002</v>
      </c>
      <c r="AB777" s="9">
        <v>0.28757703010390001</v>
      </c>
      <c r="AC777" s="9">
        <v>0.28806198476610001</v>
      </c>
      <c r="AD777" s="9">
        <v>9.9529718389909996E-2</v>
      </c>
      <c r="AE777" s="9">
        <v>0.1882963008879</v>
      </c>
      <c r="AF777" s="9">
        <v>0</v>
      </c>
      <c r="AG777" s="9">
        <v>0</v>
      </c>
      <c r="AH777" s="9">
        <v>0</v>
      </c>
      <c r="AI777" s="9">
        <v>0.10138590628419999</v>
      </c>
      <c r="AJ777" s="9">
        <v>0.1364524074373</v>
      </c>
      <c r="AK777" s="9">
        <v>0.1993008474456</v>
      </c>
      <c r="AL777" s="9">
        <v>0.25444855358910001</v>
      </c>
      <c r="AM777" s="9">
        <v>0.32302361023069998</v>
      </c>
      <c r="AO777" s="9">
        <v>0</v>
      </c>
      <c r="AP777" s="9">
        <v>0.14537048372649999</v>
      </c>
      <c r="AQ777" s="9">
        <v>0.14233831099540001</v>
      </c>
      <c r="AR777" s="9">
        <v>0.1119989040512</v>
      </c>
      <c r="AT777" s="9">
        <v>0.13457307137749999</v>
      </c>
      <c r="AU777" s="9">
        <v>0.13264762603870001</v>
      </c>
      <c r="AV777" s="9">
        <v>0</v>
      </c>
      <c r="AW777" s="9">
        <v>0</v>
      </c>
      <c r="AX777" s="9">
        <v>0.32867566727140002</v>
      </c>
      <c r="AY777" s="9">
        <v>0.1882963008879</v>
      </c>
      <c r="AZ777" s="9">
        <v>0.1119989040512</v>
      </c>
    </row>
    <row r="778" spans="1:52" x14ac:dyDescent="0.35">
      <c r="A778" t="s">
        <v>372</v>
      </c>
      <c r="B778" s="9">
        <v>0.14126094047939999</v>
      </c>
      <c r="C778" s="9">
        <v>0.1812208307067</v>
      </c>
      <c r="D778" s="9">
        <v>7.7778541848670002E-2</v>
      </c>
      <c r="E778" s="9">
        <v>0.19242150050689999</v>
      </c>
      <c r="F778" s="9">
        <v>0</v>
      </c>
      <c r="G778" s="9">
        <v>0.1117823700139</v>
      </c>
      <c r="H778" s="9">
        <v>4.8670442273019997E-2</v>
      </c>
      <c r="I778" s="9">
        <v>0.36287759186390001</v>
      </c>
      <c r="J778" s="9">
        <v>0.15447985710770001</v>
      </c>
      <c r="K778" s="9">
        <v>7.2363775119930002E-2</v>
      </c>
      <c r="L778" s="9">
        <v>0.15024897716819999</v>
      </c>
      <c r="M778" s="9">
        <v>7.6126487965979997E-2</v>
      </c>
      <c r="N778" s="9">
        <v>0.1176452808083</v>
      </c>
      <c r="O778" s="9">
        <v>0.2137609426424</v>
      </c>
      <c r="P778" s="9">
        <v>0.15256505791380001</v>
      </c>
      <c r="Q778" s="9">
        <v>0.31392363241909998</v>
      </c>
      <c r="R778" s="9">
        <v>0.17954852462519999</v>
      </c>
      <c r="S778" s="9">
        <v>9.6676478290429996E-2</v>
      </c>
      <c r="T778" s="9">
        <v>8.2463910833070003E-2</v>
      </c>
      <c r="U778" s="9">
        <v>8.6895827193159997E-2</v>
      </c>
      <c r="V778" s="9">
        <v>0</v>
      </c>
      <c r="W778" s="9">
        <v>2.6722300380230001E-2</v>
      </c>
      <c r="X778" s="9">
        <v>0.1929424836085</v>
      </c>
      <c r="Y778" s="9">
        <v>7.4277068803640003E-2</v>
      </c>
      <c r="Z778" s="9">
        <v>2.592584920122E-2</v>
      </c>
      <c r="AA778" s="9">
        <v>3.5411313570890002E-2</v>
      </c>
      <c r="AB778" s="9">
        <v>0.1335961546062</v>
      </c>
      <c r="AC778" s="9">
        <v>3.2667211792289999E-2</v>
      </c>
      <c r="AD778" s="9">
        <v>0.20646497620349999</v>
      </c>
      <c r="AE778" s="9">
        <v>0</v>
      </c>
      <c r="AF778" s="9">
        <v>0.1475471167355</v>
      </c>
      <c r="AG778" s="9">
        <v>0</v>
      </c>
      <c r="AH778" s="9">
        <v>0.66064521424550005</v>
      </c>
      <c r="AI778" s="9">
        <v>0.2023170955842</v>
      </c>
      <c r="AJ778" s="9">
        <v>4.0311945618359997E-2</v>
      </c>
      <c r="AK778" s="9">
        <v>0.1296559629315</v>
      </c>
      <c r="AL778" s="9">
        <v>4.5531137229230002E-2</v>
      </c>
      <c r="AM778" s="9">
        <v>0</v>
      </c>
      <c r="AO778" s="9">
        <v>0</v>
      </c>
      <c r="AP778" s="9">
        <v>0.1621510346509</v>
      </c>
      <c r="AQ778" s="9">
        <v>0.1117174157085</v>
      </c>
      <c r="AR778" s="9">
        <v>0.14126094047939999</v>
      </c>
      <c r="AT778" s="9">
        <v>0.13005022666919999</v>
      </c>
      <c r="AU778" s="9">
        <v>0.1130534260902</v>
      </c>
      <c r="AV778" s="9">
        <v>0.23554251705019999</v>
      </c>
      <c r="AW778" s="9">
        <v>0.1475471167355</v>
      </c>
      <c r="AX778" s="9">
        <v>0</v>
      </c>
      <c r="AY778" s="9">
        <v>0</v>
      </c>
      <c r="AZ778" s="9">
        <v>0.14126094047939999</v>
      </c>
    </row>
    <row r="779" spans="1:52" x14ac:dyDescent="0.35">
      <c r="A779" t="s">
        <v>373</v>
      </c>
      <c r="B779" s="9">
        <v>8.5727736413309996E-2</v>
      </c>
      <c r="C779" s="9">
        <v>9.2573821987189997E-2</v>
      </c>
      <c r="D779" s="9">
        <v>7.4851682175210002E-2</v>
      </c>
      <c r="E779" s="9">
        <v>0.1260981971814</v>
      </c>
      <c r="F779" s="9">
        <v>0</v>
      </c>
      <c r="G779" s="9">
        <v>0.22231809436550001</v>
      </c>
      <c r="H779" s="9">
        <v>9.6798090581880006E-2</v>
      </c>
      <c r="I779" s="9">
        <v>0.1151087865248</v>
      </c>
      <c r="J779" s="9">
        <v>0</v>
      </c>
      <c r="K779" s="9">
        <v>0</v>
      </c>
      <c r="L779" s="9">
        <v>8.6060073960270003E-2</v>
      </c>
      <c r="M779" s="9">
        <v>0.1120721050955</v>
      </c>
      <c r="N779" s="9">
        <v>0.1406396663018</v>
      </c>
      <c r="O779" s="9">
        <v>0</v>
      </c>
      <c r="P779" s="9">
        <v>0.1115144850887</v>
      </c>
      <c r="Q779" s="9">
        <v>0.1474051617331</v>
      </c>
      <c r="R779" s="9">
        <v>0.1175163655679</v>
      </c>
      <c r="S779" s="9">
        <v>0</v>
      </c>
      <c r="T779" s="9">
        <v>5.8983440172190003E-2</v>
      </c>
      <c r="U779" s="9">
        <v>4.0590586505319999E-2</v>
      </c>
      <c r="V779" s="9">
        <v>7.41706867756E-2</v>
      </c>
      <c r="W779" s="9">
        <v>0.1794181002188</v>
      </c>
      <c r="X779" s="9">
        <v>0.21269817040110001</v>
      </c>
      <c r="Y779" s="9">
        <v>6.9386725001599994E-2</v>
      </c>
      <c r="Z779" s="9">
        <v>0.11381138840420001</v>
      </c>
      <c r="AA779" s="9">
        <v>9.6724723137119994E-2</v>
      </c>
      <c r="AB779" s="9">
        <v>0.18151342723290001</v>
      </c>
      <c r="AC779" s="9">
        <v>8.9229308309769995E-2</v>
      </c>
      <c r="AD779" s="9">
        <v>0.2000687521742</v>
      </c>
      <c r="AE779" s="9">
        <v>0.27737133589820001</v>
      </c>
      <c r="AF779" s="9">
        <v>0.14315362240080001</v>
      </c>
      <c r="AG779" s="9">
        <v>0.35827402742550002</v>
      </c>
      <c r="AH779" s="9">
        <v>0</v>
      </c>
      <c r="AI779" s="9">
        <v>6.0709472900100002E-2</v>
      </c>
      <c r="AJ779" s="9">
        <v>0.1384586878288</v>
      </c>
      <c r="AK779" s="9">
        <v>0.21332266270899999</v>
      </c>
      <c r="AL779" s="9">
        <v>3.4423823884350002E-2</v>
      </c>
      <c r="AM779" s="9">
        <v>0.23048416077940001</v>
      </c>
      <c r="AO779" s="9">
        <v>0.37012882310770001</v>
      </c>
      <c r="AP779" s="9">
        <v>3.8681320287389999E-2</v>
      </c>
      <c r="AQ779" s="9">
        <v>7.7737554617449994E-2</v>
      </c>
      <c r="AR779" s="9">
        <v>8.5727736413309996E-2</v>
      </c>
      <c r="AT779" s="9">
        <v>4.8834641281620003E-2</v>
      </c>
      <c r="AU779" s="9">
        <v>9.0401314822029996E-2</v>
      </c>
      <c r="AV779" s="9">
        <v>3.2798277964789999E-2</v>
      </c>
      <c r="AW779" s="9">
        <v>0.14315362240080001</v>
      </c>
      <c r="AX779" s="9">
        <v>0</v>
      </c>
      <c r="AY779" s="9">
        <v>0.27737133589820001</v>
      </c>
      <c r="AZ779" s="9">
        <v>8.5727736413309996E-2</v>
      </c>
    </row>
    <row r="780" spans="1:52" x14ac:dyDescent="0.35">
      <c r="A780" t="s">
        <v>374</v>
      </c>
      <c r="B780" s="9">
        <v>0.14841086539699999</v>
      </c>
      <c r="C780" s="9">
        <v>0.1518326933163</v>
      </c>
      <c r="D780" s="9">
        <v>0.14297476828110001</v>
      </c>
      <c r="E780" s="9">
        <v>0.23461374064019999</v>
      </c>
      <c r="F780" s="9">
        <v>4.3108792863880002E-2</v>
      </c>
      <c r="G780" s="9">
        <v>0.15676215316549999</v>
      </c>
      <c r="H780" s="9">
        <v>9.2593870975969994E-2</v>
      </c>
      <c r="I780" s="9">
        <v>5.3811140338940001E-2</v>
      </c>
      <c r="J780" s="9">
        <v>0.22591849551570001</v>
      </c>
      <c r="K780" s="9">
        <v>0.34567292838949998</v>
      </c>
      <c r="L780" s="9">
        <v>0.1132719735854</v>
      </c>
      <c r="M780" s="9">
        <v>0.11974039199809999</v>
      </c>
      <c r="N780" s="9">
        <v>0.15490654536740001</v>
      </c>
      <c r="O780" s="9">
        <v>0.2095652038653</v>
      </c>
      <c r="P780" s="9">
        <v>0.112508682107</v>
      </c>
      <c r="Q780" s="9">
        <v>4.5302027711670002E-2</v>
      </c>
      <c r="R780" s="9">
        <v>0.1012699330835</v>
      </c>
      <c r="S780" s="9">
        <v>0.23779756371140001</v>
      </c>
      <c r="T780" s="9">
        <v>0.20517392441749999</v>
      </c>
      <c r="U780" s="9">
        <v>0.2153469801406</v>
      </c>
      <c r="V780" s="9">
        <v>0.18656455380859999</v>
      </c>
      <c r="W780" s="9">
        <v>0.17320997267159999</v>
      </c>
      <c r="X780" s="9">
        <v>0</v>
      </c>
      <c r="Y780" s="9">
        <v>9.8198782433499998E-2</v>
      </c>
      <c r="Z780" s="9">
        <v>8.5779954619169999E-2</v>
      </c>
      <c r="AA780" s="9">
        <v>0.2051881803625</v>
      </c>
      <c r="AB780" s="9">
        <v>0.13430643076839999</v>
      </c>
      <c r="AC780" s="9">
        <v>0.1138700354602</v>
      </c>
      <c r="AD780" s="9">
        <v>0.1871197139502</v>
      </c>
      <c r="AE780" s="9">
        <v>0.26936512130320001</v>
      </c>
      <c r="AF780" s="11">
        <v>0.43871682174929999</v>
      </c>
      <c r="AG780" s="9">
        <v>0.69269137585639995</v>
      </c>
      <c r="AH780" s="9">
        <v>0.16442969625090001</v>
      </c>
      <c r="AI780" s="9">
        <v>0.1157143112366</v>
      </c>
      <c r="AJ780" s="9">
        <v>0.18244406422600001</v>
      </c>
      <c r="AK780" s="9">
        <v>0.17315770562980001</v>
      </c>
      <c r="AL780" s="9">
        <v>0.2203500845602</v>
      </c>
      <c r="AM780" s="9">
        <v>0.28011581455169998</v>
      </c>
      <c r="AO780" s="9">
        <v>0</v>
      </c>
      <c r="AP780" s="9">
        <v>0.22649428954850001</v>
      </c>
      <c r="AQ780" s="9">
        <v>0.13289742509749999</v>
      </c>
      <c r="AR780" s="9">
        <v>0.14841086539699999</v>
      </c>
      <c r="AT780" s="10">
        <v>5.163107152114E-2</v>
      </c>
      <c r="AU780" s="9">
        <v>9.2797157257019994E-2</v>
      </c>
      <c r="AV780" s="9">
        <v>0.4260998722296</v>
      </c>
      <c r="AW780" s="11">
        <v>0.43871682174929999</v>
      </c>
      <c r="AX780" s="9">
        <v>0</v>
      </c>
      <c r="AY780" s="9">
        <v>0.26936512130320001</v>
      </c>
      <c r="AZ780" s="9">
        <v>0.14841086539699999</v>
      </c>
    </row>
    <row r="781" spans="1:52" x14ac:dyDescent="0.35">
      <c r="A781" t="s">
        <v>375</v>
      </c>
      <c r="B781" s="9">
        <v>1.602316673372E-2</v>
      </c>
      <c r="C781" s="9">
        <v>1.7915042454079998E-2</v>
      </c>
      <c r="D781" s="9">
        <v>1.3017632735600001E-2</v>
      </c>
      <c r="E781" s="9">
        <v>3.264465798459E-2</v>
      </c>
      <c r="F781" s="9">
        <v>0</v>
      </c>
      <c r="G781" s="9">
        <v>5.5112316381919997E-2</v>
      </c>
      <c r="H781" s="9">
        <v>2.3996098961440001E-2</v>
      </c>
      <c r="I781" s="9">
        <v>0</v>
      </c>
      <c r="J781" s="9">
        <v>0</v>
      </c>
      <c r="K781" s="9">
        <v>0</v>
      </c>
      <c r="L781" s="9">
        <v>0</v>
      </c>
      <c r="M781" s="9">
        <v>2.4474629195450001E-2</v>
      </c>
      <c r="N781" s="9">
        <v>4.1123866221100001E-2</v>
      </c>
      <c r="O781" s="9">
        <v>0</v>
      </c>
      <c r="P781" s="9">
        <v>2.2500078902889999E-2</v>
      </c>
      <c r="Q781" s="9">
        <v>0</v>
      </c>
      <c r="R781" s="9">
        <v>1.8737464291669999E-2</v>
      </c>
      <c r="S781" s="9">
        <v>0</v>
      </c>
      <c r="T781" s="9">
        <v>1.7683289430170002E-2</v>
      </c>
      <c r="U781" s="9">
        <v>1.216909504123E-2</v>
      </c>
      <c r="V781" s="9">
        <v>0</v>
      </c>
      <c r="W781" s="9">
        <v>0</v>
      </c>
      <c r="X781" s="9">
        <v>0</v>
      </c>
      <c r="Y781" s="9">
        <v>0</v>
      </c>
      <c r="Z781" s="9">
        <v>0</v>
      </c>
      <c r="AA781" s="9">
        <v>0</v>
      </c>
      <c r="AB781" s="9">
        <v>0</v>
      </c>
      <c r="AC781" s="9">
        <v>0</v>
      </c>
      <c r="AD781" s="9">
        <v>0</v>
      </c>
      <c r="AE781" s="9">
        <v>9.7145116053550001E-2</v>
      </c>
      <c r="AF781" s="9">
        <v>4.8545440076910001E-2</v>
      </c>
      <c r="AG781" s="11">
        <v>0.35827402742550002</v>
      </c>
      <c r="AH781" s="9">
        <v>0.16442969625090001</v>
      </c>
      <c r="AI781" s="9">
        <v>1.010635348897E-2</v>
      </c>
      <c r="AJ781" s="9">
        <v>0</v>
      </c>
      <c r="AK781" s="9">
        <v>7.2585631780219997E-2</v>
      </c>
      <c r="AL781" s="9">
        <v>2.0788422805140001E-2</v>
      </c>
      <c r="AM781" s="9">
        <v>8.0723591985139995E-2</v>
      </c>
      <c r="AO781" s="9">
        <v>0</v>
      </c>
      <c r="AP781" s="9">
        <v>0</v>
      </c>
      <c r="AQ781" s="9">
        <v>0</v>
      </c>
      <c r="AR781" s="9">
        <v>1.602316673372E-2</v>
      </c>
      <c r="AT781" s="9">
        <v>0</v>
      </c>
      <c r="AU781" s="9">
        <v>0</v>
      </c>
      <c r="AV781" s="9">
        <v>0</v>
      </c>
      <c r="AW781" s="9">
        <v>4.8545440076910001E-2</v>
      </c>
      <c r="AX781" s="9">
        <v>0</v>
      </c>
      <c r="AY781" s="9">
        <v>9.7145116053550001E-2</v>
      </c>
      <c r="AZ781" s="9">
        <v>1.602316673372E-2</v>
      </c>
    </row>
    <row r="782" spans="1:52" x14ac:dyDescent="0.35">
      <c r="A782" t="s">
        <v>376</v>
      </c>
      <c r="B782" s="9">
        <v>6.9284636880889997E-2</v>
      </c>
      <c r="C782" s="9">
        <v>1.6942493571009999E-2</v>
      </c>
      <c r="D782" s="9">
        <v>0.15243813875180001</v>
      </c>
      <c r="E782" s="9">
        <v>0.1179394780943</v>
      </c>
      <c r="F782" s="9">
        <v>0</v>
      </c>
      <c r="G782" s="9">
        <v>8.9855402497860004E-2</v>
      </c>
      <c r="H782" s="9">
        <v>3.9123362473400002E-2</v>
      </c>
      <c r="I782" s="9">
        <v>5.4319073325840003E-2</v>
      </c>
      <c r="J782" s="9">
        <v>0</v>
      </c>
      <c r="K782" s="9">
        <v>0.18153609050239999</v>
      </c>
      <c r="L782" s="9">
        <v>0</v>
      </c>
      <c r="M782" s="9">
        <v>3.5459339692979999E-2</v>
      </c>
      <c r="N782" s="9">
        <v>0.1266338124642</v>
      </c>
      <c r="O782" s="9">
        <v>0.11949552303740001</v>
      </c>
      <c r="P782" s="9">
        <v>2.1774035917820001E-2</v>
      </c>
      <c r="Q782" s="9">
        <v>7.4251422246639998E-2</v>
      </c>
      <c r="R782" s="9">
        <v>3.0549657612820001E-2</v>
      </c>
      <c r="S782" s="9">
        <v>8.0391061785069995E-2</v>
      </c>
      <c r="T782" s="9">
        <v>0.14417472394940001</v>
      </c>
      <c r="U782" s="9">
        <v>0.1242850131916</v>
      </c>
      <c r="V782" s="9">
        <v>0</v>
      </c>
      <c r="W782" s="9">
        <v>0</v>
      </c>
      <c r="X782" s="9">
        <v>0</v>
      </c>
      <c r="Y782" s="9">
        <v>0.1024386722299</v>
      </c>
      <c r="Z782" s="9">
        <v>0</v>
      </c>
      <c r="AA782" s="9">
        <v>0</v>
      </c>
      <c r="AB782" s="9">
        <v>0</v>
      </c>
      <c r="AC782" s="9">
        <v>0.12967210408669999</v>
      </c>
      <c r="AD782" s="9">
        <v>0</v>
      </c>
      <c r="AE782" s="9">
        <v>7.6578457838230002E-2</v>
      </c>
      <c r="AF782" s="9">
        <v>0.11914455084599999</v>
      </c>
      <c r="AG782" s="9">
        <v>0</v>
      </c>
      <c r="AH782" s="9">
        <v>0.1749250895036</v>
      </c>
      <c r="AI782" s="9">
        <v>3.2134216439460003E-2</v>
      </c>
      <c r="AJ782" s="9">
        <v>0.13284920646269999</v>
      </c>
      <c r="AK782" s="9">
        <v>8.6362479524430005E-2</v>
      </c>
      <c r="AL782" s="9">
        <v>0</v>
      </c>
      <c r="AM782" s="9">
        <v>9.1297055207789996E-2</v>
      </c>
      <c r="AO782" s="9">
        <v>0</v>
      </c>
      <c r="AP782" s="9">
        <v>8.2702933139139997E-2</v>
      </c>
      <c r="AQ782" s="9">
        <v>7.9865622362080002E-2</v>
      </c>
      <c r="AR782" s="9">
        <v>6.9284636880889997E-2</v>
      </c>
      <c r="AT782" s="9">
        <v>4.1971693385860001E-2</v>
      </c>
      <c r="AU782" s="9">
        <v>3.6486239644540001E-2</v>
      </c>
      <c r="AV782" s="9">
        <v>0.1902009881317</v>
      </c>
      <c r="AW782" s="9">
        <v>0.11914455084599999</v>
      </c>
      <c r="AX782" s="9">
        <v>0.31068139465950001</v>
      </c>
      <c r="AY782" s="9">
        <v>7.6578457838230002E-2</v>
      </c>
      <c r="AZ782" s="9">
        <v>6.9284636880889997E-2</v>
      </c>
    </row>
    <row r="783" spans="1:52" x14ac:dyDescent="0.35">
      <c r="A783" t="s">
        <v>391</v>
      </c>
      <c r="B783" s="9">
        <v>1</v>
      </c>
      <c r="C783" s="9">
        <v>1</v>
      </c>
      <c r="D783" s="9">
        <v>1</v>
      </c>
      <c r="E783" s="9">
        <v>1</v>
      </c>
      <c r="F783" s="9">
        <v>1</v>
      </c>
      <c r="G783" s="9">
        <v>1</v>
      </c>
      <c r="H783" s="9">
        <v>1</v>
      </c>
      <c r="I783" s="9">
        <v>1</v>
      </c>
      <c r="J783" s="9">
        <v>1</v>
      </c>
      <c r="K783" s="9">
        <v>1</v>
      </c>
      <c r="L783" s="9">
        <v>1</v>
      </c>
      <c r="M783" s="9">
        <v>1</v>
      </c>
      <c r="N783" s="9">
        <v>1</v>
      </c>
      <c r="O783" s="9">
        <v>1</v>
      </c>
      <c r="P783" s="9">
        <v>1</v>
      </c>
      <c r="Q783" s="9">
        <v>1</v>
      </c>
      <c r="R783" s="9">
        <v>1</v>
      </c>
      <c r="S783" s="9">
        <v>1</v>
      </c>
      <c r="T783" s="9">
        <v>1</v>
      </c>
      <c r="U783" s="9">
        <v>1</v>
      </c>
      <c r="V783" s="9">
        <v>1</v>
      </c>
      <c r="W783" s="9">
        <v>1</v>
      </c>
      <c r="X783" s="9">
        <v>1</v>
      </c>
      <c r="Y783" s="9">
        <v>1</v>
      </c>
      <c r="Z783" s="9">
        <v>1</v>
      </c>
      <c r="AA783" s="9">
        <v>1</v>
      </c>
      <c r="AB783" s="9">
        <v>1</v>
      </c>
      <c r="AC783" s="9">
        <v>1</v>
      </c>
      <c r="AD783" s="9">
        <v>1</v>
      </c>
      <c r="AE783" s="9">
        <v>1</v>
      </c>
      <c r="AF783" s="9">
        <v>1</v>
      </c>
      <c r="AG783" s="9">
        <v>1</v>
      </c>
      <c r="AH783" s="9">
        <v>1</v>
      </c>
      <c r="AI783" s="9">
        <v>1</v>
      </c>
      <c r="AJ783" s="9">
        <v>1</v>
      </c>
      <c r="AK783" s="9">
        <v>1</v>
      </c>
      <c r="AL783" s="9">
        <v>1</v>
      </c>
      <c r="AM783" s="9">
        <v>1</v>
      </c>
      <c r="AO783" s="9">
        <v>1</v>
      </c>
      <c r="AP783" s="9">
        <v>1</v>
      </c>
      <c r="AQ783" s="9">
        <v>1</v>
      </c>
      <c r="AR783" s="9">
        <v>1</v>
      </c>
      <c r="AT783" s="9">
        <v>1</v>
      </c>
      <c r="AU783" s="9">
        <v>1</v>
      </c>
      <c r="AV783" s="9">
        <v>1</v>
      </c>
      <c r="AW783" s="9">
        <v>1</v>
      </c>
      <c r="AX783" s="9">
        <v>1</v>
      </c>
      <c r="AY783" s="9">
        <v>1</v>
      </c>
      <c r="AZ783" s="9">
        <v>1</v>
      </c>
    </row>
    <row r="784" spans="1:52" x14ac:dyDescent="0.35">
      <c r="A784" t="s">
        <v>341</v>
      </c>
      <c r="B784" s="6">
        <v>94</v>
      </c>
      <c r="C784" s="6">
        <v>57</v>
      </c>
      <c r="D784" s="6">
        <v>37</v>
      </c>
      <c r="E784" s="6">
        <v>26</v>
      </c>
      <c r="F784" s="6">
        <v>16</v>
      </c>
      <c r="G784" s="6">
        <v>20</v>
      </c>
      <c r="H784" s="6">
        <v>36</v>
      </c>
      <c r="I784" s="6">
        <v>15</v>
      </c>
      <c r="J784" s="6">
        <v>5</v>
      </c>
      <c r="K784" s="6">
        <v>12</v>
      </c>
      <c r="L784" s="6">
        <v>26</v>
      </c>
      <c r="M784" s="6">
        <v>20</v>
      </c>
      <c r="N784" s="6">
        <v>24</v>
      </c>
      <c r="O784" s="6">
        <v>24</v>
      </c>
      <c r="P784" s="6">
        <v>37</v>
      </c>
      <c r="Q784" s="6">
        <v>12</v>
      </c>
      <c r="R784" s="6">
        <v>49</v>
      </c>
      <c r="S784" s="6">
        <v>16</v>
      </c>
      <c r="T784" s="6">
        <v>29</v>
      </c>
      <c r="U784" s="6">
        <v>45</v>
      </c>
      <c r="V784" s="6">
        <v>15</v>
      </c>
      <c r="W784" s="6">
        <v>12</v>
      </c>
      <c r="X784" s="6">
        <v>5</v>
      </c>
      <c r="Y784" s="6">
        <v>14</v>
      </c>
      <c r="Z784" s="6">
        <v>15</v>
      </c>
      <c r="AA784" s="6">
        <v>11</v>
      </c>
      <c r="AB784" s="6">
        <v>13</v>
      </c>
      <c r="AC784" s="6">
        <v>12</v>
      </c>
      <c r="AD784" s="6">
        <v>19</v>
      </c>
      <c r="AE784" s="6">
        <v>11</v>
      </c>
      <c r="AF784" s="6">
        <v>22</v>
      </c>
      <c r="AG784" s="6">
        <v>3</v>
      </c>
      <c r="AH784" s="6">
        <v>4</v>
      </c>
      <c r="AI784" s="6">
        <v>45</v>
      </c>
      <c r="AJ784" s="6">
        <v>29</v>
      </c>
      <c r="AK784" s="6">
        <v>20</v>
      </c>
      <c r="AL784" s="6">
        <v>22</v>
      </c>
      <c r="AM784" s="6">
        <v>10</v>
      </c>
      <c r="AN784" s="6">
        <v>0</v>
      </c>
      <c r="AO784" s="6">
        <v>2</v>
      </c>
      <c r="AP784" s="6">
        <v>40</v>
      </c>
      <c r="AQ784" s="6">
        <v>41</v>
      </c>
      <c r="AR784" s="6">
        <v>94</v>
      </c>
      <c r="AS784" s="6">
        <v>0</v>
      </c>
      <c r="AT784" s="6">
        <v>61</v>
      </c>
      <c r="AU784" s="6">
        <v>71</v>
      </c>
      <c r="AV784" s="6">
        <v>14</v>
      </c>
      <c r="AW784" s="6">
        <v>22</v>
      </c>
      <c r="AX784" s="6">
        <v>3</v>
      </c>
      <c r="AY784" s="6">
        <v>11</v>
      </c>
      <c r="AZ784" s="6">
        <v>94</v>
      </c>
    </row>
    <row r="785" spans="1:52" x14ac:dyDescent="0.35">
      <c r="A785" t="s">
        <v>553</v>
      </c>
    </row>
    <row r="786" spans="1:52" x14ac:dyDescent="0.35">
      <c r="A786" t="s">
        <v>343</v>
      </c>
    </row>
    <row r="790" spans="1:52" x14ac:dyDescent="0.35">
      <c r="A790" s="3" t="s">
        <v>337</v>
      </c>
    </row>
    <row r="791" spans="1:52" x14ac:dyDescent="0.35">
      <c r="A791" t="s">
        <v>74</v>
      </c>
    </row>
    <row r="792" spans="1:52" ht="130.5" x14ac:dyDescent="0.35">
      <c r="A792" s="4" t="s">
        <v>393</v>
      </c>
      <c r="B792" s="4" t="s">
        <v>344</v>
      </c>
      <c r="C792" s="4" t="s">
        <v>345</v>
      </c>
      <c r="D792" s="4" t="s">
        <v>346</v>
      </c>
      <c r="E792" s="4" t="s">
        <v>347</v>
      </c>
      <c r="F792" s="4" t="s">
        <v>348</v>
      </c>
      <c r="G792" s="4" t="s">
        <v>349</v>
      </c>
      <c r="H792" s="4" t="s">
        <v>350</v>
      </c>
      <c r="I792" s="4" t="s">
        <v>351</v>
      </c>
      <c r="J792" s="4" t="s">
        <v>352</v>
      </c>
      <c r="K792" s="4" t="s">
        <v>353</v>
      </c>
      <c r="L792" s="4" t="s">
        <v>354</v>
      </c>
      <c r="M792" s="4" t="s">
        <v>355</v>
      </c>
      <c r="N792" s="4" t="s">
        <v>356</v>
      </c>
      <c r="O792" s="4" t="s">
        <v>357</v>
      </c>
      <c r="P792" s="4" t="s">
        <v>358</v>
      </c>
      <c r="Q792" s="4" t="s">
        <v>359</v>
      </c>
      <c r="R792" s="4" t="s">
        <v>360</v>
      </c>
      <c r="S792" s="4" t="s">
        <v>361</v>
      </c>
      <c r="T792" s="4" t="s">
        <v>362</v>
      </c>
      <c r="U792" s="4" t="s">
        <v>363</v>
      </c>
      <c r="V792" s="4" t="s">
        <v>364</v>
      </c>
      <c r="W792" s="4" t="s">
        <v>365</v>
      </c>
      <c r="X792" s="4" t="s">
        <v>366</v>
      </c>
      <c r="Y792" s="4" t="s">
        <v>367</v>
      </c>
      <c r="Z792" s="4" t="s">
        <v>368</v>
      </c>
      <c r="AA792" s="4" t="s">
        <v>369</v>
      </c>
      <c r="AB792" s="4" t="s">
        <v>370</v>
      </c>
      <c r="AC792" s="4" t="s">
        <v>371</v>
      </c>
      <c r="AD792" s="4" t="s">
        <v>372</v>
      </c>
      <c r="AE792" s="4" t="s">
        <v>373</v>
      </c>
      <c r="AF792" s="4" t="s">
        <v>374</v>
      </c>
      <c r="AG792" s="4" t="s">
        <v>375</v>
      </c>
      <c r="AH792" s="4" t="s">
        <v>376</v>
      </c>
      <c r="AI792" s="4" t="s">
        <v>377</v>
      </c>
      <c r="AJ792" s="4" t="s">
        <v>378</v>
      </c>
      <c r="AK792" s="4" t="s">
        <v>379</v>
      </c>
      <c r="AL792" s="4" t="s">
        <v>380</v>
      </c>
      <c r="AM792" s="4" t="s">
        <v>381</v>
      </c>
      <c r="AN792" s="4" t="s">
        <v>382</v>
      </c>
      <c r="AO792" s="4" t="s">
        <v>383</v>
      </c>
      <c r="AP792" s="4" t="s">
        <v>384</v>
      </c>
      <c r="AQ792" s="4" t="s">
        <v>385</v>
      </c>
      <c r="AR792" s="4" t="s">
        <v>386</v>
      </c>
      <c r="AS792" s="4" t="s">
        <v>387</v>
      </c>
      <c r="AT792" s="4" t="s">
        <v>182</v>
      </c>
      <c r="AU792" s="4" t="s">
        <v>388</v>
      </c>
      <c r="AV792" s="4" t="s">
        <v>298</v>
      </c>
      <c r="AW792" s="4" t="s">
        <v>389</v>
      </c>
      <c r="AX792" s="4" t="s">
        <v>299</v>
      </c>
      <c r="AY792" s="4" t="s">
        <v>390</v>
      </c>
      <c r="AZ792" s="4" t="s">
        <v>391</v>
      </c>
    </row>
    <row r="793" spans="1:52" x14ac:dyDescent="0.35">
      <c r="A793" t="s">
        <v>538</v>
      </c>
      <c r="B793" s="9">
        <v>9.0238760682380001E-2</v>
      </c>
      <c r="C793" s="9">
        <v>0.10598439185899999</v>
      </c>
      <c r="D793" s="9">
        <v>7.6011959794270001E-2</v>
      </c>
      <c r="E793" s="9">
        <v>9.0369317893930004E-2</v>
      </c>
      <c r="F793" s="9">
        <v>0.16373194907290001</v>
      </c>
      <c r="G793" s="9">
        <v>4.7669818425259997E-2</v>
      </c>
      <c r="H793" s="9">
        <v>0.1109636297312</v>
      </c>
      <c r="I793" s="9">
        <v>0</v>
      </c>
      <c r="J793" s="9">
        <v>0</v>
      </c>
      <c r="K793" s="9">
        <v>0.14744679322420001</v>
      </c>
      <c r="L793" s="9">
        <v>8.4993409547250001E-2</v>
      </c>
      <c r="M793" s="9">
        <v>9.8905772279999998E-2</v>
      </c>
      <c r="N793" s="9">
        <v>0</v>
      </c>
      <c r="O793" s="9">
        <v>0.15715419362749999</v>
      </c>
      <c r="P793" s="9">
        <v>7.8560542679520007E-2</v>
      </c>
      <c r="Q793" s="9">
        <v>0</v>
      </c>
      <c r="R793" s="9">
        <v>5.6341697592229997E-2</v>
      </c>
      <c r="S793" s="9">
        <v>0.2261655876557</v>
      </c>
      <c r="T793" s="9">
        <v>0.110074194746</v>
      </c>
      <c r="U793" s="9">
        <v>0.1556998312365</v>
      </c>
      <c r="V793" s="9">
        <v>0.1862599875547</v>
      </c>
      <c r="W793" s="9">
        <v>0</v>
      </c>
      <c r="X793" s="9">
        <v>0</v>
      </c>
      <c r="Y793" s="9">
        <v>5.6840271910530003E-2</v>
      </c>
      <c r="Z793" s="9">
        <v>0.12740391191770001</v>
      </c>
      <c r="AA793" s="9">
        <v>0.1109775178836</v>
      </c>
      <c r="AB793" s="9">
        <v>3.6435274195069998E-2</v>
      </c>
      <c r="AC793" s="9">
        <v>0</v>
      </c>
      <c r="AD793" s="9">
        <v>0.2198176901984</v>
      </c>
      <c r="AE793" s="9">
        <v>0.1119292215899</v>
      </c>
      <c r="AF793" s="9">
        <v>9.8942466782550004E-2</v>
      </c>
      <c r="AG793" s="9">
        <v>0</v>
      </c>
      <c r="AI793" s="9">
        <v>0.10731807698369999</v>
      </c>
      <c r="AJ793" s="9">
        <v>0.18370623201889999</v>
      </c>
      <c r="AK793" s="9">
        <v>0.24311366372029999</v>
      </c>
      <c r="AL793" s="9">
        <v>7.4811324228189993E-2</v>
      </c>
      <c r="AM793" s="9">
        <v>7.0328540056429995E-2</v>
      </c>
      <c r="AN793" s="9">
        <v>0</v>
      </c>
      <c r="AO793" s="9">
        <v>0</v>
      </c>
      <c r="AP793" s="9">
        <v>4.0012196229859999E-2</v>
      </c>
      <c r="AQ793" s="9">
        <v>6.3098668068630001E-2</v>
      </c>
      <c r="AR793" s="9">
        <v>9.0238760682380001E-2</v>
      </c>
      <c r="AT793" s="9">
        <v>9.8416224468390004E-2</v>
      </c>
      <c r="AU793" s="9">
        <v>0.104864147958</v>
      </c>
      <c r="AV793" s="9">
        <v>0</v>
      </c>
      <c r="AW793" s="9">
        <v>9.8942466782550004E-2</v>
      </c>
      <c r="AX793" s="9">
        <v>0</v>
      </c>
      <c r="AY793" s="9">
        <v>0.1119292215899</v>
      </c>
      <c r="AZ793" s="9">
        <v>9.0238760682380001E-2</v>
      </c>
    </row>
    <row r="794" spans="1:52" x14ac:dyDescent="0.35">
      <c r="A794" t="s">
        <v>365</v>
      </c>
      <c r="B794" s="9">
        <v>0.11959592453490001</v>
      </c>
      <c r="C794" s="9">
        <v>0.11196724769789999</v>
      </c>
      <c r="D794" s="9">
        <v>0.12648873595570001</v>
      </c>
      <c r="E794" s="9">
        <v>4.5861879056059998E-2</v>
      </c>
      <c r="F794" s="9">
        <v>0.23516882788980001</v>
      </c>
      <c r="G794" s="9">
        <v>7.722570204017E-2</v>
      </c>
      <c r="H794" s="9">
        <v>0.1633590717174</v>
      </c>
      <c r="I794" s="9">
        <v>0.17278461499</v>
      </c>
      <c r="J794" s="9">
        <v>0</v>
      </c>
      <c r="K794" s="9">
        <v>0</v>
      </c>
      <c r="L794" s="9">
        <v>0.1004801305849</v>
      </c>
      <c r="M794" s="9">
        <v>8.2060513487770007E-2</v>
      </c>
      <c r="N794" s="9">
        <v>0.17034511722529999</v>
      </c>
      <c r="O794" s="9">
        <v>0.14933339469679999</v>
      </c>
      <c r="P794" s="9">
        <v>0.1968736532324</v>
      </c>
      <c r="Q794" s="9">
        <v>9.0727354187499998E-2</v>
      </c>
      <c r="R794" s="9">
        <v>0.16685288078579999</v>
      </c>
      <c r="S794" s="9">
        <v>7.2095496928009997E-2</v>
      </c>
      <c r="T794" s="9">
        <v>0</v>
      </c>
      <c r="U794" s="9">
        <v>2.8334597880120001E-2</v>
      </c>
      <c r="V794" s="9">
        <v>3.924326825222E-2</v>
      </c>
      <c r="W794" s="9">
        <v>0.14628860831919999</v>
      </c>
      <c r="X794" s="9">
        <v>0.14857329728349999</v>
      </c>
      <c r="Y794" s="9">
        <v>0.10109239310320001</v>
      </c>
      <c r="Z794" s="9">
        <v>0.28405042177360001</v>
      </c>
      <c r="AA794" s="9">
        <v>0.11544335107790001</v>
      </c>
      <c r="AB794" s="9">
        <v>0.248259028238</v>
      </c>
      <c r="AC794" s="9">
        <v>0.28168016238940002</v>
      </c>
      <c r="AD794" s="9">
        <v>0.21973847135839999</v>
      </c>
      <c r="AE794" s="9">
        <v>0</v>
      </c>
      <c r="AF794" s="9">
        <v>6.9430460793460005E-2</v>
      </c>
      <c r="AG794" s="9">
        <v>0</v>
      </c>
      <c r="AI794" s="9">
        <v>0.19323241240139999</v>
      </c>
      <c r="AJ794" s="9">
        <v>0.15783370521750001</v>
      </c>
      <c r="AK794" s="9">
        <v>0.17816139872379999</v>
      </c>
      <c r="AL794" s="9">
        <v>0.11925693444380001</v>
      </c>
      <c r="AM794" s="9">
        <v>0.204903195441</v>
      </c>
      <c r="AN794" s="9">
        <v>0</v>
      </c>
      <c r="AO794" s="9">
        <v>0</v>
      </c>
      <c r="AP794" s="9">
        <v>7.1539818576990002E-2</v>
      </c>
      <c r="AQ794" s="9">
        <v>0.1864776199248</v>
      </c>
      <c r="AR794" s="9">
        <v>0.11959592453490001</v>
      </c>
      <c r="AT794" s="9">
        <v>0.14287452310980001</v>
      </c>
      <c r="AU794" s="9">
        <v>0.13897935466719999</v>
      </c>
      <c r="AV794" s="9">
        <v>0</v>
      </c>
      <c r="AW794" s="9">
        <v>6.9430460793460005E-2</v>
      </c>
      <c r="AX794" s="9">
        <v>0</v>
      </c>
      <c r="AY794" s="9">
        <v>0</v>
      </c>
      <c r="AZ794" s="9">
        <v>0.11959592453490001</v>
      </c>
    </row>
    <row r="795" spans="1:52" x14ac:dyDescent="0.35">
      <c r="A795" t="s">
        <v>366</v>
      </c>
      <c r="B795" s="9">
        <v>0.1188500332349</v>
      </c>
      <c r="C795" s="9">
        <v>0.11517921393409999</v>
      </c>
      <c r="D795" s="9">
        <v>0.1221667637428</v>
      </c>
      <c r="E795" s="9">
        <v>0</v>
      </c>
      <c r="F795" s="9">
        <v>0.20065362883910001</v>
      </c>
      <c r="G795" s="9">
        <v>0.1031944438988</v>
      </c>
      <c r="H795" s="9">
        <v>0.15634324641710001</v>
      </c>
      <c r="I795" s="9">
        <v>7.7219011561509995E-2</v>
      </c>
      <c r="J795" s="9">
        <v>0.15288301590709999</v>
      </c>
      <c r="K795" s="9">
        <v>6.8305828370970004E-2</v>
      </c>
      <c r="L795" s="9">
        <v>7.4302330326020002E-2</v>
      </c>
      <c r="M795" s="9">
        <v>8.190180612603E-2</v>
      </c>
      <c r="N795" s="9">
        <v>0.2430222263598</v>
      </c>
      <c r="O795" s="9">
        <v>0.1184268073334</v>
      </c>
      <c r="P795" s="9">
        <v>0.12653863573269999</v>
      </c>
      <c r="Q795" s="9">
        <v>0.25108510258700001</v>
      </c>
      <c r="R795" s="9">
        <v>0.16176342617869999</v>
      </c>
      <c r="S795" s="9">
        <v>9.1540764253910001E-2</v>
      </c>
      <c r="T795" s="9">
        <v>0</v>
      </c>
      <c r="U795" s="9">
        <v>3.5976875883999997E-2</v>
      </c>
      <c r="V795" s="9">
        <v>0.2306995379957</v>
      </c>
      <c r="W795" s="9">
        <v>0</v>
      </c>
      <c r="X795" s="9">
        <v>0.29327500791209998</v>
      </c>
      <c r="Y795" s="9">
        <v>3.0958405684120002E-2</v>
      </c>
      <c r="Z795" s="9">
        <v>0.16829963051630001</v>
      </c>
      <c r="AA795" s="9">
        <v>0.1130445368598</v>
      </c>
      <c r="AB795" s="9">
        <v>0.22344300012359999</v>
      </c>
      <c r="AC795" s="9">
        <v>8.8719853839709997E-2</v>
      </c>
      <c r="AD795" s="9">
        <v>0.22480440490529999</v>
      </c>
      <c r="AE795" s="9">
        <v>0</v>
      </c>
      <c r="AF795" s="9">
        <v>9.8796623981050005E-2</v>
      </c>
      <c r="AG795" s="9">
        <v>0</v>
      </c>
      <c r="AI795" s="9">
        <v>0.1381563572142</v>
      </c>
      <c r="AJ795" s="9">
        <v>0.12896297304439999</v>
      </c>
      <c r="AK795" s="9">
        <v>0</v>
      </c>
      <c r="AL795" s="9">
        <v>0.1069158392591</v>
      </c>
      <c r="AM795" s="9">
        <v>6.1120473790579999E-2</v>
      </c>
      <c r="AN795" s="9">
        <v>0</v>
      </c>
      <c r="AO795" s="9">
        <v>0</v>
      </c>
      <c r="AP795" s="9">
        <v>0.1227737983525</v>
      </c>
      <c r="AQ795" s="9">
        <v>5.9864723443170002E-2</v>
      </c>
      <c r="AR795" s="9">
        <v>0.1188500332349</v>
      </c>
      <c r="AT795" s="9">
        <v>0.13597500907740001</v>
      </c>
      <c r="AU795" s="9">
        <v>0.13811257352949999</v>
      </c>
      <c r="AV795" s="9">
        <v>0</v>
      </c>
      <c r="AW795" s="9">
        <v>9.8796623981050005E-2</v>
      </c>
      <c r="AX795" s="9">
        <v>0</v>
      </c>
      <c r="AY795" s="9">
        <v>0</v>
      </c>
      <c r="AZ795" s="9">
        <v>0.1188500332349</v>
      </c>
    </row>
    <row r="796" spans="1:52" x14ac:dyDescent="0.35">
      <c r="A796" t="s">
        <v>367</v>
      </c>
      <c r="B796" s="9">
        <v>0.27897629687629999</v>
      </c>
      <c r="C796" s="9">
        <v>0.24219396434900001</v>
      </c>
      <c r="D796" s="9">
        <v>0.31221058994459999</v>
      </c>
      <c r="E796" s="9">
        <v>0.13416587095570001</v>
      </c>
      <c r="F796" s="9">
        <v>0.42181536061140001</v>
      </c>
      <c r="G796" s="9">
        <v>0.24801957849680001</v>
      </c>
      <c r="H796" s="9">
        <v>0.34279810253010001</v>
      </c>
      <c r="I796" s="9">
        <v>0.45578431592239999</v>
      </c>
      <c r="J796" s="9">
        <v>0.15288301590709999</v>
      </c>
      <c r="K796" s="9">
        <v>0</v>
      </c>
      <c r="L796" s="9">
        <v>0.2425330658265</v>
      </c>
      <c r="M796" s="9">
        <v>0.28876037404819999</v>
      </c>
      <c r="N796" s="9">
        <v>0.29925238317769998</v>
      </c>
      <c r="O796" s="9">
        <v>0.29205999800580001</v>
      </c>
      <c r="P796" s="9">
        <v>0.29766812313680002</v>
      </c>
      <c r="Q796" s="9">
        <v>0.2164947336186</v>
      </c>
      <c r="R796" s="9">
        <v>0.27471030098589999</v>
      </c>
      <c r="S796" s="9">
        <v>0.43797422974369998</v>
      </c>
      <c r="T796" s="9">
        <v>0.1895998680779</v>
      </c>
      <c r="U796" s="9">
        <v>0.28721467013079999</v>
      </c>
      <c r="V796" s="9">
        <v>0.31523024667749999</v>
      </c>
      <c r="W796" s="9">
        <v>0</v>
      </c>
      <c r="X796" s="9">
        <v>0.41263984711919999</v>
      </c>
      <c r="Y796" s="9">
        <v>0.35614688227000002</v>
      </c>
      <c r="Z796" s="9">
        <v>0.2768503856922</v>
      </c>
      <c r="AA796" s="9">
        <v>0.108152570483</v>
      </c>
      <c r="AB796" s="9">
        <v>0.36187547203940001</v>
      </c>
      <c r="AC796" s="9">
        <v>0.33118002921279999</v>
      </c>
      <c r="AD796" s="9">
        <v>0.44347432807319997</v>
      </c>
      <c r="AE796" s="9">
        <v>0</v>
      </c>
      <c r="AF796" s="9">
        <v>0.19550966494409999</v>
      </c>
      <c r="AG796" s="9">
        <v>0</v>
      </c>
      <c r="AI796" s="9">
        <v>0.36784456727890003</v>
      </c>
      <c r="AJ796" s="9">
        <v>0.32765548124209998</v>
      </c>
      <c r="AK796" s="9">
        <v>0.35952081246750001</v>
      </c>
      <c r="AL796" s="9">
        <v>0.12696216505960001</v>
      </c>
      <c r="AM796" s="9">
        <v>0.2523280268984</v>
      </c>
      <c r="AN796" s="9">
        <v>0</v>
      </c>
      <c r="AO796" s="9">
        <v>0</v>
      </c>
      <c r="AP796" s="9">
        <v>0.17356218302019999</v>
      </c>
      <c r="AQ796" s="9">
        <v>0.28471308283020003</v>
      </c>
      <c r="AR796" s="9">
        <v>0.27897629687629999</v>
      </c>
      <c r="AT796" s="9">
        <v>0.32651212409039998</v>
      </c>
      <c r="AU796" s="9">
        <v>0.32419119512709998</v>
      </c>
      <c r="AV796" s="9">
        <v>0</v>
      </c>
      <c r="AW796" s="9">
        <v>0.19550966494409999</v>
      </c>
      <c r="AX796" s="9">
        <v>0</v>
      </c>
      <c r="AY796" s="9">
        <v>0</v>
      </c>
      <c r="AZ796" s="9">
        <v>0.27897629687629999</v>
      </c>
    </row>
    <row r="797" spans="1:52" x14ac:dyDescent="0.35">
      <c r="A797" t="s">
        <v>368</v>
      </c>
      <c r="B797" s="9">
        <v>0.1153332093357</v>
      </c>
      <c r="C797" s="9">
        <v>0.13543836716239999</v>
      </c>
      <c r="D797" s="9">
        <v>9.7167403594629997E-2</v>
      </c>
      <c r="E797" s="9">
        <v>9.8630185601619999E-2</v>
      </c>
      <c r="F797" s="9">
        <v>0.20049493536099999</v>
      </c>
      <c r="G797" s="9">
        <v>5.9555523814799997E-2</v>
      </c>
      <c r="H797" s="9">
        <v>0.1364160162959</v>
      </c>
      <c r="I797" s="9">
        <v>0</v>
      </c>
      <c r="J797" s="9">
        <v>0.15288301590709999</v>
      </c>
      <c r="K797" s="9">
        <v>0.1249346990094</v>
      </c>
      <c r="L797" s="9">
        <v>8.5333478730890006E-2</v>
      </c>
      <c r="M797" s="9">
        <v>0.15643931550439999</v>
      </c>
      <c r="N797" s="9">
        <v>0</v>
      </c>
      <c r="O797" s="9">
        <v>0.18897794775400001</v>
      </c>
      <c r="P797" s="9">
        <v>0.12960102683419999</v>
      </c>
      <c r="Q797" s="9">
        <v>4.7020962669089998E-2</v>
      </c>
      <c r="R797" s="9">
        <v>0.10624536264959999</v>
      </c>
      <c r="S797" s="9">
        <v>9.1540764253910001E-2</v>
      </c>
      <c r="T797" s="9">
        <v>0.15965221697070001</v>
      </c>
      <c r="U797" s="9">
        <v>0.1328834074612</v>
      </c>
      <c r="V797" s="9">
        <v>0.25317704946649999</v>
      </c>
      <c r="W797" s="9">
        <v>0.21072569830740001</v>
      </c>
      <c r="X797" s="9">
        <v>5.7214589712670003E-2</v>
      </c>
      <c r="Y797" s="9">
        <v>0</v>
      </c>
      <c r="Z797" s="9">
        <v>9.8031905335129996E-2</v>
      </c>
      <c r="AA797" s="9">
        <v>5.7858869760019999E-2</v>
      </c>
      <c r="AB797" s="9">
        <v>4.0413563414450002E-2</v>
      </c>
      <c r="AC797" s="9">
        <v>0.17452327079909999</v>
      </c>
      <c r="AD797" s="9">
        <v>0.22606764703169999</v>
      </c>
      <c r="AE797" s="9">
        <v>0</v>
      </c>
      <c r="AF797" s="9">
        <v>0</v>
      </c>
      <c r="AG797" s="9">
        <v>0</v>
      </c>
      <c r="AI797" s="9">
        <v>9.5918052715759997E-2</v>
      </c>
      <c r="AJ797" s="9">
        <v>0.23960995492769999</v>
      </c>
      <c r="AK797" s="9">
        <v>0.2481554146703</v>
      </c>
      <c r="AL797" s="9">
        <v>0.12847030090370001</v>
      </c>
      <c r="AM797" s="9">
        <v>4.3210860202569999E-2</v>
      </c>
      <c r="AN797" s="9">
        <v>0</v>
      </c>
      <c r="AO797" s="9">
        <v>0</v>
      </c>
      <c r="AP797" s="9">
        <v>3.7284575473629997E-2</v>
      </c>
      <c r="AQ797" s="9">
        <v>0.1358084130218</v>
      </c>
      <c r="AR797" s="9">
        <v>0.1153332093357</v>
      </c>
      <c r="AT797" s="9">
        <v>0.15128245769740001</v>
      </c>
      <c r="AU797" s="9">
        <v>0.13402576272979999</v>
      </c>
      <c r="AV797" s="9">
        <v>0</v>
      </c>
      <c r="AW797" s="9">
        <v>0</v>
      </c>
      <c r="AX797" s="9">
        <v>0</v>
      </c>
      <c r="AY797" s="9">
        <v>0</v>
      </c>
      <c r="AZ797" s="9">
        <v>0.1153332093357</v>
      </c>
    </row>
    <row r="798" spans="1:52" x14ac:dyDescent="0.35">
      <c r="A798" t="s">
        <v>369</v>
      </c>
      <c r="B798" s="9">
        <v>0.15452394758810001</v>
      </c>
      <c r="C798" s="9">
        <v>0.15284587206110001</v>
      </c>
      <c r="D798" s="9">
        <v>0.15604015523510001</v>
      </c>
      <c r="E798" s="9">
        <v>0.21564009423620001</v>
      </c>
      <c r="F798" s="9">
        <v>0.23593077622479999</v>
      </c>
      <c r="G798" s="9">
        <v>0.1077765302425</v>
      </c>
      <c r="H798" s="9">
        <v>0.17766470667010001</v>
      </c>
      <c r="I798" s="9">
        <v>7.7219011561509995E-2</v>
      </c>
      <c r="J798" s="9">
        <v>0.2478275809212</v>
      </c>
      <c r="K798" s="9">
        <v>0</v>
      </c>
      <c r="L798" s="9">
        <v>2.6828092319609999E-2</v>
      </c>
      <c r="M798" s="9">
        <v>0.18661140074310001</v>
      </c>
      <c r="N798" s="9">
        <v>0.22451412215960001</v>
      </c>
      <c r="O798" s="9">
        <v>0.20403735088960001</v>
      </c>
      <c r="P798" s="9">
        <v>0.1976816039289</v>
      </c>
      <c r="Q798" s="9">
        <v>7.544602394878E-2</v>
      </c>
      <c r="R798" s="9">
        <v>0.16311038887490001</v>
      </c>
      <c r="S798" s="9">
        <v>0.21624742279549999</v>
      </c>
      <c r="T798" s="9">
        <v>8.7240366077629999E-2</v>
      </c>
      <c r="U798" s="9">
        <v>0.13794204969939999</v>
      </c>
      <c r="V798" s="9">
        <v>0.28083635222469999</v>
      </c>
      <c r="W798" s="9">
        <v>0.21072569830740001</v>
      </c>
      <c r="X798" s="9">
        <v>0</v>
      </c>
      <c r="Y798" s="9">
        <v>0.1112458619822</v>
      </c>
      <c r="Z798" s="9">
        <v>0.11135551829360001</v>
      </c>
      <c r="AA798" s="9">
        <v>0.2116628002439</v>
      </c>
      <c r="AB798" s="9">
        <v>0.11298164619999999</v>
      </c>
      <c r="AC798" s="9">
        <v>8.5803416959379999E-2</v>
      </c>
      <c r="AD798" s="9">
        <v>0.2297971239521</v>
      </c>
      <c r="AE798" s="9">
        <v>0.16641096144350001</v>
      </c>
      <c r="AF798" s="9">
        <v>7.1659886613000004E-2</v>
      </c>
      <c r="AG798" s="9">
        <v>0</v>
      </c>
      <c r="AI798" s="9">
        <v>0.18651130043110001</v>
      </c>
      <c r="AJ798" s="9">
        <v>0.28153944550229998</v>
      </c>
      <c r="AK798" s="9">
        <v>0.35325855434269998</v>
      </c>
      <c r="AL798" s="9">
        <v>7.7078663927410002E-2</v>
      </c>
      <c r="AM798" s="9">
        <v>0.1779207258445</v>
      </c>
      <c r="AN798" s="9">
        <v>0</v>
      </c>
      <c r="AO798" s="9">
        <v>0</v>
      </c>
      <c r="AP798" s="9">
        <v>4.0203007992780003E-2</v>
      </c>
      <c r="AQ798" s="9">
        <v>0.17189510059749999</v>
      </c>
      <c r="AR798" s="9">
        <v>0.15452394758810001</v>
      </c>
      <c r="AT798" s="9">
        <v>0.1812070503372</v>
      </c>
      <c r="AU798" s="9">
        <v>0.17333755933889999</v>
      </c>
      <c r="AV798" s="9">
        <v>0</v>
      </c>
      <c r="AW798" s="9">
        <v>7.1659886613000004E-2</v>
      </c>
      <c r="AX798" s="9">
        <v>0.1032692608008</v>
      </c>
      <c r="AY798" s="9">
        <v>0.16641096144350001</v>
      </c>
      <c r="AZ798" s="9">
        <v>0.15452394758810001</v>
      </c>
    </row>
    <row r="799" spans="1:52" x14ac:dyDescent="0.35">
      <c r="A799" t="s">
        <v>370</v>
      </c>
      <c r="B799" s="9">
        <v>0.1357686205716</v>
      </c>
      <c r="C799" s="9">
        <v>0.17196493577950001</v>
      </c>
      <c r="D799" s="9">
        <v>0.10306381734260001</v>
      </c>
      <c r="E799" s="9">
        <v>5.487993732417E-2</v>
      </c>
      <c r="F799" s="9">
        <v>0.2911973758311</v>
      </c>
      <c r="G799" s="9">
        <v>0.12541543445969999</v>
      </c>
      <c r="H799" s="9">
        <v>0.21582365681910001</v>
      </c>
      <c r="I799" s="9">
        <v>5.3989591060039997E-2</v>
      </c>
      <c r="J799" s="9">
        <v>0</v>
      </c>
      <c r="K799" s="9">
        <v>0</v>
      </c>
      <c r="L799" s="9">
        <v>0.16230854464159999</v>
      </c>
      <c r="M799" s="9">
        <v>0.2126005280106</v>
      </c>
      <c r="N799" s="9">
        <v>0.1117199588837</v>
      </c>
      <c r="O799" s="9">
        <v>2.562526229799E-2</v>
      </c>
      <c r="P799" s="9">
        <v>0.18226609617360001</v>
      </c>
      <c r="Q799" s="9">
        <v>0.13802463223719999</v>
      </c>
      <c r="R799" s="9">
        <v>0.1697535268849</v>
      </c>
      <c r="S799" s="9">
        <v>0</v>
      </c>
      <c r="T799" s="9">
        <v>0.1155512696768</v>
      </c>
      <c r="U799" s="9">
        <v>7.0137909614920002E-2</v>
      </c>
      <c r="V799" s="9">
        <v>0.37376054999550001</v>
      </c>
      <c r="W799" s="9">
        <v>0.3295463143531</v>
      </c>
      <c r="X799" s="9">
        <v>0</v>
      </c>
      <c r="Y799" s="9">
        <v>0.1820046956603</v>
      </c>
      <c r="Z799" s="9">
        <v>0</v>
      </c>
      <c r="AA799" s="9">
        <v>0.13567578498630001</v>
      </c>
      <c r="AB799" s="9">
        <v>0.22344300012359999</v>
      </c>
      <c r="AC799" s="9">
        <v>0.13418486708069999</v>
      </c>
      <c r="AD799" s="9">
        <v>0</v>
      </c>
      <c r="AE799" s="9">
        <v>6.8011819471059998E-2</v>
      </c>
      <c r="AF799" s="9">
        <v>4.3542867558700002E-2</v>
      </c>
      <c r="AG799" s="9">
        <v>0.30121378170469998</v>
      </c>
      <c r="AI799" s="9">
        <v>9.0530761108270005E-2</v>
      </c>
      <c r="AJ799" s="9">
        <v>0.18492047736799999</v>
      </c>
      <c r="AK799" s="9">
        <v>0.29018566626429998</v>
      </c>
      <c r="AL799" s="9">
        <v>3.7772428436319998E-2</v>
      </c>
      <c r="AM799" s="9">
        <v>4.2733898279969998E-2</v>
      </c>
      <c r="AN799" s="9">
        <v>0</v>
      </c>
      <c r="AO799" s="9">
        <v>0</v>
      </c>
      <c r="AP799" s="9">
        <v>0.15265666170530001</v>
      </c>
      <c r="AQ799" s="9">
        <v>8.0409872846059993E-2</v>
      </c>
      <c r="AR799" s="9">
        <v>0.1357686205716</v>
      </c>
      <c r="AT799" s="9">
        <v>0.1534916842496</v>
      </c>
      <c r="AU799" s="9">
        <v>0.14376109397379999</v>
      </c>
      <c r="AV799" s="9">
        <v>0</v>
      </c>
      <c r="AW799" s="9">
        <v>4.3542867558700002E-2</v>
      </c>
      <c r="AX799" s="9">
        <v>0</v>
      </c>
      <c r="AY799" s="9">
        <v>6.8011819471059998E-2</v>
      </c>
      <c r="AZ799" s="9">
        <v>0.1357686205716</v>
      </c>
    </row>
    <row r="800" spans="1:52" x14ac:dyDescent="0.35">
      <c r="A800" t="s">
        <v>540</v>
      </c>
      <c r="B800" s="9">
        <v>0.159145866134</v>
      </c>
      <c r="C800" s="9">
        <v>0.19609341834460001</v>
      </c>
      <c r="D800" s="9">
        <v>0.12576229054339999</v>
      </c>
      <c r="E800" s="9">
        <v>4.5861879056059998E-2</v>
      </c>
      <c r="F800" s="9">
        <v>0.35633705975969998</v>
      </c>
      <c r="G800" s="9">
        <v>9.1850683213609993E-2</v>
      </c>
      <c r="H800" s="9">
        <v>0.23608679810050001</v>
      </c>
      <c r="I800" s="9">
        <v>7.7219011561509995E-2</v>
      </c>
      <c r="J800" s="9">
        <v>0.1238337729128</v>
      </c>
      <c r="K800" s="9">
        <v>0</v>
      </c>
      <c r="L800" s="9">
        <v>0.1003250742636</v>
      </c>
      <c r="M800" s="9">
        <v>0.12765041752920001</v>
      </c>
      <c r="N800" s="9">
        <v>0.20867953615199999</v>
      </c>
      <c r="O800" s="9">
        <v>0.2276889066593</v>
      </c>
      <c r="P800" s="9">
        <v>0.20668040697010001</v>
      </c>
      <c r="Q800" s="9">
        <v>0.2189418274911</v>
      </c>
      <c r="R800" s="9">
        <v>0.21014823692410001</v>
      </c>
      <c r="S800" s="9">
        <v>7.609559109854E-2</v>
      </c>
      <c r="T800" s="9">
        <v>5.0651654785250001E-2</v>
      </c>
      <c r="U800" s="9">
        <v>6.0651498529229998E-2</v>
      </c>
      <c r="V800" s="9">
        <v>0.1885267735319</v>
      </c>
      <c r="W800" s="9">
        <v>0.15463392130129999</v>
      </c>
      <c r="X800" s="9">
        <v>0.38544385253949998</v>
      </c>
      <c r="Y800" s="9">
        <v>8.4793879987790005E-2</v>
      </c>
      <c r="Z800" s="9">
        <v>0.12428011597169999</v>
      </c>
      <c r="AA800" s="9">
        <v>0.10302308666060001</v>
      </c>
      <c r="AB800" s="9">
        <v>0.4194997268174</v>
      </c>
      <c r="AC800" s="9">
        <v>0.39383903627279998</v>
      </c>
      <c r="AD800" s="9">
        <v>0.23402176235540001</v>
      </c>
      <c r="AE800" s="9">
        <v>0.1895307511871</v>
      </c>
      <c r="AF800" s="9">
        <v>0.12609743138650001</v>
      </c>
      <c r="AG800" s="9">
        <v>0.2175993238092</v>
      </c>
      <c r="AI800" s="9">
        <v>0.1581137775135</v>
      </c>
      <c r="AJ800" s="9">
        <v>0.36197366089569999</v>
      </c>
      <c r="AK800" s="9">
        <v>0.229524138249</v>
      </c>
      <c r="AL800" s="9">
        <v>0.1076213668255</v>
      </c>
      <c r="AM800" s="9">
        <v>0.19622829944959999</v>
      </c>
      <c r="AN800" s="9">
        <v>0</v>
      </c>
      <c r="AO800" s="9">
        <v>0</v>
      </c>
      <c r="AP800" s="9">
        <v>0.11982912460800001</v>
      </c>
      <c r="AQ800" s="9">
        <v>0.167174936893</v>
      </c>
      <c r="AR800" s="9">
        <v>0.159145866134</v>
      </c>
      <c r="AT800" s="9">
        <v>0.17028576692520001</v>
      </c>
      <c r="AU800" s="9">
        <v>0.18493932681450001</v>
      </c>
      <c r="AV800" s="9">
        <v>0</v>
      </c>
      <c r="AW800" s="9">
        <v>0.12609743138650001</v>
      </c>
      <c r="AX800" s="9">
        <v>0</v>
      </c>
      <c r="AY800" s="9">
        <v>0.1895307511871</v>
      </c>
      <c r="AZ800" s="9">
        <v>0.159145866134</v>
      </c>
    </row>
    <row r="801" spans="1:52" x14ac:dyDescent="0.35">
      <c r="A801" t="s">
        <v>372</v>
      </c>
      <c r="B801" s="9">
        <v>0.17370122798849999</v>
      </c>
      <c r="C801" s="9">
        <v>0.1693239054524</v>
      </c>
      <c r="D801" s="9">
        <v>0.17765631212880001</v>
      </c>
      <c r="E801" s="9">
        <v>8.7138917174239994E-2</v>
      </c>
      <c r="F801" s="9">
        <v>0.16523815542600001</v>
      </c>
      <c r="G801" s="9">
        <v>0.19453935045779999</v>
      </c>
      <c r="H801" s="9">
        <v>0.178560113311</v>
      </c>
      <c r="I801" s="9">
        <v>0.1875882442132</v>
      </c>
      <c r="J801" s="9">
        <v>0.15288301590709999</v>
      </c>
      <c r="K801" s="9">
        <v>0.23197553336429999</v>
      </c>
      <c r="L801" s="9">
        <v>0.172060198976</v>
      </c>
      <c r="M801" s="9">
        <v>0.21014952765270001</v>
      </c>
      <c r="N801" s="9">
        <v>6.7810049360209998E-2</v>
      </c>
      <c r="O801" s="9">
        <v>0.21322715746920001</v>
      </c>
      <c r="P801" s="9">
        <v>0.1199611297156</v>
      </c>
      <c r="Q801" s="9">
        <v>0.2158188822505</v>
      </c>
      <c r="R801" s="9">
        <v>0.14707204928600001</v>
      </c>
      <c r="S801" s="9">
        <v>0.41853578105689998</v>
      </c>
      <c r="T801" s="9">
        <v>9.9897003157379996E-2</v>
      </c>
      <c r="U801" s="9">
        <v>0.22512676126299999</v>
      </c>
      <c r="V801" s="9">
        <v>0.1705535547641</v>
      </c>
      <c r="W801" s="9">
        <v>0.3695311560265</v>
      </c>
      <c r="X801" s="9">
        <v>0</v>
      </c>
      <c r="Y801" s="9">
        <v>0.1372145940982</v>
      </c>
      <c r="Z801" s="9">
        <v>5.0459966426099997E-2</v>
      </c>
      <c r="AA801" s="9">
        <v>0.1005809724239</v>
      </c>
      <c r="AB801" s="9">
        <v>3.6435274195069998E-2</v>
      </c>
      <c r="AC801" s="9">
        <v>0.1779446600796</v>
      </c>
      <c r="AD801" s="11">
        <v>0.50336721955829999</v>
      </c>
      <c r="AE801" s="9">
        <v>0.2148876623945</v>
      </c>
      <c r="AF801" s="9">
        <v>0.2931074249515</v>
      </c>
      <c r="AG801" s="9">
        <v>0</v>
      </c>
      <c r="AI801" s="9">
        <v>0.2136846724042</v>
      </c>
      <c r="AJ801" s="9">
        <v>0.1162034178132</v>
      </c>
      <c r="AK801" s="9">
        <v>0.1840598930433</v>
      </c>
      <c r="AL801" s="9">
        <v>0.13794770375839999</v>
      </c>
      <c r="AM801" s="9">
        <v>0.26080909602739999</v>
      </c>
      <c r="AN801" s="9">
        <v>0</v>
      </c>
      <c r="AO801" s="9">
        <v>0</v>
      </c>
      <c r="AP801" s="9">
        <v>7.8988383934209996E-2</v>
      </c>
      <c r="AQ801" s="9">
        <v>0.17121416382519999</v>
      </c>
      <c r="AR801" s="9">
        <v>0.17370122798849999</v>
      </c>
      <c r="AT801" s="9">
        <v>0.16874418443549999</v>
      </c>
      <c r="AU801" s="9">
        <v>0.1932889375755</v>
      </c>
      <c r="AV801" s="9">
        <v>0.1125248700303</v>
      </c>
      <c r="AW801" s="9">
        <v>0.2931074249515</v>
      </c>
      <c r="AX801" s="9">
        <v>0</v>
      </c>
      <c r="AY801" s="9">
        <v>0.2148876623945</v>
      </c>
      <c r="AZ801" s="9">
        <v>0.17370122798849999</v>
      </c>
    </row>
    <row r="802" spans="1:52" x14ac:dyDescent="0.35">
      <c r="A802" t="s">
        <v>373</v>
      </c>
      <c r="B802" s="9">
        <v>0.120196848099</v>
      </c>
      <c r="C802" s="9">
        <v>0.1535186844367</v>
      </c>
      <c r="D802" s="9">
        <v>9.0089250284340006E-2</v>
      </c>
      <c r="E802" s="9">
        <v>0.1048618460427</v>
      </c>
      <c r="F802" s="9">
        <v>0.29526535249379998</v>
      </c>
      <c r="G802" s="9">
        <v>2.664536290185E-2</v>
      </c>
      <c r="H802" s="9">
        <v>0.1731357197424</v>
      </c>
      <c r="I802" s="9">
        <v>0</v>
      </c>
      <c r="J802" s="9">
        <v>0.1238337729128</v>
      </c>
      <c r="K802" s="9">
        <v>0</v>
      </c>
      <c r="L802" s="9">
        <v>5.4173146929040003E-2</v>
      </c>
      <c r="M802" s="9">
        <v>0.1603629827344</v>
      </c>
      <c r="N802" s="9">
        <v>5.0429644056970001E-2</v>
      </c>
      <c r="O802" s="9">
        <v>0.2000519017124</v>
      </c>
      <c r="P802" s="9">
        <v>0.17943424600989999</v>
      </c>
      <c r="Q802" s="9">
        <v>5.1034741989050003E-2</v>
      </c>
      <c r="R802" s="9">
        <v>0.14311972230860001</v>
      </c>
      <c r="S802" s="9">
        <v>0.19319584401580001</v>
      </c>
      <c r="T802" s="9">
        <v>0</v>
      </c>
      <c r="U802" s="9">
        <v>7.5928827535020005E-2</v>
      </c>
      <c r="V802" s="9">
        <v>0.2035350317322</v>
      </c>
      <c r="W802" s="9">
        <v>0</v>
      </c>
      <c r="X802" s="9">
        <v>0.14857329728349999</v>
      </c>
      <c r="Y802" s="9">
        <v>7.3591910426370005E-2</v>
      </c>
      <c r="Z802" s="9">
        <v>7.8612222571739998E-2</v>
      </c>
      <c r="AA802" s="9">
        <v>5.9107331732239997E-2</v>
      </c>
      <c r="AB802" s="9">
        <v>5.9157992667540002E-2</v>
      </c>
      <c r="AC802" s="9">
        <v>0.1490079602137</v>
      </c>
      <c r="AD802" s="9">
        <v>0.25141561874009999</v>
      </c>
      <c r="AE802" s="9">
        <v>0.31590739007700003</v>
      </c>
      <c r="AF802" s="9">
        <v>0.2070069158334</v>
      </c>
      <c r="AG802" s="9">
        <v>0</v>
      </c>
      <c r="AI802" s="9">
        <v>0.13202015222470001</v>
      </c>
      <c r="AJ802" s="11">
        <v>0.31759712188549999</v>
      </c>
      <c r="AK802" s="9">
        <v>0.34301108032479999</v>
      </c>
      <c r="AL802" s="9">
        <v>5.1368696635070002E-2</v>
      </c>
      <c r="AM802" s="9">
        <v>0.13846907409629999</v>
      </c>
      <c r="AN802" s="9">
        <v>0</v>
      </c>
      <c r="AO802" s="9">
        <v>0</v>
      </c>
      <c r="AP802" s="9">
        <v>4.1095843940980002E-2</v>
      </c>
      <c r="AQ802" s="9">
        <v>0.1144194013342</v>
      </c>
      <c r="AR802" s="9">
        <v>0.120196848099</v>
      </c>
      <c r="AT802" s="9">
        <v>0.1028825170539</v>
      </c>
      <c r="AU802" s="9">
        <v>0.13967767251929999</v>
      </c>
      <c r="AV802" s="9">
        <v>0</v>
      </c>
      <c r="AW802" s="9">
        <v>0.2070069158334</v>
      </c>
      <c r="AX802" s="9">
        <v>0</v>
      </c>
      <c r="AY802" s="9">
        <v>0.31590739007700003</v>
      </c>
      <c r="AZ802" s="9">
        <v>0.120196848099</v>
      </c>
    </row>
    <row r="803" spans="1:52" x14ac:dyDescent="0.35">
      <c r="A803" t="s">
        <v>374</v>
      </c>
      <c r="B803" s="9">
        <v>0.22818561494190001</v>
      </c>
      <c r="C803" s="9">
        <v>0.27521156666879998</v>
      </c>
      <c r="D803" s="9">
        <v>0.18569580654430001</v>
      </c>
      <c r="E803" s="9">
        <v>0.21453424658129999</v>
      </c>
      <c r="F803" s="9">
        <v>0.29106289685120001</v>
      </c>
      <c r="G803" s="9">
        <v>0.1408656804357</v>
      </c>
      <c r="H803" s="9">
        <v>0.222774863228</v>
      </c>
      <c r="I803" s="9">
        <v>0.16523994662569999</v>
      </c>
      <c r="J803" s="9">
        <v>0.46600233266520003</v>
      </c>
      <c r="K803" s="9">
        <v>0.17015320232129999</v>
      </c>
      <c r="L803" s="9">
        <v>0.21284083915679999</v>
      </c>
      <c r="M803" s="9">
        <v>0.17747199413520001</v>
      </c>
      <c r="N803" s="9">
        <v>0.35425896658049999</v>
      </c>
      <c r="O803" s="9">
        <v>0.2104126462509</v>
      </c>
      <c r="P803" s="9">
        <v>0.1854074527964</v>
      </c>
      <c r="Q803" s="9">
        <v>0.36764156752920002</v>
      </c>
      <c r="R803" s="9">
        <v>0.23694772259040001</v>
      </c>
      <c r="S803" s="9">
        <v>0.21184555595339999</v>
      </c>
      <c r="T803" s="9">
        <v>0.21088823289850001</v>
      </c>
      <c r="U803" s="9">
        <v>0.21126447503510001</v>
      </c>
      <c r="V803" s="9">
        <v>0.27584458211489998</v>
      </c>
      <c r="W803" s="9">
        <v>0</v>
      </c>
      <c r="X803" s="9">
        <v>0</v>
      </c>
      <c r="Y803" s="9">
        <v>2.4284578439550002E-2</v>
      </c>
      <c r="Z803" s="9">
        <v>0.1402328730513</v>
      </c>
      <c r="AA803" s="9">
        <v>0.15072959167969999</v>
      </c>
      <c r="AB803" s="9">
        <v>0.18302943670919999</v>
      </c>
      <c r="AC803" s="9">
        <v>0.13779018644630001</v>
      </c>
      <c r="AD803" s="9">
        <v>0.322213816717</v>
      </c>
      <c r="AE803" s="9">
        <v>0.2445981752527</v>
      </c>
      <c r="AF803" s="9">
        <v>0.41213525971140003</v>
      </c>
      <c r="AG803" s="9">
        <v>0</v>
      </c>
      <c r="AI803" s="9">
        <v>0.21198699369839999</v>
      </c>
      <c r="AJ803" s="9">
        <v>0.41882597137959998</v>
      </c>
      <c r="AK803" s="9">
        <v>0.31783367774409998</v>
      </c>
      <c r="AL803" s="9">
        <v>0.26169645760249999</v>
      </c>
      <c r="AM803" s="9">
        <v>0.34372221203999997</v>
      </c>
      <c r="AN803" s="9">
        <v>0</v>
      </c>
      <c r="AO803" s="9">
        <v>0</v>
      </c>
      <c r="AP803" s="9">
        <v>0.26522340731569999</v>
      </c>
      <c r="AQ803" s="9">
        <v>0.1817082852312</v>
      </c>
      <c r="AR803" s="9">
        <v>0.22818561494190001</v>
      </c>
      <c r="AT803" s="9">
        <v>0.19908546783370001</v>
      </c>
      <c r="AU803" s="9">
        <v>0.18917659697639999</v>
      </c>
      <c r="AV803" s="11">
        <v>0.79904999562949997</v>
      </c>
      <c r="AW803" s="9">
        <v>0.41213525971140003</v>
      </c>
      <c r="AX803" s="9">
        <v>0.25147186585469999</v>
      </c>
      <c r="AY803" s="9">
        <v>0.2445981752527</v>
      </c>
      <c r="AZ803" s="9">
        <v>0.22818561494190001</v>
      </c>
    </row>
    <row r="804" spans="1:52" x14ac:dyDescent="0.35">
      <c r="A804" t="s">
        <v>375</v>
      </c>
      <c r="B804" s="9">
        <v>0.1189752959851</v>
      </c>
      <c r="C804" s="9">
        <v>0.1500359983915</v>
      </c>
      <c r="D804" s="9">
        <v>9.0910722159730006E-2</v>
      </c>
      <c r="E804" s="9">
        <v>4.9113829275999998E-2</v>
      </c>
      <c r="F804" s="9">
        <v>0.164971161762</v>
      </c>
      <c r="G804" s="9">
        <v>2.664536290185E-2</v>
      </c>
      <c r="H804" s="9">
        <v>0.10208053682940001</v>
      </c>
      <c r="I804" s="9">
        <v>0.1868351783112</v>
      </c>
      <c r="J804" s="9">
        <v>0.27671678881989997</v>
      </c>
      <c r="K804" s="9">
        <v>8.6564279259890006E-2</v>
      </c>
      <c r="L804" s="9">
        <v>8.1882639991939996E-2</v>
      </c>
      <c r="M804" s="9">
        <v>4.4714826460379997E-2</v>
      </c>
      <c r="N804" s="9">
        <v>0.19121186622870001</v>
      </c>
      <c r="O804" s="9">
        <v>0.1994605109815</v>
      </c>
      <c r="P804" s="9">
        <v>0.1812349704408</v>
      </c>
      <c r="Q804" s="9">
        <v>0.11306047034989999</v>
      </c>
      <c r="R804" s="9">
        <v>0.16195355250810001</v>
      </c>
      <c r="S804" s="9">
        <v>9.1540764253910001E-2</v>
      </c>
      <c r="T804" s="9">
        <v>0</v>
      </c>
      <c r="U804" s="9">
        <v>3.5976875883999997E-2</v>
      </c>
      <c r="V804" s="9">
        <v>0</v>
      </c>
      <c r="W804" s="9">
        <v>0</v>
      </c>
      <c r="X804" s="9">
        <v>0</v>
      </c>
      <c r="Y804" s="9">
        <v>5.524298412367E-2</v>
      </c>
      <c r="Z804" s="9">
        <v>6.5071166084489998E-2</v>
      </c>
      <c r="AA804" s="9">
        <v>0</v>
      </c>
      <c r="AB804" s="9">
        <v>0.18302943670919999</v>
      </c>
      <c r="AC804" s="9">
        <v>0.16058208240749999</v>
      </c>
      <c r="AD804" s="9">
        <v>0.26280908055180002</v>
      </c>
      <c r="AE804" s="9">
        <v>0.23910551047340001</v>
      </c>
      <c r="AF804" s="9">
        <v>0</v>
      </c>
      <c r="AG804" s="9">
        <v>0.24962798378760001</v>
      </c>
      <c r="AI804" s="9">
        <v>0.14154143449180001</v>
      </c>
      <c r="AJ804" s="9">
        <v>0.19114518512279999</v>
      </c>
      <c r="AK804" s="9">
        <v>0.17816139872379999</v>
      </c>
      <c r="AL804" s="9">
        <v>8.6110422286669999E-2</v>
      </c>
      <c r="AM804" s="9">
        <v>6.1120473790579999E-2</v>
      </c>
      <c r="AN804" s="9">
        <v>0</v>
      </c>
      <c r="AO804" s="9">
        <v>0</v>
      </c>
      <c r="AP804" s="9">
        <v>8.3592140765780004E-2</v>
      </c>
      <c r="AQ804" s="9">
        <v>0.11611518661630001</v>
      </c>
      <c r="AR804" s="9">
        <v>0.1189752959851</v>
      </c>
      <c r="AT804" s="9">
        <v>0.1120862405465</v>
      </c>
      <c r="AU804" s="9">
        <v>0.1108536625912</v>
      </c>
      <c r="AV804" s="9">
        <v>0</v>
      </c>
      <c r="AW804" s="9">
        <v>0</v>
      </c>
      <c r="AX804" s="9">
        <v>0.26173937826249999</v>
      </c>
      <c r="AY804" s="9">
        <v>0.23910551047340001</v>
      </c>
      <c r="AZ804" s="9">
        <v>0.1189752959851</v>
      </c>
    </row>
    <row r="805" spans="1:52" x14ac:dyDescent="0.35">
      <c r="A805" t="s">
        <v>376</v>
      </c>
      <c r="B805" s="9">
        <v>8.1378288789840006E-2</v>
      </c>
      <c r="C805" s="9">
        <v>4.1494826424190001E-2</v>
      </c>
      <c r="D805" s="9">
        <v>0.1174145753916</v>
      </c>
      <c r="E805" s="9">
        <v>0.1899348270482</v>
      </c>
      <c r="F805" s="9">
        <v>0</v>
      </c>
      <c r="G805" s="9">
        <v>6.0269202413090001E-2</v>
      </c>
      <c r="H805" s="9">
        <v>2.7401741650400002E-2</v>
      </c>
      <c r="I805" s="9">
        <v>9.7456078626240006E-2</v>
      </c>
      <c r="J805" s="9">
        <v>0.16233631350069999</v>
      </c>
      <c r="K805" s="9">
        <v>0.17061966444990001</v>
      </c>
      <c r="L805" s="9">
        <v>7.6583438993330005E-2</v>
      </c>
      <c r="M805" s="9">
        <v>9.221918994061E-2</v>
      </c>
      <c r="N805" s="9">
        <v>0.1086670142991</v>
      </c>
      <c r="O805" s="9">
        <v>5.1151152162049997E-2</v>
      </c>
      <c r="P805" s="9">
        <v>0.1003112887041</v>
      </c>
      <c r="Q805" s="9">
        <v>2.4841247862199999E-2</v>
      </c>
      <c r="R805" s="9">
        <v>7.8966513209900002E-2</v>
      </c>
      <c r="S805" s="9">
        <v>0</v>
      </c>
      <c r="T805" s="9">
        <v>0.14174290279589999</v>
      </c>
      <c r="U805" s="9">
        <v>8.6035843073519996E-2</v>
      </c>
      <c r="V805" s="9">
        <v>0</v>
      </c>
      <c r="W805" s="9">
        <v>0</v>
      </c>
      <c r="X805" s="9">
        <v>0</v>
      </c>
      <c r="Y805" s="9">
        <v>4.4059242541060001E-2</v>
      </c>
      <c r="Z805" s="9">
        <v>0.14670517881459999</v>
      </c>
      <c r="AA805" s="9">
        <v>0.1301956697726</v>
      </c>
      <c r="AB805" s="9">
        <v>0</v>
      </c>
      <c r="AC805" s="9">
        <v>0</v>
      </c>
      <c r="AD805" s="9">
        <v>0</v>
      </c>
      <c r="AE805" s="9">
        <v>0.2023332906402</v>
      </c>
      <c r="AF805" s="9">
        <v>9.7980279023860001E-2</v>
      </c>
      <c r="AG805" s="9">
        <v>0.23155891069840001</v>
      </c>
      <c r="AI805" s="9">
        <v>2.239856773559E-2</v>
      </c>
      <c r="AJ805" s="9">
        <v>0.1027959481005</v>
      </c>
      <c r="AK805" s="9">
        <v>0</v>
      </c>
      <c r="AL805" s="9">
        <v>9.3293592360670002E-2</v>
      </c>
      <c r="AM805" s="9">
        <v>6.653102079072E-2</v>
      </c>
      <c r="AN805" s="9">
        <v>1</v>
      </c>
      <c r="AO805" s="11">
        <v>1</v>
      </c>
      <c r="AP805" s="9">
        <v>0.14678907873390001</v>
      </c>
      <c r="AQ805" s="9">
        <v>9.1023495903970006E-2</v>
      </c>
      <c r="AR805" s="9">
        <v>8.1378288789840006E-2</v>
      </c>
      <c r="AT805" s="9">
        <v>6.0868913458429999E-2</v>
      </c>
      <c r="AU805" s="9">
        <v>6.4697502004860005E-2</v>
      </c>
      <c r="AV805" s="9">
        <v>8.8425134340149994E-2</v>
      </c>
      <c r="AW805" s="9">
        <v>9.7980279023860001E-2</v>
      </c>
      <c r="AX805" s="9">
        <v>0.38351949508200001</v>
      </c>
      <c r="AY805" s="9">
        <v>0.2023332906402</v>
      </c>
      <c r="AZ805" s="9">
        <v>8.1378288789840006E-2</v>
      </c>
    </row>
    <row r="806" spans="1:52" x14ac:dyDescent="0.35">
      <c r="A806" t="s">
        <v>391</v>
      </c>
      <c r="B806" s="9">
        <v>1</v>
      </c>
      <c r="C806" s="9">
        <v>1</v>
      </c>
      <c r="D806" s="9">
        <v>1</v>
      </c>
      <c r="E806" s="9">
        <v>1</v>
      </c>
      <c r="F806" s="9">
        <v>1</v>
      </c>
      <c r="G806" s="9">
        <v>1</v>
      </c>
      <c r="H806" s="9">
        <v>1</v>
      </c>
      <c r="I806" s="9">
        <v>1</v>
      </c>
      <c r="J806" s="9">
        <v>1</v>
      </c>
      <c r="K806" s="9">
        <v>1</v>
      </c>
      <c r="L806" s="9">
        <v>1</v>
      </c>
      <c r="M806" s="9">
        <v>1</v>
      </c>
      <c r="N806" s="9">
        <v>1</v>
      </c>
      <c r="O806" s="9">
        <v>1</v>
      </c>
      <c r="P806" s="9">
        <v>1</v>
      </c>
      <c r="Q806" s="9">
        <v>1</v>
      </c>
      <c r="R806" s="9">
        <v>1</v>
      </c>
      <c r="S806" s="9">
        <v>1</v>
      </c>
      <c r="T806" s="9">
        <v>1</v>
      </c>
      <c r="U806" s="9">
        <v>1</v>
      </c>
      <c r="V806" s="9">
        <v>1</v>
      </c>
      <c r="W806" s="9">
        <v>1</v>
      </c>
      <c r="X806" s="9">
        <v>1</v>
      </c>
      <c r="Y806" s="9">
        <v>1</v>
      </c>
      <c r="Z806" s="9">
        <v>1</v>
      </c>
      <c r="AA806" s="9">
        <v>1</v>
      </c>
      <c r="AB806" s="9">
        <v>1</v>
      </c>
      <c r="AC806" s="9">
        <v>1</v>
      </c>
      <c r="AD806" s="9">
        <v>1</v>
      </c>
      <c r="AE806" s="9">
        <v>1</v>
      </c>
      <c r="AF806" s="9">
        <v>1</v>
      </c>
      <c r="AG806" s="9">
        <v>1</v>
      </c>
      <c r="AI806" s="9">
        <v>1</v>
      </c>
      <c r="AJ806" s="9">
        <v>1</v>
      </c>
      <c r="AK806" s="9">
        <v>1</v>
      </c>
      <c r="AL806" s="9">
        <v>1</v>
      </c>
      <c r="AM806" s="9">
        <v>1</v>
      </c>
      <c r="AN806" s="9">
        <v>1</v>
      </c>
      <c r="AO806" s="9">
        <v>1</v>
      </c>
      <c r="AP806" s="9">
        <v>1</v>
      </c>
      <c r="AQ806" s="9">
        <v>1</v>
      </c>
      <c r="AR806" s="9">
        <v>1</v>
      </c>
      <c r="AT806" s="9">
        <v>1</v>
      </c>
      <c r="AU806" s="9">
        <v>1</v>
      </c>
      <c r="AV806" s="9">
        <v>1</v>
      </c>
      <c r="AW806" s="9">
        <v>1</v>
      </c>
      <c r="AX806" s="9">
        <v>1</v>
      </c>
      <c r="AY806" s="9">
        <v>1</v>
      </c>
      <c r="AZ806" s="9">
        <v>1</v>
      </c>
    </row>
    <row r="807" spans="1:52" x14ac:dyDescent="0.35">
      <c r="A807" t="s">
        <v>341</v>
      </c>
      <c r="B807" s="6">
        <v>98</v>
      </c>
      <c r="C807" s="6">
        <v>43</v>
      </c>
      <c r="D807" s="6">
        <v>55</v>
      </c>
      <c r="E807" s="6">
        <v>20</v>
      </c>
      <c r="F807" s="6">
        <v>21</v>
      </c>
      <c r="G807" s="6">
        <v>27</v>
      </c>
      <c r="H807" s="6">
        <v>48</v>
      </c>
      <c r="I807" s="6">
        <v>11</v>
      </c>
      <c r="J807" s="6">
        <v>7</v>
      </c>
      <c r="K807" s="6">
        <v>12</v>
      </c>
      <c r="L807" s="6">
        <v>31</v>
      </c>
      <c r="M807" s="6">
        <v>27</v>
      </c>
      <c r="N807" s="6">
        <v>19</v>
      </c>
      <c r="O807" s="6">
        <v>21</v>
      </c>
      <c r="P807" s="6">
        <v>39</v>
      </c>
      <c r="Q807" s="6">
        <v>21</v>
      </c>
      <c r="R807" s="6">
        <v>60</v>
      </c>
      <c r="S807" s="6">
        <v>16</v>
      </c>
      <c r="T807" s="6">
        <v>22</v>
      </c>
      <c r="U807" s="6">
        <v>38</v>
      </c>
      <c r="V807" s="6">
        <v>14</v>
      </c>
      <c r="W807" s="6">
        <v>6</v>
      </c>
      <c r="X807" s="6">
        <v>7</v>
      </c>
      <c r="Y807" s="6">
        <v>20</v>
      </c>
      <c r="Z807" s="6">
        <v>15</v>
      </c>
      <c r="AA807" s="6">
        <v>17</v>
      </c>
      <c r="AB807" s="6">
        <v>11</v>
      </c>
      <c r="AC807" s="6">
        <v>13</v>
      </c>
      <c r="AD807" s="6">
        <v>18</v>
      </c>
      <c r="AE807" s="6">
        <v>11</v>
      </c>
      <c r="AF807" s="6">
        <v>16</v>
      </c>
      <c r="AG807" s="6">
        <v>4</v>
      </c>
      <c r="AH807" s="6">
        <v>0</v>
      </c>
      <c r="AI807" s="6">
        <v>39</v>
      </c>
      <c r="AJ807" s="6">
        <v>31</v>
      </c>
      <c r="AK807" s="6">
        <v>13</v>
      </c>
      <c r="AL807" s="6">
        <v>35</v>
      </c>
      <c r="AM807" s="6">
        <v>18</v>
      </c>
      <c r="AN807" s="6">
        <v>1</v>
      </c>
      <c r="AO807" s="6">
        <v>2</v>
      </c>
      <c r="AP807" s="6">
        <v>39</v>
      </c>
      <c r="AQ807" s="6">
        <v>52</v>
      </c>
      <c r="AR807" s="6">
        <v>98</v>
      </c>
      <c r="AS807" s="6">
        <v>0</v>
      </c>
      <c r="AT807" s="6">
        <v>73</v>
      </c>
      <c r="AU807" s="6">
        <v>83</v>
      </c>
      <c r="AV807" s="6">
        <v>7</v>
      </c>
      <c r="AW807" s="6">
        <v>16</v>
      </c>
      <c r="AX807" s="6">
        <v>6</v>
      </c>
      <c r="AY807" s="6">
        <v>11</v>
      </c>
      <c r="AZ807" s="6">
        <v>98</v>
      </c>
    </row>
    <row r="808" spans="1:52" x14ac:dyDescent="0.35">
      <c r="A808" t="s">
        <v>554</v>
      </c>
    </row>
    <row r="809" spans="1:52" x14ac:dyDescent="0.35">
      <c r="A809" t="s">
        <v>343</v>
      </c>
    </row>
    <row r="813" spans="1:52" x14ac:dyDescent="0.35">
      <c r="A813" s="3" t="s">
        <v>337</v>
      </c>
    </row>
    <row r="814" spans="1:52" x14ac:dyDescent="0.35">
      <c r="A814" t="s">
        <v>76</v>
      </c>
    </row>
    <row r="815" spans="1:52" ht="130.5" x14ac:dyDescent="0.35">
      <c r="A815" s="4" t="s">
        <v>393</v>
      </c>
      <c r="B815" s="4" t="s">
        <v>344</v>
      </c>
      <c r="C815" s="4" t="s">
        <v>345</v>
      </c>
      <c r="D815" s="4" t="s">
        <v>346</v>
      </c>
      <c r="E815" s="4" t="s">
        <v>347</v>
      </c>
      <c r="F815" s="4" t="s">
        <v>348</v>
      </c>
      <c r="G815" s="4" t="s">
        <v>349</v>
      </c>
      <c r="H815" s="4" t="s">
        <v>350</v>
      </c>
      <c r="I815" s="4" t="s">
        <v>351</v>
      </c>
      <c r="J815" s="4" t="s">
        <v>352</v>
      </c>
      <c r="K815" s="4" t="s">
        <v>353</v>
      </c>
      <c r="L815" s="4" t="s">
        <v>354</v>
      </c>
      <c r="M815" s="4" t="s">
        <v>355</v>
      </c>
      <c r="N815" s="4" t="s">
        <v>356</v>
      </c>
      <c r="O815" s="4" t="s">
        <v>357</v>
      </c>
      <c r="P815" s="4" t="s">
        <v>358</v>
      </c>
      <c r="Q815" s="4" t="s">
        <v>359</v>
      </c>
      <c r="R815" s="4" t="s">
        <v>360</v>
      </c>
      <c r="S815" s="4" t="s">
        <v>361</v>
      </c>
      <c r="T815" s="4" t="s">
        <v>362</v>
      </c>
      <c r="U815" s="4" t="s">
        <v>363</v>
      </c>
      <c r="V815" s="4" t="s">
        <v>364</v>
      </c>
      <c r="W815" s="4" t="s">
        <v>365</v>
      </c>
      <c r="X815" s="4" t="s">
        <v>366</v>
      </c>
      <c r="Y815" s="4" t="s">
        <v>367</v>
      </c>
      <c r="Z815" s="4" t="s">
        <v>368</v>
      </c>
      <c r="AA815" s="4" t="s">
        <v>369</v>
      </c>
      <c r="AB815" s="4" t="s">
        <v>370</v>
      </c>
      <c r="AC815" s="4" t="s">
        <v>371</v>
      </c>
      <c r="AD815" s="4" t="s">
        <v>372</v>
      </c>
      <c r="AE815" s="4" t="s">
        <v>373</v>
      </c>
      <c r="AF815" s="4" t="s">
        <v>374</v>
      </c>
      <c r="AG815" s="4" t="s">
        <v>375</v>
      </c>
      <c r="AH815" s="4" t="s">
        <v>376</v>
      </c>
      <c r="AI815" s="4" t="s">
        <v>377</v>
      </c>
      <c r="AJ815" s="4" t="s">
        <v>378</v>
      </c>
      <c r="AK815" s="4" t="s">
        <v>379</v>
      </c>
      <c r="AL815" s="4" t="s">
        <v>380</v>
      </c>
      <c r="AM815" s="4" t="s">
        <v>381</v>
      </c>
      <c r="AN815" s="4" t="s">
        <v>382</v>
      </c>
      <c r="AO815" s="4" t="s">
        <v>383</v>
      </c>
      <c r="AP815" s="4" t="s">
        <v>384</v>
      </c>
      <c r="AQ815" s="4" t="s">
        <v>385</v>
      </c>
      <c r="AR815" s="4" t="s">
        <v>386</v>
      </c>
      <c r="AS815" s="4" t="s">
        <v>387</v>
      </c>
      <c r="AT815" s="4" t="s">
        <v>182</v>
      </c>
      <c r="AU815" s="4" t="s">
        <v>388</v>
      </c>
      <c r="AV815" s="4" t="s">
        <v>298</v>
      </c>
      <c r="AW815" s="4" t="s">
        <v>389</v>
      </c>
      <c r="AX815" s="4" t="s">
        <v>299</v>
      </c>
      <c r="AY815" s="4" t="s">
        <v>390</v>
      </c>
      <c r="AZ815" s="4" t="s">
        <v>391</v>
      </c>
    </row>
    <row r="816" spans="1:52" x14ac:dyDescent="0.35">
      <c r="A816" t="s">
        <v>538</v>
      </c>
      <c r="B816" s="9">
        <v>0.10076178860810001</v>
      </c>
      <c r="C816" s="9">
        <v>5.8210473427810001E-2</v>
      </c>
      <c r="D816" s="9">
        <v>0.14534654819160001</v>
      </c>
      <c r="E816" s="9">
        <v>0.1538141883501</v>
      </c>
      <c r="F816" s="9">
        <v>0.12840561816839999</v>
      </c>
      <c r="G816" s="9">
        <v>5.4513622258970003E-2</v>
      </c>
      <c r="H816" s="9">
        <v>9.2898782313640002E-2</v>
      </c>
      <c r="I816" s="9">
        <v>0.1379072406163</v>
      </c>
      <c r="J816" s="9">
        <v>4.0513278538570001E-2</v>
      </c>
      <c r="K816" s="9">
        <v>0.1325744444411</v>
      </c>
      <c r="L816" s="9">
        <v>0.13813966327989999</v>
      </c>
      <c r="M816" s="9">
        <v>0.13263117656939999</v>
      </c>
      <c r="N816" s="9">
        <v>0.10790034188850001</v>
      </c>
      <c r="O816" s="9">
        <v>2.901089657477E-2</v>
      </c>
      <c r="P816" s="9">
        <v>8.4778070314190004E-2</v>
      </c>
      <c r="Q816" s="9">
        <v>9.2243104333680007E-2</v>
      </c>
      <c r="R816" s="9">
        <v>8.7165633292469999E-2</v>
      </c>
      <c r="S816" s="9">
        <v>0.1484551986839</v>
      </c>
      <c r="T816" s="9">
        <v>0.1053238263379</v>
      </c>
      <c r="U816" s="9">
        <v>0.12509215554690001</v>
      </c>
      <c r="V816" s="11">
        <v>0.54752473248</v>
      </c>
      <c r="W816" s="9">
        <v>0.33831855312420001</v>
      </c>
      <c r="X816" s="9">
        <v>0.1203798124821</v>
      </c>
      <c r="Y816" s="9">
        <v>6.6173770046900005E-2</v>
      </c>
      <c r="Z816" s="9">
        <v>0</v>
      </c>
      <c r="AA816" s="9">
        <v>0</v>
      </c>
      <c r="AB816" s="9">
        <v>0.1136764628768</v>
      </c>
      <c r="AC816" s="9">
        <v>0.12777489075939999</v>
      </c>
      <c r="AD816" s="9">
        <v>7.0564606911769995E-2</v>
      </c>
      <c r="AE816" s="9">
        <v>0</v>
      </c>
      <c r="AF816" s="9">
        <v>0</v>
      </c>
      <c r="AG816" s="9">
        <v>0.12569832570610001</v>
      </c>
      <c r="AH816" s="9">
        <v>0</v>
      </c>
      <c r="AI816" s="9">
        <v>8.9758358603130001E-2</v>
      </c>
      <c r="AJ816" s="9">
        <v>9.1921427913379997E-2</v>
      </c>
      <c r="AK816" s="9">
        <v>5.3349225310599997E-2</v>
      </c>
      <c r="AL816" s="9">
        <v>0.1195764329393</v>
      </c>
      <c r="AM816" s="9">
        <v>9.0348285526720001E-2</v>
      </c>
      <c r="AN816" s="9">
        <v>0</v>
      </c>
      <c r="AP816" s="9">
        <v>8.2672779840979996E-2</v>
      </c>
      <c r="AQ816" s="9">
        <v>8.5787423107750005E-2</v>
      </c>
      <c r="AR816" s="9">
        <v>0.10076178860810001</v>
      </c>
      <c r="AT816" s="11">
        <v>0.15697348552689999</v>
      </c>
      <c r="AU816" s="9">
        <v>0.1390305033293</v>
      </c>
      <c r="AV816" s="9">
        <v>0</v>
      </c>
      <c r="AW816" s="9">
        <v>0</v>
      </c>
      <c r="AX816" s="9">
        <v>0</v>
      </c>
      <c r="AY816" s="9">
        <v>0</v>
      </c>
      <c r="AZ816" s="9">
        <v>0.10076178860810001</v>
      </c>
    </row>
    <row r="817" spans="1:52" x14ac:dyDescent="0.35">
      <c r="A817" t="s">
        <v>365</v>
      </c>
      <c r="B817" s="9">
        <v>8.0448570847320003E-2</v>
      </c>
      <c r="C817" s="11">
        <v>0.14801357949249999</v>
      </c>
      <c r="D817" s="10">
        <v>9.6547621498539998E-3</v>
      </c>
      <c r="E817" s="9">
        <v>0.31147214245420002</v>
      </c>
      <c r="F817" s="9">
        <v>3.6994704564610001E-2</v>
      </c>
      <c r="G817" s="9">
        <v>2.5674744590180001E-2</v>
      </c>
      <c r="H817" s="9">
        <v>3.1555198488920001E-2</v>
      </c>
      <c r="I817" s="9">
        <v>7.0536605529690002E-2</v>
      </c>
      <c r="J817" s="9">
        <v>8.7963620596949996E-2</v>
      </c>
      <c r="K817" s="9">
        <v>7.3177156912720004E-2</v>
      </c>
      <c r="L817" s="9">
        <v>5.5069764201309997E-2</v>
      </c>
      <c r="M817" s="9">
        <v>3.9920326192890002E-2</v>
      </c>
      <c r="N817" s="9">
        <v>7.5479135911839995E-2</v>
      </c>
      <c r="O817" s="9">
        <v>0.14574146940659999</v>
      </c>
      <c r="P817" s="9">
        <v>8.4433818011249995E-2</v>
      </c>
      <c r="Q817" s="9">
        <v>2.2978828939269998E-2</v>
      </c>
      <c r="R817" s="9">
        <v>6.4778494759499997E-2</v>
      </c>
      <c r="S817" s="9">
        <v>8.1909732377570002E-2</v>
      </c>
      <c r="T817" s="9">
        <v>0.13098095860879999</v>
      </c>
      <c r="U817" s="9">
        <v>0.10849022617740001</v>
      </c>
      <c r="V817" s="9">
        <v>0</v>
      </c>
      <c r="W817" s="9">
        <v>0.1073637780537</v>
      </c>
      <c r="X817" s="9">
        <v>0</v>
      </c>
      <c r="Y817" s="9">
        <v>0.2078207126213</v>
      </c>
      <c r="Z817" s="9">
        <v>0</v>
      </c>
      <c r="AA817" s="9">
        <v>0.25505674530029998</v>
      </c>
      <c r="AB817" s="9">
        <v>0.1201789877189</v>
      </c>
      <c r="AC817" s="9">
        <v>9.0530991014699996E-2</v>
      </c>
      <c r="AD817" s="9">
        <v>5.6817110899839998E-2</v>
      </c>
      <c r="AE817" s="9">
        <v>0</v>
      </c>
      <c r="AF817" s="9">
        <v>9.5485348746440005E-2</v>
      </c>
      <c r="AG817" s="9">
        <v>0</v>
      </c>
      <c r="AH817" s="9">
        <v>0</v>
      </c>
      <c r="AI817" s="9">
        <v>4.8913520454209998E-2</v>
      </c>
      <c r="AJ817" s="9">
        <v>0.12249841226490001</v>
      </c>
      <c r="AK817" s="9">
        <v>2.7207437042230002E-2</v>
      </c>
      <c r="AL817" s="9">
        <v>0.13533834074189999</v>
      </c>
      <c r="AM817" s="9">
        <v>0.13056413929310001</v>
      </c>
      <c r="AN817" s="9">
        <v>0</v>
      </c>
      <c r="AP817" s="9">
        <v>4.9938976929750002E-2</v>
      </c>
      <c r="AQ817" s="9">
        <v>6.344894706583E-2</v>
      </c>
      <c r="AR817" s="9">
        <v>8.0448570847320003E-2</v>
      </c>
      <c r="AT817" s="9">
        <v>0.10067254228350001</v>
      </c>
      <c r="AU817" s="9">
        <v>0.1160731917343</v>
      </c>
      <c r="AV817" s="9">
        <v>0</v>
      </c>
      <c r="AW817" s="9">
        <v>9.5485348746440005E-2</v>
      </c>
      <c r="AX817" s="9">
        <v>0</v>
      </c>
      <c r="AY817" s="9">
        <v>0</v>
      </c>
      <c r="AZ817" s="9">
        <v>8.0448570847320003E-2</v>
      </c>
    </row>
    <row r="818" spans="1:52" x14ac:dyDescent="0.35">
      <c r="A818" t="s">
        <v>366</v>
      </c>
      <c r="B818" s="9">
        <v>6.6914316956870001E-2</v>
      </c>
      <c r="C818" s="9">
        <v>6.8698385936089998E-2</v>
      </c>
      <c r="D818" s="9">
        <v>6.5044990798980004E-2</v>
      </c>
      <c r="E818" s="9">
        <v>0</v>
      </c>
      <c r="F818" s="9">
        <v>0.1162981936692</v>
      </c>
      <c r="G818" s="9">
        <v>9.4817717712829999E-2</v>
      </c>
      <c r="H818" s="9">
        <v>0.1059763215303</v>
      </c>
      <c r="I818" s="9">
        <v>7.900590678069E-2</v>
      </c>
      <c r="J818" s="9">
        <v>0</v>
      </c>
      <c r="K818" s="9">
        <v>6.0230734708380002E-2</v>
      </c>
      <c r="L818" s="9">
        <v>4.4714432376780001E-2</v>
      </c>
      <c r="M818" s="9">
        <v>4.364839913074E-2</v>
      </c>
      <c r="N818" s="9">
        <v>0.13140980675229999</v>
      </c>
      <c r="O818" s="9">
        <v>3.6779981967439999E-2</v>
      </c>
      <c r="P818" s="9">
        <v>7.9320841021799995E-2</v>
      </c>
      <c r="Q818" s="9">
        <v>5.6152856375690001E-2</v>
      </c>
      <c r="R818" s="9">
        <v>7.191095885946E-2</v>
      </c>
      <c r="S818" s="9">
        <v>5.9980107236730001E-2</v>
      </c>
      <c r="T818" s="9">
        <v>5.6274360207299999E-2</v>
      </c>
      <c r="U818" s="9">
        <v>5.797280899895E-2</v>
      </c>
      <c r="V818" s="9">
        <v>0</v>
      </c>
      <c r="W818" s="9">
        <v>0.2309547750705</v>
      </c>
      <c r="X818" s="11">
        <v>0.51212951271759999</v>
      </c>
      <c r="Y818" s="9">
        <v>7.1794523569530005E-2</v>
      </c>
      <c r="Z818" s="9">
        <v>0.15927174035309999</v>
      </c>
      <c r="AA818" s="9">
        <v>0</v>
      </c>
      <c r="AB818" s="9">
        <v>0</v>
      </c>
      <c r="AC818" s="9">
        <v>0.15136304867620001</v>
      </c>
      <c r="AD818" s="9">
        <v>0.13071522317760001</v>
      </c>
      <c r="AE818" s="9">
        <v>5.254002874133E-2</v>
      </c>
      <c r="AF818" s="9">
        <v>4.9255354576609997E-2</v>
      </c>
      <c r="AG818" s="9">
        <v>0</v>
      </c>
      <c r="AH818" s="9">
        <v>0</v>
      </c>
      <c r="AI818" s="9">
        <v>5.5944792831259998E-2</v>
      </c>
      <c r="AJ818" s="9">
        <v>0.12981981100709999</v>
      </c>
      <c r="AK818" s="9">
        <v>4.5511625824019998E-2</v>
      </c>
      <c r="AL818" s="9">
        <v>9.6383204623279997E-2</v>
      </c>
      <c r="AM818" s="9">
        <v>9.4935946024050005E-2</v>
      </c>
      <c r="AN818" s="9">
        <v>0.50639027252129998</v>
      </c>
      <c r="AP818" s="9">
        <v>6.2414788063640002E-2</v>
      </c>
      <c r="AQ818" s="9">
        <v>2.61584026412E-2</v>
      </c>
      <c r="AR818" s="9">
        <v>6.6914316956870001E-2</v>
      </c>
      <c r="AT818" s="9">
        <v>9.3333911857560001E-2</v>
      </c>
      <c r="AU818" s="9">
        <v>9.6545634808649999E-2</v>
      </c>
      <c r="AV818" s="9">
        <v>0</v>
      </c>
      <c r="AW818" s="9">
        <v>4.9255354576609997E-2</v>
      </c>
      <c r="AX818" s="9">
        <v>0</v>
      </c>
      <c r="AY818" s="9">
        <v>5.254002874133E-2</v>
      </c>
      <c r="AZ818" s="9">
        <v>6.6914316956870001E-2</v>
      </c>
    </row>
    <row r="819" spans="1:52" x14ac:dyDescent="0.35">
      <c r="A819" t="s">
        <v>367</v>
      </c>
      <c r="B819" s="9">
        <v>0.19630859240660001</v>
      </c>
      <c r="C819" s="9">
        <v>0.18424247098300001</v>
      </c>
      <c r="D819" s="9">
        <v>0.2089513302514</v>
      </c>
      <c r="E819" s="9">
        <v>0.19708648883339999</v>
      </c>
      <c r="F819" s="9">
        <v>0.37647021246660001</v>
      </c>
      <c r="G819" s="9">
        <v>0.13816171075809999</v>
      </c>
      <c r="H819" s="9">
        <v>0.26195739211559999</v>
      </c>
      <c r="I819" s="9">
        <v>0.13704030863659999</v>
      </c>
      <c r="J819" s="9">
        <v>7.4627160288559993E-2</v>
      </c>
      <c r="K819" s="9">
        <v>0.1855134016927</v>
      </c>
      <c r="L819" s="9">
        <v>0.2115889502004</v>
      </c>
      <c r="M819" s="9">
        <v>0.1199154986819</v>
      </c>
      <c r="N819" s="9">
        <v>0.2531581042753</v>
      </c>
      <c r="O819" s="9">
        <v>0.184754887689</v>
      </c>
      <c r="P819" s="9">
        <v>0.23095989019470001</v>
      </c>
      <c r="Q819" s="9">
        <v>0.1464621178095</v>
      </c>
      <c r="R819" s="9">
        <v>0.20393472827760001</v>
      </c>
      <c r="S819" s="9">
        <v>0.18652331188349999</v>
      </c>
      <c r="T819" s="9">
        <v>0.1793940561223</v>
      </c>
      <c r="U819" s="9">
        <v>0.18266159590219999</v>
      </c>
      <c r="V819" s="9">
        <v>0.15922738122739999</v>
      </c>
      <c r="W819" s="9">
        <v>0</v>
      </c>
      <c r="X819" s="9">
        <v>0.37880660082349998</v>
      </c>
      <c r="Y819" s="11">
        <v>0.49575026793549998</v>
      </c>
      <c r="Z819" s="9">
        <v>0.15927174035309999</v>
      </c>
      <c r="AA819" s="9">
        <v>0.11504087940130001</v>
      </c>
      <c r="AB819" s="9">
        <v>0</v>
      </c>
      <c r="AC819" s="9">
        <v>0</v>
      </c>
      <c r="AD819" s="9">
        <v>0.19687336031489999</v>
      </c>
      <c r="AE819" s="9">
        <v>0.22419476329849999</v>
      </c>
      <c r="AF819" s="9">
        <v>9.6352942924139998E-2</v>
      </c>
      <c r="AG819" s="9">
        <v>0</v>
      </c>
      <c r="AH819" s="9">
        <v>0</v>
      </c>
      <c r="AI819" s="9">
        <v>0.1856041175824</v>
      </c>
      <c r="AJ819" s="9">
        <v>0.21191832655279999</v>
      </c>
      <c r="AK819" s="9">
        <v>0.33433731987010001</v>
      </c>
      <c r="AL819" s="9">
        <v>0.31743052072540001</v>
      </c>
      <c r="AM819" s="9">
        <v>0.1427810090494</v>
      </c>
      <c r="AN819" s="9">
        <v>0</v>
      </c>
      <c r="AP819" s="9">
        <v>0.1244855617958</v>
      </c>
      <c r="AQ819" s="9">
        <v>0.16493008963200001</v>
      </c>
      <c r="AR819" s="9">
        <v>0.19630859240660001</v>
      </c>
      <c r="AT819" s="9">
        <v>0.23998727378080001</v>
      </c>
      <c r="AU819" s="9">
        <v>0.2350514854295</v>
      </c>
      <c r="AV819" s="9">
        <v>7.160293639675E-2</v>
      </c>
      <c r="AW819" s="9">
        <v>9.6352942924139998E-2</v>
      </c>
      <c r="AX819" s="9">
        <v>0.21936493084209999</v>
      </c>
      <c r="AY819" s="9">
        <v>0.22419476329849999</v>
      </c>
      <c r="AZ819" s="9">
        <v>0.19630859240660001</v>
      </c>
    </row>
    <row r="820" spans="1:52" x14ac:dyDescent="0.35">
      <c r="A820" t="s">
        <v>368</v>
      </c>
      <c r="B820" s="9">
        <v>5.794472576694E-2</v>
      </c>
      <c r="C820" s="9">
        <v>2.4704007430579999E-2</v>
      </c>
      <c r="D820" s="9">
        <v>9.2773953233319995E-2</v>
      </c>
      <c r="E820" s="9">
        <v>4.2385867404499997E-2</v>
      </c>
      <c r="F820" s="9">
        <v>0.11663555623620001</v>
      </c>
      <c r="G820" s="9">
        <v>8.6777711791379997E-2</v>
      </c>
      <c r="H820" s="9">
        <v>0.10228816219670001</v>
      </c>
      <c r="I820" s="9">
        <v>5.1239650440760003E-2</v>
      </c>
      <c r="J820" s="9">
        <v>0</v>
      </c>
      <c r="K820" s="9">
        <v>0</v>
      </c>
      <c r="L820" s="9">
        <v>0.1351844031494</v>
      </c>
      <c r="M820" s="9">
        <v>0</v>
      </c>
      <c r="N820" s="9">
        <v>0</v>
      </c>
      <c r="O820" s="9">
        <v>9.8350191769300002E-2</v>
      </c>
      <c r="P820" s="9">
        <v>3.9364572858449999E-2</v>
      </c>
      <c r="Q820" s="9">
        <v>6.2848749819920002E-2</v>
      </c>
      <c r="R820" s="9">
        <v>4.687558370475E-2</v>
      </c>
      <c r="S820" s="9">
        <v>7.6931829746730004E-2</v>
      </c>
      <c r="T820" s="9">
        <v>7.8447810789919997E-2</v>
      </c>
      <c r="U820" s="9">
        <v>7.7752993752890007E-2</v>
      </c>
      <c r="V820" s="9">
        <v>0</v>
      </c>
      <c r="W820" s="9">
        <v>0</v>
      </c>
      <c r="X820" s="9">
        <v>0</v>
      </c>
      <c r="Y820" s="9">
        <v>0</v>
      </c>
      <c r="Z820" s="9">
        <v>0.27047563514840001</v>
      </c>
      <c r="AA820" s="9">
        <v>9.7313416699829999E-2</v>
      </c>
      <c r="AB820" s="9">
        <v>0.1541737296524</v>
      </c>
      <c r="AC820" s="9">
        <v>0.1255188681562</v>
      </c>
      <c r="AD820" s="9">
        <v>0.158519374455</v>
      </c>
      <c r="AE820" s="9">
        <v>0</v>
      </c>
      <c r="AF820" s="9">
        <v>5.7791111612979999E-2</v>
      </c>
      <c r="AG820" s="9">
        <v>0</v>
      </c>
      <c r="AH820" s="9">
        <v>0</v>
      </c>
      <c r="AI820" s="9">
        <v>0</v>
      </c>
      <c r="AJ820" s="9">
        <v>6.5750031228759998E-2</v>
      </c>
      <c r="AK820" s="9">
        <v>5.4646441229719997E-2</v>
      </c>
      <c r="AL820" s="9">
        <v>9.4011443063049996E-2</v>
      </c>
      <c r="AM820" s="9">
        <v>0.1105245887516</v>
      </c>
      <c r="AN820" s="9">
        <v>0</v>
      </c>
      <c r="AP820" s="9">
        <v>5.2116808585510002E-2</v>
      </c>
      <c r="AQ820" s="9">
        <v>1.7848870513020001E-2</v>
      </c>
      <c r="AR820" s="9">
        <v>5.794472576694E-2</v>
      </c>
      <c r="AT820" s="9">
        <v>7.6006311640310006E-2</v>
      </c>
      <c r="AU820" s="9">
        <v>8.3604086351039997E-2</v>
      </c>
      <c r="AV820" s="9">
        <v>0</v>
      </c>
      <c r="AW820" s="9">
        <v>5.7791111612979999E-2</v>
      </c>
      <c r="AX820" s="9">
        <v>0</v>
      </c>
      <c r="AY820" s="9">
        <v>0</v>
      </c>
      <c r="AZ820" s="9">
        <v>5.794472576694E-2</v>
      </c>
    </row>
    <row r="821" spans="1:52" x14ac:dyDescent="0.35">
      <c r="A821" t="s">
        <v>369</v>
      </c>
      <c r="B821" s="9">
        <v>0.1194913086254</v>
      </c>
      <c r="C821" s="9">
        <v>0.11398527147699999</v>
      </c>
      <c r="D821" s="9">
        <v>0.1252604685557</v>
      </c>
      <c r="E821" s="9">
        <v>0.1331569118625</v>
      </c>
      <c r="F821" s="9">
        <v>0.1061842922926</v>
      </c>
      <c r="G821" s="9">
        <v>6.5560156033139999E-2</v>
      </c>
      <c r="H821" s="9">
        <v>8.6663442704579999E-2</v>
      </c>
      <c r="I821" s="9">
        <v>0.14583980036640001</v>
      </c>
      <c r="J821" s="9">
        <v>3.4369911454409999E-2</v>
      </c>
      <c r="K821" s="9">
        <v>0.3094212040498</v>
      </c>
      <c r="L821" s="9">
        <v>6.1238280515370003E-2</v>
      </c>
      <c r="M821" s="9">
        <v>0.10068516074599999</v>
      </c>
      <c r="N821" s="9">
        <v>0.18197543142389999</v>
      </c>
      <c r="O821" s="9">
        <v>0.12250499089980001</v>
      </c>
      <c r="P821" s="9">
        <v>3.1889995672949999E-2</v>
      </c>
      <c r="Q821" s="9">
        <v>0.15912746920920001</v>
      </c>
      <c r="R821" s="9">
        <v>7.2584717287209999E-2</v>
      </c>
      <c r="S821" s="9">
        <v>0.2161467808186</v>
      </c>
      <c r="T821" s="9">
        <v>0.19267137091610001</v>
      </c>
      <c r="U821" s="9">
        <v>0.2034308159796</v>
      </c>
      <c r="V821" s="9">
        <v>0.1101965336991</v>
      </c>
      <c r="W821" s="9">
        <v>0.2309547750705</v>
      </c>
      <c r="X821" s="9">
        <v>0</v>
      </c>
      <c r="Y821" s="9">
        <v>0.20728898815960001</v>
      </c>
      <c r="Z821" s="9">
        <v>0</v>
      </c>
      <c r="AA821" s="9">
        <v>0.16282246871520001</v>
      </c>
      <c r="AB821" s="9">
        <v>0</v>
      </c>
      <c r="AC821" s="9">
        <v>0</v>
      </c>
      <c r="AD821" s="9">
        <v>0.18016371482599999</v>
      </c>
      <c r="AE821" s="9">
        <v>0.15937250907020001</v>
      </c>
      <c r="AF821" s="9">
        <v>9.4530664101229997E-2</v>
      </c>
      <c r="AG821" s="9">
        <v>0</v>
      </c>
      <c r="AH821" s="9">
        <v>0</v>
      </c>
      <c r="AI821" s="9">
        <v>0.12890525300190001</v>
      </c>
      <c r="AJ821" s="9">
        <v>0.14471012853369999</v>
      </c>
      <c r="AK821" s="9">
        <v>4.5511625824019998E-2</v>
      </c>
      <c r="AL821" s="9">
        <v>3.1637485362989999E-2</v>
      </c>
      <c r="AM821" s="9">
        <v>4.4643087963439999E-2</v>
      </c>
      <c r="AN821" s="9">
        <v>0</v>
      </c>
      <c r="AP821" s="9">
        <v>0.1036340492543</v>
      </c>
      <c r="AQ821" s="9">
        <v>0.18024932876050001</v>
      </c>
      <c r="AR821" s="9">
        <v>0.1194913086254</v>
      </c>
      <c r="AT821" s="9">
        <v>0.1310697854125</v>
      </c>
      <c r="AU821" s="9">
        <v>0.14272681972939999</v>
      </c>
      <c r="AV821" s="9">
        <v>0</v>
      </c>
      <c r="AW821" s="9">
        <v>9.4530664101229997E-2</v>
      </c>
      <c r="AX821" s="9">
        <v>0.1772348852966</v>
      </c>
      <c r="AY821" s="9">
        <v>0.15937250907020001</v>
      </c>
      <c r="AZ821" s="9">
        <v>0.1194913086254</v>
      </c>
    </row>
    <row r="822" spans="1:52" x14ac:dyDescent="0.35">
      <c r="A822" t="s">
        <v>370</v>
      </c>
      <c r="B822" s="9">
        <v>7.2109033822419996E-2</v>
      </c>
      <c r="C822" s="9">
        <v>8.9405047900920007E-2</v>
      </c>
      <c r="D822" s="9">
        <v>5.3986476947859997E-2</v>
      </c>
      <c r="E822" s="9">
        <v>0</v>
      </c>
      <c r="F822" s="9">
        <v>0.116669013389</v>
      </c>
      <c r="G822" s="9">
        <v>2.7541510354349999E-2</v>
      </c>
      <c r="H822" s="9">
        <v>7.3841159283179997E-2</v>
      </c>
      <c r="I822" s="9">
        <v>7.900590678069E-2</v>
      </c>
      <c r="J822" s="9">
        <v>0.1172425094295</v>
      </c>
      <c r="K822" s="9">
        <v>5.4794191113690001E-2</v>
      </c>
      <c r="L822" s="9">
        <v>7.6403828847000005E-2</v>
      </c>
      <c r="M822" s="9">
        <v>4.2298907934929998E-2</v>
      </c>
      <c r="N822" s="9">
        <v>0.11860060322469999</v>
      </c>
      <c r="O822" s="9">
        <v>4.2147707915149997E-2</v>
      </c>
      <c r="P822" s="9">
        <v>3.2164265469899998E-2</v>
      </c>
      <c r="Q822" s="9">
        <v>7.8266015199309993E-2</v>
      </c>
      <c r="R822" s="9">
        <v>4.6909118688270003E-2</v>
      </c>
      <c r="S822" s="9">
        <v>0.144319742556</v>
      </c>
      <c r="T822" s="9">
        <v>9.4261055283980003E-2</v>
      </c>
      <c r="U822" s="9">
        <v>0.1172043690702</v>
      </c>
      <c r="V822" s="9">
        <v>6.028771523919E-2</v>
      </c>
      <c r="W822" s="11">
        <v>0.51394981035270004</v>
      </c>
      <c r="X822" s="9">
        <v>0</v>
      </c>
      <c r="Y822" s="9">
        <v>0</v>
      </c>
      <c r="Z822" s="9">
        <v>0</v>
      </c>
      <c r="AA822" s="9">
        <v>9.7313416699829999E-2</v>
      </c>
      <c r="AB822" s="9">
        <v>0.34873480092850001</v>
      </c>
      <c r="AC822" s="9">
        <v>0</v>
      </c>
      <c r="AD822" s="9">
        <v>7.0564606911769995E-2</v>
      </c>
      <c r="AE822" s="9">
        <v>2.5732043638999998E-2</v>
      </c>
      <c r="AF822" s="9">
        <v>0</v>
      </c>
      <c r="AG822" s="9">
        <v>0.21063702487069999</v>
      </c>
      <c r="AH822" s="9">
        <v>0</v>
      </c>
      <c r="AI822" s="9">
        <v>7.5051664057160003E-2</v>
      </c>
      <c r="AJ822" s="9">
        <v>0.111516023167</v>
      </c>
      <c r="AK822" s="9">
        <v>6.3392104779750005E-2</v>
      </c>
      <c r="AL822" s="9">
        <v>1.6792407554660001E-2</v>
      </c>
      <c r="AM822" s="9">
        <v>0.1389375107304</v>
      </c>
      <c r="AN822" s="9">
        <v>0.49360972747870002</v>
      </c>
      <c r="AP822" s="9">
        <v>5.670117305584E-2</v>
      </c>
      <c r="AQ822" s="9">
        <v>5.3548781351179998E-2</v>
      </c>
      <c r="AR822" s="9">
        <v>7.2109033822419996E-2</v>
      </c>
      <c r="AT822" s="9">
        <v>9.7776297109070001E-2</v>
      </c>
      <c r="AU822" s="9">
        <v>9.3397939434990002E-2</v>
      </c>
      <c r="AV822" s="9">
        <v>0</v>
      </c>
      <c r="AW822" s="9">
        <v>0</v>
      </c>
      <c r="AX822" s="9">
        <v>0</v>
      </c>
      <c r="AY822" s="9">
        <v>2.5732043638999998E-2</v>
      </c>
      <c r="AZ822" s="9">
        <v>7.2109033822419996E-2</v>
      </c>
    </row>
    <row r="823" spans="1:52" x14ac:dyDescent="0.35">
      <c r="A823" t="s">
        <v>540</v>
      </c>
      <c r="B823" s="9">
        <v>0.11909371697729999</v>
      </c>
      <c r="C823" s="9">
        <v>0.1218980877597</v>
      </c>
      <c r="D823" s="9">
        <v>0.1161553307821</v>
      </c>
      <c r="E823" s="9">
        <v>5.927820760705E-2</v>
      </c>
      <c r="F823" s="9">
        <v>0.22608397529650001</v>
      </c>
      <c r="G823" s="9">
        <v>0.13308625301919999</v>
      </c>
      <c r="H823" s="9">
        <v>0.18139639013760001</v>
      </c>
      <c r="I823" s="9">
        <v>8.5956746601520001E-2</v>
      </c>
      <c r="J823" s="9">
        <v>5.6387229188699997E-2</v>
      </c>
      <c r="K823" s="9">
        <v>6.3681060737380002E-2</v>
      </c>
      <c r="L823" s="9">
        <v>0.114602951506</v>
      </c>
      <c r="M823" s="9">
        <v>8.8970949386280002E-2</v>
      </c>
      <c r="N823" s="9">
        <v>0.1598194806464</v>
      </c>
      <c r="O823" s="9">
        <v>0.1043014049966</v>
      </c>
      <c r="P823" s="9">
        <v>9.9779172251519999E-2</v>
      </c>
      <c r="Q823" s="9">
        <v>5.6152856375690001E-2</v>
      </c>
      <c r="R823" s="9">
        <v>8.5826044055239997E-2</v>
      </c>
      <c r="S823" s="9">
        <v>0.27105152854219999</v>
      </c>
      <c r="T823" s="9">
        <v>0.1004219785446</v>
      </c>
      <c r="U823" s="9">
        <v>0.1786263326767</v>
      </c>
      <c r="V823" s="9">
        <v>0</v>
      </c>
      <c r="W823" s="9">
        <v>0.19984645792610001</v>
      </c>
      <c r="X823" s="9">
        <v>0.50620622084550004</v>
      </c>
      <c r="Y823" s="9">
        <v>0.1126335868201</v>
      </c>
      <c r="Z823" s="9">
        <v>0.15927174035309999</v>
      </c>
      <c r="AA823" s="9">
        <v>7.5666418722319995E-2</v>
      </c>
      <c r="AB823" s="9">
        <v>0</v>
      </c>
      <c r="AC823" s="9">
        <v>0.17269170527639999</v>
      </c>
      <c r="AD823" s="9">
        <v>0.13071522317760001</v>
      </c>
      <c r="AE823" s="9">
        <v>0.1481760297644</v>
      </c>
      <c r="AF823" s="9">
        <v>0.1041518505559</v>
      </c>
      <c r="AG823" s="9">
        <v>0</v>
      </c>
      <c r="AH823" s="9">
        <v>0</v>
      </c>
      <c r="AI823" s="9">
        <v>4.5476774757959998E-2</v>
      </c>
      <c r="AJ823" s="9">
        <v>0.17554680910449999</v>
      </c>
      <c r="AK823" s="9">
        <v>0.144870049424</v>
      </c>
      <c r="AL823" s="9">
        <v>0.15768424459210001</v>
      </c>
      <c r="AM823" s="9">
        <v>5.15164892465E-2</v>
      </c>
      <c r="AN823" s="9">
        <v>0</v>
      </c>
      <c r="AP823" s="9">
        <v>8.338967619215E-2</v>
      </c>
      <c r="AQ823" s="9">
        <v>0.14113612815359999</v>
      </c>
      <c r="AR823" s="9">
        <v>0.11909371697729999</v>
      </c>
      <c r="AT823" s="9">
        <v>0.1323428939678</v>
      </c>
      <c r="AU823" s="9">
        <v>0.13109566342619999</v>
      </c>
      <c r="AV823" s="9">
        <v>9.6704398203830005E-2</v>
      </c>
      <c r="AW823" s="9">
        <v>0.1041518505559</v>
      </c>
      <c r="AX823" s="9">
        <v>0.15088378755160001</v>
      </c>
      <c r="AY823" s="9">
        <v>0.1481760297644</v>
      </c>
      <c r="AZ823" s="9">
        <v>0.11909371697729999</v>
      </c>
    </row>
    <row r="824" spans="1:52" x14ac:dyDescent="0.35">
      <c r="A824" t="s">
        <v>372</v>
      </c>
      <c r="B824" s="9">
        <v>0.13158759018470001</v>
      </c>
      <c r="C824" s="9">
        <v>0.14132977417750001</v>
      </c>
      <c r="D824" s="9">
        <v>0.1213798462102</v>
      </c>
      <c r="E824" s="9">
        <v>8.8021043617740005E-2</v>
      </c>
      <c r="F824" s="9">
        <v>0.1552938966404</v>
      </c>
      <c r="G824" s="9">
        <v>0.14580199937300001</v>
      </c>
      <c r="H824" s="9">
        <v>0.15073281754010001</v>
      </c>
      <c r="I824" s="9">
        <v>0.1495425123104</v>
      </c>
      <c r="J824" s="9">
        <v>0.149726519467</v>
      </c>
      <c r="K824" s="9">
        <v>5.8264224622049998E-2</v>
      </c>
      <c r="L824" s="9">
        <v>0.21172276143179999</v>
      </c>
      <c r="M824" s="9">
        <v>0.15199482696569999</v>
      </c>
      <c r="N824" s="9">
        <v>0.102550172794</v>
      </c>
      <c r="O824" s="9">
        <v>6.8828162333889997E-2</v>
      </c>
      <c r="P824" s="9">
        <v>0.1959297001718</v>
      </c>
      <c r="Q824" s="9">
        <v>4.8098402878389998E-2</v>
      </c>
      <c r="R824" s="9">
        <v>0.1486483975647</v>
      </c>
      <c r="S824" s="9">
        <v>0.22049088634049999</v>
      </c>
      <c r="T824" s="9">
        <v>0</v>
      </c>
      <c r="U824" s="9">
        <v>0.1010572163996</v>
      </c>
      <c r="V824" s="9">
        <v>0.16257053504720001</v>
      </c>
      <c r="W824" s="9">
        <v>0.51715850679160003</v>
      </c>
      <c r="X824" s="9">
        <v>0.3014288328068</v>
      </c>
      <c r="Y824" s="9">
        <v>0.1450719850038</v>
      </c>
      <c r="Z824" s="9">
        <v>0.13048494282770001</v>
      </c>
      <c r="AA824" s="9">
        <v>0.21989871047539999</v>
      </c>
      <c r="AB824" s="9">
        <v>0.2839684942388</v>
      </c>
      <c r="AC824" s="9">
        <v>0.1075500673479</v>
      </c>
      <c r="AD824" s="11">
        <v>0.52549125687889997</v>
      </c>
      <c r="AE824" s="9">
        <v>8.0279790960749997E-2</v>
      </c>
      <c r="AF824" s="9">
        <v>8.4120039576829994E-2</v>
      </c>
      <c r="AG824" s="9">
        <v>0.2179157378572</v>
      </c>
      <c r="AH824" s="9">
        <v>0.26994276188510002</v>
      </c>
      <c r="AI824" s="11">
        <v>0.28276250767080002</v>
      </c>
      <c r="AJ824" s="9">
        <v>8.4984978238089995E-2</v>
      </c>
      <c r="AK824" s="9">
        <v>7.2527906089120006E-2</v>
      </c>
      <c r="AL824" s="9">
        <v>0.11892044826049999</v>
      </c>
      <c r="AM824" s="9">
        <v>4.711639134514E-2</v>
      </c>
      <c r="AN824" s="9">
        <v>0</v>
      </c>
      <c r="AP824" s="9">
        <v>0.14508961011679999</v>
      </c>
      <c r="AQ824" s="9">
        <v>0.18845649269100001</v>
      </c>
      <c r="AR824" s="9">
        <v>0.13158759018470001</v>
      </c>
      <c r="AT824" s="9">
        <v>0.16076230325390001</v>
      </c>
      <c r="AU824" s="9">
        <v>0.16609155958550001</v>
      </c>
      <c r="AV824" s="9">
        <v>0</v>
      </c>
      <c r="AW824" s="9">
        <v>8.4120039576829994E-2</v>
      </c>
      <c r="AX824" s="9">
        <v>6.0902829623119999E-2</v>
      </c>
      <c r="AY824" s="9">
        <v>8.0279790960749997E-2</v>
      </c>
      <c r="AZ824" s="9">
        <v>0.13158759018470001</v>
      </c>
    </row>
    <row r="825" spans="1:52" x14ac:dyDescent="0.35">
      <c r="A825" t="s">
        <v>373</v>
      </c>
      <c r="B825" s="9">
        <v>9.5666098812979994E-2</v>
      </c>
      <c r="C825" s="9">
        <v>0.111220665077</v>
      </c>
      <c r="D825" s="9">
        <v>7.9368210149229998E-2</v>
      </c>
      <c r="E825" s="9">
        <v>5.8130459161739999E-2</v>
      </c>
      <c r="F825" s="9">
        <v>0.12787885707489999</v>
      </c>
      <c r="G825" s="9">
        <v>4.3342901657349997E-2</v>
      </c>
      <c r="H825" s="9">
        <v>8.7257349212069998E-2</v>
      </c>
      <c r="I825" s="9">
        <v>0.2148945221462</v>
      </c>
      <c r="J825" s="9">
        <v>8.3584933211740001E-2</v>
      </c>
      <c r="K825" s="9">
        <v>5.8264224622049998E-2</v>
      </c>
      <c r="L825" s="9">
        <v>0.10520101275590001</v>
      </c>
      <c r="M825" s="9">
        <v>4.364839913074E-2</v>
      </c>
      <c r="N825" s="9">
        <v>0.16946377534170001</v>
      </c>
      <c r="O825" s="9">
        <v>4.9574500915149998E-2</v>
      </c>
      <c r="P825" s="9">
        <v>7.1314408779919999E-2</v>
      </c>
      <c r="Q825" s="9">
        <v>0.13181899942520001</v>
      </c>
      <c r="R825" s="9">
        <v>9.0665763410450004E-2</v>
      </c>
      <c r="S825" s="9">
        <v>0.16174429195080001</v>
      </c>
      <c r="T825" s="9">
        <v>5.6274360207299999E-2</v>
      </c>
      <c r="U825" s="9">
        <v>0.1046142163018</v>
      </c>
      <c r="V825" s="9">
        <v>6.028771523919E-2</v>
      </c>
      <c r="W825" s="9">
        <v>0.2309547750705</v>
      </c>
      <c r="X825" s="9">
        <v>0.2282379243181</v>
      </c>
      <c r="Y825" s="9">
        <v>8.9936426771869998E-2</v>
      </c>
      <c r="Z825" s="9">
        <v>0</v>
      </c>
      <c r="AA825" s="9">
        <v>7.4201360685720003E-2</v>
      </c>
      <c r="AB825" s="9">
        <v>0.13789783886900001</v>
      </c>
      <c r="AC825" s="9">
        <v>8.4721097509540003E-2</v>
      </c>
      <c r="AD825" s="9">
        <v>0.1212141255432</v>
      </c>
      <c r="AE825" s="9">
        <v>0.2302658369209</v>
      </c>
      <c r="AF825" s="9">
        <v>0.104961228877</v>
      </c>
      <c r="AG825" s="9">
        <v>0</v>
      </c>
      <c r="AH825" s="9">
        <v>0</v>
      </c>
      <c r="AI825" s="9">
        <v>0.11429276372</v>
      </c>
      <c r="AJ825" s="9">
        <v>0.12709095716570001</v>
      </c>
      <c r="AK825" s="9">
        <v>9.2596469096590001E-2</v>
      </c>
      <c r="AL825" s="9">
        <v>0.1494284518034</v>
      </c>
      <c r="AM825" s="9">
        <v>0.118718933251</v>
      </c>
      <c r="AN825" s="9">
        <v>0</v>
      </c>
      <c r="AP825" s="9">
        <v>7.3017958747969999E-2</v>
      </c>
      <c r="AQ825" s="9">
        <v>6.140692896641E-2</v>
      </c>
      <c r="AR825" s="9">
        <v>9.5666098812979994E-2</v>
      </c>
      <c r="AT825" s="9">
        <v>8.7159253328300004E-2</v>
      </c>
      <c r="AU825" s="9">
        <v>0.11357292822450001</v>
      </c>
      <c r="AV825" s="9">
        <v>0</v>
      </c>
      <c r="AW825" s="9">
        <v>0.104961228877</v>
      </c>
      <c r="AX825" s="9">
        <v>0.14605141002450001</v>
      </c>
      <c r="AY825" s="9">
        <v>0.2302658369209</v>
      </c>
      <c r="AZ825" s="9">
        <v>9.5666098812979994E-2</v>
      </c>
    </row>
    <row r="826" spans="1:52" x14ac:dyDescent="0.35">
      <c r="A826" t="s">
        <v>374</v>
      </c>
      <c r="B826" s="9">
        <v>0.23332755168399999</v>
      </c>
      <c r="C826" s="9">
        <v>0.22301442830929999</v>
      </c>
      <c r="D826" s="9">
        <v>0.24413351912039999</v>
      </c>
      <c r="E826" s="9">
        <v>8.4466100173459999E-2</v>
      </c>
      <c r="F826" s="9">
        <v>0.3839218168904</v>
      </c>
      <c r="G826" s="9">
        <v>0.18472527856480001</v>
      </c>
      <c r="H826" s="9">
        <v>0.28820321161910001</v>
      </c>
      <c r="I826" s="9">
        <v>0.28183973954519997</v>
      </c>
      <c r="J826" s="9">
        <v>0.27191748908329999</v>
      </c>
      <c r="K826" s="9">
        <v>6.1633599819529997E-2</v>
      </c>
      <c r="L826" s="9">
        <v>0.2448230164071</v>
      </c>
      <c r="M826" s="9">
        <v>0.1730043221832</v>
      </c>
      <c r="N826" s="9">
        <v>0.214571426856</v>
      </c>
      <c r="O826" s="9">
        <v>0.2956142284528</v>
      </c>
      <c r="P826" s="9">
        <v>0.21772369002210001</v>
      </c>
      <c r="Q826" s="9">
        <v>0.30798099095190001</v>
      </c>
      <c r="R826" s="9">
        <v>0.2465909382699</v>
      </c>
      <c r="S826" s="9">
        <v>0.12632743194990001</v>
      </c>
      <c r="T826" s="9">
        <v>0.28004645749000001</v>
      </c>
      <c r="U826" s="9">
        <v>0.2095926755375</v>
      </c>
      <c r="V826" s="9">
        <v>6.028771523919E-2</v>
      </c>
      <c r="W826" s="9">
        <v>0.1073637780537</v>
      </c>
      <c r="X826" s="9">
        <v>0.2282379243181</v>
      </c>
      <c r="Y826" s="9">
        <v>0.105267346422</v>
      </c>
      <c r="Z826" s="9">
        <v>0.43856987160760003</v>
      </c>
      <c r="AA826" s="9">
        <v>0</v>
      </c>
      <c r="AB826" s="9">
        <v>0.12733963927729999</v>
      </c>
      <c r="AC826" s="9">
        <v>0.28053309365899998</v>
      </c>
      <c r="AD826" s="9">
        <v>0.21098447846910001</v>
      </c>
      <c r="AE826" s="9">
        <v>0.288021373448</v>
      </c>
      <c r="AF826" s="11">
        <v>0.6687748968203</v>
      </c>
      <c r="AG826" s="9">
        <v>0</v>
      </c>
      <c r="AH826" s="9">
        <v>0</v>
      </c>
      <c r="AI826" s="9">
        <v>0.28074100673399999</v>
      </c>
      <c r="AJ826" s="9">
        <v>0.27037673040060001</v>
      </c>
      <c r="AK826" s="9">
        <v>0.4295248834832</v>
      </c>
      <c r="AL826" s="9">
        <v>0.21431363223050001</v>
      </c>
      <c r="AM826" s="9">
        <v>0.24832905234079999</v>
      </c>
      <c r="AN826" s="9">
        <v>0</v>
      </c>
      <c r="AP826" s="9">
        <v>0.28608746393759998</v>
      </c>
      <c r="AQ826" s="9">
        <v>0.19600901318290001</v>
      </c>
      <c r="AR826" s="9">
        <v>0.23332755168399999</v>
      </c>
      <c r="AT826" s="9">
        <v>0.14372631906479999</v>
      </c>
      <c r="AU826" s="9">
        <v>0.1636740494094</v>
      </c>
      <c r="AV826" s="11">
        <v>0.83303195128329999</v>
      </c>
      <c r="AW826" s="11">
        <v>0.6687748968203</v>
      </c>
      <c r="AX826" s="9">
        <v>8.4156162345899996E-2</v>
      </c>
      <c r="AY826" s="9">
        <v>0.288021373448</v>
      </c>
      <c r="AZ826" s="9">
        <v>0.23332755168399999</v>
      </c>
    </row>
    <row r="827" spans="1:52" x14ac:dyDescent="0.35">
      <c r="A827" t="s">
        <v>375</v>
      </c>
      <c r="B827" s="9">
        <v>4.5145869844850001E-2</v>
      </c>
      <c r="C827" s="9">
        <v>5.9300452537410002E-2</v>
      </c>
      <c r="D827" s="9">
        <v>3.0314867238279999E-2</v>
      </c>
      <c r="E827" s="9">
        <v>6.9039781757720006E-2</v>
      </c>
      <c r="F827" s="9">
        <v>3.2467007157039998E-2</v>
      </c>
      <c r="G827" s="9">
        <v>4.4027350099800001E-2</v>
      </c>
      <c r="H827" s="9">
        <v>3.8022022882919997E-2</v>
      </c>
      <c r="I827" s="9">
        <v>7.900590678069E-2</v>
      </c>
      <c r="J827" s="9">
        <v>6.0483919178250002E-2</v>
      </c>
      <c r="K827" s="9">
        <v>0</v>
      </c>
      <c r="L827" s="9">
        <v>3.18779098553E-2</v>
      </c>
      <c r="M827" s="9">
        <v>4.4337671829559999E-2</v>
      </c>
      <c r="N827" s="9">
        <v>5.98259043824E-2</v>
      </c>
      <c r="O827" s="9">
        <v>4.230873156764E-2</v>
      </c>
      <c r="P827" s="9">
        <v>2.2395951475960001E-2</v>
      </c>
      <c r="Q827" s="9">
        <v>3.7969355898480002E-2</v>
      </c>
      <c r="R827" s="9">
        <v>2.7376837530569999E-2</v>
      </c>
      <c r="S827" s="9">
        <v>0.12519423048639999</v>
      </c>
      <c r="T827" s="9">
        <v>3.611699565873E-2</v>
      </c>
      <c r="U827" s="9">
        <v>7.6943614598199997E-2</v>
      </c>
      <c r="V827" s="9">
        <v>0</v>
      </c>
      <c r="W827" s="9">
        <v>0.2309547750705</v>
      </c>
      <c r="X827" s="9">
        <v>0</v>
      </c>
      <c r="Y827" s="9">
        <v>0</v>
      </c>
      <c r="Z827" s="9">
        <v>0</v>
      </c>
      <c r="AA827" s="9">
        <v>0</v>
      </c>
      <c r="AB827" s="9">
        <v>0</v>
      </c>
      <c r="AC827" s="9">
        <v>9.4361918590209995E-2</v>
      </c>
      <c r="AD827" s="9">
        <v>6.3104154139629998E-2</v>
      </c>
      <c r="AE827" s="9">
        <v>3.8302303952060003E-2</v>
      </c>
      <c r="AF827" s="9">
        <v>0</v>
      </c>
      <c r="AG827" s="9">
        <v>0.22246202371420001</v>
      </c>
      <c r="AH827" s="9">
        <v>0</v>
      </c>
      <c r="AI827" s="9">
        <v>7.029321501086E-2</v>
      </c>
      <c r="AJ827" s="9">
        <v>4.812459713305E-2</v>
      </c>
      <c r="AK827" s="9">
        <v>0.10528483006140001</v>
      </c>
      <c r="AL827" s="9">
        <v>3.8188639117109999E-2</v>
      </c>
      <c r="AM827" s="9">
        <v>0</v>
      </c>
      <c r="AN827" s="9">
        <v>0</v>
      </c>
      <c r="AP827" s="9">
        <v>2.5143315462710002E-2</v>
      </c>
      <c r="AQ827" s="9">
        <v>2.218714923219E-2</v>
      </c>
      <c r="AR827" s="9">
        <v>4.5145869844850001E-2</v>
      </c>
      <c r="AT827" s="9">
        <v>4.9428364927830003E-2</v>
      </c>
      <c r="AU827" s="9">
        <v>4.3778415390310001E-2</v>
      </c>
      <c r="AV827" s="9">
        <v>0</v>
      </c>
      <c r="AW827" s="9">
        <v>0</v>
      </c>
      <c r="AX827" s="9">
        <v>6.0429091873540002E-2</v>
      </c>
      <c r="AY827" s="9">
        <v>3.8302303952060003E-2</v>
      </c>
      <c r="AZ827" s="9">
        <v>4.5145869844850001E-2</v>
      </c>
    </row>
    <row r="828" spans="1:52" x14ac:dyDescent="0.35">
      <c r="A828" t="s">
        <v>376</v>
      </c>
      <c r="B828" s="9">
        <v>0.1318186267151</v>
      </c>
      <c r="C828" s="9">
        <v>0.12010225883550001</v>
      </c>
      <c r="D828" s="9">
        <v>0.1440948969759</v>
      </c>
      <c r="E828" s="9">
        <v>8.533827073703E-2</v>
      </c>
      <c r="F828" s="9">
        <v>6.2809647923160003E-2</v>
      </c>
      <c r="G828" s="9">
        <v>0.1884042836591</v>
      </c>
      <c r="H828" s="9">
        <v>0.12316081397879999</v>
      </c>
      <c r="I828" s="9">
        <v>9.6402241415099996E-2</v>
      </c>
      <c r="J828" s="9">
        <v>0.15996065476660001</v>
      </c>
      <c r="K828" s="9">
        <v>0.19238209814580001</v>
      </c>
      <c r="L828" s="9">
        <v>0.1156561956858</v>
      </c>
      <c r="M828" s="9">
        <v>0.29842485735750002</v>
      </c>
      <c r="N828" s="9">
        <v>4.3404750406299999E-2</v>
      </c>
      <c r="O828" s="9">
        <v>0.1008545159275</v>
      </c>
      <c r="P828" s="9">
        <v>0.1334968504588</v>
      </c>
      <c r="Q828" s="9">
        <v>8.4950126295180006E-2</v>
      </c>
      <c r="R828" s="9">
        <v>0.11797001414070001</v>
      </c>
      <c r="S828" s="9">
        <v>9.1975504315270004E-2</v>
      </c>
      <c r="T828" s="9">
        <v>0.21128257584999999</v>
      </c>
      <c r="U828" s="9">
        <v>0.1566007667912</v>
      </c>
      <c r="V828" s="9">
        <v>8.5405630285219997E-2</v>
      </c>
      <c r="W828" s="9">
        <v>0</v>
      </c>
      <c r="X828" s="9">
        <v>0</v>
      </c>
      <c r="Y828" s="9">
        <v>6.9845976428859993E-2</v>
      </c>
      <c r="Z828" s="9">
        <v>0.3197412907694</v>
      </c>
      <c r="AA828" s="9">
        <v>0</v>
      </c>
      <c r="AB828" s="9">
        <v>9.9446512303450002E-2</v>
      </c>
      <c r="AC828" s="9">
        <v>0.1401535759301</v>
      </c>
      <c r="AD828" s="9">
        <v>4.3101763040509999E-2</v>
      </c>
      <c r="AE828" s="9">
        <v>0.26238618162190003</v>
      </c>
      <c r="AF828" s="9">
        <v>3.988679190931E-2</v>
      </c>
      <c r="AG828" s="9">
        <v>0.22328688785190001</v>
      </c>
      <c r="AH828" s="11">
        <v>0.73005723811489998</v>
      </c>
      <c r="AI828" s="9">
        <v>5.6502638952590001E-2</v>
      </c>
      <c r="AJ828" s="9">
        <v>0.1775172281689</v>
      </c>
      <c r="AK828" s="9">
        <v>0.1224523298454</v>
      </c>
      <c r="AL828" s="9">
        <v>0.1040405619736</v>
      </c>
      <c r="AM828" s="9">
        <v>0.18634631990850001</v>
      </c>
      <c r="AN828" s="9">
        <v>0</v>
      </c>
      <c r="AP828" s="9">
        <v>0.23565564807289999</v>
      </c>
      <c r="AQ828" s="9">
        <v>5.7095231624539999E-2</v>
      </c>
      <c r="AR828" s="9">
        <v>0.1318186267151</v>
      </c>
      <c r="AT828" s="9">
        <v>6.9612906136319999E-2</v>
      </c>
      <c r="AU828" s="9">
        <v>7.2954943291910004E-2</v>
      </c>
      <c r="AV828" s="9">
        <v>7.0263650512840004E-2</v>
      </c>
      <c r="AW828" s="9">
        <v>3.988679190931E-2</v>
      </c>
      <c r="AX828" s="9">
        <v>0.34648603947419998</v>
      </c>
      <c r="AY828" s="9">
        <v>0.26238618162190003</v>
      </c>
      <c r="AZ828" s="9">
        <v>0.1318186267151</v>
      </c>
    </row>
    <row r="829" spans="1:52" x14ac:dyDescent="0.35">
      <c r="A829" t="s">
        <v>391</v>
      </c>
      <c r="B829" s="9">
        <v>1</v>
      </c>
      <c r="C829" s="9">
        <v>1</v>
      </c>
      <c r="D829" s="9">
        <v>1</v>
      </c>
      <c r="E829" s="9">
        <v>1</v>
      </c>
      <c r="F829" s="9">
        <v>1</v>
      </c>
      <c r="G829" s="9">
        <v>1</v>
      </c>
      <c r="H829" s="9">
        <v>1</v>
      </c>
      <c r="I829" s="9">
        <v>1</v>
      </c>
      <c r="J829" s="9">
        <v>1</v>
      </c>
      <c r="K829" s="9">
        <v>1</v>
      </c>
      <c r="L829" s="9">
        <v>1</v>
      </c>
      <c r="M829" s="9">
        <v>1</v>
      </c>
      <c r="N829" s="9">
        <v>1</v>
      </c>
      <c r="O829" s="9">
        <v>1</v>
      </c>
      <c r="P829" s="9">
        <v>1</v>
      </c>
      <c r="Q829" s="9">
        <v>1</v>
      </c>
      <c r="R829" s="9">
        <v>1</v>
      </c>
      <c r="S829" s="9">
        <v>1</v>
      </c>
      <c r="T829" s="9">
        <v>1</v>
      </c>
      <c r="U829" s="9">
        <v>1</v>
      </c>
      <c r="V829" s="9">
        <v>1</v>
      </c>
      <c r="W829" s="9">
        <v>1</v>
      </c>
      <c r="X829" s="9">
        <v>1</v>
      </c>
      <c r="Y829" s="9">
        <v>1</v>
      </c>
      <c r="Z829" s="9">
        <v>1</v>
      </c>
      <c r="AA829" s="9">
        <v>1</v>
      </c>
      <c r="AB829" s="9">
        <v>1</v>
      </c>
      <c r="AC829" s="9">
        <v>1</v>
      </c>
      <c r="AD829" s="9">
        <v>1</v>
      </c>
      <c r="AE829" s="9">
        <v>1</v>
      </c>
      <c r="AF829" s="9">
        <v>1</v>
      </c>
      <c r="AG829" s="9">
        <v>1</v>
      </c>
      <c r="AH829" s="9">
        <v>1</v>
      </c>
      <c r="AI829" s="9">
        <v>1</v>
      </c>
      <c r="AJ829" s="9">
        <v>1</v>
      </c>
      <c r="AK829" s="9">
        <v>1</v>
      </c>
      <c r="AL829" s="9">
        <v>1</v>
      </c>
      <c r="AM829" s="9">
        <v>1</v>
      </c>
      <c r="AN829" s="9">
        <v>1</v>
      </c>
      <c r="AP829" s="9">
        <v>1</v>
      </c>
      <c r="AQ829" s="9">
        <v>1</v>
      </c>
      <c r="AR829" s="9">
        <v>1</v>
      </c>
      <c r="AT829" s="9">
        <v>1</v>
      </c>
      <c r="AU829" s="9">
        <v>1</v>
      </c>
      <c r="AV829" s="9">
        <v>1</v>
      </c>
      <c r="AW829" s="9">
        <v>1</v>
      </c>
      <c r="AX829" s="9">
        <v>1</v>
      </c>
      <c r="AY829" s="9">
        <v>1</v>
      </c>
      <c r="AZ829" s="9">
        <v>1</v>
      </c>
    </row>
    <row r="830" spans="1:52" x14ac:dyDescent="0.35">
      <c r="A830" t="s">
        <v>341</v>
      </c>
      <c r="B830" s="6">
        <v>116</v>
      </c>
      <c r="C830" s="6">
        <v>56</v>
      </c>
      <c r="D830" s="6">
        <v>60</v>
      </c>
      <c r="E830" s="6">
        <v>17</v>
      </c>
      <c r="F830" s="6">
        <v>22</v>
      </c>
      <c r="G830" s="6">
        <v>28</v>
      </c>
      <c r="H830" s="6">
        <v>50</v>
      </c>
      <c r="I830" s="6">
        <v>14</v>
      </c>
      <c r="J830" s="6">
        <v>19</v>
      </c>
      <c r="K830" s="6">
        <v>16</v>
      </c>
      <c r="L830" s="6">
        <v>25</v>
      </c>
      <c r="M830" s="6">
        <v>26</v>
      </c>
      <c r="N830" s="6">
        <v>36</v>
      </c>
      <c r="O830" s="6">
        <v>29</v>
      </c>
      <c r="P830" s="6">
        <v>46</v>
      </c>
      <c r="Q830" s="6">
        <v>27</v>
      </c>
      <c r="R830" s="6">
        <v>73</v>
      </c>
      <c r="S830" s="6">
        <v>21</v>
      </c>
      <c r="T830" s="6">
        <v>22</v>
      </c>
      <c r="U830" s="6">
        <v>43</v>
      </c>
      <c r="V830" s="6">
        <v>11</v>
      </c>
      <c r="W830" s="6">
        <v>6</v>
      </c>
      <c r="X830" s="6">
        <v>6</v>
      </c>
      <c r="Y830" s="6">
        <v>24</v>
      </c>
      <c r="Z830" s="6">
        <v>6</v>
      </c>
      <c r="AA830" s="6">
        <v>10</v>
      </c>
      <c r="AB830" s="6">
        <v>10</v>
      </c>
      <c r="AC830" s="6">
        <v>14</v>
      </c>
      <c r="AD830" s="6">
        <v>17</v>
      </c>
      <c r="AE830" s="6">
        <v>21</v>
      </c>
      <c r="AF830" s="6">
        <v>21</v>
      </c>
      <c r="AG830" s="6">
        <v>5</v>
      </c>
      <c r="AH830" s="6">
        <v>4</v>
      </c>
      <c r="AI830" s="6">
        <v>43</v>
      </c>
      <c r="AJ830" s="6">
        <v>51</v>
      </c>
      <c r="AK830" s="6">
        <v>22</v>
      </c>
      <c r="AL830" s="6">
        <v>33</v>
      </c>
      <c r="AM830" s="6">
        <v>23</v>
      </c>
      <c r="AN830" s="6">
        <v>2</v>
      </c>
      <c r="AO830" s="6">
        <v>0</v>
      </c>
      <c r="AP830" s="6">
        <v>48</v>
      </c>
      <c r="AQ830" s="6">
        <v>52</v>
      </c>
      <c r="AR830" s="6">
        <v>116</v>
      </c>
      <c r="AS830" s="6">
        <v>0</v>
      </c>
      <c r="AT830" s="6">
        <v>71</v>
      </c>
      <c r="AU830" s="6">
        <v>81</v>
      </c>
      <c r="AV830" s="6">
        <v>12</v>
      </c>
      <c r="AW830" s="6">
        <v>21</v>
      </c>
      <c r="AX830" s="6">
        <v>14</v>
      </c>
      <c r="AY830" s="6">
        <v>21</v>
      </c>
      <c r="AZ830" s="6">
        <v>116</v>
      </c>
    </row>
    <row r="831" spans="1:52" x14ac:dyDescent="0.35">
      <c r="A831" t="s">
        <v>555</v>
      </c>
    </row>
    <row r="832" spans="1:52" x14ac:dyDescent="0.35">
      <c r="A832" t="s">
        <v>343</v>
      </c>
    </row>
    <row r="836" spans="1:52" x14ac:dyDescent="0.35">
      <c r="A836" s="3" t="s">
        <v>337</v>
      </c>
    </row>
    <row r="837" spans="1:52" x14ac:dyDescent="0.35">
      <c r="A837" t="s">
        <v>78</v>
      </c>
    </row>
    <row r="838" spans="1:52" ht="130.5" x14ac:dyDescent="0.35">
      <c r="A838" s="4" t="s">
        <v>393</v>
      </c>
      <c r="B838" s="4" t="s">
        <v>344</v>
      </c>
      <c r="C838" s="4" t="s">
        <v>345</v>
      </c>
      <c r="D838" s="4" t="s">
        <v>346</v>
      </c>
      <c r="E838" s="4" t="s">
        <v>347</v>
      </c>
      <c r="F838" s="4" t="s">
        <v>348</v>
      </c>
      <c r="G838" s="4" t="s">
        <v>349</v>
      </c>
      <c r="H838" s="4" t="s">
        <v>350</v>
      </c>
      <c r="I838" s="4" t="s">
        <v>351</v>
      </c>
      <c r="J838" s="4" t="s">
        <v>352</v>
      </c>
      <c r="K838" s="4" t="s">
        <v>353</v>
      </c>
      <c r="L838" s="4" t="s">
        <v>354</v>
      </c>
      <c r="M838" s="4" t="s">
        <v>355</v>
      </c>
      <c r="N838" s="4" t="s">
        <v>356</v>
      </c>
      <c r="O838" s="4" t="s">
        <v>357</v>
      </c>
      <c r="P838" s="4" t="s">
        <v>358</v>
      </c>
      <c r="Q838" s="4" t="s">
        <v>359</v>
      </c>
      <c r="R838" s="4" t="s">
        <v>360</v>
      </c>
      <c r="S838" s="4" t="s">
        <v>361</v>
      </c>
      <c r="T838" s="4" t="s">
        <v>362</v>
      </c>
      <c r="U838" s="4" t="s">
        <v>363</v>
      </c>
      <c r="V838" s="4" t="s">
        <v>364</v>
      </c>
      <c r="W838" s="4" t="s">
        <v>365</v>
      </c>
      <c r="X838" s="4" t="s">
        <v>366</v>
      </c>
      <c r="Y838" s="4" t="s">
        <v>367</v>
      </c>
      <c r="Z838" s="4" t="s">
        <v>368</v>
      </c>
      <c r="AA838" s="4" t="s">
        <v>369</v>
      </c>
      <c r="AB838" s="4" t="s">
        <v>370</v>
      </c>
      <c r="AC838" s="4" t="s">
        <v>371</v>
      </c>
      <c r="AD838" s="4" t="s">
        <v>372</v>
      </c>
      <c r="AE838" s="4" t="s">
        <v>373</v>
      </c>
      <c r="AF838" s="4" t="s">
        <v>374</v>
      </c>
      <c r="AG838" s="4" t="s">
        <v>375</v>
      </c>
      <c r="AH838" s="4" t="s">
        <v>376</v>
      </c>
      <c r="AI838" s="4" t="s">
        <v>377</v>
      </c>
      <c r="AJ838" s="4" t="s">
        <v>378</v>
      </c>
      <c r="AK838" s="4" t="s">
        <v>379</v>
      </c>
      <c r="AL838" s="4" t="s">
        <v>380</v>
      </c>
      <c r="AM838" s="4" t="s">
        <v>381</v>
      </c>
      <c r="AN838" s="4" t="s">
        <v>382</v>
      </c>
      <c r="AO838" s="4" t="s">
        <v>383</v>
      </c>
      <c r="AP838" s="4" t="s">
        <v>384</v>
      </c>
      <c r="AQ838" s="4" t="s">
        <v>385</v>
      </c>
      <c r="AR838" s="4" t="s">
        <v>386</v>
      </c>
      <c r="AS838" s="4" t="s">
        <v>387</v>
      </c>
      <c r="AT838" s="4" t="s">
        <v>182</v>
      </c>
      <c r="AU838" s="4" t="s">
        <v>388</v>
      </c>
      <c r="AV838" s="4" t="s">
        <v>298</v>
      </c>
      <c r="AW838" s="4" t="s">
        <v>389</v>
      </c>
      <c r="AX838" s="4" t="s">
        <v>299</v>
      </c>
      <c r="AY838" s="4" t="s">
        <v>390</v>
      </c>
      <c r="AZ838" s="4" t="s">
        <v>391</v>
      </c>
    </row>
    <row r="839" spans="1:52" x14ac:dyDescent="0.35">
      <c r="A839" t="s">
        <v>538</v>
      </c>
      <c r="B839" s="9">
        <v>0.1547688572947</v>
      </c>
      <c r="C839" s="9">
        <v>0.21597605030799999</v>
      </c>
      <c r="D839" s="9">
        <v>9.2679468016090005E-2</v>
      </c>
      <c r="E839" s="9">
        <v>0.1038386215347</v>
      </c>
      <c r="F839" s="9">
        <v>0.30290730769419999</v>
      </c>
      <c r="G839" s="9">
        <v>0.2276301770985</v>
      </c>
      <c r="H839" s="9">
        <v>0.25852914858370002</v>
      </c>
      <c r="I839" s="9">
        <v>5.9241167959549999E-2</v>
      </c>
      <c r="J839" s="9">
        <v>0.1079887350659</v>
      </c>
      <c r="K839" s="9">
        <v>7.0267832055359997E-2</v>
      </c>
      <c r="L839" s="9">
        <v>0.104324710242</v>
      </c>
      <c r="M839" s="9">
        <v>0.15535021212450001</v>
      </c>
      <c r="N839" s="9">
        <v>0.13795486675060001</v>
      </c>
      <c r="O839" s="9">
        <v>0.24322068706370001</v>
      </c>
      <c r="P839" s="9">
        <v>0.2003456898189</v>
      </c>
      <c r="Q839" s="9">
        <v>5.3470656080740003E-2</v>
      </c>
      <c r="R839" s="9">
        <v>0.14557892975309999</v>
      </c>
      <c r="S839" s="9">
        <v>0.24728660532230001</v>
      </c>
      <c r="T839" s="9">
        <v>0.1232983325116</v>
      </c>
      <c r="U839" s="9">
        <v>0.16635483398170001</v>
      </c>
      <c r="V839" s="11">
        <v>0.57416973624430001</v>
      </c>
      <c r="W839" s="9">
        <v>0.1109489038856</v>
      </c>
      <c r="X839" s="9">
        <v>0.28157035673690001</v>
      </c>
      <c r="Y839" s="9">
        <v>5.9950601643939998E-2</v>
      </c>
      <c r="Z839" s="9">
        <v>0.25086250437000002</v>
      </c>
      <c r="AA839" s="9">
        <v>5.6197857133639999E-2</v>
      </c>
      <c r="AB839" s="9">
        <v>0.26546210707189999</v>
      </c>
      <c r="AC839" s="9">
        <v>5.8948839981739998E-2</v>
      </c>
      <c r="AD839" s="9">
        <v>0</v>
      </c>
      <c r="AE839" s="9">
        <v>7.5601001987919997E-2</v>
      </c>
      <c r="AF839" s="9">
        <v>0.15867650343039999</v>
      </c>
      <c r="AG839" s="9">
        <v>0.3043578656</v>
      </c>
      <c r="AH839" s="9">
        <v>0</v>
      </c>
      <c r="AI839" s="9">
        <v>0.1166028537455</v>
      </c>
      <c r="AJ839" s="9">
        <v>0.18470136993380001</v>
      </c>
      <c r="AK839" s="9">
        <v>0</v>
      </c>
      <c r="AL839" s="9">
        <v>0.20006170050200001</v>
      </c>
      <c r="AM839" s="9">
        <v>0.1253711561127</v>
      </c>
      <c r="AN839" s="9">
        <v>0</v>
      </c>
      <c r="AO839" s="9">
        <v>0</v>
      </c>
      <c r="AP839" s="9">
        <v>0.13486354899690001</v>
      </c>
      <c r="AQ839" s="9">
        <v>0.1769601698804</v>
      </c>
      <c r="AR839" s="9">
        <v>0.1547688572947</v>
      </c>
      <c r="AT839" s="9">
        <v>0.17710141018719999</v>
      </c>
      <c r="AU839" s="9">
        <v>0.18668322247669999</v>
      </c>
      <c r="AV839" s="9">
        <v>8.0793385825149999E-2</v>
      </c>
      <c r="AW839" s="9">
        <v>0.15867650343039999</v>
      </c>
      <c r="AX839" s="9">
        <v>0</v>
      </c>
      <c r="AY839" s="9">
        <v>7.5601001987919997E-2</v>
      </c>
      <c r="AZ839" s="9">
        <v>0.1547688572947</v>
      </c>
    </row>
    <row r="840" spans="1:52" x14ac:dyDescent="0.35">
      <c r="A840" t="s">
        <v>365</v>
      </c>
      <c r="B840" s="9">
        <v>7.8189506918730001E-2</v>
      </c>
      <c r="C840" s="9">
        <v>0.1086989262706</v>
      </c>
      <c r="D840" s="9">
        <v>4.7240346835699998E-2</v>
      </c>
      <c r="E840" s="9">
        <v>0.295786130998</v>
      </c>
      <c r="F840" s="11">
        <v>0.29996892301880002</v>
      </c>
      <c r="G840" s="9">
        <v>2.374168372701E-2</v>
      </c>
      <c r="H840" s="9">
        <v>0.13712456007679999</v>
      </c>
      <c r="I840" s="9">
        <v>7.8455927009900006E-2</v>
      </c>
      <c r="J840" s="9">
        <v>0</v>
      </c>
      <c r="K840" s="9">
        <v>0</v>
      </c>
      <c r="L840" s="9">
        <v>2.8425543255809999E-2</v>
      </c>
      <c r="M840" s="9">
        <v>0.23974127271789999</v>
      </c>
      <c r="N840" s="9">
        <v>3.4590991857650001E-2</v>
      </c>
      <c r="O840" s="9">
        <v>7.2453666743729994E-2</v>
      </c>
      <c r="P840" s="9">
        <v>8.6599088787139997E-2</v>
      </c>
      <c r="Q840" s="9">
        <v>8.5299085581259995E-2</v>
      </c>
      <c r="R840" s="9">
        <v>8.6114343613989994E-2</v>
      </c>
      <c r="S840" s="9">
        <v>6.4963095588940006E-2</v>
      </c>
      <c r="T840" s="9">
        <v>6.9919709821649995E-2</v>
      </c>
      <c r="U840" s="9">
        <v>6.8198462616900005E-2</v>
      </c>
      <c r="V840" s="9">
        <v>5.8233152775100001E-2</v>
      </c>
      <c r="W840" s="11">
        <v>0.34147497335990001</v>
      </c>
      <c r="X840" s="9">
        <v>0.30277628416520003</v>
      </c>
      <c r="Y840" s="9">
        <v>1.9894226824549999E-2</v>
      </c>
      <c r="Z840" s="9">
        <v>6.3733861137980005E-2</v>
      </c>
      <c r="AA840" s="9">
        <v>8.0018845087989995E-2</v>
      </c>
      <c r="AB840" s="9">
        <v>9.1428088686130005E-2</v>
      </c>
      <c r="AC840" s="9">
        <v>0.1726667672536</v>
      </c>
      <c r="AD840" s="9">
        <v>3.5211492539889998E-2</v>
      </c>
      <c r="AE840" s="9">
        <v>0</v>
      </c>
      <c r="AF840" s="9">
        <v>5.030835421503E-2</v>
      </c>
      <c r="AG840" s="9">
        <v>0</v>
      </c>
      <c r="AH840" s="9">
        <v>0</v>
      </c>
      <c r="AI840" s="9">
        <v>0.15152581868660001</v>
      </c>
      <c r="AJ840" s="9">
        <v>0.14451275466499999</v>
      </c>
      <c r="AK840" s="9">
        <v>9.0625910055300005E-2</v>
      </c>
      <c r="AL840" s="9">
        <v>3.6950224116929997E-2</v>
      </c>
      <c r="AM840" s="9">
        <v>7.2277624232590001E-2</v>
      </c>
      <c r="AN840" s="9">
        <v>0.17017400141469999</v>
      </c>
      <c r="AO840" s="9">
        <v>0</v>
      </c>
      <c r="AP840" s="9">
        <v>3.2528566976870003E-2</v>
      </c>
      <c r="AQ840" s="9">
        <v>9.1953159153040004E-2</v>
      </c>
      <c r="AR840" s="9">
        <v>7.8189506918730001E-2</v>
      </c>
      <c r="AT840" s="9">
        <v>0.1024086134328</v>
      </c>
      <c r="AU840" s="9">
        <v>0.1043339735391</v>
      </c>
      <c r="AV840" s="9">
        <v>0</v>
      </c>
      <c r="AW840" s="9">
        <v>5.030835421503E-2</v>
      </c>
      <c r="AX840" s="9">
        <v>0</v>
      </c>
      <c r="AY840" s="9">
        <v>0</v>
      </c>
      <c r="AZ840" s="9">
        <v>7.8189506918730001E-2</v>
      </c>
    </row>
    <row r="841" spans="1:52" x14ac:dyDescent="0.35">
      <c r="A841" t="s">
        <v>366</v>
      </c>
      <c r="B841" s="9">
        <v>7.090681155195E-2</v>
      </c>
      <c r="C841" s="9">
        <v>8.1229240530609995E-2</v>
      </c>
      <c r="D841" s="9">
        <v>6.0435602538680001E-2</v>
      </c>
      <c r="E841" s="9">
        <v>0.19511859348909999</v>
      </c>
      <c r="F841" s="9">
        <v>0.16439882445410001</v>
      </c>
      <c r="G841" s="9">
        <v>2.3073248341109999E-2</v>
      </c>
      <c r="H841" s="9">
        <v>8.1083096908400001E-2</v>
      </c>
      <c r="I841" s="9">
        <v>9.8617861259400003E-2</v>
      </c>
      <c r="J841" s="9">
        <v>4.8355102113990002E-2</v>
      </c>
      <c r="K841" s="9">
        <v>3.019720427586E-2</v>
      </c>
      <c r="L841" s="9">
        <v>7.9298369011839995E-2</v>
      </c>
      <c r="M841" s="9">
        <v>0.1048546269729</v>
      </c>
      <c r="N841" s="9">
        <v>6.4319215748320002E-2</v>
      </c>
      <c r="O841" s="9">
        <v>4.083987092454E-2</v>
      </c>
      <c r="P841" s="9">
        <v>4.5248541442210001E-2</v>
      </c>
      <c r="Q841" s="9">
        <v>0.120139606607</v>
      </c>
      <c r="R841" s="9">
        <v>7.3173920538750006E-2</v>
      </c>
      <c r="S841" s="9">
        <v>4.8064991380059999E-2</v>
      </c>
      <c r="T841" s="9">
        <v>7.8680091305280003E-2</v>
      </c>
      <c r="U841" s="9">
        <v>6.8048609270280003E-2</v>
      </c>
      <c r="V841" s="9">
        <v>5.8233152775100001E-2</v>
      </c>
      <c r="W841" s="9">
        <v>0.21244696721959999</v>
      </c>
      <c r="X841" s="9">
        <v>0.19134264713470001</v>
      </c>
      <c r="Y841" s="9">
        <v>4.3681201684150003E-2</v>
      </c>
      <c r="Z841" s="9">
        <v>0</v>
      </c>
      <c r="AA841" s="9">
        <v>7.3437541909949999E-2</v>
      </c>
      <c r="AB841" s="9">
        <v>8.3388955410940005E-2</v>
      </c>
      <c r="AC841" s="9">
        <v>0.16062563344690001</v>
      </c>
      <c r="AD841" s="9">
        <v>0.16198816732390001</v>
      </c>
      <c r="AE841" s="9">
        <v>0</v>
      </c>
      <c r="AF841" s="9">
        <v>0</v>
      </c>
      <c r="AG841" s="9">
        <v>0</v>
      </c>
      <c r="AH841" s="9">
        <v>0</v>
      </c>
      <c r="AI841" s="9">
        <v>0.10478502472120001</v>
      </c>
      <c r="AJ841" s="9">
        <v>4.12515454788E-2</v>
      </c>
      <c r="AK841" s="9">
        <v>9.0754680600290003E-2</v>
      </c>
      <c r="AL841" s="9">
        <v>1.2869104718740001E-2</v>
      </c>
      <c r="AM841" s="9">
        <v>7.0730851156950006E-2</v>
      </c>
      <c r="AN841" s="9">
        <v>0.40695919283479998</v>
      </c>
      <c r="AO841" s="9">
        <v>0</v>
      </c>
      <c r="AP841" s="9">
        <v>3.4299993709009997E-2</v>
      </c>
      <c r="AQ841" s="9">
        <v>8.0928408403900004E-2</v>
      </c>
      <c r="AR841" s="9">
        <v>7.090681155195E-2</v>
      </c>
      <c r="AT841" s="9">
        <v>0.1018604545939</v>
      </c>
      <c r="AU841" s="9">
        <v>9.4616140857559997E-2</v>
      </c>
      <c r="AV841" s="9">
        <v>0</v>
      </c>
      <c r="AW841" s="9">
        <v>0</v>
      </c>
      <c r="AX841" s="9">
        <v>0</v>
      </c>
      <c r="AY841" s="9">
        <v>0</v>
      </c>
      <c r="AZ841" s="9">
        <v>7.090681155195E-2</v>
      </c>
    </row>
    <row r="842" spans="1:52" x14ac:dyDescent="0.35">
      <c r="A842" t="s">
        <v>367</v>
      </c>
      <c r="B842" s="9">
        <v>9.4056290478780002E-2</v>
      </c>
      <c r="C842" s="9">
        <v>8.7240065583159998E-2</v>
      </c>
      <c r="D842" s="9">
        <v>0.10097075951620001</v>
      </c>
      <c r="E842" s="9">
        <v>0</v>
      </c>
      <c r="F842" s="9">
        <v>7.5956044871250003E-2</v>
      </c>
      <c r="G842" s="9">
        <v>7.5377651744470003E-2</v>
      </c>
      <c r="H842" s="9">
        <v>7.5615064522960004E-2</v>
      </c>
      <c r="I842" s="9">
        <v>5.7262211614849998E-2</v>
      </c>
      <c r="J842" s="9">
        <v>0.16978645538590001</v>
      </c>
      <c r="K842" s="9">
        <v>8.8112713789579994E-2</v>
      </c>
      <c r="L842" s="9">
        <v>0.1063662196535</v>
      </c>
      <c r="M842" s="9">
        <v>6.3117865998309999E-2</v>
      </c>
      <c r="N842" s="9">
        <v>8.7426480579730001E-2</v>
      </c>
      <c r="O842" s="9">
        <v>0.10894327239859999</v>
      </c>
      <c r="P842" s="9">
        <v>0.1100113319712</v>
      </c>
      <c r="Q842" s="9">
        <v>0.11034893912139999</v>
      </c>
      <c r="R842" s="9">
        <v>0.1101372189195</v>
      </c>
      <c r="S842" s="9">
        <v>9.4918700494900005E-2</v>
      </c>
      <c r="T842" s="9">
        <v>6.2538066605510007E-2</v>
      </c>
      <c r="U842" s="9">
        <v>7.3782652718819994E-2</v>
      </c>
      <c r="V842" s="9">
        <v>0</v>
      </c>
      <c r="W842" s="9">
        <v>0</v>
      </c>
      <c r="X842" s="9">
        <v>0.1167316381868</v>
      </c>
      <c r="Y842" s="9">
        <v>0.1799144694574</v>
      </c>
      <c r="Z842" s="9">
        <v>0</v>
      </c>
      <c r="AA842" s="9">
        <v>5.8333802472030002E-2</v>
      </c>
      <c r="AB842" s="9">
        <v>9.7145039627960006E-2</v>
      </c>
      <c r="AC842" s="9">
        <v>0.1107490905484</v>
      </c>
      <c r="AD842" s="9">
        <v>9.4058019490020003E-2</v>
      </c>
      <c r="AE842" s="9">
        <v>0.1144208976398</v>
      </c>
      <c r="AF842" s="9">
        <v>0.1847885587551</v>
      </c>
      <c r="AG842" s="9">
        <v>0</v>
      </c>
      <c r="AH842" s="9">
        <v>0</v>
      </c>
      <c r="AI842" s="9">
        <v>7.8719186420590004E-2</v>
      </c>
      <c r="AJ842" s="9">
        <v>9.5025857092939994E-2</v>
      </c>
      <c r="AK842" s="9">
        <v>0.1582047297567</v>
      </c>
      <c r="AL842" s="9">
        <v>9.3913538701539997E-2</v>
      </c>
      <c r="AM842" s="9">
        <v>0.10680619923740001</v>
      </c>
      <c r="AN842" s="9">
        <v>0</v>
      </c>
      <c r="AO842" s="9">
        <v>0</v>
      </c>
      <c r="AP842" s="9">
        <v>0.13217243725</v>
      </c>
      <c r="AQ842" s="9">
        <v>0.1023353659751</v>
      </c>
      <c r="AR842" s="9">
        <v>9.4056290478780002E-2</v>
      </c>
      <c r="AT842" s="9">
        <v>7.7570743938440004E-2</v>
      </c>
      <c r="AU842" s="9">
        <v>8.1262572885680007E-2</v>
      </c>
      <c r="AV842" s="9">
        <v>0.17056085233339999</v>
      </c>
      <c r="AW842" s="9">
        <v>0.1847885587551</v>
      </c>
      <c r="AX842" s="9">
        <v>0.15678318747809999</v>
      </c>
      <c r="AY842" s="9">
        <v>0.1144208976398</v>
      </c>
      <c r="AZ842" s="9">
        <v>9.4056290478780002E-2</v>
      </c>
    </row>
    <row r="843" spans="1:52" x14ac:dyDescent="0.35">
      <c r="A843" t="s">
        <v>368</v>
      </c>
      <c r="B843" s="9">
        <v>7.1989050765949997E-2</v>
      </c>
      <c r="C843" s="9">
        <v>5.5828232778590003E-2</v>
      </c>
      <c r="D843" s="9">
        <v>8.8382799109559998E-2</v>
      </c>
      <c r="E843" s="9">
        <v>9.1124543620209997E-2</v>
      </c>
      <c r="F843" s="9">
        <v>2.82095579226E-2</v>
      </c>
      <c r="G843" s="9">
        <v>0.109740371115</v>
      </c>
      <c r="H843" s="9">
        <v>7.6274453218570001E-2</v>
      </c>
      <c r="I843" s="9">
        <v>0.11458194400509999</v>
      </c>
      <c r="J843" s="9">
        <v>3.1205296866170001E-2</v>
      </c>
      <c r="K843" s="9">
        <v>7.8504263189819998E-2</v>
      </c>
      <c r="L843" s="9">
        <v>0.12466937736229999</v>
      </c>
      <c r="M843" s="9">
        <v>3.190183495335E-2</v>
      </c>
      <c r="N843" s="9">
        <v>9.823551372922E-2</v>
      </c>
      <c r="O843" s="9">
        <v>0</v>
      </c>
      <c r="P843" s="9">
        <v>8.5289561622960003E-2</v>
      </c>
      <c r="Q843" s="9">
        <v>0.12982468075420001</v>
      </c>
      <c r="R843" s="9">
        <v>0.1018958160822</v>
      </c>
      <c r="S843" s="9">
        <v>0</v>
      </c>
      <c r="T843" s="9">
        <v>5.2524693271989997E-2</v>
      </c>
      <c r="U843" s="9">
        <v>3.4284826857090001E-2</v>
      </c>
      <c r="V843" s="9">
        <v>5.5018168186069999E-2</v>
      </c>
      <c r="W843" s="9">
        <v>7.1581237178729995E-2</v>
      </c>
      <c r="X843" s="9">
        <v>0.1887370538541</v>
      </c>
      <c r="Y843" s="9">
        <v>0.115954102818</v>
      </c>
      <c r="Z843" s="11">
        <v>0.43117112164389998</v>
      </c>
      <c r="AA843" s="9">
        <v>0.14024229188599999</v>
      </c>
      <c r="AB843" s="11">
        <v>0.39354927685710001</v>
      </c>
      <c r="AC843" s="9">
        <v>6.194464482137E-2</v>
      </c>
      <c r="AD843" s="9">
        <v>0.16261724687410001</v>
      </c>
      <c r="AE843" s="9">
        <v>0.1115961873968</v>
      </c>
      <c r="AF843" s="9">
        <v>0</v>
      </c>
      <c r="AG843" s="9">
        <v>0</v>
      </c>
      <c r="AH843" s="9">
        <v>0.24878691904200001</v>
      </c>
      <c r="AI843" s="9">
        <v>9.170633541539E-2</v>
      </c>
      <c r="AJ843" s="9">
        <v>0.14468628961489999</v>
      </c>
      <c r="AK843" s="9">
        <v>7.5956911932470006E-2</v>
      </c>
      <c r="AL843" s="9">
        <v>8.5941890865429998E-2</v>
      </c>
      <c r="AM843" s="9">
        <v>9.9030424139799997E-2</v>
      </c>
      <c r="AN843" s="9">
        <v>0</v>
      </c>
      <c r="AO843" s="9">
        <v>0</v>
      </c>
      <c r="AP843" s="9">
        <v>7.6557083599959996E-2</v>
      </c>
      <c r="AQ843" s="9">
        <v>6.3560492800770002E-2</v>
      </c>
      <c r="AR843" s="9">
        <v>7.1989050765949997E-2</v>
      </c>
      <c r="AT843" s="9">
        <v>7.2629252198110006E-2</v>
      </c>
      <c r="AU843" s="9">
        <v>8.2352842110210003E-2</v>
      </c>
      <c r="AV843" s="9">
        <v>0</v>
      </c>
      <c r="AW843" s="9">
        <v>0</v>
      </c>
      <c r="AX843" s="9">
        <v>3.398211262748E-2</v>
      </c>
      <c r="AY843" s="9">
        <v>0.1115961873968</v>
      </c>
      <c r="AZ843" s="9">
        <v>7.1989050765949997E-2</v>
      </c>
    </row>
    <row r="844" spans="1:52" x14ac:dyDescent="0.35">
      <c r="A844" t="s">
        <v>369</v>
      </c>
      <c r="B844" s="9">
        <v>0.14159332005319999</v>
      </c>
      <c r="C844" s="9">
        <v>0.13567727952520001</v>
      </c>
      <c r="D844" s="9">
        <v>0.14759463011580001</v>
      </c>
      <c r="E844" s="9">
        <v>0.12969048440049999</v>
      </c>
      <c r="F844" s="9">
        <v>0.29264140141740003</v>
      </c>
      <c r="G844" s="9">
        <v>9.7327964779000006E-2</v>
      </c>
      <c r="H844" s="9">
        <v>0.1774981872835</v>
      </c>
      <c r="I844" s="9">
        <v>9.4172457341259994E-2</v>
      </c>
      <c r="J844" s="9">
        <v>7.229488424562E-2</v>
      </c>
      <c r="K844" s="9">
        <v>0.18410172028409999</v>
      </c>
      <c r="L844" s="9">
        <v>0.217592402425</v>
      </c>
      <c r="M844" s="9">
        <v>0.1156331147118</v>
      </c>
      <c r="N844" s="9">
        <v>0.1295834972223</v>
      </c>
      <c r="O844" s="9">
        <v>7.1640229914469999E-2</v>
      </c>
      <c r="P844" s="9">
        <v>0.1202647097299</v>
      </c>
      <c r="Q844" s="9">
        <v>0.15146056499630001</v>
      </c>
      <c r="R844" s="9">
        <v>0.13189701970760001</v>
      </c>
      <c r="S844" s="9">
        <v>9.4857274042210005E-2</v>
      </c>
      <c r="T844" s="9">
        <v>0.18518521941380001</v>
      </c>
      <c r="U844" s="9">
        <v>0.15381769388479999</v>
      </c>
      <c r="V844" s="9">
        <v>0.1193226458954</v>
      </c>
      <c r="W844" s="9">
        <v>5.228834903705E-2</v>
      </c>
      <c r="X844" s="9">
        <v>0</v>
      </c>
      <c r="Y844" s="9">
        <v>8.1093803729000005E-2</v>
      </c>
      <c r="Z844" s="9">
        <v>7.4714923781500006E-2</v>
      </c>
      <c r="AA844" s="11">
        <v>0.39187335115560001</v>
      </c>
      <c r="AB844" s="9">
        <v>0.40262587647640002</v>
      </c>
      <c r="AC844" s="9">
        <v>4.5249053202430001E-2</v>
      </c>
      <c r="AD844" s="9">
        <v>7.1715347609369998E-2</v>
      </c>
      <c r="AE844" s="9">
        <v>0.16619248503440001</v>
      </c>
      <c r="AF844" s="9">
        <v>8.0539467264239994E-2</v>
      </c>
      <c r="AG844" s="9">
        <v>0</v>
      </c>
      <c r="AH844" s="9">
        <v>0</v>
      </c>
      <c r="AI844" s="9">
        <v>0.1972050112715</v>
      </c>
      <c r="AJ844" s="9">
        <v>0.14787967722799999</v>
      </c>
      <c r="AK844" s="9">
        <v>0.20119548196959999</v>
      </c>
      <c r="AL844" s="9">
        <v>0.19624560958789999</v>
      </c>
      <c r="AM844" s="9">
        <v>0.15164451149739999</v>
      </c>
      <c r="AN844" s="9">
        <v>0</v>
      </c>
      <c r="AO844" s="9">
        <v>0</v>
      </c>
      <c r="AP844" s="9">
        <v>0.1326550614956</v>
      </c>
      <c r="AQ844" s="9">
        <v>0.13958941046340001</v>
      </c>
      <c r="AR844" s="9">
        <v>0.14159332005319999</v>
      </c>
      <c r="AT844" s="9">
        <v>0.15684194539230001</v>
      </c>
      <c r="AU844" s="9">
        <v>0.1586559515715</v>
      </c>
      <c r="AV844" s="9">
        <v>0.10214797211270001</v>
      </c>
      <c r="AW844" s="9">
        <v>8.0539467264239994E-2</v>
      </c>
      <c r="AX844" s="9">
        <v>0.1241313585487</v>
      </c>
      <c r="AY844" s="9">
        <v>0.16619248503440001</v>
      </c>
      <c r="AZ844" s="9">
        <v>0.14159332005319999</v>
      </c>
    </row>
    <row r="845" spans="1:52" x14ac:dyDescent="0.35">
      <c r="A845" t="s">
        <v>370</v>
      </c>
      <c r="B845" s="9">
        <v>4.9780517801900001E-2</v>
      </c>
      <c r="C845" s="9">
        <v>3.8009034063329998E-2</v>
      </c>
      <c r="D845" s="9">
        <v>6.1721667203619997E-2</v>
      </c>
      <c r="E845" s="9">
        <v>0</v>
      </c>
      <c r="F845" s="9">
        <v>0.16141110983260001</v>
      </c>
      <c r="G845" s="9">
        <v>4.6515138682439998E-2</v>
      </c>
      <c r="H845" s="9">
        <v>9.3676438644779994E-2</v>
      </c>
      <c r="I845" s="9">
        <v>5.5340776045560001E-2</v>
      </c>
      <c r="J845" s="9">
        <v>2.0851307506449999E-2</v>
      </c>
      <c r="K845" s="9">
        <v>0</v>
      </c>
      <c r="L845" s="9">
        <v>1.4699327190879999E-2</v>
      </c>
      <c r="M845" s="9">
        <v>8.1309204384280007E-2</v>
      </c>
      <c r="N845" s="9">
        <v>8.7793742515110004E-2</v>
      </c>
      <c r="O845" s="9">
        <v>2.8778598094890001E-2</v>
      </c>
      <c r="P845" s="9">
        <v>0.102750577356</v>
      </c>
      <c r="Q845" s="9">
        <v>4.3509684423730002E-2</v>
      </c>
      <c r="R845" s="9">
        <v>8.0660834213610005E-2</v>
      </c>
      <c r="S845" s="9">
        <v>0</v>
      </c>
      <c r="T845" s="9">
        <v>1.6620642033950001E-2</v>
      </c>
      <c r="U845" s="9">
        <v>1.0848913128099999E-2</v>
      </c>
      <c r="V845" s="9">
        <v>0.1055534932988</v>
      </c>
      <c r="W845" s="9">
        <v>7.1581237178729995E-2</v>
      </c>
      <c r="X845" s="9">
        <v>0.23939562731940001</v>
      </c>
      <c r="Y845" s="9">
        <v>9.3063546519650001E-2</v>
      </c>
      <c r="Z845" s="9">
        <v>9.4703974833229995E-2</v>
      </c>
      <c r="AA845" s="9">
        <v>5.817503179235E-2</v>
      </c>
      <c r="AB845" s="9">
        <v>0.2232254874298</v>
      </c>
      <c r="AC845" s="11">
        <v>0.25004985079469999</v>
      </c>
      <c r="AD845" s="9">
        <v>9.0901899264679994E-2</v>
      </c>
      <c r="AE845" s="9">
        <v>5.641041048322E-2</v>
      </c>
      <c r="AF845" s="9">
        <v>5.030835421503E-2</v>
      </c>
      <c r="AG845" s="9">
        <v>0.217759600927</v>
      </c>
      <c r="AH845" s="9">
        <v>0</v>
      </c>
      <c r="AI845" s="11">
        <v>0.1515540618126</v>
      </c>
      <c r="AJ845" s="9">
        <v>8.12425435029E-2</v>
      </c>
      <c r="AK845" s="9">
        <v>7.9207881696710003E-2</v>
      </c>
      <c r="AL845" s="9">
        <v>4.7309784953729998E-2</v>
      </c>
      <c r="AM845" s="9">
        <v>0.1050918891826</v>
      </c>
      <c r="AN845" s="9">
        <v>0</v>
      </c>
      <c r="AO845" s="9">
        <v>0</v>
      </c>
      <c r="AP845" s="9">
        <v>2.5009174973540001E-2</v>
      </c>
      <c r="AQ845" s="9">
        <v>8.2939749349520003E-2</v>
      </c>
      <c r="AR845" s="9">
        <v>4.9780517801900001E-2</v>
      </c>
      <c r="AT845" s="9">
        <v>4.4882967927359997E-2</v>
      </c>
      <c r="AU845" s="9">
        <v>6.0576197735940002E-2</v>
      </c>
      <c r="AV845" s="9">
        <v>0</v>
      </c>
      <c r="AW845" s="9">
        <v>5.030835421503E-2</v>
      </c>
      <c r="AX845" s="9">
        <v>0</v>
      </c>
      <c r="AY845" s="9">
        <v>5.641041048322E-2</v>
      </c>
      <c r="AZ845" s="9">
        <v>4.9780517801900001E-2</v>
      </c>
    </row>
    <row r="846" spans="1:52" x14ac:dyDescent="0.35">
      <c r="A846" t="s">
        <v>540</v>
      </c>
      <c r="B846" s="9">
        <v>8.9306876157090001E-2</v>
      </c>
      <c r="C846" s="9">
        <v>9.9797092918970001E-2</v>
      </c>
      <c r="D846" s="9">
        <v>7.8665460988700003E-2</v>
      </c>
      <c r="E846" s="9">
        <v>7.8881049536520004E-2</v>
      </c>
      <c r="F846" s="9">
        <v>7.4118983548850007E-2</v>
      </c>
      <c r="G846" s="9">
        <v>6.1293769797139998E-2</v>
      </c>
      <c r="H846" s="9">
        <v>6.6558129780959999E-2</v>
      </c>
      <c r="I846" s="9">
        <v>0.1023702896777</v>
      </c>
      <c r="J846" s="9">
        <v>0.1307682716677</v>
      </c>
      <c r="K846" s="9">
        <v>8.0793243611000001E-2</v>
      </c>
      <c r="L846" s="9">
        <v>6.8494406595939999E-2</v>
      </c>
      <c r="M846" s="9">
        <v>0.1815188661863</v>
      </c>
      <c r="N846" s="9">
        <v>0.11039993244350001</v>
      </c>
      <c r="O846" s="9">
        <v>2.160597282158E-2</v>
      </c>
      <c r="P846" s="9">
        <v>8.2927769176269997E-2</v>
      </c>
      <c r="Q846" s="9">
        <v>5.6837806382760002E-2</v>
      </c>
      <c r="R846" s="9">
        <v>7.3199344296480007E-2</v>
      </c>
      <c r="S846" s="9">
        <v>0.1768777922858</v>
      </c>
      <c r="T846" s="9">
        <v>7.3829080350829995E-2</v>
      </c>
      <c r="U846" s="9">
        <v>0.10961405352880001</v>
      </c>
      <c r="V846" s="9">
        <v>5.5018168186069999E-2</v>
      </c>
      <c r="W846" s="9">
        <v>0.20805914022970001</v>
      </c>
      <c r="X846" s="9">
        <v>0.31590049148060001</v>
      </c>
      <c r="Y846" s="9">
        <v>9.9684702858190005E-2</v>
      </c>
      <c r="Z846" s="9">
        <v>0.1590952566361</v>
      </c>
      <c r="AA846" s="9">
        <v>9.770402340928E-2</v>
      </c>
      <c r="AB846" s="9">
        <v>0.13585562298250001</v>
      </c>
      <c r="AC846" s="11">
        <v>0.4313259803269</v>
      </c>
      <c r="AD846" s="9">
        <v>9.0901899264679994E-2</v>
      </c>
      <c r="AE846" s="9">
        <v>9.4765069244239997E-2</v>
      </c>
      <c r="AF846" s="9">
        <v>4.2136593799059999E-2</v>
      </c>
      <c r="AG846" s="9">
        <v>0</v>
      </c>
      <c r="AH846" s="9">
        <v>0</v>
      </c>
      <c r="AI846" s="9">
        <v>0.11946511809760001</v>
      </c>
      <c r="AJ846" s="9">
        <v>0.12382133177100001</v>
      </c>
      <c r="AK846" s="9">
        <v>0.11535706331249999</v>
      </c>
      <c r="AL846" s="9">
        <v>8.1766204930610001E-2</v>
      </c>
      <c r="AM846" s="9">
        <v>4.0925282454189998E-2</v>
      </c>
      <c r="AN846" s="9">
        <v>0.16414782694380001</v>
      </c>
      <c r="AO846" s="9">
        <v>0</v>
      </c>
      <c r="AP846" s="9">
        <v>4.2266388952320003E-2</v>
      </c>
      <c r="AQ846" s="9">
        <v>0.113428868472</v>
      </c>
      <c r="AR846" s="9">
        <v>8.9306876157090001E-2</v>
      </c>
      <c r="AT846" s="9">
        <v>0.1024888221906</v>
      </c>
      <c r="AU846" s="9">
        <v>0.1114558273278</v>
      </c>
      <c r="AV846" s="9">
        <v>5.3441719377030003E-2</v>
      </c>
      <c r="AW846" s="9">
        <v>4.2136593799059999E-2</v>
      </c>
      <c r="AX846" s="9">
        <v>0</v>
      </c>
      <c r="AY846" s="9">
        <v>9.4765069244239997E-2</v>
      </c>
      <c r="AZ846" s="9">
        <v>8.9306876157090001E-2</v>
      </c>
    </row>
    <row r="847" spans="1:52" x14ac:dyDescent="0.35">
      <c r="A847" t="s">
        <v>372</v>
      </c>
      <c r="B847" s="9">
        <v>8.3256728960200005E-2</v>
      </c>
      <c r="C847" s="9">
        <v>9.018725822458E-2</v>
      </c>
      <c r="D847" s="9">
        <v>7.6226308053450001E-2</v>
      </c>
      <c r="E847" s="9">
        <v>0</v>
      </c>
      <c r="F847" s="9">
        <v>0.15377580814479999</v>
      </c>
      <c r="G847" s="9">
        <v>5.0857899952540003E-2</v>
      </c>
      <c r="H847" s="9">
        <v>9.310256955375E-2</v>
      </c>
      <c r="I847" s="9">
        <v>0.17723139921120001</v>
      </c>
      <c r="J847" s="9">
        <v>6.8067348982639997E-2</v>
      </c>
      <c r="K847" s="9">
        <v>3.5553634694049999E-2</v>
      </c>
      <c r="L847" s="9">
        <v>9.9718224776840003E-2</v>
      </c>
      <c r="M847" s="9">
        <v>0.17366137475519999</v>
      </c>
      <c r="N847" s="9">
        <v>5.0036208815049998E-2</v>
      </c>
      <c r="O847" s="9">
        <v>2.9674127427450001E-2</v>
      </c>
      <c r="P847" s="9">
        <v>0.1183879654324</v>
      </c>
      <c r="Q847" s="9">
        <v>3.1287131092959997E-2</v>
      </c>
      <c r="R847" s="9">
        <v>8.5909807815059996E-2</v>
      </c>
      <c r="S847" s="9">
        <v>0</v>
      </c>
      <c r="T847" s="9">
        <v>0.1224258575258</v>
      </c>
      <c r="U847" s="9">
        <v>7.9911924594559994E-2</v>
      </c>
      <c r="V847" s="9">
        <v>0.1132513209612</v>
      </c>
      <c r="W847" s="11">
        <v>0.45565708940939997</v>
      </c>
      <c r="X847" s="9">
        <v>0.23883943416840001</v>
      </c>
      <c r="Y847" s="9">
        <v>0.2284290089945</v>
      </c>
      <c r="Z847" s="9">
        <v>0.1694188986147</v>
      </c>
      <c r="AA847" s="9">
        <v>6.3337966285149996E-2</v>
      </c>
      <c r="AB847" s="9">
        <v>0.13585562298250001</v>
      </c>
      <c r="AC847" s="9">
        <v>0.16447840901999999</v>
      </c>
      <c r="AD847" s="9">
        <v>0.24416891864689999</v>
      </c>
      <c r="AE847" s="9">
        <v>9.007689234598E-2</v>
      </c>
      <c r="AF847" s="9">
        <v>3.1550561232739999E-2</v>
      </c>
      <c r="AG847" s="9">
        <v>0</v>
      </c>
      <c r="AH847" s="9">
        <v>0</v>
      </c>
      <c r="AI847" s="9">
        <v>0.2074190386924</v>
      </c>
      <c r="AJ847" s="9">
        <v>0.17449844305170001</v>
      </c>
      <c r="AK847" s="9">
        <v>0.20825736216679999</v>
      </c>
      <c r="AL847" s="9">
        <v>2.9053642367449999E-2</v>
      </c>
      <c r="AM847" s="9">
        <v>3.9235719310430003E-2</v>
      </c>
      <c r="AN847" s="9">
        <v>0</v>
      </c>
      <c r="AO847" s="9">
        <v>0</v>
      </c>
      <c r="AP847" s="9">
        <v>6.9533865679700005E-2</v>
      </c>
      <c r="AQ847" s="9">
        <v>9.5787095295799998E-2</v>
      </c>
      <c r="AR847" s="9">
        <v>8.3256728960200005E-2</v>
      </c>
      <c r="AT847" s="9">
        <v>0.1029667323506</v>
      </c>
      <c r="AU847" s="9">
        <v>0.1110955382455</v>
      </c>
      <c r="AV847" s="9">
        <v>0</v>
      </c>
      <c r="AW847" s="9">
        <v>3.1550561232739999E-2</v>
      </c>
      <c r="AX847" s="9">
        <v>0</v>
      </c>
      <c r="AY847" s="9">
        <v>9.007689234598E-2</v>
      </c>
      <c r="AZ847" s="9">
        <v>8.3256728960200005E-2</v>
      </c>
    </row>
    <row r="848" spans="1:52" x14ac:dyDescent="0.35">
      <c r="A848" t="s">
        <v>373</v>
      </c>
      <c r="B848" s="9">
        <v>0.11275528546580001</v>
      </c>
      <c r="C848" s="9">
        <v>8.1744668937489995E-2</v>
      </c>
      <c r="D848" s="9">
        <v>0.1442128666193</v>
      </c>
      <c r="E848" s="9">
        <v>4.9750594474099998E-2</v>
      </c>
      <c r="F848" s="9">
        <v>0.15062705842150001</v>
      </c>
      <c r="G848" s="9">
        <v>0.1057928764058</v>
      </c>
      <c r="H848" s="9">
        <v>0.1241959438541</v>
      </c>
      <c r="I848" s="9">
        <v>0.15506497367229999</v>
      </c>
      <c r="J848" s="9">
        <v>5.0752361068560001E-2</v>
      </c>
      <c r="K848" s="9">
        <v>0.14805103447180001</v>
      </c>
      <c r="L848" s="9">
        <v>5.0457030782760003E-2</v>
      </c>
      <c r="M848" s="9">
        <v>0.16733585636699999</v>
      </c>
      <c r="N848" s="9">
        <v>0.16052842687739999</v>
      </c>
      <c r="O848" s="9">
        <v>9.9733940679760005E-2</v>
      </c>
      <c r="P848" s="9">
        <v>0.1258149803154</v>
      </c>
      <c r="Q848" s="9">
        <v>0.1309889881173</v>
      </c>
      <c r="R848" s="9">
        <v>0.127744264256</v>
      </c>
      <c r="S848" s="9">
        <v>0.11949788038</v>
      </c>
      <c r="T848" s="9">
        <v>8.0217784799289996E-2</v>
      </c>
      <c r="U848" s="9">
        <v>9.3858296557200002E-2</v>
      </c>
      <c r="V848" s="9">
        <v>8.9736031487140003E-2</v>
      </c>
      <c r="W848" s="9">
        <v>7.1581237178729995E-2</v>
      </c>
      <c r="X848" s="9">
        <v>0.41707221885279999</v>
      </c>
      <c r="Y848" s="9">
        <v>9.1523983150570004E-2</v>
      </c>
      <c r="Z848" s="9">
        <v>0.17317477125139999</v>
      </c>
      <c r="AA848" s="9">
        <v>0.15339916483650001</v>
      </c>
      <c r="AB848" s="9">
        <v>0.3396031544466</v>
      </c>
      <c r="AC848" s="9">
        <v>0.1208934848031</v>
      </c>
      <c r="AD848" s="9">
        <v>0.20766356395329999</v>
      </c>
      <c r="AE848" s="9">
        <v>0.29283232540120002</v>
      </c>
      <c r="AF848" s="9">
        <v>9.9442296899959995E-2</v>
      </c>
      <c r="AG848" s="9">
        <v>0</v>
      </c>
      <c r="AH848" s="9">
        <v>0.25575754574460002</v>
      </c>
      <c r="AI848" s="9">
        <v>0.14513135845319999</v>
      </c>
      <c r="AJ848" s="9">
        <v>0.15715516002009999</v>
      </c>
      <c r="AK848" s="9">
        <v>0.14016372964980001</v>
      </c>
      <c r="AL848" s="9">
        <v>0.169489201462</v>
      </c>
      <c r="AM848" s="9">
        <v>0.13558585198520001</v>
      </c>
      <c r="AN848" s="9">
        <v>0.25871897880669997</v>
      </c>
      <c r="AO848" s="9">
        <v>0</v>
      </c>
      <c r="AP848" s="9">
        <v>0.1191110367321</v>
      </c>
      <c r="AQ848" s="9">
        <v>0.1371131772651</v>
      </c>
      <c r="AR848" s="9">
        <v>0.11275528546580001</v>
      </c>
      <c r="AT848" s="9">
        <v>7.7840788015259996E-2</v>
      </c>
      <c r="AU848" s="9">
        <v>9.7327516636210004E-2</v>
      </c>
      <c r="AV848" s="9">
        <v>6.2316436619840002E-2</v>
      </c>
      <c r="AW848" s="9">
        <v>9.9442296899959995E-2</v>
      </c>
      <c r="AX848" s="9">
        <v>0.27492795828450001</v>
      </c>
      <c r="AY848" s="9">
        <v>0.29283232540120002</v>
      </c>
      <c r="AZ848" s="9">
        <v>0.11275528546580001</v>
      </c>
    </row>
    <row r="849" spans="1:52" x14ac:dyDescent="0.35">
      <c r="A849" t="s">
        <v>374</v>
      </c>
      <c r="B849" s="9">
        <v>0.10398133728720001</v>
      </c>
      <c r="C849" s="9">
        <v>0.10305562753859999</v>
      </c>
      <c r="D849" s="9">
        <v>0.1049203895474</v>
      </c>
      <c r="E849" s="9">
        <v>0.1697851034548</v>
      </c>
      <c r="F849" s="9">
        <v>7.4981585067680004E-2</v>
      </c>
      <c r="G849" s="9">
        <v>0.14041027414000001</v>
      </c>
      <c r="H849" s="9">
        <v>0.1135537882198</v>
      </c>
      <c r="I849" s="9">
        <v>3.9452181864370002E-2</v>
      </c>
      <c r="J849" s="9">
        <v>6.5363167309920006E-2</v>
      </c>
      <c r="K849" s="9">
        <v>0.15920182869169999</v>
      </c>
      <c r="L849" s="9">
        <v>6.3367726676739997E-2</v>
      </c>
      <c r="M849" s="9">
        <v>4.503190841917E-2</v>
      </c>
      <c r="N849" s="9">
        <v>0.17661316101960001</v>
      </c>
      <c r="O849" s="9">
        <v>0.1199950195211</v>
      </c>
      <c r="P849" s="9">
        <v>9.1681031821349998E-2</v>
      </c>
      <c r="Q849" s="9">
        <v>0.1122421308641</v>
      </c>
      <c r="R849" s="9">
        <v>9.9347854080400005E-2</v>
      </c>
      <c r="S849" s="9">
        <v>0.11470269374600001</v>
      </c>
      <c r="T849" s="9">
        <v>0.10722678326560001</v>
      </c>
      <c r="U849" s="9">
        <v>0.1098228880688</v>
      </c>
      <c r="V849" s="9">
        <v>0</v>
      </c>
      <c r="W849" s="9">
        <v>0</v>
      </c>
      <c r="X849" s="9">
        <v>0</v>
      </c>
      <c r="Y849" s="9">
        <v>0.20513254626329999</v>
      </c>
      <c r="Z849" s="9">
        <v>3.4624397348230002E-2</v>
      </c>
      <c r="AA849" s="9">
        <v>2.7544462764739999E-2</v>
      </c>
      <c r="AB849" s="9">
        <v>0</v>
      </c>
      <c r="AC849" s="9">
        <v>3.777094063757E-2</v>
      </c>
      <c r="AD849" s="9">
        <v>4.9206662177880001E-2</v>
      </c>
      <c r="AE849" s="9">
        <v>6.2820747408540004E-2</v>
      </c>
      <c r="AF849" s="11">
        <v>0.42003653136859997</v>
      </c>
      <c r="AG849" s="9">
        <v>0</v>
      </c>
      <c r="AH849" s="9">
        <v>0.1624831445429</v>
      </c>
      <c r="AI849" s="9">
        <v>5.9030059867990002E-2</v>
      </c>
      <c r="AJ849" s="9">
        <v>9.2823637123839994E-2</v>
      </c>
      <c r="AK849" s="9">
        <v>0.22491668261680001</v>
      </c>
      <c r="AL849" s="9">
        <v>6.5914720484789996E-2</v>
      </c>
      <c r="AM849" s="9">
        <v>9.750529751275E-2</v>
      </c>
      <c r="AN849" s="9">
        <v>0</v>
      </c>
      <c r="AO849" s="9">
        <v>0</v>
      </c>
      <c r="AP849" s="9">
        <v>0.12525169056220001</v>
      </c>
      <c r="AQ849" s="9">
        <v>0.1185388430309</v>
      </c>
      <c r="AR849" s="9">
        <v>0.10398133728720001</v>
      </c>
      <c r="AT849" s="10">
        <v>4.8353322711830002E-2</v>
      </c>
      <c r="AU849" s="10">
        <v>5.0120463067520001E-2</v>
      </c>
      <c r="AV849" s="11">
        <v>0.49665902960410002</v>
      </c>
      <c r="AW849" s="11">
        <v>0.42003653136859997</v>
      </c>
      <c r="AX849" s="9">
        <v>8.6079004986219995E-2</v>
      </c>
      <c r="AY849" s="9">
        <v>6.2820747408540004E-2</v>
      </c>
      <c r="AZ849" s="9">
        <v>0.10398133728720001</v>
      </c>
    </row>
    <row r="850" spans="1:52" x14ac:dyDescent="0.35">
      <c r="A850" t="s">
        <v>375</v>
      </c>
      <c r="B850" s="9">
        <v>4.6098334523910003E-2</v>
      </c>
      <c r="C850" s="9">
        <v>3.6569861250839997E-2</v>
      </c>
      <c r="D850" s="9">
        <v>5.5764144327570001E-2</v>
      </c>
      <c r="E850" s="9">
        <v>0</v>
      </c>
      <c r="F850" s="9">
        <v>8.1648953094189999E-2</v>
      </c>
      <c r="G850" s="9">
        <v>4.377882157831E-2</v>
      </c>
      <c r="H850" s="9">
        <v>5.9323358207E-2</v>
      </c>
      <c r="I850" s="9">
        <v>5.6769132406709999E-2</v>
      </c>
      <c r="J850" s="9">
        <v>4.1800989656019999E-2</v>
      </c>
      <c r="K850" s="9">
        <v>2.6635578106680002E-2</v>
      </c>
      <c r="L850" s="9">
        <v>1.621768255985E-2</v>
      </c>
      <c r="M850" s="9">
        <v>5.9235829211900001E-2</v>
      </c>
      <c r="N850" s="9">
        <v>8.417749408736E-2</v>
      </c>
      <c r="O850" s="9">
        <v>3.214013589682E-2</v>
      </c>
      <c r="P850" s="9">
        <v>6.6322306140969997E-2</v>
      </c>
      <c r="Q850" s="9">
        <v>0</v>
      </c>
      <c r="R850" s="9">
        <v>4.1592045762550003E-2</v>
      </c>
      <c r="S850" s="9">
        <v>0.1156101366522</v>
      </c>
      <c r="T850" s="9">
        <v>1.782101395937E-2</v>
      </c>
      <c r="U850" s="9">
        <v>5.177952801506E-2</v>
      </c>
      <c r="V850" s="9">
        <v>0</v>
      </c>
      <c r="W850" s="9">
        <v>5.0789575424659998E-2</v>
      </c>
      <c r="X850" s="9">
        <v>0.2283260523939</v>
      </c>
      <c r="Y850" s="9">
        <v>0</v>
      </c>
      <c r="Z850" s="9">
        <v>0</v>
      </c>
      <c r="AA850" s="9">
        <v>6.8529680244499999E-2</v>
      </c>
      <c r="AB850" s="9">
        <v>0</v>
      </c>
      <c r="AC850" s="9">
        <v>5.8948839981739998E-2</v>
      </c>
      <c r="AD850" s="9">
        <v>0.17689324469020001</v>
      </c>
      <c r="AE850" s="9">
        <v>0</v>
      </c>
      <c r="AF850" s="9">
        <v>7.7442002219930001E-2</v>
      </c>
      <c r="AG850" s="11">
        <v>0.47788253347300003</v>
      </c>
      <c r="AH850" s="9">
        <v>0</v>
      </c>
      <c r="AI850" s="9">
        <v>8.4436406045119997E-2</v>
      </c>
      <c r="AJ850" s="9">
        <v>5.7688463369089997E-2</v>
      </c>
      <c r="AK850" s="9">
        <v>0</v>
      </c>
      <c r="AL850" s="9">
        <v>1.9952113916159999E-2</v>
      </c>
      <c r="AM850" s="9">
        <v>5.5979474180369998E-2</v>
      </c>
      <c r="AN850" s="9">
        <v>0</v>
      </c>
      <c r="AO850" s="9">
        <v>0.4376152921507</v>
      </c>
      <c r="AP850" s="9">
        <v>3.7779854162409997E-2</v>
      </c>
      <c r="AQ850" s="9">
        <v>4.6423005749389998E-2</v>
      </c>
      <c r="AR850" s="9">
        <v>4.6098334523910003E-2</v>
      </c>
      <c r="AT850" s="9">
        <v>3.7141393605920003E-2</v>
      </c>
      <c r="AU850" s="9">
        <v>4.3708557236609998E-2</v>
      </c>
      <c r="AV850" s="9">
        <v>3.4413526856679998E-2</v>
      </c>
      <c r="AW850" s="9">
        <v>7.7442002219930001E-2</v>
      </c>
      <c r="AX850" s="9">
        <v>0</v>
      </c>
      <c r="AY850" s="9">
        <v>0</v>
      </c>
      <c r="AZ850" s="9">
        <v>4.6098334523910003E-2</v>
      </c>
    </row>
    <row r="851" spans="1:52" x14ac:dyDescent="0.35">
      <c r="A851" t="s">
        <v>376</v>
      </c>
      <c r="B851" s="9">
        <v>0.1290605888768</v>
      </c>
      <c r="C851" s="9">
        <v>9.2708810282420007E-2</v>
      </c>
      <c r="D851" s="9">
        <v>0.1659363157481</v>
      </c>
      <c r="E851" s="9">
        <v>0.1600245215178</v>
      </c>
      <c r="F851" s="9">
        <v>2.8932957084409999E-2</v>
      </c>
      <c r="G851" s="9">
        <v>6.4488894801180002E-2</v>
      </c>
      <c r="H851" s="9">
        <v>4.9894264307909997E-2</v>
      </c>
      <c r="I851" s="9">
        <v>0.2390734637061</v>
      </c>
      <c r="J851" s="9">
        <v>0.1927660801311</v>
      </c>
      <c r="K851" s="9">
        <v>0.13672519868229999</v>
      </c>
      <c r="L851" s="9">
        <v>0.1482411535142</v>
      </c>
      <c r="M851" s="9">
        <v>7.6269876054390007E-2</v>
      </c>
      <c r="N851" s="9">
        <v>0.12547889290229999</v>
      </c>
      <c r="O851" s="9">
        <v>0.1478799853519</v>
      </c>
      <c r="P851" s="9">
        <v>0.12624644557699999</v>
      </c>
      <c r="Q851" s="9">
        <v>0.1803154955838</v>
      </c>
      <c r="R851" s="9">
        <v>0.14640771201790001</v>
      </c>
      <c r="S851" s="9">
        <v>0.11703378921340001</v>
      </c>
      <c r="T851" s="9">
        <v>0.1019539676261</v>
      </c>
      <c r="U851" s="9">
        <v>0.1071906270748</v>
      </c>
      <c r="V851" s="9">
        <v>0.1817382330266</v>
      </c>
      <c r="W851" s="9">
        <v>0</v>
      </c>
      <c r="X851" s="9">
        <v>0</v>
      </c>
      <c r="Y851" s="9">
        <v>0.24036721913340001</v>
      </c>
      <c r="Z851" s="9">
        <v>0.17297605443879999</v>
      </c>
      <c r="AA851" s="9">
        <v>0.1750349346451</v>
      </c>
      <c r="AB851" s="9">
        <v>0</v>
      </c>
      <c r="AC851" s="9">
        <v>0</v>
      </c>
      <c r="AD851" s="9">
        <v>0.12171183044260001</v>
      </c>
      <c r="AE851" s="9">
        <v>0.2365266269787</v>
      </c>
      <c r="AF851" s="9">
        <v>0.10544649036000001</v>
      </c>
      <c r="AG851" s="9">
        <v>0</v>
      </c>
      <c r="AH851" s="9">
        <v>0.33297239067060003</v>
      </c>
      <c r="AI851" s="9">
        <v>6.7484652302930007E-2</v>
      </c>
      <c r="AJ851" s="9">
        <v>0.14856282393920001</v>
      </c>
      <c r="AK851" s="9">
        <v>7.1340732479810001E-2</v>
      </c>
      <c r="AL851" s="9">
        <v>0.18581519664939999</v>
      </c>
      <c r="AM851" s="9">
        <v>0.1840407251615</v>
      </c>
      <c r="AN851" s="9">
        <v>0</v>
      </c>
      <c r="AO851" s="9">
        <v>0.56238470784929995</v>
      </c>
      <c r="AP851" s="9">
        <v>0.14149302888449999</v>
      </c>
      <c r="AQ851" s="9">
        <v>0.1183871710026</v>
      </c>
      <c r="AR851" s="9">
        <v>0.1290605888768</v>
      </c>
      <c r="AT851" s="9">
        <v>0.1073204533537</v>
      </c>
      <c r="AU851" s="9">
        <v>0.1100435654257</v>
      </c>
      <c r="AV851" s="9">
        <v>6.1983513890910003E-2</v>
      </c>
      <c r="AW851" s="9">
        <v>0.10544649036000001</v>
      </c>
      <c r="AX851" s="9">
        <v>0.3240963780751</v>
      </c>
      <c r="AY851" s="9">
        <v>0.2365266269787</v>
      </c>
      <c r="AZ851" s="9">
        <v>0.1290605888768</v>
      </c>
    </row>
    <row r="852" spans="1:52" x14ac:dyDescent="0.35">
      <c r="A852" t="s">
        <v>391</v>
      </c>
      <c r="B852" s="9">
        <v>1</v>
      </c>
      <c r="C852" s="9">
        <v>1</v>
      </c>
      <c r="D852" s="9">
        <v>1</v>
      </c>
      <c r="E852" s="9">
        <v>1</v>
      </c>
      <c r="F852" s="9">
        <v>1</v>
      </c>
      <c r="G852" s="9">
        <v>1</v>
      </c>
      <c r="H852" s="9">
        <v>1</v>
      </c>
      <c r="I852" s="9">
        <v>1</v>
      </c>
      <c r="J852" s="9">
        <v>1</v>
      </c>
      <c r="K852" s="9">
        <v>1</v>
      </c>
      <c r="L852" s="9">
        <v>1</v>
      </c>
      <c r="M852" s="9">
        <v>1</v>
      </c>
      <c r="N852" s="9">
        <v>1</v>
      </c>
      <c r="O852" s="9">
        <v>1</v>
      </c>
      <c r="P852" s="9">
        <v>1</v>
      </c>
      <c r="Q852" s="9">
        <v>1</v>
      </c>
      <c r="R852" s="9">
        <v>1</v>
      </c>
      <c r="S852" s="9">
        <v>1</v>
      </c>
      <c r="T852" s="9">
        <v>1</v>
      </c>
      <c r="U852" s="9">
        <v>1</v>
      </c>
      <c r="V852" s="9">
        <v>1</v>
      </c>
      <c r="W852" s="9">
        <v>1</v>
      </c>
      <c r="X852" s="9">
        <v>1</v>
      </c>
      <c r="Y852" s="9">
        <v>1</v>
      </c>
      <c r="Z852" s="9">
        <v>1</v>
      </c>
      <c r="AA852" s="9">
        <v>1</v>
      </c>
      <c r="AB852" s="9">
        <v>1</v>
      </c>
      <c r="AC852" s="9">
        <v>1</v>
      </c>
      <c r="AD852" s="9">
        <v>1</v>
      </c>
      <c r="AE852" s="9">
        <v>1</v>
      </c>
      <c r="AF852" s="9">
        <v>1</v>
      </c>
      <c r="AG852" s="9">
        <v>1</v>
      </c>
      <c r="AH852" s="9">
        <v>1</v>
      </c>
      <c r="AI852" s="9">
        <v>1</v>
      </c>
      <c r="AJ852" s="9">
        <v>1</v>
      </c>
      <c r="AK852" s="9">
        <v>1</v>
      </c>
      <c r="AL852" s="9">
        <v>1</v>
      </c>
      <c r="AM852" s="9">
        <v>1</v>
      </c>
      <c r="AN852" s="9">
        <v>1</v>
      </c>
      <c r="AO852" s="9">
        <v>1</v>
      </c>
      <c r="AP852" s="9">
        <v>1</v>
      </c>
      <c r="AQ852" s="9">
        <v>1</v>
      </c>
      <c r="AR852" s="9">
        <v>1</v>
      </c>
      <c r="AT852" s="9">
        <v>1</v>
      </c>
      <c r="AU852" s="9">
        <v>1</v>
      </c>
      <c r="AV852" s="9">
        <v>1</v>
      </c>
      <c r="AW852" s="9">
        <v>1</v>
      </c>
      <c r="AX852" s="9">
        <v>1</v>
      </c>
      <c r="AY852" s="9">
        <v>1</v>
      </c>
      <c r="AZ852" s="9">
        <v>1</v>
      </c>
    </row>
    <row r="853" spans="1:52" x14ac:dyDescent="0.35">
      <c r="A853" t="s">
        <v>341</v>
      </c>
      <c r="B853" s="6">
        <v>157</v>
      </c>
      <c r="C853" s="6">
        <v>77</v>
      </c>
      <c r="D853" s="6">
        <v>80</v>
      </c>
      <c r="E853" s="6">
        <v>12</v>
      </c>
      <c r="F853" s="6">
        <v>19</v>
      </c>
      <c r="G853" s="6">
        <v>43</v>
      </c>
      <c r="H853" s="6">
        <v>62</v>
      </c>
      <c r="I853" s="6">
        <v>20</v>
      </c>
      <c r="J853" s="6">
        <v>31</v>
      </c>
      <c r="K853" s="6">
        <v>32</v>
      </c>
      <c r="L853" s="6">
        <v>49</v>
      </c>
      <c r="M853" s="6">
        <v>24</v>
      </c>
      <c r="N853" s="6">
        <v>46</v>
      </c>
      <c r="O853" s="6">
        <v>38</v>
      </c>
      <c r="P853" s="6">
        <v>51</v>
      </c>
      <c r="Q853" s="6">
        <v>38</v>
      </c>
      <c r="R853" s="6">
        <v>89</v>
      </c>
      <c r="S853" s="6">
        <v>26</v>
      </c>
      <c r="T853" s="6">
        <v>42</v>
      </c>
      <c r="U853" s="6">
        <v>68</v>
      </c>
      <c r="V853" s="6">
        <v>18</v>
      </c>
      <c r="W853" s="6">
        <v>13</v>
      </c>
      <c r="X853" s="6">
        <v>11</v>
      </c>
      <c r="Y853" s="6">
        <v>22</v>
      </c>
      <c r="Z853" s="6">
        <v>13</v>
      </c>
      <c r="AA853" s="6">
        <v>32</v>
      </c>
      <c r="AB853" s="6">
        <v>9</v>
      </c>
      <c r="AC853" s="6">
        <v>17</v>
      </c>
      <c r="AD853" s="6">
        <v>14</v>
      </c>
      <c r="AE853" s="6">
        <v>20</v>
      </c>
      <c r="AF853" s="6">
        <v>24</v>
      </c>
      <c r="AG853" s="6">
        <v>3</v>
      </c>
      <c r="AH853" s="6">
        <v>5</v>
      </c>
      <c r="AI853" s="6">
        <v>38</v>
      </c>
      <c r="AJ853" s="6">
        <v>49</v>
      </c>
      <c r="AK853" s="6">
        <v>24</v>
      </c>
      <c r="AL853" s="6">
        <v>57</v>
      </c>
      <c r="AM853" s="6">
        <v>47</v>
      </c>
      <c r="AN853" s="6">
        <v>5</v>
      </c>
      <c r="AO853" s="6">
        <v>2</v>
      </c>
      <c r="AP853" s="6">
        <v>78</v>
      </c>
      <c r="AQ853" s="6">
        <v>71</v>
      </c>
      <c r="AR853" s="6">
        <v>157</v>
      </c>
      <c r="AS853" s="6">
        <v>0</v>
      </c>
      <c r="AT853" s="6">
        <v>107</v>
      </c>
      <c r="AU853" s="6">
        <v>117</v>
      </c>
      <c r="AV853" s="6">
        <v>18</v>
      </c>
      <c r="AW853" s="6">
        <v>24</v>
      </c>
      <c r="AX853" s="6">
        <v>14</v>
      </c>
      <c r="AY853" s="6">
        <v>20</v>
      </c>
      <c r="AZ853" s="6">
        <v>157</v>
      </c>
    </row>
    <row r="854" spans="1:52" x14ac:dyDescent="0.35">
      <c r="A854" t="s">
        <v>556</v>
      </c>
    </row>
    <row r="855" spans="1:52" x14ac:dyDescent="0.35">
      <c r="A855" t="s">
        <v>343</v>
      </c>
    </row>
    <row r="859" spans="1:52" x14ac:dyDescent="0.35">
      <c r="A859" s="3" t="s">
        <v>337</v>
      </c>
    </row>
    <row r="860" spans="1:52" x14ac:dyDescent="0.35">
      <c r="A860" t="s">
        <v>80</v>
      </c>
    </row>
    <row r="861" spans="1:52" ht="130.5" x14ac:dyDescent="0.35">
      <c r="A861" s="4" t="s">
        <v>393</v>
      </c>
      <c r="B861" s="4" t="s">
        <v>344</v>
      </c>
      <c r="C861" s="4" t="s">
        <v>345</v>
      </c>
      <c r="D861" s="4" t="s">
        <v>346</v>
      </c>
      <c r="E861" s="4" t="s">
        <v>347</v>
      </c>
      <c r="F861" s="4" t="s">
        <v>348</v>
      </c>
      <c r="G861" s="4" t="s">
        <v>349</v>
      </c>
      <c r="H861" s="4" t="s">
        <v>350</v>
      </c>
      <c r="I861" s="4" t="s">
        <v>351</v>
      </c>
      <c r="J861" s="4" t="s">
        <v>352</v>
      </c>
      <c r="K861" s="4" t="s">
        <v>353</v>
      </c>
      <c r="L861" s="4" t="s">
        <v>354</v>
      </c>
      <c r="M861" s="4" t="s">
        <v>355</v>
      </c>
      <c r="N861" s="4" t="s">
        <v>356</v>
      </c>
      <c r="O861" s="4" t="s">
        <v>357</v>
      </c>
      <c r="P861" s="4" t="s">
        <v>358</v>
      </c>
      <c r="Q861" s="4" t="s">
        <v>359</v>
      </c>
      <c r="R861" s="4" t="s">
        <v>360</v>
      </c>
      <c r="S861" s="4" t="s">
        <v>361</v>
      </c>
      <c r="T861" s="4" t="s">
        <v>362</v>
      </c>
      <c r="U861" s="4" t="s">
        <v>363</v>
      </c>
      <c r="V861" s="4" t="s">
        <v>364</v>
      </c>
      <c r="W861" s="4" t="s">
        <v>365</v>
      </c>
      <c r="X861" s="4" t="s">
        <v>366</v>
      </c>
      <c r="Y861" s="4" t="s">
        <v>367</v>
      </c>
      <c r="Z861" s="4" t="s">
        <v>368</v>
      </c>
      <c r="AA861" s="4" t="s">
        <v>369</v>
      </c>
      <c r="AB861" s="4" t="s">
        <v>370</v>
      </c>
      <c r="AC861" s="4" t="s">
        <v>371</v>
      </c>
      <c r="AD861" s="4" t="s">
        <v>372</v>
      </c>
      <c r="AE861" s="4" t="s">
        <v>373</v>
      </c>
      <c r="AF861" s="4" t="s">
        <v>374</v>
      </c>
      <c r="AG861" s="4" t="s">
        <v>375</v>
      </c>
      <c r="AH861" s="4" t="s">
        <v>376</v>
      </c>
      <c r="AI861" s="4" t="s">
        <v>377</v>
      </c>
      <c r="AJ861" s="4" t="s">
        <v>378</v>
      </c>
      <c r="AK861" s="4" t="s">
        <v>379</v>
      </c>
      <c r="AL861" s="4" t="s">
        <v>380</v>
      </c>
      <c r="AM861" s="4" t="s">
        <v>381</v>
      </c>
      <c r="AN861" s="4" t="s">
        <v>382</v>
      </c>
      <c r="AO861" s="4" t="s">
        <v>383</v>
      </c>
      <c r="AP861" s="4" t="s">
        <v>384</v>
      </c>
      <c r="AQ861" s="4" t="s">
        <v>385</v>
      </c>
      <c r="AR861" s="4" t="s">
        <v>386</v>
      </c>
      <c r="AS861" s="4" t="s">
        <v>387</v>
      </c>
      <c r="AT861" s="4" t="s">
        <v>182</v>
      </c>
      <c r="AU861" s="4" t="s">
        <v>388</v>
      </c>
      <c r="AV861" s="4" t="s">
        <v>298</v>
      </c>
      <c r="AW861" s="4" t="s">
        <v>389</v>
      </c>
      <c r="AX861" s="4" t="s">
        <v>299</v>
      </c>
      <c r="AY861" s="4" t="s">
        <v>390</v>
      </c>
      <c r="AZ861" s="4" t="s">
        <v>391</v>
      </c>
    </row>
    <row r="862" spans="1:52" x14ac:dyDescent="0.35">
      <c r="A862" t="s">
        <v>538</v>
      </c>
      <c r="B862" s="9">
        <v>0.1057224405652</v>
      </c>
      <c r="C862" s="9">
        <v>0.1142644707607</v>
      </c>
      <c r="D862" s="9">
        <v>9.6556314574249999E-2</v>
      </c>
      <c r="E862" s="9">
        <v>0</v>
      </c>
      <c r="F862" s="9">
        <v>8.6137546285230002E-2</v>
      </c>
      <c r="G862" s="9">
        <v>0.2155109513954</v>
      </c>
      <c r="H862" s="9">
        <v>0.15331489539019999</v>
      </c>
      <c r="I862" s="9">
        <v>0.1411529322433</v>
      </c>
      <c r="J862" s="9">
        <v>0</v>
      </c>
      <c r="K862" s="9">
        <v>9.5979829239529996E-2</v>
      </c>
      <c r="L862" s="9">
        <v>0.1325972076834</v>
      </c>
      <c r="M862" s="9">
        <v>0.1639281267154</v>
      </c>
      <c r="N862" s="9">
        <v>7.4820273903850001E-2</v>
      </c>
      <c r="O862" s="9">
        <v>6.4662387776900004E-2</v>
      </c>
      <c r="P862" s="9">
        <v>0.1410833685491</v>
      </c>
      <c r="Q862" s="9">
        <v>0.1296196802015</v>
      </c>
      <c r="R862" s="9">
        <v>0.1381916514864</v>
      </c>
      <c r="S862" s="9">
        <v>0.1311316850699</v>
      </c>
      <c r="T862" s="9">
        <v>3.2088409209639998E-2</v>
      </c>
      <c r="U862" s="9">
        <v>7.9221340786400002E-2</v>
      </c>
      <c r="V862" s="11">
        <v>0.38086272350610001</v>
      </c>
      <c r="W862" s="9">
        <v>6.1567887032140001E-2</v>
      </c>
      <c r="X862" s="9">
        <v>0</v>
      </c>
      <c r="Y862" s="9">
        <v>0</v>
      </c>
      <c r="Z862" s="9">
        <v>0.28250838158500002</v>
      </c>
      <c r="AA862" s="9">
        <v>0</v>
      </c>
      <c r="AB862" s="9">
        <v>0.13725455169670001</v>
      </c>
      <c r="AC862" s="9">
        <v>0.19372881499149999</v>
      </c>
      <c r="AD862" s="9">
        <v>0.13177192148030001</v>
      </c>
      <c r="AE862" s="9">
        <v>0</v>
      </c>
      <c r="AF862" s="9">
        <v>0.1151508194153</v>
      </c>
      <c r="AG862" s="9">
        <v>0</v>
      </c>
      <c r="AH862" s="9">
        <v>0</v>
      </c>
      <c r="AI862" s="9">
        <v>4.7822899443500003E-2</v>
      </c>
      <c r="AJ862" s="9">
        <v>8.4558633813890005E-2</v>
      </c>
      <c r="AK862" s="9">
        <v>8.2802148786479998E-2</v>
      </c>
      <c r="AL862" s="9">
        <v>0.19695208391319999</v>
      </c>
      <c r="AM862" s="9">
        <v>0.1155573158072</v>
      </c>
      <c r="AN862" s="9">
        <v>0</v>
      </c>
      <c r="AO862" s="9">
        <v>0</v>
      </c>
      <c r="AP862" s="9">
        <v>0.13650617399580001</v>
      </c>
      <c r="AQ862" s="9">
        <v>0.15453478727270001</v>
      </c>
      <c r="AR862" s="9">
        <v>0.1057224405652</v>
      </c>
      <c r="AT862" s="9">
        <v>0.1269608969487</v>
      </c>
      <c r="AU862" s="9">
        <v>0.12782279677399999</v>
      </c>
      <c r="AV862" s="9">
        <v>8.3967503662519996E-2</v>
      </c>
      <c r="AW862" s="9">
        <v>0.1151508194153</v>
      </c>
      <c r="AX862" s="9">
        <v>0</v>
      </c>
      <c r="AY862" s="9">
        <v>0</v>
      </c>
      <c r="AZ862" s="9">
        <v>0.1057224405652</v>
      </c>
    </row>
    <row r="863" spans="1:52" x14ac:dyDescent="0.35">
      <c r="A863" t="s">
        <v>365</v>
      </c>
      <c r="B863" s="9">
        <v>8.7992320388660006E-2</v>
      </c>
      <c r="C863" s="9">
        <v>7.1009708576500005E-2</v>
      </c>
      <c r="D863" s="9">
        <v>0.1062157117797</v>
      </c>
      <c r="E863" s="9">
        <v>7.3475040861369995E-2</v>
      </c>
      <c r="F863" s="9">
        <v>0.1690633838542</v>
      </c>
      <c r="G863" s="9">
        <v>0.1030750951284</v>
      </c>
      <c r="H863" s="9">
        <v>0.13479885858490001</v>
      </c>
      <c r="I863" s="9">
        <v>0</v>
      </c>
      <c r="J863" s="9">
        <v>0.1095464487506</v>
      </c>
      <c r="K863" s="9">
        <v>5.8154824502199998E-2</v>
      </c>
      <c r="L863" s="9">
        <v>7.8609531404910005E-2</v>
      </c>
      <c r="M863" s="9">
        <v>0.14872741787720001</v>
      </c>
      <c r="N863" s="9">
        <v>0.1172555127848</v>
      </c>
      <c r="O863" s="9">
        <v>2.5521407127999999E-2</v>
      </c>
      <c r="P863" s="9">
        <v>0.14993579138490001</v>
      </c>
      <c r="Q863" s="9">
        <v>0</v>
      </c>
      <c r="R863" s="9">
        <v>0.11211446607470001</v>
      </c>
      <c r="S863" s="9">
        <v>6.1163246231679999E-2</v>
      </c>
      <c r="T863" s="9">
        <v>7.4787625155019993E-2</v>
      </c>
      <c r="U863" s="9">
        <v>6.8304025799160006E-2</v>
      </c>
      <c r="V863" s="9">
        <v>0.18805816017560001</v>
      </c>
      <c r="W863" s="11">
        <v>0.50534535371889999</v>
      </c>
      <c r="X863" s="9">
        <v>0</v>
      </c>
      <c r="Y863" s="9">
        <v>4.1031529733690002E-2</v>
      </c>
      <c r="Z863" s="9">
        <v>0</v>
      </c>
      <c r="AA863" s="9">
        <v>0</v>
      </c>
      <c r="AB863" s="9">
        <v>0.10792792650330001</v>
      </c>
      <c r="AC863" s="9">
        <v>0</v>
      </c>
      <c r="AD863" s="9">
        <v>0.12759081857089999</v>
      </c>
      <c r="AE863" s="9">
        <v>0</v>
      </c>
      <c r="AF863" s="9">
        <v>0</v>
      </c>
      <c r="AG863" s="9">
        <v>0</v>
      </c>
      <c r="AH863" s="9">
        <v>0</v>
      </c>
      <c r="AI863" s="9">
        <v>0.1455686788751</v>
      </c>
      <c r="AJ863" s="9">
        <v>0.10505242664430001</v>
      </c>
      <c r="AK863" s="9">
        <v>8.6579636858400005E-2</v>
      </c>
      <c r="AL863" s="9">
        <v>0</v>
      </c>
      <c r="AM863" s="9">
        <v>0</v>
      </c>
      <c r="AN863" s="9">
        <v>0</v>
      </c>
      <c r="AO863" s="9">
        <v>0.118999388402</v>
      </c>
      <c r="AP863" s="9">
        <v>4.4042154880979997E-2</v>
      </c>
      <c r="AQ863" s="9">
        <v>5.2130878142570003E-2</v>
      </c>
      <c r="AR863" s="9">
        <v>8.7992320388660006E-2</v>
      </c>
      <c r="AT863" s="9">
        <v>0.12663544685389999</v>
      </c>
      <c r="AU863" s="9">
        <v>0.1163308548712</v>
      </c>
      <c r="AV863" s="9">
        <v>0</v>
      </c>
      <c r="AW863" s="9">
        <v>0</v>
      </c>
      <c r="AX863" s="9">
        <v>0</v>
      </c>
      <c r="AY863" s="9">
        <v>0</v>
      </c>
      <c r="AZ863" s="9">
        <v>8.7992320388660006E-2</v>
      </c>
    </row>
    <row r="864" spans="1:52" x14ac:dyDescent="0.35">
      <c r="A864" t="s">
        <v>366</v>
      </c>
      <c r="B864" s="9">
        <v>7.3950161180839996E-2</v>
      </c>
      <c r="C864" s="9">
        <v>6.9945198956070001E-2</v>
      </c>
      <c r="D864" s="9">
        <v>7.8247733011110002E-2</v>
      </c>
      <c r="E864" s="9">
        <v>0.23265274486449999</v>
      </c>
      <c r="F864" s="9">
        <v>0.1233658490278</v>
      </c>
      <c r="G864" s="9">
        <v>3.1403872026980001E-2</v>
      </c>
      <c r="H864" s="9">
        <v>7.5614444261830005E-2</v>
      </c>
      <c r="I864" s="9">
        <v>5.0392125622569998E-2</v>
      </c>
      <c r="J864" s="9">
        <v>8.6064957843880005E-2</v>
      </c>
      <c r="K864" s="9">
        <v>4.1496695102719999E-2</v>
      </c>
      <c r="L864" s="9">
        <v>7.6594470684189994E-2</v>
      </c>
      <c r="M864" s="9">
        <v>0.13328009549850001</v>
      </c>
      <c r="N864" s="9">
        <v>8.0952663535440006E-2</v>
      </c>
      <c r="O864" s="9">
        <v>2.1930555799729998E-2</v>
      </c>
      <c r="P864" s="9">
        <v>7.6409343117209996E-2</v>
      </c>
      <c r="Q864" s="9">
        <v>0.20236719332520001</v>
      </c>
      <c r="R864" s="9">
        <v>0.108182229258</v>
      </c>
      <c r="S864" s="9">
        <v>3.1901909742359999E-2</v>
      </c>
      <c r="T864" s="9">
        <v>5.8820137284859998E-2</v>
      </c>
      <c r="U864" s="9">
        <v>4.6010232060020001E-2</v>
      </c>
      <c r="V864" s="9">
        <v>0.1449115426415</v>
      </c>
      <c r="W864" s="9">
        <v>8.2641898960220006E-2</v>
      </c>
      <c r="X864" s="9">
        <v>0.62929496704889998</v>
      </c>
      <c r="Y864" s="9">
        <v>5.1976691417990002E-2</v>
      </c>
      <c r="Z864" s="9">
        <v>0.17840328426800001</v>
      </c>
      <c r="AA864" s="9">
        <v>0</v>
      </c>
      <c r="AB864" s="9">
        <v>0.1109556497099</v>
      </c>
      <c r="AC864" s="9">
        <v>0</v>
      </c>
      <c r="AD864" s="9">
        <v>4.8173882861860001E-2</v>
      </c>
      <c r="AE864" s="9">
        <v>0</v>
      </c>
      <c r="AF864" s="9">
        <v>6.0719468451320001E-2</v>
      </c>
      <c r="AG864" s="9">
        <v>0</v>
      </c>
      <c r="AH864" s="9">
        <v>0</v>
      </c>
      <c r="AI864" s="9">
        <v>1.4929808699659999E-2</v>
      </c>
      <c r="AJ864" s="9">
        <v>0.14754785926130001</v>
      </c>
      <c r="AK864" s="9">
        <v>3.6520788841030001E-2</v>
      </c>
      <c r="AL864" s="9">
        <v>9.5113296335430003E-2</v>
      </c>
      <c r="AM864" s="9">
        <v>7.7782723944959997E-2</v>
      </c>
      <c r="AN864" s="9">
        <v>8.755914294587E-2</v>
      </c>
      <c r="AO864" s="9">
        <v>0</v>
      </c>
      <c r="AP864" s="9">
        <v>6.9048525066049998E-2</v>
      </c>
      <c r="AQ864" s="9">
        <v>0.12945208063390001</v>
      </c>
      <c r="AR864" s="9">
        <v>7.3950161180839996E-2</v>
      </c>
      <c r="AT864" s="9">
        <v>9.3143095116279995E-2</v>
      </c>
      <c r="AU864" s="9">
        <v>8.5563846058990006E-2</v>
      </c>
      <c r="AV864" s="9">
        <v>8.5753838815069997E-2</v>
      </c>
      <c r="AW864" s="9">
        <v>6.0719468451320001E-2</v>
      </c>
      <c r="AX864" s="9">
        <v>0</v>
      </c>
      <c r="AY864" s="9">
        <v>0</v>
      </c>
      <c r="AZ864" s="9">
        <v>7.3950161180839996E-2</v>
      </c>
    </row>
    <row r="865" spans="1:52" x14ac:dyDescent="0.35">
      <c r="A865" t="s">
        <v>367</v>
      </c>
      <c r="B865" s="9">
        <v>0.1074398372978</v>
      </c>
      <c r="C865" s="9">
        <v>7.2681627364230006E-2</v>
      </c>
      <c r="D865" s="9">
        <v>0.14473754336790001</v>
      </c>
      <c r="E865" s="9">
        <v>0</v>
      </c>
      <c r="F865" s="11">
        <v>0.35891272013730002</v>
      </c>
      <c r="G865" s="9">
        <v>0.114589524148</v>
      </c>
      <c r="H865" s="11">
        <v>0.2320475068623</v>
      </c>
      <c r="I865" s="9">
        <v>0</v>
      </c>
      <c r="J865" s="9">
        <v>0</v>
      </c>
      <c r="K865" s="9">
        <v>6.8476567456450005E-2</v>
      </c>
      <c r="L865" s="9">
        <v>2.9692522823799999E-2</v>
      </c>
      <c r="M865" s="9">
        <v>0.24914220040599999</v>
      </c>
      <c r="N865" s="9">
        <v>0.21525788318710001</v>
      </c>
      <c r="O865" s="9">
        <v>0</v>
      </c>
      <c r="P865" s="9">
        <v>0.216732515258</v>
      </c>
      <c r="Q865" s="9">
        <v>0.1168053046933</v>
      </c>
      <c r="R865" s="9">
        <v>0.19152586177520001</v>
      </c>
      <c r="S865" s="9">
        <v>2.3234327109380001E-2</v>
      </c>
      <c r="T865" s="9">
        <v>5.2951304010469998E-2</v>
      </c>
      <c r="U865" s="9">
        <v>3.8809523795899997E-2</v>
      </c>
      <c r="V865" s="9">
        <v>0.23098924148969999</v>
      </c>
      <c r="W865" s="9">
        <v>0.1565362487633</v>
      </c>
      <c r="X865" s="9">
        <v>0.37070503295110002</v>
      </c>
      <c r="Y865" s="9">
        <v>0.35261838237569998</v>
      </c>
      <c r="Z865" s="9">
        <v>6.9530372422229994E-2</v>
      </c>
      <c r="AA865" s="9">
        <v>0</v>
      </c>
      <c r="AB865" s="9">
        <v>0.1351740800896</v>
      </c>
      <c r="AC865" s="9">
        <v>0.28688852160630002</v>
      </c>
      <c r="AD865" s="9">
        <v>3.4496446522529998E-2</v>
      </c>
      <c r="AE865" s="9">
        <v>0</v>
      </c>
      <c r="AF865" s="9">
        <v>0</v>
      </c>
      <c r="AG865" s="9">
        <v>0.2267573493152</v>
      </c>
      <c r="AH865" s="9">
        <v>0</v>
      </c>
      <c r="AI865" s="9">
        <v>0.16761599435899999</v>
      </c>
      <c r="AJ865" s="9">
        <v>0.12999090049180001</v>
      </c>
      <c r="AK865" s="9">
        <v>6.7799983476749995E-2</v>
      </c>
      <c r="AL865" s="9">
        <v>4.4190026130399997E-2</v>
      </c>
      <c r="AM865" s="9">
        <v>0.1080351886799</v>
      </c>
      <c r="AN865" s="9">
        <v>0.23150502976449999</v>
      </c>
      <c r="AO865" s="9">
        <v>0</v>
      </c>
      <c r="AP865" s="9">
        <v>4.59696876315E-2</v>
      </c>
      <c r="AQ865" s="9">
        <v>0.1552133056909</v>
      </c>
      <c r="AR865" s="9">
        <v>0.1074398372978</v>
      </c>
      <c r="AT865" s="9">
        <v>0.140564126925</v>
      </c>
      <c r="AU865" s="9">
        <v>0.14204157891130001</v>
      </c>
      <c r="AV865" s="9">
        <v>0</v>
      </c>
      <c r="AW865" s="9">
        <v>0</v>
      </c>
      <c r="AX865" s="9">
        <v>0</v>
      </c>
      <c r="AY865" s="9">
        <v>0</v>
      </c>
      <c r="AZ865" s="9">
        <v>0.1074398372978</v>
      </c>
    </row>
    <row r="866" spans="1:52" x14ac:dyDescent="0.35">
      <c r="A866" t="s">
        <v>368</v>
      </c>
      <c r="B866" s="9">
        <v>7.5254098850119994E-2</v>
      </c>
      <c r="C866" s="9">
        <v>6.6216063663409999E-2</v>
      </c>
      <c r="D866" s="9">
        <v>8.4952468832030004E-2</v>
      </c>
      <c r="E866" s="9">
        <v>0</v>
      </c>
      <c r="F866" s="9">
        <v>0</v>
      </c>
      <c r="G866" s="9">
        <v>0.1183494968487</v>
      </c>
      <c r="H866" s="9">
        <v>6.1453166973750001E-2</v>
      </c>
      <c r="I866" s="9">
        <v>0</v>
      </c>
      <c r="J866" s="9">
        <v>3.0346833865919999E-2</v>
      </c>
      <c r="K866" s="9">
        <v>0.2061112218035</v>
      </c>
      <c r="L866" s="9">
        <v>9.0020609399369997E-2</v>
      </c>
      <c r="M866" s="9">
        <v>0</v>
      </c>
      <c r="N866" s="9">
        <v>4.8016335015949999E-2</v>
      </c>
      <c r="O866" s="9">
        <v>0.13595749875599999</v>
      </c>
      <c r="P866" s="9">
        <v>2.3771270864320002E-2</v>
      </c>
      <c r="Q866" s="9">
        <v>4.2813307889320001E-2</v>
      </c>
      <c r="R866" s="9">
        <v>2.8574627489440001E-2</v>
      </c>
      <c r="S866" s="9">
        <v>2.1639545384230002E-2</v>
      </c>
      <c r="T866" s="11">
        <v>0.19662682649570001</v>
      </c>
      <c r="U866" s="9">
        <v>0.11335349495660001</v>
      </c>
      <c r="V866" s="9">
        <v>0</v>
      </c>
      <c r="W866" s="9">
        <v>0.24129675836020001</v>
      </c>
      <c r="X866" s="9">
        <v>0</v>
      </c>
      <c r="Y866" s="9">
        <v>0</v>
      </c>
      <c r="Z866" s="11">
        <v>0.43296270048449997</v>
      </c>
      <c r="AA866" s="9">
        <v>0</v>
      </c>
      <c r="AB866" s="9">
        <v>0.1249695612375</v>
      </c>
      <c r="AC866" s="9">
        <v>0</v>
      </c>
      <c r="AD866" s="9">
        <v>3.030805581071E-2</v>
      </c>
      <c r="AE866" s="9">
        <v>0</v>
      </c>
      <c r="AF866" s="9">
        <v>5.1339867958660003E-2</v>
      </c>
      <c r="AG866" s="9">
        <v>0</v>
      </c>
      <c r="AH866" s="9">
        <v>0</v>
      </c>
      <c r="AI866" s="9">
        <v>9.7206104540979998E-2</v>
      </c>
      <c r="AJ866" s="9">
        <v>4.6407960097210002E-2</v>
      </c>
      <c r="AK866" s="9">
        <v>5.5224720741270002E-2</v>
      </c>
      <c r="AL866" s="9">
        <v>0.1008449400534</v>
      </c>
      <c r="AM866" s="9">
        <v>2.785627704762E-2</v>
      </c>
      <c r="AN866" s="9">
        <v>0.38288006573869998</v>
      </c>
      <c r="AO866" s="9">
        <v>0</v>
      </c>
      <c r="AP866" s="9">
        <v>0.1074710528005</v>
      </c>
      <c r="AQ866" s="9">
        <v>2.510994534795E-2</v>
      </c>
      <c r="AR866" s="9">
        <v>7.5254098850119994E-2</v>
      </c>
      <c r="AT866" s="9">
        <v>9.7071616381759998E-2</v>
      </c>
      <c r="AU866" s="9">
        <v>8.9172695307339997E-2</v>
      </c>
      <c r="AV866" s="9">
        <v>7.2507070203419996E-2</v>
      </c>
      <c r="AW866" s="9">
        <v>5.1339867958660003E-2</v>
      </c>
      <c r="AX866" s="9">
        <v>0</v>
      </c>
      <c r="AY866" s="9">
        <v>0</v>
      </c>
      <c r="AZ866" s="9">
        <v>7.5254098850119994E-2</v>
      </c>
    </row>
    <row r="867" spans="1:52" x14ac:dyDescent="0.35">
      <c r="A867" t="s">
        <v>369</v>
      </c>
      <c r="B867" s="9">
        <v>0.2381422046519</v>
      </c>
      <c r="C867" s="9">
        <v>0.24012977816950001</v>
      </c>
      <c r="D867" s="9">
        <v>0.23600941550679999</v>
      </c>
      <c r="E867" s="9">
        <v>0.25957486949109998</v>
      </c>
      <c r="F867" s="9">
        <v>0.30303087498670001</v>
      </c>
      <c r="G867" s="9">
        <v>0.24431381921930001</v>
      </c>
      <c r="H867" s="9">
        <v>0.2725419491496</v>
      </c>
      <c r="I867" s="9">
        <v>0.39220464335479999</v>
      </c>
      <c r="J867" s="9">
        <v>0.12433998622469999</v>
      </c>
      <c r="K867" s="9">
        <v>0.13878240162889999</v>
      </c>
      <c r="L867" s="9">
        <v>0.17246565389910001</v>
      </c>
      <c r="M867" s="9">
        <v>0.37117748414919999</v>
      </c>
      <c r="N867" s="9">
        <v>0.27193160242019998</v>
      </c>
      <c r="O867" s="9">
        <v>0.2127972465745</v>
      </c>
      <c r="P867" s="9">
        <v>0.32990156346999999</v>
      </c>
      <c r="Q867" s="9">
        <v>0.26765983589530001</v>
      </c>
      <c r="R867" s="9">
        <v>0.31420107858419999</v>
      </c>
      <c r="S867" s="9">
        <v>0.23638113038879999</v>
      </c>
      <c r="T867" s="9">
        <v>0.1212971831308</v>
      </c>
      <c r="U867" s="9">
        <v>0.17606358463140001</v>
      </c>
      <c r="V867" s="9">
        <v>0.25441546520609998</v>
      </c>
      <c r="W867" s="9">
        <v>0.235510415005</v>
      </c>
      <c r="X867" s="9">
        <v>0</v>
      </c>
      <c r="Y867" s="9">
        <v>0.205047209919</v>
      </c>
      <c r="Z867" s="9">
        <v>0.1719996890447</v>
      </c>
      <c r="AA867" s="11">
        <v>0.64479037004530004</v>
      </c>
      <c r="AB867" s="9">
        <v>0.16030600689489999</v>
      </c>
      <c r="AC867" s="9">
        <v>0</v>
      </c>
      <c r="AD867" s="9">
        <v>9.7011142378909995E-2</v>
      </c>
      <c r="AE867" s="9">
        <v>0.1690200522193</v>
      </c>
      <c r="AF867" s="9">
        <v>0.13305657672990001</v>
      </c>
      <c r="AG867" s="9">
        <v>0.1915433448253</v>
      </c>
      <c r="AH867" s="9">
        <v>0.34446259694010001</v>
      </c>
      <c r="AI867" s="9">
        <v>0.23551536571830001</v>
      </c>
      <c r="AJ867" s="9">
        <v>0.2456419621001</v>
      </c>
      <c r="AK867" s="9">
        <v>0.12727004784259999</v>
      </c>
      <c r="AL867" s="9">
        <v>0.25052890727999999</v>
      </c>
      <c r="AM867" s="9">
        <v>0.1613535092667</v>
      </c>
      <c r="AN867" s="9">
        <v>0.29805576155090002</v>
      </c>
      <c r="AO867" s="9">
        <v>0.39629907437720002</v>
      </c>
      <c r="AP867" s="9">
        <v>0.20498035900459999</v>
      </c>
      <c r="AQ867" s="9">
        <v>0.2025093712921</v>
      </c>
      <c r="AR867" s="9">
        <v>0.2381422046519</v>
      </c>
      <c r="AT867" s="9">
        <v>0.2776608050869</v>
      </c>
      <c r="AU867" s="9">
        <v>0.25506696286410002</v>
      </c>
      <c r="AV867" s="9">
        <v>0.1112460304198</v>
      </c>
      <c r="AW867" s="9">
        <v>0.13305657672990001</v>
      </c>
      <c r="AX867" s="9">
        <v>0.14889959636690001</v>
      </c>
      <c r="AY867" s="9">
        <v>0.1690200522193</v>
      </c>
      <c r="AZ867" s="9">
        <v>0.2381422046519</v>
      </c>
    </row>
    <row r="868" spans="1:52" x14ac:dyDescent="0.35">
      <c r="A868" t="s">
        <v>370</v>
      </c>
      <c r="B868" s="9">
        <v>3.5473148460209998E-2</v>
      </c>
      <c r="C868" s="9">
        <v>5.6968245224419997E-2</v>
      </c>
      <c r="D868" s="9">
        <v>1.24075820058E-2</v>
      </c>
      <c r="E868" s="9">
        <v>0</v>
      </c>
      <c r="F868" s="9">
        <v>0</v>
      </c>
      <c r="G868" s="9">
        <v>0</v>
      </c>
      <c r="H868" s="9">
        <v>0</v>
      </c>
      <c r="I868" s="9">
        <v>9.1617632461890003E-2</v>
      </c>
      <c r="J868" s="9">
        <v>8.1301030176540001E-2</v>
      </c>
      <c r="K868" s="9">
        <v>3.2593391252119998E-2</v>
      </c>
      <c r="L868" s="9">
        <v>7.4565994811430003E-2</v>
      </c>
      <c r="M868" s="9">
        <v>0</v>
      </c>
      <c r="N868" s="9">
        <v>0</v>
      </c>
      <c r="O868" s="9">
        <v>4.1899749825259999E-2</v>
      </c>
      <c r="P868" s="9">
        <v>2.7414576128710001E-2</v>
      </c>
      <c r="Q868" s="9">
        <v>5.2797456945169997E-2</v>
      </c>
      <c r="R868" s="9">
        <v>3.3817411527799997E-2</v>
      </c>
      <c r="S868" s="9">
        <v>0</v>
      </c>
      <c r="T868" s="9">
        <v>7.0260057679089993E-2</v>
      </c>
      <c r="U868" s="9">
        <v>3.6824547167109999E-2</v>
      </c>
      <c r="V868" s="9">
        <v>0</v>
      </c>
      <c r="W868" s="9">
        <v>0</v>
      </c>
      <c r="X868" s="9">
        <v>0</v>
      </c>
      <c r="Y868" s="9">
        <v>0</v>
      </c>
      <c r="Z868" s="9">
        <v>0</v>
      </c>
      <c r="AA868" s="9">
        <v>0.1321592431195</v>
      </c>
      <c r="AB868" s="9">
        <v>0.16030600689489999</v>
      </c>
      <c r="AC868" s="9">
        <v>0</v>
      </c>
      <c r="AD868" s="9">
        <v>0</v>
      </c>
      <c r="AE868" s="9">
        <v>0</v>
      </c>
      <c r="AF868" s="9">
        <v>6.0603614661209997E-2</v>
      </c>
      <c r="AG868" s="9">
        <v>0</v>
      </c>
      <c r="AH868" s="9">
        <v>0.12859362710050001</v>
      </c>
      <c r="AI868" s="9">
        <v>4.0259746379160001E-2</v>
      </c>
      <c r="AJ868" s="9">
        <v>0</v>
      </c>
      <c r="AK868" s="9">
        <v>4.7332129221150002E-2</v>
      </c>
      <c r="AL868" s="9">
        <v>7.2336384654510005E-2</v>
      </c>
      <c r="AM868" s="9">
        <v>0</v>
      </c>
      <c r="AN868" s="9">
        <v>0</v>
      </c>
      <c r="AO868" s="9">
        <v>0.2186172798339</v>
      </c>
      <c r="AP868" s="9">
        <v>3.29435596728E-2</v>
      </c>
      <c r="AQ868" s="9">
        <v>0</v>
      </c>
      <c r="AR868" s="9">
        <v>3.5473148460209998E-2</v>
      </c>
      <c r="AT868" s="9">
        <v>2.9180064682160001E-2</v>
      </c>
      <c r="AU868" s="9">
        <v>2.680562160124E-2</v>
      </c>
      <c r="AV868" s="9">
        <v>8.5590219015740002E-2</v>
      </c>
      <c r="AW868" s="9">
        <v>6.0603614661209997E-2</v>
      </c>
      <c r="AX868" s="9">
        <v>0</v>
      </c>
      <c r="AY868" s="9">
        <v>0</v>
      </c>
      <c r="AZ868" s="9">
        <v>3.5473148460209998E-2</v>
      </c>
    </row>
    <row r="869" spans="1:52" x14ac:dyDescent="0.35">
      <c r="A869" t="s">
        <v>540</v>
      </c>
      <c r="B869" s="9">
        <v>0.104524644443</v>
      </c>
      <c r="C869" s="9">
        <v>0.1254077641636</v>
      </c>
      <c r="D869" s="9">
        <v>8.2115767154609998E-2</v>
      </c>
      <c r="E869" s="9">
        <v>0</v>
      </c>
      <c r="F869" s="9">
        <v>0.1158049864812</v>
      </c>
      <c r="G869" s="9">
        <v>0.1466451913106</v>
      </c>
      <c r="H869" s="9">
        <v>0.1318188125417</v>
      </c>
      <c r="I869" s="9">
        <v>0.1113013246669</v>
      </c>
      <c r="J869" s="9">
        <v>0</v>
      </c>
      <c r="K869" s="9">
        <v>0.1510599291103</v>
      </c>
      <c r="L869" s="9">
        <v>6.721581846494E-2</v>
      </c>
      <c r="M869" s="9">
        <v>4.2422668985629998E-2</v>
      </c>
      <c r="N869" s="9">
        <v>0.16505892356400001</v>
      </c>
      <c r="O869" s="9">
        <v>0.12650527896780001</v>
      </c>
      <c r="P869" s="9">
        <v>9.3871227844550001E-2</v>
      </c>
      <c r="Q869" s="9">
        <v>0.17039723617790001</v>
      </c>
      <c r="R869" s="9">
        <v>0.1131749246413</v>
      </c>
      <c r="S869" s="9">
        <v>0.1046670312716</v>
      </c>
      <c r="T869" s="9">
        <v>9.092456061425E-2</v>
      </c>
      <c r="U869" s="9">
        <v>9.7464357723770004E-2</v>
      </c>
      <c r="V869" s="9">
        <v>0.14189034824819999</v>
      </c>
      <c r="W869" s="9">
        <v>0.1002153909701</v>
      </c>
      <c r="X869" s="9">
        <v>0</v>
      </c>
      <c r="Y869" s="9">
        <v>0.1818771530628</v>
      </c>
      <c r="Z869" s="9">
        <v>7.342127294992E-2</v>
      </c>
      <c r="AA869" s="9">
        <v>0</v>
      </c>
      <c r="AB869" s="9">
        <v>0.2234122238681</v>
      </c>
      <c r="AC869" s="11">
        <v>0.4234545949729</v>
      </c>
      <c r="AD869" s="9">
        <v>3.504119637059E-2</v>
      </c>
      <c r="AE869" s="9">
        <v>0</v>
      </c>
      <c r="AF869" s="9">
        <v>5.477336775148E-2</v>
      </c>
      <c r="AG869" s="9">
        <v>0.2267573493152</v>
      </c>
      <c r="AH869" s="9">
        <v>0</v>
      </c>
      <c r="AI869" s="9">
        <v>0.16819952697609999</v>
      </c>
      <c r="AJ869" s="9">
        <v>0.18308871152360001</v>
      </c>
      <c r="AK869" s="9">
        <v>9.8963460898659997E-2</v>
      </c>
      <c r="AL869" s="9">
        <v>4.7865291967480003E-2</v>
      </c>
      <c r="AM869" s="9">
        <v>0.13788203731009999</v>
      </c>
      <c r="AN869" s="9">
        <v>0</v>
      </c>
      <c r="AO869" s="9">
        <v>0</v>
      </c>
      <c r="AP869" s="9">
        <v>0.14623621647169999</v>
      </c>
      <c r="AQ869" s="9">
        <v>3.147837620005E-2</v>
      </c>
      <c r="AR869" s="9">
        <v>0.104524644443</v>
      </c>
      <c r="AT869" s="9">
        <v>0.124386119285</v>
      </c>
      <c r="AU869" s="9">
        <v>0.12718000969320001</v>
      </c>
      <c r="AV869" s="9">
        <v>7.7356186892259995E-2</v>
      </c>
      <c r="AW869" s="9">
        <v>5.477336775148E-2</v>
      </c>
      <c r="AX869" s="9">
        <v>0</v>
      </c>
      <c r="AY869" s="9">
        <v>0</v>
      </c>
      <c r="AZ869" s="9">
        <v>0.104524644443</v>
      </c>
    </row>
    <row r="870" spans="1:52" x14ac:dyDescent="0.35">
      <c r="A870" t="s">
        <v>372</v>
      </c>
      <c r="B870" s="9">
        <v>9.946800471608E-2</v>
      </c>
      <c r="C870" s="9">
        <v>9.6854276259529998E-2</v>
      </c>
      <c r="D870" s="9">
        <v>0.1022726967847</v>
      </c>
      <c r="E870" s="9">
        <v>0.21586885958060001</v>
      </c>
      <c r="F870" s="9">
        <v>0.2722208567869</v>
      </c>
      <c r="G870" s="9">
        <v>8.0785178495620003E-2</v>
      </c>
      <c r="H870" s="9">
        <v>0.1728175723115</v>
      </c>
      <c r="I870" s="9">
        <v>5.6776026561719997E-2</v>
      </c>
      <c r="J870" s="9">
        <v>0</v>
      </c>
      <c r="K870" s="9">
        <v>4.3839085730490002E-2</v>
      </c>
      <c r="L870" s="9">
        <v>9.8995600939510001E-2</v>
      </c>
      <c r="M870" s="9">
        <v>0.15579722046450001</v>
      </c>
      <c r="N870" s="9">
        <v>8.6183492501809997E-2</v>
      </c>
      <c r="O870" s="9">
        <v>8.0645229432439999E-2</v>
      </c>
      <c r="P870" s="9">
        <v>0.2146397651252</v>
      </c>
      <c r="Q870" s="9">
        <v>3.0798791482170001E-2</v>
      </c>
      <c r="R870" s="9">
        <v>0.16826585263050001</v>
      </c>
      <c r="S870" s="9">
        <v>1.266506557196E-2</v>
      </c>
      <c r="T870" s="9">
        <v>7.1145635939599994E-2</v>
      </c>
      <c r="U870" s="9">
        <v>4.331577371255E-2</v>
      </c>
      <c r="V870" s="9">
        <v>0.19699756143960001</v>
      </c>
      <c r="W870" s="9">
        <v>0.1062653485983</v>
      </c>
      <c r="X870" s="9">
        <v>0</v>
      </c>
      <c r="Y870" s="9">
        <v>0.24383712589600001</v>
      </c>
      <c r="Z870" s="9">
        <v>6.7017677726580002E-2</v>
      </c>
      <c r="AA870" s="9">
        <v>6.1387307290859998E-2</v>
      </c>
      <c r="AB870" s="9">
        <v>0</v>
      </c>
      <c r="AC870" s="9">
        <v>3.0559540501300001E-2</v>
      </c>
      <c r="AD870" s="9">
        <v>0.1323646258301</v>
      </c>
      <c r="AE870" s="9">
        <v>0</v>
      </c>
      <c r="AF870" s="9">
        <v>9.3676770312190002E-2</v>
      </c>
      <c r="AG870" s="9">
        <v>0</v>
      </c>
      <c r="AH870" s="9">
        <v>0</v>
      </c>
      <c r="AI870" s="9">
        <v>0.1993223996747</v>
      </c>
      <c r="AJ870" s="9">
        <v>8.7883182330830006E-2</v>
      </c>
      <c r="AK870" s="9">
        <v>5.5224720741270002E-2</v>
      </c>
      <c r="AL870" s="9">
        <v>1.836938370591E-2</v>
      </c>
      <c r="AM870" s="9">
        <v>6.2572965314529994E-2</v>
      </c>
      <c r="AN870" s="9">
        <v>0</v>
      </c>
      <c r="AO870" s="9">
        <v>0.17768179454329999</v>
      </c>
      <c r="AP870" s="9">
        <v>2.386184087772E-2</v>
      </c>
      <c r="AQ870" s="9">
        <v>2.6178801753739999E-2</v>
      </c>
      <c r="AR870" s="9">
        <v>9.946800471608E-2</v>
      </c>
      <c r="AT870" s="9">
        <v>0.1226575306751</v>
      </c>
      <c r="AU870" s="9">
        <v>0.1251277072135</v>
      </c>
      <c r="AV870" s="9">
        <v>4.4798383805730001E-2</v>
      </c>
      <c r="AW870" s="9">
        <v>9.3676770312190002E-2</v>
      </c>
      <c r="AX870" s="9">
        <v>0</v>
      </c>
      <c r="AY870" s="9">
        <v>0</v>
      </c>
      <c r="AZ870" s="9">
        <v>9.946800471608E-2</v>
      </c>
    </row>
    <row r="871" spans="1:52" x14ac:dyDescent="0.35">
      <c r="A871" t="s">
        <v>373</v>
      </c>
      <c r="B871" s="9">
        <v>0.10810563684460001</v>
      </c>
      <c r="C871" s="9">
        <v>7.6719705282859998E-2</v>
      </c>
      <c r="D871" s="9">
        <v>0.14178467993569999</v>
      </c>
      <c r="E871" s="9">
        <v>0</v>
      </c>
      <c r="F871" s="9">
        <v>3.3669594210609999E-2</v>
      </c>
      <c r="G871" s="9">
        <v>0.1345049790632</v>
      </c>
      <c r="H871" s="9">
        <v>8.6028530304189998E-2</v>
      </c>
      <c r="I871" s="9">
        <v>4.3591605700409999E-2</v>
      </c>
      <c r="J871" s="9">
        <v>0.30872430884070001</v>
      </c>
      <c r="K871" s="9">
        <v>7.7677578225179997E-2</v>
      </c>
      <c r="L871" s="9">
        <v>0.11442718218590001</v>
      </c>
      <c r="M871" s="9">
        <v>0</v>
      </c>
      <c r="N871" s="9">
        <v>0.135694783721</v>
      </c>
      <c r="O871" s="9">
        <v>0.13284731096819999</v>
      </c>
      <c r="P871" s="9">
        <v>4.6826799108E-2</v>
      </c>
      <c r="Q871" s="9">
        <v>0.1776260157116</v>
      </c>
      <c r="R871" s="9">
        <v>7.9820920630249995E-2</v>
      </c>
      <c r="S871" s="9">
        <v>0.13363132968159999</v>
      </c>
      <c r="T871" s="9">
        <v>0.1289759968567</v>
      </c>
      <c r="U871" s="9">
        <v>0.13119138686269999</v>
      </c>
      <c r="V871" s="9">
        <v>0.1323894229974</v>
      </c>
      <c r="W871" s="9">
        <v>0</v>
      </c>
      <c r="X871" s="9">
        <v>0</v>
      </c>
      <c r="Y871" s="9">
        <v>0</v>
      </c>
      <c r="Z871" s="9">
        <v>7.342127294992E-2</v>
      </c>
      <c r="AA871" s="9">
        <v>9.7299887033250002E-2</v>
      </c>
      <c r="AB871" s="9">
        <v>0</v>
      </c>
      <c r="AC871" s="9">
        <v>8.7298083732990001E-2</v>
      </c>
      <c r="AD871" s="9">
        <v>0.17890929749830001</v>
      </c>
      <c r="AE871" s="11">
        <v>0.42271290891000002</v>
      </c>
      <c r="AF871" s="9">
        <v>4.7569087470110002E-2</v>
      </c>
      <c r="AG871" s="9">
        <v>0</v>
      </c>
      <c r="AH871" s="9">
        <v>0</v>
      </c>
      <c r="AI871" s="9">
        <v>8.0666401984040001E-2</v>
      </c>
      <c r="AJ871" s="9">
        <v>0.14701364688810001</v>
      </c>
      <c r="AK871" s="9">
        <v>0.1403111212615</v>
      </c>
      <c r="AL871" s="9">
        <v>0.1479460413965</v>
      </c>
      <c r="AM871" s="9">
        <v>0.13167525215609999</v>
      </c>
      <c r="AN871" s="9">
        <v>0</v>
      </c>
      <c r="AO871" s="9">
        <v>0</v>
      </c>
      <c r="AP871" s="9">
        <v>8.8443959552170007E-2</v>
      </c>
      <c r="AQ871" s="9">
        <v>9.9206807275339995E-2</v>
      </c>
      <c r="AR871" s="9">
        <v>0.10810563684460001</v>
      </c>
      <c r="AT871" s="9">
        <v>9.3658701025290003E-2</v>
      </c>
      <c r="AU871" s="9">
        <v>8.6037496033480002E-2</v>
      </c>
      <c r="AV871" s="9">
        <v>0</v>
      </c>
      <c r="AW871" s="9">
        <v>4.7569087470110002E-2</v>
      </c>
      <c r="AX871" s="11">
        <v>0.59539451434559998</v>
      </c>
      <c r="AY871" s="11">
        <v>0.42271290891000002</v>
      </c>
      <c r="AZ871" s="9">
        <v>0.10810563684460001</v>
      </c>
    </row>
    <row r="872" spans="1:52" x14ac:dyDescent="0.35">
      <c r="A872" t="s">
        <v>374</v>
      </c>
      <c r="B872" s="9">
        <v>0.14521035185469999</v>
      </c>
      <c r="C872" s="9">
        <v>0.1123948836426</v>
      </c>
      <c r="D872" s="9">
        <v>0.1804233760657</v>
      </c>
      <c r="E872" s="9">
        <v>0.1011857539458</v>
      </c>
      <c r="F872" s="9">
        <v>0.14209288029950001</v>
      </c>
      <c r="G872" s="9">
        <v>8.8389262084849998E-2</v>
      </c>
      <c r="H872" s="9">
        <v>0.1142071899914</v>
      </c>
      <c r="I872" s="9">
        <v>0.2075944824555</v>
      </c>
      <c r="J872" s="9">
        <v>0.1456441464397</v>
      </c>
      <c r="K872" s="9">
        <v>0.16433482138120001</v>
      </c>
      <c r="L872" s="9">
        <v>7.9808686638839998E-2</v>
      </c>
      <c r="M872" s="9">
        <v>0.2648317052793</v>
      </c>
      <c r="N872" s="9">
        <v>7.4876110880749996E-2</v>
      </c>
      <c r="O872" s="9">
        <v>0.2628880218927</v>
      </c>
      <c r="P872" s="9">
        <v>8.1949904636800006E-2</v>
      </c>
      <c r="Q872" s="9">
        <v>0.25830493050390002</v>
      </c>
      <c r="R872" s="9">
        <v>0.12643548570989999</v>
      </c>
      <c r="S872" s="9">
        <v>0.15692381336219999</v>
      </c>
      <c r="T872" s="9">
        <v>0.16381239448779999</v>
      </c>
      <c r="U872" s="9">
        <v>0.16053424137710001</v>
      </c>
      <c r="V872" s="9">
        <v>0.17726483666580001</v>
      </c>
      <c r="W872" s="9">
        <v>0.1151980595567</v>
      </c>
      <c r="X872" s="9">
        <v>0</v>
      </c>
      <c r="Y872" s="9">
        <v>0.2172997788788</v>
      </c>
      <c r="Z872" s="9">
        <v>7.342127294992E-2</v>
      </c>
      <c r="AA872" s="9">
        <v>0</v>
      </c>
      <c r="AB872" s="9">
        <v>0</v>
      </c>
      <c r="AC872" s="9">
        <v>0</v>
      </c>
      <c r="AD872" s="9">
        <v>0.15644846491860001</v>
      </c>
      <c r="AE872" s="9">
        <v>0.1855120169178</v>
      </c>
      <c r="AF872" s="11">
        <v>0.47739201063940001</v>
      </c>
      <c r="AG872" s="9">
        <v>0.32083426474569998</v>
      </c>
      <c r="AH872" s="9">
        <v>0</v>
      </c>
      <c r="AI872" s="9">
        <v>5.1356806631159997E-2</v>
      </c>
      <c r="AJ872" s="9">
        <v>0.20783264928779999</v>
      </c>
      <c r="AK872" s="9">
        <v>0.34287580621530001</v>
      </c>
      <c r="AL872" s="9">
        <v>0.18543312912480001</v>
      </c>
      <c r="AM872" s="9">
        <v>0.24561761879409999</v>
      </c>
      <c r="AN872" s="9">
        <v>0</v>
      </c>
      <c r="AO872" s="9">
        <v>0</v>
      </c>
      <c r="AP872" s="9">
        <v>0.23448958993169999</v>
      </c>
      <c r="AQ872" s="9">
        <v>0.17726922710109999</v>
      </c>
      <c r="AR872" s="9">
        <v>0.14521035185469999</v>
      </c>
      <c r="AT872" s="10">
        <v>6.7882757158409995E-2</v>
      </c>
      <c r="AU872" s="9">
        <v>8.8956535685099994E-2</v>
      </c>
      <c r="AV872" s="11">
        <v>0.52837753479689997</v>
      </c>
      <c r="AW872" s="11">
        <v>0.47739201063940001</v>
      </c>
      <c r="AX872" s="9">
        <v>0</v>
      </c>
      <c r="AY872" s="9">
        <v>0.1855120169178</v>
      </c>
      <c r="AZ872" s="9">
        <v>0.14521035185469999</v>
      </c>
    </row>
    <row r="873" spans="1:52" x14ac:dyDescent="0.35">
      <c r="A873" t="s">
        <v>375</v>
      </c>
      <c r="B873" s="9">
        <v>4.9334048478399999E-2</v>
      </c>
      <c r="C873" s="9">
        <v>1.908801813394E-2</v>
      </c>
      <c r="D873" s="9">
        <v>8.1789907158399996E-2</v>
      </c>
      <c r="E873" s="9">
        <v>0</v>
      </c>
      <c r="F873" s="9">
        <v>0.2066370766357</v>
      </c>
      <c r="G873" s="9">
        <v>0</v>
      </c>
      <c r="H873" s="9">
        <v>9.9340441570999999E-2</v>
      </c>
      <c r="I873" s="9">
        <v>0</v>
      </c>
      <c r="J873" s="9">
        <v>6.1779730941240001E-2</v>
      </c>
      <c r="K873" s="9">
        <v>0</v>
      </c>
      <c r="L873" s="9">
        <v>2.8054690303420001E-2</v>
      </c>
      <c r="M873" s="9">
        <v>0.11460454328359999</v>
      </c>
      <c r="N873" s="9">
        <v>8.0884371667700003E-2</v>
      </c>
      <c r="O873" s="9">
        <v>0</v>
      </c>
      <c r="P873" s="9">
        <v>0.11740880172739999</v>
      </c>
      <c r="Q873" s="9">
        <v>0</v>
      </c>
      <c r="R873" s="9">
        <v>8.7792414316459996E-2</v>
      </c>
      <c r="S873" s="9">
        <v>3.7708177480700003E-2</v>
      </c>
      <c r="T873" s="9">
        <v>0</v>
      </c>
      <c r="U873" s="9">
        <v>1.7944650291949998E-2</v>
      </c>
      <c r="V873" s="9">
        <v>0.1449115426415</v>
      </c>
      <c r="W873" s="9">
        <v>0</v>
      </c>
      <c r="X873" s="9">
        <v>0</v>
      </c>
      <c r="Y873" s="9">
        <v>0.16823670282129999</v>
      </c>
      <c r="Z873" s="9">
        <v>0</v>
      </c>
      <c r="AA873" s="9">
        <v>6.4401373080429994E-2</v>
      </c>
      <c r="AB873" s="9">
        <v>0</v>
      </c>
      <c r="AC873" s="9">
        <v>0.20137975822779999</v>
      </c>
      <c r="AD873" s="9">
        <v>0</v>
      </c>
      <c r="AE873" s="9">
        <v>0</v>
      </c>
      <c r="AF873" s="9">
        <v>0</v>
      </c>
      <c r="AG873" s="9">
        <v>0</v>
      </c>
      <c r="AH873" s="9">
        <v>0</v>
      </c>
      <c r="AI873" s="9">
        <v>7.1238088856159995E-2</v>
      </c>
      <c r="AJ873" s="9">
        <v>5.5882423078810001E-2</v>
      </c>
      <c r="AK873" s="9">
        <v>0</v>
      </c>
      <c r="AL873" s="9">
        <v>0</v>
      </c>
      <c r="AM873" s="9">
        <v>0</v>
      </c>
      <c r="AN873" s="9">
        <v>0</v>
      </c>
      <c r="AO873" s="9">
        <v>0.29697941325249999</v>
      </c>
      <c r="AP873" s="9">
        <v>2.5033437441240002E-2</v>
      </c>
      <c r="AQ873" s="9">
        <v>0.101888328741</v>
      </c>
      <c r="AR873" s="9">
        <v>4.9334048478399999E-2</v>
      </c>
      <c r="AT873" s="9">
        <v>7.0999824150349999E-2</v>
      </c>
      <c r="AU873" s="9">
        <v>6.5222419506589996E-2</v>
      </c>
      <c r="AV873" s="9">
        <v>0</v>
      </c>
      <c r="AW873" s="9">
        <v>0</v>
      </c>
      <c r="AX873" s="9">
        <v>0</v>
      </c>
      <c r="AY873" s="9">
        <v>0</v>
      </c>
      <c r="AZ873" s="9">
        <v>4.9334048478399999E-2</v>
      </c>
    </row>
    <row r="874" spans="1:52" x14ac:dyDescent="0.35">
      <c r="A874" t="s">
        <v>376</v>
      </c>
      <c r="B874" s="9">
        <v>0.109001523394</v>
      </c>
      <c r="C874" s="9">
        <v>9.4218291355959993E-2</v>
      </c>
      <c r="D874" s="9">
        <v>0.1248648444447</v>
      </c>
      <c r="E874" s="9">
        <v>0.29621456663840001</v>
      </c>
      <c r="F874" s="9">
        <v>0.14115392546489999</v>
      </c>
      <c r="G874" s="9">
        <v>9.9434029739569996E-2</v>
      </c>
      <c r="H874" s="9">
        <v>0.1194908023726</v>
      </c>
      <c r="I874" s="9">
        <v>0</v>
      </c>
      <c r="J874" s="9">
        <v>0.1143017912174</v>
      </c>
      <c r="K874" s="9">
        <v>0.12235528873980001</v>
      </c>
      <c r="L874" s="9">
        <v>0.13805532558389999</v>
      </c>
      <c r="M874" s="9">
        <v>0.12733114320860001</v>
      </c>
      <c r="N874" s="9">
        <v>0.10685393283859999</v>
      </c>
      <c r="O874" s="9">
        <v>5.327753515263E-2</v>
      </c>
      <c r="P874" s="9">
        <v>5.6566517951399997E-2</v>
      </c>
      <c r="Q874" s="9">
        <v>0.11148417364719999</v>
      </c>
      <c r="R874" s="9">
        <v>7.0419504634310001E-2</v>
      </c>
      <c r="S874" s="9">
        <v>0.1100597386787</v>
      </c>
      <c r="T874" s="9">
        <v>0.1681232258043</v>
      </c>
      <c r="U874" s="9">
        <v>0.14049184606619999</v>
      </c>
      <c r="V874" s="9">
        <v>8.9540031381889998E-2</v>
      </c>
      <c r="W874" s="9">
        <v>0</v>
      </c>
      <c r="X874" s="9">
        <v>0</v>
      </c>
      <c r="Y874" s="9">
        <v>0.1250563963977</v>
      </c>
      <c r="Z874" s="9">
        <v>0.1795416061498</v>
      </c>
      <c r="AA874" s="9">
        <v>4.7369997816629997E-2</v>
      </c>
      <c r="AB874" s="9">
        <v>0</v>
      </c>
      <c r="AC874" s="9">
        <v>6.3579207573490004E-2</v>
      </c>
      <c r="AD874" s="9">
        <v>0.2478481011301</v>
      </c>
      <c r="AE874" s="9">
        <v>0.2937941836697</v>
      </c>
      <c r="AF874" s="9">
        <v>7.2424219864790002E-2</v>
      </c>
      <c r="AG874" s="9">
        <v>0.26086504111390002</v>
      </c>
      <c r="AH874" s="9">
        <v>0.52694377595940001</v>
      </c>
      <c r="AI874" s="9">
        <v>8.3839070298550006E-2</v>
      </c>
      <c r="AJ874" s="9">
        <v>0.14192442840569999</v>
      </c>
      <c r="AK874" s="9">
        <v>0.1840592382007</v>
      </c>
      <c r="AL874" s="9">
        <v>0.1124571289944</v>
      </c>
      <c r="AM874" s="9">
        <v>0.1821414629493</v>
      </c>
      <c r="AN874" s="9">
        <v>0</v>
      </c>
      <c r="AO874" s="9">
        <v>0.18772212396820001</v>
      </c>
      <c r="AP874" s="9">
        <v>0.1138329330578</v>
      </c>
      <c r="AQ874" s="9">
        <v>9.9008725843499998E-2</v>
      </c>
      <c r="AR874" s="9">
        <v>0.109001523394</v>
      </c>
      <c r="AT874" s="9">
        <v>6.743677394467E-2</v>
      </c>
      <c r="AU874" s="9">
        <v>9.1357332186969994E-2</v>
      </c>
      <c r="AV874" s="9">
        <v>0</v>
      </c>
      <c r="AW874" s="9">
        <v>7.2424219864790002E-2</v>
      </c>
      <c r="AX874" s="9">
        <v>0.25570588928740001</v>
      </c>
      <c r="AY874" s="9">
        <v>0.2937941836697</v>
      </c>
      <c r="AZ874" s="9">
        <v>0.109001523394</v>
      </c>
    </row>
    <row r="875" spans="1:52" x14ac:dyDescent="0.35">
      <c r="A875" t="s">
        <v>391</v>
      </c>
      <c r="B875" s="9">
        <v>1</v>
      </c>
      <c r="C875" s="9">
        <v>1</v>
      </c>
      <c r="D875" s="9">
        <v>1</v>
      </c>
      <c r="E875" s="9">
        <v>1</v>
      </c>
      <c r="F875" s="9">
        <v>1</v>
      </c>
      <c r="G875" s="9">
        <v>1</v>
      </c>
      <c r="H875" s="9">
        <v>1</v>
      </c>
      <c r="I875" s="9">
        <v>1</v>
      </c>
      <c r="J875" s="9">
        <v>1</v>
      </c>
      <c r="K875" s="9">
        <v>1</v>
      </c>
      <c r="L875" s="9">
        <v>1</v>
      </c>
      <c r="M875" s="9">
        <v>1</v>
      </c>
      <c r="N875" s="9">
        <v>1</v>
      </c>
      <c r="O875" s="9">
        <v>1</v>
      </c>
      <c r="P875" s="9">
        <v>1</v>
      </c>
      <c r="Q875" s="9">
        <v>1</v>
      </c>
      <c r="R875" s="9">
        <v>1</v>
      </c>
      <c r="S875" s="9">
        <v>1</v>
      </c>
      <c r="T875" s="9">
        <v>1</v>
      </c>
      <c r="U875" s="9">
        <v>1</v>
      </c>
      <c r="V875" s="9">
        <v>1</v>
      </c>
      <c r="W875" s="9">
        <v>1</v>
      </c>
      <c r="X875" s="9">
        <v>1</v>
      </c>
      <c r="Y875" s="9">
        <v>1</v>
      </c>
      <c r="Z875" s="9">
        <v>1</v>
      </c>
      <c r="AA875" s="9">
        <v>1</v>
      </c>
      <c r="AB875" s="9">
        <v>1</v>
      </c>
      <c r="AC875" s="9">
        <v>1</v>
      </c>
      <c r="AD875" s="9">
        <v>1</v>
      </c>
      <c r="AE875" s="9">
        <v>1</v>
      </c>
      <c r="AF875" s="9">
        <v>1</v>
      </c>
      <c r="AG875" s="9">
        <v>1</v>
      </c>
      <c r="AH875" s="9">
        <v>1</v>
      </c>
      <c r="AI875" s="9">
        <v>1</v>
      </c>
      <c r="AJ875" s="9">
        <v>1</v>
      </c>
      <c r="AK875" s="9">
        <v>1</v>
      </c>
      <c r="AL875" s="9">
        <v>1</v>
      </c>
      <c r="AM875" s="9">
        <v>1</v>
      </c>
      <c r="AN875" s="9">
        <v>1</v>
      </c>
      <c r="AO875" s="9">
        <v>1</v>
      </c>
      <c r="AP875" s="9">
        <v>1</v>
      </c>
      <c r="AQ875" s="9">
        <v>1</v>
      </c>
      <c r="AR875" s="9">
        <v>1</v>
      </c>
      <c r="AT875" s="9">
        <v>1</v>
      </c>
      <c r="AU875" s="9">
        <v>1</v>
      </c>
      <c r="AV875" s="9">
        <v>1</v>
      </c>
      <c r="AW875" s="9">
        <v>1</v>
      </c>
      <c r="AX875" s="9">
        <v>1</v>
      </c>
      <c r="AY875" s="9">
        <v>1</v>
      </c>
      <c r="AZ875" s="9">
        <v>1</v>
      </c>
    </row>
    <row r="876" spans="1:52" x14ac:dyDescent="0.35">
      <c r="A876" t="s">
        <v>341</v>
      </c>
      <c r="B876" s="6">
        <v>125</v>
      </c>
      <c r="C876" s="6">
        <v>62</v>
      </c>
      <c r="D876" s="6">
        <v>63</v>
      </c>
      <c r="E876" s="6">
        <v>13</v>
      </c>
      <c r="F876" s="6">
        <v>17</v>
      </c>
      <c r="G876" s="6">
        <v>30</v>
      </c>
      <c r="H876" s="6">
        <v>47</v>
      </c>
      <c r="I876" s="6">
        <v>19</v>
      </c>
      <c r="J876" s="6">
        <v>18</v>
      </c>
      <c r="K876" s="6">
        <v>28</v>
      </c>
      <c r="L876" s="6">
        <v>43</v>
      </c>
      <c r="M876" s="6">
        <v>18</v>
      </c>
      <c r="N876" s="6">
        <v>37</v>
      </c>
      <c r="O876" s="6">
        <v>27</v>
      </c>
      <c r="P876" s="6">
        <v>37</v>
      </c>
      <c r="Q876" s="6">
        <v>17</v>
      </c>
      <c r="R876" s="6">
        <v>54</v>
      </c>
      <c r="S876" s="6">
        <v>35</v>
      </c>
      <c r="T876" s="6">
        <v>36</v>
      </c>
      <c r="U876" s="6">
        <v>71</v>
      </c>
      <c r="V876" s="6">
        <v>15</v>
      </c>
      <c r="W876" s="6">
        <v>12</v>
      </c>
      <c r="X876" s="6">
        <v>2</v>
      </c>
      <c r="Y876" s="6">
        <v>16</v>
      </c>
      <c r="Z876" s="6">
        <v>11</v>
      </c>
      <c r="AA876" s="6">
        <v>18</v>
      </c>
      <c r="AB876" s="6">
        <v>7</v>
      </c>
      <c r="AC876" s="6">
        <v>13</v>
      </c>
      <c r="AD876" s="6">
        <v>22</v>
      </c>
      <c r="AE876" s="6">
        <v>12</v>
      </c>
      <c r="AF876" s="6">
        <v>20</v>
      </c>
      <c r="AG876" s="6">
        <v>6</v>
      </c>
      <c r="AH876" s="6">
        <v>6</v>
      </c>
      <c r="AI876" s="6">
        <v>37</v>
      </c>
      <c r="AJ876" s="6">
        <v>37</v>
      </c>
      <c r="AK876" s="6">
        <v>24</v>
      </c>
      <c r="AL876" s="6">
        <v>35</v>
      </c>
      <c r="AM876" s="6">
        <v>27</v>
      </c>
      <c r="AN876" s="6">
        <v>4</v>
      </c>
      <c r="AO876" s="6">
        <v>5</v>
      </c>
      <c r="AP876" s="6">
        <v>51</v>
      </c>
      <c r="AQ876" s="6">
        <v>30</v>
      </c>
      <c r="AR876" s="6">
        <v>125</v>
      </c>
      <c r="AS876" s="6">
        <v>0</v>
      </c>
      <c r="AT876" s="6">
        <v>86</v>
      </c>
      <c r="AU876" s="6">
        <v>94</v>
      </c>
      <c r="AV876" s="6">
        <v>14</v>
      </c>
      <c r="AW876" s="6">
        <v>20</v>
      </c>
      <c r="AX876" s="6">
        <v>7</v>
      </c>
      <c r="AY876" s="6">
        <v>12</v>
      </c>
      <c r="AZ876" s="6">
        <v>125</v>
      </c>
    </row>
    <row r="877" spans="1:52" x14ac:dyDescent="0.35">
      <c r="A877" t="s">
        <v>557</v>
      </c>
    </row>
    <row r="878" spans="1:52" x14ac:dyDescent="0.35">
      <c r="A878" t="s">
        <v>343</v>
      </c>
    </row>
    <row r="882" spans="1:52" x14ac:dyDescent="0.35">
      <c r="A882" s="3" t="s">
        <v>337</v>
      </c>
    </row>
    <row r="883" spans="1:52" x14ac:dyDescent="0.35">
      <c r="A883" t="s">
        <v>82</v>
      </c>
    </row>
    <row r="884" spans="1:52" ht="130.5" x14ac:dyDescent="0.35">
      <c r="A884" s="4" t="s">
        <v>393</v>
      </c>
      <c r="B884" s="4" t="s">
        <v>344</v>
      </c>
      <c r="C884" s="4" t="s">
        <v>345</v>
      </c>
      <c r="D884" s="4" t="s">
        <v>346</v>
      </c>
      <c r="E884" s="4" t="s">
        <v>347</v>
      </c>
      <c r="F884" s="4" t="s">
        <v>348</v>
      </c>
      <c r="G884" s="4" t="s">
        <v>349</v>
      </c>
      <c r="H884" s="4" t="s">
        <v>350</v>
      </c>
      <c r="I884" s="4" t="s">
        <v>351</v>
      </c>
      <c r="J884" s="4" t="s">
        <v>352</v>
      </c>
      <c r="K884" s="4" t="s">
        <v>353</v>
      </c>
      <c r="L884" s="4" t="s">
        <v>354</v>
      </c>
      <c r="M884" s="4" t="s">
        <v>355</v>
      </c>
      <c r="N884" s="4" t="s">
        <v>356</v>
      </c>
      <c r="O884" s="4" t="s">
        <v>357</v>
      </c>
      <c r="P884" s="4" t="s">
        <v>358</v>
      </c>
      <c r="Q884" s="4" t="s">
        <v>359</v>
      </c>
      <c r="R884" s="4" t="s">
        <v>360</v>
      </c>
      <c r="S884" s="4" t="s">
        <v>361</v>
      </c>
      <c r="T884" s="4" t="s">
        <v>362</v>
      </c>
      <c r="U884" s="4" t="s">
        <v>363</v>
      </c>
      <c r="V884" s="4" t="s">
        <v>364</v>
      </c>
      <c r="W884" s="4" t="s">
        <v>365</v>
      </c>
      <c r="X884" s="4" t="s">
        <v>366</v>
      </c>
      <c r="Y884" s="4" t="s">
        <v>367</v>
      </c>
      <c r="Z884" s="4" t="s">
        <v>368</v>
      </c>
      <c r="AA884" s="4" t="s">
        <v>369</v>
      </c>
      <c r="AB884" s="4" t="s">
        <v>370</v>
      </c>
      <c r="AC884" s="4" t="s">
        <v>371</v>
      </c>
      <c r="AD884" s="4" t="s">
        <v>372</v>
      </c>
      <c r="AE884" s="4" t="s">
        <v>373</v>
      </c>
      <c r="AF884" s="4" t="s">
        <v>374</v>
      </c>
      <c r="AG884" s="4" t="s">
        <v>375</v>
      </c>
      <c r="AH884" s="4" t="s">
        <v>376</v>
      </c>
      <c r="AI884" s="4" t="s">
        <v>377</v>
      </c>
      <c r="AJ884" s="4" t="s">
        <v>378</v>
      </c>
      <c r="AK884" s="4" t="s">
        <v>379</v>
      </c>
      <c r="AL884" s="4" t="s">
        <v>380</v>
      </c>
      <c r="AM884" s="4" t="s">
        <v>381</v>
      </c>
      <c r="AN884" s="4" t="s">
        <v>382</v>
      </c>
      <c r="AO884" s="4" t="s">
        <v>383</v>
      </c>
      <c r="AP884" s="4" t="s">
        <v>384</v>
      </c>
      <c r="AQ884" s="4" t="s">
        <v>385</v>
      </c>
      <c r="AR884" s="4" t="s">
        <v>386</v>
      </c>
      <c r="AS884" s="4" t="s">
        <v>387</v>
      </c>
      <c r="AT884" s="4" t="s">
        <v>182</v>
      </c>
      <c r="AU884" s="4" t="s">
        <v>388</v>
      </c>
      <c r="AV884" s="4" t="s">
        <v>298</v>
      </c>
      <c r="AW884" s="4" t="s">
        <v>389</v>
      </c>
      <c r="AX884" s="4" t="s">
        <v>299</v>
      </c>
      <c r="AY884" s="4" t="s">
        <v>390</v>
      </c>
      <c r="AZ884" s="4" t="s">
        <v>391</v>
      </c>
    </row>
    <row r="885" spans="1:52" x14ac:dyDescent="0.35">
      <c r="A885" t="s">
        <v>538</v>
      </c>
      <c r="B885" s="9">
        <v>0.11156835263500001</v>
      </c>
      <c r="C885" s="9">
        <v>8.1136859458499994E-2</v>
      </c>
      <c r="D885" s="9">
        <v>0.1420142565651</v>
      </c>
      <c r="E885" s="9">
        <v>0.1214886840949</v>
      </c>
      <c r="F885" s="9">
        <v>0.17576397938069999</v>
      </c>
      <c r="G885" s="9">
        <v>0.12234992356179999</v>
      </c>
      <c r="H885" s="9">
        <v>0.15896979656589999</v>
      </c>
      <c r="I885" s="9">
        <v>0</v>
      </c>
      <c r="J885" s="9">
        <v>8.9519095361340006E-2</v>
      </c>
      <c r="K885" s="9">
        <v>8.9276447316909993E-2</v>
      </c>
      <c r="L885" s="9">
        <v>0.1838931092702</v>
      </c>
      <c r="M885" s="9">
        <v>8.4988985719489998E-2</v>
      </c>
      <c r="N885" s="9">
        <v>0.1046606131167</v>
      </c>
      <c r="O885" s="9">
        <v>4.777086843957E-2</v>
      </c>
      <c r="P885" s="9">
        <v>0.13864051811629999</v>
      </c>
      <c r="Q885" s="9">
        <v>9.1605164788789994E-2</v>
      </c>
      <c r="R885" s="9">
        <v>0.1305446254888</v>
      </c>
      <c r="S885" s="9">
        <v>0.15659353746660001</v>
      </c>
      <c r="T885" s="9">
        <v>6.9327845303740004E-2</v>
      </c>
      <c r="U885" s="9">
        <v>9.5894974912980005E-2</v>
      </c>
      <c r="V885" s="9">
        <v>0.16154009940719999</v>
      </c>
      <c r="W885" s="9">
        <v>0</v>
      </c>
      <c r="X885" s="9">
        <v>0.20364607161459999</v>
      </c>
      <c r="Y885" s="9">
        <v>0.18174624078259999</v>
      </c>
      <c r="Z885" s="9">
        <v>0.1808322905552</v>
      </c>
      <c r="AA885" s="9">
        <v>4.8074278692129997E-2</v>
      </c>
      <c r="AB885" s="9">
        <v>0.14629216410670001</v>
      </c>
      <c r="AC885" s="9">
        <v>0.25253914107749997</v>
      </c>
      <c r="AD885" s="9">
        <v>3.210253275444E-2</v>
      </c>
      <c r="AE885" s="9">
        <v>4.3357789696619999E-2</v>
      </c>
      <c r="AF885" s="9">
        <v>0.16359257124750001</v>
      </c>
      <c r="AG885" s="9">
        <v>0</v>
      </c>
      <c r="AH885" s="9">
        <v>0</v>
      </c>
      <c r="AI885" s="9">
        <v>0.1730728255625</v>
      </c>
      <c r="AJ885" s="9">
        <v>0.1254082796074</v>
      </c>
      <c r="AK885" s="9">
        <v>0.14265574734649999</v>
      </c>
      <c r="AL885" s="9">
        <v>0.13070520551520001</v>
      </c>
      <c r="AM885" s="9">
        <v>4.5042851420470001E-2</v>
      </c>
      <c r="AN885" s="9">
        <v>0.1547503183526</v>
      </c>
      <c r="AO885" s="9">
        <v>0</v>
      </c>
      <c r="AP885" s="9">
        <v>9.4141023055099998E-2</v>
      </c>
      <c r="AQ885" s="9">
        <v>0.1235482407161</v>
      </c>
      <c r="AR885" s="9">
        <v>0.11156835263500001</v>
      </c>
      <c r="AT885" s="9">
        <v>0.1183451951811</v>
      </c>
      <c r="AU885" s="9">
        <v>0.11965455363499999</v>
      </c>
      <c r="AV885" s="9">
        <v>0.1450805848501</v>
      </c>
      <c r="AW885" s="9">
        <v>0.16359257124750001</v>
      </c>
      <c r="AX885" s="9">
        <v>9.607484816688E-2</v>
      </c>
      <c r="AY885" s="9">
        <v>4.3357789696619999E-2</v>
      </c>
      <c r="AZ885" s="9">
        <v>0.1116560239139</v>
      </c>
    </row>
    <row r="886" spans="1:52" x14ac:dyDescent="0.35">
      <c r="A886" t="s">
        <v>365</v>
      </c>
      <c r="B886" s="9">
        <v>9.2593918088779995E-2</v>
      </c>
      <c r="C886" s="9">
        <v>0.1312673825997</v>
      </c>
      <c r="D886" s="9">
        <v>5.4269522504250003E-2</v>
      </c>
      <c r="E886" s="9">
        <v>0.19934484580129999</v>
      </c>
      <c r="F886" s="9">
        <v>5.0436270616219997E-2</v>
      </c>
      <c r="G886" s="9">
        <v>4.9565262053259999E-2</v>
      </c>
      <c r="H886" s="9">
        <v>5.0162412418869998E-2</v>
      </c>
      <c r="I886" s="9">
        <v>0.1000566859699</v>
      </c>
      <c r="J886" s="9">
        <v>9.5956178412379994E-2</v>
      </c>
      <c r="K886" s="9">
        <v>8.7822017972709998E-2</v>
      </c>
      <c r="L886" s="9">
        <v>5.935990887446E-2</v>
      </c>
      <c r="M886" s="9">
        <v>2.0996135687200001E-2</v>
      </c>
      <c r="N886" s="9">
        <v>0.17083183572290001</v>
      </c>
      <c r="O886" s="9">
        <v>8.0200538011910003E-2</v>
      </c>
      <c r="P886" s="9">
        <v>5.8174268208889997E-2</v>
      </c>
      <c r="Q886" s="9">
        <v>0.18736633290169999</v>
      </c>
      <c r="R886" s="9">
        <v>8.0411266766010001E-2</v>
      </c>
      <c r="S886" s="9">
        <v>6.1950202796560001E-2</v>
      </c>
      <c r="T886" s="9">
        <v>0.12047269232049999</v>
      </c>
      <c r="U886" s="9">
        <v>0.102656130901</v>
      </c>
      <c r="V886" s="9">
        <v>9.9936681726589996E-2</v>
      </c>
      <c r="W886" s="9">
        <v>0.18833981694079999</v>
      </c>
      <c r="X886" s="9">
        <v>0</v>
      </c>
      <c r="Y886" s="9">
        <v>8.4984355871210004E-2</v>
      </c>
      <c r="Z886" s="9">
        <v>0</v>
      </c>
      <c r="AA886" s="9">
        <v>0.15984451153340001</v>
      </c>
      <c r="AB886" s="9">
        <v>0.14996180424319999</v>
      </c>
      <c r="AC886" s="9">
        <v>6.5017466434010004E-2</v>
      </c>
      <c r="AD886" s="9">
        <v>0.27352297371200002</v>
      </c>
      <c r="AE886" s="9">
        <v>0</v>
      </c>
      <c r="AF886" s="9">
        <v>7.9989176848290003E-2</v>
      </c>
      <c r="AG886" s="9">
        <v>0</v>
      </c>
      <c r="AH886" s="9">
        <v>0</v>
      </c>
      <c r="AI886" s="9">
        <v>0.16675951395729999</v>
      </c>
      <c r="AJ886" s="9">
        <v>6.8147818805530003E-2</v>
      </c>
      <c r="AK886" s="9">
        <v>0.2047208905897</v>
      </c>
      <c r="AL886" s="9">
        <v>3.2366538610210001E-2</v>
      </c>
      <c r="AM886" s="9">
        <v>0.1156381824735</v>
      </c>
      <c r="AN886" s="9">
        <v>0</v>
      </c>
      <c r="AO886" s="9">
        <v>0</v>
      </c>
      <c r="AP886" s="9">
        <v>5.9721723997349999E-2</v>
      </c>
      <c r="AQ886" s="9">
        <v>9.9709217486300003E-2</v>
      </c>
      <c r="AR886" s="9">
        <v>9.2593918088779995E-2</v>
      </c>
      <c r="AT886" s="9">
        <v>0.1171545767403</v>
      </c>
      <c r="AU886" s="9">
        <v>0.103714100318</v>
      </c>
      <c r="AV886" s="9">
        <v>0.1193130971655</v>
      </c>
      <c r="AW886" s="9">
        <v>7.9989176848290003E-2</v>
      </c>
      <c r="AX886" s="9">
        <v>0</v>
      </c>
      <c r="AY886" s="9">
        <v>0</v>
      </c>
      <c r="AZ886" s="9">
        <v>9.266667910951E-2</v>
      </c>
    </row>
    <row r="887" spans="1:52" x14ac:dyDescent="0.35">
      <c r="A887" t="s">
        <v>558</v>
      </c>
      <c r="B887" s="9">
        <v>6.3173076110000004E-2</v>
      </c>
      <c r="C887" s="9">
        <v>4.4413588737209998E-2</v>
      </c>
      <c r="D887" s="9">
        <v>8.1932664113590001E-2</v>
      </c>
      <c r="E887" s="9">
        <v>4.6073157274079998E-2</v>
      </c>
      <c r="F887" s="9">
        <v>0.13853032963850001</v>
      </c>
      <c r="G887" s="9">
        <v>5.780212779511E-2</v>
      </c>
      <c r="H887" s="9">
        <v>0.1131481683464</v>
      </c>
      <c r="I887" s="9">
        <v>9.97701182243E-2</v>
      </c>
      <c r="J887" s="9">
        <v>0</v>
      </c>
      <c r="K887" s="9">
        <v>0</v>
      </c>
      <c r="L887" s="9">
        <v>0.14210184692610001</v>
      </c>
      <c r="M887" s="9">
        <v>0</v>
      </c>
      <c r="N887" s="9">
        <v>2.1901387737639999E-2</v>
      </c>
      <c r="O887" s="9">
        <v>6.0490414822660002E-2</v>
      </c>
      <c r="P887" s="9">
        <v>7.1767525909360003E-2</v>
      </c>
      <c r="Q887" s="9">
        <v>0.17839494828710001</v>
      </c>
      <c r="R887" s="9">
        <v>9.0120617821020002E-2</v>
      </c>
      <c r="S887" s="9">
        <v>0.1164613232229</v>
      </c>
      <c r="T887" s="9">
        <v>7.8503968157710002E-3</v>
      </c>
      <c r="U887" s="9">
        <v>4.0915860313749997E-2</v>
      </c>
      <c r="V887" s="9">
        <v>0</v>
      </c>
      <c r="W887" s="9">
        <v>0</v>
      </c>
      <c r="X887" s="9">
        <v>0.1771354379199</v>
      </c>
      <c r="Y887" s="9">
        <v>9.9641845035890006E-2</v>
      </c>
      <c r="Z887" s="9">
        <v>6.3872443419310004E-2</v>
      </c>
      <c r="AA887" s="9">
        <v>5.0700072029610001E-2</v>
      </c>
      <c r="AB887" s="9">
        <v>9.5846723700440006E-2</v>
      </c>
      <c r="AC887" s="9">
        <v>0</v>
      </c>
      <c r="AD887" s="9">
        <v>0</v>
      </c>
      <c r="AE887" s="9">
        <v>4.3357789696619999E-2</v>
      </c>
      <c r="AF887" s="9">
        <v>4.2448536978080001E-2</v>
      </c>
      <c r="AG887" s="9">
        <v>0</v>
      </c>
      <c r="AH887" s="9">
        <v>0.1188976476776</v>
      </c>
      <c r="AI887" s="9">
        <v>6.7109422219839995E-2</v>
      </c>
      <c r="AJ887" s="9">
        <v>7.4117027369939997E-2</v>
      </c>
      <c r="AK887" s="9">
        <v>0.15845425329599999</v>
      </c>
      <c r="AL887" s="9">
        <v>3.8308526305739998E-2</v>
      </c>
      <c r="AM887" s="9">
        <v>3.9179175656409999E-2</v>
      </c>
      <c r="AN887" s="9">
        <v>0</v>
      </c>
      <c r="AO887" s="9">
        <v>0</v>
      </c>
      <c r="AP887" s="9">
        <v>5.0385648638259999E-2</v>
      </c>
      <c r="AQ887" s="9">
        <v>5.5319853461729997E-2</v>
      </c>
      <c r="AR887" s="9">
        <v>6.3173076110000004E-2</v>
      </c>
      <c r="AT887" s="9">
        <v>6.4570093907369994E-2</v>
      </c>
      <c r="AU887" s="9">
        <v>6.3706271697650002E-2</v>
      </c>
      <c r="AV887" s="9">
        <v>0</v>
      </c>
      <c r="AW887" s="9">
        <v>4.2448536978080001E-2</v>
      </c>
      <c r="AX887" s="9">
        <v>9.607484816688E-2</v>
      </c>
      <c r="AY887" s="9">
        <v>4.3357789696619999E-2</v>
      </c>
      <c r="AZ887" s="9">
        <v>6.3222718004370002E-2</v>
      </c>
    </row>
    <row r="888" spans="1:52" x14ac:dyDescent="0.35">
      <c r="A888" t="s">
        <v>367</v>
      </c>
      <c r="B888" s="9">
        <v>0.1449234164322</v>
      </c>
      <c r="C888" s="9">
        <v>0.17110962064650001</v>
      </c>
      <c r="D888" s="9">
        <v>0.1191024590987</v>
      </c>
      <c r="E888" s="9">
        <v>0.2458419835209</v>
      </c>
      <c r="F888" s="9">
        <v>0.12728453131529999</v>
      </c>
      <c r="G888" s="9">
        <v>0.221989792017</v>
      </c>
      <c r="H888" s="9">
        <v>0.1570612902106</v>
      </c>
      <c r="I888" s="9">
        <v>7.5738362699550005E-2</v>
      </c>
      <c r="J888" s="9">
        <v>7.4228744608849997E-2</v>
      </c>
      <c r="K888" s="9">
        <v>0.12773479615409999</v>
      </c>
      <c r="L888" s="9">
        <v>7.6384548589180007E-2</v>
      </c>
      <c r="M888" s="9">
        <v>0.1617490742744</v>
      </c>
      <c r="N888" s="9">
        <v>0.17188685942779999</v>
      </c>
      <c r="O888" s="9">
        <v>0.18435162321090001</v>
      </c>
      <c r="P888" s="9">
        <v>0.17053185157369999</v>
      </c>
      <c r="Q888" s="9">
        <v>0.22958719156740001</v>
      </c>
      <c r="R888" s="9">
        <v>0.18069666713999999</v>
      </c>
      <c r="S888" s="9">
        <v>4.7272165197630001E-2</v>
      </c>
      <c r="T888" s="9">
        <v>0.14518526196340001</v>
      </c>
      <c r="U888" s="9">
        <v>0.11537664109820001</v>
      </c>
      <c r="V888" s="9">
        <v>7.3958704874639999E-2</v>
      </c>
      <c r="W888" s="9">
        <v>0.31497758504079998</v>
      </c>
      <c r="X888" s="9">
        <v>0.61921849046550004</v>
      </c>
      <c r="Y888" s="11">
        <v>0.3952549863041</v>
      </c>
      <c r="Z888" s="9">
        <v>7.4103635180769997E-2</v>
      </c>
      <c r="AA888" s="9">
        <v>8.0211841130769998E-2</v>
      </c>
      <c r="AB888" s="9">
        <v>0.27541117726550002</v>
      </c>
      <c r="AC888" s="9">
        <v>0.27682300901009999</v>
      </c>
      <c r="AD888" s="9">
        <v>0.1817651837024</v>
      </c>
      <c r="AE888" s="9">
        <v>0.2026587103412</v>
      </c>
      <c r="AF888" s="9">
        <v>6.3163442382559998E-2</v>
      </c>
      <c r="AG888" s="9">
        <v>0</v>
      </c>
      <c r="AH888" s="9">
        <v>0</v>
      </c>
      <c r="AI888" s="9">
        <v>0.15253872435730001</v>
      </c>
      <c r="AJ888" s="9">
        <v>0.2692817105177</v>
      </c>
      <c r="AK888" s="9">
        <v>0.22684281116839999</v>
      </c>
      <c r="AL888" s="9">
        <v>0.12112869716209999</v>
      </c>
      <c r="AM888" s="9">
        <v>0.13054686449219999</v>
      </c>
      <c r="AN888" s="9">
        <v>0</v>
      </c>
      <c r="AO888" s="9">
        <v>0</v>
      </c>
      <c r="AP888" s="9">
        <v>0.1171165965027</v>
      </c>
      <c r="AQ888" s="9">
        <v>0.15447220837549999</v>
      </c>
      <c r="AR888" s="9">
        <v>0.1449234164322</v>
      </c>
      <c r="AT888" s="9">
        <v>0.17026798094209999</v>
      </c>
      <c r="AU888" s="9">
        <v>0.17358118289169999</v>
      </c>
      <c r="AV888" s="9">
        <v>0</v>
      </c>
      <c r="AW888" s="9">
        <v>6.3163442382559998E-2</v>
      </c>
      <c r="AX888" s="9">
        <v>0.1543057848355</v>
      </c>
      <c r="AY888" s="9">
        <v>0.2026587103412</v>
      </c>
      <c r="AZ888" s="9">
        <v>0.1450372983795</v>
      </c>
    </row>
    <row r="889" spans="1:52" x14ac:dyDescent="0.35">
      <c r="A889" t="s">
        <v>368</v>
      </c>
      <c r="B889" s="9">
        <v>0.1239845261663</v>
      </c>
      <c r="C889" s="9">
        <v>0.11694124591589999</v>
      </c>
      <c r="D889" s="9">
        <v>0.13118500847690001</v>
      </c>
      <c r="E889" s="9">
        <v>0.21066823908820001</v>
      </c>
      <c r="F889" s="9">
        <v>0.10795524539699999</v>
      </c>
      <c r="G889" s="9">
        <v>0.13695584018099999</v>
      </c>
      <c r="H889" s="9">
        <v>0.1170734687386</v>
      </c>
      <c r="I889" s="9">
        <v>0.14336680529369999</v>
      </c>
      <c r="J889" s="9">
        <v>0</v>
      </c>
      <c r="K889" s="9">
        <v>0.1361747590729</v>
      </c>
      <c r="L889" s="9">
        <v>0.12614214457530001</v>
      </c>
      <c r="M889" s="9">
        <v>0.1007230871018</v>
      </c>
      <c r="N889" s="9">
        <v>0.118271211568</v>
      </c>
      <c r="O889" s="9">
        <v>0.1443428771451</v>
      </c>
      <c r="P889" s="9">
        <v>7.0190094209359996E-2</v>
      </c>
      <c r="Q889" s="9">
        <v>0</v>
      </c>
      <c r="R889" s="9">
        <v>5.8108725068239997E-2</v>
      </c>
      <c r="S889" s="9">
        <v>0.11807149461039999</v>
      </c>
      <c r="T889" s="9">
        <v>0.20479708576299999</v>
      </c>
      <c r="U889" s="9">
        <v>0.17839438427189999</v>
      </c>
      <c r="V889" s="9">
        <v>0.21677608611919999</v>
      </c>
      <c r="W889" s="9">
        <v>0.3036983170466</v>
      </c>
      <c r="X889" s="9">
        <v>0.4176415222348</v>
      </c>
      <c r="Y889" s="9">
        <v>0.12937620207549999</v>
      </c>
      <c r="Z889" s="11">
        <v>0.45623380270320002</v>
      </c>
      <c r="AA889" s="9">
        <v>0.13688505047489999</v>
      </c>
      <c r="AB889" s="9">
        <v>0.28137295881039998</v>
      </c>
      <c r="AC889" s="9">
        <v>0.1725715970826</v>
      </c>
      <c r="AD889" s="9">
        <v>0.18620279195260001</v>
      </c>
      <c r="AE889" s="9">
        <v>0.13446482023510001</v>
      </c>
      <c r="AF889" s="9">
        <v>0.16634182081070001</v>
      </c>
      <c r="AG889" s="9">
        <v>0</v>
      </c>
      <c r="AH889" s="9">
        <v>6.7661426274900002E-2</v>
      </c>
      <c r="AI889" s="9">
        <v>0.1225877716943</v>
      </c>
      <c r="AJ889" s="9">
        <v>0.1607685018719</v>
      </c>
      <c r="AK889" s="9">
        <v>0.20275291003779999</v>
      </c>
      <c r="AL889" s="9">
        <v>0.20739239716880001</v>
      </c>
      <c r="AM889" s="9">
        <v>0.15913076938750001</v>
      </c>
      <c r="AN889" s="9">
        <v>0</v>
      </c>
      <c r="AO889" s="9">
        <v>0</v>
      </c>
      <c r="AP889" s="9">
        <v>1.6817447182390002E-2</v>
      </c>
      <c r="AQ889" s="9">
        <v>0.21287918036280001</v>
      </c>
      <c r="AR889" s="9">
        <v>0.1239845261663</v>
      </c>
      <c r="AT889" s="9">
        <v>0.1162317301529</v>
      </c>
      <c r="AU889" s="9">
        <v>0.14451493812060001</v>
      </c>
      <c r="AV889" s="9">
        <v>0</v>
      </c>
      <c r="AW889" s="9">
        <v>0.16634182081070001</v>
      </c>
      <c r="AX889" s="9">
        <v>9.607484816688E-2</v>
      </c>
      <c r="AY889" s="9">
        <v>0.13446482023510001</v>
      </c>
      <c r="AZ889" s="9">
        <v>0.1240819541709</v>
      </c>
    </row>
    <row r="890" spans="1:52" x14ac:dyDescent="0.35">
      <c r="A890" t="s">
        <v>369</v>
      </c>
      <c r="B890" s="9">
        <v>0.16605369200299999</v>
      </c>
      <c r="C890" s="9">
        <v>0.19361057827360001</v>
      </c>
      <c r="D890" s="9">
        <v>0.13733492964749999</v>
      </c>
      <c r="E890" s="9">
        <v>0.25959839938090001</v>
      </c>
      <c r="F890" s="9">
        <v>0.1552352073578</v>
      </c>
      <c r="G890" s="9">
        <v>0.1637549095619</v>
      </c>
      <c r="H890" s="9">
        <v>0.15791392991780001</v>
      </c>
      <c r="I890" s="9">
        <v>0.29271987216880002</v>
      </c>
      <c r="J890" s="9">
        <v>0</v>
      </c>
      <c r="K890" s="9">
        <v>0.14238023822670001</v>
      </c>
      <c r="L890" s="9">
        <v>0.12936999753549999</v>
      </c>
      <c r="M890" s="9">
        <v>0.2918736838282</v>
      </c>
      <c r="N890" s="9">
        <v>0.20044361940200001</v>
      </c>
      <c r="O890" s="9">
        <v>8.2735767618950004E-2</v>
      </c>
      <c r="P890" s="9">
        <v>0.13360130612070001</v>
      </c>
      <c r="Q890" s="9">
        <v>0.24328735880749999</v>
      </c>
      <c r="R890" s="9">
        <v>0.1524808603808</v>
      </c>
      <c r="S890" s="9">
        <v>0.1749328952018</v>
      </c>
      <c r="T890" s="9">
        <v>0.17828447105510001</v>
      </c>
      <c r="U890" s="9">
        <v>0.1772641187507</v>
      </c>
      <c r="V890" s="9">
        <v>0.32036713149559998</v>
      </c>
      <c r="W890" s="9">
        <v>0.29057553361589999</v>
      </c>
      <c r="X890" s="9">
        <v>0.21399545062030001</v>
      </c>
      <c r="Y890" s="9">
        <v>0.13856615888939999</v>
      </c>
      <c r="Z890" s="9">
        <v>0.14809366124359999</v>
      </c>
      <c r="AA890" s="11">
        <v>0.51706569472529995</v>
      </c>
      <c r="AB890" s="9">
        <v>0.31824212525860002</v>
      </c>
      <c r="AC890" s="9">
        <v>0.1015867299754</v>
      </c>
      <c r="AD890" s="9">
        <v>0.15585949928590001</v>
      </c>
      <c r="AE890" s="9">
        <v>0.34263582595469999</v>
      </c>
      <c r="AF890" s="9">
        <v>4.0833426517610003E-2</v>
      </c>
      <c r="AG890" s="9">
        <v>0</v>
      </c>
      <c r="AH890" s="9">
        <v>0.15203896474770001</v>
      </c>
      <c r="AI890" s="9">
        <v>0.1634414174796</v>
      </c>
      <c r="AJ890" s="9">
        <v>0.1381890189361</v>
      </c>
      <c r="AK890" s="9">
        <v>0.23743662902099999</v>
      </c>
      <c r="AL890" s="9">
        <v>0.20879494938929999</v>
      </c>
      <c r="AM890" s="9">
        <v>0.31258063927820001</v>
      </c>
      <c r="AN890" s="9">
        <v>0</v>
      </c>
      <c r="AO890" s="9">
        <v>0</v>
      </c>
      <c r="AP890" s="9">
        <v>0.14591832618780001</v>
      </c>
      <c r="AQ890" s="9">
        <v>0.18871012166830001</v>
      </c>
      <c r="AR890" s="9">
        <v>0.16605369200299999</v>
      </c>
      <c r="AT890" s="9">
        <v>0.17170129015400001</v>
      </c>
      <c r="AU890" s="9">
        <v>0.19510476694090001</v>
      </c>
      <c r="AV890" s="9">
        <v>0</v>
      </c>
      <c r="AW890" s="9">
        <v>4.0833426517610003E-2</v>
      </c>
      <c r="AX890" s="9">
        <v>0</v>
      </c>
      <c r="AY890" s="9">
        <v>0.34263582595469999</v>
      </c>
      <c r="AZ890" s="9">
        <v>0.16539837051039999</v>
      </c>
    </row>
    <row r="891" spans="1:52" x14ac:dyDescent="0.35">
      <c r="A891" t="s">
        <v>370</v>
      </c>
      <c r="B891" s="9">
        <v>6.31054518851E-2</v>
      </c>
      <c r="C891" s="9">
        <v>8.019772295192E-2</v>
      </c>
      <c r="D891" s="9">
        <v>4.6202226764879999E-2</v>
      </c>
      <c r="E891" s="9">
        <v>0.115365012923</v>
      </c>
      <c r="F891" s="9">
        <v>6.2829554420850003E-2</v>
      </c>
      <c r="G891" s="9">
        <v>0</v>
      </c>
      <c r="H891" s="9">
        <v>4.3074997180540003E-2</v>
      </c>
      <c r="I891" s="9">
        <v>7.5738362699550005E-2</v>
      </c>
      <c r="J891" s="9">
        <v>0.1574806490689</v>
      </c>
      <c r="K891" s="9">
        <v>0</v>
      </c>
      <c r="L891" s="9">
        <v>8.4578946997699994E-2</v>
      </c>
      <c r="M891" s="9">
        <v>0.14333790609399999</v>
      </c>
      <c r="N891" s="9">
        <v>4.9585596676749999E-2</v>
      </c>
      <c r="O891" s="9">
        <v>0</v>
      </c>
      <c r="P891" s="9">
        <v>5.0480649097539999E-2</v>
      </c>
      <c r="Q891" s="9">
        <v>0</v>
      </c>
      <c r="R891" s="9">
        <v>4.1791739884619997E-2</v>
      </c>
      <c r="S891" s="9">
        <v>0.14693072623789999</v>
      </c>
      <c r="T891" s="9">
        <v>5.1725054775749998E-2</v>
      </c>
      <c r="U891" s="9">
        <v>8.0709428251509993E-2</v>
      </c>
      <c r="V891" s="9">
        <v>7.3958704874639999E-2</v>
      </c>
      <c r="W891" s="9">
        <v>0.17875773400520001</v>
      </c>
      <c r="X891" s="9">
        <v>0.21399545062030001</v>
      </c>
      <c r="Y891" s="9">
        <v>9.0138441525430005E-2</v>
      </c>
      <c r="Z891" s="9">
        <v>0.18437611276839999</v>
      </c>
      <c r="AA891" s="9">
        <v>8.7537678104849997E-2</v>
      </c>
      <c r="AB891" s="9">
        <v>7.2760001214680001E-2</v>
      </c>
      <c r="AC891" s="9">
        <v>8.2259693750380003E-2</v>
      </c>
      <c r="AD891" s="9">
        <v>0.1523463340407</v>
      </c>
      <c r="AE891" s="9">
        <v>0.13446482023510001</v>
      </c>
      <c r="AF891" s="9">
        <v>8.1663099286009996E-2</v>
      </c>
      <c r="AG891" s="9">
        <v>0</v>
      </c>
      <c r="AH891" s="9">
        <v>0</v>
      </c>
      <c r="AI891" s="9">
        <v>3.1572981613810003E-2</v>
      </c>
      <c r="AJ891" s="9">
        <v>5.8440014406379998E-2</v>
      </c>
      <c r="AK891" s="9">
        <v>0.1234622850918</v>
      </c>
      <c r="AL891" s="9">
        <v>2.7718466365780001E-2</v>
      </c>
      <c r="AM891" s="9">
        <v>0.1387147945576</v>
      </c>
      <c r="AN891" s="9">
        <v>0</v>
      </c>
      <c r="AO891" s="9">
        <v>1</v>
      </c>
      <c r="AP891" s="9">
        <v>4.2600586901949997E-2</v>
      </c>
      <c r="AQ891" s="9">
        <v>3.1846497521860001E-2</v>
      </c>
      <c r="AR891" s="9">
        <v>6.31054518851E-2</v>
      </c>
      <c r="AT891" s="9">
        <v>5.4167965391959998E-2</v>
      </c>
      <c r="AU891" s="9">
        <v>6.1175671170580002E-2</v>
      </c>
      <c r="AV891" s="9">
        <v>0.1226825332732</v>
      </c>
      <c r="AW891" s="9">
        <v>8.1663099286009996E-2</v>
      </c>
      <c r="AX891" s="9">
        <v>9.607484816688E-2</v>
      </c>
      <c r="AY891" s="9">
        <v>0.13446482023510001</v>
      </c>
      <c r="AZ891" s="9">
        <v>6.3155040639819998E-2</v>
      </c>
    </row>
    <row r="892" spans="1:52" x14ac:dyDescent="0.35">
      <c r="A892" t="s">
        <v>540</v>
      </c>
      <c r="B892" s="9">
        <v>0.1116979543733</v>
      </c>
      <c r="C892" s="9">
        <v>0.11279888654170001</v>
      </c>
      <c r="D892" s="9">
        <v>0.1107779109757</v>
      </c>
      <c r="E892" s="9">
        <v>0.16856514478500001</v>
      </c>
      <c r="F892" s="9">
        <v>0.10983119908110001</v>
      </c>
      <c r="G892" s="9">
        <v>3.4796138284019999E-2</v>
      </c>
      <c r="H892" s="9">
        <v>8.6239046992639998E-2</v>
      </c>
      <c r="I892" s="9">
        <v>9.0954648793959994E-2</v>
      </c>
      <c r="J892" s="9">
        <v>0.28286447427330003</v>
      </c>
      <c r="K892" s="9">
        <v>2.8186359054569999E-2</v>
      </c>
      <c r="L892" s="9">
        <v>0.1169033159326</v>
      </c>
      <c r="M892" s="9">
        <v>0.15971004789599999</v>
      </c>
      <c r="N892" s="9">
        <v>0.13425816488959999</v>
      </c>
      <c r="O892" s="9">
        <v>4.3522661991180003E-2</v>
      </c>
      <c r="P892" s="9">
        <v>5.3358147031350001E-2</v>
      </c>
      <c r="Q892" s="9">
        <v>8.6789783498329998E-2</v>
      </c>
      <c r="R892" s="9">
        <v>5.91125194353E-2</v>
      </c>
      <c r="S892" s="9">
        <v>0.1419383401681</v>
      </c>
      <c r="T892" s="9">
        <v>0.16090483996829999</v>
      </c>
      <c r="U892" s="9">
        <v>0.15513068696570001</v>
      </c>
      <c r="V892" s="9">
        <v>9.9936681726589996E-2</v>
      </c>
      <c r="W892" s="9">
        <v>0</v>
      </c>
      <c r="X892" s="9">
        <v>0.39832991586119998</v>
      </c>
      <c r="Y892" s="9">
        <v>8.4716682578349994E-2</v>
      </c>
      <c r="Z892" s="9">
        <v>0.1003936594495</v>
      </c>
      <c r="AA892" s="9">
        <v>0.1425683625492</v>
      </c>
      <c r="AB892" s="9">
        <v>0.13457301270899999</v>
      </c>
      <c r="AC892" s="9">
        <v>0.26330359624529998</v>
      </c>
      <c r="AD892" s="9">
        <v>2.8697561525990001E-2</v>
      </c>
      <c r="AE892" s="9">
        <v>0.24742453134670001</v>
      </c>
      <c r="AF892" s="9">
        <v>0.13689429654720001</v>
      </c>
      <c r="AG892" s="9">
        <v>0</v>
      </c>
      <c r="AH892" s="9">
        <v>6.6504572284880006E-2</v>
      </c>
      <c r="AI892" s="9">
        <v>0.13376592337570001</v>
      </c>
      <c r="AJ892" s="9">
        <v>0.1746463894436</v>
      </c>
      <c r="AK892" s="9">
        <v>0.14208900229800001</v>
      </c>
      <c r="AL892" s="9">
        <v>0.13421914829939999</v>
      </c>
      <c r="AM892" s="9">
        <v>0.1258890270676</v>
      </c>
      <c r="AN892" s="9">
        <v>0</v>
      </c>
      <c r="AO892" s="9">
        <v>0</v>
      </c>
      <c r="AP892" s="9">
        <v>0.1124313337507</v>
      </c>
      <c r="AQ892" s="9">
        <v>0.1632842230032</v>
      </c>
      <c r="AR892" s="9">
        <v>0.1116979543733</v>
      </c>
      <c r="AT892" s="9">
        <v>0.1050421309659</v>
      </c>
      <c r="AU892" s="9">
        <v>0.11794288306509999</v>
      </c>
      <c r="AV892" s="9">
        <v>0</v>
      </c>
      <c r="AW892" s="9">
        <v>0.13689429654720001</v>
      </c>
      <c r="AX892" s="9">
        <v>0.30499286446160001</v>
      </c>
      <c r="AY892" s="9">
        <v>0.24742453134670001</v>
      </c>
      <c r="AZ892" s="9">
        <v>0.11178572749430001</v>
      </c>
    </row>
    <row r="893" spans="1:52" x14ac:dyDescent="0.35">
      <c r="A893" t="s">
        <v>559</v>
      </c>
      <c r="B893" s="9">
        <v>0.12950735231230001</v>
      </c>
      <c r="C893" s="9">
        <v>0.1025414737058</v>
      </c>
      <c r="D893" s="9">
        <v>0.1565340352181</v>
      </c>
      <c r="E893" s="9">
        <v>0.2442730533537</v>
      </c>
      <c r="F893" s="9">
        <v>0.22890473444330001</v>
      </c>
      <c r="G893" s="9">
        <v>4.9565262053259999E-2</v>
      </c>
      <c r="H893" s="9">
        <v>0.172517705991</v>
      </c>
      <c r="I893" s="9">
        <v>7.5738362699550005E-2</v>
      </c>
      <c r="J893" s="9">
        <v>7.4228744608849997E-2</v>
      </c>
      <c r="K893" s="9">
        <v>2.7371004973579999E-2</v>
      </c>
      <c r="L893" s="9">
        <v>0.1013699531882</v>
      </c>
      <c r="M893" s="9">
        <v>7.9324678841489998E-2</v>
      </c>
      <c r="N893" s="9">
        <v>0.1215183073013</v>
      </c>
      <c r="O893" s="9">
        <v>0.20886720271850001</v>
      </c>
      <c r="P893" s="9">
        <v>0.13957638630399999</v>
      </c>
      <c r="Q893" s="9">
        <v>0</v>
      </c>
      <c r="R893" s="9">
        <v>0.11555200130609999</v>
      </c>
      <c r="S893" s="9">
        <v>0.20050028421169999</v>
      </c>
      <c r="T893" s="9">
        <v>0.11500582244300001</v>
      </c>
      <c r="U893" s="9">
        <v>0.1410337194365</v>
      </c>
      <c r="V893" s="9">
        <v>7.3958704874639999E-2</v>
      </c>
      <c r="W893" s="9">
        <v>0.3269774366</v>
      </c>
      <c r="X893" s="9">
        <v>0.40867929486690002</v>
      </c>
      <c r="Y893" s="9">
        <v>0.22013367448410001</v>
      </c>
      <c r="Z893" s="9">
        <v>0.14374008600659999</v>
      </c>
      <c r="AA893" s="9">
        <v>9.4709759487600007E-2</v>
      </c>
      <c r="AB893" s="9">
        <v>0.42142197746249999</v>
      </c>
      <c r="AC893" s="9">
        <v>0.1878973434248</v>
      </c>
      <c r="AD893" s="11">
        <v>0.50687304226539998</v>
      </c>
      <c r="AE893" s="9">
        <v>0.13446482023510001</v>
      </c>
      <c r="AF893" s="9">
        <v>5.3583102481579999E-2</v>
      </c>
      <c r="AG893" s="9">
        <v>0</v>
      </c>
      <c r="AH893" s="9">
        <v>0</v>
      </c>
      <c r="AI893" s="9">
        <v>0.17286652823420001</v>
      </c>
      <c r="AJ893" s="9">
        <v>0.1091124052897</v>
      </c>
      <c r="AK893" s="9">
        <v>0.17898741370810001</v>
      </c>
      <c r="AL893" s="9">
        <v>0.13936383589439999</v>
      </c>
      <c r="AM893" s="9">
        <v>0.1869974451641</v>
      </c>
      <c r="AN893" s="9">
        <v>0</v>
      </c>
      <c r="AO893" s="9">
        <v>0</v>
      </c>
      <c r="AP893" s="9">
        <v>0.1264864278351</v>
      </c>
      <c r="AQ893" s="9">
        <v>0.1593970938797</v>
      </c>
      <c r="AR893" s="9">
        <v>0.12950735231230001</v>
      </c>
      <c r="AT893" s="9">
        <v>0.1594312375161</v>
      </c>
      <c r="AU893" s="9">
        <v>0.15335071498239999</v>
      </c>
      <c r="AV893" s="9">
        <v>3.8355117956709997E-2</v>
      </c>
      <c r="AW893" s="9">
        <v>5.3583102481579999E-2</v>
      </c>
      <c r="AX893" s="9">
        <v>9.607484816688E-2</v>
      </c>
      <c r="AY893" s="9">
        <v>0.13446482023510001</v>
      </c>
      <c r="AZ893" s="9">
        <v>0.12960912019660001</v>
      </c>
    </row>
    <row r="894" spans="1:52" x14ac:dyDescent="0.35">
      <c r="A894" t="s">
        <v>560</v>
      </c>
      <c r="B894" s="9">
        <v>0.132949138588</v>
      </c>
      <c r="C894" s="9">
        <v>0.1415990259271</v>
      </c>
      <c r="D894" s="9">
        <v>0.1245532573451</v>
      </c>
      <c r="E894" s="9">
        <v>0.14197156639239999</v>
      </c>
      <c r="F894" s="9">
        <v>0.13969067271089999</v>
      </c>
      <c r="G894" s="9">
        <v>0.2361245843285</v>
      </c>
      <c r="H894" s="9">
        <v>0.17001094546340001</v>
      </c>
      <c r="I894" s="9">
        <v>7.5738362699550005E-2</v>
      </c>
      <c r="J894" s="9">
        <v>0.173100226242</v>
      </c>
      <c r="K894" s="9">
        <v>6.4639185861340001E-2</v>
      </c>
      <c r="L894" s="9">
        <v>0.1030520821688</v>
      </c>
      <c r="M894" s="9">
        <v>8.9092100873589999E-2</v>
      </c>
      <c r="N894" s="9">
        <v>0.1813308858298</v>
      </c>
      <c r="O894" s="9">
        <v>0.13671695525380001</v>
      </c>
      <c r="P894" s="9">
        <v>0.18231121820480001</v>
      </c>
      <c r="Q894" s="9">
        <v>0.32416957753109998</v>
      </c>
      <c r="R894" s="9">
        <v>0.20672838453119999</v>
      </c>
      <c r="S894" s="9">
        <v>2.0993688861750001E-2</v>
      </c>
      <c r="T894" s="9">
        <v>9.4341409868870005E-2</v>
      </c>
      <c r="U894" s="9">
        <v>7.2011461383479997E-2</v>
      </c>
      <c r="V894" s="9">
        <v>0.17389538660119999</v>
      </c>
      <c r="W894" s="9">
        <v>0.12752510252140001</v>
      </c>
      <c r="X894" s="9">
        <v>0.4176415222348</v>
      </c>
      <c r="Y894" s="9">
        <v>0.16814405829740001</v>
      </c>
      <c r="Z894" s="9">
        <v>0.1059422344524</v>
      </c>
      <c r="AA894" s="9">
        <v>0.1862704830886</v>
      </c>
      <c r="AB894" s="9">
        <v>0.17107693491629999</v>
      </c>
      <c r="AC894" s="9">
        <v>0.31339305929349998</v>
      </c>
      <c r="AD894" s="9">
        <v>0.103912983214</v>
      </c>
      <c r="AE894" s="11">
        <v>0.51309875542250005</v>
      </c>
      <c r="AF894" s="9">
        <v>0.1112009834395</v>
      </c>
      <c r="AG894" s="9">
        <v>0</v>
      </c>
      <c r="AH894" s="9">
        <v>0.1188976476776</v>
      </c>
      <c r="AI894" s="9">
        <v>0.20926504470019999</v>
      </c>
      <c r="AJ894" s="9">
        <v>0.2507998662259</v>
      </c>
      <c r="AK894" s="9">
        <v>0.2289592494105</v>
      </c>
      <c r="AL894" s="9">
        <v>6.3635560458990006E-2</v>
      </c>
      <c r="AM894" s="9">
        <v>0.27685053108059998</v>
      </c>
      <c r="AN894" s="9">
        <v>0</v>
      </c>
      <c r="AO894" s="9">
        <v>0</v>
      </c>
      <c r="AP894" s="9">
        <v>0.1709013053781</v>
      </c>
      <c r="AQ894" s="9">
        <v>0.1946807914409</v>
      </c>
      <c r="AR894" s="9">
        <v>0.132949138588</v>
      </c>
      <c r="AT894" s="9">
        <v>0.10008527920269999</v>
      </c>
      <c r="AU894" s="9">
        <v>0.12419725629</v>
      </c>
      <c r="AV894" s="9">
        <v>0</v>
      </c>
      <c r="AW894" s="9">
        <v>0.1112009834395</v>
      </c>
      <c r="AX894" s="9">
        <v>0.59893228737149995</v>
      </c>
      <c r="AY894" s="11">
        <v>0.51309875542250005</v>
      </c>
      <c r="AZ894" s="9">
        <v>0.13305361105479999</v>
      </c>
    </row>
    <row r="895" spans="1:52" x14ac:dyDescent="0.35">
      <c r="A895" t="s">
        <v>561</v>
      </c>
      <c r="B895" s="9">
        <v>0.213430473254</v>
      </c>
      <c r="C895" s="9">
        <v>0.25444224880470001</v>
      </c>
      <c r="D895" s="9">
        <v>0.17296950477119999</v>
      </c>
      <c r="E895" s="9">
        <v>0.22484631283520001</v>
      </c>
      <c r="F895" s="9">
        <v>0.19682627607610001</v>
      </c>
      <c r="G895" s="9">
        <v>0.1078640187375</v>
      </c>
      <c r="H895" s="9">
        <v>0.16885520384710001</v>
      </c>
      <c r="I895" s="9">
        <v>0.32442682666529998</v>
      </c>
      <c r="J895" s="9">
        <v>0.17959818217660001</v>
      </c>
      <c r="K895" s="9">
        <v>0.2480970015324</v>
      </c>
      <c r="L895" s="9">
        <v>0.1914333218615</v>
      </c>
      <c r="M895" s="9">
        <v>0.21298661555170001</v>
      </c>
      <c r="N895" s="9">
        <v>0.2509886025004</v>
      </c>
      <c r="O895" s="9">
        <v>0.19229116671140001</v>
      </c>
      <c r="P895" s="9">
        <v>0.1410750270159</v>
      </c>
      <c r="Q895" s="9">
        <v>0.46472377294610001</v>
      </c>
      <c r="R895" s="9">
        <v>0.19678260250339999</v>
      </c>
      <c r="S895" s="9">
        <v>0.25381636668450003</v>
      </c>
      <c r="T895" s="9">
        <v>0.2155225693219</v>
      </c>
      <c r="U895" s="9">
        <v>0.22718071644189999</v>
      </c>
      <c r="V895" s="9">
        <v>0.25017580772969999</v>
      </c>
      <c r="W895" s="9">
        <v>0.14545910083970001</v>
      </c>
      <c r="X895" s="9">
        <v>0</v>
      </c>
      <c r="Y895" s="9">
        <v>0.29524116053569999</v>
      </c>
      <c r="Z895" s="9">
        <v>0</v>
      </c>
      <c r="AA895" s="9">
        <v>0.2241081814277</v>
      </c>
      <c r="AB895" s="9">
        <v>0.14996180424319999</v>
      </c>
      <c r="AC895" s="9">
        <v>0.2205771074373</v>
      </c>
      <c r="AD895" s="9">
        <v>7.015059579032E-2</v>
      </c>
      <c r="AE895" s="9">
        <v>0.2075154322443</v>
      </c>
      <c r="AF895" s="9">
        <v>0.4896713167733</v>
      </c>
      <c r="AG895" s="9">
        <v>0</v>
      </c>
      <c r="AH895" s="9">
        <v>0.13875390883409999</v>
      </c>
      <c r="AI895" s="9">
        <v>0.31645381518870003</v>
      </c>
      <c r="AJ895" s="9">
        <v>0.2041966329679</v>
      </c>
      <c r="AK895" s="9">
        <v>0.2106248092661</v>
      </c>
      <c r="AL895" s="9">
        <v>0.18765965666939999</v>
      </c>
      <c r="AM895" s="9">
        <v>0.14828026596669999</v>
      </c>
      <c r="AN895" s="9">
        <v>0.28580212002790001</v>
      </c>
      <c r="AO895" s="9">
        <v>0</v>
      </c>
      <c r="AP895" s="9">
        <v>0.24436055138560001</v>
      </c>
      <c r="AQ895" s="9">
        <v>0.31756884326130003</v>
      </c>
      <c r="AR895" s="9">
        <v>0.213430473254</v>
      </c>
      <c r="AT895" s="9">
        <v>0.1736968175019</v>
      </c>
      <c r="AU895" s="9">
        <v>0.1903606216664</v>
      </c>
      <c r="AV895" s="9">
        <v>0.57456866675439999</v>
      </c>
      <c r="AW895" s="9">
        <v>0.4896713167733</v>
      </c>
      <c r="AX895" s="9">
        <v>9.607484816688E-2</v>
      </c>
      <c r="AY895" s="9">
        <v>0.2075154322443</v>
      </c>
      <c r="AZ895" s="9">
        <v>0.21359818857919999</v>
      </c>
    </row>
    <row r="896" spans="1:52" x14ac:dyDescent="0.35">
      <c r="A896" t="s">
        <v>562</v>
      </c>
      <c r="B896" s="9">
        <v>4.1137262013449999E-2</v>
      </c>
      <c r="C896" s="9">
        <v>5.146152415474E-2</v>
      </c>
      <c r="D896" s="9">
        <v>3.093192264541E-2</v>
      </c>
      <c r="E896" s="9">
        <v>0.12247459050410001</v>
      </c>
      <c r="F896" s="9">
        <v>5.5845040370959997E-2</v>
      </c>
      <c r="G896" s="9">
        <v>5.739244519562E-2</v>
      </c>
      <c r="H896" s="9">
        <v>5.6331567730010003E-2</v>
      </c>
      <c r="I896" s="9">
        <v>0</v>
      </c>
      <c r="J896" s="9">
        <v>0</v>
      </c>
      <c r="K896" s="9">
        <v>0</v>
      </c>
      <c r="L896" s="9">
        <v>4.0539968589740003E-2</v>
      </c>
      <c r="M896" s="9">
        <v>0</v>
      </c>
      <c r="N896" s="9">
        <v>9.4392339301020006E-2</v>
      </c>
      <c r="O896" s="9">
        <v>0</v>
      </c>
      <c r="P896" s="9">
        <v>2.21423536835E-2</v>
      </c>
      <c r="Q896" s="9">
        <v>8.7539080662039997E-2</v>
      </c>
      <c r="R896" s="9">
        <v>3.3398671375460001E-2</v>
      </c>
      <c r="S896" s="9">
        <v>4.2706299266070002E-2</v>
      </c>
      <c r="T896" s="9">
        <v>4.9639731562050003E-2</v>
      </c>
      <c r="U896" s="9">
        <v>4.7528920430220001E-2</v>
      </c>
      <c r="V896" s="9">
        <v>9.9936681726589996E-2</v>
      </c>
      <c r="W896" s="9">
        <v>5.1232631483790002E-2</v>
      </c>
      <c r="X896" s="9">
        <v>0</v>
      </c>
      <c r="Y896" s="9">
        <v>8.4984355871210004E-2</v>
      </c>
      <c r="Z896" s="9">
        <v>3.1838599271660002E-2</v>
      </c>
      <c r="AA896" s="9">
        <v>5.675394016555E-2</v>
      </c>
      <c r="AB896" s="9">
        <v>9.8316933701619993E-2</v>
      </c>
      <c r="AC896" s="9">
        <v>0</v>
      </c>
      <c r="AD896" s="9">
        <v>0</v>
      </c>
      <c r="AE896" s="9">
        <v>0</v>
      </c>
      <c r="AF896" s="9">
        <v>2.071490540448E-2</v>
      </c>
      <c r="AG896" s="9">
        <v>1</v>
      </c>
      <c r="AH896" s="9">
        <v>0.1188976476776</v>
      </c>
      <c r="AI896" s="9">
        <v>9.772032701774E-2</v>
      </c>
      <c r="AJ896" s="9">
        <v>6.4349870783620006E-2</v>
      </c>
      <c r="AK896" s="9">
        <v>9.0432138882259996E-2</v>
      </c>
      <c r="AL896" s="9">
        <v>0</v>
      </c>
      <c r="AM896" s="9">
        <v>3.723635434941E-2</v>
      </c>
      <c r="AN896" s="9">
        <v>0</v>
      </c>
      <c r="AO896" s="9">
        <v>0</v>
      </c>
      <c r="AP896" s="9">
        <v>5.0580971190649998E-2</v>
      </c>
      <c r="AQ896" s="9">
        <v>7.3513026919469995E-2</v>
      </c>
      <c r="AR896" s="9">
        <v>4.1137262013449999E-2</v>
      </c>
      <c r="AT896" s="9">
        <v>3.2923602299829997E-2</v>
      </c>
      <c r="AU896" s="9">
        <v>3.2287208527360001E-2</v>
      </c>
      <c r="AV896" s="9">
        <v>0</v>
      </c>
      <c r="AW896" s="9">
        <v>2.071490540448E-2</v>
      </c>
      <c r="AX896" s="9">
        <v>0</v>
      </c>
      <c r="AY896" s="9">
        <v>0</v>
      </c>
      <c r="AZ896" s="9">
        <v>4.1169587993769997E-2</v>
      </c>
    </row>
    <row r="897" spans="1:52" x14ac:dyDescent="0.35">
      <c r="A897" t="s">
        <v>563</v>
      </c>
      <c r="B897" s="9">
        <v>0.12710707710800001</v>
      </c>
      <c r="C897" s="9">
        <v>9.2109371126889994E-2</v>
      </c>
      <c r="D897" s="9">
        <v>0.16211947208040001</v>
      </c>
      <c r="E897" s="9">
        <v>3.049067728154E-2</v>
      </c>
      <c r="F897" s="9">
        <v>0.16199786905239999</v>
      </c>
      <c r="G897" s="9">
        <v>0.1086294588992</v>
      </c>
      <c r="H897" s="9">
        <v>0.14521803792179999</v>
      </c>
      <c r="I897" s="9">
        <v>0.1153980543775</v>
      </c>
      <c r="J897" s="9">
        <v>0.11472498310110001</v>
      </c>
      <c r="K897" s="9">
        <v>0.17737024492629999</v>
      </c>
      <c r="L897" s="9">
        <v>0.1248873794122</v>
      </c>
      <c r="M897" s="9">
        <v>8.3417400922840002E-2</v>
      </c>
      <c r="N897" s="9">
        <v>0.11666056347379999</v>
      </c>
      <c r="O897" s="9">
        <v>0.172834165215</v>
      </c>
      <c r="P897" s="9">
        <v>0.1109731337376</v>
      </c>
      <c r="Q897" s="9">
        <v>0.14926573652139999</v>
      </c>
      <c r="R897" s="9">
        <v>0.1175641929863</v>
      </c>
      <c r="S897" s="9">
        <v>0.13307024661469999</v>
      </c>
      <c r="T897" s="9">
        <v>0.1358287962794</v>
      </c>
      <c r="U897" s="9">
        <v>0.1349889846116</v>
      </c>
      <c r="V897" s="9">
        <v>0.32497294357619999</v>
      </c>
      <c r="W897" s="9">
        <v>0</v>
      </c>
      <c r="X897" s="9">
        <v>0</v>
      </c>
      <c r="Y897" s="9">
        <v>0.1016911202874</v>
      </c>
      <c r="Z897" s="9">
        <v>0.1075585072932</v>
      </c>
      <c r="AA897" s="9">
        <v>0.1217969626476</v>
      </c>
      <c r="AB897" s="9">
        <v>0</v>
      </c>
      <c r="AC897" s="9">
        <v>0.1182391083907</v>
      </c>
      <c r="AD897" s="9">
        <v>5.027818396257E-2</v>
      </c>
      <c r="AE897" s="9">
        <v>0</v>
      </c>
      <c r="AF897" s="9">
        <v>5.1697619404120002E-2</v>
      </c>
      <c r="AG897" s="9">
        <v>0</v>
      </c>
      <c r="AH897" s="9">
        <v>0.45614348018090001</v>
      </c>
      <c r="AI897" s="9">
        <v>0.1053986245004</v>
      </c>
      <c r="AJ897" s="9">
        <v>8.7832036652500001E-2</v>
      </c>
      <c r="AK897" s="9">
        <v>2.8734834432710001E-2</v>
      </c>
      <c r="AL897" s="9">
        <v>0.19748401085440001</v>
      </c>
      <c r="AM897" s="9">
        <v>7.2273170951310001E-2</v>
      </c>
      <c r="AN897" s="9">
        <v>0.55944756161950004</v>
      </c>
      <c r="AO897" s="9">
        <v>0</v>
      </c>
      <c r="AP897" s="9">
        <v>0.1573219585607</v>
      </c>
      <c r="AQ897" s="9">
        <v>8.3897241442439999E-2</v>
      </c>
      <c r="AR897" s="9">
        <v>0.12710707710800001</v>
      </c>
      <c r="AT897" s="9">
        <v>0.12818921051919999</v>
      </c>
      <c r="AU897" s="9">
        <v>0.11960499992239999</v>
      </c>
      <c r="AV897" s="9">
        <v>0</v>
      </c>
      <c r="AW897" s="9">
        <v>5.1697619404120002E-2</v>
      </c>
      <c r="AX897" s="9">
        <v>0</v>
      </c>
      <c r="AY897" s="9">
        <v>0</v>
      </c>
      <c r="AZ897" s="9">
        <v>0.12720695883739999</v>
      </c>
    </row>
    <row r="898" spans="1:52" x14ac:dyDescent="0.35">
      <c r="A898" t="s">
        <v>391</v>
      </c>
      <c r="B898" s="9">
        <v>1</v>
      </c>
      <c r="C898" s="9">
        <v>1</v>
      </c>
      <c r="D898" s="9">
        <v>1</v>
      </c>
      <c r="E898" s="9">
        <v>1</v>
      </c>
      <c r="F898" s="9">
        <v>1</v>
      </c>
      <c r="G898" s="9">
        <v>1</v>
      </c>
      <c r="H898" s="9">
        <v>1</v>
      </c>
      <c r="I898" s="9">
        <v>1</v>
      </c>
      <c r="J898" s="9">
        <v>1</v>
      </c>
      <c r="K898" s="9">
        <v>1</v>
      </c>
      <c r="L898" s="9">
        <v>1</v>
      </c>
      <c r="M898" s="9">
        <v>1</v>
      </c>
      <c r="N898" s="9">
        <v>1</v>
      </c>
      <c r="O898" s="9">
        <v>1</v>
      </c>
      <c r="P898" s="9">
        <v>1</v>
      </c>
      <c r="Q898" s="9">
        <v>1</v>
      </c>
      <c r="R898" s="9">
        <v>1</v>
      </c>
      <c r="S898" s="9">
        <v>1</v>
      </c>
      <c r="T898" s="9">
        <v>1</v>
      </c>
      <c r="U898" s="9">
        <v>1</v>
      </c>
      <c r="V898" s="9">
        <v>1</v>
      </c>
      <c r="W898" s="9">
        <v>1</v>
      </c>
      <c r="X898" s="9">
        <v>1</v>
      </c>
      <c r="Y898" s="9">
        <v>1</v>
      </c>
      <c r="Z898" s="9">
        <v>1</v>
      </c>
      <c r="AA898" s="9">
        <v>1</v>
      </c>
      <c r="AB898" s="9">
        <v>1</v>
      </c>
      <c r="AC898" s="9">
        <v>1</v>
      </c>
      <c r="AD898" s="9">
        <v>1</v>
      </c>
      <c r="AE898" s="9">
        <v>1</v>
      </c>
      <c r="AF898" s="9">
        <v>1</v>
      </c>
      <c r="AG898" s="9">
        <v>1</v>
      </c>
      <c r="AH898" s="9">
        <v>1</v>
      </c>
      <c r="AI898" s="9">
        <v>1</v>
      </c>
      <c r="AJ898" s="9">
        <v>1</v>
      </c>
      <c r="AK898" s="9">
        <v>1</v>
      </c>
      <c r="AL898" s="9">
        <v>1</v>
      </c>
      <c r="AM898" s="9">
        <v>1</v>
      </c>
      <c r="AN898" s="9">
        <v>1</v>
      </c>
      <c r="AO898" s="9">
        <v>1</v>
      </c>
      <c r="AP898" s="9">
        <v>1</v>
      </c>
      <c r="AQ898" s="9">
        <v>1</v>
      </c>
      <c r="AR898" s="9">
        <v>1</v>
      </c>
      <c r="AT898" s="9">
        <v>1</v>
      </c>
      <c r="AU898" s="9">
        <v>1</v>
      </c>
      <c r="AV898" s="9">
        <v>1</v>
      </c>
      <c r="AW898" s="9">
        <v>1</v>
      </c>
      <c r="AX898" s="9">
        <v>1</v>
      </c>
      <c r="AY898" s="9">
        <v>1</v>
      </c>
      <c r="AZ898" s="9">
        <v>1</v>
      </c>
    </row>
    <row r="899" spans="1:52" x14ac:dyDescent="0.35">
      <c r="A899" t="s">
        <v>341</v>
      </c>
      <c r="B899" s="6">
        <v>133</v>
      </c>
      <c r="C899" s="6">
        <v>65</v>
      </c>
      <c r="D899" s="6">
        <v>67</v>
      </c>
      <c r="E899" s="6">
        <v>31</v>
      </c>
      <c r="F899" s="6">
        <v>28</v>
      </c>
      <c r="G899" s="6">
        <v>19</v>
      </c>
      <c r="H899" s="6">
        <v>47</v>
      </c>
      <c r="I899" s="6">
        <v>13</v>
      </c>
      <c r="J899" s="6">
        <v>14</v>
      </c>
      <c r="K899" s="6">
        <v>28</v>
      </c>
      <c r="L899" s="6">
        <v>41</v>
      </c>
      <c r="M899" s="6">
        <v>22</v>
      </c>
      <c r="N899" s="6">
        <v>41</v>
      </c>
      <c r="O899" s="6">
        <v>29</v>
      </c>
      <c r="P899" s="6">
        <v>41</v>
      </c>
      <c r="Q899" s="6">
        <v>14</v>
      </c>
      <c r="R899" s="6">
        <v>55</v>
      </c>
      <c r="S899" s="6">
        <v>26</v>
      </c>
      <c r="T899" s="6">
        <v>52</v>
      </c>
      <c r="U899" s="6">
        <v>78</v>
      </c>
      <c r="V899" s="6">
        <v>15</v>
      </c>
      <c r="W899" s="6">
        <v>9</v>
      </c>
      <c r="X899" s="6">
        <v>6</v>
      </c>
      <c r="Y899" s="6">
        <v>25</v>
      </c>
      <c r="Z899" s="6">
        <v>15</v>
      </c>
      <c r="AA899" s="6">
        <v>26</v>
      </c>
      <c r="AB899" s="6">
        <v>11</v>
      </c>
      <c r="AC899" s="6">
        <v>18</v>
      </c>
      <c r="AD899" s="6">
        <v>16</v>
      </c>
      <c r="AE899" s="6">
        <v>13</v>
      </c>
      <c r="AF899" s="6">
        <v>25</v>
      </c>
      <c r="AG899" s="6">
        <v>1</v>
      </c>
      <c r="AH899" s="6">
        <v>10</v>
      </c>
      <c r="AI899" s="6">
        <v>38</v>
      </c>
      <c r="AJ899" s="6">
        <v>45</v>
      </c>
      <c r="AK899" s="6">
        <v>28</v>
      </c>
      <c r="AL899" s="6">
        <v>41</v>
      </c>
      <c r="AM899" s="6">
        <v>27</v>
      </c>
      <c r="AN899" s="6">
        <v>3</v>
      </c>
      <c r="AO899" s="6">
        <v>1</v>
      </c>
      <c r="AP899" s="6">
        <v>39</v>
      </c>
      <c r="AQ899" s="6">
        <v>37</v>
      </c>
      <c r="AR899" s="6">
        <v>133</v>
      </c>
      <c r="AS899" s="6">
        <v>0</v>
      </c>
      <c r="AT899" s="6">
        <v>86</v>
      </c>
      <c r="AU899" s="6">
        <v>103</v>
      </c>
      <c r="AV899" s="6">
        <v>13</v>
      </c>
      <c r="AW899" s="6">
        <v>25</v>
      </c>
      <c r="AX899" s="6">
        <v>6</v>
      </c>
      <c r="AY899" s="6">
        <v>13</v>
      </c>
      <c r="AZ899" s="6">
        <v>132</v>
      </c>
    </row>
    <row r="900" spans="1:52" x14ac:dyDescent="0.35">
      <c r="A900" t="s">
        <v>564</v>
      </c>
    </row>
    <row r="901" spans="1:52" x14ac:dyDescent="0.35">
      <c r="A901" t="s">
        <v>343</v>
      </c>
    </row>
    <row r="905" spans="1:52" x14ac:dyDescent="0.35">
      <c r="A905" s="3" t="s">
        <v>337</v>
      </c>
    </row>
    <row r="906" spans="1:52" x14ac:dyDescent="0.35">
      <c r="A906" t="s">
        <v>84</v>
      </c>
    </row>
    <row r="907" spans="1:52" ht="130.5" x14ac:dyDescent="0.35">
      <c r="A907" s="4" t="s">
        <v>393</v>
      </c>
      <c r="B907" s="4" t="s">
        <v>344</v>
      </c>
      <c r="C907" s="4" t="s">
        <v>345</v>
      </c>
      <c r="D907" s="4" t="s">
        <v>346</v>
      </c>
      <c r="E907" s="4" t="s">
        <v>347</v>
      </c>
      <c r="F907" s="4" t="s">
        <v>348</v>
      </c>
      <c r="G907" s="4" t="s">
        <v>349</v>
      </c>
      <c r="H907" s="4" t="s">
        <v>350</v>
      </c>
      <c r="I907" s="4" t="s">
        <v>351</v>
      </c>
      <c r="J907" s="4" t="s">
        <v>352</v>
      </c>
      <c r="K907" s="4" t="s">
        <v>353</v>
      </c>
      <c r="L907" s="4" t="s">
        <v>354</v>
      </c>
      <c r="M907" s="4" t="s">
        <v>355</v>
      </c>
      <c r="N907" s="4" t="s">
        <v>356</v>
      </c>
      <c r="O907" s="4" t="s">
        <v>357</v>
      </c>
      <c r="P907" s="4" t="s">
        <v>358</v>
      </c>
      <c r="Q907" s="4" t="s">
        <v>359</v>
      </c>
      <c r="R907" s="4" t="s">
        <v>360</v>
      </c>
      <c r="S907" s="4" t="s">
        <v>361</v>
      </c>
      <c r="T907" s="4" t="s">
        <v>362</v>
      </c>
      <c r="U907" s="4" t="s">
        <v>363</v>
      </c>
      <c r="V907" s="4" t="s">
        <v>364</v>
      </c>
      <c r="W907" s="4" t="s">
        <v>365</v>
      </c>
      <c r="X907" s="4" t="s">
        <v>366</v>
      </c>
      <c r="Y907" s="4" t="s">
        <v>367</v>
      </c>
      <c r="Z907" s="4" t="s">
        <v>368</v>
      </c>
      <c r="AA907" s="4" t="s">
        <v>369</v>
      </c>
      <c r="AB907" s="4" t="s">
        <v>370</v>
      </c>
      <c r="AC907" s="4" t="s">
        <v>371</v>
      </c>
      <c r="AD907" s="4" t="s">
        <v>372</v>
      </c>
      <c r="AE907" s="4" t="s">
        <v>373</v>
      </c>
      <c r="AF907" s="4" t="s">
        <v>374</v>
      </c>
      <c r="AG907" s="4" t="s">
        <v>375</v>
      </c>
      <c r="AH907" s="4" t="s">
        <v>376</v>
      </c>
      <c r="AI907" s="4" t="s">
        <v>377</v>
      </c>
      <c r="AJ907" s="4" t="s">
        <v>378</v>
      </c>
      <c r="AK907" s="4" t="s">
        <v>379</v>
      </c>
      <c r="AL907" s="4" t="s">
        <v>380</v>
      </c>
      <c r="AM907" s="4" t="s">
        <v>381</v>
      </c>
      <c r="AN907" s="4" t="s">
        <v>382</v>
      </c>
      <c r="AO907" s="4" t="s">
        <v>383</v>
      </c>
      <c r="AP907" s="4" t="s">
        <v>384</v>
      </c>
      <c r="AQ907" s="4" t="s">
        <v>385</v>
      </c>
      <c r="AR907" s="4" t="s">
        <v>386</v>
      </c>
      <c r="AS907" s="4" t="s">
        <v>387</v>
      </c>
      <c r="AT907" s="4" t="s">
        <v>182</v>
      </c>
      <c r="AU907" s="4" t="s">
        <v>388</v>
      </c>
      <c r="AV907" s="4" t="s">
        <v>298</v>
      </c>
      <c r="AW907" s="4" t="s">
        <v>389</v>
      </c>
      <c r="AX907" s="4" t="s">
        <v>299</v>
      </c>
      <c r="AY907" s="4" t="s">
        <v>390</v>
      </c>
      <c r="AZ907" s="4" t="s">
        <v>391</v>
      </c>
    </row>
    <row r="908" spans="1:52" x14ac:dyDescent="0.35">
      <c r="A908" t="s">
        <v>565</v>
      </c>
      <c r="B908" s="9">
        <v>0.14350156402809999</v>
      </c>
      <c r="C908" s="9">
        <v>0.1231627430481</v>
      </c>
      <c r="D908" s="9">
        <v>0.16090156218060001</v>
      </c>
      <c r="E908" s="9">
        <v>0.1190912380915</v>
      </c>
      <c r="F908" s="9">
        <v>0.1124934972682</v>
      </c>
      <c r="G908" s="9">
        <v>0.19701660678730001</v>
      </c>
      <c r="H908" s="9">
        <v>0.144276906137</v>
      </c>
      <c r="I908" s="9">
        <v>0.1960616267095</v>
      </c>
      <c r="J908" s="9">
        <v>0.16880328911420001</v>
      </c>
      <c r="K908" s="9">
        <v>6.6280717924800003E-2</v>
      </c>
      <c r="L908" s="9">
        <v>9.3152593892289998E-2</v>
      </c>
      <c r="M908" s="9">
        <v>0.2554506897828</v>
      </c>
      <c r="N908" s="9">
        <v>0.15777090579780001</v>
      </c>
      <c r="O908" s="9">
        <v>0.1105231863219</v>
      </c>
      <c r="P908" s="9">
        <v>0.1839449138782</v>
      </c>
      <c r="Q908" s="9">
        <v>0.1134879724345</v>
      </c>
      <c r="R908" s="9">
        <v>0.1607673813677</v>
      </c>
      <c r="S908" s="9">
        <v>0.12568185007470001</v>
      </c>
      <c r="T908" s="9">
        <v>0.1339003896282</v>
      </c>
      <c r="U908" s="9">
        <v>0.1300145545985</v>
      </c>
      <c r="V908" s="9">
        <v>0.34283206120159998</v>
      </c>
      <c r="W908" s="9">
        <v>0.26125221171259999</v>
      </c>
      <c r="X908" s="9">
        <v>0</v>
      </c>
      <c r="Y908" s="9">
        <v>8.9829643081290003E-2</v>
      </c>
      <c r="Z908" s="9">
        <v>0.12049961286410001</v>
      </c>
      <c r="AA908" s="9">
        <v>0.1739800795824</v>
      </c>
      <c r="AB908" s="9">
        <v>5.6945600267319998E-2</v>
      </c>
      <c r="AC908" s="9">
        <v>0.2651617346879</v>
      </c>
      <c r="AD908" s="9">
        <v>0.22638351599580001</v>
      </c>
      <c r="AE908" s="9">
        <v>0.1829767106463</v>
      </c>
      <c r="AF908" s="9">
        <v>9.6131561998189993E-2</v>
      </c>
      <c r="AG908" s="9">
        <v>0</v>
      </c>
      <c r="AH908" s="9">
        <v>0</v>
      </c>
      <c r="AI908" s="9">
        <v>0.1079320962599</v>
      </c>
      <c r="AJ908" s="9">
        <v>0.21662591916570001</v>
      </c>
      <c r="AK908" s="9">
        <v>8.671416025525E-2</v>
      </c>
      <c r="AL908" s="9">
        <v>0.17160803066979999</v>
      </c>
      <c r="AM908" s="9">
        <v>0.14989510332049999</v>
      </c>
      <c r="AN908" s="9">
        <v>0</v>
      </c>
      <c r="AO908" s="9">
        <v>0</v>
      </c>
      <c r="AP908" s="9">
        <v>0.1037139885918</v>
      </c>
      <c r="AQ908" s="9">
        <v>0.1475449910421</v>
      </c>
      <c r="AR908" s="9">
        <v>0.14350156402809999</v>
      </c>
      <c r="AT908" s="9">
        <v>0.17461623274909999</v>
      </c>
      <c r="AU908" s="9">
        <v>0.17883963737469999</v>
      </c>
      <c r="AV908" s="9">
        <v>2.1511028105150001E-2</v>
      </c>
      <c r="AW908" s="9">
        <v>9.6131561998189993E-2</v>
      </c>
      <c r="AX908" s="9">
        <v>0.15667991299709999</v>
      </c>
      <c r="AY908" s="9">
        <v>0.1829767106463</v>
      </c>
      <c r="AZ908" s="9">
        <v>0.14357972929759999</v>
      </c>
    </row>
    <row r="909" spans="1:52" x14ac:dyDescent="0.35">
      <c r="A909" t="s">
        <v>566</v>
      </c>
      <c r="B909" s="9">
        <v>6.4321772972800006E-2</v>
      </c>
      <c r="C909" s="9">
        <v>9.1072088431180004E-2</v>
      </c>
      <c r="D909" s="9">
        <v>4.1691485184880001E-2</v>
      </c>
      <c r="E909" s="9">
        <v>0.14592103872949999</v>
      </c>
      <c r="F909" s="9">
        <v>7.2696524149339997E-2</v>
      </c>
      <c r="G909" s="9">
        <v>4.7474819703760003E-2</v>
      </c>
      <c r="H909" s="9">
        <v>6.3212351722140001E-2</v>
      </c>
      <c r="I909" s="9">
        <v>6.235193913743E-2</v>
      </c>
      <c r="J909" s="9">
        <v>3.938181786725E-2</v>
      </c>
      <c r="K909" s="9">
        <v>0</v>
      </c>
      <c r="L909" s="9">
        <v>7.1961407259350005E-2</v>
      </c>
      <c r="M909" s="9">
        <v>4.114372595666E-2</v>
      </c>
      <c r="N909" s="9">
        <v>4.4720023014539999E-2</v>
      </c>
      <c r="O909" s="9">
        <v>9.1119943234619999E-2</v>
      </c>
      <c r="P909" s="9">
        <v>4.0047405898489999E-2</v>
      </c>
      <c r="Q909" s="9">
        <v>2.7253896487870001E-2</v>
      </c>
      <c r="R909" s="9">
        <v>3.583884994626E-2</v>
      </c>
      <c r="S909" s="9">
        <v>9.5058769750510003E-2</v>
      </c>
      <c r="T909" s="9">
        <v>7.895846775847E-2</v>
      </c>
      <c r="U909" s="9">
        <v>8.6570905109730006E-2</v>
      </c>
      <c r="V909" s="9">
        <v>0.1295569927037</v>
      </c>
      <c r="W909" s="9">
        <v>0.14679169547090001</v>
      </c>
      <c r="X909" s="9">
        <v>0.29225567617800002</v>
      </c>
      <c r="Y909" s="9">
        <v>0.13847863116699999</v>
      </c>
      <c r="Z909" s="9">
        <v>2.8548647376430002E-2</v>
      </c>
      <c r="AA909" s="9">
        <v>3.932394569889E-2</v>
      </c>
      <c r="AB909" s="9">
        <v>0.22995453876050001</v>
      </c>
      <c r="AC909" s="9">
        <v>0.11094550483189999</v>
      </c>
      <c r="AD909" s="9">
        <v>6.767708969663E-2</v>
      </c>
      <c r="AE909" s="9">
        <v>2.126068853364E-2</v>
      </c>
      <c r="AF909" s="9">
        <v>5.4815158646219997E-2</v>
      </c>
      <c r="AG909" s="9">
        <v>0</v>
      </c>
      <c r="AH909" s="9">
        <v>0</v>
      </c>
      <c r="AI909" s="9">
        <v>6.6666320544799998E-2</v>
      </c>
      <c r="AJ909" s="9">
        <v>0.13074317074030001</v>
      </c>
      <c r="AK909" s="9">
        <v>0.119228951817</v>
      </c>
      <c r="AL909" s="9">
        <v>6.4304678692769998E-2</v>
      </c>
      <c r="AM909" s="9">
        <v>1.0453750956560001E-2</v>
      </c>
      <c r="AN909" s="9">
        <v>0</v>
      </c>
      <c r="AO909" s="9">
        <v>0.11826146637069999</v>
      </c>
      <c r="AP909" s="9">
        <v>3.1237368428920002E-2</v>
      </c>
      <c r="AQ909" s="9">
        <v>2.6887146151990001E-2</v>
      </c>
      <c r="AR909" s="9">
        <v>6.4321772972800006E-2</v>
      </c>
      <c r="AT909" s="9">
        <v>8.2145418568700002E-2</v>
      </c>
      <c r="AU909" s="9">
        <v>7.9604030735880002E-2</v>
      </c>
      <c r="AV909" s="9">
        <v>4.4922866246540002E-2</v>
      </c>
      <c r="AW909" s="9">
        <v>5.4815158646219997E-2</v>
      </c>
      <c r="AX909" s="9">
        <v>2.8100229300809999E-2</v>
      </c>
      <c r="AY909" s="9">
        <v>2.126068853364E-2</v>
      </c>
      <c r="AZ909" s="9">
        <v>6.4356809028009998E-2</v>
      </c>
    </row>
    <row r="910" spans="1:52" x14ac:dyDescent="0.35">
      <c r="A910" t="s">
        <v>567</v>
      </c>
      <c r="B910" s="9">
        <v>8.3684344638079999E-2</v>
      </c>
      <c r="C910" s="9">
        <v>4.3257381236229998E-2</v>
      </c>
      <c r="D910" s="9">
        <v>0.11806695812119999</v>
      </c>
      <c r="E910" s="9">
        <v>5.9202325239840002E-2</v>
      </c>
      <c r="F910" s="9">
        <v>0.1217855925507</v>
      </c>
      <c r="G910" s="9">
        <v>7.1812435710370007E-2</v>
      </c>
      <c r="H910" s="9">
        <v>0.1029940775987</v>
      </c>
      <c r="I910" s="9">
        <v>0.14940708675850001</v>
      </c>
      <c r="J910" s="9">
        <v>3.4322765056520002E-2</v>
      </c>
      <c r="K910" s="9">
        <v>0</v>
      </c>
      <c r="L910" s="9">
        <v>7.9630868540860003E-2</v>
      </c>
      <c r="M910" s="9">
        <v>9.1754417521670004E-2</v>
      </c>
      <c r="N910" s="9">
        <v>8.1412227778170004E-2</v>
      </c>
      <c r="O910" s="9">
        <v>8.5142483522920004E-2</v>
      </c>
      <c r="P910" s="9">
        <v>0.10972360326529999</v>
      </c>
      <c r="Q910" s="9">
        <v>0.1000353372165</v>
      </c>
      <c r="R910" s="9">
        <v>0.10653654892099999</v>
      </c>
      <c r="S910" s="9">
        <v>7.0097664919479996E-2</v>
      </c>
      <c r="T910" s="9">
        <v>6.2009303383730001E-2</v>
      </c>
      <c r="U910" s="9">
        <v>6.5833588511780006E-2</v>
      </c>
      <c r="V910" s="9">
        <v>1.8502381474820001E-2</v>
      </c>
      <c r="W910" s="11">
        <v>0.29793279318600002</v>
      </c>
      <c r="X910" s="11">
        <v>0.52930865445399999</v>
      </c>
      <c r="Y910" s="9">
        <v>0.14086720295909999</v>
      </c>
      <c r="Z910" s="9">
        <v>6.1858918722149998E-2</v>
      </c>
      <c r="AA910" s="9">
        <v>0.146254086556</v>
      </c>
      <c r="AB910" s="9">
        <v>6.4998632330970002E-2</v>
      </c>
      <c r="AC910" s="9">
        <v>0.20885388261509999</v>
      </c>
      <c r="AD910" s="9">
        <v>9.9378792515610007E-2</v>
      </c>
      <c r="AE910" s="9">
        <v>3.4845081230199998E-2</v>
      </c>
      <c r="AF910" s="9">
        <v>1.4494418868110001E-2</v>
      </c>
      <c r="AG910" s="9">
        <v>0</v>
      </c>
      <c r="AH910" s="9">
        <v>0</v>
      </c>
      <c r="AI910" s="9">
        <v>8.9163210481510005E-2</v>
      </c>
      <c r="AJ910" s="9">
        <v>8.0961258612789994E-2</v>
      </c>
      <c r="AK910" s="9">
        <v>0.1886541327823</v>
      </c>
      <c r="AL910" s="9">
        <v>0.12617258306250001</v>
      </c>
      <c r="AM910" s="9">
        <v>0.10388312743899999</v>
      </c>
      <c r="AN910" s="9">
        <v>0</v>
      </c>
      <c r="AO910" s="9">
        <v>0</v>
      </c>
      <c r="AP910" s="9">
        <v>7.4183215234889993E-2</v>
      </c>
      <c r="AQ910" s="9">
        <v>6.604612466418E-2</v>
      </c>
      <c r="AR910" s="9">
        <v>8.3684344638079999E-2</v>
      </c>
      <c r="AT910" s="9">
        <v>0.1197254648877</v>
      </c>
      <c r="AU910" s="11">
        <v>0.1132304803701</v>
      </c>
      <c r="AV910" s="9">
        <v>2.1511028105150001E-2</v>
      </c>
      <c r="AW910" s="9">
        <v>1.4494418868110001E-2</v>
      </c>
      <c r="AX910" s="9">
        <v>0</v>
      </c>
      <c r="AY910" s="9">
        <v>3.4845081230199998E-2</v>
      </c>
      <c r="AZ910" s="9">
        <v>8.3729927481699995E-2</v>
      </c>
    </row>
    <row r="911" spans="1:52" x14ac:dyDescent="0.35">
      <c r="A911" t="s">
        <v>568</v>
      </c>
      <c r="B911" s="9">
        <v>0.1140321850452</v>
      </c>
      <c r="C911" s="9">
        <v>8.7776247841099997E-2</v>
      </c>
      <c r="D911" s="9">
        <v>0.13541578728920001</v>
      </c>
      <c r="E911" s="9">
        <v>0.14992205012689999</v>
      </c>
      <c r="F911" s="9">
        <v>9.087059450038E-2</v>
      </c>
      <c r="G911" s="9">
        <v>0.1950287959391</v>
      </c>
      <c r="H911" s="9">
        <v>0.13003742972689999</v>
      </c>
      <c r="I911" s="9">
        <v>9.9802796783349995E-2</v>
      </c>
      <c r="J911" s="9">
        <v>0</v>
      </c>
      <c r="K911" s="9">
        <v>0.15672245948399999</v>
      </c>
      <c r="L911" s="9">
        <v>9.5659639128149995E-2</v>
      </c>
      <c r="M911" s="9">
        <v>0.1129935785927</v>
      </c>
      <c r="N911" s="9">
        <v>8.7906627546700006E-2</v>
      </c>
      <c r="O911" s="9">
        <v>0.15955763382570001</v>
      </c>
      <c r="P911" s="9">
        <v>0.12389492898</v>
      </c>
      <c r="Q911" s="9">
        <v>0.12966537489739999</v>
      </c>
      <c r="R911" s="9">
        <v>0.1257931762657</v>
      </c>
      <c r="S911" s="9">
        <v>0.1153803196505</v>
      </c>
      <c r="T911" s="9">
        <v>9.539668150451E-2</v>
      </c>
      <c r="U911" s="9">
        <v>0.1048452119428</v>
      </c>
      <c r="V911" s="9">
        <v>0.14150309914949999</v>
      </c>
      <c r="W911" s="9">
        <v>0.1371746374327</v>
      </c>
      <c r="X911" s="9">
        <v>0.2178727927629</v>
      </c>
      <c r="Y911" s="9">
        <v>0.2747209876053</v>
      </c>
      <c r="Z911" s="9">
        <v>0.18299969920520001</v>
      </c>
      <c r="AA911" s="9">
        <v>0.15150429976599999</v>
      </c>
      <c r="AB911" s="9">
        <v>0.21054394370519999</v>
      </c>
      <c r="AC911" s="9">
        <v>0.18530092205980001</v>
      </c>
      <c r="AD911" s="9">
        <v>0.16223885880710001</v>
      </c>
      <c r="AE911" s="9">
        <v>7.6658855663559997E-2</v>
      </c>
      <c r="AF911" s="9">
        <v>7.730118342806E-2</v>
      </c>
      <c r="AG911" s="9">
        <v>0.33818845110399998</v>
      </c>
      <c r="AH911" s="9">
        <v>4.2653146626009997E-2</v>
      </c>
      <c r="AI911" s="9">
        <v>0.1247807164608</v>
      </c>
      <c r="AJ911" s="9">
        <v>0.19342381763559999</v>
      </c>
      <c r="AK911" s="9">
        <v>0.2446360111351</v>
      </c>
      <c r="AL911" s="9">
        <v>0.1183553475524</v>
      </c>
      <c r="AM911" s="9">
        <v>0.11422207992159999</v>
      </c>
      <c r="AN911" s="9">
        <v>0</v>
      </c>
      <c r="AO911" s="9">
        <v>4.9621926086540001E-2</v>
      </c>
      <c r="AP911" s="9">
        <v>6.859937430252E-2</v>
      </c>
      <c r="AQ911" s="9">
        <v>0.1235132516249</v>
      </c>
      <c r="AR911" s="9">
        <v>0.1140321850452</v>
      </c>
      <c r="AT911" s="9">
        <v>0.13078809885420001</v>
      </c>
      <c r="AU911" s="11">
        <v>0.14506804150479999</v>
      </c>
      <c r="AV911" s="9">
        <v>3.7026030175769997E-2</v>
      </c>
      <c r="AW911" s="9">
        <v>7.730118342806E-2</v>
      </c>
      <c r="AX911" s="9">
        <v>2.8100229300809999E-2</v>
      </c>
      <c r="AY911" s="9">
        <v>7.6658855663559997E-2</v>
      </c>
      <c r="AZ911" s="9">
        <v>0.1135495985765</v>
      </c>
    </row>
    <row r="912" spans="1:52" x14ac:dyDescent="0.35">
      <c r="A912" t="s">
        <v>569</v>
      </c>
      <c r="B912" s="9">
        <v>8.4064408325899995E-2</v>
      </c>
      <c r="C912" s="9">
        <v>0.106856613921</v>
      </c>
      <c r="D912" s="9">
        <v>6.481207028996E-2</v>
      </c>
      <c r="E912" s="9">
        <v>0.1257928242818</v>
      </c>
      <c r="F912" s="9">
        <v>7.6613807382479998E-2</v>
      </c>
      <c r="G912" s="9">
        <v>0.1335865055071</v>
      </c>
      <c r="H912" s="9">
        <v>9.8037375080769998E-2</v>
      </c>
      <c r="I912" s="9">
        <v>2.1886816638510002E-2</v>
      </c>
      <c r="J912" s="9">
        <v>3.0730768593700001E-2</v>
      </c>
      <c r="K912" s="9">
        <v>0.12922717056409999</v>
      </c>
      <c r="L912" s="9">
        <v>6.007299870841E-2</v>
      </c>
      <c r="M912" s="9">
        <v>7.0249250228969995E-2</v>
      </c>
      <c r="N912" s="9">
        <v>0.112829769823</v>
      </c>
      <c r="O912" s="9">
        <v>8.5720124279480003E-2</v>
      </c>
      <c r="P912" s="9">
        <v>9.1117531190959999E-2</v>
      </c>
      <c r="Q912" s="9">
        <v>2.555929565877E-2</v>
      </c>
      <c r="R912" s="9">
        <v>6.9551478162729996E-2</v>
      </c>
      <c r="S912" s="9">
        <v>7.5491196975610006E-2</v>
      </c>
      <c r="T912" s="9">
        <v>0.1132573873714</v>
      </c>
      <c r="U912" s="9">
        <v>9.5401029240599997E-2</v>
      </c>
      <c r="V912" s="9">
        <v>0.14430909252320001</v>
      </c>
      <c r="W912" s="9">
        <v>0.1445974404922</v>
      </c>
      <c r="X912" s="9">
        <v>0.29225567617800002</v>
      </c>
      <c r="Y912" s="9">
        <v>4.4818815355549997E-2</v>
      </c>
      <c r="Z912" s="9">
        <v>0.25331162370679999</v>
      </c>
      <c r="AA912" s="9">
        <v>6.8988311312370001E-2</v>
      </c>
      <c r="AB912" s="9">
        <v>0.14161115279</v>
      </c>
      <c r="AC912" s="9">
        <v>5.0968063783809997E-2</v>
      </c>
      <c r="AD912" s="9">
        <v>5.9179867316809999E-2</v>
      </c>
      <c r="AE912" s="9">
        <v>6.8585541395800004E-2</v>
      </c>
      <c r="AF912" s="9">
        <v>1.4494418868110001E-2</v>
      </c>
      <c r="AG912" s="9">
        <v>0</v>
      </c>
      <c r="AH912" s="9">
        <v>0</v>
      </c>
      <c r="AI912" s="9">
        <v>0.1052368351177</v>
      </c>
      <c r="AJ912" s="9">
        <v>8.5904597021169996E-2</v>
      </c>
      <c r="AK912" s="9">
        <v>1.638526790181E-2</v>
      </c>
      <c r="AL912" s="9">
        <v>3.5535872124240003E-2</v>
      </c>
      <c r="AM912" s="9">
        <v>6.7455953916700007E-2</v>
      </c>
      <c r="AN912" s="9">
        <v>0.31885946916980001</v>
      </c>
      <c r="AO912" s="9">
        <v>0</v>
      </c>
      <c r="AP912" s="9">
        <v>5.8805703661550003E-2</v>
      </c>
      <c r="AQ912" s="9">
        <v>7.2866285635460007E-2</v>
      </c>
      <c r="AR912" s="9">
        <v>8.4064408325899995E-2</v>
      </c>
      <c r="AT912" s="9">
        <v>0.114748977559</v>
      </c>
      <c r="AU912" s="9">
        <v>0.10355515028789999</v>
      </c>
      <c r="AV912" s="9">
        <v>2.1511028105150001E-2</v>
      </c>
      <c r="AW912" s="9">
        <v>1.4494418868110001E-2</v>
      </c>
      <c r="AX912" s="9">
        <v>9.0649436724130006E-2</v>
      </c>
      <c r="AY912" s="9">
        <v>6.8585541395800004E-2</v>
      </c>
      <c r="AZ912" s="9">
        <v>8.4110198190130006E-2</v>
      </c>
    </row>
    <row r="913" spans="1:52" x14ac:dyDescent="0.35">
      <c r="A913" t="s">
        <v>570</v>
      </c>
      <c r="B913" s="9">
        <v>0.1696775536456</v>
      </c>
      <c r="C913" s="9">
        <v>0.1149607287169</v>
      </c>
      <c r="D913" s="9">
        <v>0.21526348424399999</v>
      </c>
      <c r="E913" s="9">
        <v>0.16146427676989999</v>
      </c>
      <c r="F913" s="9">
        <v>0.12798284038159999</v>
      </c>
      <c r="G913" s="9">
        <v>0.22085793438449999</v>
      </c>
      <c r="H913" s="9">
        <v>0.16290686415710001</v>
      </c>
      <c r="I913" s="9">
        <v>0.24171375808340001</v>
      </c>
      <c r="J913" s="9">
        <v>3.4507591991130002E-2</v>
      </c>
      <c r="K913" s="9">
        <v>0.25138576799239998</v>
      </c>
      <c r="L913" s="9">
        <v>0.20080211335770001</v>
      </c>
      <c r="M913" s="9">
        <v>0.1238828173962</v>
      </c>
      <c r="N913" s="9">
        <v>0.1346678126752</v>
      </c>
      <c r="O913" s="9">
        <v>0.20323769890890001</v>
      </c>
      <c r="P913" s="9">
        <v>0.1844931236746</v>
      </c>
      <c r="Q913" s="9">
        <v>0.23343013223090001</v>
      </c>
      <c r="R913" s="9">
        <v>0.20059145385390001</v>
      </c>
      <c r="S913" s="9">
        <v>0.13726965676559999</v>
      </c>
      <c r="T913" s="9">
        <v>0.1529374139712</v>
      </c>
      <c r="U913" s="9">
        <v>0.14552948955950001</v>
      </c>
      <c r="V913" s="9">
        <v>0.223889778693</v>
      </c>
      <c r="W913" s="9">
        <v>0.15868289756209999</v>
      </c>
      <c r="X913" s="9">
        <v>0</v>
      </c>
      <c r="Y913" s="9">
        <v>0.1346836420151</v>
      </c>
      <c r="Z913" s="9">
        <v>8.9993464166819997E-2</v>
      </c>
      <c r="AA913" s="11">
        <v>0.47796618885999997</v>
      </c>
      <c r="AB913" s="9">
        <v>9.4292232029380002E-2</v>
      </c>
      <c r="AC913" s="9">
        <v>0.1065528263299</v>
      </c>
      <c r="AD913" s="9">
        <v>0.1042416437403</v>
      </c>
      <c r="AE913" s="9">
        <v>0.27770406850860002</v>
      </c>
      <c r="AF913" s="9">
        <v>9.5971363743620003E-2</v>
      </c>
      <c r="AG913" s="9">
        <v>0</v>
      </c>
      <c r="AH913" s="9">
        <v>7.2361701512329998E-2</v>
      </c>
      <c r="AI913" s="9">
        <v>0.1160891932744</v>
      </c>
      <c r="AJ913" s="9">
        <v>0.245636375489</v>
      </c>
      <c r="AK913" s="9">
        <v>0.26266677342330003</v>
      </c>
      <c r="AL913" s="9">
        <v>0.20356248515620001</v>
      </c>
      <c r="AM913" s="9">
        <v>0.22177278726649999</v>
      </c>
      <c r="AN913" s="9">
        <v>0.1086273844458</v>
      </c>
      <c r="AO913" s="9">
        <v>0</v>
      </c>
      <c r="AP913" s="9">
        <v>0.1328752307419</v>
      </c>
      <c r="AQ913" s="9">
        <v>0.15210703810779999</v>
      </c>
      <c r="AR913" s="9">
        <v>0.1696775536456</v>
      </c>
      <c r="AT913" s="9">
        <v>0.19018761118960001</v>
      </c>
      <c r="AU913" s="9">
        <v>0.18762936840950001</v>
      </c>
      <c r="AV913" s="9">
        <v>9.8969194586390002E-2</v>
      </c>
      <c r="AW913" s="9">
        <v>9.5971363743620003E-2</v>
      </c>
      <c r="AX913" s="9">
        <v>0.22495267949219999</v>
      </c>
      <c r="AY913" s="9">
        <v>0.27770406850860002</v>
      </c>
      <c r="AZ913" s="9">
        <v>0.16922527719659999</v>
      </c>
    </row>
    <row r="914" spans="1:52" x14ac:dyDescent="0.35">
      <c r="A914" t="s">
        <v>571</v>
      </c>
      <c r="B914" s="9">
        <v>6.8259804141530003E-2</v>
      </c>
      <c r="C914" s="9">
        <v>0.1050083731867</v>
      </c>
      <c r="D914" s="9">
        <v>3.7150932679030003E-2</v>
      </c>
      <c r="E914" s="9">
        <v>0.12120020379</v>
      </c>
      <c r="F914" s="9">
        <v>0.1289214124949</v>
      </c>
      <c r="G914" s="9">
        <v>6.8989521311830004E-2</v>
      </c>
      <c r="H914" s="9">
        <v>0.10638509298899999</v>
      </c>
      <c r="I914" s="9">
        <v>0</v>
      </c>
      <c r="J914" s="9">
        <v>3.0123595700359999E-2</v>
      </c>
      <c r="K914" s="9">
        <v>0</v>
      </c>
      <c r="L914" s="9">
        <v>8.2688182337460003E-2</v>
      </c>
      <c r="M914" s="9">
        <v>9.2628396235219998E-2</v>
      </c>
      <c r="N914" s="9">
        <v>0.1065327172194</v>
      </c>
      <c r="O914" s="9">
        <v>0</v>
      </c>
      <c r="P914" s="9">
        <v>0.10794735871949999</v>
      </c>
      <c r="Q914" s="9">
        <v>2.5821249065180001E-2</v>
      </c>
      <c r="R914" s="9">
        <v>8.0931133810019998E-2</v>
      </c>
      <c r="S914" s="9">
        <v>6.1474424167649998E-2</v>
      </c>
      <c r="T914" s="9">
        <v>5.5570074765610003E-2</v>
      </c>
      <c r="U914" s="9">
        <v>5.8361729850419999E-2</v>
      </c>
      <c r="V914" s="9">
        <v>1.717963214061E-2</v>
      </c>
      <c r="W914" s="9">
        <v>0.1807407928693</v>
      </c>
      <c r="X914" s="9">
        <v>0.1341435251975</v>
      </c>
      <c r="Y914" s="9">
        <v>6.8028579054579999E-2</v>
      </c>
      <c r="Z914" s="9">
        <v>0</v>
      </c>
      <c r="AA914" s="9">
        <v>9.2691108100970004E-2</v>
      </c>
      <c r="AB914" s="9">
        <v>0.11614982153929999</v>
      </c>
      <c r="AC914" s="9">
        <v>0.13512233683809999</v>
      </c>
      <c r="AD914" s="9">
        <v>1.9260546205759999E-2</v>
      </c>
      <c r="AE914" s="9">
        <v>0.1192203559872</v>
      </c>
      <c r="AF914" s="9">
        <v>9.8391210261840001E-2</v>
      </c>
      <c r="AG914" s="9">
        <v>0</v>
      </c>
      <c r="AH914" s="9">
        <v>0</v>
      </c>
      <c r="AI914" s="9">
        <v>5.3944525232730002E-2</v>
      </c>
      <c r="AJ914" s="9">
        <v>8.5767096461809994E-2</v>
      </c>
      <c r="AK914" s="9">
        <v>0.14290151322639999</v>
      </c>
      <c r="AL914" s="9">
        <v>4.0772276021880001E-2</v>
      </c>
      <c r="AM914" s="9">
        <v>0.111931410356</v>
      </c>
      <c r="AN914" s="9">
        <v>0</v>
      </c>
      <c r="AO914" s="9">
        <v>0</v>
      </c>
      <c r="AP914" s="9">
        <v>6.003412331461E-2</v>
      </c>
      <c r="AQ914" s="9">
        <v>7.8654512004759994E-2</v>
      </c>
      <c r="AR914" s="9">
        <v>6.8259804141530003E-2</v>
      </c>
      <c r="AT914" s="9">
        <v>6.1303771546390003E-2</v>
      </c>
      <c r="AU914" s="9">
        <v>6.9706592649900007E-2</v>
      </c>
      <c r="AV914" s="9">
        <v>8.4783689785009997E-2</v>
      </c>
      <c r="AW914" s="9">
        <v>9.8391210261840001E-2</v>
      </c>
      <c r="AX914" s="9">
        <v>0.1115187104236</v>
      </c>
      <c r="AY914" s="9">
        <v>0.1192203559872</v>
      </c>
      <c r="AZ914" s="9">
        <v>6.8296985241430005E-2</v>
      </c>
    </row>
    <row r="915" spans="1:52" x14ac:dyDescent="0.35">
      <c r="A915" t="s">
        <v>572</v>
      </c>
      <c r="B915" s="9">
        <v>8.3753914207629995E-2</v>
      </c>
      <c r="C915" s="9">
        <v>0.10309741503979999</v>
      </c>
      <c r="D915" s="9">
        <v>6.6420330399760003E-2</v>
      </c>
      <c r="E915" s="9">
        <v>0.17870025055200001</v>
      </c>
      <c r="F915" s="9">
        <v>8.0607069905589995E-2</v>
      </c>
      <c r="G915" s="9">
        <v>5.9196540468919999E-2</v>
      </c>
      <c r="H915" s="9">
        <v>7.2556021913449995E-2</v>
      </c>
      <c r="I915" s="9">
        <v>7.0579217660290003E-2</v>
      </c>
      <c r="J915" s="9">
        <v>3.938181786725E-2</v>
      </c>
      <c r="K915" s="9">
        <v>7.9271682223350001E-2</v>
      </c>
      <c r="L915" s="9">
        <v>0.1101806285865</v>
      </c>
      <c r="M915" s="9">
        <v>0.1291530402437</v>
      </c>
      <c r="N915" s="9">
        <v>0.1032835478776</v>
      </c>
      <c r="O915" s="10">
        <v>1.074259394484E-2</v>
      </c>
      <c r="P915" s="9">
        <v>5.8125154258879999E-2</v>
      </c>
      <c r="Q915" s="9">
        <v>4.1938271997660002E-2</v>
      </c>
      <c r="R915" s="9">
        <v>5.2800313552390003E-2</v>
      </c>
      <c r="S915" s="9">
        <v>8.4160902045120001E-2</v>
      </c>
      <c r="T915" s="9">
        <v>0.1292532555691</v>
      </c>
      <c r="U915" s="9">
        <v>0.1079329898752</v>
      </c>
      <c r="V915" s="9">
        <v>9.7249411531640004E-2</v>
      </c>
      <c r="W915" s="9">
        <v>0.1577948984717</v>
      </c>
      <c r="X915" s="9">
        <v>0.37633819314970002</v>
      </c>
      <c r="Y915" s="9">
        <v>0.148500625405</v>
      </c>
      <c r="Z915" s="9">
        <v>0.1425796464862</v>
      </c>
      <c r="AA915" s="9">
        <v>3.3591979699059998E-2</v>
      </c>
      <c r="AB915" s="9">
        <v>9.1721823309520001E-2</v>
      </c>
      <c r="AC915" s="11">
        <v>0.30068633153829999</v>
      </c>
      <c r="AD915" s="9">
        <v>8.6376978574580002E-2</v>
      </c>
      <c r="AE915" s="9">
        <v>5.6651701756449999E-2</v>
      </c>
      <c r="AF915" s="9">
        <v>4.1842259976449997E-2</v>
      </c>
      <c r="AG915" s="9">
        <v>0.33818845110399998</v>
      </c>
      <c r="AH915" s="9">
        <v>0</v>
      </c>
      <c r="AI915" s="9">
        <v>0.12505689923569999</v>
      </c>
      <c r="AJ915" s="9">
        <v>0.1413690905628</v>
      </c>
      <c r="AK915" s="9">
        <v>0.1214069094769</v>
      </c>
      <c r="AL915" s="9">
        <v>8.7257533258110004E-2</v>
      </c>
      <c r="AM915" s="9">
        <v>5.5788618698649997E-2</v>
      </c>
      <c r="AN915" s="9">
        <v>0</v>
      </c>
      <c r="AO915" s="9">
        <v>0</v>
      </c>
      <c r="AP915" s="9">
        <v>9.0450343968880006E-2</v>
      </c>
      <c r="AQ915" s="9">
        <v>6.0181864116410001E-2</v>
      </c>
      <c r="AR915" s="9">
        <v>8.3753914207629995E-2</v>
      </c>
      <c r="AT915" s="9">
        <v>0.1015865328893</v>
      </c>
      <c r="AU915" s="9">
        <v>0.1040674384345</v>
      </c>
      <c r="AV915" s="9">
        <v>6.2097696949870003E-2</v>
      </c>
      <c r="AW915" s="9">
        <v>4.1842259976449997E-2</v>
      </c>
      <c r="AX915" s="9">
        <v>2.8100229300809999E-2</v>
      </c>
      <c r="AY915" s="9">
        <v>5.6651701756449999E-2</v>
      </c>
      <c r="AZ915" s="9">
        <v>8.3254835171649999E-2</v>
      </c>
    </row>
    <row r="916" spans="1:52" x14ac:dyDescent="0.35">
      <c r="A916" t="s">
        <v>573</v>
      </c>
      <c r="B916" s="9">
        <v>0.16049127337319999</v>
      </c>
      <c r="C916" s="9">
        <v>0.1749022606823</v>
      </c>
      <c r="D916" s="9">
        <v>0.14842653473539999</v>
      </c>
      <c r="E916" s="9">
        <v>0.23871097133210001</v>
      </c>
      <c r="F916" s="9">
        <v>0.17392012870609999</v>
      </c>
      <c r="G916" s="9">
        <v>0.16399071550079999</v>
      </c>
      <c r="H916" s="9">
        <v>0.1701863498434</v>
      </c>
      <c r="I916" s="9">
        <v>0.135155779634</v>
      </c>
      <c r="J916" s="9">
        <v>0.18990175420710001</v>
      </c>
      <c r="K916" s="9">
        <v>3.2652243345059999E-2</v>
      </c>
      <c r="L916" s="9">
        <v>0.1269649395337</v>
      </c>
      <c r="M916" s="9">
        <v>0.24233324076730001</v>
      </c>
      <c r="N916" s="9">
        <v>0.19092409809210001</v>
      </c>
      <c r="O916" s="9">
        <v>0.11245032464059999</v>
      </c>
      <c r="P916" s="9">
        <v>0.21949208327559999</v>
      </c>
      <c r="Q916" s="9">
        <v>0.1274337296328</v>
      </c>
      <c r="R916" s="9">
        <v>0.18920854497959999</v>
      </c>
      <c r="S916" s="9">
        <v>0.22082832015350001</v>
      </c>
      <c r="T916" s="9">
        <v>6.3826555765579995E-2</v>
      </c>
      <c r="U916" s="9">
        <v>0.1380590823375</v>
      </c>
      <c r="V916" s="9">
        <v>0.16776706606479999</v>
      </c>
      <c r="W916" s="9">
        <v>0.23884100088990001</v>
      </c>
      <c r="X916" s="9">
        <v>0.2178727927629</v>
      </c>
      <c r="Y916" s="9">
        <v>0.21616187447099999</v>
      </c>
      <c r="Z916" s="9">
        <v>0.23295941813019999</v>
      </c>
      <c r="AA916" s="9">
        <v>2.9561648613869999E-2</v>
      </c>
      <c r="AB916" s="9">
        <v>0.26902493326929999</v>
      </c>
      <c r="AC916" s="9">
        <v>0.1186989255661</v>
      </c>
      <c r="AD916" s="11">
        <v>0.43942013763569998</v>
      </c>
      <c r="AE916" s="9">
        <v>0.15618376138350001</v>
      </c>
      <c r="AF916" s="9">
        <v>0.1395634801765</v>
      </c>
      <c r="AG916" s="9">
        <v>0.40252244727589997</v>
      </c>
      <c r="AH916" s="9">
        <v>0</v>
      </c>
      <c r="AI916" s="11">
        <v>0.321682229456</v>
      </c>
      <c r="AJ916" s="9">
        <v>0.11949984725359999</v>
      </c>
      <c r="AK916" s="9">
        <v>0.21218310270980001</v>
      </c>
      <c r="AL916" s="9">
        <v>0.13453494896670001</v>
      </c>
      <c r="AM916" s="9">
        <v>0.1713319888314</v>
      </c>
      <c r="AN916" s="9">
        <v>0</v>
      </c>
      <c r="AO916" s="9">
        <v>0</v>
      </c>
      <c r="AP916" s="9">
        <v>0.12841349077700001</v>
      </c>
      <c r="AQ916" s="9">
        <v>0.15188248293340001</v>
      </c>
      <c r="AR916" s="9">
        <v>0.16049127337319999</v>
      </c>
      <c r="AT916" s="9">
        <v>0.1851072139927</v>
      </c>
      <c r="AU916" s="9">
        <v>0.1992037629251</v>
      </c>
      <c r="AV916" s="9">
        <v>6.2636890187340005E-2</v>
      </c>
      <c r="AW916" s="9">
        <v>0.1395634801765</v>
      </c>
      <c r="AX916" s="9">
        <v>5.5601721327449997E-2</v>
      </c>
      <c r="AY916" s="9">
        <v>0.15618376138350001</v>
      </c>
      <c r="AZ916" s="9">
        <v>0.16057869293349999</v>
      </c>
    </row>
    <row r="917" spans="1:52" x14ac:dyDescent="0.35">
      <c r="A917" t="s">
        <v>574</v>
      </c>
      <c r="B917" s="9">
        <v>0.122261228894</v>
      </c>
      <c r="C917" s="9">
        <v>0.12733185880459999</v>
      </c>
      <c r="D917" s="9">
        <v>0.1180823867685</v>
      </c>
      <c r="E917" s="9">
        <v>0.104605363619</v>
      </c>
      <c r="F917" s="9">
        <v>0.20131293262409999</v>
      </c>
      <c r="G917" s="9">
        <v>0.15071180278349999</v>
      </c>
      <c r="H917" s="9">
        <v>0.1822852796177</v>
      </c>
      <c r="I917" s="9">
        <v>2.6195185369060001E-2</v>
      </c>
      <c r="J917" s="9">
        <v>0.1025676223373</v>
      </c>
      <c r="K917" s="9">
        <v>7.6181623890289998E-2</v>
      </c>
      <c r="L917" s="9">
        <v>0.1798487099435</v>
      </c>
      <c r="M917" s="9">
        <v>0.1447778172425</v>
      </c>
      <c r="N917" s="9">
        <v>0.1078052739683</v>
      </c>
      <c r="O917" s="9">
        <v>6.8010859537879997E-2</v>
      </c>
      <c r="P917" s="9">
        <v>0.1062239360592</v>
      </c>
      <c r="Q917" s="9">
        <v>9.2962275785400006E-2</v>
      </c>
      <c r="R917" s="9">
        <v>0.10186137708570001</v>
      </c>
      <c r="S917" s="9">
        <v>0.17309046192540001</v>
      </c>
      <c r="T917" s="9">
        <v>0.1069011826306</v>
      </c>
      <c r="U917" s="9">
        <v>0.1381963559886</v>
      </c>
      <c r="V917" s="9">
        <v>9.9014292645459995E-2</v>
      </c>
      <c r="W917" s="9">
        <v>9.7716650154630005E-2</v>
      </c>
      <c r="X917" s="9">
        <v>0</v>
      </c>
      <c r="Y917" s="9">
        <v>8.4928208948959999E-2</v>
      </c>
      <c r="Z917" s="9">
        <v>7.0329134623740006E-2</v>
      </c>
      <c r="AA917" s="9">
        <v>0.21935518585720001</v>
      </c>
      <c r="AB917" s="9">
        <v>5.115118920838E-2</v>
      </c>
      <c r="AC917" s="9">
        <v>0.1015216599349</v>
      </c>
      <c r="AD917" s="9">
        <v>8.2846649696620006E-2</v>
      </c>
      <c r="AE917" s="11">
        <v>0.36398500043199999</v>
      </c>
      <c r="AF917" s="9">
        <v>0.1013705789027</v>
      </c>
      <c r="AG917" s="9">
        <v>0</v>
      </c>
      <c r="AH917" s="9">
        <v>5.5341214579370003E-2</v>
      </c>
      <c r="AI917" s="9">
        <v>0.12716669968899999</v>
      </c>
      <c r="AJ917" s="9">
        <v>7.3609858124190006E-2</v>
      </c>
      <c r="AK917" s="9">
        <v>0.21601931036640001</v>
      </c>
      <c r="AL917" s="9">
        <v>0.1117214633619</v>
      </c>
      <c r="AM917" s="9">
        <v>0.1105028487589</v>
      </c>
      <c r="AN917" s="9">
        <v>0.17980748994189999</v>
      </c>
      <c r="AO917" s="9">
        <v>0</v>
      </c>
      <c r="AP917" s="9">
        <v>0.1177512180087</v>
      </c>
      <c r="AQ917" s="9">
        <v>7.9780516467050006E-2</v>
      </c>
      <c r="AR917" s="9">
        <v>0.122261228894</v>
      </c>
      <c r="AT917" s="9">
        <v>0.10367597105619999</v>
      </c>
      <c r="AU917" s="9">
        <v>0.1084141917276</v>
      </c>
      <c r="AV917" s="9">
        <v>0.1069821180495</v>
      </c>
      <c r="AW917" s="9">
        <v>0.1013705789027</v>
      </c>
      <c r="AX917" s="9">
        <v>0.3491421117213</v>
      </c>
      <c r="AY917" s="11">
        <v>0.36398500043199999</v>
      </c>
      <c r="AZ917" s="9">
        <v>0.1223278245577</v>
      </c>
    </row>
    <row r="918" spans="1:52" x14ac:dyDescent="0.35">
      <c r="A918" t="s">
        <v>575</v>
      </c>
      <c r="B918" s="9">
        <v>0.161683390673</v>
      </c>
      <c r="C918" s="9">
        <v>0.17447616038059999</v>
      </c>
      <c r="D918" s="9">
        <v>0.1509927529955</v>
      </c>
      <c r="E918" s="9">
        <v>0.128216511926</v>
      </c>
      <c r="F918" s="9">
        <v>0.20602533265039999</v>
      </c>
      <c r="G918" s="9">
        <v>0.1136255164456</v>
      </c>
      <c r="H918" s="9">
        <v>0.17128002861989999</v>
      </c>
      <c r="I918" s="9">
        <v>0.16816657347739999</v>
      </c>
      <c r="J918" s="9">
        <v>0.14728090781530001</v>
      </c>
      <c r="K918" s="9">
        <v>0.17248299777080001</v>
      </c>
      <c r="L918" s="9">
        <v>0.14431665520049999</v>
      </c>
      <c r="M918" s="9">
        <v>0.20864696246110001</v>
      </c>
      <c r="N918" s="9">
        <v>0.19637907400499999</v>
      </c>
      <c r="O918" s="9">
        <v>0.1144230549012</v>
      </c>
      <c r="P918" s="9">
        <v>0.1169619545084</v>
      </c>
      <c r="Q918" s="9">
        <v>0.17517601271</v>
      </c>
      <c r="R918" s="9">
        <v>0.1361120651844</v>
      </c>
      <c r="S918" s="9">
        <v>0.1686170323135</v>
      </c>
      <c r="T918" s="9">
        <v>0.1933542416191</v>
      </c>
      <c r="U918" s="9">
        <v>0.18165815938550001</v>
      </c>
      <c r="V918" s="9">
        <v>8.4607921969370004E-2</v>
      </c>
      <c r="W918" s="9">
        <v>0.17672616540969999</v>
      </c>
      <c r="X918" s="9">
        <v>0</v>
      </c>
      <c r="Y918" s="9">
        <v>0.21222143376970001</v>
      </c>
      <c r="Z918" s="9">
        <v>0.17785769451739999</v>
      </c>
      <c r="AA918" s="9">
        <v>0.15584118279590001</v>
      </c>
      <c r="AB918" s="9">
        <v>7.2378019367419999E-2</v>
      </c>
      <c r="AC918" s="9">
        <v>5.8319974418160003E-2</v>
      </c>
      <c r="AD918" s="9">
        <v>0.1178226913954</v>
      </c>
      <c r="AE918" s="9">
        <v>6.4432381557439994E-2</v>
      </c>
      <c r="AF918" s="11">
        <v>0.56082629804520001</v>
      </c>
      <c r="AG918" s="9">
        <v>0</v>
      </c>
      <c r="AH918" s="9">
        <v>8.6295938051340004E-2</v>
      </c>
      <c r="AI918" s="9">
        <v>0.1666166078246</v>
      </c>
      <c r="AJ918" s="9">
        <v>0.18763306526660001</v>
      </c>
      <c r="AK918" s="9">
        <v>0.19769148163200001</v>
      </c>
      <c r="AL918" s="9">
        <v>0.1833603437538</v>
      </c>
      <c r="AM918" s="9">
        <v>0.14839367294979999</v>
      </c>
      <c r="AN918" s="9">
        <v>0</v>
      </c>
      <c r="AO918" s="9">
        <v>0</v>
      </c>
      <c r="AP918" s="9">
        <v>0.20478667581689999</v>
      </c>
      <c r="AQ918" s="9">
        <v>0.16439935211910001</v>
      </c>
      <c r="AR918" s="9">
        <v>0.161683390673</v>
      </c>
      <c r="AT918" s="10">
        <v>9.6413377482710005E-2</v>
      </c>
      <c r="AU918" s="9">
        <v>0.13249567455229999</v>
      </c>
      <c r="AV918" s="11">
        <v>0.54985518721509996</v>
      </c>
      <c r="AW918" s="11">
        <v>0.56082629804520001</v>
      </c>
      <c r="AX918" s="9">
        <v>0</v>
      </c>
      <c r="AY918" s="9">
        <v>6.4432381557439994E-2</v>
      </c>
      <c r="AZ918" s="9">
        <v>0.1617714595793</v>
      </c>
    </row>
    <row r="919" spans="1:52" x14ac:dyDescent="0.35">
      <c r="A919" t="s">
        <v>576</v>
      </c>
      <c r="B919" s="9">
        <v>9.6232897858509997E-2</v>
      </c>
      <c r="C919" s="9">
        <v>0.1249808561957</v>
      </c>
      <c r="D919" s="9">
        <v>7.1939932719589997E-2</v>
      </c>
      <c r="E919" s="9">
        <v>0.112890061076</v>
      </c>
      <c r="F919" s="9">
        <v>0.1368852101236</v>
      </c>
      <c r="G919" s="9">
        <v>0.1140314510359</v>
      </c>
      <c r="H919" s="9">
        <v>0.12829146134399999</v>
      </c>
      <c r="I919" s="9">
        <v>1.6918818869870001E-2</v>
      </c>
      <c r="J919" s="9">
        <v>9.3594937229830005E-2</v>
      </c>
      <c r="K919" s="9">
        <v>7.1622065234349996E-2</v>
      </c>
      <c r="L919" s="9">
        <v>0.16682402149200001</v>
      </c>
      <c r="M919" s="9">
        <v>0.1174913957379</v>
      </c>
      <c r="N919" s="9">
        <v>8.1422761807949995E-2</v>
      </c>
      <c r="O919" s="9">
        <v>3.0505839565560001E-2</v>
      </c>
      <c r="P919" s="9">
        <v>0.1495217295406</v>
      </c>
      <c r="Q919" s="9">
        <v>0</v>
      </c>
      <c r="R919" s="9">
        <v>0.10033502520110001</v>
      </c>
      <c r="S919" s="9">
        <v>7.6158614066810001E-2</v>
      </c>
      <c r="T919" s="9">
        <v>0.1081585707205</v>
      </c>
      <c r="U919" s="9">
        <v>9.3028564749799994E-2</v>
      </c>
      <c r="V919" s="9">
        <v>0.15234504671089999</v>
      </c>
      <c r="W919" s="9">
        <v>0.19081364798559999</v>
      </c>
      <c r="X919" s="9">
        <v>0.19790252378170001</v>
      </c>
      <c r="Y919" s="9">
        <v>6.2796876796190004E-2</v>
      </c>
      <c r="Z919" s="9">
        <v>9.0019763683700002E-2</v>
      </c>
      <c r="AA919" s="9">
        <v>0.1043306615611</v>
      </c>
      <c r="AB919" s="9">
        <v>5.003555622276E-2</v>
      </c>
      <c r="AC919" s="9">
        <v>0.25503742270700003</v>
      </c>
      <c r="AD919" s="9">
        <v>6.9704719147879998E-2</v>
      </c>
      <c r="AE919" s="9">
        <v>9.1655285315059995E-2</v>
      </c>
      <c r="AF919" s="9">
        <v>7.2043609967789995E-2</v>
      </c>
      <c r="AG919" s="9">
        <v>0.59747755272409997</v>
      </c>
      <c r="AH919" s="9">
        <v>7.3280610747399999E-2</v>
      </c>
      <c r="AI919" s="9">
        <v>9.6027949041150001E-2</v>
      </c>
      <c r="AJ919" s="9">
        <v>0.13433568493469999</v>
      </c>
      <c r="AK919" s="9">
        <v>8.9218289042709994E-2</v>
      </c>
      <c r="AL919" s="9">
        <v>0.12760866525299999</v>
      </c>
      <c r="AM919" s="9">
        <v>9.4251070272299994E-2</v>
      </c>
      <c r="AN919" s="9">
        <v>0</v>
      </c>
      <c r="AO919" s="9">
        <v>0.11826146637069999</v>
      </c>
      <c r="AP919" s="9">
        <v>8.4329429955580001E-2</v>
      </c>
      <c r="AQ919" s="9">
        <v>7.99443250529E-2</v>
      </c>
      <c r="AR919" s="9">
        <v>9.6232897858509997E-2</v>
      </c>
      <c r="AT919" s="9">
        <v>9.6606958611160004E-2</v>
      </c>
      <c r="AU919" s="9">
        <v>9.8274980688990002E-2</v>
      </c>
      <c r="AV919" s="9">
        <v>8.0510928303779997E-2</v>
      </c>
      <c r="AW919" s="9">
        <v>7.2043609967789995E-2</v>
      </c>
      <c r="AX919" s="9">
        <v>8.5900920074829995E-2</v>
      </c>
      <c r="AY919" s="9">
        <v>9.1655285315059995E-2</v>
      </c>
      <c r="AZ919" s="9">
        <v>9.6285315896239995E-2</v>
      </c>
    </row>
    <row r="920" spans="1:52" x14ac:dyDescent="0.35">
      <c r="A920" t="s">
        <v>577</v>
      </c>
      <c r="B920" s="9">
        <v>0.15609734615170001</v>
      </c>
      <c r="C920" s="9">
        <v>0.1395386177563</v>
      </c>
      <c r="D920" s="9">
        <v>0.1703029840676</v>
      </c>
      <c r="E920" s="9">
        <v>0.1654535673941</v>
      </c>
      <c r="F920" s="9">
        <v>0.2184342381546</v>
      </c>
      <c r="G920" s="9">
        <v>2.780126580476E-2</v>
      </c>
      <c r="H920" s="9">
        <v>0.14675010657750001</v>
      </c>
      <c r="I920" s="9">
        <v>0.1169549608027</v>
      </c>
      <c r="J920" s="9">
        <v>0.20248953301100001</v>
      </c>
      <c r="K920" s="9">
        <v>0.18524812402320001</v>
      </c>
      <c r="L920" s="9">
        <v>0.136834648936</v>
      </c>
      <c r="M920" s="9">
        <v>8.2124281535220001E-2</v>
      </c>
      <c r="N920" s="9">
        <v>0.15690454314890001</v>
      </c>
      <c r="O920" s="9">
        <v>0.21815531775710001</v>
      </c>
      <c r="P920" s="9">
        <v>0.12554035415549999</v>
      </c>
      <c r="Q920" s="9">
        <v>0.2136688770629</v>
      </c>
      <c r="R920" s="9">
        <v>0.15453113438159999</v>
      </c>
      <c r="S920" s="9">
        <v>0.13847731624590001</v>
      </c>
      <c r="T920" s="9">
        <v>0.17422074551889999</v>
      </c>
      <c r="U920" s="9">
        <v>0.15732077580439999</v>
      </c>
      <c r="V920" s="9">
        <v>0.13823024329469999</v>
      </c>
      <c r="W920" s="9">
        <v>0</v>
      </c>
      <c r="X920" s="9">
        <v>0</v>
      </c>
      <c r="Y920" s="9">
        <v>4.574530739728E-2</v>
      </c>
      <c r="Z920" s="9">
        <v>4.2671925954420001E-2</v>
      </c>
      <c r="AA920" s="9">
        <v>0.1231356814329</v>
      </c>
      <c r="AB920" s="9">
        <v>7.1243253601920006E-2</v>
      </c>
      <c r="AC920" s="9">
        <v>6.3849619774720007E-2</v>
      </c>
      <c r="AD920" s="9">
        <v>2.3947535166089998E-2</v>
      </c>
      <c r="AE920" s="9">
        <v>0.29933247215870001</v>
      </c>
      <c r="AF920" s="9">
        <v>0.1272241038828</v>
      </c>
      <c r="AG920" s="9">
        <v>0</v>
      </c>
      <c r="AH920" s="11">
        <v>0.7254086030629</v>
      </c>
      <c r="AI920" s="9">
        <v>8.3777966549540006E-2</v>
      </c>
      <c r="AJ920" s="9">
        <v>0.13372985506099999</v>
      </c>
      <c r="AK920" s="9">
        <v>9.2506091822189995E-2</v>
      </c>
      <c r="AL920" s="9">
        <v>0.1426007288351</v>
      </c>
      <c r="AM920" s="9">
        <v>0.17324854579519999</v>
      </c>
      <c r="AN920" s="9">
        <v>0.39270565644240002</v>
      </c>
      <c r="AO920" s="11">
        <v>0.8321166075427</v>
      </c>
      <c r="AP920" s="9">
        <v>0.21637432566920001</v>
      </c>
      <c r="AQ920" s="9">
        <v>0.18213697554370001</v>
      </c>
      <c r="AR920" s="9">
        <v>0.15609734615170001</v>
      </c>
      <c r="AT920" s="10">
        <v>7.6415649530400004E-2</v>
      </c>
      <c r="AU920" s="10">
        <v>8.3634828475020004E-2</v>
      </c>
      <c r="AV920" s="9">
        <v>9.1127299624609998E-2</v>
      </c>
      <c r="AW920" s="9">
        <v>0.1272241038828</v>
      </c>
      <c r="AX920" s="9">
        <v>0.32447643936069998</v>
      </c>
      <c r="AY920" s="9">
        <v>0.29933247215870001</v>
      </c>
      <c r="AZ920" s="9">
        <v>0.15618237234089999</v>
      </c>
    </row>
    <row r="921" spans="1:52" x14ac:dyDescent="0.35">
      <c r="A921" t="s">
        <v>391</v>
      </c>
      <c r="B921" s="9">
        <v>1</v>
      </c>
      <c r="C921" s="9">
        <v>1</v>
      </c>
      <c r="D921" s="9">
        <v>1</v>
      </c>
      <c r="E921" s="9">
        <v>1</v>
      </c>
      <c r="F921" s="9">
        <v>1</v>
      </c>
      <c r="G921" s="9">
        <v>1</v>
      </c>
      <c r="H921" s="9">
        <v>1</v>
      </c>
      <c r="I921" s="9">
        <v>1</v>
      </c>
      <c r="J921" s="9">
        <v>1</v>
      </c>
      <c r="K921" s="9">
        <v>1</v>
      </c>
      <c r="L921" s="9">
        <v>1</v>
      </c>
      <c r="M921" s="9">
        <v>1</v>
      </c>
      <c r="N921" s="9">
        <v>1</v>
      </c>
      <c r="O921" s="9">
        <v>1</v>
      </c>
      <c r="P921" s="9">
        <v>1</v>
      </c>
      <c r="Q921" s="9">
        <v>1</v>
      </c>
      <c r="R921" s="9">
        <v>1</v>
      </c>
      <c r="S921" s="9">
        <v>1</v>
      </c>
      <c r="T921" s="9">
        <v>1</v>
      </c>
      <c r="U921" s="9">
        <v>1</v>
      </c>
      <c r="V921" s="9">
        <v>1</v>
      </c>
      <c r="W921" s="9">
        <v>1</v>
      </c>
      <c r="X921" s="9">
        <v>1</v>
      </c>
      <c r="Y921" s="9">
        <v>1</v>
      </c>
      <c r="Z921" s="9">
        <v>1</v>
      </c>
      <c r="AA921" s="9">
        <v>1</v>
      </c>
      <c r="AB921" s="9">
        <v>1</v>
      </c>
      <c r="AC921" s="9">
        <v>1</v>
      </c>
      <c r="AD921" s="9">
        <v>1</v>
      </c>
      <c r="AE921" s="9">
        <v>1</v>
      </c>
      <c r="AF921" s="9">
        <v>1</v>
      </c>
      <c r="AG921" s="9">
        <v>1</v>
      </c>
      <c r="AH921" s="9">
        <v>1</v>
      </c>
      <c r="AI921" s="9">
        <v>1</v>
      </c>
      <c r="AJ921" s="9">
        <v>1</v>
      </c>
      <c r="AK921" s="9">
        <v>1</v>
      </c>
      <c r="AL921" s="9">
        <v>1</v>
      </c>
      <c r="AM921" s="9">
        <v>1</v>
      </c>
      <c r="AN921" s="9">
        <v>1</v>
      </c>
      <c r="AO921" s="9">
        <v>1</v>
      </c>
      <c r="AP921" s="9">
        <v>1</v>
      </c>
      <c r="AQ921" s="9">
        <v>1</v>
      </c>
      <c r="AR921" s="9">
        <v>1</v>
      </c>
      <c r="AT921" s="9">
        <v>1</v>
      </c>
      <c r="AU921" s="9">
        <v>1</v>
      </c>
      <c r="AV921" s="9">
        <v>1</v>
      </c>
      <c r="AW921" s="9">
        <v>1</v>
      </c>
      <c r="AX921" s="9">
        <v>1</v>
      </c>
      <c r="AY921" s="9">
        <v>1</v>
      </c>
      <c r="AZ921" s="9">
        <v>1</v>
      </c>
    </row>
    <row r="922" spans="1:52" x14ac:dyDescent="0.35">
      <c r="A922" t="s">
        <v>341</v>
      </c>
      <c r="B922" s="6">
        <v>249</v>
      </c>
      <c r="C922" s="6">
        <v>112</v>
      </c>
      <c r="D922" s="6">
        <v>136</v>
      </c>
      <c r="E922" s="6">
        <v>64</v>
      </c>
      <c r="F922" s="6">
        <v>52</v>
      </c>
      <c r="G922" s="6">
        <v>42</v>
      </c>
      <c r="H922" s="6">
        <v>94</v>
      </c>
      <c r="I922" s="6">
        <v>37</v>
      </c>
      <c r="J922" s="6">
        <v>27</v>
      </c>
      <c r="K922" s="6">
        <v>27</v>
      </c>
      <c r="L922" s="6">
        <v>69</v>
      </c>
      <c r="M922" s="6">
        <v>39</v>
      </c>
      <c r="N922" s="6">
        <v>75</v>
      </c>
      <c r="O922" s="6">
        <v>66</v>
      </c>
      <c r="P922" s="6">
        <v>62</v>
      </c>
      <c r="Q922" s="6">
        <v>39</v>
      </c>
      <c r="R922" s="6">
        <v>101</v>
      </c>
      <c r="S922" s="6">
        <v>67</v>
      </c>
      <c r="T922" s="6">
        <v>81</v>
      </c>
      <c r="U922" s="6">
        <v>148</v>
      </c>
      <c r="V922" s="6">
        <v>33</v>
      </c>
      <c r="W922" s="6">
        <v>20</v>
      </c>
      <c r="X922" s="6">
        <v>7</v>
      </c>
      <c r="Y922" s="6">
        <v>31</v>
      </c>
      <c r="Z922" s="6">
        <v>17</v>
      </c>
      <c r="AA922" s="6">
        <v>37</v>
      </c>
      <c r="AB922" s="6">
        <v>16</v>
      </c>
      <c r="AC922" s="6">
        <v>22</v>
      </c>
      <c r="AD922" s="6">
        <v>44</v>
      </c>
      <c r="AE922" s="6">
        <v>27</v>
      </c>
      <c r="AF922" s="6">
        <v>38</v>
      </c>
      <c r="AG922" s="6">
        <v>3</v>
      </c>
      <c r="AH922" s="6">
        <v>22</v>
      </c>
      <c r="AI922" s="6">
        <v>87</v>
      </c>
      <c r="AJ922" s="6">
        <v>65</v>
      </c>
      <c r="AK922" s="6">
        <v>29</v>
      </c>
      <c r="AL922" s="6">
        <v>76</v>
      </c>
      <c r="AM922" s="6">
        <v>44</v>
      </c>
      <c r="AN922" s="6">
        <v>5</v>
      </c>
      <c r="AO922" s="6">
        <v>9</v>
      </c>
      <c r="AP922" s="6">
        <v>66</v>
      </c>
      <c r="AQ922" s="6">
        <v>57</v>
      </c>
      <c r="AR922" s="6">
        <v>249</v>
      </c>
      <c r="AS922" s="6">
        <v>0</v>
      </c>
      <c r="AT922" s="6">
        <v>162</v>
      </c>
      <c r="AU922" s="6">
        <v>179</v>
      </c>
      <c r="AV922" s="6">
        <v>26</v>
      </c>
      <c r="AW922" s="6">
        <v>38</v>
      </c>
      <c r="AX922" s="6">
        <v>20</v>
      </c>
      <c r="AY922" s="6">
        <v>27</v>
      </c>
      <c r="AZ922" s="6">
        <v>248</v>
      </c>
    </row>
    <row r="923" spans="1:52" x14ac:dyDescent="0.35">
      <c r="A923" t="s">
        <v>578</v>
      </c>
    </row>
    <row r="924" spans="1:52" x14ac:dyDescent="0.35">
      <c r="A924" t="s">
        <v>343</v>
      </c>
    </row>
    <row r="928" spans="1:52" x14ac:dyDescent="0.35">
      <c r="A928" s="3" t="s">
        <v>337</v>
      </c>
    </row>
    <row r="929" spans="1:50" x14ac:dyDescent="0.35">
      <c r="A929" t="s">
        <v>86</v>
      </c>
    </row>
    <row r="930" spans="1:50" ht="130.5" x14ac:dyDescent="0.35">
      <c r="A930" s="4" t="s">
        <v>393</v>
      </c>
      <c r="B930" s="4" t="s">
        <v>344</v>
      </c>
      <c r="C930" s="4" t="s">
        <v>345</v>
      </c>
      <c r="D930" s="4" t="s">
        <v>346</v>
      </c>
      <c r="E930" s="4" t="s">
        <v>579</v>
      </c>
      <c r="F930" s="4" t="s">
        <v>348</v>
      </c>
      <c r="G930" s="4" t="s">
        <v>349</v>
      </c>
      <c r="H930" s="4" t="s">
        <v>350</v>
      </c>
      <c r="I930" s="4" t="s">
        <v>351</v>
      </c>
      <c r="J930" s="4" t="s">
        <v>352</v>
      </c>
      <c r="K930" s="4" t="s">
        <v>353</v>
      </c>
      <c r="L930" s="4" t="s">
        <v>580</v>
      </c>
      <c r="M930" s="4" t="s">
        <v>581</v>
      </c>
      <c r="N930" s="4" t="s">
        <v>356</v>
      </c>
      <c r="O930" s="4" t="s">
        <v>357</v>
      </c>
      <c r="P930" s="4" t="s">
        <v>582</v>
      </c>
      <c r="Q930" s="4" t="s">
        <v>359</v>
      </c>
      <c r="R930" s="4" t="s">
        <v>361</v>
      </c>
      <c r="S930" s="4" t="s">
        <v>362</v>
      </c>
      <c r="T930" s="4" t="s">
        <v>360</v>
      </c>
      <c r="U930" s="4" t="s">
        <v>363</v>
      </c>
      <c r="V930" s="4" t="s">
        <v>364</v>
      </c>
      <c r="W930" s="4" t="s">
        <v>365</v>
      </c>
      <c r="X930" s="4" t="s">
        <v>366</v>
      </c>
      <c r="Y930" s="4" t="s">
        <v>367</v>
      </c>
      <c r="Z930" s="4" t="s">
        <v>368</v>
      </c>
      <c r="AA930" s="4" t="s">
        <v>369</v>
      </c>
      <c r="AB930" s="4" t="s">
        <v>370</v>
      </c>
      <c r="AC930" s="4" t="s">
        <v>371</v>
      </c>
      <c r="AD930" s="4" t="s">
        <v>372</v>
      </c>
      <c r="AE930" s="4" t="s">
        <v>373</v>
      </c>
      <c r="AF930" s="4" t="s">
        <v>374</v>
      </c>
      <c r="AG930" s="4" t="s">
        <v>375</v>
      </c>
      <c r="AH930" s="4" t="s">
        <v>376</v>
      </c>
      <c r="AI930" s="4" t="s">
        <v>583</v>
      </c>
      <c r="AJ930" s="4" t="s">
        <v>584</v>
      </c>
      <c r="AK930" s="4" t="s">
        <v>380</v>
      </c>
      <c r="AL930" s="4" t="s">
        <v>381</v>
      </c>
      <c r="AM930" s="4" t="s">
        <v>379</v>
      </c>
      <c r="AN930" s="4" t="s">
        <v>382</v>
      </c>
      <c r="AO930" s="4" t="s">
        <v>383</v>
      </c>
      <c r="AP930" s="4" t="s">
        <v>585</v>
      </c>
      <c r="AQ930" s="4" t="s">
        <v>586</v>
      </c>
      <c r="AR930" s="4" t="s">
        <v>587</v>
      </c>
      <c r="AS930" s="4" t="s">
        <v>182</v>
      </c>
      <c r="AT930" s="4" t="s">
        <v>389</v>
      </c>
      <c r="AU930" s="4" t="s">
        <v>298</v>
      </c>
      <c r="AV930" s="4" t="s">
        <v>390</v>
      </c>
      <c r="AW930" s="4" t="s">
        <v>299</v>
      </c>
      <c r="AX930" s="4" t="s">
        <v>391</v>
      </c>
    </row>
    <row r="931" spans="1:50" x14ac:dyDescent="0.35">
      <c r="A931" t="s">
        <v>538</v>
      </c>
      <c r="B931" s="9">
        <v>9.8981187914089996E-2</v>
      </c>
      <c r="C931" s="9">
        <v>0.1062229270522</v>
      </c>
      <c r="D931" s="9">
        <v>9.2125856661919997E-2</v>
      </c>
      <c r="E931" s="9">
        <v>0.1044261381565</v>
      </c>
      <c r="F931" s="9">
        <v>0.1115472143719</v>
      </c>
      <c r="G931" s="9">
        <v>0.1212744682068</v>
      </c>
      <c r="H931" s="9">
        <v>0.116140840813</v>
      </c>
      <c r="I931" s="9">
        <v>7.9809041244580006E-2</v>
      </c>
      <c r="J931" s="9">
        <v>5.2842572994649999E-2</v>
      </c>
      <c r="K931" s="9">
        <v>0.1095124547883</v>
      </c>
      <c r="L931" s="9">
        <v>9.0696507409329996E-2</v>
      </c>
      <c r="M931" s="9">
        <v>8.7789598865439994E-2</v>
      </c>
      <c r="N931" s="9">
        <v>0.1037956989725</v>
      </c>
      <c r="O931" s="9">
        <v>0.1140691616977</v>
      </c>
      <c r="P931" s="9">
        <v>0.1138734913336</v>
      </c>
      <c r="Q931" s="9">
        <v>5.9530115980820003E-2</v>
      </c>
      <c r="R931" s="9">
        <v>0.11269683319980001</v>
      </c>
      <c r="S931" s="9">
        <v>9.0799923867359994E-2</v>
      </c>
      <c r="T931" s="9">
        <v>9.8617905151110005E-2</v>
      </c>
      <c r="U931" s="9">
        <v>9.9369289381359999E-2</v>
      </c>
      <c r="V931" s="11">
        <v>1</v>
      </c>
      <c r="W931" s="9">
        <v>0.1699263213643</v>
      </c>
      <c r="X931" s="9">
        <v>0.1082530161726</v>
      </c>
      <c r="Y931" s="9">
        <v>7.124395869821E-2</v>
      </c>
      <c r="Z931" s="9">
        <v>0.1262424387336</v>
      </c>
      <c r="AA931" s="9">
        <v>7.8754118810700005E-2</v>
      </c>
      <c r="AB931" s="9">
        <v>0.18378046030289999</v>
      </c>
      <c r="AC931" s="9">
        <v>8.0280774395890001E-2</v>
      </c>
      <c r="AD931" s="9">
        <v>7.2589103100740002E-2</v>
      </c>
      <c r="AE931" s="9">
        <v>6.0184563445009998E-2</v>
      </c>
      <c r="AF931" s="9">
        <v>5.4369424179800001E-2</v>
      </c>
      <c r="AG931" s="9">
        <v>9.2323222821030004E-2</v>
      </c>
      <c r="AH931" s="10">
        <v>0</v>
      </c>
      <c r="AI931" s="9">
        <v>0.11297772386719999</v>
      </c>
      <c r="AJ931" s="9">
        <v>9.0281653363370004E-2</v>
      </c>
      <c r="AK931" s="9">
        <v>0.1152030063425</v>
      </c>
      <c r="AL931" s="9">
        <v>0.13967806463929999</v>
      </c>
      <c r="AM931" s="9">
        <v>0.13058541818809999</v>
      </c>
      <c r="AN931" s="9">
        <v>9.8723665973800001E-2</v>
      </c>
      <c r="AO931" s="9">
        <v>0.17387675647520001</v>
      </c>
      <c r="AP931" s="9">
        <v>8.2413727446499996E-2</v>
      </c>
      <c r="AQ931" s="9">
        <v>0.1205711423261</v>
      </c>
      <c r="AR931" s="9">
        <v>9.8981187914089996E-2</v>
      </c>
      <c r="AS931" s="11">
        <v>0.1264466124119</v>
      </c>
      <c r="AT931" s="9">
        <v>5.4369424179800001E-2</v>
      </c>
      <c r="AU931" s="10">
        <v>0</v>
      </c>
      <c r="AV931" s="9">
        <v>6.0184563445009998E-2</v>
      </c>
      <c r="AW931" s="10">
        <v>0</v>
      </c>
      <c r="AX931" s="9">
        <v>9.8983765289099995E-2</v>
      </c>
    </row>
    <row r="932" spans="1:50" x14ac:dyDescent="0.35">
      <c r="A932" t="s">
        <v>365</v>
      </c>
      <c r="B932" s="9">
        <v>5.921687983401E-2</v>
      </c>
      <c r="C932" s="9">
        <v>7.5386249365680003E-2</v>
      </c>
      <c r="D932" s="9">
        <v>4.393832152471E-2</v>
      </c>
      <c r="E932" s="9">
        <v>5.0393254209130003E-2</v>
      </c>
      <c r="F932" s="9">
        <v>8.6536787011720004E-2</v>
      </c>
      <c r="G932" s="9">
        <v>7.4873653703079995E-2</v>
      </c>
      <c r="H932" s="11">
        <v>8.1028955257649998E-2</v>
      </c>
      <c r="I932" s="9">
        <v>5.0554420409379998E-2</v>
      </c>
      <c r="J932" s="9">
        <v>3.842934710307E-2</v>
      </c>
      <c r="K932" s="9">
        <v>3.8855738105959998E-2</v>
      </c>
      <c r="L932" s="9">
        <v>7.7336767021680006E-2</v>
      </c>
      <c r="M932" s="9">
        <v>5.40267886883E-2</v>
      </c>
      <c r="N932" s="9">
        <v>4.5931706294450002E-2</v>
      </c>
      <c r="O932" s="9">
        <v>6.618303522947E-2</v>
      </c>
      <c r="P932" s="9">
        <v>6.3058906219779998E-2</v>
      </c>
      <c r="Q932" s="9">
        <v>3.5546513173869997E-2</v>
      </c>
      <c r="R932" s="9">
        <v>7.1384517991690002E-2</v>
      </c>
      <c r="S932" s="9">
        <v>5.8206069035000002E-2</v>
      </c>
      <c r="T932" s="9">
        <v>5.5335468349510003E-2</v>
      </c>
      <c r="U932" s="9">
        <v>6.336346108075E-2</v>
      </c>
      <c r="V932" s="9">
        <v>0.1016607980255</v>
      </c>
      <c r="W932" s="11">
        <v>1</v>
      </c>
      <c r="X932" s="9">
        <v>3.8149134508779999E-2</v>
      </c>
      <c r="Y932" s="9">
        <v>8.1749721339610004E-2</v>
      </c>
      <c r="Z932" s="9">
        <v>6.5369789068379994E-2</v>
      </c>
      <c r="AA932" s="9">
        <v>3.707386112233E-2</v>
      </c>
      <c r="AB932" s="11">
        <v>0.14040788044499999</v>
      </c>
      <c r="AC932" s="9">
        <v>9.0298004688809996E-2</v>
      </c>
      <c r="AD932" s="9">
        <v>4.751481415561E-2</v>
      </c>
      <c r="AE932" s="9">
        <v>3.0311905870589999E-2</v>
      </c>
      <c r="AF932" s="9">
        <v>3.9380764436230002E-2</v>
      </c>
      <c r="AG932" s="9">
        <v>4.7845558843640001E-2</v>
      </c>
      <c r="AH932" s="9">
        <v>0</v>
      </c>
      <c r="AI932" s="11">
        <v>0.1045134208573</v>
      </c>
      <c r="AJ932" s="9">
        <v>4.80169291438E-2</v>
      </c>
      <c r="AK932" s="9">
        <v>4.5713381700560003E-2</v>
      </c>
      <c r="AL932" s="9">
        <v>4.5969879760240001E-2</v>
      </c>
      <c r="AM932" s="11">
        <v>0.12523669356930001</v>
      </c>
      <c r="AN932" s="9">
        <v>0.1197229200383</v>
      </c>
      <c r="AO932" s="9">
        <v>6.9303540101600003E-2</v>
      </c>
      <c r="AP932" s="9">
        <v>4.7018291333570002E-2</v>
      </c>
      <c r="AQ932" s="9">
        <v>7.184504900041E-2</v>
      </c>
      <c r="AR932" s="9">
        <v>5.921687983401E-2</v>
      </c>
      <c r="AS932" s="11">
        <v>7.6614535460449995E-2</v>
      </c>
      <c r="AT932" s="9">
        <v>3.9380764436230002E-2</v>
      </c>
      <c r="AU932" s="10">
        <v>0</v>
      </c>
      <c r="AV932" s="9">
        <v>3.0311905870589999E-2</v>
      </c>
      <c r="AW932" s="10">
        <v>0</v>
      </c>
      <c r="AX932" s="9">
        <v>5.9237033219889997E-2</v>
      </c>
    </row>
    <row r="933" spans="1:50" x14ac:dyDescent="0.35">
      <c r="A933" t="s">
        <v>366</v>
      </c>
      <c r="B933" s="9">
        <v>4.841519592258E-2</v>
      </c>
      <c r="C933" s="9">
        <v>5.4820944768130001E-2</v>
      </c>
      <c r="D933" s="9">
        <v>4.2439004098079998E-2</v>
      </c>
      <c r="E933" s="9">
        <v>2.7897827135000001E-2</v>
      </c>
      <c r="F933" s="9">
        <v>5.7358316899679997E-2</v>
      </c>
      <c r="G933" s="9">
        <v>6.1904815133600001E-2</v>
      </c>
      <c r="H933" s="9">
        <v>5.9505368354890002E-2</v>
      </c>
      <c r="I933" s="9">
        <v>3.5195742361049998E-2</v>
      </c>
      <c r="J933" s="9">
        <v>3.5952252462490002E-2</v>
      </c>
      <c r="K933" s="9">
        <v>5.4596467492830002E-2</v>
      </c>
      <c r="L933" s="9">
        <v>4.6072017904869998E-2</v>
      </c>
      <c r="M933" s="9">
        <v>4.6163202695780003E-2</v>
      </c>
      <c r="N933" s="9">
        <v>6.4156027275769995E-2</v>
      </c>
      <c r="O933" s="9">
        <v>3.6321105224550003E-2</v>
      </c>
      <c r="P933" s="9">
        <v>5.3051487223029999E-2</v>
      </c>
      <c r="Q933" s="9">
        <v>7.7199268450670003E-2</v>
      </c>
      <c r="R933" s="9">
        <v>2.195187911681E-2</v>
      </c>
      <c r="S933" s="9">
        <v>4.5394366245849999E-2</v>
      </c>
      <c r="T933" s="9">
        <v>5.9830391831780003E-2</v>
      </c>
      <c r="U933" s="9">
        <v>3.6220138151990003E-2</v>
      </c>
      <c r="V933" s="9">
        <v>5.2950374688950003E-2</v>
      </c>
      <c r="W933" s="9">
        <v>3.1190394135869999E-2</v>
      </c>
      <c r="X933" s="11">
        <v>1</v>
      </c>
      <c r="Y933" s="9">
        <v>3.8606057488209999E-2</v>
      </c>
      <c r="Z933" s="9">
        <v>4.3979713223109999E-2</v>
      </c>
      <c r="AA933" s="9">
        <v>2.2928348568859998E-2</v>
      </c>
      <c r="AB933" s="9">
        <v>8.4522365417350004E-2</v>
      </c>
      <c r="AC933" s="9">
        <v>8.3163727435150006E-2</v>
      </c>
      <c r="AD933" s="9">
        <v>3.6082980631390003E-2</v>
      </c>
      <c r="AE933" s="9">
        <v>3.320720529276E-2</v>
      </c>
      <c r="AF933" s="9">
        <v>2.7781885001790001E-2</v>
      </c>
      <c r="AG933" s="9">
        <v>2.2912198489700001E-2</v>
      </c>
      <c r="AH933" s="9">
        <v>0</v>
      </c>
      <c r="AI933" s="9">
        <v>6.6208741914520003E-2</v>
      </c>
      <c r="AJ933" s="9">
        <v>5.9468665565070002E-2</v>
      </c>
      <c r="AK933" s="9">
        <v>4.3464233535830003E-2</v>
      </c>
      <c r="AL933" s="9">
        <v>7.5382072804139999E-2</v>
      </c>
      <c r="AM933" s="9">
        <v>5.725671686778E-2</v>
      </c>
      <c r="AN933" s="9">
        <v>0</v>
      </c>
      <c r="AO933" s="9">
        <v>2.9062546181070001E-2</v>
      </c>
      <c r="AP933" s="9">
        <v>4.3183404422809997E-2</v>
      </c>
      <c r="AQ933" s="9">
        <v>6.4699509875540004E-2</v>
      </c>
      <c r="AR933" s="9">
        <v>4.841519592258E-2</v>
      </c>
      <c r="AS933" s="11">
        <v>6.2935532595169999E-2</v>
      </c>
      <c r="AT933" s="9">
        <v>2.7781885001790001E-2</v>
      </c>
      <c r="AU933" s="9">
        <v>0</v>
      </c>
      <c r="AV933" s="9">
        <v>3.320720529276E-2</v>
      </c>
      <c r="AW933" s="9">
        <v>0</v>
      </c>
      <c r="AX933" s="9">
        <v>4.8462540577050003E-2</v>
      </c>
    </row>
    <row r="934" spans="1:50" x14ac:dyDescent="0.35">
      <c r="A934" t="s">
        <v>367</v>
      </c>
      <c r="B934" s="9">
        <v>0.13060729887</v>
      </c>
      <c r="C934" s="9">
        <v>0.1342893268382</v>
      </c>
      <c r="D934" s="9">
        <v>0.1271844301176</v>
      </c>
      <c r="E934" s="9">
        <v>0.16580660587599999</v>
      </c>
      <c r="F934" s="9">
        <v>0.13461960272699999</v>
      </c>
      <c r="G934" s="9">
        <v>0.1569817619144</v>
      </c>
      <c r="H934" s="9">
        <v>0.14517997335839999</v>
      </c>
      <c r="I934" s="9">
        <v>0.15583529212809999</v>
      </c>
      <c r="J934" s="9">
        <v>8.3394521385719997E-2</v>
      </c>
      <c r="K934" s="9">
        <v>9.4959756661030001E-2</v>
      </c>
      <c r="L934" s="9">
        <v>0.1203286013435</v>
      </c>
      <c r="M934" s="9">
        <v>0.1033577545682</v>
      </c>
      <c r="N934" s="9">
        <v>0.15604039072799999</v>
      </c>
      <c r="O934" s="9">
        <v>0.1454172989802</v>
      </c>
      <c r="P934" s="11">
        <v>0.18165635167870001</v>
      </c>
      <c r="Q934" s="9">
        <v>8.5990500324490002E-2</v>
      </c>
      <c r="R934" s="9">
        <v>0.1173833493005</v>
      </c>
      <c r="S934" s="9">
        <v>9.6645537529190001E-2</v>
      </c>
      <c r="T934" s="9">
        <v>0.1548004813802</v>
      </c>
      <c r="U934" s="9">
        <v>0.10476128968079999</v>
      </c>
      <c r="V934" s="9">
        <v>9.4007570554299993E-2</v>
      </c>
      <c r="W934" s="9">
        <v>0.18030518185819999</v>
      </c>
      <c r="X934" s="9">
        <v>0.104145667336</v>
      </c>
      <c r="Y934" s="11">
        <v>1</v>
      </c>
      <c r="Z934" s="9">
        <v>8.9766860791499994E-2</v>
      </c>
      <c r="AA934" s="10">
        <v>3.3643260851790001E-2</v>
      </c>
      <c r="AB934" s="9">
        <v>0.18388721119670001</v>
      </c>
      <c r="AC934" s="9">
        <v>0.12219662257449999</v>
      </c>
      <c r="AD934" s="9">
        <v>9.0158376856040001E-2</v>
      </c>
      <c r="AE934" s="10">
        <v>5.1327234075440001E-2</v>
      </c>
      <c r="AF934" s="10">
        <v>5.4777663980460002E-2</v>
      </c>
      <c r="AG934" s="9">
        <v>4.7845558843640001E-2</v>
      </c>
      <c r="AH934" s="10">
        <v>0</v>
      </c>
      <c r="AI934" s="9">
        <v>0.14049410879900001</v>
      </c>
      <c r="AJ934" s="11">
        <v>0.183640072623</v>
      </c>
      <c r="AK934" s="9">
        <v>0.1003448653253</v>
      </c>
      <c r="AL934" s="9">
        <v>0.1103009301687</v>
      </c>
      <c r="AM934" s="11">
        <v>0.2035207918095</v>
      </c>
      <c r="AN934" s="9">
        <v>4.9915996203860002E-2</v>
      </c>
      <c r="AO934" s="9">
        <v>6.7965417499680006E-2</v>
      </c>
      <c r="AP934" s="9">
        <v>0.12952048704569999</v>
      </c>
      <c r="AQ934" s="9">
        <v>0.15399801681610001</v>
      </c>
      <c r="AR934" s="9">
        <v>0.13060729887</v>
      </c>
      <c r="AS934" s="11">
        <v>0.17707100460520001</v>
      </c>
      <c r="AT934" s="10">
        <v>5.4777663980460002E-2</v>
      </c>
      <c r="AU934" s="10">
        <v>0</v>
      </c>
      <c r="AV934" s="10">
        <v>5.1327234075440001E-2</v>
      </c>
      <c r="AW934" s="10">
        <v>0</v>
      </c>
      <c r="AX934" s="9">
        <v>0.13064080304949999</v>
      </c>
    </row>
    <row r="935" spans="1:50" x14ac:dyDescent="0.35">
      <c r="A935" t="s">
        <v>368</v>
      </c>
      <c r="B935" s="9">
        <v>8.7250411272800005E-2</v>
      </c>
      <c r="C935" s="9">
        <v>8.335759754857E-2</v>
      </c>
      <c r="D935" s="9">
        <v>9.0240450870210001E-2</v>
      </c>
      <c r="E935" s="9">
        <v>9.1234566793140001E-2</v>
      </c>
      <c r="F935" s="9">
        <v>8.8011323717780005E-2</v>
      </c>
      <c r="G935" s="9">
        <v>9.1441530152920003E-2</v>
      </c>
      <c r="H935" s="9">
        <v>8.9631214310340004E-2</v>
      </c>
      <c r="I935" s="9">
        <v>0.1122979780984</v>
      </c>
      <c r="J935" s="9">
        <v>3.4799859847619997E-2</v>
      </c>
      <c r="K935" s="9">
        <v>9.6458095359859997E-2</v>
      </c>
      <c r="L935" s="9">
        <v>9.2347852746730005E-2</v>
      </c>
      <c r="M935" s="9">
        <v>9.52116976127E-2</v>
      </c>
      <c r="N935" s="9">
        <v>8.5586243448759994E-2</v>
      </c>
      <c r="O935" s="9">
        <v>7.525007862093E-2</v>
      </c>
      <c r="P935" s="9">
        <v>9.9097975645149994E-2</v>
      </c>
      <c r="Q935" s="9">
        <v>9.716820561443E-2</v>
      </c>
      <c r="R935" s="9">
        <v>6.3542013014900006E-2</v>
      </c>
      <c r="S935" s="9">
        <v>8.2650184787709996E-2</v>
      </c>
      <c r="T935" s="9">
        <v>9.8556239456979999E-2</v>
      </c>
      <c r="U935" s="9">
        <v>7.5172192997189996E-2</v>
      </c>
      <c r="V935" s="9">
        <v>0.11128078912479999</v>
      </c>
      <c r="W935" s="9">
        <v>9.6316134808510007E-2</v>
      </c>
      <c r="X935" s="9">
        <v>7.9257100859680005E-2</v>
      </c>
      <c r="Y935" s="9">
        <v>5.9967517822409999E-2</v>
      </c>
      <c r="Z935" s="11">
        <v>1</v>
      </c>
      <c r="AA935" s="9">
        <v>6.8847262018040006E-2</v>
      </c>
      <c r="AB935" s="9">
        <v>0.11981030611439999</v>
      </c>
      <c r="AC935" s="9">
        <v>5.3255828755859998E-2</v>
      </c>
      <c r="AD935" s="9">
        <v>6.1632603739520002E-2</v>
      </c>
      <c r="AE935" s="10">
        <v>2.615581049241E-2</v>
      </c>
      <c r="AF935" s="9">
        <v>3.5728990870890001E-2</v>
      </c>
      <c r="AG935" s="9">
        <v>4.7845558843640001E-2</v>
      </c>
      <c r="AH935" s="10">
        <v>0</v>
      </c>
      <c r="AI935" s="9">
        <v>9.4501801854099995E-2</v>
      </c>
      <c r="AJ935" s="9">
        <v>6.3754324091620004E-2</v>
      </c>
      <c r="AK935" s="9">
        <v>0.1147544726386</v>
      </c>
      <c r="AL935" s="9">
        <v>0.10015182839010001</v>
      </c>
      <c r="AM935" s="9">
        <v>8.2704823103110003E-2</v>
      </c>
      <c r="AN935" s="9">
        <v>8.2983791351840003E-2</v>
      </c>
      <c r="AO935" s="9">
        <v>0.14082173354239999</v>
      </c>
      <c r="AP935" s="9">
        <v>8.8489630866300004E-2</v>
      </c>
      <c r="AQ935" s="9">
        <v>0.1032248145765</v>
      </c>
      <c r="AR935" s="9">
        <v>8.7250411272800005E-2</v>
      </c>
      <c r="AS935" s="11">
        <v>0.1185010314</v>
      </c>
      <c r="AT935" s="9">
        <v>3.5728990870890001E-2</v>
      </c>
      <c r="AU935" s="10">
        <v>0</v>
      </c>
      <c r="AV935" s="10">
        <v>2.615581049241E-2</v>
      </c>
      <c r="AW935" s="10">
        <v>0</v>
      </c>
      <c r="AX935" s="9">
        <v>8.689209707277E-2</v>
      </c>
    </row>
    <row r="936" spans="1:50" x14ac:dyDescent="0.35">
      <c r="A936" t="s">
        <v>369</v>
      </c>
      <c r="B936" s="9">
        <v>0.18380181086040001</v>
      </c>
      <c r="C936" s="9">
        <v>0.18279926913989999</v>
      </c>
      <c r="D936" s="9">
        <v>0.18491809421970001</v>
      </c>
      <c r="E936" s="9">
        <v>0.15176493063490001</v>
      </c>
      <c r="F936" s="9">
        <v>0.18739037141359999</v>
      </c>
      <c r="G936" s="9">
        <v>0.15636318058830001</v>
      </c>
      <c r="H936" s="9">
        <v>0.17273800121899999</v>
      </c>
      <c r="I936" s="9">
        <v>0.2051431441156</v>
      </c>
      <c r="J936" s="9">
        <v>0.18214478450720001</v>
      </c>
      <c r="K936" s="9">
        <v>0.2052816535542</v>
      </c>
      <c r="L936" s="9">
        <v>0.1633756044861</v>
      </c>
      <c r="M936" s="9">
        <v>0.18672683289940001</v>
      </c>
      <c r="N936" s="9">
        <v>0.19586787613769999</v>
      </c>
      <c r="O936" s="9">
        <v>0.18268301422300001</v>
      </c>
      <c r="P936" s="9">
        <v>0.16992051978450001</v>
      </c>
      <c r="Q936" s="9">
        <v>0.17875541411429999</v>
      </c>
      <c r="R936" s="9">
        <v>0.18081664243519999</v>
      </c>
      <c r="S936" s="9">
        <v>0.20573274826390001</v>
      </c>
      <c r="T936" s="9">
        <v>0.17240070234560001</v>
      </c>
      <c r="U936" s="9">
        <v>0.19598181881580001</v>
      </c>
      <c r="V936" s="9">
        <v>0.146241421781</v>
      </c>
      <c r="W936" s="9">
        <v>0.1150726419388</v>
      </c>
      <c r="X936" s="9">
        <v>8.7044406341659997E-2</v>
      </c>
      <c r="Y936" s="10">
        <v>4.734568681312E-2</v>
      </c>
      <c r="Z936" s="9">
        <v>0.1450337167138</v>
      </c>
      <c r="AA936" s="11">
        <v>1</v>
      </c>
      <c r="AB936" s="9">
        <v>0.12813024020739999</v>
      </c>
      <c r="AC936" s="10">
        <v>6.330901642766E-2</v>
      </c>
      <c r="AD936" s="10">
        <v>6.9137271920400006E-2</v>
      </c>
      <c r="AE936" s="10">
        <v>7.2913044439030003E-2</v>
      </c>
      <c r="AF936" s="10">
        <v>5.5118523501409999E-2</v>
      </c>
      <c r="AG936" s="9">
        <v>9.5752321701200002E-2</v>
      </c>
      <c r="AH936" s="10">
        <v>0</v>
      </c>
      <c r="AI936" s="9">
        <v>0.18942652669609999</v>
      </c>
      <c r="AJ936" s="10">
        <v>0.11657243052459999</v>
      </c>
      <c r="AK936" s="11">
        <v>0.27699588881640003</v>
      </c>
      <c r="AL936" s="9">
        <v>0.2409557743803</v>
      </c>
      <c r="AM936" s="9">
        <v>0.1488549476728</v>
      </c>
      <c r="AN936" s="9">
        <v>0.19024124018979999</v>
      </c>
      <c r="AO936" s="9">
        <v>0.10349379568519999</v>
      </c>
      <c r="AP936" s="9">
        <v>0.1925277960897</v>
      </c>
      <c r="AQ936" s="9">
        <v>0.1603821491205</v>
      </c>
      <c r="AR936" s="9">
        <v>0.18380181086040001</v>
      </c>
      <c r="AS936" s="11">
        <v>0.25124431196859998</v>
      </c>
      <c r="AT936" s="10">
        <v>5.5118523501409999E-2</v>
      </c>
      <c r="AU936" s="10">
        <v>0</v>
      </c>
      <c r="AV936" s="10">
        <v>7.2913044439030003E-2</v>
      </c>
      <c r="AW936" s="10">
        <v>0</v>
      </c>
      <c r="AX936" s="9">
        <v>0.18388733333169999</v>
      </c>
    </row>
    <row r="937" spans="1:50" x14ac:dyDescent="0.35">
      <c r="A937" t="s">
        <v>370</v>
      </c>
      <c r="B937" s="9">
        <v>5.8832127449650003E-2</v>
      </c>
      <c r="C937" s="9">
        <v>7.4644655425749995E-2</v>
      </c>
      <c r="D937" s="9">
        <v>4.3964404712599998E-2</v>
      </c>
      <c r="E937" s="9">
        <v>9.6028023573729998E-2</v>
      </c>
      <c r="F937" s="9">
        <v>8.7922313198849994E-2</v>
      </c>
      <c r="G937" s="9">
        <v>4.560472651196E-2</v>
      </c>
      <c r="H937" s="9">
        <v>6.7938133858550007E-2</v>
      </c>
      <c r="I937" s="9">
        <v>5.9190990152850002E-2</v>
      </c>
      <c r="J937" s="9">
        <v>4.33445641396E-2</v>
      </c>
      <c r="K937" s="9">
        <v>3.270655771797E-2</v>
      </c>
      <c r="L937" s="9">
        <v>6.9510719638509993E-2</v>
      </c>
      <c r="M937" s="9">
        <v>3.7117077847200003E-2</v>
      </c>
      <c r="N937" s="9">
        <v>7.5686546651309999E-2</v>
      </c>
      <c r="O937" s="9">
        <v>6.0107077141620002E-2</v>
      </c>
      <c r="P937" s="9">
        <v>6.3866107048930004E-2</v>
      </c>
      <c r="Q937" s="9">
        <v>7.1908952518389996E-2</v>
      </c>
      <c r="R937" s="9">
        <v>5.1650299848500003E-2</v>
      </c>
      <c r="S937" s="9">
        <v>5.0651125187769999E-2</v>
      </c>
      <c r="T937" s="9">
        <v>6.6123941079580001E-2</v>
      </c>
      <c r="U937" s="9">
        <v>5.1042152649689997E-2</v>
      </c>
      <c r="V937" s="9">
        <v>0.1092348525124</v>
      </c>
      <c r="W937" s="11">
        <v>0.13949560227470001</v>
      </c>
      <c r="X937" s="9">
        <v>0.1027080543582</v>
      </c>
      <c r="Y937" s="9">
        <v>8.2832092379849995E-2</v>
      </c>
      <c r="Z937" s="9">
        <v>8.0786956717779995E-2</v>
      </c>
      <c r="AA937" s="9">
        <v>4.1012515528259998E-2</v>
      </c>
      <c r="AB937" s="11">
        <v>1</v>
      </c>
      <c r="AC937" s="9">
        <v>6.0751884884119998E-2</v>
      </c>
      <c r="AD937" s="9">
        <v>5.5656401164990002E-2</v>
      </c>
      <c r="AE937" s="9">
        <v>4.0174943626999998E-2</v>
      </c>
      <c r="AF937" s="9">
        <v>2.5486197497129999E-2</v>
      </c>
      <c r="AG937" s="9">
        <v>4.7845558843640001E-2</v>
      </c>
      <c r="AH937" s="9">
        <v>0</v>
      </c>
      <c r="AI937" s="9">
        <v>7.4502108467129999E-2</v>
      </c>
      <c r="AJ937" s="9">
        <v>7.7220550411840005E-2</v>
      </c>
      <c r="AK937" s="9">
        <v>3.6657136939309998E-2</v>
      </c>
      <c r="AL937" s="9">
        <v>6.6631004473580002E-2</v>
      </c>
      <c r="AM937" s="9">
        <v>9.0166535483370003E-2</v>
      </c>
      <c r="AN937" s="9">
        <v>5.1877639623769997E-2</v>
      </c>
      <c r="AO937" s="9">
        <v>2.6073999793210002E-2</v>
      </c>
      <c r="AP937" s="9">
        <v>5.1761143062529998E-2</v>
      </c>
      <c r="AQ937" s="9">
        <v>7.5017645599150001E-2</v>
      </c>
      <c r="AR937" s="9">
        <v>5.8832127449650003E-2</v>
      </c>
      <c r="AS937" s="11">
        <v>7.6222335175800002E-2</v>
      </c>
      <c r="AT937" s="9">
        <v>2.5486197497129999E-2</v>
      </c>
      <c r="AU937" s="10">
        <v>0</v>
      </c>
      <c r="AV937" s="9">
        <v>4.0174943626999998E-2</v>
      </c>
      <c r="AW937" s="9">
        <v>0</v>
      </c>
      <c r="AX937" s="9">
        <v>5.8889658699759997E-2</v>
      </c>
    </row>
    <row r="938" spans="1:50" x14ac:dyDescent="0.35">
      <c r="A938" t="s">
        <v>371</v>
      </c>
      <c r="B938" s="9">
        <v>8.9856766172850003E-2</v>
      </c>
      <c r="C938" s="9">
        <v>8.2970304663930003E-2</v>
      </c>
      <c r="D938" s="9">
        <v>9.6551661699250002E-2</v>
      </c>
      <c r="E938" s="9">
        <v>7.7684265332369995E-2</v>
      </c>
      <c r="F938" s="9">
        <v>8.7242177423629996E-2</v>
      </c>
      <c r="G938" s="9">
        <v>0.1115047943028</v>
      </c>
      <c r="H938" s="9">
        <v>9.87000256834E-2</v>
      </c>
      <c r="I938" s="9">
        <v>7.0968701573719997E-2</v>
      </c>
      <c r="J938" s="9">
        <v>9.7400879245249997E-2</v>
      </c>
      <c r="K938" s="9">
        <v>8.7425227892810001E-2</v>
      </c>
      <c r="L938" s="9">
        <v>0.11316501093469999</v>
      </c>
      <c r="M938" s="9">
        <v>7.7492233200910005E-2</v>
      </c>
      <c r="N938" s="9">
        <v>0.1077728627126</v>
      </c>
      <c r="O938" s="9">
        <v>6.8866817796050001E-2</v>
      </c>
      <c r="P938" s="9">
        <v>0.1044267739027</v>
      </c>
      <c r="Q938" s="9">
        <v>7.5176229219309998E-2</v>
      </c>
      <c r="R938" s="9">
        <v>7.0847493561709995E-2</v>
      </c>
      <c r="S938" s="9">
        <v>9.0918549430420006E-2</v>
      </c>
      <c r="T938" s="9">
        <v>9.6215392066250002E-2</v>
      </c>
      <c r="U938" s="9">
        <v>8.3063732507179994E-2</v>
      </c>
      <c r="V938" s="9">
        <v>7.2880220222539996E-2</v>
      </c>
      <c r="W938" s="9">
        <v>0.13701982806150001</v>
      </c>
      <c r="X938" s="9">
        <v>0.1543487218797</v>
      </c>
      <c r="Y938" s="9">
        <v>8.4070288848969998E-2</v>
      </c>
      <c r="Z938" s="9">
        <v>5.4846693351330002E-2</v>
      </c>
      <c r="AA938" s="10">
        <v>3.0950421321429999E-2</v>
      </c>
      <c r="AB938" s="9">
        <v>9.278889190714E-2</v>
      </c>
      <c r="AC938" s="11">
        <v>1</v>
      </c>
      <c r="AD938" s="9">
        <v>6.2590090563130002E-2</v>
      </c>
      <c r="AE938" s="9">
        <v>6.3467875992940001E-2</v>
      </c>
      <c r="AF938" s="9">
        <v>5.6054495692800001E-2</v>
      </c>
      <c r="AG938" s="9">
        <v>5.4535094878300001E-2</v>
      </c>
      <c r="AH938" s="10">
        <v>0</v>
      </c>
      <c r="AI938" s="9">
        <v>0.1222661583251</v>
      </c>
      <c r="AJ938" s="9">
        <v>0.1013145399061</v>
      </c>
      <c r="AK938" s="9">
        <v>9.0371624679239995E-2</v>
      </c>
      <c r="AL938" s="9">
        <v>9.1054012884109997E-2</v>
      </c>
      <c r="AM938" s="9">
        <v>0.1030507413201</v>
      </c>
      <c r="AN938" s="9">
        <v>8.8218380637709995E-2</v>
      </c>
      <c r="AO938" s="9">
        <v>0</v>
      </c>
      <c r="AP938" s="9">
        <v>8.0864171109669994E-2</v>
      </c>
      <c r="AQ938" s="9">
        <v>0.11551626853539999</v>
      </c>
      <c r="AR938" s="9">
        <v>8.9856766172850003E-2</v>
      </c>
      <c r="AS938" s="11">
        <v>0.11483667307089999</v>
      </c>
      <c r="AT938" s="9">
        <v>5.6054495692800001E-2</v>
      </c>
      <c r="AU938" s="10">
        <v>0</v>
      </c>
      <c r="AV938" s="9">
        <v>6.3467875992940001E-2</v>
      </c>
      <c r="AW938" s="10">
        <v>0</v>
      </c>
      <c r="AX938" s="9">
        <v>8.9944636054720001E-2</v>
      </c>
    </row>
    <row r="939" spans="1:50" x14ac:dyDescent="0.35">
      <c r="A939" t="s">
        <v>372</v>
      </c>
      <c r="B939" s="9">
        <v>0.1320053077876</v>
      </c>
      <c r="C939" s="9">
        <v>0.1493981303227</v>
      </c>
      <c r="D939" s="9">
        <v>0.1153084454539</v>
      </c>
      <c r="E939" s="9">
        <v>0.15440957099489999</v>
      </c>
      <c r="F939" s="9">
        <v>0.16934261967020001</v>
      </c>
      <c r="G939" s="9">
        <v>0.16751117462859999</v>
      </c>
      <c r="H939" s="11">
        <v>0.168477732775</v>
      </c>
      <c r="I939" s="9">
        <v>0.16010853746539999</v>
      </c>
      <c r="J939" s="9">
        <v>8.855262573172E-2</v>
      </c>
      <c r="K939" s="10">
        <v>4.9834525338050002E-2</v>
      </c>
      <c r="L939" s="9">
        <v>0.14125216731330001</v>
      </c>
      <c r="M939" s="9">
        <v>0.12804677458210001</v>
      </c>
      <c r="N939" s="9">
        <v>0.1075492410788</v>
      </c>
      <c r="O939" s="9">
        <v>0.15590730412430001</v>
      </c>
      <c r="P939" s="9">
        <v>0.15724255329100001</v>
      </c>
      <c r="Q939" s="9">
        <v>0.1213447730127</v>
      </c>
      <c r="R939" s="9">
        <v>0.17165920411800001</v>
      </c>
      <c r="S939" s="10">
        <v>7.9899674216100003E-2</v>
      </c>
      <c r="T939" s="9">
        <v>0.14716512108810001</v>
      </c>
      <c r="U939" s="9">
        <v>0.11580980834439999</v>
      </c>
      <c r="V939" s="9">
        <v>9.6807758108079997E-2</v>
      </c>
      <c r="W939" s="9">
        <v>0.1059192528323</v>
      </c>
      <c r="X939" s="9">
        <v>9.8381197749509999E-2</v>
      </c>
      <c r="Y939" s="9">
        <v>9.1123424107810005E-2</v>
      </c>
      <c r="Z939" s="9">
        <v>9.3246905174430003E-2</v>
      </c>
      <c r="AA939" s="10">
        <v>4.9653955076509999E-2</v>
      </c>
      <c r="AB939" s="9">
        <v>0.1248797329728</v>
      </c>
      <c r="AC939" s="9">
        <v>9.194882612784E-2</v>
      </c>
      <c r="AD939" s="11">
        <v>1</v>
      </c>
      <c r="AE939" s="10">
        <v>4.0614908256989997E-2</v>
      </c>
      <c r="AF939" s="10">
        <v>7.0483774318670006E-2</v>
      </c>
      <c r="AG939" s="9">
        <v>2.2912198489700001E-2</v>
      </c>
      <c r="AH939" s="10">
        <v>0</v>
      </c>
      <c r="AI939" s="10">
        <v>5.9461783485130003E-2</v>
      </c>
      <c r="AJ939" s="11">
        <v>0.29419238744729997</v>
      </c>
      <c r="AK939" s="10">
        <v>7.5264750973090003E-2</v>
      </c>
      <c r="AL939" s="10">
        <v>4.191797872888E-2</v>
      </c>
      <c r="AM939" s="9">
        <v>0.1237232181539</v>
      </c>
      <c r="AN939" s="9">
        <v>0.1094976872602</v>
      </c>
      <c r="AO939" s="9">
        <v>9.7846015365110006E-2</v>
      </c>
      <c r="AP939" s="10">
        <v>9.6309808810919995E-2</v>
      </c>
      <c r="AQ939" s="9">
        <v>0.18063685714559999</v>
      </c>
      <c r="AR939" s="9">
        <v>0.1320053077876</v>
      </c>
      <c r="AS939" s="11">
        <v>0.17500293968139999</v>
      </c>
      <c r="AT939" s="10">
        <v>7.0483774318670006E-2</v>
      </c>
      <c r="AU939" s="10">
        <v>0</v>
      </c>
      <c r="AV939" s="10">
        <v>4.0614908256989997E-2</v>
      </c>
      <c r="AW939" s="10">
        <v>0</v>
      </c>
      <c r="AX939" s="9">
        <v>0.13189231270339999</v>
      </c>
    </row>
    <row r="940" spans="1:50" x14ac:dyDescent="0.35">
      <c r="A940" t="s">
        <v>373</v>
      </c>
      <c r="B940" s="9">
        <v>0.1225140371331</v>
      </c>
      <c r="C940" s="9">
        <v>0.10323564454460001</v>
      </c>
      <c r="D940" s="9">
        <v>0.14085518634040001</v>
      </c>
      <c r="E940" s="9">
        <v>8.1310821546209999E-2</v>
      </c>
      <c r="F940" s="9">
        <v>0.15729706569320001</v>
      </c>
      <c r="G940" s="9">
        <v>0.1318990057628</v>
      </c>
      <c r="H940" s="9">
        <v>0.14530301252799999</v>
      </c>
      <c r="I940" s="9">
        <v>0.11814403225840001</v>
      </c>
      <c r="J940" s="9">
        <v>0.15017192859610001</v>
      </c>
      <c r="K940" s="9">
        <v>7.6332771003300007E-2</v>
      </c>
      <c r="L940" s="9">
        <v>0.15330071637580001</v>
      </c>
      <c r="M940" s="9">
        <v>0.13109457609139999</v>
      </c>
      <c r="N940" s="9">
        <v>0.1260038351261</v>
      </c>
      <c r="O940" s="9">
        <v>8.5034456616090007E-2</v>
      </c>
      <c r="P940" s="9">
        <v>0.14055704340899999</v>
      </c>
      <c r="Q940" s="9">
        <v>0.1003537808249</v>
      </c>
      <c r="R940" s="9">
        <v>0.12735495439719999</v>
      </c>
      <c r="S940" s="9">
        <v>0.10754150076879999</v>
      </c>
      <c r="T940" s="9">
        <v>0.12927095134739999</v>
      </c>
      <c r="U940" s="9">
        <v>0.1152955049371</v>
      </c>
      <c r="V940" s="9">
        <v>7.4493487056770002E-2</v>
      </c>
      <c r="W940" s="9">
        <v>6.2712422063010004E-2</v>
      </c>
      <c r="X940" s="9">
        <v>8.4030410386650004E-2</v>
      </c>
      <c r="Y940" s="10">
        <v>4.8146671096200001E-2</v>
      </c>
      <c r="Z940" s="10">
        <v>3.6727092642519998E-2</v>
      </c>
      <c r="AA940" s="10">
        <v>4.8600562704329997E-2</v>
      </c>
      <c r="AB940" s="9">
        <v>8.3661678553969998E-2</v>
      </c>
      <c r="AC940" s="9">
        <v>8.6534448626850002E-2</v>
      </c>
      <c r="AD940" s="10">
        <v>3.7694668962569997E-2</v>
      </c>
      <c r="AE940" s="11">
        <v>1</v>
      </c>
      <c r="AF940" s="9">
        <v>0.1114327929181</v>
      </c>
      <c r="AG940" s="9">
        <v>0.16506561153730001</v>
      </c>
      <c r="AH940" s="10">
        <v>0</v>
      </c>
      <c r="AI940" s="9">
        <v>0.144826828726</v>
      </c>
      <c r="AJ940" s="10">
        <v>6.0678138554079997E-2</v>
      </c>
      <c r="AK940" s="11">
        <v>0.1618263656325</v>
      </c>
      <c r="AL940" s="11">
        <v>0.19553158824799999</v>
      </c>
      <c r="AM940" s="11">
        <v>0.22321756141720001</v>
      </c>
      <c r="AN940" s="9">
        <v>5.246594155526E-2</v>
      </c>
      <c r="AO940" s="9">
        <v>5.6034905544450002E-2</v>
      </c>
      <c r="AP940" s="9">
        <v>0.14010761436290001</v>
      </c>
      <c r="AQ940" s="9">
        <v>9.0456611130470002E-2</v>
      </c>
      <c r="AR940" s="9">
        <v>0.1225140371331</v>
      </c>
      <c r="AS940" s="10">
        <v>0</v>
      </c>
      <c r="AT940" s="9">
        <v>0.1114327929181</v>
      </c>
      <c r="AU940" s="10">
        <v>0</v>
      </c>
      <c r="AV940" s="11">
        <v>1</v>
      </c>
      <c r="AW940" s="11">
        <v>1</v>
      </c>
      <c r="AX940" s="9">
        <v>0.1225541228507</v>
      </c>
    </row>
    <row r="941" spans="1:50" x14ac:dyDescent="0.35">
      <c r="A941" t="s">
        <v>374</v>
      </c>
      <c r="B941" s="9">
        <v>0.1309009406353</v>
      </c>
      <c r="C941" s="9">
        <v>0.13368895590050001</v>
      </c>
      <c r="D941" s="9">
        <v>0.1285090287182</v>
      </c>
      <c r="E941" s="9">
        <v>9.8844503232649997E-2</v>
      </c>
      <c r="F941" s="9">
        <v>9.6210248389729996E-2</v>
      </c>
      <c r="G941" s="9">
        <v>0.135629807756</v>
      </c>
      <c r="H941" s="9">
        <v>0.1148258549393</v>
      </c>
      <c r="I941" s="9">
        <v>0.1666463588348</v>
      </c>
      <c r="J941" s="9">
        <v>0.1507553381367</v>
      </c>
      <c r="K941" s="9">
        <v>0.13508486313199999</v>
      </c>
      <c r="L941" s="9">
        <v>0.1243952514597</v>
      </c>
      <c r="M941" s="9">
        <v>0.1317364140183</v>
      </c>
      <c r="N941" s="9">
        <v>0.13879156887569999</v>
      </c>
      <c r="O941" s="9">
        <v>0.1263801051664</v>
      </c>
      <c r="P941" s="9">
        <v>0.11795391962</v>
      </c>
      <c r="Q941" s="9">
        <v>0.14903166857370001</v>
      </c>
      <c r="R941" s="9">
        <v>0.13267140452269999</v>
      </c>
      <c r="S941" s="9">
        <v>0.1371743530226</v>
      </c>
      <c r="T941" s="9">
        <v>0.12667824479199999</v>
      </c>
      <c r="U941" s="9">
        <v>0.13541212206110001</v>
      </c>
      <c r="V941" s="9">
        <v>7.1902640460469999E-2</v>
      </c>
      <c r="W941" s="9">
        <v>8.7052528300900003E-2</v>
      </c>
      <c r="X941" s="9">
        <v>7.5114327434989997E-2</v>
      </c>
      <c r="Y941" s="10">
        <v>5.4900819501549999E-2</v>
      </c>
      <c r="Z941" s="9">
        <v>5.3603856356939997E-2</v>
      </c>
      <c r="AA941" s="10">
        <v>3.9254600044420003E-2</v>
      </c>
      <c r="AB941" s="9">
        <v>5.6706554228349998E-2</v>
      </c>
      <c r="AC941" s="9">
        <v>8.1658694448360006E-2</v>
      </c>
      <c r="AD941" s="10">
        <v>6.9894101324250002E-2</v>
      </c>
      <c r="AE941" s="9">
        <v>0.1190611112974</v>
      </c>
      <c r="AF941" s="11">
        <v>1</v>
      </c>
      <c r="AG941" s="9">
        <v>0.1473886653674</v>
      </c>
      <c r="AH941" s="10">
        <v>0</v>
      </c>
      <c r="AI941" s="9">
        <v>0.16639469703939999</v>
      </c>
      <c r="AJ941" s="9">
        <v>0.1164599508116</v>
      </c>
      <c r="AK941" s="9">
        <v>0.13242643068400001</v>
      </c>
      <c r="AL941" s="11">
        <v>0.19532116996650001</v>
      </c>
      <c r="AM941" s="11">
        <v>0.23457831746230001</v>
      </c>
      <c r="AN941" s="9">
        <v>5.9094364301879997E-2</v>
      </c>
      <c r="AO941" s="9">
        <v>5.0837455500930002E-2</v>
      </c>
      <c r="AP941" s="9">
        <v>0.13324054471040001</v>
      </c>
      <c r="AQ941" s="9">
        <v>9.8062128116539998E-2</v>
      </c>
      <c r="AR941" s="9">
        <v>0.1309009406353</v>
      </c>
      <c r="AS941" s="10">
        <v>0</v>
      </c>
      <c r="AT941" s="11">
        <v>1</v>
      </c>
      <c r="AU941" s="11">
        <v>1</v>
      </c>
      <c r="AV941" s="9">
        <v>0.1190611112974</v>
      </c>
      <c r="AW941" s="10">
        <v>0</v>
      </c>
      <c r="AX941" s="9">
        <v>0.13102894713589999</v>
      </c>
    </row>
    <row r="942" spans="1:50" x14ac:dyDescent="0.35">
      <c r="A942" t="s">
        <v>375</v>
      </c>
      <c r="B942" s="9">
        <v>2.7991890111210001E-2</v>
      </c>
      <c r="C942" s="9">
        <v>3.724939716365E-2</v>
      </c>
      <c r="D942" s="9">
        <v>1.9275237375509999E-2</v>
      </c>
      <c r="E942" s="9">
        <v>2.325538896604E-2</v>
      </c>
      <c r="F942" s="9">
        <v>3.05155745717E-2</v>
      </c>
      <c r="G942" s="9">
        <v>2.6425343202739999E-2</v>
      </c>
      <c r="H942" s="9">
        <v>2.8583991898390001E-2</v>
      </c>
      <c r="I942" s="9">
        <v>7.5303457465470004E-3</v>
      </c>
      <c r="J942" s="9">
        <v>6.1592303793840002E-2</v>
      </c>
      <c r="K942" s="9">
        <v>2.2386232308050001E-2</v>
      </c>
      <c r="L942" s="9">
        <v>1.8841021992310001E-2</v>
      </c>
      <c r="M942" s="9">
        <v>2.3251888234430002E-2</v>
      </c>
      <c r="N942" s="9">
        <v>3.9261822410860001E-2</v>
      </c>
      <c r="O942" s="9">
        <v>2.8838817365430001E-2</v>
      </c>
      <c r="P942" s="9">
        <v>3.3907756081899998E-2</v>
      </c>
      <c r="Q942" s="9">
        <v>1.050938851259E-2</v>
      </c>
      <c r="R942" s="9">
        <v>2.98663479126E-2</v>
      </c>
      <c r="S942" s="9">
        <v>2.7932212506109999E-2</v>
      </c>
      <c r="T942" s="9">
        <v>2.733923120347E-2</v>
      </c>
      <c r="U942" s="9">
        <v>2.868913728486E-2</v>
      </c>
      <c r="V942" s="9">
        <v>2.6109016898870002E-2</v>
      </c>
      <c r="W942" s="9">
        <v>2.2616653042419999E-2</v>
      </c>
      <c r="X942" s="9">
        <v>1.324699260446E-2</v>
      </c>
      <c r="Y942" s="9">
        <v>1.025430919288E-2</v>
      </c>
      <c r="Z942" s="9">
        <v>1.534992908255E-2</v>
      </c>
      <c r="AA942" s="9">
        <v>1.458249216591E-2</v>
      </c>
      <c r="AB942" s="9">
        <v>2.2764562213170001E-2</v>
      </c>
      <c r="AC942" s="9">
        <v>1.698859694217E-2</v>
      </c>
      <c r="AD942" s="9">
        <v>4.8585602585159999E-3</v>
      </c>
      <c r="AE942" s="9">
        <v>3.7714033162339997E-2</v>
      </c>
      <c r="AF942" s="9">
        <v>3.1517629320140003E-2</v>
      </c>
      <c r="AG942" s="11">
        <v>1</v>
      </c>
      <c r="AH942" s="9">
        <v>0</v>
      </c>
      <c r="AI942" s="9">
        <v>3.8098981071460002E-2</v>
      </c>
      <c r="AJ942" s="9">
        <v>3.3299839648789999E-2</v>
      </c>
      <c r="AK942" s="9">
        <v>1.641000753477E-2</v>
      </c>
      <c r="AL942" s="9">
        <v>5.3668833188239999E-2</v>
      </c>
      <c r="AM942" s="9">
        <v>3.8728049663940001E-2</v>
      </c>
      <c r="AN942" s="9">
        <v>5.5788488427010001E-2</v>
      </c>
      <c r="AO942" s="9">
        <v>1.4036657447769999E-2</v>
      </c>
      <c r="AP942" s="9">
        <v>3.0039061762769999E-2</v>
      </c>
      <c r="AQ942" s="9">
        <v>1.7741968536170001E-2</v>
      </c>
      <c r="AR942" s="9">
        <v>2.7991890111210001E-2</v>
      </c>
      <c r="AS942" s="10">
        <v>0</v>
      </c>
      <c r="AT942" s="9">
        <v>3.1517629320140003E-2</v>
      </c>
      <c r="AU942" s="9">
        <v>0</v>
      </c>
      <c r="AV942" s="9">
        <v>3.7714033162339997E-2</v>
      </c>
      <c r="AW942" s="9">
        <v>0</v>
      </c>
      <c r="AX942" s="9">
        <v>2.8019263053529999E-2</v>
      </c>
    </row>
    <row r="943" spans="1:50" x14ac:dyDescent="0.35">
      <c r="A943" t="s">
        <v>376</v>
      </c>
      <c r="B943" s="9">
        <v>5.8103808222520002E-2</v>
      </c>
      <c r="C943" s="9">
        <v>4.0824435185910002E-2</v>
      </c>
      <c r="D943" s="9">
        <v>7.4243606906979995E-2</v>
      </c>
      <c r="E943" s="9">
        <v>9.0159996976849996E-2</v>
      </c>
      <c r="F943" s="9">
        <v>5.5229339576089997E-2</v>
      </c>
      <c r="G943" s="10">
        <v>2.211907746218E-2</v>
      </c>
      <c r="H943" s="9">
        <v>3.9593253780730003E-2</v>
      </c>
      <c r="I943" s="9">
        <v>6.4302858143969993E-2</v>
      </c>
      <c r="J943" s="9">
        <v>6.4506997214680006E-2</v>
      </c>
      <c r="K943" s="9">
        <v>7.30501215176E-2</v>
      </c>
      <c r="L943" s="9">
        <v>5.485729363229E-2</v>
      </c>
      <c r="M943" s="9">
        <v>6.2589692499460003E-2</v>
      </c>
      <c r="N943" s="9">
        <v>4.3900688819250001E-2</v>
      </c>
      <c r="O943" s="9">
        <v>6.9969103896509996E-2</v>
      </c>
      <c r="P943" s="10">
        <v>3.2638536477929997E-2</v>
      </c>
      <c r="Q943" s="11">
        <v>0.10568164560319999</v>
      </c>
      <c r="R943" s="9">
        <v>5.7213790244149999E-2</v>
      </c>
      <c r="S943" s="9">
        <v>6.7382327891439997E-2</v>
      </c>
      <c r="T943" s="9">
        <v>5.3143619923019997E-2</v>
      </c>
      <c r="U943" s="9">
        <v>6.3402866017640003E-2</v>
      </c>
      <c r="V943" s="10">
        <v>0</v>
      </c>
      <c r="W943" s="9">
        <v>0</v>
      </c>
      <c r="X943" s="9">
        <v>0</v>
      </c>
      <c r="Y943" s="10">
        <v>0</v>
      </c>
      <c r="Z943" s="10">
        <v>0</v>
      </c>
      <c r="AA943" s="10">
        <v>0</v>
      </c>
      <c r="AB943" s="9">
        <v>0</v>
      </c>
      <c r="AC943" s="10">
        <v>0</v>
      </c>
      <c r="AD943" s="10">
        <v>0</v>
      </c>
      <c r="AE943" s="10">
        <v>0</v>
      </c>
      <c r="AF943" s="10">
        <v>0</v>
      </c>
      <c r="AG943" s="9">
        <v>0</v>
      </c>
      <c r="AH943" s="11">
        <v>1</v>
      </c>
      <c r="AI943" s="9">
        <v>4.74723417323E-2</v>
      </c>
      <c r="AJ943" s="9">
        <v>3.8069762804700001E-2</v>
      </c>
      <c r="AK943" s="9">
        <v>8.1705635083790001E-2</v>
      </c>
      <c r="AL943" s="9">
        <v>6.3910353967670003E-2</v>
      </c>
      <c r="AM943" s="9">
        <v>3.1997792073160003E-2</v>
      </c>
      <c r="AN943" s="9">
        <v>0.1201014411823</v>
      </c>
      <c r="AO943" s="11">
        <v>0.35107230651350002</v>
      </c>
      <c r="AP943" s="9">
        <v>5.5686105114140003E-2</v>
      </c>
      <c r="AQ943" s="9">
        <v>5.4258965972819997E-2</v>
      </c>
      <c r="AR943" s="9">
        <v>5.8103808222520002E-2</v>
      </c>
      <c r="AS943" s="10">
        <v>0</v>
      </c>
      <c r="AT943" s="10">
        <v>0</v>
      </c>
      <c r="AU943" s="10">
        <v>0</v>
      </c>
      <c r="AV943" s="10">
        <v>0</v>
      </c>
      <c r="AW943" s="10">
        <v>0</v>
      </c>
      <c r="AX943" s="9">
        <v>5.7985929268000003E-2</v>
      </c>
    </row>
    <row r="944" spans="1:50" x14ac:dyDescent="0.35">
      <c r="A944" t="s">
        <v>391</v>
      </c>
      <c r="B944" s="9">
        <v>1</v>
      </c>
      <c r="C944" s="9">
        <v>1</v>
      </c>
      <c r="D944" s="9">
        <v>1</v>
      </c>
      <c r="E944" s="9">
        <v>1</v>
      </c>
      <c r="F944" s="9">
        <v>1</v>
      </c>
      <c r="G944" s="9">
        <v>1</v>
      </c>
      <c r="H944" s="9">
        <v>1</v>
      </c>
      <c r="I944" s="9">
        <v>1</v>
      </c>
      <c r="J944" s="9">
        <v>1</v>
      </c>
      <c r="K944" s="9">
        <v>1</v>
      </c>
      <c r="L944" s="9">
        <v>1</v>
      </c>
      <c r="M944" s="9">
        <v>1</v>
      </c>
      <c r="N944" s="9">
        <v>1</v>
      </c>
      <c r="O944" s="9">
        <v>1</v>
      </c>
      <c r="P944" s="9">
        <v>1</v>
      </c>
      <c r="Q944" s="9">
        <v>1</v>
      </c>
      <c r="R944" s="9">
        <v>1</v>
      </c>
      <c r="S944" s="9">
        <v>1</v>
      </c>
      <c r="T944" s="9">
        <v>1</v>
      </c>
      <c r="U944" s="9">
        <v>1</v>
      </c>
      <c r="V944" s="9">
        <v>1</v>
      </c>
      <c r="W944" s="9">
        <v>1</v>
      </c>
      <c r="X944" s="9">
        <v>1</v>
      </c>
      <c r="Y944" s="9">
        <v>1</v>
      </c>
      <c r="Z944" s="9">
        <v>1</v>
      </c>
      <c r="AA944" s="9">
        <v>1</v>
      </c>
      <c r="AB944" s="9">
        <v>1</v>
      </c>
      <c r="AC944" s="9">
        <v>1</v>
      </c>
      <c r="AD944" s="9">
        <v>1</v>
      </c>
      <c r="AE944" s="9">
        <v>1</v>
      </c>
      <c r="AF944" s="9">
        <v>1</v>
      </c>
      <c r="AG944" s="9">
        <v>1</v>
      </c>
      <c r="AH944" s="9">
        <v>1</v>
      </c>
      <c r="AI944" s="9">
        <v>1</v>
      </c>
      <c r="AJ944" s="9">
        <v>1</v>
      </c>
      <c r="AK944" s="9">
        <v>1</v>
      </c>
      <c r="AL944" s="9">
        <v>1</v>
      </c>
      <c r="AM944" s="9">
        <v>1</v>
      </c>
      <c r="AN944" s="9">
        <v>1</v>
      </c>
      <c r="AO944" s="9">
        <v>1</v>
      </c>
      <c r="AP944" s="9">
        <v>1</v>
      </c>
      <c r="AQ944" s="9">
        <v>1</v>
      </c>
      <c r="AR944" s="9">
        <v>1</v>
      </c>
      <c r="AS944" s="9">
        <v>1</v>
      </c>
      <c r="AT944" s="9">
        <v>1</v>
      </c>
      <c r="AU944" s="9">
        <v>1</v>
      </c>
      <c r="AV944" s="9">
        <v>1</v>
      </c>
      <c r="AW944" s="9">
        <v>1</v>
      </c>
      <c r="AX944" s="9">
        <v>1</v>
      </c>
    </row>
    <row r="945" spans="1:50" x14ac:dyDescent="0.35">
      <c r="A945" t="s">
        <v>341</v>
      </c>
      <c r="B945" s="6">
        <v>1373</v>
      </c>
      <c r="C945" s="6">
        <v>635</v>
      </c>
      <c r="D945" s="6">
        <v>729</v>
      </c>
      <c r="E945" s="6">
        <v>217</v>
      </c>
      <c r="F945" s="6">
        <v>212</v>
      </c>
      <c r="G945" s="6">
        <v>299</v>
      </c>
      <c r="H945" s="6">
        <v>511</v>
      </c>
      <c r="I945" s="6">
        <v>209</v>
      </c>
      <c r="J945" s="6">
        <v>168</v>
      </c>
      <c r="K945" s="6">
        <v>268</v>
      </c>
      <c r="L945" s="6">
        <v>243</v>
      </c>
      <c r="M945" s="6">
        <v>412</v>
      </c>
      <c r="N945" s="6">
        <v>372</v>
      </c>
      <c r="O945" s="6">
        <v>346</v>
      </c>
      <c r="P945" s="6">
        <v>438</v>
      </c>
      <c r="Q945" s="6">
        <v>234</v>
      </c>
      <c r="R945" s="6">
        <v>280</v>
      </c>
      <c r="S945" s="6">
        <v>421</v>
      </c>
      <c r="T945" s="6">
        <v>672</v>
      </c>
      <c r="U945" s="6">
        <v>701</v>
      </c>
      <c r="V945" s="6">
        <v>138</v>
      </c>
      <c r="W945" s="6">
        <v>82</v>
      </c>
      <c r="X945" s="6">
        <v>67</v>
      </c>
      <c r="Y945" s="6">
        <v>179</v>
      </c>
      <c r="Z945" s="6">
        <v>122</v>
      </c>
      <c r="AA945" s="6">
        <v>240</v>
      </c>
      <c r="AB945" s="6">
        <v>79</v>
      </c>
      <c r="AC945" s="6">
        <v>127</v>
      </c>
      <c r="AD945" s="6">
        <v>182</v>
      </c>
      <c r="AE945" s="6">
        <v>159</v>
      </c>
      <c r="AF945" s="6">
        <v>186</v>
      </c>
      <c r="AG945" s="6">
        <v>35</v>
      </c>
      <c r="AH945" s="6">
        <v>86</v>
      </c>
      <c r="AI945" s="6">
        <v>398</v>
      </c>
      <c r="AJ945" s="6">
        <v>467</v>
      </c>
      <c r="AK945" s="6">
        <v>425</v>
      </c>
      <c r="AL945" s="6">
        <v>254</v>
      </c>
      <c r="AM945" s="6">
        <v>174</v>
      </c>
      <c r="AN945" s="6">
        <v>33</v>
      </c>
      <c r="AO945" s="6">
        <v>41</v>
      </c>
      <c r="AP945" s="6">
        <v>835</v>
      </c>
      <c r="AQ945" s="6">
        <v>287</v>
      </c>
      <c r="AR945" s="6">
        <v>1373</v>
      </c>
      <c r="AS945" s="6">
        <v>933</v>
      </c>
      <c r="AT945" s="6">
        <v>186</v>
      </c>
      <c r="AU945" s="6">
        <v>135</v>
      </c>
      <c r="AV945" s="6">
        <v>159</v>
      </c>
      <c r="AW945" s="6">
        <v>116</v>
      </c>
      <c r="AX945" s="6">
        <v>1364</v>
      </c>
    </row>
    <row r="946" spans="1:50" x14ac:dyDescent="0.35">
      <c r="A946" t="s">
        <v>588</v>
      </c>
    </row>
    <row r="947" spans="1:50" x14ac:dyDescent="0.35">
      <c r="A947" t="s">
        <v>343</v>
      </c>
    </row>
    <row r="951" spans="1:50" x14ac:dyDescent="0.35">
      <c r="A951" s="3" t="s">
        <v>337</v>
      </c>
    </row>
    <row r="952" spans="1:50" x14ac:dyDescent="0.35">
      <c r="A952" t="s">
        <v>88</v>
      </c>
    </row>
    <row r="953" spans="1:50" ht="130.5" x14ac:dyDescent="0.35">
      <c r="A953" s="4" t="s">
        <v>393</v>
      </c>
      <c r="B953" s="4" t="s">
        <v>344</v>
      </c>
      <c r="C953" s="4" t="s">
        <v>345</v>
      </c>
      <c r="D953" s="4" t="s">
        <v>346</v>
      </c>
      <c r="E953" s="4" t="s">
        <v>579</v>
      </c>
      <c r="F953" s="4" t="s">
        <v>348</v>
      </c>
      <c r="G953" s="4" t="s">
        <v>349</v>
      </c>
      <c r="H953" s="4" t="s">
        <v>350</v>
      </c>
      <c r="I953" s="4" t="s">
        <v>351</v>
      </c>
      <c r="J953" s="4" t="s">
        <v>352</v>
      </c>
      <c r="K953" s="4" t="s">
        <v>353</v>
      </c>
      <c r="L953" s="4" t="s">
        <v>580</v>
      </c>
      <c r="M953" s="4" t="s">
        <v>581</v>
      </c>
      <c r="N953" s="4" t="s">
        <v>356</v>
      </c>
      <c r="O953" s="4" t="s">
        <v>357</v>
      </c>
      <c r="P953" s="4" t="s">
        <v>582</v>
      </c>
      <c r="Q953" s="4" t="s">
        <v>359</v>
      </c>
      <c r="R953" s="4" t="s">
        <v>361</v>
      </c>
      <c r="S953" s="4" t="s">
        <v>362</v>
      </c>
      <c r="T953" s="4" t="s">
        <v>360</v>
      </c>
      <c r="U953" s="4" t="s">
        <v>363</v>
      </c>
      <c r="V953" s="4" t="s">
        <v>364</v>
      </c>
      <c r="W953" s="4" t="s">
        <v>365</v>
      </c>
      <c r="X953" s="4" t="s">
        <v>366</v>
      </c>
      <c r="Y953" s="4" t="s">
        <v>367</v>
      </c>
      <c r="Z953" s="4" t="s">
        <v>368</v>
      </c>
      <c r="AA953" s="4" t="s">
        <v>369</v>
      </c>
      <c r="AB953" s="4" t="s">
        <v>370</v>
      </c>
      <c r="AC953" s="4" t="s">
        <v>371</v>
      </c>
      <c r="AD953" s="4" t="s">
        <v>372</v>
      </c>
      <c r="AE953" s="4" t="s">
        <v>373</v>
      </c>
      <c r="AF953" s="4" t="s">
        <v>374</v>
      </c>
      <c r="AG953" s="4" t="s">
        <v>375</v>
      </c>
      <c r="AH953" s="4" t="s">
        <v>376</v>
      </c>
      <c r="AI953" s="4" t="s">
        <v>583</v>
      </c>
      <c r="AJ953" s="4" t="s">
        <v>584</v>
      </c>
      <c r="AK953" s="4" t="s">
        <v>380</v>
      </c>
      <c r="AL953" s="4" t="s">
        <v>381</v>
      </c>
      <c r="AM953" s="4" t="s">
        <v>379</v>
      </c>
      <c r="AN953" s="4" t="s">
        <v>382</v>
      </c>
      <c r="AO953" s="4" t="s">
        <v>383</v>
      </c>
      <c r="AP953" s="4" t="s">
        <v>585</v>
      </c>
      <c r="AQ953" s="4" t="s">
        <v>586</v>
      </c>
      <c r="AR953" s="4" t="s">
        <v>587</v>
      </c>
      <c r="AS953" s="4" t="s">
        <v>182</v>
      </c>
      <c r="AT953" s="4" t="s">
        <v>389</v>
      </c>
      <c r="AU953" s="4" t="s">
        <v>298</v>
      </c>
      <c r="AV953" s="4" t="s">
        <v>390</v>
      </c>
      <c r="AW953" s="4" t="s">
        <v>299</v>
      </c>
      <c r="AX953" s="4" t="s">
        <v>391</v>
      </c>
    </row>
    <row r="954" spans="1:50" x14ac:dyDescent="0.35">
      <c r="A954" t="s">
        <v>589</v>
      </c>
      <c r="B954" s="9">
        <v>0.1954186813479</v>
      </c>
      <c r="C954" s="9">
        <v>0.27860336249509998</v>
      </c>
      <c r="D954" s="9">
        <v>0.1049456056708</v>
      </c>
      <c r="E954" s="9">
        <v>0.29306068680399999</v>
      </c>
      <c r="F954" s="9">
        <v>0.29740772754290001</v>
      </c>
      <c r="G954" s="9">
        <v>0.2280097352547</v>
      </c>
      <c r="H954" s="9">
        <v>0.26318640848800001</v>
      </c>
      <c r="I954" s="9">
        <v>0.2009450183589</v>
      </c>
      <c r="J954" s="9">
        <v>0</v>
      </c>
      <c r="K954" s="9">
        <v>6.1595956297460001E-2</v>
      </c>
      <c r="L954" s="9">
        <v>0.15931867759769999</v>
      </c>
      <c r="M954" s="9">
        <v>0.18204076358330001</v>
      </c>
      <c r="N954" s="9">
        <v>0.23649925458679999</v>
      </c>
      <c r="O954" s="9">
        <v>0.19021611082260001</v>
      </c>
      <c r="P954" s="9">
        <v>0.29164762676950001</v>
      </c>
      <c r="Q954" s="9">
        <v>0</v>
      </c>
      <c r="R954" s="9">
        <v>0.1050863687059</v>
      </c>
      <c r="S954" s="9">
        <v>0.17827720428800001</v>
      </c>
      <c r="T954" s="9">
        <v>0.2422254701639</v>
      </c>
      <c r="U954" s="9">
        <v>0.1457922633848</v>
      </c>
      <c r="V954" s="9">
        <v>0.1954186813479</v>
      </c>
      <c r="W954" s="9">
        <v>0.49689784202539999</v>
      </c>
      <c r="X954" s="11">
        <v>0.92751622584350002</v>
      </c>
      <c r="Y954" s="9">
        <v>0.55609021347090004</v>
      </c>
      <c r="Z954" s="9">
        <v>0.32987146617239999</v>
      </c>
      <c r="AA954" s="9">
        <v>0.38000973188679998</v>
      </c>
      <c r="AB954" s="11">
        <v>0.6386228298562</v>
      </c>
      <c r="AC954" s="11">
        <v>0.60968910078579996</v>
      </c>
      <c r="AD954" s="11">
        <v>0.55190176406769997</v>
      </c>
      <c r="AE954" s="9">
        <v>0.1989710382348</v>
      </c>
      <c r="AF954" s="9">
        <v>0.23909042119859999</v>
      </c>
      <c r="AG954" s="9">
        <v>0.24817372909650001</v>
      </c>
      <c r="AI954" s="9">
        <v>0.2808453430392</v>
      </c>
      <c r="AJ954" s="9">
        <v>0.36563360561429997</v>
      </c>
      <c r="AK954" s="9">
        <v>0.21257253157889999</v>
      </c>
      <c r="AL954" s="9">
        <v>0.16501018176999999</v>
      </c>
      <c r="AM954" s="11">
        <v>0.51184456669919998</v>
      </c>
      <c r="AN954" s="9">
        <v>0</v>
      </c>
      <c r="AO954" s="9">
        <v>0</v>
      </c>
      <c r="AP954" s="9">
        <v>0.10597506203199999</v>
      </c>
      <c r="AQ954" s="9">
        <v>0.36183942436920002</v>
      </c>
      <c r="AR954" s="9">
        <v>0.1954186813479</v>
      </c>
      <c r="AS954" s="9">
        <v>0.19525602129540001</v>
      </c>
      <c r="AT954" s="9">
        <v>0.23909042119859999</v>
      </c>
      <c r="AV954" s="9">
        <v>0.1989710382348</v>
      </c>
      <c r="AX954" s="9">
        <v>0.19560468563540001</v>
      </c>
    </row>
    <row r="955" spans="1:50" x14ac:dyDescent="0.35">
      <c r="A955" t="s">
        <v>590</v>
      </c>
      <c r="B955" s="9">
        <v>0.26067241286850001</v>
      </c>
      <c r="C955" s="9">
        <v>0.2154280067721</v>
      </c>
      <c r="D955" s="9">
        <v>0.31061180196499999</v>
      </c>
      <c r="E955" s="9">
        <v>0.17862411294159999</v>
      </c>
      <c r="F955" s="9">
        <v>0.12726113373879999</v>
      </c>
      <c r="G955" s="9">
        <v>0.2799711577574</v>
      </c>
      <c r="H955" s="9">
        <v>0.20256501908919999</v>
      </c>
      <c r="I955" s="9">
        <v>0.37924144383469999</v>
      </c>
      <c r="J955" s="9">
        <v>0.54263679215399996</v>
      </c>
      <c r="K955" s="9">
        <v>0.25646835229550002</v>
      </c>
      <c r="L955" s="9">
        <v>0.20414318782409999</v>
      </c>
      <c r="M955" s="9">
        <v>0.14181514368260001</v>
      </c>
      <c r="N955" s="9">
        <v>0.34207923437100002</v>
      </c>
      <c r="O955" s="9">
        <v>0.33017636292590002</v>
      </c>
      <c r="P955" s="9">
        <v>0.15749853478360001</v>
      </c>
      <c r="Q955" s="9">
        <v>0.48474637948659999</v>
      </c>
      <c r="R955" s="9">
        <v>0.29428208348079998</v>
      </c>
      <c r="S955" s="9">
        <v>0.32481976691309999</v>
      </c>
      <c r="T955" s="9">
        <v>0.21295344936300001</v>
      </c>
      <c r="U955" s="9">
        <v>0.31126595469419999</v>
      </c>
      <c r="V955" s="9">
        <v>0.26067241286850001</v>
      </c>
      <c r="W955" s="9">
        <v>0.20187499772750001</v>
      </c>
      <c r="X955" s="9">
        <v>0.27992335367749999</v>
      </c>
      <c r="Y955" s="9">
        <v>0.2553454843247</v>
      </c>
      <c r="Z955" s="9">
        <v>0.31702645994099998</v>
      </c>
      <c r="AA955" s="9">
        <v>0.22682252571549999</v>
      </c>
      <c r="AB955" s="9">
        <v>0.29023084448429998</v>
      </c>
      <c r="AC955" s="9">
        <v>0.25595615822020001</v>
      </c>
      <c r="AD955" s="9">
        <v>0.27427850952440003</v>
      </c>
      <c r="AE955" s="9">
        <v>0.56704214311849999</v>
      </c>
      <c r="AF955" s="9">
        <v>0.19181479947909999</v>
      </c>
      <c r="AG955" s="9">
        <v>0.24817372909650001</v>
      </c>
      <c r="AI955" s="9">
        <v>0.22526570631529999</v>
      </c>
      <c r="AJ955" s="9">
        <v>0.24019849568410001</v>
      </c>
      <c r="AK955" s="9">
        <v>0.36205105639759999</v>
      </c>
      <c r="AL955" s="9">
        <v>0.30130115602949997</v>
      </c>
      <c r="AM955" s="9">
        <v>0.1535580999592</v>
      </c>
      <c r="AN955" s="9">
        <v>0</v>
      </c>
      <c r="AO955" s="9">
        <v>0.12187779071179999</v>
      </c>
      <c r="AP955" s="9">
        <v>0.37624289001810002</v>
      </c>
      <c r="AQ955" s="9">
        <v>0.17473721970629999</v>
      </c>
      <c r="AR955" s="9">
        <v>0.26067241286850001</v>
      </c>
      <c r="AS955" s="9">
        <v>0.25105256774369999</v>
      </c>
      <c r="AT955" s="9">
        <v>0.19181479947909999</v>
      </c>
      <c r="AV955" s="9">
        <v>0.56704214311849999</v>
      </c>
      <c r="AX955" s="9">
        <v>0.26092052725589998</v>
      </c>
    </row>
    <row r="956" spans="1:50" x14ac:dyDescent="0.35">
      <c r="A956" t="s">
        <v>591</v>
      </c>
      <c r="B956" s="9">
        <v>0.26856631996500002</v>
      </c>
      <c r="C956" s="9">
        <v>0.3241585986246</v>
      </c>
      <c r="D956" s="9">
        <v>0.20837797431800001</v>
      </c>
      <c r="E956" s="9">
        <v>9.4646751837600004E-2</v>
      </c>
      <c r="F956" s="9">
        <v>0.3835242561751</v>
      </c>
      <c r="G956" s="9">
        <v>0.22872378585930001</v>
      </c>
      <c r="H956" s="9">
        <v>0.30718953654050002</v>
      </c>
      <c r="I956" s="9">
        <v>0.47436534807890002</v>
      </c>
      <c r="J956" s="9">
        <v>0</v>
      </c>
      <c r="K956" s="9">
        <v>0.22101192350599999</v>
      </c>
      <c r="L956" s="9">
        <v>0.2740521831196</v>
      </c>
      <c r="M956" s="9">
        <v>0.31691030906430001</v>
      </c>
      <c r="N956" s="9">
        <v>0.2310476599556</v>
      </c>
      <c r="O956" s="9">
        <v>0.2549721111921</v>
      </c>
      <c r="P956" s="9">
        <v>0.32825153031549997</v>
      </c>
      <c r="Q956" s="9">
        <v>0.29741046113620001</v>
      </c>
      <c r="R956" s="9">
        <v>0.29072839410279999</v>
      </c>
      <c r="S956" s="9">
        <v>0.14706210999720001</v>
      </c>
      <c r="T956" s="9">
        <v>0.32302525034290003</v>
      </c>
      <c r="U956" s="9">
        <v>0.21082679736330001</v>
      </c>
      <c r="V956" s="9">
        <v>0.26856631996500002</v>
      </c>
      <c r="W956" s="9">
        <v>0.54068902462589996</v>
      </c>
      <c r="X956" s="9">
        <v>0.5784208708702</v>
      </c>
      <c r="Y956" s="9">
        <v>0.39048298822069999</v>
      </c>
      <c r="Z956" s="9">
        <v>0.37645518718429999</v>
      </c>
      <c r="AA956" s="11">
        <v>0.62080831895900002</v>
      </c>
      <c r="AB956" s="9">
        <v>0.33604986157009997</v>
      </c>
      <c r="AC956" s="9">
        <v>0.64712483055930003</v>
      </c>
      <c r="AD956" s="9">
        <v>0.38853849525329998</v>
      </c>
      <c r="AE956" s="9">
        <v>0.53727421927429997</v>
      </c>
      <c r="AF956" s="9">
        <v>0.41745089972409999</v>
      </c>
      <c r="AG956" s="9">
        <v>0.5906974779684</v>
      </c>
      <c r="AI956" s="9">
        <v>0.37126438350770002</v>
      </c>
      <c r="AJ956" s="9">
        <v>0.2344662534011</v>
      </c>
      <c r="AK956" s="9">
        <v>0.31825383073390001</v>
      </c>
      <c r="AL956" s="9">
        <v>0.41946812771879999</v>
      </c>
      <c r="AM956" s="11">
        <v>0.61632836143839997</v>
      </c>
      <c r="AN956" s="9">
        <v>0.21667709005050001</v>
      </c>
      <c r="AO956" s="9">
        <v>0</v>
      </c>
      <c r="AP956" s="9">
        <v>0.17765241788729999</v>
      </c>
      <c r="AQ956" s="9">
        <v>0.30588704268740002</v>
      </c>
      <c r="AR956" s="9">
        <v>0.26856631996500002</v>
      </c>
      <c r="AS956" s="9">
        <v>0.2347619584483</v>
      </c>
      <c r="AT956" s="9">
        <v>0.41745089972409999</v>
      </c>
      <c r="AV956" s="9">
        <v>0.53727421927429997</v>
      </c>
      <c r="AX956" s="9">
        <v>0.26882194796659997</v>
      </c>
    </row>
    <row r="957" spans="1:50" x14ac:dyDescent="0.35">
      <c r="A957" t="s">
        <v>592</v>
      </c>
      <c r="B957" s="9">
        <v>0.17558697132449999</v>
      </c>
      <c r="C957" s="9">
        <v>0.18922882799730001</v>
      </c>
      <c r="D957" s="9">
        <v>0.15904421590660001</v>
      </c>
      <c r="E957" s="9">
        <v>0.1506739650219</v>
      </c>
      <c r="F957" s="9">
        <v>0.1826770282804</v>
      </c>
      <c r="G957" s="9">
        <v>0.10115132502470001</v>
      </c>
      <c r="H957" s="9">
        <v>0.14247533064769999</v>
      </c>
      <c r="I957" s="9">
        <v>0.26804351341630001</v>
      </c>
      <c r="J957" s="9">
        <v>8.9035685023770003E-2</v>
      </c>
      <c r="K957" s="9">
        <v>0.23411483892740001</v>
      </c>
      <c r="L957" s="9">
        <v>0.1719631478244</v>
      </c>
      <c r="M957" s="9">
        <v>0.1107898967747</v>
      </c>
      <c r="N957" s="9">
        <v>0.1705122894395</v>
      </c>
      <c r="O957" s="9">
        <v>0.24491094249510001</v>
      </c>
      <c r="P957" s="9">
        <v>0.23344383271819999</v>
      </c>
      <c r="Q957" s="9">
        <v>0.15801308283089999</v>
      </c>
      <c r="R957" s="9">
        <v>0.1106246936925</v>
      </c>
      <c r="S957" s="9">
        <v>0.1415015737718</v>
      </c>
      <c r="T957" s="9">
        <v>0.2206614542874</v>
      </c>
      <c r="U957" s="9">
        <v>0.12779721288189999</v>
      </c>
      <c r="V957" s="9">
        <v>0.17558697132449999</v>
      </c>
      <c r="W957" s="9">
        <v>0.21187090162630001</v>
      </c>
      <c r="X957" s="9">
        <v>0.12237065601329999</v>
      </c>
      <c r="Y957" s="9">
        <v>0.29952086372019998</v>
      </c>
      <c r="Z957" s="9">
        <v>0.23088248995009999</v>
      </c>
      <c r="AA957" s="9">
        <v>0.1860789255062</v>
      </c>
      <c r="AB957" s="9">
        <v>0.30395674481649998</v>
      </c>
      <c r="AC957" s="9">
        <v>8.8907141979670007E-2</v>
      </c>
      <c r="AD957" s="9">
        <v>0.26781641684820001</v>
      </c>
      <c r="AE957" s="9">
        <v>0.3031873534758</v>
      </c>
      <c r="AF957" s="9">
        <v>0.28921446683989999</v>
      </c>
      <c r="AG957" s="9">
        <v>0.24817372909650001</v>
      </c>
      <c r="AI957" s="9">
        <v>0.24421910186250001</v>
      </c>
      <c r="AJ957" s="9">
        <v>0.19354420886179999</v>
      </c>
      <c r="AK957" s="9">
        <v>0.1875098630616</v>
      </c>
      <c r="AL957" s="9">
        <v>0.25898101861270001</v>
      </c>
      <c r="AM957" s="9">
        <v>9.771058995371E-2</v>
      </c>
      <c r="AN957" s="9">
        <v>0</v>
      </c>
      <c r="AO957" s="9">
        <v>0</v>
      </c>
      <c r="AP957" s="9">
        <v>0.17778443393750001</v>
      </c>
      <c r="AQ957" s="9">
        <v>0.15067580841520001</v>
      </c>
      <c r="AR957" s="9">
        <v>0.17558697132449999</v>
      </c>
      <c r="AS957" s="9">
        <v>0.15939745706049999</v>
      </c>
      <c r="AT957" s="9">
        <v>0.28921446683989999</v>
      </c>
      <c r="AV957" s="9">
        <v>0.3031873534758</v>
      </c>
      <c r="AX957" s="9">
        <v>0.17480227481089999</v>
      </c>
    </row>
    <row r="958" spans="1:50" x14ac:dyDescent="0.35">
      <c r="A958" t="s">
        <v>593</v>
      </c>
      <c r="B958" s="9">
        <v>0.12671998427600001</v>
      </c>
      <c r="C958" s="9">
        <v>0.1340693945476</v>
      </c>
      <c r="D958" s="9">
        <v>0.11894461922839999</v>
      </c>
      <c r="E958" s="9">
        <v>0.28561272178050001</v>
      </c>
      <c r="F958" s="9">
        <v>0.1155355838109</v>
      </c>
      <c r="G958" s="9">
        <v>0.15116051246170001</v>
      </c>
      <c r="H958" s="9">
        <v>0.13310283625540001</v>
      </c>
      <c r="I958" s="9">
        <v>0.1174936945151</v>
      </c>
      <c r="J958" s="9">
        <v>5.154974180797E-2</v>
      </c>
      <c r="K958" s="9">
        <v>7.3451339509979993E-2</v>
      </c>
      <c r="L958" s="9">
        <v>0.25724063454099999</v>
      </c>
      <c r="M958" s="9">
        <v>4.9983954604580001E-2</v>
      </c>
      <c r="N958" s="9">
        <v>0.1869981097092</v>
      </c>
      <c r="O958" s="9">
        <v>6.464602901298E-2</v>
      </c>
      <c r="P958" s="9">
        <v>0.1690739622737</v>
      </c>
      <c r="Q958" s="9">
        <v>4.4010902097909997E-2</v>
      </c>
      <c r="R958" s="9">
        <v>0.1103781359356</v>
      </c>
      <c r="S958" s="9">
        <v>9.9421114533250005E-2</v>
      </c>
      <c r="T958" s="9">
        <v>0.14788096916060001</v>
      </c>
      <c r="U958" s="9">
        <v>0.1042842670017</v>
      </c>
      <c r="V958" s="9">
        <v>0.12671998427600001</v>
      </c>
      <c r="W958" s="11">
        <v>0.4277366156197</v>
      </c>
      <c r="X958" s="9">
        <v>0.35240712783400002</v>
      </c>
      <c r="Y958" s="11">
        <v>0.445617082788</v>
      </c>
      <c r="Z958" s="9">
        <v>0.29651995860930003</v>
      </c>
      <c r="AA958" s="9">
        <v>0.23035096669249999</v>
      </c>
      <c r="AB958" s="9">
        <v>0.36979940584010002</v>
      </c>
      <c r="AC958" s="9">
        <v>0.30754690871630003</v>
      </c>
      <c r="AD958" s="11">
        <v>0.4123381413485</v>
      </c>
      <c r="AE958" s="11">
        <v>0.4922454125688</v>
      </c>
      <c r="AF958" s="9">
        <v>0.33040049719870002</v>
      </c>
      <c r="AG958" s="9">
        <v>0.24817372909650001</v>
      </c>
      <c r="AI958" s="9">
        <v>0.21515997159540001</v>
      </c>
      <c r="AJ958" s="9">
        <v>0.20098961470689999</v>
      </c>
      <c r="AK958" s="9">
        <v>9.3944495538910003E-2</v>
      </c>
      <c r="AL958" s="9">
        <v>0.1525016187155</v>
      </c>
      <c r="AM958" s="9">
        <v>0.30342272707309997</v>
      </c>
      <c r="AN958" s="9">
        <v>0</v>
      </c>
      <c r="AO958" s="9">
        <v>0.12187779071179999</v>
      </c>
      <c r="AP958" s="9">
        <v>8.1838539027579996E-2</v>
      </c>
      <c r="AQ958" s="9">
        <v>0.23458287193050001</v>
      </c>
      <c r="AR958" s="9">
        <v>0.12671998427600001</v>
      </c>
      <c r="AS958" s="10">
        <v>8.3642033849539998E-2</v>
      </c>
      <c r="AT958" s="9">
        <v>0.33040049719870002</v>
      </c>
      <c r="AV958" s="11">
        <v>0.4922454125688</v>
      </c>
      <c r="AX958" s="9">
        <v>0.12684059946090001</v>
      </c>
    </row>
    <row r="959" spans="1:50" x14ac:dyDescent="0.35">
      <c r="A959" t="s">
        <v>594</v>
      </c>
      <c r="B959" s="9">
        <v>0.1164793574027</v>
      </c>
      <c r="C959" s="9">
        <v>0.12856555955509999</v>
      </c>
      <c r="D959" s="9">
        <v>0.1035096217831</v>
      </c>
      <c r="E959" s="9">
        <v>0.13670601477870001</v>
      </c>
      <c r="F959" s="9">
        <v>9.5240670026169996E-2</v>
      </c>
      <c r="G959" s="9">
        <v>0.1224232117174</v>
      </c>
      <c r="H959" s="9">
        <v>0.108644839243</v>
      </c>
      <c r="I959" s="9">
        <v>0.103345452756</v>
      </c>
      <c r="J959" s="9">
        <v>0.18762195603689999</v>
      </c>
      <c r="K959" s="9">
        <v>0.1088588071125</v>
      </c>
      <c r="L959" s="9">
        <v>0.1155314513118</v>
      </c>
      <c r="M959" s="9">
        <v>0.1278077088848</v>
      </c>
      <c r="N959" s="9">
        <v>0.1281235282283</v>
      </c>
      <c r="O959" s="9">
        <v>9.4940678616559998E-2</v>
      </c>
      <c r="P959" s="9">
        <v>0.10369740859230001</v>
      </c>
      <c r="Q959" s="9">
        <v>0.23327581676709999</v>
      </c>
      <c r="R959" s="9">
        <v>0.143297707813</v>
      </c>
      <c r="S959" s="9">
        <v>7.7584136812479998E-2</v>
      </c>
      <c r="T959" s="9">
        <v>0.1256555656068</v>
      </c>
      <c r="U959" s="9">
        <v>0.10675037673190001</v>
      </c>
      <c r="V959" s="9">
        <v>0.1164793574027</v>
      </c>
      <c r="W959" s="9">
        <v>0.1995483664588</v>
      </c>
      <c r="X959" s="9">
        <v>0.12237065601329999</v>
      </c>
      <c r="Y959" s="9">
        <v>6.8926066790470003E-2</v>
      </c>
      <c r="Z959" s="9">
        <v>5.8227229855199999E-2</v>
      </c>
      <c r="AA959" s="9">
        <v>9.6221794687550002E-2</v>
      </c>
      <c r="AB959" s="9">
        <v>0.12384474800670001</v>
      </c>
      <c r="AC959" s="9">
        <v>0.27835050603520001</v>
      </c>
      <c r="AD959" s="9">
        <v>0.2223043951941</v>
      </c>
      <c r="AE959" s="9">
        <v>8.698172609233E-2</v>
      </c>
      <c r="AF959" s="9">
        <v>0.19570369003570001</v>
      </c>
      <c r="AG959" s="9">
        <v>0.38741028514379999</v>
      </c>
      <c r="AI959" s="9">
        <v>0.128969929836</v>
      </c>
      <c r="AJ959" s="9">
        <v>0.1957437152048</v>
      </c>
      <c r="AK959" s="9">
        <v>7.2081141128810006E-2</v>
      </c>
      <c r="AL959" s="9">
        <v>0.1142377634454</v>
      </c>
      <c r="AM959" s="9">
        <v>0.17528340363719999</v>
      </c>
      <c r="AN959" s="9">
        <v>0</v>
      </c>
      <c r="AO959" s="9">
        <v>0</v>
      </c>
      <c r="AP959" s="9">
        <v>0.1456015390365</v>
      </c>
      <c r="AQ959" s="9">
        <v>6.7916994558850002E-2</v>
      </c>
      <c r="AR959" s="9">
        <v>0.1164793574027</v>
      </c>
      <c r="AS959" s="9">
        <v>0.1135233353199</v>
      </c>
      <c r="AT959" s="9">
        <v>0.19570369003570001</v>
      </c>
      <c r="AV959" s="9">
        <v>8.698172609233E-2</v>
      </c>
      <c r="AX959" s="9">
        <v>0.1165902253081</v>
      </c>
    </row>
    <row r="960" spans="1:50" x14ac:dyDescent="0.35">
      <c r="A960" t="s">
        <v>595</v>
      </c>
      <c r="B960" s="9">
        <v>0.1447437014953</v>
      </c>
      <c r="C960" s="9">
        <v>0.1080102704288</v>
      </c>
      <c r="D960" s="9">
        <v>0.18515571918939999</v>
      </c>
      <c r="E960" s="9">
        <v>7.2840855183939998E-2</v>
      </c>
      <c r="F960" s="9">
        <v>0.13789347953879999</v>
      </c>
      <c r="G960" s="9">
        <v>0.20540602491250001</v>
      </c>
      <c r="H960" s="9">
        <v>0.1711850529584</v>
      </c>
      <c r="I960" s="9">
        <v>5.2462304051220002E-2</v>
      </c>
      <c r="J960" s="9">
        <v>0.1291558249774</v>
      </c>
      <c r="K960" s="9">
        <v>0.18022158627259999</v>
      </c>
      <c r="L960" s="9">
        <v>0.1327008110763</v>
      </c>
      <c r="M960" s="9">
        <v>0.23620642346840001</v>
      </c>
      <c r="N960" s="9">
        <v>0.1222416946921</v>
      </c>
      <c r="O960" s="9">
        <v>8.5687502468989998E-2</v>
      </c>
      <c r="P960" s="9">
        <v>0.16312407112640001</v>
      </c>
      <c r="Q960" s="9">
        <v>0</v>
      </c>
      <c r="R960" s="9">
        <v>0.18157427678659999</v>
      </c>
      <c r="S960" s="9">
        <v>0.13300880065789999</v>
      </c>
      <c r="T960" s="9">
        <v>0.13548131785369999</v>
      </c>
      <c r="U960" s="9">
        <v>0.15456404879009999</v>
      </c>
      <c r="V960" s="9">
        <v>0.1447437014953</v>
      </c>
      <c r="W960" s="9">
        <v>0.1562167888614</v>
      </c>
      <c r="X960" s="9">
        <v>0</v>
      </c>
      <c r="Y960" s="9">
        <v>7.5006266283830003E-2</v>
      </c>
      <c r="Z960" s="9">
        <v>0.31212716797099999</v>
      </c>
      <c r="AA960" s="9">
        <v>0.17013676591570001</v>
      </c>
      <c r="AB960" s="9">
        <v>6.4550431547420004E-2</v>
      </c>
      <c r="AC960" s="9">
        <v>0.21502255588130001</v>
      </c>
      <c r="AD960" s="9">
        <v>0.1166939314356</v>
      </c>
      <c r="AE960" s="9">
        <v>9.4654675841900002E-2</v>
      </c>
      <c r="AF960" s="9">
        <v>0.34615340655900001</v>
      </c>
      <c r="AG960" s="9">
        <v>0.27006596598420002</v>
      </c>
      <c r="AI960" s="9">
        <v>0.108350613677</v>
      </c>
      <c r="AJ960" s="9">
        <v>6.204891164878E-2</v>
      </c>
      <c r="AK960" s="9">
        <v>0.12668220134249999</v>
      </c>
      <c r="AL960" s="9">
        <v>0.1181592088704</v>
      </c>
      <c r="AM960" s="9">
        <v>9.1789073591489995E-2</v>
      </c>
      <c r="AN960" s="11">
        <v>0.78332290994950005</v>
      </c>
      <c r="AO960" s="11">
        <v>0.87812220928819995</v>
      </c>
      <c r="AP960" s="9">
        <v>0.15595580221989999</v>
      </c>
      <c r="AQ960" s="9">
        <v>0.1658403163544</v>
      </c>
      <c r="AR960" s="9">
        <v>0.1447437014953</v>
      </c>
      <c r="AS960" s="9">
        <v>0.1377537070439</v>
      </c>
      <c r="AT960" s="9">
        <v>0.34615340655900001</v>
      </c>
      <c r="AV960" s="9">
        <v>9.4654675841900002E-2</v>
      </c>
      <c r="AX960" s="9">
        <v>0.14488147209569999</v>
      </c>
    </row>
    <row r="961" spans="1:50" x14ac:dyDescent="0.35">
      <c r="A961" t="s">
        <v>391</v>
      </c>
      <c r="B961" s="9">
        <v>1</v>
      </c>
      <c r="C961" s="9">
        <v>1</v>
      </c>
      <c r="D961" s="9">
        <v>1</v>
      </c>
      <c r="E961" s="9">
        <v>1</v>
      </c>
      <c r="F961" s="9">
        <v>1</v>
      </c>
      <c r="G961" s="9">
        <v>1</v>
      </c>
      <c r="H961" s="9">
        <v>1</v>
      </c>
      <c r="I961" s="9">
        <v>1</v>
      </c>
      <c r="J961" s="9">
        <v>1</v>
      </c>
      <c r="K961" s="9">
        <v>1</v>
      </c>
      <c r="L961" s="9">
        <v>1</v>
      </c>
      <c r="M961" s="9">
        <v>1</v>
      </c>
      <c r="N961" s="9">
        <v>1</v>
      </c>
      <c r="O961" s="9">
        <v>1</v>
      </c>
      <c r="P961" s="9">
        <v>1</v>
      </c>
      <c r="Q961" s="9">
        <v>1</v>
      </c>
      <c r="R961" s="9">
        <v>1</v>
      </c>
      <c r="S961" s="9">
        <v>1</v>
      </c>
      <c r="T961" s="9">
        <v>1</v>
      </c>
      <c r="U961" s="9">
        <v>1</v>
      </c>
      <c r="V961" s="9">
        <v>1</v>
      </c>
      <c r="W961" s="9">
        <v>1</v>
      </c>
      <c r="X961" s="9">
        <v>1</v>
      </c>
      <c r="Y961" s="9">
        <v>1</v>
      </c>
      <c r="Z961" s="9">
        <v>1</v>
      </c>
      <c r="AA961" s="9">
        <v>1</v>
      </c>
      <c r="AB961" s="9">
        <v>1</v>
      </c>
      <c r="AC961" s="9">
        <v>1</v>
      </c>
      <c r="AD961" s="9">
        <v>1</v>
      </c>
      <c r="AE961" s="9">
        <v>1</v>
      </c>
      <c r="AF961" s="9">
        <v>1</v>
      </c>
      <c r="AG961" s="9">
        <v>1</v>
      </c>
      <c r="AI961" s="9">
        <v>1</v>
      </c>
      <c r="AJ961" s="9">
        <v>1</v>
      </c>
      <c r="AK961" s="9">
        <v>1</v>
      </c>
      <c r="AL961" s="9">
        <v>1</v>
      </c>
      <c r="AM961" s="9">
        <v>1</v>
      </c>
      <c r="AN961" s="9">
        <v>1</v>
      </c>
      <c r="AO961" s="9">
        <v>1</v>
      </c>
      <c r="AP961" s="9">
        <v>1</v>
      </c>
      <c r="AQ961" s="9">
        <v>1</v>
      </c>
      <c r="AR961" s="9">
        <v>1</v>
      </c>
      <c r="AS961" s="9">
        <v>1</v>
      </c>
      <c r="AT961" s="9">
        <v>1</v>
      </c>
      <c r="AV961" s="9">
        <v>1</v>
      </c>
      <c r="AX961" s="9">
        <v>1</v>
      </c>
    </row>
    <row r="962" spans="1:50" x14ac:dyDescent="0.35">
      <c r="A962" t="s">
        <v>341</v>
      </c>
      <c r="B962" s="6">
        <v>138</v>
      </c>
      <c r="C962" s="6">
        <v>66</v>
      </c>
      <c r="D962" s="6">
        <v>71</v>
      </c>
      <c r="E962" s="6">
        <v>20</v>
      </c>
      <c r="F962" s="6">
        <v>22</v>
      </c>
      <c r="G962" s="6">
        <v>39</v>
      </c>
      <c r="H962" s="6">
        <v>61</v>
      </c>
      <c r="I962" s="6">
        <v>19</v>
      </c>
      <c r="J962" s="6">
        <v>10</v>
      </c>
      <c r="K962" s="6">
        <v>28</v>
      </c>
      <c r="L962" s="6">
        <v>26</v>
      </c>
      <c r="M962" s="6">
        <v>38</v>
      </c>
      <c r="N962" s="6">
        <v>36</v>
      </c>
      <c r="O962" s="6">
        <v>38</v>
      </c>
      <c r="P962" s="6">
        <v>52</v>
      </c>
      <c r="Q962" s="6">
        <v>14</v>
      </c>
      <c r="R962" s="6">
        <v>34</v>
      </c>
      <c r="S962" s="6">
        <v>38</v>
      </c>
      <c r="T962" s="6">
        <v>66</v>
      </c>
      <c r="U962" s="6">
        <v>72</v>
      </c>
      <c r="V962" s="6">
        <v>138</v>
      </c>
      <c r="W962" s="6">
        <v>12</v>
      </c>
      <c r="X962" s="6">
        <v>6</v>
      </c>
      <c r="Y962" s="6">
        <v>13</v>
      </c>
      <c r="Z962" s="6">
        <v>15</v>
      </c>
      <c r="AA962" s="6">
        <v>16</v>
      </c>
      <c r="AB962" s="6">
        <v>12</v>
      </c>
      <c r="AC962" s="6">
        <v>9</v>
      </c>
      <c r="AD962" s="6">
        <v>15</v>
      </c>
      <c r="AE962" s="6">
        <v>10</v>
      </c>
      <c r="AF962" s="6">
        <v>10</v>
      </c>
      <c r="AG962" s="6">
        <v>4</v>
      </c>
      <c r="AH962" s="6">
        <v>0</v>
      </c>
      <c r="AI962" s="6">
        <v>42</v>
      </c>
      <c r="AJ962" s="6">
        <v>47</v>
      </c>
      <c r="AK962" s="6">
        <v>51</v>
      </c>
      <c r="AL962" s="6">
        <v>36</v>
      </c>
      <c r="AM962" s="6">
        <v>20</v>
      </c>
      <c r="AN962" s="6">
        <v>2</v>
      </c>
      <c r="AO962" s="6">
        <v>4</v>
      </c>
      <c r="AP962" s="6">
        <v>75</v>
      </c>
      <c r="AQ962" s="6">
        <v>31</v>
      </c>
      <c r="AR962" s="6">
        <v>138</v>
      </c>
      <c r="AS962" s="6">
        <v>120</v>
      </c>
      <c r="AT962" s="6">
        <v>10</v>
      </c>
      <c r="AU962" s="6">
        <v>0</v>
      </c>
      <c r="AV962" s="6">
        <v>10</v>
      </c>
      <c r="AW962" s="6">
        <v>0</v>
      </c>
      <c r="AX962" s="6">
        <v>137</v>
      </c>
    </row>
    <row r="963" spans="1:50" x14ac:dyDescent="0.35">
      <c r="A963" t="s">
        <v>596</v>
      </c>
    </row>
    <row r="964" spans="1:50" x14ac:dyDescent="0.35">
      <c r="A964" t="s">
        <v>343</v>
      </c>
    </row>
    <row r="968" spans="1:50" x14ac:dyDescent="0.35">
      <c r="A968" s="3" t="s">
        <v>337</v>
      </c>
    </row>
    <row r="969" spans="1:50" x14ac:dyDescent="0.35">
      <c r="A969" t="s">
        <v>90</v>
      </c>
    </row>
    <row r="970" spans="1:50" ht="130.5" x14ac:dyDescent="0.35">
      <c r="A970" s="4" t="s">
        <v>393</v>
      </c>
      <c r="B970" s="4" t="s">
        <v>344</v>
      </c>
      <c r="C970" s="4" t="s">
        <v>345</v>
      </c>
      <c r="D970" s="4" t="s">
        <v>346</v>
      </c>
      <c r="E970" s="4" t="s">
        <v>579</v>
      </c>
      <c r="F970" s="4" t="s">
        <v>348</v>
      </c>
      <c r="G970" s="4" t="s">
        <v>349</v>
      </c>
      <c r="H970" s="4" t="s">
        <v>350</v>
      </c>
      <c r="I970" s="4" t="s">
        <v>351</v>
      </c>
      <c r="J970" s="4" t="s">
        <v>352</v>
      </c>
      <c r="K970" s="4" t="s">
        <v>353</v>
      </c>
      <c r="L970" s="4" t="s">
        <v>580</v>
      </c>
      <c r="M970" s="4" t="s">
        <v>581</v>
      </c>
      <c r="N970" s="4" t="s">
        <v>356</v>
      </c>
      <c r="O970" s="4" t="s">
        <v>357</v>
      </c>
      <c r="P970" s="4" t="s">
        <v>582</v>
      </c>
      <c r="Q970" s="4" t="s">
        <v>359</v>
      </c>
      <c r="R970" s="4" t="s">
        <v>361</v>
      </c>
      <c r="S970" s="4" t="s">
        <v>362</v>
      </c>
      <c r="T970" s="4" t="s">
        <v>360</v>
      </c>
      <c r="U970" s="4" t="s">
        <v>363</v>
      </c>
      <c r="V970" s="4" t="s">
        <v>364</v>
      </c>
      <c r="W970" s="4" t="s">
        <v>365</v>
      </c>
      <c r="X970" s="4" t="s">
        <v>366</v>
      </c>
      <c r="Y970" s="4" t="s">
        <v>367</v>
      </c>
      <c r="Z970" s="4" t="s">
        <v>368</v>
      </c>
      <c r="AA970" s="4" t="s">
        <v>369</v>
      </c>
      <c r="AB970" s="4" t="s">
        <v>370</v>
      </c>
      <c r="AC970" s="4" t="s">
        <v>371</v>
      </c>
      <c r="AD970" s="4" t="s">
        <v>372</v>
      </c>
      <c r="AE970" s="4" t="s">
        <v>373</v>
      </c>
      <c r="AF970" s="4" t="s">
        <v>374</v>
      </c>
      <c r="AG970" s="4" t="s">
        <v>375</v>
      </c>
      <c r="AH970" s="4" t="s">
        <v>376</v>
      </c>
      <c r="AI970" s="4" t="s">
        <v>583</v>
      </c>
      <c r="AJ970" s="4" t="s">
        <v>584</v>
      </c>
      <c r="AK970" s="4" t="s">
        <v>380</v>
      </c>
      <c r="AL970" s="4" t="s">
        <v>381</v>
      </c>
      <c r="AM970" s="4" t="s">
        <v>379</v>
      </c>
      <c r="AN970" s="4" t="s">
        <v>382</v>
      </c>
      <c r="AO970" s="4" t="s">
        <v>383</v>
      </c>
      <c r="AP970" s="4" t="s">
        <v>585</v>
      </c>
      <c r="AQ970" s="4" t="s">
        <v>586</v>
      </c>
      <c r="AR970" s="4" t="s">
        <v>587</v>
      </c>
      <c r="AS970" s="4" t="s">
        <v>182</v>
      </c>
      <c r="AT970" s="4" t="s">
        <v>389</v>
      </c>
      <c r="AU970" s="4" t="s">
        <v>298</v>
      </c>
      <c r="AV970" s="4" t="s">
        <v>390</v>
      </c>
      <c r="AW970" s="4" t="s">
        <v>299</v>
      </c>
      <c r="AX970" s="4" t="s">
        <v>391</v>
      </c>
    </row>
    <row r="971" spans="1:50" x14ac:dyDescent="0.35">
      <c r="A971" t="s">
        <v>597</v>
      </c>
      <c r="B971" s="9">
        <v>0.57980061717590003</v>
      </c>
      <c r="C971" s="9">
        <v>0.60316775684320001</v>
      </c>
      <c r="D971" s="9">
        <v>0.54111728323700004</v>
      </c>
      <c r="E971" s="9">
        <v>0.47586456125920001</v>
      </c>
      <c r="F971" s="9">
        <v>0.52042353648100004</v>
      </c>
      <c r="G971" s="9">
        <v>0.56859691474789997</v>
      </c>
      <c r="H971" s="9">
        <v>0.54144492099730002</v>
      </c>
      <c r="I971" s="9">
        <v>0.69345372009899997</v>
      </c>
      <c r="J971" s="9">
        <v>0.75786841940850003</v>
      </c>
      <c r="K971" s="9">
        <v>0.55914458177199999</v>
      </c>
      <c r="L971" s="9">
        <v>0.60474804204330002</v>
      </c>
      <c r="M971" s="9">
        <v>0.67385417115620005</v>
      </c>
      <c r="N971" s="9">
        <v>0.42020309315760002</v>
      </c>
      <c r="O971" s="9">
        <v>0.57932038882229997</v>
      </c>
      <c r="P971" s="9">
        <v>0.49449108813569997</v>
      </c>
      <c r="Q971" s="9">
        <v>0.57072472610430003</v>
      </c>
      <c r="R971" s="9">
        <v>0.58863174054040002</v>
      </c>
      <c r="S971" s="9">
        <v>0.69224970259069996</v>
      </c>
      <c r="T971" s="9">
        <v>0.50823854455780004</v>
      </c>
      <c r="U971" s="9">
        <v>0.64656550160479997</v>
      </c>
      <c r="V971" s="9">
        <v>0.32715106345700001</v>
      </c>
      <c r="W971" s="9">
        <v>0.57980061717590003</v>
      </c>
      <c r="X971" s="9">
        <v>0.44707579733879999</v>
      </c>
      <c r="Y971" s="9">
        <v>0.35046129197499998</v>
      </c>
      <c r="Z971" s="9">
        <v>0.27142186348399999</v>
      </c>
      <c r="AA971" s="9">
        <v>0.31271672276559997</v>
      </c>
      <c r="AB971" s="9">
        <v>0.37512477877549999</v>
      </c>
      <c r="AC971" s="9">
        <v>0.66261277463750001</v>
      </c>
      <c r="AD971" s="9">
        <v>0.53370179213839997</v>
      </c>
      <c r="AE971" s="9">
        <v>0.22235579282189999</v>
      </c>
      <c r="AF971" s="9">
        <v>0.2101288163733</v>
      </c>
      <c r="AG971" s="9">
        <v>0</v>
      </c>
      <c r="AI971" s="9">
        <v>0.59220848257589997</v>
      </c>
      <c r="AJ971" s="9">
        <v>0.51602712509990001</v>
      </c>
      <c r="AK971" s="9">
        <v>0.38171555845979999</v>
      </c>
      <c r="AL971" s="9">
        <v>0.47888923177300002</v>
      </c>
      <c r="AM971" s="9">
        <v>0.59762283004880001</v>
      </c>
      <c r="AN971" s="9">
        <v>1</v>
      </c>
      <c r="AO971" s="9">
        <v>1</v>
      </c>
      <c r="AP971" s="9">
        <v>0.59283951187670003</v>
      </c>
      <c r="AQ971" s="9">
        <v>0.60816200997460002</v>
      </c>
      <c r="AR971" s="9">
        <v>0.57980061717590003</v>
      </c>
      <c r="AS971" s="9">
        <v>0.62140273614329999</v>
      </c>
      <c r="AT971" s="9">
        <v>0.2101288163733</v>
      </c>
      <c r="AV971" s="9">
        <v>0.22235579282189999</v>
      </c>
      <c r="AX971" s="9">
        <v>0.57953280745489999</v>
      </c>
    </row>
    <row r="972" spans="1:50" x14ac:dyDescent="0.35">
      <c r="A972" t="s">
        <v>598</v>
      </c>
      <c r="B972" s="9">
        <v>0.23805190685780001</v>
      </c>
      <c r="C972" s="9">
        <v>0.2482806158078</v>
      </c>
      <c r="D972" s="9">
        <v>0.22182479684840001</v>
      </c>
      <c r="E972" s="9">
        <v>0.26237604321320002</v>
      </c>
      <c r="F972" s="9">
        <v>0.31753700599329998</v>
      </c>
      <c r="G972" s="9">
        <v>0.18474336518209999</v>
      </c>
      <c r="H972" s="9">
        <v>0.25958993470109998</v>
      </c>
      <c r="I972" s="9">
        <v>0.1962737571573</v>
      </c>
      <c r="J972" s="9">
        <v>0.11308844798209999</v>
      </c>
      <c r="K972" s="9">
        <v>0.26321665434680003</v>
      </c>
      <c r="L972" s="9">
        <v>0.17726588830160001</v>
      </c>
      <c r="M972" s="9">
        <v>0.1967179556252</v>
      </c>
      <c r="N972" s="9">
        <v>0.28877070164660001</v>
      </c>
      <c r="O972" s="9">
        <v>0.2961558342492</v>
      </c>
      <c r="P972" s="9">
        <v>0.34003813971199998</v>
      </c>
      <c r="Q972" s="9">
        <v>0.2629739177398</v>
      </c>
      <c r="R972" s="9">
        <v>0.30697938973240002</v>
      </c>
      <c r="S972" s="9">
        <v>3.670770080283E-2</v>
      </c>
      <c r="T972" s="9">
        <v>0.3261409014128</v>
      </c>
      <c r="U972" s="9">
        <v>0.15586798839730001</v>
      </c>
      <c r="V972" s="9">
        <v>0.33510289748529998</v>
      </c>
      <c r="W972" s="9">
        <v>0.23805190685780001</v>
      </c>
      <c r="X972" s="9">
        <v>0.65275771586870002</v>
      </c>
      <c r="Y972" s="9">
        <v>0.37245985292669997</v>
      </c>
      <c r="Z972" s="9">
        <v>0.52460060448919998</v>
      </c>
      <c r="AA972" s="9">
        <v>0.439092226365</v>
      </c>
      <c r="AB972" s="9">
        <v>0.49439824469639998</v>
      </c>
      <c r="AC972" s="9">
        <v>0.22356298750430001</v>
      </c>
      <c r="AD972" s="9">
        <v>0.33413916652800002</v>
      </c>
      <c r="AE972" s="9">
        <v>0.22235579282189999</v>
      </c>
      <c r="AF972" s="9">
        <v>0</v>
      </c>
      <c r="AG972" s="9">
        <v>0</v>
      </c>
      <c r="AI972" s="9">
        <v>0.25372947093210002</v>
      </c>
      <c r="AJ972" s="9">
        <v>0.35912512889609999</v>
      </c>
      <c r="AK972" s="9">
        <v>0.26302873732350002</v>
      </c>
      <c r="AL972" s="9">
        <v>0.34735572943089998</v>
      </c>
      <c r="AM972" s="9">
        <v>0.28671977272819998</v>
      </c>
      <c r="AN972" s="9">
        <v>0</v>
      </c>
      <c r="AO972" s="9">
        <v>0</v>
      </c>
      <c r="AP972" s="9">
        <v>0.17613814263880001</v>
      </c>
      <c r="AQ972" s="9">
        <v>0.32764353275840002</v>
      </c>
      <c r="AR972" s="9">
        <v>0.23805190685780001</v>
      </c>
      <c r="AS972" s="9">
        <v>0.25432825960990002</v>
      </c>
      <c r="AT972" s="9">
        <v>0</v>
      </c>
      <c r="AV972" s="9">
        <v>0.22235579282189999</v>
      </c>
      <c r="AX972" s="9">
        <v>0.2382036267731</v>
      </c>
    </row>
    <row r="973" spans="1:50" x14ac:dyDescent="0.35">
      <c r="A973" t="s">
        <v>599</v>
      </c>
      <c r="B973" s="9">
        <v>0.14328689365120001</v>
      </c>
      <c r="C973" s="9">
        <v>0.1139807759159</v>
      </c>
      <c r="D973" s="9">
        <v>0.19115991661369999</v>
      </c>
      <c r="E973" s="9">
        <v>0.16451635185890001</v>
      </c>
      <c r="F973" s="9">
        <v>0.13660625289389999</v>
      </c>
      <c r="G973" s="9">
        <v>8.9069058239370003E-2</v>
      </c>
      <c r="H973" s="9">
        <v>0.1158624793905</v>
      </c>
      <c r="I973" s="9">
        <v>0.22342842224170001</v>
      </c>
      <c r="J973" s="9">
        <v>0.12904313260940001</v>
      </c>
      <c r="K973" s="9">
        <v>0.17334386131929999</v>
      </c>
      <c r="L973" s="9">
        <v>0.2791666342504</v>
      </c>
      <c r="M973" s="9">
        <v>9.4085743014289999E-2</v>
      </c>
      <c r="N973" s="9">
        <v>0.17340523053529999</v>
      </c>
      <c r="O973" s="9">
        <v>5.2336796326930002E-2</v>
      </c>
      <c r="P973" s="9">
        <v>0.1863127505253</v>
      </c>
      <c r="Q973" s="9">
        <v>0.1663013561559</v>
      </c>
      <c r="R973" s="9">
        <v>4.8113129950650001E-2</v>
      </c>
      <c r="S973" s="9">
        <v>0.15256314067000001</v>
      </c>
      <c r="T973" s="9">
        <v>0.1827040316005</v>
      </c>
      <c r="U973" s="9">
        <v>0.10651209712240001</v>
      </c>
      <c r="V973" s="9">
        <v>0.3944990091126</v>
      </c>
      <c r="W973" s="9">
        <v>0.14328689365120001</v>
      </c>
      <c r="X973" s="9">
        <v>0.44707579733879999</v>
      </c>
      <c r="Y973" s="9">
        <v>0.3063197651956</v>
      </c>
      <c r="Z973" s="9">
        <v>0.2587169339273</v>
      </c>
      <c r="AA973" s="9">
        <v>0.12117971824279999</v>
      </c>
      <c r="AB973" s="9">
        <v>0.16827234445959999</v>
      </c>
      <c r="AC973" s="9">
        <v>0.27022388505400002</v>
      </c>
      <c r="AD973" s="9">
        <v>0.29320924227790002</v>
      </c>
      <c r="AE973" s="9">
        <v>0.63935928005300002</v>
      </c>
      <c r="AF973" s="9">
        <v>0.30877496754279998</v>
      </c>
      <c r="AG973" s="9">
        <v>0</v>
      </c>
      <c r="AI973" s="9">
        <v>0.13513243714750001</v>
      </c>
      <c r="AJ973" s="9">
        <v>0.16490871911460001</v>
      </c>
      <c r="AK973" s="9">
        <v>0.2176547234481</v>
      </c>
      <c r="AL973" s="9">
        <v>0.3145677678146</v>
      </c>
      <c r="AM973" s="9">
        <v>0.23383337163240001</v>
      </c>
      <c r="AN973" s="9">
        <v>0</v>
      </c>
      <c r="AO973" s="9">
        <v>0</v>
      </c>
      <c r="AP973" s="9">
        <v>0.10319747131699999</v>
      </c>
      <c r="AQ973" s="9">
        <v>0.18961863423360001</v>
      </c>
      <c r="AR973" s="9">
        <v>0.14328689365120001</v>
      </c>
      <c r="AS973" s="9">
        <v>9.6046561822869997E-2</v>
      </c>
      <c r="AT973" s="9">
        <v>0.30877496754279998</v>
      </c>
      <c r="AV973" s="9">
        <v>0.63935928005300002</v>
      </c>
      <c r="AX973" s="9">
        <v>0.14337821606760001</v>
      </c>
    </row>
    <row r="974" spans="1:50" x14ac:dyDescent="0.35">
      <c r="A974" t="s">
        <v>595</v>
      </c>
      <c r="B974" s="9">
        <v>9.0846688361780004E-2</v>
      </c>
      <c r="C974" s="9">
        <v>7.3518478248449995E-2</v>
      </c>
      <c r="D974" s="9">
        <v>0.11916344076090001</v>
      </c>
      <c r="E974" s="9">
        <v>9.7243043668760007E-2</v>
      </c>
      <c r="F974" s="9">
        <v>7.1716454879530003E-2</v>
      </c>
      <c r="G974" s="9">
        <v>0.1575906618307</v>
      </c>
      <c r="H974" s="9">
        <v>0.1091893245287</v>
      </c>
      <c r="I974" s="9">
        <v>8.2820971022999998E-2</v>
      </c>
      <c r="J974" s="9">
        <v>0</v>
      </c>
      <c r="K974" s="9">
        <v>7.8592144322760002E-2</v>
      </c>
      <c r="L974" s="9">
        <v>0</v>
      </c>
      <c r="M974" s="9">
        <v>6.8589654235000005E-2</v>
      </c>
      <c r="N974" s="9">
        <v>0.25541533043769998</v>
      </c>
      <c r="O974" s="9">
        <v>7.218698060164E-2</v>
      </c>
      <c r="P974" s="9">
        <v>4.9652223683549997E-2</v>
      </c>
      <c r="Q974" s="9">
        <v>0</v>
      </c>
      <c r="R974" s="9">
        <v>9.7214985866430001E-2</v>
      </c>
      <c r="S974" s="9">
        <v>0.1695056803917</v>
      </c>
      <c r="T974" s="9">
        <v>4.0698278948109998E-2</v>
      </c>
      <c r="U974" s="9">
        <v>0.1376333818755</v>
      </c>
      <c r="V974" s="9">
        <v>0.19422789765080001</v>
      </c>
      <c r="W974" s="9">
        <v>9.0846688361780004E-2</v>
      </c>
      <c r="X974" s="9">
        <v>0.34724228413129998</v>
      </c>
      <c r="Y974" s="9">
        <v>0.12543540240680001</v>
      </c>
      <c r="Z974" s="9">
        <v>0.23481686726100001</v>
      </c>
      <c r="AA974" s="9">
        <v>0.36937076911229999</v>
      </c>
      <c r="AB974" s="9">
        <v>0.16213165629330001</v>
      </c>
      <c r="AC974" s="9">
        <v>0.15485644022889999</v>
      </c>
      <c r="AD974" s="9">
        <v>0.1022535885883</v>
      </c>
      <c r="AE974" s="9">
        <v>0.36064071994699998</v>
      </c>
      <c r="AF974" s="11">
        <v>0.48109621608390002</v>
      </c>
      <c r="AG974" s="11">
        <v>1</v>
      </c>
      <c r="AI974" s="9">
        <v>0.1028486248487</v>
      </c>
      <c r="AJ974" s="9">
        <v>0.10783547065559999</v>
      </c>
      <c r="AK974" s="9">
        <v>0.1376009807687</v>
      </c>
      <c r="AL974" s="9">
        <v>5.0912229407430003E-2</v>
      </c>
      <c r="AM974" s="9">
        <v>7.1774563966900004E-2</v>
      </c>
      <c r="AN974" s="9">
        <v>0</v>
      </c>
      <c r="AO974" s="9">
        <v>0</v>
      </c>
      <c r="AP974" s="9">
        <v>0.12782487416749999</v>
      </c>
      <c r="AQ974" s="9">
        <v>3.7805072315980001E-2</v>
      </c>
      <c r="AR974" s="9">
        <v>9.0846688361780004E-2</v>
      </c>
      <c r="AS974" s="9">
        <v>5.556910360766E-2</v>
      </c>
      <c r="AT974" s="11">
        <v>0.48109621608390002</v>
      </c>
      <c r="AV974" s="9">
        <v>0.36064071994699998</v>
      </c>
      <c r="AX974" s="9">
        <v>9.0904588556929997E-2</v>
      </c>
    </row>
    <row r="975" spans="1:50" x14ac:dyDescent="0.35">
      <c r="A975" t="s">
        <v>391</v>
      </c>
      <c r="B975" s="9">
        <v>1</v>
      </c>
      <c r="C975" s="9">
        <v>1</v>
      </c>
      <c r="D975" s="9">
        <v>1</v>
      </c>
      <c r="E975" s="9">
        <v>1</v>
      </c>
      <c r="F975" s="9">
        <v>1</v>
      </c>
      <c r="G975" s="9">
        <v>1</v>
      </c>
      <c r="H975" s="9">
        <v>1</v>
      </c>
      <c r="I975" s="9">
        <v>1</v>
      </c>
      <c r="J975" s="9">
        <v>1</v>
      </c>
      <c r="K975" s="9">
        <v>1</v>
      </c>
      <c r="L975" s="9">
        <v>1</v>
      </c>
      <c r="M975" s="9">
        <v>1</v>
      </c>
      <c r="N975" s="9">
        <v>1</v>
      </c>
      <c r="O975" s="9">
        <v>1</v>
      </c>
      <c r="P975" s="9">
        <v>1</v>
      </c>
      <c r="Q975" s="9">
        <v>1</v>
      </c>
      <c r="R975" s="9">
        <v>1</v>
      </c>
      <c r="S975" s="9">
        <v>1</v>
      </c>
      <c r="T975" s="9">
        <v>1</v>
      </c>
      <c r="U975" s="9">
        <v>1</v>
      </c>
      <c r="V975" s="9">
        <v>1</v>
      </c>
      <c r="W975" s="9">
        <v>1</v>
      </c>
      <c r="X975" s="9">
        <v>1</v>
      </c>
      <c r="Y975" s="9">
        <v>1</v>
      </c>
      <c r="Z975" s="9">
        <v>1</v>
      </c>
      <c r="AA975" s="9">
        <v>1</v>
      </c>
      <c r="AB975" s="9">
        <v>1</v>
      </c>
      <c r="AC975" s="9">
        <v>1</v>
      </c>
      <c r="AD975" s="9">
        <v>1</v>
      </c>
      <c r="AE975" s="9">
        <v>1</v>
      </c>
      <c r="AF975" s="9">
        <v>1</v>
      </c>
      <c r="AG975" s="9">
        <v>1</v>
      </c>
      <c r="AI975" s="9">
        <v>1</v>
      </c>
      <c r="AJ975" s="9">
        <v>1</v>
      </c>
      <c r="AK975" s="9">
        <v>1</v>
      </c>
      <c r="AL975" s="9">
        <v>1</v>
      </c>
      <c r="AM975" s="9">
        <v>1</v>
      </c>
      <c r="AN975" s="9">
        <v>1</v>
      </c>
      <c r="AO975" s="9">
        <v>1</v>
      </c>
      <c r="AP975" s="9">
        <v>1</v>
      </c>
      <c r="AQ975" s="9">
        <v>1</v>
      </c>
      <c r="AR975" s="9">
        <v>1</v>
      </c>
      <c r="AS975" s="9">
        <v>1</v>
      </c>
      <c r="AT975" s="9">
        <v>1</v>
      </c>
      <c r="AV975" s="9">
        <v>1</v>
      </c>
      <c r="AX975" s="9">
        <v>1</v>
      </c>
    </row>
    <row r="976" spans="1:50" x14ac:dyDescent="0.35">
      <c r="A976" t="s">
        <v>341</v>
      </c>
      <c r="B976" s="6">
        <v>82</v>
      </c>
      <c r="C976" s="6">
        <v>45</v>
      </c>
      <c r="D976" s="6">
        <v>36</v>
      </c>
      <c r="E976" s="6">
        <v>13</v>
      </c>
      <c r="F976" s="6">
        <v>18</v>
      </c>
      <c r="G976" s="6">
        <v>22</v>
      </c>
      <c r="H976" s="6">
        <v>40</v>
      </c>
      <c r="I976" s="6">
        <v>11</v>
      </c>
      <c r="J976" s="6">
        <v>7</v>
      </c>
      <c r="K976" s="6">
        <v>11</v>
      </c>
      <c r="L976" s="6">
        <v>18</v>
      </c>
      <c r="M976" s="6">
        <v>24</v>
      </c>
      <c r="N976" s="6">
        <v>18</v>
      </c>
      <c r="O976" s="6">
        <v>22</v>
      </c>
      <c r="P976" s="6">
        <v>28</v>
      </c>
      <c r="Q976" s="6">
        <v>9</v>
      </c>
      <c r="R976" s="6">
        <v>20</v>
      </c>
      <c r="S976" s="6">
        <v>25</v>
      </c>
      <c r="T976" s="6">
        <v>37</v>
      </c>
      <c r="U976" s="6">
        <v>45</v>
      </c>
      <c r="V976" s="6">
        <v>12</v>
      </c>
      <c r="W976" s="6">
        <v>82</v>
      </c>
      <c r="X976" s="6">
        <v>3</v>
      </c>
      <c r="Y976" s="6">
        <v>14</v>
      </c>
      <c r="Z976" s="6">
        <v>6</v>
      </c>
      <c r="AA976" s="6">
        <v>8</v>
      </c>
      <c r="AB976" s="6">
        <v>10</v>
      </c>
      <c r="AC976" s="6">
        <v>12</v>
      </c>
      <c r="AD976" s="6">
        <v>9</v>
      </c>
      <c r="AE976" s="6">
        <v>5</v>
      </c>
      <c r="AF976" s="6">
        <v>8</v>
      </c>
      <c r="AG976" s="6">
        <v>2</v>
      </c>
      <c r="AH976" s="6">
        <v>0</v>
      </c>
      <c r="AI976" s="6">
        <v>39</v>
      </c>
      <c r="AJ976" s="6">
        <v>23</v>
      </c>
      <c r="AK976" s="6">
        <v>17</v>
      </c>
      <c r="AL976" s="6">
        <v>11</v>
      </c>
      <c r="AM976" s="6">
        <v>22</v>
      </c>
      <c r="AN976" s="6">
        <v>3</v>
      </c>
      <c r="AO976" s="6">
        <v>4</v>
      </c>
      <c r="AP976" s="6">
        <v>44</v>
      </c>
      <c r="AQ976" s="6">
        <v>18</v>
      </c>
      <c r="AR976" s="6">
        <v>82</v>
      </c>
      <c r="AS976" s="6">
        <v>72</v>
      </c>
      <c r="AT976" s="6">
        <v>8</v>
      </c>
      <c r="AU976" s="6">
        <v>0</v>
      </c>
      <c r="AV976" s="6">
        <v>5</v>
      </c>
      <c r="AW976" s="6">
        <v>0</v>
      </c>
      <c r="AX976" s="6">
        <v>81</v>
      </c>
    </row>
    <row r="977" spans="1:50" x14ac:dyDescent="0.35">
      <c r="A977" t="s">
        <v>600</v>
      </c>
    </row>
    <row r="978" spans="1:50" x14ac:dyDescent="0.35">
      <c r="A978" t="s">
        <v>343</v>
      </c>
    </row>
    <row r="982" spans="1:50" x14ac:dyDescent="0.35">
      <c r="A982" s="3" t="s">
        <v>337</v>
      </c>
    </row>
    <row r="983" spans="1:50" x14ac:dyDescent="0.35">
      <c r="A983" t="s">
        <v>92</v>
      </c>
    </row>
    <row r="984" spans="1:50" ht="130.5" x14ac:dyDescent="0.35">
      <c r="A984" s="4" t="s">
        <v>393</v>
      </c>
      <c r="B984" s="4" t="s">
        <v>344</v>
      </c>
      <c r="C984" s="4" t="s">
        <v>345</v>
      </c>
      <c r="D984" s="4" t="s">
        <v>346</v>
      </c>
      <c r="E984" s="4" t="s">
        <v>579</v>
      </c>
      <c r="F984" s="4" t="s">
        <v>348</v>
      </c>
      <c r="G984" s="4" t="s">
        <v>349</v>
      </c>
      <c r="H984" s="4" t="s">
        <v>350</v>
      </c>
      <c r="I984" s="4" t="s">
        <v>351</v>
      </c>
      <c r="J984" s="4" t="s">
        <v>352</v>
      </c>
      <c r="K984" s="4" t="s">
        <v>353</v>
      </c>
      <c r="L984" s="4" t="s">
        <v>580</v>
      </c>
      <c r="M984" s="4" t="s">
        <v>581</v>
      </c>
      <c r="N984" s="4" t="s">
        <v>356</v>
      </c>
      <c r="O984" s="4" t="s">
        <v>357</v>
      </c>
      <c r="P984" s="4" t="s">
        <v>582</v>
      </c>
      <c r="Q984" s="4" t="s">
        <v>359</v>
      </c>
      <c r="R984" s="4" t="s">
        <v>361</v>
      </c>
      <c r="S984" s="4" t="s">
        <v>362</v>
      </c>
      <c r="T984" s="4" t="s">
        <v>360</v>
      </c>
      <c r="U984" s="4" t="s">
        <v>363</v>
      </c>
      <c r="V984" s="4" t="s">
        <v>364</v>
      </c>
      <c r="W984" s="4" t="s">
        <v>365</v>
      </c>
      <c r="X984" s="4" t="s">
        <v>366</v>
      </c>
      <c r="Y984" s="4" t="s">
        <v>367</v>
      </c>
      <c r="Z984" s="4" t="s">
        <v>368</v>
      </c>
      <c r="AA984" s="4" t="s">
        <v>369</v>
      </c>
      <c r="AB984" s="4" t="s">
        <v>370</v>
      </c>
      <c r="AC984" s="4" t="s">
        <v>371</v>
      </c>
      <c r="AD984" s="4" t="s">
        <v>372</v>
      </c>
      <c r="AE984" s="4" t="s">
        <v>373</v>
      </c>
      <c r="AF984" s="4" t="s">
        <v>374</v>
      </c>
      <c r="AG984" s="4" t="s">
        <v>375</v>
      </c>
      <c r="AH984" s="4" t="s">
        <v>376</v>
      </c>
      <c r="AI984" s="4" t="s">
        <v>583</v>
      </c>
      <c r="AJ984" s="4" t="s">
        <v>584</v>
      </c>
      <c r="AK984" s="4" t="s">
        <v>380</v>
      </c>
      <c r="AL984" s="4" t="s">
        <v>381</v>
      </c>
      <c r="AM984" s="4" t="s">
        <v>379</v>
      </c>
      <c r="AN984" s="4" t="s">
        <v>382</v>
      </c>
      <c r="AO984" s="4" t="s">
        <v>383</v>
      </c>
      <c r="AP984" s="4" t="s">
        <v>585</v>
      </c>
      <c r="AQ984" s="4" t="s">
        <v>586</v>
      </c>
      <c r="AR984" s="4" t="s">
        <v>587</v>
      </c>
      <c r="AS984" s="4" t="s">
        <v>182</v>
      </c>
      <c r="AT984" s="4" t="s">
        <v>389</v>
      </c>
      <c r="AU984" s="4" t="s">
        <v>298</v>
      </c>
      <c r="AV984" s="4" t="s">
        <v>390</v>
      </c>
      <c r="AW984" s="4" t="s">
        <v>299</v>
      </c>
      <c r="AX984" s="4" t="s">
        <v>391</v>
      </c>
    </row>
    <row r="985" spans="1:50" x14ac:dyDescent="0.35">
      <c r="A985" t="s">
        <v>601</v>
      </c>
      <c r="B985" s="9">
        <v>0.32503029602549999</v>
      </c>
      <c r="C985" s="9">
        <v>0.3242022714451</v>
      </c>
      <c r="D985" s="9">
        <v>0.32636211182570002</v>
      </c>
      <c r="E985" s="9">
        <v>0.41040777117560001</v>
      </c>
      <c r="F985" s="9">
        <v>0.37932747710519998</v>
      </c>
      <c r="G985" s="9">
        <v>0.4737084792988</v>
      </c>
      <c r="H985" s="9">
        <v>0.40924642054920002</v>
      </c>
      <c r="I985" s="9">
        <v>0.27301318286089998</v>
      </c>
      <c r="J985" s="9">
        <v>0.11734370750799999</v>
      </c>
      <c r="K985" s="9">
        <v>0.1116500623164</v>
      </c>
      <c r="L985" s="9">
        <v>0.38627975506169998</v>
      </c>
      <c r="M985" s="9">
        <v>9.6398708470180006E-2</v>
      </c>
      <c r="N985" s="9">
        <v>0.3665215611671</v>
      </c>
      <c r="O985" s="9">
        <v>0.39296022175329998</v>
      </c>
      <c r="P985" s="9">
        <v>0.55056493182389998</v>
      </c>
      <c r="Q985" s="9">
        <v>0.2077394865554</v>
      </c>
      <c r="R985" s="9">
        <v>0.3502601371015</v>
      </c>
      <c r="S985" s="10">
        <v>3.1513957267590001E-2</v>
      </c>
      <c r="T985" s="9">
        <v>0.44590521120299997</v>
      </c>
      <c r="U985" s="9">
        <v>0.15774166653329999</v>
      </c>
      <c r="V985" s="9">
        <v>0.24139718811079999</v>
      </c>
      <c r="W985" s="9">
        <v>0.37447091660409998</v>
      </c>
      <c r="X985" s="9">
        <v>0.29981286920099998</v>
      </c>
      <c r="Y985" s="9">
        <v>0.4231485405264</v>
      </c>
      <c r="Z985" s="9">
        <v>0.62171847209770004</v>
      </c>
      <c r="AA985" s="9">
        <v>0.34638663160299998</v>
      </c>
      <c r="AB985" s="9">
        <v>0.32503029602549999</v>
      </c>
      <c r="AC985" s="9">
        <v>0.52548117735699995</v>
      </c>
      <c r="AD985" s="9">
        <v>0.38022588588759998</v>
      </c>
      <c r="AE985" s="9">
        <v>0.22122145726600001</v>
      </c>
      <c r="AF985" s="9">
        <v>0.34498585896400003</v>
      </c>
      <c r="AG985" s="9">
        <v>0</v>
      </c>
      <c r="AI985" s="9">
        <v>0.18585594003879999</v>
      </c>
      <c r="AJ985" s="9">
        <v>0.42384358281849999</v>
      </c>
      <c r="AK985" s="9">
        <v>0.58546297755050003</v>
      </c>
      <c r="AL985" s="9">
        <v>0.49368162247620001</v>
      </c>
      <c r="AM985" s="9">
        <v>0.31424151477950002</v>
      </c>
      <c r="AN985" s="9">
        <v>0</v>
      </c>
      <c r="AO985" s="9">
        <v>0</v>
      </c>
      <c r="AP985" s="9">
        <v>0.34361796295090002</v>
      </c>
      <c r="AQ985" s="9">
        <v>0.28713300639759998</v>
      </c>
      <c r="AR985" s="9">
        <v>0.32503029602549999</v>
      </c>
      <c r="AS985" s="9">
        <v>0.32520486394609999</v>
      </c>
      <c r="AT985" s="9">
        <v>0.34498585896400003</v>
      </c>
      <c r="AV985" s="9">
        <v>0.22122145726600001</v>
      </c>
      <c r="AX985" s="9">
        <v>0.32503029602549999</v>
      </c>
    </row>
    <row r="986" spans="1:50" x14ac:dyDescent="0.35">
      <c r="A986" t="s">
        <v>602</v>
      </c>
      <c r="B986" s="9">
        <v>4.6432989158200003E-2</v>
      </c>
      <c r="C986" s="9">
        <v>3.4785843770880003E-2</v>
      </c>
      <c r="D986" s="9">
        <v>6.5166554103159996E-2</v>
      </c>
      <c r="E986" s="9">
        <v>0</v>
      </c>
      <c r="F986" s="9">
        <v>3.3569179951739997E-2</v>
      </c>
      <c r="G986" s="9">
        <v>7.8347774233179998E-2</v>
      </c>
      <c r="H986" s="9">
        <v>4.776407297759E-2</v>
      </c>
      <c r="I986" s="9">
        <v>0.14088008103979999</v>
      </c>
      <c r="J986" s="9">
        <v>0</v>
      </c>
      <c r="K986" s="9">
        <v>0</v>
      </c>
      <c r="L986" s="9">
        <v>5.016062398072E-2</v>
      </c>
      <c r="M986" s="9">
        <v>6.1060056746290003E-2</v>
      </c>
      <c r="N986" s="9">
        <v>7.0382803446560005E-2</v>
      </c>
      <c r="O986" s="9">
        <v>0</v>
      </c>
      <c r="P986" s="9">
        <v>6.4205640863329999E-2</v>
      </c>
      <c r="Q986" s="9">
        <v>0.1158872152619</v>
      </c>
      <c r="R986" s="9">
        <v>0</v>
      </c>
      <c r="S986" s="9">
        <v>0</v>
      </c>
      <c r="T986" s="9">
        <v>7.9983288679289999E-2</v>
      </c>
      <c r="U986" s="9">
        <v>0</v>
      </c>
      <c r="V986" s="9">
        <v>0.1408988497416</v>
      </c>
      <c r="W986" s="9">
        <v>9.9963512112349995E-2</v>
      </c>
      <c r="X986" s="9">
        <v>0.29557975649610002</v>
      </c>
      <c r="Y986" s="9">
        <v>7.6327574746420004E-2</v>
      </c>
      <c r="Z986" s="9">
        <v>0.1171490609842</v>
      </c>
      <c r="AA986" s="9">
        <v>0.10954217236159999</v>
      </c>
      <c r="AB986" s="9">
        <v>4.6432989158200003E-2</v>
      </c>
      <c r="AC986" s="11">
        <v>0.37261139607830002</v>
      </c>
      <c r="AD986" s="11">
        <v>0.2768599654326</v>
      </c>
      <c r="AE986" s="9">
        <v>0.2986205945225</v>
      </c>
      <c r="AF986" s="9">
        <v>0</v>
      </c>
      <c r="AG986" s="9">
        <v>0</v>
      </c>
      <c r="AI986" s="9">
        <v>3.8491481750689997E-2</v>
      </c>
      <c r="AJ986" s="9">
        <v>7.6021873595519998E-2</v>
      </c>
      <c r="AK986" s="9">
        <v>5.8095084059779999E-2</v>
      </c>
      <c r="AL986" s="9">
        <v>0.11772237196010001</v>
      </c>
      <c r="AM986" s="9">
        <v>0.12596642765089999</v>
      </c>
      <c r="AN986" s="9">
        <v>0</v>
      </c>
      <c r="AO986" s="9">
        <v>0</v>
      </c>
      <c r="AP986" s="9">
        <v>4.010067576997E-2</v>
      </c>
      <c r="AQ986" s="9">
        <v>5.1113091456089998E-2</v>
      </c>
      <c r="AR986" s="9">
        <v>4.6432989158200003E-2</v>
      </c>
      <c r="AS986" s="9">
        <v>2.4308678826330001E-2</v>
      </c>
      <c r="AT986" s="9">
        <v>0</v>
      </c>
      <c r="AV986" s="9">
        <v>0.2986205945225</v>
      </c>
      <c r="AX986" s="9">
        <v>4.6432989158200003E-2</v>
      </c>
    </row>
    <row r="987" spans="1:50" x14ac:dyDescent="0.35">
      <c r="A987" t="s">
        <v>603</v>
      </c>
      <c r="B987" s="9">
        <v>0.1367456664925</v>
      </c>
      <c r="C987" s="9">
        <v>0.17760907539910001</v>
      </c>
      <c r="D987" s="9">
        <v>7.1019920039939996E-2</v>
      </c>
      <c r="E987" s="9">
        <v>5.3078362971199999E-2</v>
      </c>
      <c r="F987" s="9">
        <v>0.27137887012799999</v>
      </c>
      <c r="G987" s="9">
        <v>0.2041497297864</v>
      </c>
      <c r="H987" s="9">
        <v>0.2500671145742</v>
      </c>
      <c r="I987" s="9">
        <v>5.7189158846740001E-2</v>
      </c>
      <c r="J987" s="9">
        <v>0</v>
      </c>
      <c r="K987" s="9">
        <v>0</v>
      </c>
      <c r="L987" s="9">
        <v>8.6188996271409996E-2</v>
      </c>
      <c r="M987" s="9">
        <v>0.10026890187449999</v>
      </c>
      <c r="N987" s="9">
        <v>0.24053638541380001</v>
      </c>
      <c r="O987" s="9">
        <v>7.0343518408479994E-2</v>
      </c>
      <c r="P987" s="9">
        <v>0.1232586533468</v>
      </c>
      <c r="Q987" s="9">
        <v>0.25381460440730003</v>
      </c>
      <c r="R987" s="9">
        <v>6.2892218218899995E-2</v>
      </c>
      <c r="S987" s="9">
        <v>0.12474466286789999</v>
      </c>
      <c r="T987" s="9">
        <v>0.16311552380950001</v>
      </c>
      <c r="U987" s="9">
        <v>0.10025027550109999</v>
      </c>
      <c r="V987" s="9">
        <v>0.29145069024659997</v>
      </c>
      <c r="W987" s="9">
        <v>7.7641327225269993E-2</v>
      </c>
      <c r="X987" s="9">
        <v>0.41116219426419998</v>
      </c>
      <c r="Y987" s="9">
        <v>5.9283373322639998E-2</v>
      </c>
      <c r="Z987" s="9">
        <v>9.0989285848449994E-2</v>
      </c>
      <c r="AA987" s="9">
        <v>0.21604021170320001</v>
      </c>
      <c r="AB987" s="9">
        <v>0.1367456664925</v>
      </c>
      <c r="AC987" s="9">
        <v>0.3282185232241</v>
      </c>
      <c r="AD987" s="9">
        <v>0.1640983053723</v>
      </c>
      <c r="AE987" s="9">
        <v>0.35514461918419998</v>
      </c>
      <c r="AF987" s="9">
        <v>0.1922432836729</v>
      </c>
      <c r="AG987" s="9">
        <v>0.47887827090860002</v>
      </c>
      <c r="AI987" s="9">
        <v>0.1785418677326</v>
      </c>
      <c r="AJ987" s="9">
        <v>0.2151277642402</v>
      </c>
      <c r="AK987" s="9">
        <v>0.15862020856449999</v>
      </c>
      <c r="AL987" s="9">
        <v>8.8636776930390002E-2</v>
      </c>
      <c r="AM987" s="9">
        <v>5.4965846121219998E-2</v>
      </c>
      <c r="AN987" s="9">
        <v>0</v>
      </c>
      <c r="AO987" s="9">
        <v>0</v>
      </c>
      <c r="AP987" s="9">
        <v>0.107132946817</v>
      </c>
      <c r="AQ987" s="9">
        <v>0.2024368777601</v>
      </c>
      <c r="AR987" s="9">
        <v>0.1367456664925</v>
      </c>
      <c r="AS987" s="9">
        <v>0.1212988630531</v>
      </c>
      <c r="AT987" s="9">
        <v>0.1922432836729</v>
      </c>
      <c r="AV987" s="9">
        <v>0.35514461918419998</v>
      </c>
      <c r="AX987" s="9">
        <v>0.1367456664925</v>
      </c>
    </row>
    <row r="988" spans="1:50" x14ac:dyDescent="0.35">
      <c r="A988" t="s">
        <v>604</v>
      </c>
      <c r="B988" s="9">
        <v>0.13988445504140001</v>
      </c>
      <c r="C988" s="9">
        <v>0.14567446915179999</v>
      </c>
      <c r="D988" s="9">
        <v>0.1305716490479</v>
      </c>
      <c r="E988" s="9">
        <v>0.31756136288629999</v>
      </c>
      <c r="F988" s="9">
        <v>0.14706103416640001</v>
      </c>
      <c r="G988" s="9">
        <v>0.11467529822189999</v>
      </c>
      <c r="H988" s="9">
        <v>0.13679469899720001</v>
      </c>
      <c r="I988" s="9">
        <v>0.1680338206233</v>
      </c>
      <c r="J988" s="9">
        <v>0</v>
      </c>
      <c r="K988" s="9">
        <v>0</v>
      </c>
      <c r="L988" s="9">
        <v>0.10831378881250001</v>
      </c>
      <c r="M988" s="9">
        <v>5.9396603273649998E-2</v>
      </c>
      <c r="N988" s="9">
        <v>6.175252340733E-2</v>
      </c>
      <c r="O988" s="9">
        <v>0.33345474430499999</v>
      </c>
      <c r="P988" s="9">
        <v>0.19815306251459999</v>
      </c>
      <c r="Q988" s="9">
        <v>3.2848161988460002E-2</v>
      </c>
      <c r="R988" s="9">
        <v>0.17291726810140001</v>
      </c>
      <c r="S988" s="9">
        <v>0.1003452411679</v>
      </c>
      <c r="T988" s="9">
        <v>0.14768783321180001</v>
      </c>
      <c r="U988" s="9">
        <v>0.12908472510880001</v>
      </c>
      <c r="V988" s="9">
        <v>2.8558838683929999E-2</v>
      </c>
      <c r="W988" s="9">
        <v>0.19334642994369999</v>
      </c>
      <c r="X988" s="9">
        <v>0</v>
      </c>
      <c r="Y988" s="9">
        <v>0.19587640311740001</v>
      </c>
      <c r="Z988" s="9">
        <v>0</v>
      </c>
      <c r="AA988" s="9">
        <v>0</v>
      </c>
      <c r="AB988" s="9">
        <v>0.13988445504140001</v>
      </c>
      <c r="AC988" s="9">
        <v>0</v>
      </c>
      <c r="AD988" s="9">
        <v>0.14267798229549999</v>
      </c>
      <c r="AE988" s="9">
        <v>0</v>
      </c>
      <c r="AF988" s="9">
        <v>0.31420685972919998</v>
      </c>
      <c r="AG988" s="9">
        <v>0</v>
      </c>
      <c r="AI988" s="9">
        <v>9.3824840416520006E-2</v>
      </c>
      <c r="AJ988" s="9">
        <v>0.1120339965393</v>
      </c>
      <c r="AK988" s="9">
        <v>0.1588112710114</v>
      </c>
      <c r="AL988" s="9">
        <v>0.22895148298500001</v>
      </c>
      <c r="AM988" s="9">
        <v>0</v>
      </c>
      <c r="AN988" s="9">
        <v>0</v>
      </c>
      <c r="AO988" s="9">
        <v>0</v>
      </c>
      <c r="AP988" s="9">
        <v>0.1989792573118</v>
      </c>
      <c r="AQ988" s="9">
        <v>6.4885563390869996E-2</v>
      </c>
      <c r="AR988" s="9">
        <v>0.13988445504140001</v>
      </c>
      <c r="AS988" s="9">
        <v>0.13833564651149999</v>
      </c>
      <c r="AT988" s="9">
        <v>0.31420685972919998</v>
      </c>
      <c r="AV988" s="9">
        <v>0</v>
      </c>
      <c r="AX988" s="9">
        <v>0.13988445504140001</v>
      </c>
    </row>
    <row r="989" spans="1:50" x14ac:dyDescent="0.35">
      <c r="A989" t="s">
        <v>605</v>
      </c>
      <c r="B989" s="9">
        <v>8.5332991654450005E-2</v>
      </c>
      <c r="C989" s="9">
        <v>7.7810984925440002E-2</v>
      </c>
      <c r="D989" s="9">
        <v>9.7431578637640001E-2</v>
      </c>
      <c r="E989" s="9">
        <v>9.3035243018729993E-2</v>
      </c>
      <c r="F989" s="9">
        <v>2.7678680145029999E-2</v>
      </c>
      <c r="G989" s="9">
        <v>0.1441671482671</v>
      </c>
      <c r="H989" s="9">
        <v>6.460572911279E-2</v>
      </c>
      <c r="I989" s="9">
        <v>0.2438472876858</v>
      </c>
      <c r="J989" s="9">
        <v>0</v>
      </c>
      <c r="K989" s="9">
        <v>0</v>
      </c>
      <c r="L989" s="9">
        <v>0.1198596493297</v>
      </c>
      <c r="M989" s="9">
        <v>0.1075366017935</v>
      </c>
      <c r="N989" s="9">
        <v>4.1811458962130003E-2</v>
      </c>
      <c r="O989" s="9">
        <v>9.6300252162579994E-2</v>
      </c>
      <c r="P989" s="9">
        <v>0.1766362745907</v>
      </c>
      <c r="Q989" s="9">
        <v>5.0931108124260001E-2</v>
      </c>
      <c r="R989" s="9">
        <v>3.051062550138E-2</v>
      </c>
      <c r="S989" s="9">
        <v>0</v>
      </c>
      <c r="T989" s="9">
        <v>0.13826027950469999</v>
      </c>
      <c r="U989" s="9">
        <v>1.208261183651E-2</v>
      </c>
      <c r="V989" s="9">
        <v>0.21865752374049999</v>
      </c>
      <c r="W989" s="9">
        <v>0.20174216481169999</v>
      </c>
      <c r="X989" s="9">
        <v>0.16605859038869999</v>
      </c>
      <c r="Y989" s="9">
        <v>0.1540411079881</v>
      </c>
      <c r="Z989" s="9">
        <v>0.1882764861705</v>
      </c>
      <c r="AA989" s="9">
        <v>0.17998964108160001</v>
      </c>
      <c r="AB989" s="9">
        <v>8.5332991654450005E-2</v>
      </c>
      <c r="AC989" s="9">
        <v>0.25863166249179997</v>
      </c>
      <c r="AD989" s="9">
        <v>0.2130425493017</v>
      </c>
      <c r="AE989" s="9">
        <v>0.16776695256570001</v>
      </c>
      <c r="AF989" s="9">
        <v>0.22165042440230001</v>
      </c>
      <c r="AG989" s="9">
        <v>0</v>
      </c>
      <c r="AI989" s="9">
        <v>7.71448628306E-2</v>
      </c>
      <c r="AJ989" s="9">
        <v>0.10173926293460001</v>
      </c>
      <c r="AK989" s="9">
        <v>0.16746959283660001</v>
      </c>
      <c r="AL989" s="9">
        <v>0.19270156420010001</v>
      </c>
      <c r="AM989" s="9">
        <v>0.11373620828640001</v>
      </c>
      <c r="AN989" s="9">
        <v>0</v>
      </c>
      <c r="AO989" s="9">
        <v>0</v>
      </c>
      <c r="AP989" s="9">
        <v>4.8886277412579997E-2</v>
      </c>
      <c r="AQ989" s="9">
        <v>0.1970698780812</v>
      </c>
      <c r="AR989" s="9">
        <v>8.5332991654450005E-2</v>
      </c>
      <c r="AS989" s="9">
        <v>6.6555461561920007E-2</v>
      </c>
      <c r="AT989" s="9">
        <v>0.22165042440230001</v>
      </c>
      <c r="AV989" s="9">
        <v>0.16776695256570001</v>
      </c>
      <c r="AX989" s="9">
        <v>8.5332991654450005E-2</v>
      </c>
    </row>
    <row r="990" spans="1:50" x14ac:dyDescent="0.35">
      <c r="A990" t="s">
        <v>606</v>
      </c>
      <c r="B990" s="9">
        <v>0.19143235655720001</v>
      </c>
      <c r="C990" s="9">
        <v>0.2045791492172</v>
      </c>
      <c r="D990" s="9">
        <v>0.17028672078769999</v>
      </c>
      <c r="E990" s="9">
        <v>0.2841274135877</v>
      </c>
      <c r="F990" s="9">
        <v>0.1549583098298</v>
      </c>
      <c r="G990" s="9">
        <v>0.28208606023319999</v>
      </c>
      <c r="H990" s="9">
        <v>0.1952580299651</v>
      </c>
      <c r="I990" s="9">
        <v>0.13813351390879999</v>
      </c>
      <c r="J990" s="9">
        <v>0</v>
      </c>
      <c r="K990" s="9">
        <v>0.31489574826369998</v>
      </c>
      <c r="L990" s="9">
        <v>0.1857706933685</v>
      </c>
      <c r="M990" s="9">
        <v>0.17253014743209999</v>
      </c>
      <c r="N990" s="9">
        <v>0.16098809079599999</v>
      </c>
      <c r="O990" s="9">
        <v>0.25149466213069999</v>
      </c>
      <c r="P990" s="9">
        <v>0.24319312823030001</v>
      </c>
      <c r="Q990" s="9">
        <v>0.1087277365144</v>
      </c>
      <c r="R990" s="9">
        <v>6.2892218218899995E-2</v>
      </c>
      <c r="S990" s="9">
        <v>0.25116975421370002</v>
      </c>
      <c r="T990" s="9">
        <v>0.2021427612742</v>
      </c>
      <c r="U990" s="9">
        <v>0.17660935607120001</v>
      </c>
      <c r="V990" s="9">
        <v>0.40576750644339998</v>
      </c>
      <c r="W990" s="9">
        <v>0.17760483933759999</v>
      </c>
      <c r="X990" s="9">
        <v>0.41800209112350001</v>
      </c>
      <c r="Y990" s="9">
        <v>0.23874856462579999</v>
      </c>
      <c r="Z990" s="9">
        <v>0.20813834683259999</v>
      </c>
      <c r="AA990" s="9">
        <v>0.43006787277059999</v>
      </c>
      <c r="AB990" s="9">
        <v>0.19143235655720001</v>
      </c>
      <c r="AC990" s="9">
        <v>0.3671516549528</v>
      </c>
      <c r="AD990" s="9">
        <v>0.37006498999359999</v>
      </c>
      <c r="AE990" s="9">
        <v>0.63697995313389999</v>
      </c>
      <c r="AF990" s="9">
        <v>0.35325599730059998</v>
      </c>
      <c r="AG990" s="9">
        <v>0.47887827090860002</v>
      </c>
      <c r="AI990" s="9">
        <v>0.18190752691430001</v>
      </c>
      <c r="AJ990" s="9">
        <v>0.27258996148719999</v>
      </c>
      <c r="AK990" s="9">
        <v>0.1707597063414</v>
      </c>
      <c r="AL990" s="9">
        <v>0.2427655904994</v>
      </c>
      <c r="AM990" s="9">
        <v>0.37675552821859998</v>
      </c>
      <c r="AN990" s="9">
        <v>0</v>
      </c>
      <c r="AO990" s="9">
        <v>1</v>
      </c>
      <c r="AP990" s="9">
        <v>0.18087211900059999</v>
      </c>
      <c r="AQ990" s="9">
        <v>0.2661629301533</v>
      </c>
      <c r="AR990" s="9">
        <v>0.19143235655720001</v>
      </c>
      <c r="AS990" s="9">
        <v>0.14620535466099999</v>
      </c>
      <c r="AT990" s="9">
        <v>0.35325599730059998</v>
      </c>
      <c r="AV990" s="9">
        <v>0.63697995313389999</v>
      </c>
      <c r="AX990" s="9">
        <v>0.19143235655720001</v>
      </c>
    </row>
    <row r="991" spans="1:50" x14ac:dyDescent="0.35">
      <c r="A991" t="s">
        <v>607</v>
      </c>
      <c r="B991" s="9">
        <v>0.1592567779047</v>
      </c>
      <c r="C991" s="9">
        <v>0.15860114606049999</v>
      </c>
      <c r="D991" s="9">
        <v>0.16031131284219999</v>
      </c>
      <c r="E991" s="9">
        <v>0.2359927258865</v>
      </c>
      <c r="F991" s="9">
        <v>0</v>
      </c>
      <c r="G991" s="9">
        <v>0</v>
      </c>
      <c r="H991" s="10">
        <v>0</v>
      </c>
      <c r="I991" s="9">
        <v>0.16743518086110001</v>
      </c>
      <c r="J991" s="9">
        <v>0.55147717623540005</v>
      </c>
      <c r="K991" s="9">
        <v>0.37857076769039999</v>
      </c>
      <c r="L991" s="9">
        <v>0.10832891000979999</v>
      </c>
      <c r="M991" s="9">
        <v>0.3426019618508</v>
      </c>
      <c r="N991" s="9">
        <v>0.14391566837379999</v>
      </c>
      <c r="O991" s="9">
        <v>8.2449721541760002E-2</v>
      </c>
      <c r="P991" s="9">
        <v>4.58441544161E-2</v>
      </c>
      <c r="Q991" s="9">
        <v>5.411709021233E-2</v>
      </c>
      <c r="R991" s="9">
        <v>0.2155507727855</v>
      </c>
      <c r="S991" s="9">
        <v>0.3764343767351</v>
      </c>
      <c r="T991" s="9">
        <v>4.8369763763650001E-2</v>
      </c>
      <c r="U991" s="9">
        <v>0.31272233853730003</v>
      </c>
      <c r="V991" s="9">
        <v>0.15538532767070001</v>
      </c>
      <c r="W991" s="9">
        <v>6.8308832347209997E-2</v>
      </c>
      <c r="X991" s="9">
        <v>0</v>
      </c>
      <c r="Y991" s="9">
        <v>0.1031376165568</v>
      </c>
      <c r="Z991" s="9">
        <v>0</v>
      </c>
      <c r="AA991" s="9">
        <v>0.2085305356106</v>
      </c>
      <c r="AB991" s="9">
        <v>0.1592567779047</v>
      </c>
      <c r="AC991" s="9">
        <v>0</v>
      </c>
      <c r="AD991" s="9">
        <v>0.13888944901559999</v>
      </c>
      <c r="AE991" s="9">
        <v>0</v>
      </c>
      <c r="AF991" s="9">
        <v>0</v>
      </c>
      <c r="AG991" s="9">
        <v>0</v>
      </c>
      <c r="AI991" s="9">
        <v>0.14878900884070001</v>
      </c>
      <c r="AJ991" s="9">
        <v>0.16479162522419999</v>
      </c>
      <c r="AK991" s="9">
        <v>5.0897369924939997E-2</v>
      </c>
      <c r="AL991" s="9">
        <v>0</v>
      </c>
      <c r="AM991" s="9">
        <v>0.1888498827783</v>
      </c>
      <c r="AN991" s="9">
        <v>1</v>
      </c>
      <c r="AO991" s="9">
        <v>0</v>
      </c>
      <c r="AP991" s="9">
        <v>0.14230266603300001</v>
      </c>
      <c r="AQ991" s="9">
        <v>0.17226970731390001</v>
      </c>
      <c r="AR991" s="9">
        <v>0.1592567779047</v>
      </c>
      <c r="AS991" s="9">
        <v>0.1804821400463</v>
      </c>
      <c r="AT991" s="9">
        <v>0</v>
      </c>
      <c r="AV991" s="9">
        <v>0</v>
      </c>
      <c r="AX991" s="9">
        <v>0.1592567779047</v>
      </c>
    </row>
    <row r="992" spans="1:50" x14ac:dyDescent="0.35">
      <c r="A992" t="s">
        <v>608</v>
      </c>
      <c r="B992" s="9">
        <v>0.10574614763990001</v>
      </c>
      <c r="C992" s="9">
        <v>0.10196355548659999</v>
      </c>
      <c r="D992" s="9">
        <v>0.11183016508849999</v>
      </c>
      <c r="E992" s="9">
        <v>0</v>
      </c>
      <c r="F992" s="9">
        <v>0.131765461754</v>
      </c>
      <c r="G992" s="9">
        <v>0</v>
      </c>
      <c r="H992" s="9">
        <v>8.999557897596E-2</v>
      </c>
      <c r="I992" s="9">
        <v>0.17238295224200001</v>
      </c>
      <c r="J992" s="9">
        <v>0.33117911625660001</v>
      </c>
      <c r="K992" s="9">
        <v>0</v>
      </c>
      <c r="L992" s="9">
        <v>0.2486323583666</v>
      </c>
      <c r="M992" s="9">
        <v>0.1090508507207</v>
      </c>
      <c r="N992" s="9">
        <v>9.0272138014060005E-2</v>
      </c>
      <c r="O992" s="9">
        <v>0</v>
      </c>
      <c r="P992" s="9">
        <v>4.664098179383E-2</v>
      </c>
      <c r="Q992" s="9">
        <v>0.35420554184940001</v>
      </c>
      <c r="R992" s="9">
        <v>6.2611770306509995E-2</v>
      </c>
      <c r="S992" s="9">
        <v>5.4309918406039999E-2</v>
      </c>
      <c r="T992" s="9">
        <v>0.1405360568898</v>
      </c>
      <c r="U992" s="9">
        <v>5.759756172338E-2</v>
      </c>
      <c r="V992" s="9">
        <v>0.1023533228109</v>
      </c>
      <c r="W992" s="9">
        <v>0</v>
      </c>
      <c r="X992" s="9">
        <v>0</v>
      </c>
      <c r="Y992" s="9">
        <v>0</v>
      </c>
      <c r="Z992" s="9">
        <v>0</v>
      </c>
      <c r="AA992" s="9">
        <v>0</v>
      </c>
      <c r="AB992" s="9">
        <v>0.10574614763990001</v>
      </c>
      <c r="AC992" s="9">
        <v>0</v>
      </c>
      <c r="AD992" s="9">
        <v>0</v>
      </c>
      <c r="AE992" s="9">
        <v>0.22484058537730001</v>
      </c>
      <c r="AF992" s="9">
        <v>0</v>
      </c>
      <c r="AG992" s="9">
        <v>0</v>
      </c>
      <c r="AI992" s="9">
        <v>0.1989436211848</v>
      </c>
      <c r="AJ992" s="9">
        <v>0.14232671663230001</v>
      </c>
      <c r="AK992" s="9">
        <v>0</v>
      </c>
      <c r="AL992" s="9">
        <v>8.8636776930390002E-2</v>
      </c>
      <c r="AM992" s="9">
        <v>6.9376469115359995E-2</v>
      </c>
      <c r="AN992" s="9">
        <v>0</v>
      </c>
      <c r="AO992" s="9">
        <v>0</v>
      </c>
      <c r="AP992" s="9">
        <v>8.1516730298099999E-2</v>
      </c>
      <c r="AQ992" s="9">
        <v>0.22630272522639999</v>
      </c>
      <c r="AR992" s="9">
        <v>0.10574614763990001</v>
      </c>
      <c r="AS992" s="9">
        <v>9.852217644222E-2</v>
      </c>
      <c r="AT992" s="9">
        <v>0</v>
      </c>
      <c r="AV992" s="9">
        <v>0.22484058537730001</v>
      </c>
      <c r="AX992" s="9">
        <v>0.10574614763990001</v>
      </c>
    </row>
    <row r="993" spans="1:50" x14ac:dyDescent="0.35">
      <c r="A993" t="s">
        <v>609</v>
      </c>
      <c r="B993" s="9">
        <v>4.2443652402640003E-2</v>
      </c>
      <c r="C993" s="9">
        <v>1.382002278118E-2</v>
      </c>
      <c r="D993" s="9">
        <v>8.8482626472450004E-2</v>
      </c>
      <c r="E993" s="9">
        <v>0.14490687332650001</v>
      </c>
      <c r="F993" s="9">
        <v>6.5242184251969995E-2</v>
      </c>
      <c r="G993" s="9">
        <v>0</v>
      </c>
      <c r="H993" s="9">
        <v>4.4560297268010002E-2</v>
      </c>
      <c r="I993" s="9">
        <v>0</v>
      </c>
      <c r="J993" s="9">
        <v>0</v>
      </c>
      <c r="K993" s="9">
        <v>0</v>
      </c>
      <c r="L993" s="9">
        <v>7.1228926039530002E-2</v>
      </c>
      <c r="M993" s="9">
        <v>0</v>
      </c>
      <c r="N993" s="9">
        <v>0</v>
      </c>
      <c r="O993" s="9">
        <v>0.106803046407</v>
      </c>
      <c r="P993" s="9">
        <v>3.8545373380870003E-2</v>
      </c>
      <c r="Q993" s="9">
        <v>0</v>
      </c>
      <c r="R993" s="9">
        <v>3.3841848281439997E-2</v>
      </c>
      <c r="S993" s="9">
        <v>8.3979945731510006E-2</v>
      </c>
      <c r="T993" s="9">
        <v>2.677802044676E-2</v>
      </c>
      <c r="U993" s="9">
        <v>6.4124595021550004E-2</v>
      </c>
      <c r="V993" s="9">
        <v>0</v>
      </c>
      <c r="W993" s="9">
        <v>5.0023851141290002E-2</v>
      </c>
      <c r="X993" s="9">
        <v>0</v>
      </c>
      <c r="Y993" s="9">
        <v>0</v>
      </c>
      <c r="Z993" s="9">
        <v>7.1127425186369997E-2</v>
      </c>
      <c r="AA993" s="9">
        <v>0</v>
      </c>
      <c r="AB993" s="9">
        <v>4.2443652402640003E-2</v>
      </c>
      <c r="AC993" s="9">
        <v>0</v>
      </c>
      <c r="AD993" s="9">
        <v>0.17037590951170001</v>
      </c>
      <c r="AE993" s="9">
        <v>0</v>
      </c>
      <c r="AF993" s="9">
        <v>0</v>
      </c>
      <c r="AG993" s="9">
        <v>0</v>
      </c>
      <c r="AI993" s="9">
        <v>1.541674082203E-2</v>
      </c>
      <c r="AJ993" s="9">
        <v>1.504719634095E-2</v>
      </c>
      <c r="AK993" s="9">
        <v>0.112908631781</v>
      </c>
      <c r="AL993" s="9">
        <v>2.6489490524880002E-2</v>
      </c>
      <c r="AM993" s="9">
        <v>0.15024496372410001</v>
      </c>
      <c r="AN993" s="9">
        <v>0</v>
      </c>
      <c r="AO993" s="9">
        <v>0</v>
      </c>
      <c r="AP993" s="9">
        <v>1.3130922847279999E-2</v>
      </c>
      <c r="AQ993" s="9">
        <v>0.1085152059675</v>
      </c>
      <c r="AR993" s="9">
        <v>4.2443652402640003E-2</v>
      </c>
      <c r="AS993" s="9">
        <v>4.8100440796280002E-2</v>
      </c>
      <c r="AT993" s="9">
        <v>0</v>
      </c>
      <c r="AV993" s="9">
        <v>0</v>
      </c>
      <c r="AX993" s="9">
        <v>4.2443652402640003E-2</v>
      </c>
    </row>
    <row r="994" spans="1:50" x14ac:dyDescent="0.35">
      <c r="A994" t="s">
        <v>595</v>
      </c>
      <c r="B994" s="9">
        <v>7.1363482757419994E-2</v>
      </c>
      <c r="C994" s="9">
        <v>0.1000931909892</v>
      </c>
      <c r="D994" s="9">
        <v>2.515388915208E-2</v>
      </c>
      <c r="E994" s="9">
        <v>5.8809669569130002E-2</v>
      </c>
      <c r="F994" s="9">
        <v>6.2905553418369994E-2</v>
      </c>
      <c r="G994" s="9">
        <v>6.3710788212230002E-2</v>
      </c>
      <c r="H994" s="9">
        <v>6.3160814262150006E-2</v>
      </c>
      <c r="I994" s="9">
        <v>7.0736545832359998E-2</v>
      </c>
      <c r="J994" s="9">
        <v>0</v>
      </c>
      <c r="K994" s="9">
        <v>0.19488342172949999</v>
      </c>
      <c r="L994" s="9">
        <v>4.418524398274E-2</v>
      </c>
      <c r="M994" s="9">
        <v>0.17354518320539999</v>
      </c>
      <c r="N994" s="9">
        <v>8.3455260090460004E-2</v>
      </c>
      <c r="O994" s="9">
        <v>0</v>
      </c>
      <c r="P994" s="9">
        <v>2.391074556275E-2</v>
      </c>
      <c r="Q994" s="9">
        <v>4.2664468685069998E-2</v>
      </c>
      <c r="R994" s="9">
        <v>7.1415359703479994E-2</v>
      </c>
      <c r="S994" s="9">
        <v>0.1669442682983</v>
      </c>
      <c r="T994" s="9">
        <v>2.9635989851560001E-2</v>
      </c>
      <c r="U994" s="9">
        <v>0.12911355513690001</v>
      </c>
      <c r="V994" s="9">
        <v>6.4550431547420004E-2</v>
      </c>
      <c r="W994" s="9">
        <v>8.4490329067999997E-2</v>
      </c>
      <c r="X994" s="9">
        <v>0</v>
      </c>
      <c r="Y994" s="9">
        <v>6.4512958488679994E-2</v>
      </c>
      <c r="Z994" s="9">
        <v>9.9015755883359993E-2</v>
      </c>
      <c r="AA994" s="9">
        <v>9.2586324690659999E-2</v>
      </c>
      <c r="AB994" s="9">
        <v>7.1363482757419994E-2</v>
      </c>
      <c r="AC994" s="9">
        <v>0</v>
      </c>
      <c r="AD994" s="9">
        <v>6.8790785433870003E-2</v>
      </c>
      <c r="AE994" s="9">
        <v>0.1417985896001</v>
      </c>
      <c r="AF994" s="9">
        <v>0.2092017084086</v>
      </c>
      <c r="AG994" s="9">
        <v>0.52112172909139998</v>
      </c>
      <c r="AI994" s="9">
        <v>0.1158897197189</v>
      </c>
      <c r="AJ994" s="9">
        <v>1.8403872278699999E-2</v>
      </c>
      <c r="AK994" s="9">
        <v>0</v>
      </c>
      <c r="AL994" s="9">
        <v>0</v>
      </c>
      <c r="AM994" s="9">
        <v>0.1034353830787</v>
      </c>
      <c r="AN994" s="9">
        <v>0</v>
      </c>
      <c r="AO994" s="9">
        <v>0</v>
      </c>
      <c r="AP994" s="9">
        <v>6.0974091612960003E-2</v>
      </c>
      <c r="AQ994" s="9">
        <v>6.6401620688410004E-2</v>
      </c>
      <c r="AR994" s="9">
        <v>7.1363482757419994E-2</v>
      </c>
      <c r="AS994" s="9">
        <v>6.7430442251800005E-2</v>
      </c>
      <c r="AT994" s="9">
        <v>0.2092017084086</v>
      </c>
      <c r="AV994" s="9">
        <v>0.1417985896001</v>
      </c>
      <c r="AX994" s="9">
        <v>7.1363482757419994E-2</v>
      </c>
    </row>
    <row r="995" spans="1:50" x14ac:dyDescent="0.35">
      <c r="A995" t="s">
        <v>391</v>
      </c>
      <c r="B995" s="9">
        <v>1</v>
      </c>
      <c r="C995" s="9">
        <v>1</v>
      </c>
      <c r="D995" s="9">
        <v>1</v>
      </c>
      <c r="E995" s="9">
        <v>1</v>
      </c>
      <c r="F995" s="9">
        <v>1</v>
      </c>
      <c r="G995" s="9">
        <v>1</v>
      </c>
      <c r="H995" s="9">
        <v>1</v>
      </c>
      <c r="I995" s="9">
        <v>1</v>
      </c>
      <c r="J995" s="9">
        <v>1</v>
      </c>
      <c r="K995" s="9">
        <v>1</v>
      </c>
      <c r="L995" s="9">
        <v>1</v>
      </c>
      <c r="M995" s="9">
        <v>1</v>
      </c>
      <c r="N995" s="9">
        <v>1</v>
      </c>
      <c r="O995" s="9">
        <v>1</v>
      </c>
      <c r="P995" s="9">
        <v>1</v>
      </c>
      <c r="Q995" s="9">
        <v>1</v>
      </c>
      <c r="R995" s="9">
        <v>1</v>
      </c>
      <c r="S995" s="9">
        <v>1</v>
      </c>
      <c r="T995" s="9">
        <v>1</v>
      </c>
      <c r="U995" s="9">
        <v>1</v>
      </c>
      <c r="V995" s="9">
        <v>1</v>
      </c>
      <c r="W995" s="9">
        <v>1</v>
      </c>
      <c r="X995" s="9">
        <v>1</v>
      </c>
      <c r="Y995" s="9">
        <v>1</v>
      </c>
      <c r="Z995" s="9">
        <v>1</v>
      </c>
      <c r="AA995" s="9">
        <v>1</v>
      </c>
      <c r="AB995" s="9">
        <v>1</v>
      </c>
      <c r="AC995" s="9">
        <v>1</v>
      </c>
      <c r="AD995" s="9">
        <v>1</v>
      </c>
      <c r="AE995" s="9">
        <v>1</v>
      </c>
      <c r="AF995" s="9">
        <v>1</v>
      </c>
      <c r="AG995" s="9">
        <v>1</v>
      </c>
      <c r="AI995" s="9">
        <v>1</v>
      </c>
      <c r="AJ995" s="9">
        <v>1</v>
      </c>
      <c r="AK995" s="9">
        <v>1</v>
      </c>
      <c r="AL995" s="9">
        <v>1</v>
      </c>
      <c r="AM995" s="9">
        <v>1</v>
      </c>
      <c r="AN995" s="9">
        <v>1</v>
      </c>
      <c r="AO995" s="9">
        <v>1</v>
      </c>
      <c r="AP995" s="9">
        <v>1</v>
      </c>
      <c r="AQ995" s="9">
        <v>1</v>
      </c>
      <c r="AR995" s="9">
        <v>1</v>
      </c>
      <c r="AS995" s="9">
        <v>1</v>
      </c>
      <c r="AT995" s="9">
        <v>1</v>
      </c>
      <c r="AV995" s="9">
        <v>1</v>
      </c>
      <c r="AX995" s="9">
        <v>1</v>
      </c>
    </row>
    <row r="996" spans="1:50" x14ac:dyDescent="0.35">
      <c r="A996" t="s">
        <v>341</v>
      </c>
      <c r="B996" s="6">
        <v>79</v>
      </c>
      <c r="C996" s="6">
        <v>47</v>
      </c>
      <c r="D996" s="6">
        <v>32</v>
      </c>
      <c r="E996" s="6">
        <v>16</v>
      </c>
      <c r="F996" s="6">
        <v>18</v>
      </c>
      <c r="G996" s="6">
        <v>16</v>
      </c>
      <c r="H996" s="6">
        <v>34</v>
      </c>
      <c r="I996" s="6">
        <v>12</v>
      </c>
      <c r="J996" s="6">
        <v>8</v>
      </c>
      <c r="K996" s="6">
        <v>9</v>
      </c>
      <c r="L996" s="6">
        <v>21</v>
      </c>
      <c r="M996" s="6">
        <v>15</v>
      </c>
      <c r="N996" s="6">
        <v>26</v>
      </c>
      <c r="O996" s="6">
        <v>17</v>
      </c>
      <c r="P996" s="6">
        <v>28</v>
      </c>
      <c r="Q996" s="6">
        <v>16</v>
      </c>
      <c r="R996" s="6">
        <v>17</v>
      </c>
      <c r="S996" s="6">
        <v>18</v>
      </c>
      <c r="T996" s="6">
        <v>44</v>
      </c>
      <c r="U996" s="6">
        <v>35</v>
      </c>
      <c r="V996" s="6">
        <v>12</v>
      </c>
      <c r="W996" s="6">
        <v>10</v>
      </c>
      <c r="X996" s="6">
        <v>7</v>
      </c>
      <c r="Y996" s="6">
        <v>9</v>
      </c>
      <c r="Z996" s="6">
        <v>7</v>
      </c>
      <c r="AA996" s="6">
        <v>9</v>
      </c>
      <c r="AB996" s="6">
        <v>79</v>
      </c>
      <c r="AC996" s="6">
        <v>7</v>
      </c>
      <c r="AD996" s="6">
        <v>12</v>
      </c>
      <c r="AE996" s="6">
        <v>7</v>
      </c>
      <c r="AF996" s="6">
        <v>6</v>
      </c>
      <c r="AG996" s="6">
        <v>2</v>
      </c>
      <c r="AH996" s="6">
        <v>0</v>
      </c>
      <c r="AI996" s="6">
        <v>29</v>
      </c>
      <c r="AJ996" s="6">
        <v>37</v>
      </c>
      <c r="AK996" s="6">
        <v>16</v>
      </c>
      <c r="AL996" s="6">
        <v>15</v>
      </c>
      <c r="AM996" s="6">
        <v>13</v>
      </c>
      <c r="AN996" s="6">
        <v>1</v>
      </c>
      <c r="AO996" s="6">
        <v>1</v>
      </c>
      <c r="AP996" s="6">
        <v>41</v>
      </c>
      <c r="AQ996" s="6">
        <v>20</v>
      </c>
      <c r="AR996" s="6">
        <v>79</v>
      </c>
      <c r="AS996" s="6">
        <v>68</v>
      </c>
      <c r="AT996" s="6">
        <v>6</v>
      </c>
      <c r="AU996" s="6">
        <v>0</v>
      </c>
      <c r="AV996" s="6">
        <v>7</v>
      </c>
      <c r="AW996" s="6">
        <v>0</v>
      </c>
      <c r="AX996" s="6">
        <v>79</v>
      </c>
    </row>
    <row r="997" spans="1:50" x14ac:dyDescent="0.35">
      <c r="A997" t="s">
        <v>610</v>
      </c>
    </row>
    <row r="998" spans="1:50" x14ac:dyDescent="0.35">
      <c r="A998" t="s">
        <v>343</v>
      </c>
    </row>
    <row r="1002" spans="1:50" x14ac:dyDescent="0.35">
      <c r="A1002" s="3" t="s">
        <v>337</v>
      </c>
    </row>
    <row r="1003" spans="1:50" x14ac:dyDescent="0.35">
      <c r="A1003" t="s">
        <v>94</v>
      </c>
    </row>
    <row r="1004" spans="1:50" ht="130.5" x14ac:dyDescent="0.35">
      <c r="A1004" s="4" t="s">
        <v>393</v>
      </c>
      <c r="B1004" s="4" t="s">
        <v>344</v>
      </c>
      <c r="C1004" s="4" t="s">
        <v>345</v>
      </c>
      <c r="D1004" s="4" t="s">
        <v>346</v>
      </c>
      <c r="E1004" s="4" t="s">
        <v>579</v>
      </c>
      <c r="F1004" s="4" t="s">
        <v>348</v>
      </c>
      <c r="G1004" s="4" t="s">
        <v>349</v>
      </c>
      <c r="H1004" s="4" t="s">
        <v>350</v>
      </c>
      <c r="I1004" s="4" t="s">
        <v>351</v>
      </c>
      <c r="J1004" s="4" t="s">
        <v>352</v>
      </c>
      <c r="K1004" s="4" t="s">
        <v>353</v>
      </c>
      <c r="L1004" s="4" t="s">
        <v>580</v>
      </c>
      <c r="M1004" s="4" t="s">
        <v>581</v>
      </c>
      <c r="N1004" s="4" t="s">
        <v>356</v>
      </c>
      <c r="O1004" s="4" t="s">
        <v>357</v>
      </c>
      <c r="P1004" s="4" t="s">
        <v>582</v>
      </c>
      <c r="Q1004" s="4" t="s">
        <v>359</v>
      </c>
      <c r="R1004" s="4" t="s">
        <v>361</v>
      </c>
      <c r="S1004" s="4" t="s">
        <v>362</v>
      </c>
      <c r="T1004" s="4" t="s">
        <v>360</v>
      </c>
      <c r="U1004" s="4" t="s">
        <v>363</v>
      </c>
      <c r="V1004" s="4" t="s">
        <v>364</v>
      </c>
      <c r="W1004" s="4" t="s">
        <v>365</v>
      </c>
      <c r="X1004" s="4" t="s">
        <v>366</v>
      </c>
      <c r="Y1004" s="4" t="s">
        <v>367</v>
      </c>
      <c r="Z1004" s="4" t="s">
        <v>368</v>
      </c>
      <c r="AA1004" s="4" t="s">
        <v>369</v>
      </c>
      <c r="AB1004" s="4" t="s">
        <v>370</v>
      </c>
      <c r="AC1004" s="4" t="s">
        <v>371</v>
      </c>
      <c r="AD1004" s="4" t="s">
        <v>372</v>
      </c>
      <c r="AE1004" s="4" t="s">
        <v>373</v>
      </c>
      <c r="AF1004" s="4" t="s">
        <v>374</v>
      </c>
      <c r="AG1004" s="4" t="s">
        <v>375</v>
      </c>
      <c r="AH1004" s="4" t="s">
        <v>376</v>
      </c>
      <c r="AI1004" s="4" t="s">
        <v>583</v>
      </c>
      <c r="AJ1004" s="4" t="s">
        <v>584</v>
      </c>
      <c r="AK1004" s="4" t="s">
        <v>380</v>
      </c>
      <c r="AL1004" s="4" t="s">
        <v>381</v>
      </c>
      <c r="AM1004" s="4" t="s">
        <v>379</v>
      </c>
      <c r="AN1004" s="4" t="s">
        <v>382</v>
      </c>
      <c r="AO1004" s="4" t="s">
        <v>383</v>
      </c>
      <c r="AP1004" s="4" t="s">
        <v>585</v>
      </c>
      <c r="AQ1004" s="4" t="s">
        <v>586</v>
      </c>
      <c r="AR1004" s="4" t="s">
        <v>587</v>
      </c>
      <c r="AS1004" s="4" t="s">
        <v>182</v>
      </c>
      <c r="AT1004" s="4" t="s">
        <v>389</v>
      </c>
      <c r="AU1004" s="4" t="s">
        <v>298</v>
      </c>
      <c r="AV1004" s="4" t="s">
        <v>390</v>
      </c>
      <c r="AW1004" s="4" t="s">
        <v>299</v>
      </c>
      <c r="AX1004" s="4" t="s">
        <v>391</v>
      </c>
    </row>
    <row r="1005" spans="1:50" x14ac:dyDescent="0.35">
      <c r="A1005" t="s">
        <v>611</v>
      </c>
      <c r="B1005" s="9">
        <v>9.5649550333620006E-2</v>
      </c>
      <c r="C1005" s="9">
        <v>0.1062975150171</v>
      </c>
      <c r="D1005" s="9">
        <v>8.5136842945900001E-2</v>
      </c>
      <c r="E1005" s="9">
        <v>0.2127443643767</v>
      </c>
      <c r="F1005" s="9">
        <v>7.3681027322479997E-2</v>
      </c>
      <c r="G1005" s="9">
        <v>3.8775066678809998E-2</v>
      </c>
      <c r="H1005" s="9">
        <v>5.5856931535440003E-2</v>
      </c>
      <c r="I1005" s="9">
        <v>0.14061279144309999</v>
      </c>
      <c r="J1005" s="9">
        <v>6.9616350019459997E-2</v>
      </c>
      <c r="K1005" s="9">
        <v>8.3803064817850006E-2</v>
      </c>
      <c r="L1005" s="9">
        <v>0.1272881257474</v>
      </c>
      <c r="M1005" s="9">
        <v>9.5436299487840007E-2</v>
      </c>
      <c r="N1005" s="9">
        <v>5.3128214468650001E-2</v>
      </c>
      <c r="O1005" s="9">
        <v>0.1245194022536</v>
      </c>
      <c r="P1005" s="9">
        <v>9.2664873199999997E-2</v>
      </c>
      <c r="Q1005" s="9">
        <v>8.8418939392260004E-2</v>
      </c>
      <c r="R1005" s="9">
        <v>6.7318952532810006E-2</v>
      </c>
      <c r="S1005" s="9">
        <v>0.128026948581</v>
      </c>
      <c r="T1005" s="9">
        <v>9.200275781634E-2</v>
      </c>
      <c r="U1005" s="9">
        <v>0.1014063752098</v>
      </c>
      <c r="V1005" s="9">
        <v>8.8742580255919995E-2</v>
      </c>
      <c r="W1005" s="9">
        <v>7.7338156252060003E-2</v>
      </c>
      <c r="X1005" s="9">
        <v>0.16376633963350001</v>
      </c>
      <c r="Y1005" s="9">
        <v>9.5649550333620006E-2</v>
      </c>
      <c r="Z1005" s="9">
        <v>0.10542995528430001</v>
      </c>
      <c r="AA1005" s="9">
        <v>0.13353640316759999</v>
      </c>
      <c r="AB1005" s="9">
        <v>7.6327574746420004E-2</v>
      </c>
      <c r="AC1005" s="9">
        <v>7.5203413822969994E-2</v>
      </c>
      <c r="AD1005" s="9">
        <v>0.1113246275285</v>
      </c>
      <c r="AE1005" s="9">
        <v>0.1313148464593</v>
      </c>
      <c r="AF1005" s="9">
        <v>0</v>
      </c>
      <c r="AG1005" s="9">
        <v>0</v>
      </c>
      <c r="AI1005" s="9">
        <v>0.14460909866749999</v>
      </c>
      <c r="AJ1005" s="9">
        <v>0.1169524538815</v>
      </c>
      <c r="AK1005" s="9">
        <v>7.1322558057320004E-2</v>
      </c>
      <c r="AL1005" s="9">
        <v>0.16884620749070001</v>
      </c>
      <c r="AM1005" s="9">
        <v>0.1703063824995</v>
      </c>
      <c r="AN1005" s="9">
        <v>0</v>
      </c>
      <c r="AO1005" s="9">
        <v>0</v>
      </c>
      <c r="AP1005" s="9">
        <v>9.7783030801630005E-2</v>
      </c>
      <c r="AQ1005" s="9">
        <v>6.7100791302080007E-2</v>
      </c>
      <c r="AR1005" s="9">
        <v>9.5649550333620006E-2</v>
      </c>
      <c r="AS1005" s="9">
        <v>9.6740340655189994E-2</v>
      </c>
      <c r="AT1005" s="9">
        <v>0</v>
      </c>
      <c r="AV1005" s="9">
        <v>0.1313148464593</v>
      </c>
      <c r="AX1005" s="9">
        <v>9.5718530611239999E-2</v>
      </c>
    </row>
    <row r="1006" spans="1:50" x14ac:dyDescent="0.35">
      <c r="A1006" t="s">
        <v>612</v>
      </c>
      <c r="B1006" s="9">
        <v>0.3038772690705</v>
      </c>
      <c r="C1006" s="9">
        <v>0.35093914776919999</v>
      </c>
      <c r="D1006" s="9">
        <v>0.2572417193314</v>
      </c>
      <c r="E1006" s="9">
        <v>0.15029363981130001</v>
      </c>
      <c r="F1006" s="9">
        <v>0.2118941090982</v>
      </c>
      <c r="G1006" s="9">
        <v>0.27582539864830002</v>
      </c>
      <c r="H1006" s="9">
        <v>0.2445394627203</v>
      </c>
      <c r="I1006" s="9">
        <v>0.3561406234824</v>
      </c>
      <c r="J1006" s="9">
        <v>0.43347260644919999</v>
      </c>
      <c r="K1006" s="9">
        <v>0.46789555787440001</v>
      </c>
      <c r="L1006" s="9">
        <v>0.28984988083070001</v>
      </c>
      <c r="M1006" s="9">
        <v>0.29661217046339999</v>
      </c>
      <c r="N1006" s="9">
        <v>0.248178860118</v>
      </c>
      <c r="O1006" s="9">
        <v>0.3822897485092</v>
      </c>
      <c r="P1006" s="9">
        <v>0.29709553555730001</v>
      </c>
      <c r="Q1006" s="9">
        <v>0.38125168798530001</v>
      </c>
      <c r="R1006" s="9">
        <v>0.16409242697750001</v>
      </c>
      <c r="S1006" s="9">
        <v>0.39521324268739999</v>
      </c>
      <c r="T1006" s="9">
        <v>0.31021893447859999</v>
      </c>
      <c r="U1006" s="9">
        <v>0.29386631917290001</v>
      </c>
      <c r="V1006" s="9">
        <v>0.36678575370630001</v>
      </c>
      <c r="W1006" s="9">
        <v>0.46386417537500002</v>
      </c>
      <c r="X1006" s="9">
        <v>0.43850895500140002</v>
      </c>
      <c r="Y1006" s="9">
        <v>0.3038772690705</v>
      </c>
      <c r="Z1006" s="9">
        <v>0.3284127013864</v>
      </c>
      <c r="AA1006" s="9">
        <v>0.13353640316759999</v>
      </c>
      <c r="AB1006" s="9">
        <v>0.1540411079881</v>
      </c>
      <c r="AC1006" s="9">
        <v>0.42547030504360001</v>
      </c>
      <c r="AD1006" s="9">
        <v>0.2652615647721</v>
      </c>
      <c r="AE1006" s="9">
        <v>0.56323550177100001</v>
      </c>
      <c r="AF1006" s="9">
        <v>0.39906020087830002</v>
      </c>
      <c r="AG1006" s="9">
        <v>0</v>
      </c>
      <c r="AI1006" s="11">
        <v>0.55826633128710001</v>
      </c>
      <c r="AJ1006" s="10">
        <v>0.1089986805844</v>
      </c>
      <c r="AK1006" s="9">
        <v>0.42499323964129998</v>
      </c>
      <c r="AL1006" s="9">
        <v>0.51173513100120005</v>
      </c>
      <c r="AM1006" s="9">
        <v>0.52864768405170004</v>
      </c>
      <c r="AN1006" s="9">
        <v>1</v>
      </c>
      <c r="AO1006" s="9">
        <v>0.31180143836289997</v>
      </c>
      <c r="AP1006" s="9">
        <v>0.350540173279</v>
      </c>
      <c r="AQ1006" s="9">
        <v>0.1813897026911</v>
      </c>
      <c r="AR1006" s="9">
        <v>0.3038772690705</v>
      </c>
      <c r="AS1006" s="9">
        <v>0.28183688250979999</v>
      </c>
      <c r="AT1006" s="9">
        <v>0.39906020087830002</v>
      </c>
      <c r="AV1006" s="9">
        <v>0.56323550177100001</v>
      </c>
      <c r="AX1006" s="9">
        <v>0.30409641843730001</v>
      </c>
    </row>
    <row r="1007" spans="1:50" x14ac:dyDescent="0.35">
      <c r="A1007" t="s">
        <v>613</v>
      </c>
      <c r="B1007" s="9">
        <v>0.36578247346929998</v>
      </c>
      <c r="C1007" s="9">
        <v>0.3929321278524</v>
      </c>
      <c r="D1007" s="9">
        <v>0.33771099815349997</v>
      </c>
      <c r="E1007" s="9">
        <v>0.40083258145790002</v>
      </c>
      <c r="F1007" s="11">
        <v>0.64352214761799997</v>
      </c>
      <c r="G1007" s="9">
        <v>0.51502931744260005</v>
      </c>
      <c r="H1007" s="11">
        <v>0.5779096140919</v>
      </c>
      <c r="I1007" s="9">
        <v>0.21240038935030001</v>
      </c>
      <c r="J1007" s="9">
        <v>0.13974038702620001</v>
      </c>
      <c r="K1007" s="10">
        <v>0</v>
      </c>
      <c r="L1007" s="9">
        <v>0.56937159253309999</v>
      </c>
      <c r="M1007" s="9">
        <v>0.24405747835809999</v>
      </c>
      <c r="N1007" s="9">
        <v>0.4196353518134</v>
      </c>
      <c r="O1007" s="9">
        <v>0.28641882530680002</v>
      </c>
      <c r="P1007" s="11">
        <v>0.512344530347</v>
      </c>
      <c r="Q1007" s="9">
        <v>0.33426010537599998</v>
      </c>
      <c r="R1007" s="9">
        <v>0.305526530538</v>
      </c>
      <c r="S1007" s="10">
        <v>7.8868444595330003E-2</v>
      </c>
      <c r="T1007" s="11">
        <v>0.48457385781590001</v>
      </c>
      <c r="U1007" s="10">
        <v>0.1782584524984</v>
      </c>
      <c r="V1007" s="9">
        <v>0.67109615919349996</v>
      </c>
      <c r="W1007" s="9">
        <v>0.56281470696379998</v>
      </c>
      <c r="X1007" s="9">
        <v>0.61400499030940003</v>
      </c>
      <c r="Y1007" s="9">
        <v>0.36578247346929998</v>
      </c>
      <c r="Z1007" s="9">
        <v>0.77087883822769998</v>
      </c>
      <c r="AA1007" s="9">
        <v>0.78324591891060003</v>
      </c>
      <c r="AB1007" s="9">
        <v>0.59245756505640002</v>
      </c>
      <c r="AC1007" s="9">
        <v>0.55972446431169998</v>
      </c>
      <c r="AD1007" s="9">
        <v>0.54511231628260004</v>
      </c>
      <c r="AE1007" s="9">
        <v>0.23330665074910001</v>
      </c>
      <c r="AF1007" s="9">
        <v>0.38456621262390001</v>
      </c>
      <c r="AG1007" s="9">
        <v>0.47887827090860002</v>
      </c>
      <c r="AI1007" s="9">
        <v>0.25138943791689999</v>
      </c>
      <c r="AJ1007" s="11">
        <v>0.6133451098746</v>
      </c>
      <c r="AK1007" s="9">
        <v>0.31438421767320002</v>
      </c>
      <c r="AL1007" s="9">
        <v>0.38946447834859999</v>
      </c>
      <c r="AM1007" s="9">
        <v>0.35088014929</v>
      </c>
      <c r="AN1007" s="9">
        <v>0</v>
      </c>
      <c r="AO1007" s="9">
        <v>0.31348454807839998</v>
      </c>
      <c r="AP1007" s="9">
        <v>0.26092887588379998</v>
      </c>
      <c r="AQ1007" s="11">
        <v>0.59246959543080002</v>
      </c>
      <c r="AR1007" s="9">
        <v>0.36578247346929998</v>
      </c>
      <c r="AS1007" s="9">
        <v>0.3664261497952</v>
      </c>
      <c r="AT1007" s="9">
        <v>0.38456621262390001</v>
      </c>
      <c r="AV1007" s="9">
        <v>0.23330665074910001</v>
      </c>
      <c r="AX1007" s="9">
        <v>0.36532509023120002</v>
      </c>
    </row>
    <row r="1008" spans="1:50" x14ac:dyDescent="0.35">
      <c r="A1008" t="s">
        <v>614</v>
      </c>
      <c r="B1008" s="9">
        <v>0.17692026633880001</v>
      </c>
      <c r="C1008" s="9">
        <v>0.1614370871878</v>
      </c>
      <c r="D1008" s="9">
        <v>0.1926626162617</v>
      </c>
      <c r="E1008" s="9">
        <v>9.7844385031209999E-2</v>
      </c>
      <c r="F1008" s="9">
        <v>0.2203972138842</v>
      </c>
      <c r="G1008" s="9">
        <v>0.1123079614157</v>
      </c>
      <c r="H1008" s="9">
        <v>0.1652033972975</v>
      </c>
      <c r="I1008" s="9">
        <v>0.1385665717339</v>
      </c>
      <c r="J1008" s="9">
        <v>0.34644050202030002</v>
      </c>
      <c r="K1008" s="9">
        <v>0.22699882714130001</v>
      </c>
      <c r="L1008" s="9">
        <v>0.18132412912519999</v>
      </c>
      <c r="M1008" s="9">
        <v>0.12343809819940001</v>
      </c>
      <c r="N1008" s="9">
        <v>0.1200351865544</v>
      </c>
      <c r="O1008" s="9">
        <v>0.28627494635900003</v>
      </c>
      <c r="P1008" s="9">
        <v>0.1502875427124</v>
      </c>
      <c r="Q1008" s="9">
        <v>0.20964284451340001</v>
      </c>
      <c r="R1008" s="9">
        <v>0.1395453513479</v>
      </c>
      <c r="S1008" s="9">
        <v>0.25496144816779998</v>
      </c>
      <c r="T1008" s="9">
        <v>0.15954347090250001</v>
      </c>
      <c r="U1008" s="9">
        <v>0.20435126707779999</v>
      </c>
      <c r="V1008" s="9">
        <v>0.1463063057823</v>
      </c>
      <c r="W1008" s="9">
        <v>0.1234945946196</v>
      </c>
      <c r="X1008" s="9">
        <v>0.16376633963350001</v>
      </c>
      <c r="Y1008" s="9">
        <v>0.17692026633880001</v>
      </c>
      <c r="Z1008" s="9">
        <v>0.1738181066175</v>
      </c>
      <c r="AA1008" s="9">
        <v>0.13353640316759999</v>
      </c>
      <c r="AB1008" s="9">
        <v>0.27220397786389999</v>
      </c>
      <c r="AC1008" s="9">
        <v>0.16521205829060001</v>
      </c>
      <c r="AD1008" s="9">
        <v>0.2028111074216</v>
      </c>
      <c r="AE1008" s="9">
        <v>0.2096852901197</v>
      </c>
      <c r="AF1008" s="9">
        <v>0.27175501926770002</v>
      </c>
      <c r="AG1008" s="9">
        <v>0</v>
      </c>
      <c r="AI1008" s="9">
        <v>0.22163586490369999</v>
      </c>
      <c r="AJ1008" s="9">
        <v>0.13050753218040001</v>
      </c>
      <c r="AK1008" s="9">
        <v>0.29558224914429998</v>
      </c>
      <c r="AL1008" s="9">
        <v>0.35074158311929998</v>
      </c>
      <c r="AM1008" s="9">
        <v>0.18462818693739999</v>
      </c>
      <c r="AN1008" s="9">
        <v>0</v>
      </c>
      <c r="AO1008" s="9">
        <v>0.68651545192160002</v>
      </c>
      <c r="AP1008" s="9">
        <v>0.1794406701937</v>
      </c>
      <c r="AQ1008" s="9">
        <v>0.15152033882919999</v>
      </c>
      <c r="AR1008" s="9">
        <v>0.17692026633880001</v>
      </c>
      <c r="AS1008" s="9">
        <v>0.1685978908829</v>
      </c>
      <c r="AT1008" s="9">
        <v>0.27175501926770002</v>
      </c>
      <c r="AV1008" s="9">
        <v>0.2096852901197</v>
      </c>
      <c r="AX1008" s="9">
        <v>0.1770478572061</v>
      </c>
    </row>
    <row r="1009" spans="1:50" x14ac:dyDescent="0.35">
      <c r="A1009" t="s">
        <v>615</v>
      </c>
      <c r="B1009" s="9">
        <v>0.1837646468312</v>
      </c>
      <c r="C1009" s="9">
        <v>0.16477957209290001</v>
      </c>
      <c r="D1009" s="9">
        <v>0.20301966046879999</v>
      </c>
      <c r="E1009" s="9">
        <v>0.13735486880190001</v>
      </c>
      <c r="F1009" s="9">
        <v>0.25464223881569997</v>
      </c>
      <c r="G1009" s="9">
        <v>0.23762619360580001</v>
      </c>
      <c r="H1009" s="9">
        <v>0.2459533039133</v>
      </c>
      <c r="I1009" s="9">
        <v>0.1206904496141</v>
      </c>
      <c r="J1009" s="9">
        <v>7.3240148180330006E-2</v>
      </c>
      <c r="K1009" s="9">
        <v>0.17679734289269999</v>
      </c>
      <c r="L1009" s="9">
        <v>0</v>
      </c>
      <c r="M1009" s="9">
        <v>0.26366706606559998</v>
      </c>
      <c r="N1009" s="9">
        <v>0.15257267594810001</v>
      </c>
      <c r="O1009" s="9">
        <v>0.2622183224115</v>
      </c>
      <c r="P1009" s="9">
        <v>0.17641179159119999</v>
      </c>
      <c r="Q1009" s="9">
        <v>0.193530208762</v>
      </c>
      <c r="R1009" s="9">
        <v>0.2302617114244</v>
      </c>
      <c r="S1009" s="9">
        <v>0.1606196815308</v>
      </c>
      <c r="T1009" s="9">
        <v>0.17908125556919999</v>
      </c>
      <c r="U1009" s="9">
        <v>0.19115784597669999</v>
      </c>
      <c r="V1009" s="9">
        <v>4.5693835559780002E-2</v>
      </c>
      <c r="W1009" s="9">
        <v>0.1192505380952</v>
      </c>
      <c r="X1009" s="9">
        <v>0.1112523943227</v>
      </c>
      <c r="Y1009" s="9">
        <v>0.1837646468312</v>
      </c>
      <c r="Z1009" s="9">
        <v>0</v>
      </c>
      <c r="AA1009" s="9">
        <v>0.1038875520151</v>
      </c>
      <c r="AB1009" s="9">
        <v>0.26531594321320001</v>
      </c>
      <c r="AC1009" s="9">
        <v>0.1159589004909</v>
      </c>
      <c r="AD1009" s="9">
        <v>0.37796185395999998</v>
      </c>
      <c r="AE1009" s="9">
        <v>0</v>
      </c>
      <c r="AF1009" s="9">
        <v>0</v>
      </c>
      <c r="AG1009" s="9">
        <v>0</v>
      </c>
      <c r="AI1009" s="9">
        <v>0.13209830679439999</v>
      </c>
      <c r="AJ1009" s="9">
        <v>0.29262606768940003</v>
      </c>
      <c r="AK1009" s="9">
        <v>0.1681847799124</v>
      </c>
      <c r="AL1009" s="9">
        <v>0.27592114845420002</v>
      </c>
      <c r="AM1009" s="9">
        <v>0.1466708740762</v>
      </c>
      <c r="AN1009" s="9">
        <v>0</v>
      </c>
      <c r="AO1009" s="9">
        <v>0</v>
      </c>
      <c r="AP1009" s="9">
        <v>0.2388401520557</v>
      </c>
      <c r="AQ1009" s="9">
        <v>0.13808489403849999</v>
      </c>
      <c r="AR1009" s="9">
        <v>0.1837646468312</v>
      </c>
      <c r="AS1009" s="9">
        <v>0.199015070332</v>
      </c>
      <c r="AT1009" s="9">
        <v>0</v>
      </c>
      <c r="AV1009" s="9">
        <v>0</v>
      </c>
      <c r="AX1009" s="9">
        <v>0.18389717371</v>
      </c>
    </row>
    <row r="1010" spans="1:50" x14ac:dyDescent="0.35">
      <c r="A1010" t="s">
        <v>595</v>
      </c>
      <c r="B1010" s="9">
        <v>5.6774456158849997E-2</v>
      </c>
      <c r="C1010" s="9">
        <v>4.888862106999E-2</v>
      </c>
      <c r="D1010" s="9">
        <v>6.4744205676269997E-2</v>
      </c>
      <c r="E1010" s="9">
        <v>2.6877948581420001E-2</v>
      </c>
      <c r="F1010" s="9">
        <v>3.1127393361550001E-2</v>
      </c>
      <c r="G1010" s="9">
        <v>0</v>
      </c>
      <c r="H1010" s="9">
        <v>1.523275443323E-2</v>
      </c>
      <c r="I1010" s="11">
        <v>0.184372090608</v>
      </c>
      <c r="J1010" s="9">
        <v>0</v>
      </c>
      <c r="K1010" s="9">
        <v>7.2165051131379998E-2</v>
      </c>
      <c r="L1010" s="9">
        <v>0</v>
      </c>
      <c r="M1010" s="9">
        <v>7.4338266386709997E-2</v>
      </c>
      <c r="N1010" s="9">
        <v>8.7212813265790001E-2</v>
      </c>
      <c r="O1010" s="9">
        <v>4.1814574202180002E-2</v>
      </c>
      <c r="P1010" s="9">
        <v>5.4909595128269997E-2</v>
      </c>
      <c r="Q1010" s="9">
        <v>4.8385503505000003E-2</v>
      </c>
      <c r="R1010" s="9">
        <v>0.1398496710089</v>
      </c>
      <c r="S1010" s="9">
        <v>0</v>
      </c>
      <c r="T1010" s="9">
        <v>5.389222141879E-2</v>
      </c>
      <c r="U1010" s="9">
        <v>6.1324350503559999E-2</v>
      </c>
      <c r="V1010" s="9">
        <v>7.5006266283830003E-2</v>
      </c>
      <c r="W1010" s="9">
        <v>6.5367113791529999E-2</v>
      </c>
      <c r="X1010" s="9">
        <v>0</v>
      </c>
      <c r="Y1010" s="9">
        <v>5.6774456158849997E-2</v>
      </c>
      <c r="Z1010" s="9">
        <v>8.9110630742740005E-2</v>
      </c>
      <c r="AA1010" s="9">
        <v>0.1128665290742</v>
      </c>
      <c r="AB1010" s="9">
        <v>6.4512958488679994E-2</v>
      </c>
      <c r="AC1010" s="9">
        <v>0</v>
      </c>
      <c r="AD1010" s="9">
        <v>0</v>
      </c>
      <c r="AE1010" s="9">
        <v>0.25640225027879998</v>
      </c>
      <c r="AF1010" s="9">
        <v>0.22485847979279999</v>
      </c>
      <c r="AG1010" s="9">
        <v>0.52112172909139998</v>
      </c>
      <c r="AI1010" s="9">
        <v>7.077518720065E-2</v>
      </c>
      <c r="AJ1010" s="9">
        <v>3.370399500909E-2</v>
      </c>
      <c r="AK1010" s="9">
        <v>7.808314259554E-2</v>
      </c>
      <c r="AL1010" s="9">
        <v>4.3331901140109999E-2</v>
      </c>
      <c r="AM1010" s="9">
        <v>9.0001437611680002E-2</v>
      </c>
      <c r="AN1010" s="9">
        <v>0</v>
      </c>
      <c r="AO1010" s="9">
        <v>0</v>
      </c>
      <c r="AP1010" s="9">
        <v>8.9101984017619998E-2</v>
      </c>
      <c r="AQ1010" s="9">
        <v>1.202599195881E-2</v>
      </c>
      <c r="AR1010" s="9">
        <v>5.6774456158849997E-2</v>
      </c>
      <c r="AS1010" s="9">
        <v>4.811669953027E-2</v>
      </c>
      <c r="AT1010" s="9">
        <v>0.22485847979279999</v>
      </c>
      <c r="AV1010" s="9">
        <v>0.25640225027879998</v>
      </c>
      <c r="AX1010" s="9">
        <v>5.6815400603799998E-2</v>
      </c>
    </row>
    <row r="1011" spans="1:50" x14ac:dyDescent="0.35">
      <c r="A1011" t="s">
        <v>391</v>
      </c>
      <c r="B1011" s="9">
        <v>1</v>
      </c>
      <c r="C1011" s="9">
        <v>1</v>
      </c>
      <c r="D1011" s="9">
        <v>1</v>
      </c>
      <c r="E1011" s="9">
        <v>1</v>
      </c>
      <c r="F1011" s="9">
        <v>1</v>
      </c>
      <c r="G1011" s="9">
        <v>1</v>
      </c>
      <c r="H1011" s="9">
        <v>1</v>
      </c>
      <c r="I1011" s="9">
        <v>1</v>
      </c>
      <c r="J1011" s="9">
        <v>1</v>
      </c>
      <c r="K1011" s="9">
        <v>1</v>
      </c>
      <c r="L1011" s="9">
        <v>1</v>
      </c>
      <c r="M1011" s="9">
        <v>1</v>
      </c>
      <c r="N1011" s="9">
        <v>1</v>
      </c>
      <c r="O1011" s="9">
        <v>1</v>
      </c>
      <c r="P1011" s="9">
        <v>1</v>
      </c>
      <c r="Q1011" s="9">
        <v>1</v>
      </c>
      <c r="R1011" s="9">
        <v>1</v>
      </c>
      <c r="S1011" s="9">
        <v>1</v>
      </c>
      <c r="T1011" s="9">
        <v>1</v>
      </c>
      <c r="U1011" s="9">
        <v>1</v>
      </c>
      <c r="V1011" s="9">
        <v>1</v>
      </c>
      <c r="W1011" s="9">
        <v>1</v>
      </c>
      <c r="X1011" s="9">
        <v>1</v>
      </c>
      <c r="Y1011" s="9">
        <v>1</v>
      </c>
      <c r="Z1011" s="9">
        <v>1</v>
      </c>
      <c r="AA1011" s="9">
        <v>1</v>
      </c>
      <c r="AB1011" s="9">
        <v>1</v>
      </c>
      <c r="AC1011" s="9">
        <v>1</v>
      </c>
      <c r="AD1011" s="9">
        <v>1</v>
      </c>
      <c r="AE1011" s="9">
        <v>1</v>
      </c>
      <c r="AF1011" s="9">
        <v>1</v>
      </c>
      <c r="AG1011" s="9">
        <v>1</v>
      </c>
      <c r="AI1011" s="9">
        <v>1</v>
      </c>
      <c r="AJ1011" s="9">
        <v>1</v>
      </c>
      <c r="AK1011" s="9">
        <v>1</v>
      </c>
      <c r="AL1011" s="9">
        <v>1</v>
      </c>
      <c r="AM1011" s="9">
        <v>1</v>
      </c>
      <c r="AN1011" s="9">
        <v>1</v>
      </c>
      <c r="AO1011" s="9">
        <v>1</v>
      </c>
      <c r="AP1011" s="9">
        <v>1</v>
      </c>
      <c r="AQ1011" s="9">
        <v>1</v>
      </c>
      <c r="AR1011" s="9">
        <v>1</v>
      </c>
      <c r="AS1011" s="9">
        <v>1</v>
      </c>
      <c r="AT1011" s="9">
        <v>1</v>
      </c>
      <c r="AV1011" s="9">
        <v>1</v>
      </c>
      <c r="AX1011" s="9">
        <v>1</v>
      </c>
    </row>
    <row r="1012" spans="1:50" x14ac:dyDescent="0.35">
      <c r="A1012" t="s">
        <v>341</v>
      </c>
      <c r="B1012" s="6">
        <v>179</v>
      </c>
      <c r="C1012" s="6">
        <v>84</v>
      </c>
      <c r="D1012" s="6">
        <v>94</v>
      </c>
      <c r="E1012" s="6">
        <v>33</v>
      </c>
      <c r="F1012" s="6">
        <v>26</v>
      </c>
      <c r="G1012" s="6">
        <v>46</v>
      </c>
      <c r="H1012" s="6">
        <v>72</v>
      </c>
      <c r="I1012" s="6">
        <v>31</v>
      </c>
      <c r="J1012" s="6">
        <v>16</v>
      </c>
      <c r="K1012" s="6">
        <v>27</v>
      </c>
      <c r="L1012" s="6">
        <v>30</v>
      </c>
      <c r="M1012" s="6">
        <v>46</v>
      </c>
      <c r="N1012" s="6">
        <v>56</v>
      </c>
      <c r="O1012" s="6">
        <v>47</v>
      </c>
      <c r="P1012" s="6">
        <v>77</v>
      </c>
      <c r="Q1012" s="6">
        <v>22</v>
      </c>
      <c r="R1012" s="6">
        <v>36</v>
      </c>
      <c r="S1012" s="6">
        <v>44</v>
      </c>
      <c r="T1012" s="6">
        <v>99</v>
      </c>
      <c r="U1012" s="6">
        <v>80</v>
      </c>
      <c r="V1012" s="6">
        <v>13</v>
      </c>
      <c r="W1012" s="6">
        <v>14</v>
      </c>
      <c r="X1012" s="6">
        <v>7</v>
      </c>
      <c r="Y1012" s="6">
        <v>179</v>
      </c>
      <c r="Z1012" s="6">
        <v>9</v>
      </c>
      <c r="AA1012" s="6">
        <v>7</v>
      </c>
      <c r="AB1012" s="6">
        <v>9</v>
      </c>
      <c r="AC1012" s="6">
        <v>13</v>
      </c>
      <c r="AD1012" s="6">
        <v>18</v>
      </c>
      <c r="AE1012" s="6">
        <v>9</v>
      </c>
      <c r="AF1012" s="6">
        <v>12</v>
      </c>
      <c r="AG1012" s="6">
        <v>2</v>
      </c>
      <c r="AH1012" s="6">
        <v>0</v>
      </c>
      <c r="AI1012" s="6">
        <v>58</v>
      </c>
      <c r="AJ1012" s="6">
        <v>84</v>
      </c>
      <c r="AK1012" s="6">
        <v>40</v>
      </c>
      <c r="AL1012" s="6">
        <v>26</v>
      </c>
      <c r="AM1012" s="6">
        <v>36</v>
      </c>
      <c r="AN1012" s="6">
        <v>2</v>
      </c>
      <c r="AO1012" s="6">
        <v>3</v>
      </c>
      <c r="AP1012" s="6">
        <v>109</v>
      </c>
      <c r="AQ1012" s="6">
        <v>42</v>
      </c>
      <c r="AR1012" s="6">
        <v>179</v>
      </c>
      <c r="AS1012" s="6">
        <v>163</v>
      </c>
      <c r="AT1012" s="6">
        <v>12</v>
      </c>
      <c r="AU1012" s="6">
        <v>0</v>
      </c>
      <c r="AV1012" s="6">
        <v>9</v>
      </c>
      <c r="AW1012" s="6">
        <v>0</v>
      </c>
      <c r="AX1012" s="6">
        <v>178</v>
      </c>
    </row>
    <row r="1013" spans="1:50" x14ac:dyDescent="0.35">
      <c r="A1013" t="s">
        <v>616</v>
      </c>
    </row>
    <row r="1014" spans="1:50" x14ac:dyDescent="0.35">
      <c r="A1014" t="s">
        <v>343</v>
      </c>
    </row>
    <row r="1018" spans="1:50" x14ac:dyDescent="0.35">
      <c r="A1018" s="3" t="s">
        <v>337</v>
      </c>
    </row>
    <row r="1019" spans="1:50" x14ac:dyDescent="0.35">
      <c r="A1019" t="s">
        <v>96</v>
      </c>
    </row>
    <row r="1020" spans="1:50" ht="130.5" x14ac:dyDescent="0.35">
      <c r="A1020" s="4" t="s">
        <v>393</v>
      </c>
      <c r="B1020" s="4" t="s">
        <v>344</v>
      </c>
      <c r="C1020" s="4" t="s">
        <v>345</v>
      </c>
      <c r="D1020" s="4" t="s">
        <v>346</v>
      </c>
      <c r="E1020" s="4" t="s">
        <v>579</v>
      </c>
      <c r="F1020" s="4" t="s">
        <v>348</v>
      </c>
      <c r="G1020" s="4" t="s">
        <v>349</v>
      </c>
      <c r="H1020" s="4" t="s">
        <v>350</v>
      </c>
      <c r="I1020" s="4" t="s">
        <v>351</v>
      </c>
      <c r="J1020" s="4" t="s">
        <v>352</v>
      </c>
      <c r="K1020" s="4" t="s">
        <v>353</v>
      </c>
      <c r="L1020" s="4" t="s">
        <v>580</v>
      </c>
      <c r="M1020" s="4" t="s">
        <v>581</v>
      </c>
      <c r="N1020" s="4" t="s">
        <v>356</v>
      </c>
      <c r="O1020" s="4" t="s">
        <v>357</v>
      </c>
      <c r="P1020" s="4" t="s">
        <v>582</v>
      </c>
      <c r="Q1020" s="4" t="s">
        <v>359</v>
      </c>
      <c r="R1020" s="4" t="s">
        <v>361</v>
      </c>
      <c r="S1020" s="4" t="s">
        <v>362</v>
      </c>
      <c r="T1020" s="4" t="s">
        <v>360</v>
      </c>
      <c r="U1020" s="4" t="s">
        <v>363</v>
      </c>
      <c r="V1020" s="4" t="s">
        <v>364</v>
      </c>
      <c r="W1020" s="4" t="s">
        <v>365</v>
      </c>
      <c r="X1020" s="4" t="s">
        <v>366</v>
      </c>
      <c r="Y1020" s="4" t="s">
        <v>367</v>
      </c>
      <c r="Z1020" s="4" t="s">
        <v>368</v>
      </c>
      <c r="AA1020" s="4" t="s">
        <v>369</v>
      </c>
      <c r="AB1020" s="4" t="s">
        <v>370</v>
      </c>
      <c r="AC1020" s="4" t="s">
        <v>371</v>
      </c>
      <c r="AD1020" s="4" t="s">
        <v>372</v>
      </c>
      <c r="AE1020" s="4" t="s">
        <v>373</v>
      </c>
      <c r="AF1020" s="4" t="s">
        <v>374</v>
      </c>
      <c r="AG1020" s="4" t="s">
        <v>375</v>
      </c>
      <c r="AH1020" s="4" t="s">
        <v>376</v>
      </c>
      <c r="AI1020" s="4" t="s">
        <v>583</v>
      </c>
      <c r="AJ1020" s="4" t="s">
        <v>584</v>
      </c>
      <c r="AK1020" s="4" t="s">
        <v>380</v>
      </c>
      <c r="AL1020" s="4" t="s">
        <v>381</v>
      </c>
      <c r="AM1020" s="4" t="s">
        <v>379</v>
      </c>
      <c r="AN1020" s="4" t="s">
        <v>382</v>
      </c>
      <c r="AO1020" s="4" t="s">
        <v>383</v>
      </c>
      <c r="AP1020" s="4" t="s">
        <v>585</v>
      </c>
      <c r="AQ1020" s="4" t="s">
        <v>586</v>
      </c>
      <c r="AR1020" s="4" t="s">
        <v>587</v>
      </c>
      <c r="AS1020" s="4" t="s">
        <v>182</v>
      </c>
      <c r="AT1020" s="4" t="s">
        <v>389</v>
      </c>
      <c r="AU1020" s="4" t="s">
        <v>298</v>
      </c>
      <c r="AV1020" s="4" t="s">
        <v>390</v>
      </c>
      <c r="AW1020" s="4" t="s">
        <v>299</v>
      </c>
      <c r="AX1020" s="4" t="s">
        <v>391</v>
      </c>
    </row>
    <row r="1021" spans="1:50" x14ac:dyDescent="0.35">
      <c r="A1021" t="s">
        <v>617</v>
      </c>
      <c r="B1021" s="9">
        <v>1.2170588807969999E-2</v>
      </c>
      <c r="C1021" s="9">
        <v>0</v>
      </c>
      <c r="D1021" s="9">
        <v>2.2937331274389999E-2</v>
      </c>
      <c r="E1021" s="9">
        <v>0</v>
      </c>
      <c r="F1021" s="9">
        <v>0</v>
      </c>
      <c r="G1021" s="9">
        <v>0</v>
      </c>
      <c r="H1021" s="9">
        <v>0</v>
      </c>
      <c r="I1021" s="9">
        <v>0</v>
      </c>
      <c r="J1021" s="9">
        <v>0</v>
      </c>
      <c r="K1021" s="9">
        <v>5.7474580400410001E-2</v>
      </c>
      <c r="L1021" s="9">
        <v>0</v>
      </c>
      <c r="M1021" s="9">
        <v>0</v>
      </c>
      <c r="N1021" s="9">
        <v>0</v>
      </c>
      <c r="O1021" s="9">
        <v>5.724598487687E-2</v>
      </c>
      <c r="P1021" s="9">
        <v>0</v>
      </c>
      <c r="Q1021" s="9">
        <v>0</v>
      </c>
      <c r="R1021" s="9">
        <v>0</v>
      </c>
      <c r="S1021" s="9">
        <v>4.366015052675E-2</v>
      </c>
      <c r="T1021" s="9">
        <v>0</v>
      </c>
      <c r="U1021" s="9">
        <v>2.9217236531949999E-2</v>
      </c>
      <c r="V1021" s="9">
        <v>0</v>
      </c>
      <c r="W1021" s="9">
        <v>0</v>
      </c>
      <c r="X1021" s="9">
        <v>0</v>
      </c>
      <c r="Y1021" s="9">
        <v>0</v>
      </c>
      <c r="Z1021" s="9">
        <v>1.2170588807969999E-2</v>
      </c>
      <c r="AA1021" s="9">
        <v>0</v>
      </c>
      <c r="AB1021" s="9">
        <v>0</v>
      </c>
      <c r="AC1021" s="9">
        <v>0</v>
      </c>
      <c r="AD1021" s="9">
        <v>0</v>
      </c>
      <c r="AE1021" s="9">
        <v>0</v>
      </c>
      <c r="AF1021" s="9">
        <v>0</v>
      </c>
      <c r="AG1021" s="9">
        <v>0</v>
      </c>
      <c r="AI1021" s="9">
        <v>0</v>
      </c>
      <c r="AJ1021" s="9">
        <v>0</v>
      </c>
      <c r="AK1021" s="9">
        <v>0</v>
      </c>
      <c r="AL1021" s="9">
        <v>0</v>
      </c>
      <c r="AM1021" s="9">
        <v>0</v>
      </c>
      <c r="AN1021" s="11">
        <v>0.54811878422920002</v>
      </c>
      <c r="AO1021" s="9">
        <v>0</v>
      </c>
      <c r="AP1021" s="9">
        <v>0</v>
      </c>
      <c r="AQ1021" s="9">
        <v>0</v>
      </c>
      <c r="AR1021" s="9">
        <v>1.2170588807969999E-2</v>
      </c>
      <c r="AS1021" s="9">
        <v>1.3157123334789999E-2</v>
      </c>
      <c r="AT1021" s="9">
        <v>0</v>
      </c>
      <c r="AV1021" s="9">
        <v>0</v>
      </c>
      <c r="AX1021" s="9">
        <v>1.223272683552E-2</v>
      </c>
    </row>
    <row r="1022" spans="1:50" x14ac:dyDescent="0.35">
      <c r="A1022" t="s">
        <v>618</v>
      </c>
      <c r="B1022" s="9">
        <v>4.534685592104E-2</v>
      </c>
      <c r="C1022" s="9">
        <v>1.713389916567E-2</v>
      </c>
      <c r="D1022" s="9">
        <v>7.046954955352E-2</v>
      </c>
      <c r="E1022" s="9">
        <v>0</v>
      </c>
      <c r="F1022" s="9">
        <v>4.0761640711290001E-2</v>
      </c>
      <c r="G1022" s="9">
        <v>0.1314995731585</v>
      </c>
      <c r="H1022" s="9">
        <v>8.4477448696199997E-2</v>
      </c>
      <c r="I1022" s="9">
        <v>4.4112535553169997E-2</v>
      </c>
      <c r="J1022" s="9">
        <v>0</v>
      </c>
      <c r="K1022" s="9">
        <v>0</v>
      </c>
      <c r="L1022" s="9">
        <v>3.1399689698599999E-2</v>
      </c>
      <c r="M1022" s="9">
        <v>2.3682386081300001E-2</v>
      </c>
      <c r="N1022" s="9">
        <v>8.704469863955E-2</v>
      </c>
      <c r="O1022" s="9">
        <v>4.2202995007719998E-2</v>
      </c>
      <c r="P1022" s="9">
        <v>0.1074662698498</v>
      </c>
      <c r="Q1022" s="9">
        <v>0</v>
      </c>
      <c r="R1022" s="9">
        <v>0</v>
      </c>
      <c r="S1022" s="9">
        <v>0</v>
      </c>
      <c r="T1022" s="9">
        <v>7.7722601937829996E-2</v>
      </c>
      <c r="U1022" s="9">
        <v>0</v>
      </c>
      <c r="V1022" s="9">
        <v>0.2251132333576</v>
      </c>
      <c r="W1022" s="9">
        <v>0.14477813458069999</v>
      </c>
      <c r="X1022" s="9">
        <v>0.21519276561090001</v>
      </c>
      <c r="Y1022" s="9">
        <v>0.1738181066175</v>
      </c>
      <c r="Z1022" s="9">
        <v>4.534685592104E-2</v>
      </c>
      <c r="AA1022" s="9">
        <v>6.5254592750560003E-2</v>
      </c>
      <c r="AB1022" s="9">
        <v>0.1171490609842</v>
      </c>
      <c r="AC1022" s="9">
        <v>0.17255581952099999</v>
      </c>
      <c r="AD1022" s="11">
        <v>0.33515620412609998</v>
      </c>
      <c r="AE1022" s="9">
        <v>0.25768759349870002</v>
      </c>
      <c r="AF1022" s="9">
        <v>0.23908238439339999</v>
      </c>
      <c r="AG1022" s="9">
        <v>0</v>
      </c>
      <c r="AI1022" s="9">
        <v>5.9114291331940003E-2</v>
      </c>
      <c r="AJ1022" s="9">
        <v>8.5738424020609993E-2</v>
      </c>
      <c r="AK1022" s="9">
        <v>5.4775891530930002E-2</v>
      </c>
      <c r="AL1022" s="9">
        <v>8.0988590917409994E-2</v>
      </c>
      <c r="AM1022" s="9">
        <v>7.7153568702420003E-2</v>
      </c>
      <c r="AN1022" s="9">
        <v>0</v>
      </c>
      <c r="AO1022" s="9">
        <v>0.15048611036279999</v>
      </c>
      <c r="AP1022" s="9">
        <v>1.4551269291310001E-2</v>
      </c>
      <c r="AQ1022" s="9">
        <v>0.14276692853289999</v>
      </c>
      <c r="AR1022" s="9">
        <v>4.534685592104E-2</v>
      </c>
      <c r="AS1022" s="10">
        <v>2.4936787793490001E-2</v>
      </c>
      <c r="AT1022" s="9">
        <v>0.23908238439339999</v>
      </c>
      <c r="AV1022" s="9">
        <v>0.25768759349870002</v>
      </c>
      <c r="AX1022" s="9">
        <v>4.5578378341759998E-2</v>
      </c>
    </row>
    <row r="1023" spans="1:50" x14ac:dyDescent="0.35">
      <c r="A1023" t="s">
        <v>619</v>
      </c>
      <c r="B1023" s="9">
        <v>0.29052369592959998</v>
      </c>
      <c r="C1023" s="9">
        <v>0.27131861082289999</v>
      </c>
      <c r="D1023" s="9">
        <v>0.30418724877530001</v>
      </c>
      <c r="E1023" s="9">
        <v>0.1713391232225</v>
      </c>
      <c r="F1023" s="9">
        <v>0.2396401580118</v>
      </c>
      <c r="G1023" s="9">
        <v>0.2662891118365</v>
      </c>
      <c r="H1023" s="9">
        <v>0.2524791165045</v>
      </c>
      <c r="I1023" s="9">
        <v>0.45296028344830003</v>
      </c>
      <c r="J1023" s="9">
        <v>0.37163734790719999</v>
      </c>
      <c r="K1023" s="9">
        <v>0.23372668111959999</v>
      </c>
      <c r="L1023" s="9">
        <v>0.51616858697739998</v>
      </c>
      <c r="M1023" s="9">
        <v>0.30074716447349997</v>
      </c>
      <c r="N1023" s="9">
        <v>0.23285512216779999</v>
      </c>
      <c r="O1023" s="9">
        <v>0.1362931145879</v>
      </c>
      <c r="P1023" s="9">
        <v>0.19588432820359999</v>
      </c>
      <c r="Q1023" s="9">
        <v>0.47757746906920001</v>
      </c>
      <c r="R1023" s="9">
        <v>0.38821464520799998</v>
      </c>
      <c r="S1023" s="9">
        <v>0.27713246437459998</v>
      </c>
      <c r="T1023" s="9">
        <v>0.27384913750329998</v>
      </c>
      <c r="U1023" s="9">
        <v>0.313878796322</v>
      </c>
      <c r="V1023" s="9">
        <v>0.25847956974649999</v>
      </c>
      <c r="W1023" s="9">
        <v>0.27142186348399999</v>
      </c>
      <c r="X1023" s="9">
        <v>0.62147262516150004</v>
      </c>
      <c r="Y1023" s="9">
        <v>0.1770523349806</v>
      </c>
      <c r="Z1023" s="9">
        <v>0.29052369592959998</v>
      </c>
      <c r="AA1023" s="9">
        <v>0.43867142268870002</v>
      </c>
      <c r="AB1023" s="9">
        <v>0.1959880114966</v>
      </c>
      <c r="AC1023" s="9">
        <v>0.17255581952099999</v>
      </c>
      <c r="AD1023" s="9">
        <v>0.57699463615489999</v>
      </c>
      <c r="AE1023" s="9">
        <v>0.40684696609339999</v>
      </c>
      <c r="AF1023" s="9">
        <v>0.15765127931209999</v>
      </c>
      <c r="AG1023" s="9">
        <v>0</v>
      </c>
      <c r="AI1023" s="9">
        <v>0.2963686787275</v>
      </c>
      <c r="AJ1023" s="9">
        <v>0.41877998874990002</v>
      </c>
      <c r="AK1023" s="9">
        <v>0.2894596223907</v>
      </c>
      <c r="AL1023" s="9">
        <v>0.34363966048720002</v>
      </c>
      <c r="AM1023" s="9">
        <v>0.32492027055130002</v>
      </c>
      <c r="AN1023" s="9">
        <v>0.20854159123159999</v>
      </c>
      <c r="AO1023" s="9">
        <v>0</v>
      </c>
      <c r="AP1023" s="9">
        <v>0.29216506983719998</v>
      </c>
      <c r="AQ1023" s="9">
        <v>0.19618828062179999</v>
      </c>
      <c r="AR1023" s="9">
        <v>0.29052369592959998</v>
      </c>
      <c r="AS1023" s="9">
        <v>0.28878399139420002</v>
      </c>
      <c r="AT1023" s="9">
        <v>0.15765127931209999</v>
      </c>
      <c r="AV1023" s="9">
        <v>0.40684696609339999</v>
      </c>
      <c r="AX1023" s="9">
        <v>0.28884781091669998</v>
      </c>
    </row>
    <row r="1024" spans="1:50" x14ac:dyDescent="0.35">
      <c r="A1024" t="s">
        <v>620</v>
      </c>
      <c r="B1024" s="9">
        <v>0.21089569809360001</v>
      </c>
      <c r="C1024" s="9">
        <v>0.1611042889355</v>
      </c>
      <c r="D1024" s="9">
        <v>0.25648610858120002</v>
      </c>
      <c r="E1024" s="9">
        <v>6.1031908481640001E-2</v>
      </c>
      <c r="F1024" s="9">
        <v>0.26086373205730001</v>
      </c>
      <c r="G1024" s="9">
        <v>0.28135804940850001</v>
      </c>
      <c r="H1024" s="9">
        <v>0.27073750389610002</v>
      </c>
      <c r="I1024" s="9">
        <v>0.21078921295139999</v>
      </c>
      <c r="J1024" s="9">
        <v>0.17231983784150001</v>
      </c>
      <c r="K1024" s="9">
        <v>0.16727984566340001</v>
      </c>
      <c r="L1024" s="9">
        <v>0.2336690653232</v>
      </c>
      <c r="M1024" s="9">
        <v>0.1287748619496</v>
      </c>
      <c r="N1024" s="9">
        <v>0.32752805530340001</v>
      </c>
      <c r="O1024" s="9">
        <v>0.1792929467288</v>
      </c>
      <c r="P1024" s="9">
        <v>0.2850445273087</v>
      </c>
      <c r="Q1024" s="9">
        <v>0.1543509352721</v>
      </c>
      <c r="R1024" s="9">
        <v>0.1017398588431</v>
      </c>
      <c r="S1024" s="9">
        <v>0.18536898026439999</v>
      </c>
      <c r="T1024" s="9">
        <v>0.2488721840684</v>
      </c>
      <c r="U1024" s="9">
        <v>0.157704206012</v>
      </c>
      <c r="V1024" s="9">
        <v>0.39728656492710002</v>
      </c>
      <c r="W1024" s="9">
        <v>0.37116562930140001</v>
      </c>
      <c r="X1024" s="9">
        <v>0.38233227059879998</v>
      </c>
      <c r="Y1024" s="9">
        <v>0.55065619754840001</v>
      </c>
      <c r="Z1024" s="9">
        <v>0.21089569809360001</v>
      </c>
      <c r="AA1024" s="9">
        <v>0.2195574180515</v>
      </c>
      <c r="AB1024" s="9">
        <v>0.44367970703510001</v>
      </c>
      <c r="AC1024" s="9">
        <v>0.65352222893720002</v>
      </c>
      <c r="AD1024" s="9">
        <v>0.34990403176919999</v>
      </c>
      <c r="AE1024" s="9">
        <v>0.60699206249860005</v>
      </c>
      <c r="AF1024" s="9">
        <v>0.45403861037010002</v>
      </c>
      <c r="AG1024" s="9">
        <v>0.47887827090860002</v>
      </c>
      <c r="AI1024" s="9">
        <v>0.31787320261289997</v>
      </c>
      <c r="AJ1024" s="9">
        <v>0.27430058835019999</v>
      </c>
      <c r="AK1024" s="9">
        <v>0.16256540672360001</v>
      </c>
      <c r="AL1024" s="9">
        <v>0.2032325654013</v>
      </c>
      <c r="AM1024" s="9">
        <v>0.2595045349963</v>
      </c>
      <c r="AN1024" s="9">
        <v>0</v>
      </c>
      <c r="AO1024" s="9">
        <v>0.15048611036279999</v>
      </c>
      <c r="AP1024" s="9">
        <v>0.26064171386059998</v>
      </c>
      <c r="AQ1024" s="9">
        <v>0.19696063445510001</v>
      </c>
      <c r="AR1024" s="9">
        <v>0.21089569809360001</v>
      </c>
      <c r="AS1024" s="9">
        <v>0.18552610824519999</v>
      </c>
      <c r="AT1024" s="9">
        <v>0.45403861037010002</v>
      </c>
      <c r="AV1024" s="9">
        <v>0.60699206249860005</v>
      </c>
      <c r="AX1024" s="9">
        <v>0.21197244490549999</v>
      </c>
    </row>
    <row r="1025" spans="1:50" x14ac:dyDescent="0.35">
      <c r="A1025" t="s">
        <v>621</v>
      </c>
      <c r="B1025" s="9">
        <v>0.11203155246349999</v>
      </c>
      <c r="C1025" s="9">
        <v>0.1307046950902</v>
      </c>
      <c r="D1025" s="9">
        <v>9.3983224224479994E-2</v>
      </c>
      <c r="E1025" s="9">
        <v>0.17656596461249999</v>
      </c>
      <c r="F1025" s="9">
        <v>2.8784126617580001E-2</v>
      </c>
      <c r="G1025" s="9">
        <v>0.13824591177769999</v>
      </c>
      <c r="H1025" s="9">
        <v>8.1520730292449994E-2</v>
      </c>
      <c r="I1025" s="9">
        <v>5.573991309022E-2</v>
      </c>
      <c r="J1025" s="11">
        <v>0.58689163738280004</v>
      </c>
      <c r="K1025" s="9">
        <v>7.7606901254060001E-2</v>
      </c>
      <c r="L1025" s="9">
        <v>5.9469806980859997E-2</v>
      </c>
      <c r="M1025" s="9">
        <v>0.13345019705870001</v>
      </c>
      <c r="N1025" s="9">
        <v>0.21377298513750001</v>
      </c>
      <c r="O1025" s="10">
        <v>4.0345528574329999E-3</v>
      </c>
      <c r="P1025" s="9">
        <v>9.1295446427289997E-2</v>
      </c>
      <c r="Q1025" s="9">
        <v>0.19436451177059999</v>
      </c>
      <c r="R1025" s="9">
        <v>0.14272756703139999</v>
      </c>
      <c r="S1025" s="9">
        <v>8.0551879778599997E-2</v>
      </c>
      <c r="T1025" s="9">
        <v>0.1198220907023</v>
      </c>
      <c r="U1025" s="9">
        <v>0.1011197910827</v>
      </c>
      <c r="V1025" s="9">
        <v>0.13258345694599999</v>
      </c>
      <c r="W1025" s="9">
        <v>0</v>
      </c>
      <c r="X1025" s="9">
        <v>0</v>
      </c>
      <c r="Y1025" s="9">
        <v>0</v>
      </c>
      <c r="Z1025" s="9">
        <v>0.11203155246349999</v>
      </c>
      <c r="AA1025" s="9">
        <v>0.13409758062060001</v>
      </c>
      <c r="AB1025" s="9">
        <v>7.1127425186369997E-2</v>
      </c>
      <c r="AC1025" s="9">
        <v>0.20404130177409999</v>
      </c>
      <c r="AD1025" s="9">
        <v>0</v>
      </c>
      <c r="AE1025" s="9">
        <v>0.32436674355549999</v>
      </c>
      <c r="AF1025" s="9">
        <v>0</v>
      </c>
      <c r="AG1025" s="9">
        <v>0</v>
      </c>
      <c r="AI1025" s="9">
        <v>0.1399051204059</v>
      </c>
      <c r="AJ1025" s="9">
        <v>0</v>
      </c>
      <c r="AK1025" s="9">
        <v>0.1831600852502</v>
      </c>
      <c r="AL1025" s="9">
        <v>0.20151805488140001</v>
      </c>
      <c r="AM1025" s="9">
        <v>9.1503452572140001E-2</v>
      </c>
      <c r="AN1025" s="9">
        <v>0.24333962453919999</v>
      </c>
      <c r="AO1025" s="9">
        <v>0</v>
      </c>
      <c r="AP1025" s="9">
        <v>0.1028122328337</v>
      </c>
      <c r="AQ1025" s="9">
        <v>0.13850570845339999</v>
      </c>
      <c r="AR1025" s="9">
        <v>0.11203155246349999</v>
      </c>
      <c r="AS1025" s="9">
        <v>0.1082340007919</v>
      </c>
      <c r="AT1025" s="9">
        <v>0</v>
      </c>
      <c r="AV1025" s="9">
        <v>0.32436674355549999</v>
      </c>
      <c r="AX1025" s="9">
        <v>0.1111207375354</v>
      </c>
    </row>
    <row r="1026" spans="1:50" x14ac:dyDescent="0.35">
      <c r="A1026" t="s">
        <v>622</v>
      </c>
      <c r="B1026" s="9">
        <v>0.2279156466119</v>
      </c>
      <c r="C1026" s="9">
        <v>0.23974988819199999</v>
      </c>
      <c r="D1026" s="9">
        <v>0.2177085656153</v>
      </c>
      <c r="E1026" s="9">
        <v>0.39028426359610002</v>
      </c>
      <c r="F1026" s="9">
        <v>0.25779188697599997</v>
      </c>
      <c r="G1026" s="9">
        <v>0.18105563460019999</v>
      </c>
      <c r="H1026" s="9">
        <v>0.22082182182390001</v>
      </c>
      <c r="I1026" s="9">
        <v>0.1477903633097</v>
      </c>
      <c r="J1026" s="9">
        <v>0</v>
      </c>
      <c r="K1026" s="9">
        <v>0.31115403238259998</v>
      </c>
      <c r="L1026" s="9">
        <v>0.2169667478556</v>
      </c>
      <c r="M1026" s="9">
        <v>0.26176568080099999</v>
      </c>
      <c r="N1026" s="9">
        <v>0.126645778268</v>
      </c>
      <c r="O1026" s="9">
        <v>0.30642094346240001</v>
      </c>
      <c r="P1026" s="9">
        <v>0.22606729348919999</v>
      </c>
      <c r="Q1026" s="9">
        <v>0.21510852639049999</v>
      </c>
      <c r="R1026" s="9">
        <v>0.17408229809619999</v>
      </c>
      <c r="S1026" s="9">
        <v>0.26474394979909999</v>
      </c>
      <c r="T1026" s="9">
        <v>0.22303421222789999</v>
      </c>
      <c r="U1026" s="9">
        <v>0.23475279259109999</v>
      </c>
      <c r="V1026" s="9">
        <v>4.2981489796640002E-2</v>
      </c>
      <c r="W1026" s="9">
        <v>0</v>
      </c>
      <c r="X1026" s="9">
        <v>0.40392848893400002</v>
      </c>
      <c r="Y1026" s="10">
        <v>1.2017464336560001E-2</v>
      </c>
      <c r="Z1026" s="9">
        <v>0.2279156466119</v>
      </c>
      <c r="AA1026" s="9">
        <v>3.1328035025760002E-2</v>
      </c>
      <c r="AB1026" s="9">
        <v>0</v>
      </c>
      <c r="AC1026" s="9">
        <v>0.22915333540880001</v>
      </c>
      <c r="AD1026" s="9">
        <v>0.12796920710369999</v>
      </c>
      <c r="AE1026" s="9">
        <v>0.14915937259459999</v>
      </c>
      <c r="AF1026" s="9">
        <v>0</v>
      </c>
      <c r="AG1026" s="9">
        <v>0</v>
      </c>
      <c r="AI1026" s="9">
        <v>0.20702625294470001</v>
      </c>
      <c r="AJ1026" s="9">
        <v>0.27812327603289999</v>
      </c>
      <c r="AK1026" s="9">
        <v>0.26040777032169998</v>
      </c>
      <c r="AL1026" s="9">
        <v>0.21755145430549999</v>
      </c>
      <c r="AM1026" s="9">
        <v>0.18948084957219999</v>
      </c>
      <c r="AN1026" s="9">
        <v>0</v>
      </c>
      <c r="AO1026" s="9">
        <v>0</v>
      </c>
      <c r="AP1026" s="9">
        <v>0.23794795569970001</v>
      </c>
      <c r="AQ1026" s="9">
        <v>0.18055965193679999</v>
      </c>
      <c r="AR1026" s="9">
        <v>0.2279156466119</v>
      </c>
      <c r="AS1026" s="9">
        <v>0.24046799179860001</v>
      </c>
      <c r="AT1026" s="9">
        <v>0</v>
      </c>
      <c r="AV1026" s="9">
        <v>0.14915937259459999</v>
      </c>
      <c r="AX1026" s="9">
        <v>0.22799501248529999</v>
      </c>
    </row>
    <row r="1027" spans="1:50" x14ac:dyDescent="0.35">
      <c r="A1027" t="s">
        <v>623</v>
      </c>
      <c r="B1027" s="9">
        <v>0.1610852393785</v>
      </c>
      <c r="C1027" s="9">
        <v>0.18500959425480001</v>
      </c>
      <c r="D1027" s="9">
        <v>0.14169166564999999</v>
      </c>
      <c r="E1027" s="9">
        <v>9.3815102420429994E-2</v>
      </c>
      <c r="F1027" s="9">
        <v>0.23641237183550001</v>
      </c>
      <c r="G1027" s="9">
        <v>0.1783628538756</v>
      </c>
      <c r="H1027" s="9">
        <v>0.20844521948459999</v>
      </c>
      <c r="I1027" s="9">
        <v>0.23555324654939999</v>
      </c>
      <c r="J1027" s="9">
        <v>6.5270533065340003E-2</v>
      </c>
      <c r="K1027" s="9">
        <v>4.5413673766029998E-2</v>
      </c>
      <c r="L1027" s="9">
        <v>0.1675708982022</v>
      </c>
      <c r="M1027" s="9">
        <v>0.18590349908330001</v>
      </c>
      <c r="N1027" s="9">
        <v>8.3402731237609995E-2</v>
      </c>
      <c r="O1027" s="9">
        <v>0.20943078354020001</v>
      </c>
      <c r="P1027" s="9">
        <v>0.16434063289590001</v>
      </c>
      <c r="Q1027" s="9">
        <v>0.21964376826949999</v>
      </c>
      <c r="R1027" s="9">
        <v>0.18457821813049999</v>
      </c>
      <c r="S1027" s="9">
        <v>0.1106218449356</v>
      </c>
      <c r="T1027" s="9">
        <v>0.1796469992129</v>
      </c>
      <c r="U1027" s="9">
        <v>0.1350868439</v>
      </c>
      <c r="V1027" s="9">
        <v>5.4182885305950002E-2</v>
      </c>
      <c r="W1027" s="9">
        <v>0</v>
      </c>
      <c r="X1027" s="9">
        <v>0</v>
      </c>
      <c r="Y1027" s="9">
        <v>0</v>
      </c>
      <c r="Z1027" s="9">
        <v>0.1610852393785</v>
      </c>
      <c r="AA1027" s="9">
        <v>0.25965738684739997</v>
      </c>
      <c r="AB1027" s="9">
        <v>0</v>
      </c>
      <c r="AC1027" s="9">
        <v>0</v>
      </c>
      <c r="AD1027" s="9">
        <v>0.2015953446008</v>
      </c>
      <c r="AE1027" s="9">
        <v>0</v>
      </c>
      <c r="AF1027" s="9">
        <v>0</v>
      </c>
      <c r="AG1027" s="9">
        <v>0</v>
      </c>
      <c r="AI1027" s="9">
        <v>0.16847440857500001</v>
      </c>
      <c r="AJ1027" s="9">
        <v>0.1885281083775</v>
      </c>
      <c r="AK1027" s="9">
        <v>7.3171502272289995E-2</v>
      </c>
      <c r="AL1027" s="9">
        <v>0.1012791008763</v>
      </c>
      <c r="AM1027" s="9">
        <v>0.17299042558530001</v>
      </c>
      <c r="AN1027" s="9">
        <v>0</v>
      </c>
      <c r="AO1027" s="9">
        <v>0.24992916892379999</v>
      </c>
      <c r="AP1027" s="9">
        <v>0.17436596842720001</v>
      </c>
      <c r="AQ1027" s="9">
        <v>0.17824026229170001</v>
      </c>
      <c r="AR1027" s="9">
        <v>0.1610852393785</v>
      </c>
      <c r="AS1027" s="9">
        <v>0.17414263149930001</v>
      </c>
      <c r="AT1027" s="9">
        <v>0</v>
      </c>
      <c r="AV1027" s="9">
        <v>0</v>
      </c>
      <c r="AX1027" s="9">
        <v>0.1619076744471</v>
      </c>
    </row>
    <row r="1028" spans="1:50" x14ac:dyDescent="0.35">
      <c r="A1028" t="s">
        <v>624</v>
      </c>
      <c r="B1028" s="9">
        <v>1.4046913371860001E-2</v>
      </c>
      <c r="C1028" s="9">
        <v>0</v>
      </c>
      <c r="D1028" s="9">
        <v>2.6473551154879999E-2</v>
      </c>
      <c r="E1028" s="9">
        <v>5.4226339362280003E-2</v>
      </c>
      <c r="F1028" s="9">
        <v>4.0761640711290001E-2</v>
      </c>
      <c r="G1028" s="9">
        <v>0</v>
      </c>
      <c r="H1028" s="9">
        <v>2.1123458416120001E-2</v>
      </c>
      <c r="I1028" s="9">
        <v>0</v>
      </c>
      <c r="J1028" s="9">
        <v>0</v>
      </c>
      <c r="K1028" s="9">
        <v>0</v>
      </c>
      <c r="L1028" s="9">
        <v>2.595498168124E-2</v>
      </c>
      <c r="M1028" s="9">
        <v>0</v>
      </c>
      <c r="N1028" s="9">
        <v>0</v>
      </c>
      <c r="O1028" s="9">
        <v>4.2202995007719998E-2</v>
      </c>
      <c r="P1028" s="9">
        <v>2.126350357133E-2</v>
      </c>
      <c r="Q1028" s="9">
        <v>0</v>
      </c>
      <c r="R1028" s="9">
        <v>3.6825633166429998E-2</v>
      </c>
      <c r="S1028" s="9">
        <v>0</v>
      </c>
      <c r="T1028" s="9">
        <v>1.5378358495070001E-2</v>
      </c>
      <c r="U1028" s="9">
        <v>1.2182034331299999E-2</v>
      </c>
      <c r="V1028" s="9">
        <v>0</v>
      </c>
      <c r="W1028" s="9">
        <v>0</v>
      </c>
      <c r="X1028" s="9">
        <v>0</v>
      </c>
      <c r="Y1028" s="9">
        <v>0</v>
      </c>
      <c r="Z1028" s="9">
        <v>1.4046913371860001E-2</v>
      </c>
      <c r="AA1028" s="9">
        <v>3.4988336586980001E-2</v>
      </c>
      <c r="AB1028" s="9">
        <v>0</v>
      </c>
      <c r="AC1028" s="9">
        <v>0</v>
      </c>
      <c r="AD1028" s="9">
        <v>9.6222226981480002E-2</v>
      </c>
      <c r="AE1028" s="9">
        <v>0</v>
      </c>
      <c r="AF1028" s="9">
        <v>0</v>
      </c>
      <c r="AG1028" s="9">
        <v>0</v>
      </c>
      <c r="AI1028" s="9">
        <v>2.876887471355E-2</v>
      </c>
      <c r="AJ1028" s="9">
        <v>0</v>
      </c>
      <c r="AK1028" s="9">
        <v>2.2556861689910002E-2</v>
      </c>
      <c r="AL1028" s="9">
        <v>2.3592575542070001E-2</v>
      </c>
      <c r="AM1028" s="9">
        <v>0</v>
      </c>
      <c r="AN1028" s="9">
        <v>0</v>
      </c>
      <c r="AO1028" s="9">
        <v>0</v>
      </c>
      <c r="AP1028" s="9">
        <v>2.2780956322609999E-2</v>
      </c>
      <c r="AQ1028" s="9">
        <v>0</v>
      </c>
      <c r="AR1028" s="9">
        <v>1.4046913371860001E-2</v>
      </c>
      <c r="AS1028" s="9">
        <v>1.518554070166E-2</v>
      </c>
      <c r="AT1028" s="9">
        <v>0</v>
      </c>
      <c r="AV1028" s="9">
        <v>0</v>
      </c>
      <c r="AX1028" s="9">
        <v>1.411863114195E-2</v>
      </c>
    </row>
    <row r="1029" spans="1:50" x14ac:dyDescent="0.35">
      <c r="A1029" t="s">
        <v>625</v>
      </c>
      <c r="B1029" s="9">
        <v>5.5542884036130002E-2</v>
      </c>
      <c r="C1029" s="9">
        <v>4.4026462817339997E-2</v>
      </c>
      <c r="D1029" s="9">
        <v>6.6152397712400002E-2</v>
      </c>
      <c r="E1029" s="9">
        <v>9.6419631209149995E-2</v>
      </c>
      <c r="F1029" s="9">
        <v>7.83822498969E-2</v>
      </c>
      <c r="G1029" s="9">
        <v>5.5327796941750003E-2</v>
      </c>
      <c r="H1029" s="9">
        <v>6.7275053475259999E-2</v>
      </c>
      <c r="I1029" s="9">
        <v>0</v>
      </c>
      <c r="J1029" s="9">
        <v>0</v>
      </c>
      <c r="K1029" s="9">
        <v>8.4739626168559998E-2</v>
      </c>
      <c r="L1029" s="9">
        <v>0</v>
      </c>
      <c r="M1029" s="9">
        <v>4.8391791065509997E-2</v>
      </c>
      <c r="N1029" s="9">
        <v>0.15348840894810001</v>
      </c>
      <c r="O1029" s="9">
        <v>0</v>
      </c>
      <c r="P1029" s="9">
        <v>2.6832603212330001E-2</v>
      </c>
      <c r="Q1029" s="9">
        <v>0.1064813216278</v>
      </c>
      <c r="R1029" s="9">
        <v>9.4841084930719993E-2</v>
      </c>
      <c r="S1029" s="9">
        <v>5.0068183387290001E-2</v>
      </c>
      <c r="T1029" s="9">
        <v>4.8877148291230001E-2</v>
      </c>
      <c r="U1029" s="9">
        <v>6.4879198889699993E-2</v>
      </c>
      <c r="V1029" s="9">
        <v>0</v>
      </c>
      <c r="W1029" s="9">
        <v>0</v>
      </c>
      <c r="X1029" s="9">
        <v>0</v>
      </c>
      <c r="Y1029" s="9">
        <v>0</v>
      </c>
      <c r="Z1029" s="9">
        <v>5.5542884036130002E-2</v>
      </c>
      <c r="AA1029" s="9">
        <v>0.1459496629907</v>
      </c>
      <c r="AB1029" s="9">
        <v>0</v>
      </c>
      <c r="AC1029" s="9">
        <v>0.117324435654</v>
      </c>
      <c r="AD1029" s="9">
        <v>0</v>
      </c>
      <c r="AE1029" s="9">
        <v>0.1752073709609</v>
      </c>
      <c r="AF1029" s="9">
        <v>0</v>
      </c>
      <c r="AG1029" s="9">
        <v>0</v>
      </c>
      <c r="AI1029" s="9">
        <v>4.6788252035810003E-2</v>
      </c>
      <c r="AJ1029" s="9">
        <v>0</v>
      </c>
      <c r="AK1029" s="9">
        <v>7.1692637036399998E-2</v>
      </c>
      <c r="AL1029" s="9">
        <v>4.5773700090250002E-2</v>
      </c>
      <c r="AM1029" s="9">
        <v>0</v>
      </c>
      <c r="AN1029" s="9">
        <v>0</v>
      </c>
      <c r="AO1029" s="9">
        <v>0.22118056639959999</v>
      </c>
      <c r="AP1029" s="9">
        <v>5.9744789880849997E-2</v>
      </c>
      <c r="AQ1029" s="9">
        <v>2.5256335075620001E-2</v>
      </c>
      <c r="AR1029" s="9">
        <v>5.5542884036130002E-2</v>
      </c>
      <c r="AS1029" s="9">
        <v>5.308866925821E-2</v>
      </c>
      <c r="AT1029" s="9">
        <v>0</v>
      </c>
      <c r="AV1029" s="9">
        <v>0.1752073709609</v>
      </c>
      <c r="AX1029" s="9">
        <v>5.5826463188529997E-2</v>
      </c>
    </row>
    <row r="1030" spans="1:50" x14ac:dyDescent="0.35">
      <c r="A1030" t="s">
        <v>595</v>
      </c>
      <c r="B1030" s="9">
        <v>8.1579030733929997E-2</v>
      </c>
      <c r="C1030" s="9">
        <v>0.1093257706044</v>
      </c>
      <c r="D1030" s="9">
        <v>5.8079424047919999E-2</v>
      </c>
      <c r="E1030" s="9">
        <v>0.12899912373299999</v>
      </c>
      <c r="F1030" s="9">
        <v>0.1127975230817</v>
      </c>
      <c r="G1030" s="9">
        <v>3.7650213265899998E-2</v>
      </c>
      <c r="H1030" s="9">
        <v>7.6592980197689994E-2</v>
      </c>
      <c r="I1030" s="9">
        <v>6.7452432148809999E-2</v>
      </c>
      <c r="J1030" s="9">
        <v>0</v>
      </c>
      <c r="K1030" s="9">
        <v>0.1062639328253</v>
      </c>
      <c r="L1030" s="9">
        <v>0</v>
      </c>
      <c r="M1030" s="9">
        <v>6.0322681896659999E-2</v>
      </c>
      <c r="N1030" s="9">
        <v>6.2246309887330001E-2</v>
      </c>
      <c r="O1030" s="9">
        <v>0.21346233132969999</v>
      </c>
      <c r="P1030" s="9">
        <v>9.2981027150519993E-2</v>
      </c>
      <c r="Q1030" s="9">
        <v>6.6192284988239994E-2</v>
      </c>
      <c r="R1030" s="9">
        <v>0.1385821735171</v>
      </c>
      <c r="S1030" s="9">
        <v>4.5054581059579997E-2</v>
      </c>
      <c r="T1030" s="9">
        <v>8.5566650046260004E-2</v>
      </c>
      <c r="U1030" s="9">
        <v>7.5993800409660001E-2</v>
      </c>
      <c r="V1030" s="9">
        <v>0.32128700809830002</v>
      </c>
      <c r="W1030" s="11">
        <v>0.50219064179530004</v>
      </c>
      <c r="X1030" s="9">
        <v>0</v>
      </c>
      <c r="Y1030" s="9">
        <v>0.36570395841870001</v>
      </c>
      <c r="Z1030" s="9">
        <v>8.1579030733929997E-2</v>
      </c>
      <c r="AA1030" s="9">
        <v>0.22634803182400001</v>
      </c>
      <c r="AB1030" s="9">
        <v>0.40635391726609998</v>
      </c>
      <c r="AC1030" s="9">
        <v>0</v>
      </c>
      <c r="AD1030" s="9">
        <v>0</v>
      </c>
      <c r="AE1030" s="9">
        <v>0.21780056654050001</v>
      </c>
      <c r="AF1030" s="9">
        <v>0.14922772592440001</v>
      </c>
      <c r="AG1030" s="9">
        <v>0.52112172909139998</v>
      </c>
      <c r="AI1030" s="9">
        <v>0.12601172372300001</v>
      </c>
      <c r="AJ1030" s="9">
        <v>1.4823660452539999E-2</v>
      </c>
      <c r="AK1030" s="9">
        <v>0.10808102133310001</v>
      </c>
      <c r="AL1030" s="9">
        <v>0.16809156442439999</v>
      </c>
      <c r="AM1030" s="9">
        <v>0.2417643301356</v>
      </c>
      <c r="AN1030" s="9">
        <v>0</v>
      </c>
      <c r="AO1030" s="9">
        <v>0.37840415431379998</v>
      </c>
      <c r="AP1030" s="9">
        <v>6.1499441793580002E-2</v>
      </c>
      <c r="AQ1030" s="9">
        <v>0.17135439570229999</v>
      </c>
      <c r="AR1030" s="9">
        <v>8.1579030733929997E-2</v>
      </c>
      <c r="AS1030" s="9">
        <v>7.9544150696669993E-2</v>
      </c>
      <c r="AT1030" s="9">
        <v>0.14922772592440001</v>
      </c>
      <c r="AV1030" s="9">
        <v>0.21780056654050001</v>
      </c>
      <c r="AX1030" s="9">
        <v>8.1995539757370006E-2</v>
      </c>
    </row>
    <row r="1031" spans="1:50" x14ac:dyDescent="0.35">
      <c r="A1031" t="s">
        <v>391</v>
      </c>
      <c r="B1031" s="9">
        <v>1</v>
      </c>
      <c r="C1031" s="9">
        <v>1</v>
      </c>
      <c r="D1031" s="9">
        <v>1</v>
      </c>
      <c r="E1031" s="9">
        <v>1</v>
      </c>
      <c r="F1031" s="9">
        <v>1</v>
      </c>
      <c r="G1031" s="9">
        <v>1</v>
      </c>
      <c r="H1031" s="9">
        <v>1</v>
      </c>
      <c r="I1031" s="9">
        <v>1</v>
      </c>
      <c r="J1031" s="9">
        <v>1</v>
      </c>
      <c r="K1031" s="9">
        <v>1</v>
      </c>
      <c r="L1031" s="9">
        <v>1</v>
      </c>
      <c r="M1031" s="9">
        <v>1</v>
      </c>
      <c r="N1031" s="9">
        <v>1</v>
      </c>
      <c r="O1031" s="9">
        <v>1</v>
      </c>
      <c r="P1031" s="9">
        <v>1</v>
      </c>
      <c r="Q1031" s="9">
        <v>1</v>
      </c>
      <c r="R1031" s="9">
        <v>1</v>
      </c>
      <c r="S1031" s="9">
        <v>1</v>
      </c>
      <c r="T1031" s="9">
        <v>1</v>
      </c>
      <c r="U1031" s="9">
        <v>1</v>
      </c>
      <c r="V1031" s="9">
        <v>1</v>
      </c>
      <c r="W1031" s="9">
        <v>1</v>
      </c>
      <c r="X1031" s="9">
        <v>1</v>
      </c>
      <c r="Y1031" s="9">
        <v>1</v>
      </c>
      <c r="Z1031" s="9">
        <v>1</v>
      </c>
      <c r="AA1031" s="9">
        <v>1</v>
      </c>
      <c r="AB1031" s="9">
        <v>1</v>
      </c>
      <c r="AC1031" s="9">
        <v>1</v>
      </c>
      <c r="AD1031" s="9">
        <v>1</v>
      </c>
      <c r="AE1031" s="9">
        <v>1</v>
      </c>
      <c r="AF1031" s="9">
        <v>1</v>
      </c>
      <c r="AG1031" s="9">
        <v>1</v>
      </c>
      <c r="AI1031" s="9">
        <v>1</v>
      </c>
      <c r="AJ1031" s="9">
        <v>1</v>
      </c>
      <c r="AK1031" s="9">
        <v>1</v>
      </c>
      <c r="AL1031" s="9">
        <v>1</v>
      </c>
      <c r="AM1031" s="9">
        <v>1</v>
      </c>
      <c r="AN1031" s="9">
        <v>1</v>
      </c>
      <c r="AO1031" s="9">
        <v>1</v>
      </c>
      <c r="AP1031" s="9">
        <v>1</v>
      </c>
      <c r="AQ1031" s="9">
        <v>1</v>
      </c>
      <c r="AR1031" s="9">
        <v>1</v>
      </c>
      <c r="AS1031" s="9">
        <v>1</v>
      </c>
      <c r="AT1031" s="9">
        <v>1</v>
      </c>
      <c r="AV1031" s="9">
        <v>1</v>
      </c>
      <c r="AX1031" s="9">
        <v>1</v>
      </c>
    </row>
    <row r="1032" spans="1:50" x14ac:dyDescent="0.35">
      <c r="A1032" t="s">
        <v>341</v>
      </c>
      <c r="B1032" s="6">
        <v>122</v>
      </c>
      <c r="C1032" s="6">
        <v>54</v>
      </c>
      <c r="D1032" s="6">
        <v>64</v>
      </c>
      <c r="E1032" s="6">
        <v>21</v>
      </c>
      <c r="F1032" s="6">
        <v>20</v>
      </c>
      <c r="G1032" s="6">
        <v>27</v>
      </c>
      <c r="H1032" s="6">
        <v>47</v>
      </c>
      <c r="I1032" s="6">
        <v>24</v>
      </c>
      <c r="J1032" s="6">
        <v>6</v>
      </c>
      <c r="K1032" s="6">
        <v>24</v>
      </c>
      <c r="L1032" s="6">
        <v>22</v>
      </c>
      <c r="M1032" s="6">
        <v>41</v>
      </c>
      <c r="N1032" s="6">
        <v>32</v>
      </c>
      <c r="O1032" s="6">
        <v>27</v>
      </c>
      <c r="P1032" s="6">
        <v>45</v>
      </c>
      <c r="Q1032" s="6">
        <v>25</v>
      </c>
      <c r="R1032" s="6">
        <v>19</v>
      </c>
      <c r="S1032" s="6">
        <v>33</v>
      </c>
      <c r="T1032" s="6">
        <v>70</v>
      </c>
      <c r="U1032" s="6">
        <v>52</v>
      </c>
      <c r="V1032" s="6">
        <v>15</v>
      </c>
      <c r="W1032" s="6">
        <v>6</v>
      </c>
      <c r="X1032" s="6">
        <v>5</v>
      </c>
      <c r="Y1032" s="6">
        <v>9</v>
      </c>
      <c r="Z1032" s="6">
        <v>122</v>
      </c>
      <c r="AA1032" s="6">
        <v>17</v>
      </c>
      <c r="AB1032" s="6">
        <v>7</v>
      </c>
      <c r="AC1032" s="6">
        <v>7</v>
      </c>
      <c r="AD1032" s="6">
        <v>11</v>
      </c>
      <c r="AE1032" s="6">
        <v>5</v>
      </c>
      <c r="AF1032" s="6">
        <v>6</v>
      </c>
      <c r="AG1032" s="6">
        <v>2</v>
      </c>
      <c r="AH1032" s="6">
        <v>0</v>
      </c>
      <c r="AI1032" s="6">
        <v>37</v>
      </c>
      <c r="AJ1032" s="6">
        <v>30</v>
      </c>
      <c r="AK1032" s="6">
        <v>49</v>
      </c>
      <c r="AL1032" s="6">
        <v>27</v>
      </c>
      <c r="AM1032" s="6">
        <v>12</v>
      </c>
      <c r="AN1032" s="6">
        <v>3</v>
      </c>
      <c r="AO1032" s="6">
        <v>6</v>
      </c>
      <c r="AP1032" s="6">
        <v>74</v>
      </c>
      <c r="AQ1032" s="6">
        <v>30</v>
      </c>
      <c r="AR1032" s="6">
        <v>122</v>
      </c>
      <c r="AS1032" s="6">
        <v>113</v>
      </c>
      <c r="AT1032" s="6">
        <v>6</v>
      </c>
      <c r="AU1032" s="6">
        <v>0</v>
      </c>
      <c r="AV1032" s="6">
        <v>5</v>
      </c>
      <c r="AW1032" s="6">
        <v>0</v>
      </c>
      <c r="AX1032" s="6">
        <v>118</v>
      </c>
    </row>
    <row r="1033" spans="1:50" x14ac:dyDescent="0.35">
      <c r="A1033" t="s">
        <v>626</v>
      </c>
    </row>
    <row r="1034" spans="1:50" x14ac:dyDescent="0.35">
      <c r="A1034" t="s">
        <v>343</v>
      </c>
    </row>
    <row r="1038" spans="1:50" x14ac:dyDescent="0.35">
      <c r="A1038" s="3" t="s">
        <v>337</v>
      </c>
    </row>
    <row r="1039" spans="1:50" x14ac:dyDescent="0.35">
      <c r="A1039" t="s">
        <v>98</v>
      </c>
    </row>
    <row r="1040" spans="1:50" ht="130.5" x14ac:dyDescent="0.35">
      <c r="A1040" s="4" t="s">
        <v>393</v>
      </c>
      <c r="B1040" s="4" t="s">
        <v>344</v>
      </c>
      <c r="C1040" s="4" t="s">
        <v>345</v>
      </c>
      <c r="D1040" s="4" t="s">
        <v>346</v>
      </c>
      <c r="E1040" s="4" t="s">
        <v>579</v>
      </c>
      <c r="F1040" s="4" t="s">
        <v>348</v>
      </c>
      <c r="G1040" s="4" t="s">
        <v>349</v>
      </c>
      <c r="H1040" s="4" t="s">
        <v>350</v>
      </c>
      <c r="I1040" s="4" t="s">
        <v>351</v>
      </c>
      <c r="J1040" s="4" t="s">
        <v>352</v>
      </c>
      <c r="K1040" s="4" t="s">
        <v>353</v>
      </c>
      <c r="L1040" s="4" t="s">
        <v>580</v>
      </c>
      <c r="M1040" s="4" t="s">
        <v>581</v>
      </c>
      <c r="N1040" s="4" t="s">
        <v>356</v>
      </c>
      <c r="O1040" s="4" t="s">
        <v>357</v>
      </c>
      <c r="P1040" s="4" t="s">
        <v>582</v>
      </c>
      <c r="Q1040" s="4" t="s">
        <v>359</v>
      </c>
      <c r="R1040" s="4" t="s">
        <v>361</v>
      </c>
      <c r="S1040" s="4" t="s">
        <v>362</v>
      </c>
      <c r="T1040" s="4" t="s">
        <v>360</v>
      </c>
      <c r="U1040" s="4" t="s">
        <v>363</v>
      </c>
      <c r="V1040" s="4" t="s">
        <v>364</v>
      </c>
      <c r="W1040" s="4" t="s">
        <v>365</v>
      </c>
      <c r="X1040" s="4" t="s">
        <v>366</v>
      </c>
      <c r="Y1040" s="4" t="s">
        <v>367</v>
      </c>
      <c r="Z1040" s="4" t="s">
        <v>368</v>
      </c>
      <c r="AA1040" s="4" t="s">
        <v>369</v>
      </c>
      <c r="AB1040" s="4" t="s">
        <v>370</v>
      </c>
      <c r="AC1040" s="4" t="s">
        <v>371</v>
      </c>
      <c r="AD1040" s="4" t="s">
        <v>372</v>
      </c>
      <c r="AE1040" s="4" t="s">
        <v>373</v>
      </c>
      <c r="AF1040" s="4" t="s">
        <v>374</v>
      </c>
      <c r="AG1040" s="4" t="s">
        <v>375</v>
      </c>
      <c r="AH1040" s="4" t="s">
        <v>376</v>
      </c>
      <c r="AI1040" s="4" t="s">
        <v>583</v>
      </c>
      <c r="AJ1040" s="4" t="s">
        <v>584</v>
      </c>
      <c r="AK1040" s="4" t="s">
        <v>380</v>
      </c>
      <c r="AL1040" s="4" t="s">
        <v>381</v>
      </c>
      <c r="AM1040" s="4" t="s">
        <v>379</v>
      </c>
      <c r="AN1040" s="4" t="s">
        <v>382</v>
      </c>
      <c r="AO1040" s="4" t="s">
        <v>383</v>
      </c>
      <c r="AP1040" s="4" t="s">
        <v>585</v>
      </c>
      <c r="AQ1040" s="4" t="s">
        <v>586</v>
      </c>
      <c r="AR1040" s="4" t="s">
        <v>587</v>
      </c>
      <c r="AS1040" s="4" t="s">
        <v>182</v>
      </c>
      <c r="AT1040" s="4" t="s">
        <v>389</v>
      </c>
      <c r="AU1040" s="4" t="s">
        <v>298</v>
      </c>
      <c r="AV1040" s="4" t="s">
        <v>390</v>
      </c>
      <c r="AW1040" s="4" t="s">
        <v>299</v>
      </c>
      <c r="AX1040" s="4" t="s">
        <v>391</v>
      </c>
    </row>
    <row r="1041" spans="1:50" x14ac:dyDescent="0.35">
      <c r="A1041" t="s">
        <v>627</v>
      </c>
      <c r="B1041" s="9">
        <v>0.1293515704981</v>
      </c>
      <c r="C1041" s="9">
        <v>7.5684288183759996E-2</v>
      </c>
      <c r="D1041" s="9">
        <v>0.17973823908309999</v>
      </c>
      <c r="E1041" s="9">
        <v>5.938622710877E-2</v>
      </c>
      <c r="F1041" s="9">
        <v>0.14576625707720001</v>
      </c>
      <c r="G1041" s="9">
        <v>6.8229689594580006E-2</v>
      </c>
      <c r="H1041" s="9">
        <v>0.1126212128533</v>
      </c>
      <c r="I1041" s="9">
        <v>0.14249106793130001</v>
      </c>
      <c r="J1041" s="9">
        <v>9.6727966328279999E-2</v>
      </c>
      <c r="K1041" s="9">
        <v>0.19345713957989999</v>
      </c>
      <c r="L1041" s="9">
        <v>0.13600680809689999</v>
      </c>
      <c r="M1041" s="9">
        <v>0.15293007132040001</v>
      </c>
      <c r="N1041" s="9">
        <v>0.1134026902827</v>
      </c>
      <c r="O1041" s="9">
        <v>0.1128956128732</v>
      </c>
      <c r="P1041" s="9">
        <v>7.5529005501690005E-2</v>
      </c>
      <c r="Q1041" s="9">
        <v>0.1203388215283</v>
      </c>
      <c r="R1041" s="9">
        <v>4.7487720567780001E-2</v>
      </c>
      <c r="S1041" s="9">
        <v>0.23559446973879999</v>
      </c>
      <c r="T1041" s="9">
        <v>8.8571949351789997E-2</v>
      </c>
      <c r="U1041" s="9">
        <v>0.1676752258948</v>
      </c>
      <c r="V1041" s="9">
        <v>0</v>
      </c>
      <c r="W1041" s="9">
        <v>8.1257820709779993E-2</v>
      </c>
      <c r="X1041" s="9">
        <v>0</v>
      </c>
      <c r="Y1041" s="9">
        <v>0</v>
      </c>
      <c r="Z1041" s="9">
        <v>0.16802874202109999</v>
      </c>
      <c r="AA1041" s="9">
        <v>0.1293515704981</v>
      </c>
      <c r="AB1041" s="9">
        <v>7.0447468719989997E-2</v>
      </c>
      <c r="AC1041" s="9">
        <v>0.22275680034279999</v>
      </c>
      <c r="AD1041" s="9">
        <v>0</v>
      </c>
      <c r="AE1041" s="9">
        <v>0</v>
      </c>
      <c r="AF1041" s="9">
        <v>0</v>
      </c>
      <c r="AG1041" s="9">
        <v>0</v>
      </c>
      <c r="AI1041" s="9">
        <v>0.1575988159643</v>
      </c>
      <c r="AJ1041" s="9">
        <v>5.4585151351550003E-2</v>
      </c>
      <c r="AK1041" s="9">
        <v>0.14841928703240001</v>
      </c>
      <c r="AL1041" s="9">
        <v>9.0660912553649997E-2</v>
      </c>
      <c r="AM1041" s="9">
        <v>6.592740049602E-2</v>
      </c>
      <c r="AN1041" s="9">
        <v>0.51395970061999996</v>
      </c>
      <c r="AO1041" s="9">
        <v>0</v>
      </c>
      <c r="AP1041" s="9">
        <v>0.1216080454831</v>
      </c>
      <c r="AQ1041" s="9">
        <v>0.1132935547875</v>
      </c>
      <c r="AR1041" s="9">
        <v>0.1293515704981</v>
      </c>
      <c r="AS1041" s="9">
        <v>0.1389406278699</v>
      </c>
      <c r="AT1041" s="9">
        <v>0</v>
      </c>
      <c r="AV1041" s="9">
        <v>0</v>
      </c>
      <c r="AX1041" s="9">
        <v>0.12941784412480001</v>
      </c>
    </row>
    <row r="1042" spans="1:50" x14ac:dyDescent="0.35">
      <c r="A1042" t="s">
        <v>628</v>
      </c>
      <c r="B1042" s="9">
        <v>8.9494194704960006E-2</v>
      </c>
      <c r="C1042" s="9">
        <v>0.1301502176803</v>
      </c>
      <c r="D1042" s="9">
        <v>5.1509439101329997E-2</v>
      </c>
      <c r="E1042" s="9">
        <v>0.14848622518410001</v>
      </c>
      <c r="F1042" s="9">
        <v>0.1029503309702</v>
      </c>
      <c r="G1042" s="9">
        <v>7.2953631376139999E-2</v>
      </c>
      <c r="H1042" s="9">
        <v>9.0127453108829997E-2</v>
      </c>
      <c r="I1042" s="9">
        <v>4.3166926586300003E-2</v>
      </c>
      <c r="J1042" s="9">
        <v>0.14666443262949999</v>
      </c>
      <c r="K1042" s="9">
        <v>7.1499138123959999E-2</v>
      </c>
      <c r="L1042" s="9">
        <v>8.1136113648700006E-2</v>
      </c>
      <c r="M1042" s="9">
        <v>8.4307023686900004E-2</v>
      </c>
      <c r="N1042" s="9">
        <v>0.1014969974505</v>
      </c>
      <c r="O1042" s="9">
        <v>8.8094163364860006E-2</v>
      </c>
      <c r="P1042" s="9">
        <v>7.7902166797459996E-2</v>
      </c>
      <c r="Q1042" s="9">
        <v>0.1196152631385</v>
      </c>
      <c r="R1042" s="9">
        <v>8.6634698576359997E-2</v>
      </c>
      <c r="S1042" s="9">
        <v>9.0301829957359997E-2</v>
      </c>
      <c r="T1042" s="9">
        <v>9.004373803415E-2</v>
      </c>
      <c r="U1042" s="9">
        <v>8.8977747798840004E-2</v>
      </c>
      <c r="V1042" s="9">
        <v>7.7083266180310001E-2</v>
      </c>
      <c r="W1042" s="9">
        <v>8.1257820709779993E-2</v>
      </c>
      <c r="X1042" s="9">
        <v>0.10554370825959999</v>
      </c>
      <c r="Y1042" s="9">
        <v>0.28432858387069998</v>
      </c>
      <c r="Z1042" s="9">
        <v>0</v>
      </c>
      <c r="AA1042" s="9">
        <v>8.9494194704960006E-2</v>
      </c>
      <c r="AB1042" s="9">
        <v>0.3549613485316</v>
      </c>
      <c r="AC1042" s="9">
        <v>0</v>
      </c>
      <c r="AD1042" s="9">
        <v>0</v>
      </c>
      <c r="AE1042" s="9">
        <v>4.9792487937800001E-2</v>
      </c>
      <c r="AF1042" s="9">
        <v>0</v>
      </c>
      <c r="AG1042" s="9">
        <v>0</v>
      </c>
      <c r="AI1042" s="9">
        <v>3.2297193351899997E-2</v>
      </c>
      <c r="AJ1042" s="9">
        <v>0.2108061505387</v>
      </c>
      <c r="AK1042" s="9">
        <v>3.0266474058459999E-2</v>
      </c>
      <c r="AL1042" s="9">
        <v>8.6126023405769997E-2</v>
      </c>
      <c r="AM1042" s="9">
        <v>0.2250399986305</v>
      </c>
      <c r="AN1042" s="9">
        <v>0</v>
      </c>
      <c r="AO1042" s="11">
        <v>0.59418129987029999</v>
      </c>
      <c r="AP1042" s="9">
        <v>4.9511093461180003E-2</v>
      </c>
      <c r="AQ1042" s="9">
        <v>0.2320505205591</v>
      </c>
      <c r="AR1042" s="9">
        <v>8.9494194704960006E-2</v>
      </c>
      <c r="AS1042" s="9">
        <v>9.3529217821039998E-2</v>
      </c>
      <c r="AT1042" s="9">
        <v>0</v>
      </c>
      <c r="AV1042" s="9">
        <v>4.9792487937800001E-2</v>
      </c>
      <c r="AX1042" s="9">
        <v>8.9540047297520006E-2</v>
      </c>
    </row>
    <row r="1043" spans="1:50" x14ac:dyDescent="0.35">
      <c r="A1043" t="s">
        <v>629</v>
      </c>
      <c r="B1043" s="9">
        <v>8.6631470718980003E-2</v>
      </c>
      <c r="C1043" s="9">
        <v>0.11839913630859999</v>
      </c>
      <c r="D1043" s="9">
        <v>5.6967642846259998E-2</v>
      </c>
      <c r="E1043" s="9">
        <v>5.8798189266320001E-2</v>
      </c>
      <c r="F1043" s="9">
        <v>0.18846012502039999</v>
      </c>
      <c r="G1043" s="9">
        <v>0.11899966827150001</v>
      </c>
      <c r="H1043" s="9">
        <v>0.15876742665230001</v>
      </c>
      <c r="I1043" s="9">
        <v>7.0590192347510003E-2</v>
      </c>
      <c r="J1043" s="9">
        <v>3.1259605741429997E-2</v>
      </c>
      <c r="K1043" s="9">
        <v>1.476519006954E-2</v>
      </c>
      <c r="L1043" s="9">
        <v>0.15903265744610001</v>
      </c>
      <c r="M1043" s="9">
        <v>7.3911432485950002E-2</v>
      </c>
      <c r="N1043" s="9">
        <v>6.8331147218830005E-2</v>
      </c>
      <c r="O1043" s="9">
        <v>7.511783009089E-2</v>
      </c>
      <c r="P1043" s="9">
        <v>0.17203701497849999</v>
      </c>
      <c r="Q1043" s="9">
        <v>6.7418639046460005E-2</v>
      </c>
      <c r="R1043" s="9">
        <v>9.6899225985979998E-2</v>
      </c>
      <c r="S1043" s="9">
        <v>0</v>
      </c>
      <c r="T1043" s="9">
        <v>0.1415853924554</v>
      </c>
      <c r="U1043" s="9">
        <v>3.4987166526669999E-2</v>
      </c>
      <c r="V1043" s="9">
        <v>0.1939661304259</v>
      </c>
      <c r="W1043" s="9">
        <v>0.41203239205120001</v>
      </c>
      <c r="X1043" s="9">
        <v>0.33044514779180001</v>
      </c>
      <c r="Y1043" s="9">
        <v>0.45404729785570003</v>
      </c>
      <c r="Z1043" s="11">
        <v>0.37969800410900001</v>
      </c>
      <c r="AA1043" s="9">
        <v>8.6631470718980003E-2</v>
      </c>
      <c r="AB1043" s="9">
        <v>0.44291015441620002</v>
      </c>
      <c r="AC1043" s="9">
        <v>0.16588293115969999</v>
      </c>
      <c r="AD1043" s="9">
        <v>0.28909930295230002</v>
      </c>
      <c r="AE1043" s="9">
        <v>0.15950953922139999</v>
      </c>
      <c r="AF1043" s="9">
        <v>8.8891174580530002E-2</v>
      </c>
      <c r="AG1043" s="9">
        <v>0.23928608813470001</v>
      </c>
      <c r="AI1043" s="9">
        <v>0.1284891775651</v>
      </c>
      <c r="AJ1043" s="11">
        <v>0.25937014538710002</v>
      </c>
      <c r="AK1043" s="9">
        <v>6.6619716498609996E-2</v>
      </c>
      <c r="AL1043" s="9">
        <v>6.6170218479200002E-2</v>
      </c>
      <c r="AM1043" s="9">
        <v>0.18839100347259999</v>
      </c>
      <c r="AN1043" s="9">
        <v>0</v>
      </c>
      <c r="AO1043" s="9">
        <v>0</v>
      </c>
      <c r="AP1043" s="9">
        <v>7.4272288460760005E-2</v>
      </c>
      <c r="AQ1043" s="9">
        <v>0.123735586764</v>
      </c>
      <c r="AR1043" s="9">
        <v>8.6631470718980003E-2</v>
      </c>
      <c r="AS1043" s="9">
        <v>8.4726671219739993E-2</v>
      </c>
      <c r="AT1043" s="9">
        <v>8.8891174580530002E-2</v>
      </c>
      <c r="AV1043" s="9">
        <v>0.15950953922139999</v>
      </c>
      <c r="AX1043" s="9">
        <v>8.6675856587170003E-2</v>
      </c>
    </row>
    <row r="1044" spans="1:50" x14ac:dyDescent="0.35">
      <c r="A1044" t="s">
        <v>630</v>
      </c>
      <c r="B1044" s="9">
        <v>7.9723218807079999E-2</v>
      </c>
      <c r="C1044" s="9">
        <v>8.2909680885090001E-2</v>
      </c>
      <c r="D1044" s="9">
        <v>7.5826098662549996E-2</v>
      </c>
      <c r="E1044" s="9">
        <v>5.7928210166679997E-2</v>
      </c>
      <c r="F1044" s="9">
        <v>0.14403770764740001</v>
      </c>
      <c r="G1044" s="9">
        <v>0.1198965359802</v>
      </c>
      <c r="H1044" s="9">
        <v>0.13371792914149999</v>
      </c>
      <c r="I1044" s="9">
        <v>1.9106385612580001E-2</v>
      </c>
      <c r="J1044" s="9">
        <v>3.7924642102970002E-2</v>
      </c>
      <c r="K1044" s="9">
        <v>6.8763338450129996E-2</v>
      </c>
      <c r="L1044" s="9">
        <v>0.1082961938467</v>
      </c>
      <c r="M1044" s="9">
        <v>8.1220248770400003E-2</v>
      </c>
      <c r="N1044" s="9">
        <v>7.8333876755470003E-2</v>
      </c>
      <c r="O1044" s="9">
        <v>6.0240867946179999E-2</v>
      </c>
      <c r="P1044" s="9">
        <v>6.9541251254019998E-2</v>
      </c>
      <c r="Q1044" s="9">
        <v>0.10530520654180001</v>
      </c>
      <c r="R1044" s="9">
        <v>9.9394231855299997E-2</v>
      </c>
      <c r="S1044" s="9">
        <v>6.8271613227279995E-2</v>
      </c>
      <c r="T1044" s="9">
        <v>7.9951185996880003E-2</v>
      </c>
      <c r="U1044" s="9">
        <v>7.9508981014330002E-2</v>
      </c>
      <c r="V1044" s="9">
        <v>0.1312963940519</v>
      </c>
      <c r="W1044" s="9">
        <v>0.1102791838129</v>
      </c>
      <c r="X1044" s="9">
        <v>0.36807029668329999</v>
      </c>
      <c r="Y1044" s="9">
        <v>1.522118603173E-2</v>
      </c>
      <c r="Z1044" s="9">
        <v>0.1374832308309</v>
      </c>
      <c r="AA1044" s="9">
        <v>7.9723218807079999E-2</v>
      </c>
      <c r="AB1044" s="9">
        <v>8.7425826246659996E-2</v>
      </c>
      <c r="AC1044" s="9">
        <v>0.13209756025300001</v>
      </c>
      <c r="AD1044" s="9">
        <v>0.13391733229319999</v>
      </c>
      <c r="AE1044" s="9">
        <v>0.1094949120308</v>
      </c>
      <c r="AF1044" s="9">
        <v>0.1041527652998</v>
      </c>
      <c r="AG1044" s="9">
        <v>0</v>
      </c>
      <c r="AI1044" s="9">
        <v>0.16855392674719999</v>
      </c>
      <c r="AJ1044" s="9">
        <v>7.2757710036080003E-2</v>
      </c>
      <c r="AK1044" s="9">
        <v>1.9486488935850001E-2</v>
      </c>
      <c r="AL1044" s="9">
        <v>6.7269622497959994E-2</v>
      </c>
      <c r="AM1044" s="9">
        <v>0.1403519058413</v>
      </c>
      <c r="AN1044" s="9">
        <v>0.1059868709102</v>
      </c>
      <c r="AO1044" s="9">
        <v>0.25193780574550001</v>
      </c>
      <c r="AP1044" s="9">
        <v>7.7083318832329994E-2</v>
      </c>
      <c r="AQ1044" s="9">
        <v>4.608070341902E-2</v>
      </c>
      <c r="AR1044" s="9">
        <v>7.9723218807079999E-2</v>
      </c>
      <c r="AS1044" s="9">
        <v>7.5525671564620006E-2</v>
      </c>
      <c r="AT1044" s="9">
        <v>0.1041527652998</v>
      </c>
      <c r="AV1044" s="9">
        <v>0.1094949120308</v>
      </c>
      <c r="AX1044" s="9">
        <v>7.9251712510719996E-2</v>
      </c>
    </row>
    <row r="1045" spans="1:50" x14ac:dyDescent="0.35">
      <c r="A1045" t="s">
        <v>631</v>
      </c>
      <c r="B1045" s="9">
        <v>3.536314920335E-2</v>
      </c>
      <c r="C1045" s="9">
        <v>3.2157855196419997E-2</v>
      </c>
      <c r="D1045" s="9">
        <v>3.8399928533519999E-2</v>
      </c>
      <c r="E1045" s="9">
        <v>0.1066151864506</v>
      </c>
      <c r="F1045" s="9">
        <v>3.5029161558179998E-2</v>
      </c>
      <c r="G1045" s="9">
        <v>0</v>
      </c>
      <c r="H1045" s="9">
        <v>2.0055025525740001E-2</v>
      </c>
      <c r="I1045" s="9">
        <v>4.1600536728180003E-2</v>
      </c>
      <c r="J1045" s="9">
        <v>3.0945345150630001E-2</v>
      </c>
      <c r="K1045" s="9">
        <v>3.5973847747089997E-2</v>
      </c>
      <c r="L1045" s="9">
        <v>2.3764571257729999E-2</v>
      </c>
      <c r="M1045" s="9">
        <v>3.072502038572E-2</v>
      </c>
      <c r="N1045" s="9">
        <v>5.1602925745310002E-2</v>
      </c>
      <c r="O1045" s="9">
        <v>3.0625224651480001E-2</v>
      </c>
      <c r="P1045" s="9">
        <v>1.308048987301E-2</v>
      </c>
      <c r="Q1045" s="9">
        <v>2.302556433782E-2</v>
      </c>
      <c r="R1045" s="9">
        <v>4.2160877211819998E-2</v>
      </c>
      <c r="S1045" s="9">
        <v>6.0038419430239999E-2</v>
      </c>
      <c r="T1045" s="9">
        <v>1.5975236143620002E-2</v>
      </c>
      <c r="U1045" s="9">
        <v>5.3583418987049998E-2</v>
      </c>
      <c r="V1045" s="9">
        <v>9.8275771894559993E-2</v>
      </c>
      <c r="W1045" s="9">
        <v>0.12117971824279999</v>
      </c>
      <c r="X1045" s="9">
        <v>0.19594084726540001</v>
      </c>
      <c r="Y1045" s="9">
        <v>0.13353640316759999</v>
      </c>
      <c r="Z1045" s="9">
        <v>0.11241727832209999</v>
      </c>
      <c r="AA1045" s="9">
        <v>3.536314920335E-2</v>
      </c>
      <c r="AB1045" s="9">
        <v>0.10954217236159999</v>
      </c>
      <c r="AC1045" s="11">
        <v>0.28091099765010002</v>
      </c>
      <c r="AD1045" s="9">
        <v>0.15587120510479999</v>
      </c>
      <c r="AE1045" s="9">
        <v>9.2439259856100006E-2</v>
      </c>
      <c r="AF1045" s="9">
        <v>0</v>
      </c>
      <c r="AG1045" s="9">
        <v>0</v>
      </c>
      <c r="AI1045" s="9">
        <v>5.095682242605E-2</v>
      </c>
      <c r="AJ1045" s="9">
        <v>5.1135053361339999E-2</v>
      </c>
      <c r="AK1045" s="9">
        <v>0</v>
      </c>
      <c r="AL1045" s="9">
        <v>3.5393396092630001E-2</v>
      </c>
      <c r="AM1045" s="9">
        <v>0.12872931959049999</v>
      </c>
      <c r="AN1045" s="9">
        <v>0</v>
      </c>
      <c r="AO1045" s="9">
        <v>0</v>
      </c>
      <c r="AP1045" s="9">
        <v>2.7746858312300001E-2</v>
      </c>
      <c r="AQ1045" s="9">
        <v>2.390779648082E-2</v>
      </c>
      <c r="AR1045" s="9">
        <v>3.536314920335E-2</v>
      </c>
      <c r="AS1045" s="9">
        <v>3.3159036772710003E-2</v>
      </c>
      <c r="AT1045" s="9">
        <v>0</v>
      </c>
      <c r="AV1045" s="9">
        <v>9.2439259856100006E-2</v>
      </c>
      <c r="AX1045" s="9">
        <v>3.5381267608430002E-2</v>
      </c>
    </row>
    <row r="1046" spans="1:50" x14ac:dyDescent="0.35">
      <c r="A1046" t="s">
        <v>632</v>
      </c>
      <c r="B1046" s="9">
        <v>0.1201018313032</v>
      </c>
      <c r="C1046" s="9">
        <v>0.1250728946047</v>
      </c>
      <c r="D1046" s="9">
        <v>0.1155656907706</v>
      </c>
      <c r="E1046" s="9">
        <v>0.1143729212941</v>
      </c>
      <c r="F1046" s="9">
        <v>0.1278852304958</v>
      </c>
      <c r="G1046" s="9">
        <v>8.7256019129010001E-2</v>
      </c>
      <c r="H1046" s="9">
        <v>0.1105172059461</v>
      </c>
      <c r="I1046" s="9">
        <v>0.1726809577251</v>
      </c>
      <c r="J1046" s="9">
        <v>0.15906751005389999</v>
      </c>
      <c r="K1046" s="9">
        <v>6.871137467124E-2</v>
      </c>
      <c r="L1046" s="9">
        <v>4.0357612862520001E-2</v>
      </c>
      <c r="M1046" s="9">
        <v>0.16441455232650001</v>
      </c>
      <c r="N1046" s="9">
        <v>0.1646506531302</v>
      </c>
      <c r="O1046" s="9">
        <v>6.6419422464279995E-2</v>
      </c>
      <c r="P1046" s="9">
        <v>0.14135655695159999</v>
      </c>
      <c r="Q1046" s="9">
        <v>0.2349418366969</v>
      </c>
      <c r="R1046" s="9">
        <v>4.9207806312959998E-2</v>
      </c>
      <c r="S1046" s="9">
        <v>8.8835999800119997E-2</v>
      </c>
      <c r="T1046" s="9">
        <v>0.16859673906229999</v>
      </c>
      <c r="U1046" s="9">
        <v>7.452754490197E-2</v>
      </c>
      <c r="V1046" s="11">
        <v>0.45961731750809998</v>
      </c>
      <c r="W1046" s="9">
        <v>0.185537845274</v>
      </c>
      <c r="X1046" s="9">
        <v>0.19594084726540001</v>
      </c>
      <c r="Y1046" s="9">
        <v>0.13353640316759999</v>
      </c>
      <c r="Z1046" s="9">
        <v>0.1725763482655</v>
      </c>
      <c r="AA1046" s="9">
        <v>0.1201018313032</v>
      </c>
      <c r="AB1046" s="9">
        <v>0.17998964108160001</v>
      </c>
      <c r="AC1046" s="9">
        <v>0.24473362940580001</v>
      </c>
      <c r="AD1046" s="9">
        <v>0.2701300884267</v>
      </c>
      <c r="AE1046" s="9">
        <v>0.2576325420867</v>
      </c>
      <c r="AF1046" s="9">
        <v>0</v>
      </c>
      <c r="AG1046" s="9">
        <v>0</v>
      </c>
      <c r="AI1046" s="9">
        <v>0.14744137333070001</v>
      </c>
      <c r="AJ1046" s="9">
        <v>9.0816810327989994E-2</v>
      </c>
      <c r="AK1046" s="9">
        <v>0.13973529374599999</v>
      </c>
      <c r="AL1046" s="9">
        <v>0.15201397495720001</v>
      </c>
      <c r="AM1046" s="9">
        <v>0.22880258299139999</v>
      </c>
      <c r="AN1046" s="9">
        <v>0</v>
      </c>
      <c r="AO1046" s="9">
        <v>0</v>
      </c>
      <c r="AP1046" s="9">
        <v>0.1107977345568</v>
      </c>
      <c r="AQ1046" s="9">
        <v>0.16063604396590001</v>
      </c>
      <c r="AR1046" s="9">
        <v>0.1201018313032</v>
      </c>
      <c r="AS1046" s="9">
        <v>0.1155558929037</v>
      </c>
      <c r="AT1046" s="9">
        <v>0</v>
      </c>
      <c r="AV1046" s="9">
        <v>0.2576325420867</v>
      </c>
      <c r="AX1046" s="9">
        <v>0.1201633658011</v>
      </c>
    </row>
    <row r="1047" spans="1:50" x14ac:dyDescent="0.35">
      <c r="A1047" t="s">
        <v>633</v>
      </c>
      <c r="B1047" s="9">
        <v>0.33942723101209998</v>
      </c>
      <c r="C1047" s="9">
        <v>0.32497496131620002</v>
      </c>
      <c r="D1047" s="9">
        <v>0.35329825741760001</v>
      </c>
      <c r="E1047" s="9">
        <v>0.32938877195439997</v>
      </c>
      <c r="F1047" s="9">
        <v>0.3142745207598</v>
      </c>
      <c r="G1047" s="9">
        <v>0.44299120235380002</v>
      </c>
      <c r="H1047" s="9">
        <v>0.36929785029720003</v>
      </c>
      <c r="I1047" s="9">
        <v>0.35931913023959999</v>
      </c>
      <c r="J1047" s="9">
        <v>0.2965768822514</v>
      </c>
      <c r="K1047" s="9">
        <v>0.29888687030389999</v>
      </c>
      <c r="L1047" s="9">
        <v>0.4039896635254</v>
      </c>
      <c r="M1047" s="9">
        <v>0.34696953113040002</v>
      </c>
      <c r="N1047" s="9">
        <v>0.3698491457243</v>
      </c>
      <c r="O1047" s="9">
        <v>0.2520061603505</v>
      </c>
      <c r="P1047" s="9">
        <v>0.40744841735679999</v>
      </c>
      <c r="Q1047" s="9">
        <v>0.2320911568664</v>
      </c>
      <c r="R1047" s="9">
        <v>0.46243709076650003</v>
      </c>
      <c r="S1047" s="9">
        <v>0.244938930941</v>
      </c>
      <c r="T1047" s="9">
        <v>0.35640658980450002</v>
      </c>
      <c r="U1047" s="9">
        <v>0.3234704595433</v>
      </c>
      <c r="V1047" s="9">
        <v>0.32390481242769997</v>
      </c>
      <c r="W1047" s="9">
        <v>0.1746373108441</v>
      </c>
      <c r="X1047" s="9">
        <v>0.10554370825959999</v>
      </c>
      <c r="Y1047" s="9">
        <v>0</v>
      </c>
      <c r="Z1047" s="9">
        <v>0.32255218910029998</v>
      </c>
      <c r="AA1047" s="9">
        <v>0.33942723101209998</v>
      </c>
      <c r="AB1047" s="9">
        <v>5.9004986674329997E-2</v>
      </c>
      <c r="AC1047" s="9">
        <v>0.3304492708474</v>
      </c>
      <c r="AD1047" s="9">
        <v>0.24823702109689999</v>
      </c>
      <c r="AE1047" s="9">
        <v>0.44980800493340001</v>
      </c>
      <c r="AF1047" s="9">
        <v>0.48909808170750002</v>
      </c>
      <c r="AG1047" s="9">
        <v>0.24568265567280001</v>
      </c>
      <c r="AI1047" s="9">
        <v>0.27716762379859999</v>
      </c>
      <c r="AJ1047" s="9">
        <v>0.1969804097765</v>
      </c>
      <c r="AK1047" s="9">
        <v>0.4390172930447</v>
      </c>
      <c r="AL1047" s="9">
        <v>0.44288991270319999</v>
      </c>
      <c r="AM1047" s="9">
        <v>0.21239981330909999</v>
      </c>
      <c r="AN1047" s="9">
        <v>0.2516009231793</v>
      </c>
      <c r="AO1047" s="9">
        <v>0.34224349412479999</v>
      </c>
      <c r="AP1047" s="9">
        <v>0.35123604961810001</v>
      </c>
      <c r="AQ1047" s="9">
        <v>0.24341480223379999</v>
      </c>
      <c r="AR1047" s="9">
        <v>0.33942723101209998</v>
      </c>
      <c r="AS1047" s="9">
        <v>0.33289494529199998</v>
      </c>
      <c r="AT1047" s="9">
        <v>0.48909808170750002</v>
      </c>
      <c r="AV1047" s="9">
        <v>0.44980800493340001</v>
      </c>
      <c r="AX1047" s="9">
        <v>0.33960113747140003</v>
      </c>
    </row>
    <row r="1048" spans="1:50" x14ac:dyDescent="0.35">
      <c r="A1048" t="s">
        <v>634</v>
      </c>
      <c r="B1048" s="9">
        <v>0.34528928187500002</v>
      </c>
      <c r="C1048" s="9">
        <v>0.33637908814520001</v>
      </c>
      <c r="D1048" s="9">
        <v>0.35397608164450001</v>
      </c>
      <c r="E1048" s="9">
        <v>0.3398727829914</v>
      </c>
      <c r="F1048" s="9">
        <v>0.22336357280720001</v>
      </c>
      <c r="G1048" s="9">
        <v>0.37390649208030002</v>
      </c>
      <c r="H1048" s="9">
        <v>0.2877171014571</v>
      </c>
      <c r="I1048" s="9">
        <v>0.4697423259647</v>
      </c>
      <c r="J1048" s="9">
        <v>0.47524951307410002</v>
      </c>
      <c r="K1048" s="9">
        <v>0.25994714372529998</v>
      </c>
      <c r="L1048" s="9">
        <v>0.4499452351696</v>
      </c>
      <c r="M1048" s="9">
        <v>0.33491596864869999</v>
      </c>
      <c r="N1048" s="9">
        <v>0.25829190229659998</v>
      </c>
      <c r="O1048" s="9">
        <v>0.38713129722810002</v>
      </c>
      <c r="P1048" s="9">
        <v>0.41765775650890002</v>
      </c>
      <c r="Q1048" s="9">
        <v>0.29092960735750001</v>
      </c>
      <c r="R1048" s="9">
        <v>0.37237063946389998</v>
      </c>
      <c r="S1048" s="9">
        <v>0.27779761813190001</v>
      </c>
      <c r="T1048" s="9">
        <v>0.38077056793789998</v>
      </c>
      <c r="U1048" s="9">
        <v>0.3119448676337</v>
      </c>
      <c r="V1048" s="9">
        <v>0.27199038297169997</v>
      </c>
      <c r="W1048" s="9">
        <v>0.17282837066410001</v>
      </c>
      <c r="X1048" s="9">
        <v>0.10554370825959999</v>
      </c>
      <c r="Y1048" s="9">
        <v>0</v>
      </c>
      <c r="Z1048" s="9">
        <v>0.20878811008699999</v>
      </c>
      <c r="AA1048" s="9">
        <v>0.34528928187500002</v>
      </c>
      <c r="AB1048" s="9">
        <v>5.9004986674329997E-2</v>
      </c>
      <c r="AC1048" s="9">
        <v>0.32233569992049999</v>
      </c>
      <c r="AD1048" s="9">
        <v>0.49854209358579998</v>
      </c>
      <c r="AE1048" s="9">
        <v>0.35659039127730002</v>
      </c>
      <c r="AF1048" s="9">
        <v>0.61958951664319994</v>
      </c>
      <c r="AG1048" s="9">
        <v>0.50031959545640003</v>
      </c>
      <c r="AI1048" s="9">
        <v>0.37691736451129998</v>
      </c>
      <c r="AJ1048" s="9">
        <v>0.2552269696328</v>
      </c>
      <c r="AK1048" s="9">
        <v>0.45718936132409999</v>
      </c>
      <c r="AL1048" s="9">
        <v>0.49896720364870001</v>
      </c>
      <c r="AM1048" s="9">
        <v>0.2137162627119</v>
      </c>
      <c r="AN1048" s="9">
        <v>0.23443937620069999</v>
      </c>
      <c r="AO1048" s="9">
        <v>0.2419998294098</v>
      </c>
      <c r="AP1048" s="9">
        <v>0.35824241408719998</v>
      </c>
      <c r="AQ1048" s="9">
        <v>0.24727244870269999</v>
      </c>
      <c r="AR1048" s="9">
        <v>0.34528928187500002</v>
      </c>
      <c r="AS1048" s="9">
        <v>0.3347341699111</v>
      </c>
      <c r="AT1048" s="9">
        <v>0.61958951664319994</v>
      </c>
      <c r="AV1048" s="9">
        <v>0.35659039127730002</v>
      </c>
      <c r="AX1048" s="9">
        <v>0.34546619177190002</v>
      </c>
    </row>
    <row r="1049" spans="1:50" x14ac:dyDescent="0.35">
      <c r="A1049" t="s">
        <v>595</v>
      </c>
      <c r="B1049" s="9">
        <v>2.8787766967379998E-2</v>
      </c>
      <c r="C1049" s="9">
        <v>1.2679493727670001E-2</v>
      </c>
      <c r="D1049" s="9">
        <v>4.3901403130600002E-2</v>
      </c>
      <c r="E1049" s="9">
        <v>6.2847334138289995E-2</v>
      </c>
      <c r="F1049" s="9">
        <v>4.078672809522E-2</v>
      </c>
      <c r="G1049" s="9">
        <v>0</v>
      </c>
      <c r="H1049" s="9">
        <v>2.335136887882E-2</v>
      </c>
      <c r="I1049" s="9">
        <v>2.0409973756910001E-2</v>
      </c>
      <c r="J1049" s="9">
        <v>0</v>
      </c>
      <c r="K1049" s="9">
        <v>5.2692837058300003E-2</v>
      </c>
      <c r="L1049" s="9">
        <v>0</v>
      </c>
      <c r="M1049" s="9">
        <v>2.979703941494E-2</v>
      </c>
      <c r="N1049" s="9">
        <v>2.2040323537520001E-2</v>
      </c>
      <c r="O1049" s="9">
        <v>5.4449612874739997E-2</v>
      </c>
      <c r="P1049" s="9">
        <v>0</v>
      </c>
      <c r="Q1049" s="9">
        <v>0</v>
      </c>
      <c r="R1049" s="9">
        <v>6.012911478934E-2</v>
      </c>
      <c r="S1049" s="9">
        <v>5.341896354898E-2</v>
      </c>
      <c r="T1049" s="9">
        <v>0</v>
      </c>
      <c r="U1049" s="9">
        <v>5.5841781445379997E-2</v>
      </c>
      <c r="V1049" s="9">
        <v>4.8215866502260001E-2</v>
      </c>
      <c r="W1049" s="9">
        <v>0.10242251451910001</v>
      </c>
      <c r="X1049" s="9">
        <v>0</v>
      </c>
      <c r="Y1049" s="9">
        <v>0.1128665290742</v>
      </c>
      <c r="Z1049" s="9">
        <v>8.9018085756709997E-2</v>
      </c>
      <c r="AA1049" s="9">
        <v>2.8787766967379998E-2</v>
      </c>
      <c r="AB1049" s="9">
        <v>9.2586324690659999E-2</v>
      </c>
      <c r="AC1049" s="9">
        <v>0</v>
      </c>
      <c r="AD1049" s="9">
        <v>0</v>
      </c>
      <c r="AE1049" s="9">
        <v>7.8130743098200006E-2</v>
      </c>
      <c r="AF1049" s="9">
        <v>9.6732563184529996E-2</v>
      </c>
      <c r="AG1049" s="9">
        <v>0.26039431640880001</v>
      </c>
      <c r="AI1049" s="9">
        <v>2.6309405777799999E-2</v>
      </c>
      <c r="AJ1049" s="9">
        <v>1.025327226003E-2</v>
      </c>
      <c r="AK1049" s="9">
        <v>2.044567629141E-2</v>
      </c>
      <c r="AL1049" s="9">
        <v>2.8567097463440001E-2</v>
      </c>
      <c r="AM1049" s="9">
        <v>0</v>
      </c>
      <c r="AN1049" s="9">
        <v>0</v>
      </c>
      <c r="AO1049" s="9">
        <v>0.16381887071990001</v>
      </c>
      <c r="AP1049" s="9">
        <v>3.0955637871310001E-2</v>
      </c>
      <c r="AQ1049" s="9">
        <v>2.6947047889939998E-2</v>
      </c>
      <c r="AR1049" s="9">
        <v>2.8787766967379998E-2</v>
      </c>
      <c r="AS1049" s="9">
        <v>2.6843163316820001E-2</v>
      </c>
      <c r="AT1049" s="9">
        <v>9.6732563184529996E-2</v>
      </c>
      <c r="AV1049" s="9">
        <v>7.8130743098200006E-2</v>
      </c>
      <c r="AX1049" s="9">
        <v>2.88025164576E-2</v>
      </c>
    </row>
    <row r="1050" spans="1:50" x14ac:dyDescent="0.35">
      <c r="A1050" t="s">
        <v>391</v>
      </c>
      <c r="B1050" s="9">
        <v>1</v>
      </c>
      <c r="C1050" s="9">
        <v>1</v>
      </c>
      <c r="D1050" s="9">
        <v>1</v>
      </c>
      <c r="E1050" s="9">
        <v>1</v>
      </c>
      <c r="F1050" s="9">
        <v>1</v>
      </c>
      <c r="G1050" s="9">
        <v>1</v>
      </c>
      <c r="H1050" s="9">
        <v>1</v>
      </c>
      <c r="I1050" s="9">
        <v>1</v>
      </c>
      <c r="J1050" s="9">
        <v>1</v>
      </c>
      <c r="K1050" s="9">
        <v>1</v>
      </c>
      <c r="L1050" s="9">
        <v>1</v>
      </c>
      <c r="M1050" s="9">
        <v>1</v>
      </c>
      <c r="N1050" s="9">
        <v>1</v>
      </c>
      <c r="O1050" s="9">
        <v>1</v>
      </c>
      <c r="P1050" s="9">
        <v>1</v>
      </c>
      <c r="Q1050" s="9">
        <v>1</v>
      </c>
      <c r="R1050" s="9">
        <v>1</v>
      </c>
      <c r="S1050" s="9">
        <v>1</v>
      </c>
      <c r="T1050" s="9">
        <v>1</v>
      </c>
      <c r="U1050" s="9">
        <v>1</v>
      </c>
      <c r="V1050" s="9">
        <v>1</v>
      </c>
      <c r="W1050" s="9">
        <v>1</v>
      </c>
      <c r="X1050" s="9">
        <v>1</v>
      </c>
      <c r="Y1050" s="9">
        <v>1</v>
      </c>
      <c r="Z1050" s="9">
        <v>1</v>
      </c>
      <c r="AA1050" s="9">
        <v>1</v>
      </c>
      <c r="AB1050" s="9">
        <v>1</v>
      </c>
      <c r="AC1050" s="9">
        <v>1</v>
      </c>
      <c r="AD1050" s="9">
        <v>1</v>
      </c>
      <c r="AE1050" s="9">
        <v>1</v>
      </c>
      <c r="AF1050" s="9">
        <v>1</v>
      </c>
      <c r="AG1050" s="9">
        <v>1</v>
      </c>
      <c r="AI1050" s="9">
        <v>1</v>
      </c>
      <c r="AJ1050" s="9">
        <v>1</v>
      </c>
      <c r="AK1050" s="9">
        <v>1</v>
      </c>
      <c r="AL1050" s="9">
        <v>1</v>
      </c>
      <c r="AM1050" s="9">
        <v>1</v>
      </c>
      <c r="AN1050" s="9">
        <v>1</v>
      </c>
      <c r="AO1050" s="9">
        <v>1</v>
      </c>
      <c r="AP1050" s="9">
        <v>1</v>
      </c>
      <c r="AQ1050" s="9">
        <v>1</v>
      </c>
      <c r="AR1050" s="9">
        <v>1</v>
      </c>
      <c r="AS1050" s="9">
        <v>1</v>
      </c>
      <c r="AT1050" s="9">
        <v>1</v>
      </c>
      <c r="AV1050" s="9">
        <v>1</v>
      </c>
      <c r="AX1050" s="9">
        <v>1</v>
      </c>
    </row>
    <row r="1051" spans="1:50" x14ac:dyDescent="0.35">
      <c r="A1051" t="s">
        <v>341</v>
      </c>
      <c r="B1051" s="6">
        <v>240</v>
      </c>
      <c r="C1051" s="6">
        <v>108</v>
      </c>
      <c r="D1051" s="6">
        <v>131</v>
      </c>
      <c r="E1051" s="6">
        <v>29</v>
      </c>
      <c r="F1051" s="6">
        <v>39</v>
      </c>
      <c r="G1051" s="6">
        <v>45</v>
      </c>
      <c r="H1051" s="6">
        <v>84</v>
      </c>
      <c r="I1051" s="6">
        <v>44</v>
      </c>
      <c r="J1051" s="6">
        <v>30</v>
      </c>
      <c r="K1051" s="6">
        <v>53</v>
      </c>
      <c r="L1051" s="6">
        <v>40</v>
      </c>
      <c r="M1051" s="6">
        <v>72</v>
      </c>
      <c r="N1051" s="6">
        <v>66</v>
      </c>
      <c r="O1051" s="6">
        <v>62</v>
      </c>
      <c r="P1051" s="6">
        <v>73</v>
      </c>
      <c r="Q1051" s="6">
        <v>40</v>
      </c>
      <c r="R1051" s="6">
        <v>47</v>
      </c>
      <c r="S1051" s="6">
        <v>80</v>
      </c>
      <c r="T1051" s="6">
        <v>113</v>
      </c>
      <c r="U1051" s="6">
        <v>127</v>
      </c>
      <c r="V1051" s="6">
        <v>16</v>
      </c>
      <c r="W1051" s="6">
        <v>8</v>
      </c>
      <c r="X1051" s="6">
        <v>5</v>
      </c>
      <c r="Y1051" s="6">
        <v>7</v>
      </c>
      <c r="Z1051" s="6">
        <v>17</v>
      </c>
      <c r="AA1051" s="6">
        <v>240</v>
      </c>
      <c r="AB1051" s="6">
        <v>9</v>
      </c>
      <c r="AC1051" s="6">
        <v>8</v>
      </c>
      <c r="AD1051" s="6">
        <v>12</v>
      </c>
      <c r="AE1051" s="6">
        <v>13</v>
      </c>
      <c r="AF1051" s="6">
        <v>10</v>
      </c>
      <c r="AG1051" s="6">
        <v>4</v>
      </c>
      <c r="AH1051" s="6">
        <v>0</v>
      </c>
      <c r="AI1051" s="6">
        <v>71</v>
      </c>
      <c r="AJ1051" s="6">
        <v>53</v>
      </c>
      <c r="AK1051" s="6">
        <v>111</v>
      </c>
      <c r="AL1051" s="6">
        <v>58</v>
      </c>
      <c r="AM1051" s="6">
        <v>21</v>
      </c>
      <c r="AN1051" s="6">
        <v>7</v>
      </c>
      <c r="AO1051" s="6">
        <v>4</v>
      </c>
      <c r="AP1051" s="6">
        <v>155</v>
      </c>
      <c r="AQ1051" s="6">
        <v>43</v>
      </c>
      <c r="AR1051" s="6">
        <v>240</v>
      </c>
      <c r="AS1051" s="6">
        <v>222</v>
      </c>
      <c r="AT1051" s="6">
        <v>10</v>
      </c>
      <c r="AU1051" s="6">
        <v>0</v>
      </c>
      <c r="AV1051" s="6">
        <v>13</v>
      </c>
      <c r="AW1051" s="6">
        <v>0</v>
      </c>
      <c r="AX1051" s="6">
        <v>239</v>
      </c>
    </row>
    <row r="1052" spans="1:50" x14ac:dyDescent="0.35">
      <c r="A1052" t="s">
        <v>635</v>
      </c>
    </row>
    <row r="1053" spans="1:50" x14ac:dyDescent="0.35">
      <c r="A1053" t="s">
        <v>343</v>
      </c>
    </row>
    <row r="1057" spans="1:50" x14ac:dyDescent="0.35">
      <c r="A1057" s="3" t="s">
        <v>337</v>
      </c>
    </row>
    <row r="1058" spans="1:50" x14ac:dyDescent="0.35">
      <c r="A1058" t="s">
        <v>100</v>
      </c>
    </row>
    <row r="1059" spans="1:50" ht="130.5" x14ac:dyDescent="0.35">
      <c r="A1059" s="4" t="s">
        <v>393</v>
      </c>
      <c r="B1059" s="4" t="s">
        <v>344</v>
      </c>
      <c r="C1059" s="4" t="s">
        <v>345</v>
      </c>
      <c r="D1059" s="4" t="s">
        <v>346</v>
      </c>
      <c r="E1059" s="4" t="s">
        <v>579</v>
      </c>
      <c r="F1059" s="4" t="s">
        <v>348</v>
      </c>
      <c r="G1059" s="4" t="s">
        <v>349</v>
      </c>
      <c r="H1059" s="4" t="s">
        <v>350</v>
      </c>
      <c r="I1059" s="4" t="s">
        <v>351</v>
      </c>
      <c r="J1059" s="4" t="s">
        <v>352</v>
      </c>
      <c r="K1059" s="4" t="s">
        <v>353</v>
      </c>
      <c r="L1059" s="4" t="s">
        <v>580</v>
      </c>
      <c r="M1059" s="4" t="s">
        <v>581</v>
      </c>
      <c r="N1059" s="4" t="s">
        <v>356</v>
      </c>
      <c r="O1059" s="4" t="s">
        <v>357</v>
      </c>
      <c r="P1059" s="4" t="s">
        <v>582</v>
      </c>
      <c r="Q1059" s="4" t="s">
        <v>359</v>
      </c>
      <c r="R1059" s="4" t="s">
        <v>361</v>
      </c>
      <c r="S1059" s="4" t="s">
        <v>362</v>
      </c>
      <c r="T1059" s="4" t="s">
        <v>360</v>
      </c>
      <c r="U1059" s="4" t="s">
        <v>363</v>
      </c>
      <c r="V1059" s="4" t="s">
        <v>364</v>
      </c>
      <c r="W1059" s="4" t="s">
        <v>365</v>
      </c>
      <c r="X1059" s="4" t="s">
        <v>366</v>
      </c>
      <c r="Y1059" s="4" t="s">
        <v>367</v>
      </c>
      <c r="Z1059" s="4" t="s">
        <v>368</v>
      </c>
      <c r="AA1059" s="4" t="s">
        <v>369</v>
      </c>
      <c r="AB1059" s="4" t="s">
        <v>370</v>
      </c>
      <c r="AC1059" s="4" t="s">
        <v>371</v>
      </c>
      <c r="AD1059" s="4" t="s">
        <v>372</v>
      </c>
      <c r="AE1059" s="4" t="s">
        <v>373</v>
      </c>
      <c r="AF1059" s="4" t="s">
        <v>374</v>
      </c>
      <c r="AG1059" s="4" t="s">
        <v>375</v>
      </c>
      <c r="AH1059" s="4" t="s">
        <v>376</v>
      </c>
      <c r="AI1059" s="4" t="s">
        <v>583</v>
      </c>
      <c r="AJ1059" s="4" t="s">
        <v>584</v>
      </c>
      <c r="AK1059" s="4" t="s">
        <v>380</v>
      </c>
      <c r="AL1059" s="4" t="s">
        <v>381</v>
      </c>
      <c r="AM1059" s="4" t="s">
        <v>379</v>
      </c>
      <c r="AN1059" s="4" t="s">
        <v>382</v>
      </c>
      <c r="AO1059" s="4" t="s">
        <v>383</v>
      </c>
      <c r="AP1059" s="4" t="s">
        <v>585</v>
      </c>
      <c r="AQ1059" s="4" t="s">
        <v>586</v>
      </c>
      <c r="AR1059" s="4" t="s">
        <v>587</v>
      </c>
      <c r="AS1059" s="4" t="s">
        <v>182</v>
      </c>
      <c r="AT1059" s="4" t="s">
        <v>389</v>
      </c>
      <c r="AU1059" s="4" t="s">
        <v>298</v>
      </c>
      <c r="AV1059" s="4" t="s">
        <v>390</v>
      </c>
      <c r="AW1059" s="4" t="s">
        <v>299</v>
      </c>
      <c r="AX1059" s="4" t="s">
        <v>391</v>
      </c>
    </row>
    <row r="1060" spans="1:50" x14ac:dyDescent="0.35">
      <c r="A1060" t="s">
        <v>636</v>
      </c>
      <c r="B1060" s="9">
        <v>0.1681523842739</v>
      </c>
      <c r="C1060" s="9">
        <v>0.1008736040672</v>
      </c>
      <c r="D1060" s="9">
        <v>0.22292260034520001</v>
      </c>
      <c r="E1060" s="9">
        <v>0.17107281514799999</v>
      </c>
      <c r="F1060" s="9">
        <v>0.1777981064311</v>
      </c>
      <c r="G1060" s="9">
        <v>0.1632909971765</v>
      </c>
      <c r="H1060" s="9">
        <v>0.17005843395299999</v>
      </c>
      <c r="I1060" s="9">
        <v>0.2476755711011</v>
      </c>
      <c r="J1060" s="9">
        <v>0.2421008774516</v>
      </c>
      <c r="K1060" s="9">
        <v>4.6417456545030003E-2</v>
      </c>
      <c r="L1060" s="9">
        <v>0.141823426044</v>
      </c>
      <c r="M1060" s="9">
        <v>0.2239455584815</v>
      </c>
      <c r="N1060" s="9">
        <v>0.14430330354279999</v>
      </c>
      <c r="O1060" s="9">
        <v>0.16167847609569999</v>
      </c>
      <c r="P1060" s="9">
        <v>0.17436999456880001</v>
      </c>
      <c r="Q1060" s="9">
        <v>4.9279006580729999E-2</v>
      </c>
      <c r="R1060" s="9">
        <v>0.2473117047168</v>
      </c>
      <c r="S1060" s="9">
        <v>0.16790616065</v>
      </c>
      <c r="T1060" s="9">
        <v>0.14693250977690001</v>
      </c>
      <c r="U1060" s="9">
        <v>0.1944112773708</v>
      </c>
      <c r="V1060" s="9">
        <v>0.11446829261910001</v>
      </c>
      <c r="W1060" s="9">
        <v>0.1017697257753</v>
      </c>
      <c r="X1060" s="9">
        <v>0.21565619637710001</v>
      </c>
      <c r="Y1060" s="9">
        <v>7.5203413822969994E-2</v>
      </c>
      <c r="Z1060" s="9">
        <v>0.17255581952099999</v>
      </c>
      <c r="AA1060" s="9">
        <v>0.50366779799289996</v>
      </c>
      <c r="AB1060" s="9">
        <v>0.35703219286900001</v>
      </c>
      <c r="AC1060" s="9">
        <v>0.1681523842739</v>
      </c>
      <c r="AD1060" s="9">
        <v>0.20932083538910001</v>
      </c>
      <c r="AE1060" s="9">
        <v>0.1061958944797</v>
      </c>
      <c r="AF1060" s="9">
        <v>0.1803015313121</v>
      </c>
      <c r="AG1060" s="9">
        <v>0</v>
      </c>
      <c r="AI1060" s="9">
        <v>0.14943979626670001</v>
      </c>
      <c r="AJ1060" s="9">
        <v>0.16590264911329999</v>
      </c>
      <c r="AK1060" s="9">
        <v>0.2112674780479</v>
      </c>
      <c r="AL1060" s="9">
        <v>0.2917854812672</v>
      </c>
      <c r="AM1060" s="9">
        <v>6.1920682661410001E-2</v>
      </c>
      <c r="AN1060" s="9">
        <v>0.37721618950570002</v>
      </c>
      <c r="AP1060" s="9">
        <v>0.16683379405679999</v>
      </c>
      <c r="AQ1060" s="9">
        <v>0.1826788459399</v>
      </c>
      <c r="AR1060" s="9">
        <v>0.1681523842739</v>
      </c>
      <c r="AS1060" s="9">
        <v>0.16571379989740001</v>
      </c>
      <c r="AT1060" s="9">
        <v>0.1803015313121</v>
      </c>
      <c r="AV1060" s="9">
        <v>0.1061958944797</v>
      </c>
      <c r="AX1060" s="9">
        <v>0.1681523842739</v>
      </c>
    </row>
    <row r="1061" spans="1:50" x14ac:dyDescent="0.35">
      <c r="A1061" t="s">
        <v>637</v>
      </c>
      <c r="B1061" s="9">
        <v>0.28188353341209998</v>
      </c>
      <c r="C1061" s="9">
        <v>0.30220630754259997</v>
      </c>
      <c r="D1061" s="9">
        <v>0.2653391976369</v>
      </c>
      <c r="E1061" s="9">
        <v>0.40238911441789998</v>
      </c>
      <c r="F1061" s="9">
        <v>0.49349575284359998</v>
      </c>
      <c r="G1061" s="9">
        <v>0.33745341168870002</v>
      </c>
      <c r="H1061" s="9">
        <v>0.41024576884899999</v>
      </c>
      <c r="I1061" s="9">
        <v>0.20513029899999999</v>
      </c>
      <c r="J1061" s="9">
        <v>0.1589838177749</v>
      </c>
      <c r="K1061" s="9">
        <v>7.2463950997930002E-2</v>
      </c>
      <c r="L1061" s="9">
        <v>0.42565598507340002</v>
      </c>
      <c r="M1061" s="9">
        <v>0.23894126464820001</v>
      </c>
      <c r="N1061" s="9">
        <v>0.23049220545419999</v>
      </c>
      <c r="O1061" s="9">
        <v>0.25032296338920001</v>
      </c>
      <c r="P1061" s="9">
        <v>0.4025158989964</v>
      </c>
      <c r="Q1061" s="9">
        <v>0.20652777557159999</v>
      </c>
      <c r="R1061" s="9">
        <v>4.9607270986539997E-2</v>
      </c>
      <c r="S1061" s="9">
        <v>0.25403965647589999</v>
      </c>
      <c r="T1061" s="9">
        <v>0.3595278209394</v>
      </c>
      <c r="U1061" s="9">
        <v>0.1858012947521</v>
      </c>
      <c r="V1061" s="9">
        <v>0.65053262474929996</v>
      </c>
      <c r="W1061" s="9">
        <v>0.52027951716139997</v>
      </c>
      <c r="X1061" s="9">
        <v>0.58463681627980002</v>
      </c>
      <c r="Y1061" s="9">
        <v>0.4376145276226</v>
      </c>
      <c r="Z1061" s="9">
        <v>0.5194986981013</v>
      </c>
      <c r="AA1061" s="9">
        <v>0.50000909042389996</v>
      </c>
      <c r="AB1061" s="9">
        <v>0.68074811408890001</v>
      </c>
      <c r="AC1061" s="9">
        <v>0.28188353341209998</v>
      </c>
      <c r="AD1061" s="9">
        <v>0.4831083375936</v>
      </c>
      <c r="AE1061" s="9">
        <v>0.28068257366659999</v>
      </c>
      <c r="AF1061" s="9">
        <v>0.30663734917660002</v>
      </c>
      <c r="AG1061" s="9">
        <v>0</v>
      </c>
      <c r="AI1061" s="9">
        <v>0.2156051683164</v>
      </c>
      <c r="AJ1061" s="9">
        <v>0.39462910241369997</v>
      </c>
      <c r="AK1061" s="9">
        <v>0.32391055833709997</v>
      </c>
      <c r="AL1061" s="9">
        <v>0.48690342780820001</v>
      </c>
      <c r="AM1061" s="9">
        <v>0.51908887260879999</v>
      </c>
      <c r="AN1061" s="9">
        <v>0.31398433573309997</v>
      </c>
      <c r="AP1061" s="9">
        <v>0.32791391385610003</v>
      </c>
      <c r="AQ1061" s="9">
        <v>0.28672945194990002</v>
      </c>
      <c r="AR1061" s="9">
        <v>0.28188353341209998</v>
      </c>
      <c r="AS1061" s="9">
        <v>0.27629003562080001</v>
      </c>
      <c r="AT1061" s="9">
        <v>0.30663734917660002</v>
      </c>
      <c r="AV1061" s="9">
        <v>0.28068257366659999</v>
      </c>
      <c r="AX1061" s="9">
        <v>0.28188353341209998</v>
      </c>
    </row>
    <row r="1062" spans="1:50" x14ac:dyDescent="0.35">
      <c r="A1062" t="s">
        <v>638</v>
      </c>
      <c r="B1062" s="9">
        <v>0.23837942747079999</v>
      </c>
      <c r="C1062" s="9">
        <v>0.2531418350022</v>
      </c>
      <c r="D1062" s="9">
        <v>0.2263616672239</v>
      </c>
      <c r="E1062" s="9">
        <v>0.26131732529899998</v>
      </c>
      <c r="F1062" s="9">
        <v>0.109502859129</v>
      </c>
      <c r="G1062" s="9">
        <v>0.12746691842819999</v>
      </c>
      <c r="H1062" s="9">
        <v>0.11908684536029999</v>
      </c>
      <c r="I1062" s="9">
        <v>0.36717306695680002</v>
      </c>
      <c r="J1062" s="9">
        <v>0.41443717814640002</v>
      </c>
      <c r="K1062" s="9">
        <v>0.28646464145849998</v>
      </c>
      <c r="L1062" s="9">
        <v>0.1436612458174</v>
      </c>
      <c r="M1062" s="9">
        <v>0.19669888010639999</v>
      </c>
      <c r="N1062" s="9">
        <v>0.20619507931950001</v>
      </c>
      <c r="O1062" s="9">
        <v>0.46689779238380003</v>
      </c>
      <c r="P1062" s="9">
        <v>0.2750774970671</v>
      </c>
      <c r="Q1062" s="9">
        <v>0.22471782285299999</v>
      </c>
      <c r="R1062" s="9">
        <v>0.24517415864459999</v>
      </c>
      <c r="S1062" s="9">
        <v>0.1873265006373</v>
      </c>
      <c r="T1062" s="9">
        <v>0.26403159505930002</v>
      </c>
      <c r="U1062" s="9">
        <v>0.20663571821810001</v>
      </c>
      <c r="V1062" s="9">
        <v>0.19307861609720001</v>
      </c>
      <c r="W1062" s="9">
        <v>0.35419017974580003</v>
      </c>
      <c r="X1062" s="9">
        <v>0.1940197626547</v>
      </c>
      <c r="Y1062" s="9">
        <v>0.45315520747830002</v>
      </c>
      <c r="Z1062" s="9">
        <v>0.28391378257409999</v>
      </c>
      <c r="AA1062" s="9">
        <v>0.2979804914127</v>
      </c>
      <c r="AB1062" s="9">
        <v>0.21588716015119999</v>
      </c>
      <c r="AC1062" s="9">
        <v>0.23837942747079999</v>
      </c>
      <c r="AD1062" s="9">
        <v>0.31516764176299999</v>
      </c>
      <c r="AE1062" s="9">
        <v>0.47194581486370002</v>
      </c>
      <c r="AF1062" s="9">
        <v>0.69984906779809997</v>
      </c>
      <c r="AG1062" s="9">
        <v>0.4201367677242</v>
      </c>
      <c r="AI1062" s="9">
        <v>0.40228383996099998</v>
      </c>
      <c r="AJ1062" s="9">
        <v>0.12025784809490001</v>
      </c>
      <c r="AK1062" s="9">
        <v>0.1794237620344</v>
      </c>
      <c r="AL1062" s="9">
        <v>0.26302923091820002</v>
      </c>
      <c r="AM1062" s="9">
        <v>0.24729940021979999</v>
      </c>
      <c r="AN1062" s="9">
        <v>0</v>
      </c>
      <c r="AP1062" s="9">
        <v>0.2174520676984</v>
      </c>
      <c r="AQ1062" s="9">
        <v>0.26987899680170002</v>
      </c>
      <c r="AR1062" s="9">
        <v>0.23837942747079999</v>
      </c>
      <c r="AS1062" s="9">
        <v>0.1988530182197</v>
      </c>
      <c r="AT1062" s="9">
        <v>0.69984906779809997</v>
      </c>
      <c r="AV1062" s="9">
        <v>0.47194581486370002</v>
      </c>
      <c r="AX1062" s="9">
        <v>0.23837942747079999</v>
      </c>
    </row>
    <row r="1063" spans="1:50" x14ac:dyDescent="0.35">
      <c r="A1063" t="s">
        <v>639</v>
      </c>
      <c r="B1063" s="9">
        <v>0.30502328482980001</v>
      </c>
      <c r="C1063" s="9">
        <v>0.31301424821809998</v>
      </c>
      <c r="D1063" s="9">
        <v>0.29851801243859999</v>
      </c>
      <c r="E1063" s="9">
        <v>0.16522074513519999</v>
      </c>
      <c r="F1063" s="9">
        <v>0.24201245924039999</v>
      </c>
      <c r="G1063" s="9">
        <v>0.30667699357200001</v>
      </c>
      <c r="H1063" s="9">
        <v>0.27651156639480001</v>
      </c>
      <c r="I1063" s="9">
        <v>0.36078615915279999</v>
      </c>
      <c r="J1063" s="9">
        <v>0.26517772474220003</v>
      </c>
      <c r="K1063" s="9">
        <v>0.42532349014179999</v>
      </c>
      <c r="L1063" s="9">
        <v>0.3942489368648</v>
      </c>
      <c r="M1063" s="9">
        <v>0.18939094357280001</v>
      </c>
      <c r="N1063" s="9">
        <v>0.38821204215589999</v>
      </c>
      <c r="O1063" s="9">
        <v>0.2198362170899</v>
      </c>
      <c r="P1063" s="9">
        <v>0.22317681646250001</v>
      </c>
      <c r="Q1063" s="9">
        <v>0.31005186249049999</v>
      </c>
      <c r="R1063" s="9">
        <v>0.24337239675979999</v>
      </c>
      <c r="S1063" s="9">
        <v>0.45254655052440002</v>
      </c>
      <c r="T1063" s="9">
        <v>0.24223200814759999</v>
      </c>
      <c r="U1063" s="9">
        <v>0.3827254136546</v>
      </c>
      <c r="V1063" s="9">
        <v>0.41091387894589998</v>
      </c>
      <c r="W1063" s="9">
        <v>0.20948636164930001</v>
      </c>
      <c r="X1063" s="9">
        <v>0.54519429231469996</v>
      </c>
      <c r="Y1063" s="9">
        <v>0.13930743000019999</v>
      </c>
      <c r="Z1063" s="9">
        <v>0.36914333884560002</v>
      </c>
      <c r="AA1063" s="9">
        <v>0.14515472982809999</v>
      </c>
      <c r="AB1063" s="9">
        <v>0.35302975093860001</v>
      </c>
      <c r="AC1063" s="9">
        <v>0.30502328482980001</v>
      </c>
      <c r="AD1063" s="9">
        <v>0.28324075315769998</v>
      </c>
      <c r="AE1063" s="9">
        <v>0.68666452451759996</v>
      </c>
      <c r="AF1063" s="9">
        <v>0.61915358712930002</v>
      </c>
      <c r="AG1063" s="9">
        <v>0.57986323227579994</v>
      </c>
      <c r="AI1063" s="9">
        <v>0.27624878730719998</v>
      </c>
      <c r="AJ1063" s="9">
        <v>0.43633601875259997</v>
      </c>
      <c r="AK1063" s="9">
        <v>0.19892350248400001</v>
      </c>
      <c r="AL1063" s="9">
        <v>0.30408366651629998</v>
      </c>
      <c r="AM1063" s="9">
        <v>0.33082100622670002</v>
      </c>
      <c r="AN1063" s="9">
        <v>0.30879947476120001</v>
      </c>
      <c r="AP1063" s="9">
        <v>0.23427101756349999</v>
      </c>
      <c r="AQ1063" s="9">
        <v>0.37931023538859998</v>
      </c>
      <c r="AR1063" s="9">
        <v>0.30502328482980001</v>
      </c>
      <c r="AS1063" s="9">
        <v>0.25393539852430003</v>
      </c>
      <c r="AT1063" s="9">
        <v>0.61915358712930002</v>
      </c>
      <c r="AV1063" s="9">
        <v>0.68666452451759996</v>
      </c>
      <c r="AX1063" s="9">
        <v>0.30502328482980001</v>
      </c>
    </row>
    <row r="1064" spans="1:50" x14ac:dyDescent="0.35">
      <c r="A1064" t="s">
        <v>640</v>
      </c>
      <c r="B1064" s="9">
        <v>0.13267717384370001</v>
      </c>
      <c r="C1064" s="9">
        <v>0.17961372882759999</v>
      </c>
      <c r="D1064" s="9">
        <v>9.4467128266060005E-2</v>
      </c>
      <c r="E1064" s="9">
        <v>5.4558921955999998E-2</v>
      </c>
      <c r="F1064" s="9">
        <v>0.11600760730780001</v>
      </c>
      <c r="G1064" s="9">
        <v>0.2125189129807</v>
      </c>
      <c r="H1064" s="9">
        <v>0.16749725167669999</v>
      </c>
      <c r="I1064" s="9">
        <v>4.1391674372039999E-2</v>
      </c>
      <c r="J1064" s="9">
        <v>0.202318306625</v>
      </c>
      <c r="K1064" s="9">
        <v>8.8517257756019999E-2</v>
      </c>
      <c r="L1064" s="9">
        <v>0.16191582903089999</v>
      </c>
      <c r="M1064" s="9">
        <v>0.1156138533134</v>
      </c>
      <c r="N1064" s="9">
        <v>0.1156318324445</v>
      </c>
      <c r="O1064" s="9">
        <v>0.14888798082349999</v>
      </c>
      <c r="P1064" s="9">
        <v>9.2438743195449993E-2</v>
      </c>
      <c r="Q1064" s="9">
        <v>0.1953167998401</v>
      </c>
      <c r="R1064" s="9">
        <v>0.24990400651370001</v>
      </c>
      <c r="S1064" s="9">
        <v>0.1067696712606</v>
      </c>
      <c r="T1064" s="9">
        <v>0.1150040387456</v>
      </c>
      <c r="U1064" s="9">
        <v>0.15454709420029999</v>
      </c>
      <c r="V1064" s="9">
        <v>0.49633011958189999</v>
      </c>
      <c r="W1064" s="9">
        <v>0.14928084970380001</v>
      </c>
      <c r="X1064" s="9">
        <v>0.38973060267839998</v>
      </c>
      <c r="Y1064" s="9">
        <v>0.1092302648991</v>
      </c>
      <c r="Z1064" s="9">
        <v>7.9263083670609996E-2</v>
      </c>
      <c r="AA1064" s="9">
        <v>0.23167645983070001</v>
      </c>
      <c r="AB1064" s="9">
        <v>0.1179821755169</v>
      </c>
      <c r="AC1064" s="9">
        <v>0.13267717384370001</v>
      </c>
      <c r="AD1064" s="9">
        <v>0.16890488776769999</v>
      </c>
      <c r="AE1064" s="9">
        <v>0.30131796540420003</v>
      </c>
      <c r="AF1064" s="9">
        <v>0.33394742897329999</v>
      </c>
      <c r="AG1064" s="9">
        <v>0.57986323227579994</v>
      </c>
      <c r="AI1064" s="9">
        <v>0.14902251898460001</v>
      </c>
      <c r="AJ1064" s="9">
        <v>6.7988479423249995E-2</v>
      </c>
      <c r="AK1064" s="9">
        <v>0.23461259621719999</v>
      </c>
      <c r="AL1064" s="9">
        <v>0.2081298537205</v>
      </c>
      <c r="AM1064" s="9">
        <v>0.32396697692300003</v>
      </c>
      <c r="AN1064" s="9">
        <v>0</v>
      </c>
      <c r="AP1064" s="9">
        <v>0.1087076252015</v>
      </c>
      <c r="AQ1064" s="9">
        <v>0.1139381465173</v>
      </c>
      <c r="AR1064" s="9">
        <v>0.13267717384370001</v>
      </c>
      <c r="AS1064" s="9">
        <v>0.1015479662743</v>
      </c>
      <c r="AT1064" s="9">
        <v>0.33394742897329999</v>
      </c>
      <c r="AV1064" s="9">
        <v>0.30131796540420003</v>
      </c>
      <c r="AX1064" s="9">
        <v>0.13267717384370001</v>
      </c>
    </row>
    <row r="1065" spans="1:50" x14ac:dyDescent="0.35">
      <c r="A1065" t="s">
        <v>599</v>
      </c>
      <c r="B1065" s="9">
        <v>5.2155556373960001E-2</v>
      </c>
      <c r="C1065" s="9">
        <v>2.9646595830709999E-2</v>
      </c>
      <c r="D1065" s="9">
        <v>7.0479619751789999E-2</v>
      </c>
      <c r="E1065" s="9">
        <v>5.538206031686E-2</v>
      </c>
      <c r="F1065" s="9">
        <v>4.9910849186980001E-2</v>
      </c>
      <c r="G1065" s="9">
        <v>6.7843757488730005E-2</v>
      </c>
      <c r="H1065" s="9">
        <v>5.9478216082709999E-2</v>
      </c>
      <c r="I1065" s="9">
        <v>6.8507382481209994E-2</v>
      </c>
      <c r="J1065" s="9">
        <v>7.8686627552110006E-2</v>
      </c>
      <c r="K1065" s="9">
        <v>0</v>
      </c>
      <c r="L1065" s="9">
        <v>0</v>
      </c>
      <c r="M1065" s="9">
        <v>0.100563384497</v>
      </c>
      <c r="N1065" s="9">
        <v>5.6199358737869999E-2</v>
      </c>
      <c r="O1065" s="9">
        <v>4.1655612673709999E-2</v>
      </c>
      <c r="P1065" s="9">
        <v>6.5492995189949998E-2</v>
      </c>
      <c r="Q1065" s="9">
        <v>7.4348426538599993E-2</v>
      </c>
      <c r="R1065" s="9">
        <v>2.872229713811E-2</v>
      </c>
      <c r="S1065" s="9">
        <v>3.5514527929349997E-2</v>
      </c>
      <c r="T1065" s="9">
        <v>6.7435347447790006E-2</v>
      </c>
      <c r="U1065" s="9">
        <v>3.3247320116189999E-2</v>
      </c>
      <c r="V1065" s="9">
        <v>0</v>
      </c>
      <c r="W1065" s="9">
        <v>4.7452957586709997E-2</v>
      </c>
      <c r="X1065" s="9">
        <v>0.12715218515169999</v>
      </c>
      <c r="Y1065" s="9">
        <v>3.5065677728119998E-2</v>
      </c>
      <c r="Z1065" s="9">
        <v>0</v>
      </c>
      <c r="AA1065" s="9">
        <v>0</v>
      </c>
      <c r="AB1065" s="9">
        <v>0</v>
      </c>
      <c r="AC1065" s="9">
        <v>5.2155556373960001E-2</v>
      </c>
      <c r="AD1065" s="9">
        <v>0.11500363967710001</v>
      </c>
      <c r="AE1065" s="9">
        <v>0</v>
      </c>
      <c r="AF1065" s="9">
        <v>0</v>
      </c>
      <c r="AG1065" s="9">
        <v>0</v>
      </c>
      <c r="AI1065" s="9">
        <v>9.1159457652670001E-2</v>
      </c>
      <c r="AJ1065" s="9">
        <v>1.06862607876E-2</v>
      </c>
      <c r="AK1065" s="9">
        <v>8.8811070272550002E-2</v>
      </c>
      <c r="AL1065" s="9">
        <v>0</v>
      </c>
      <c r="AM1065" s="9">
        <v>2.8872235880429999E-2</v>
      </c>
      <c r="AN1065" s="9">
        <v>0</v>
      </c>
      <c r="AP1065" s="9">
        <v>4.653022527714E-2</v>
      </c>
      <c r="AQ1065" s="9">
        <v>1.547736799733E-2</v>
      </c>
      <c r="AR1065" s="9">
        <v>5.2155556373960001E-2</v>
      </c>
      <c r="AS1065" s="9">
        <v>5.9920408995079999E-2</v>
      </c>
      <c r="AT1065" s="9">
        <v>0</v>
      </c>
      <c r="AV1065" s="9">
        <v>0</v>
      </c>
      <c r="AX1065" s="9">
        <v>5.2155556373960001E-2</v>
      </c>
    </row>
    <row r="1066" spans="1:50" x14ac:dyDescent="0.35">
      <c r="A1066" t="s">
        <v>595</v>
      </c>
      <c r="B1066" s="9">
        <v>5.2858336330319999E-2</v>
      </c>
      <c r="C1066" s="9">
        <v>5.352890929964E-2</v>
      </c>
      <c r="D1066" s="9">
        <v>5.2312437217579999E-2</v>
      </c>
      <c r="E1066" s="9">
        <v>0</v>
      </c>
      <c r="F1066" s="9">
        <v>0.1056533420172</v>
      </c>
      <c r="G1066" s="9">
        <v>2.295694864117E-2</v>
      </c>
      <c r="H1066" s="9">
        <v>6.153407686127E-2</v>
      </c>
      <c r="I1066" s="9">
        <v>0</v>
      </c>
      <c r="J1066" s="9">
        <v>0</v>
      </c>
      <c r="K1066" s="9">
        <v>0.1336738551087</v>
      </c>
      <c r="L1066" s="9">
        <v>3.3252256143180003E-2</v>
      </c>
      <c r="M1066" s="9">
        <v>0.11659032722859999</v>
      </c>
      <c r="N1066" s="9">
        <v>4.5278138828020002E-2</v>
      </c>
      <c r="O1066" s="9">
        <v>0</v>
      </c>
      <c r="P1066" s="9">
        <v>3.9423019148550002E-2</v>
      </c>
      <c r="Q1066" s="9">
        <v>9.7401817926199993E-2</v>
      </c>
      <c r="R1066" s="9">
        <v>9.4985751438999996E-2</v>
      </c>
      <c r="S1066" s="9">
        <v>3.3085016581069999E-2</v>
      </c>
      <c r="T1066" s="9">
        <v>5.214010161227E-2</v>
      </c>
      <c r="U1066" s="9">
        <v>5.3747128046900003E-2</v>
      </c>
      <c r="V1066" s="9">
        <v>8.5271889938039996E-2</v>
      </c>
      <c r="W1066" s="9">
        <v>0.16147982787920001</v>
      </c>
      <c r="X1066" s="9">
        <v>0</v>
      </c>
      <c r="Y1066" s="9">
        <v>0</v>
      </c>
      <c r="Z1066" s="9">
        <v>0</v>
      </c>
      <c r="AA1066" s="9">
        <v>9.8772811016689999E-2</v>
      </c>
      <c r="AB1066" s="9">
        <v>0</v>
      </c>
      <c r="AC1066" s="9">
        <v>5.2858336330319999E-2</v>
      </c>
      <c r="AD1066" s="9">
        <v>0</v>
      </c>
      <c r="AE1066" s="9">
        <v>8.4644460053919998E-2</v>
      </c>
      <c r="AF1066" s="9">
        <v>0</v>
      </c>
      <c r="AG1066" s="9">
        <v>0</v>
      </c>
      <c r="AI1066" s="9">
        <v>9.525047205711E-2</v>
      </c>
      <c r="AJ1066" s="9">
        <v>1.7072682767390001E-2</v>
      </c>
      <c r="AK1066" s="9">
        <v>5.1086412599900002E-2</v>
      </c>
      <c r="AL1066" s="9">
        <v>3.8575693778750003E-2</v>
      </c>
      <c r="AM1066" s="9">
        <v>5.2123516350530003E-2</v>
      </c>
      <c r="AN1066" s="9">
        <v>0</v>
      </c>
      <c r="AP1066" s="9">
        <v>7.2305041542830004E-2</v>
      </c>
      <c r="AQ1066" s="9">
        <v>4.80339071444E-2</v>
      </c>
      <c r="AR1066" s="9">
        <v>5.2858336330319999E-2</v>
      </c>
      <c r="AS1066" s="9">
        <v>5.2312669977640003E-2</v>
      </c>
      <c r="AT1066" s="9">
        <v>0</v>
      </c>
      <c r="AV1066" s="9">
        <v>8.4644460053919998E-2</v>
      </c>
      <c r="AX1066" s="9">
        <v>5.2858336330319999E-2</v>
      </c>
    </row>
    <row r="1067" spans="1:50" x14ac:dyDescent="0.35">
      <c r="A1067" t="s">
        <v>391</v>
      </c>
      <c r="B1067" s="9">
        <v>1</v>
      </c>
      <c r="C1067" s="9">
        <v>1</v>
      </c>
      <c r="D1067" s="9">
        <v>1</v>
      </c>
      <c r="E1067" s="9">
        <v>1</v>
      </c>
      <c r="F1067" s="9">
        <v>1</v>
      </c>
      <c r="G1067" s="9">
        <v>1</v>
      </c>
      <c r="H1067" s="9">
        <v>1</v>
      </c>
      <c r="I1067" s="9">
        <v>1</v>
      </c>
      <c r="J1067" s="9">
        <v>1</v>
      </c>
      <c r="K1067" s="9">
        <v>1</v>
      </c>
      <c r="L1067" s="9">
        <v>1</v>
      </c>
      <c r="M1067" s="9">
        <v>1</v>
      </c>
      <c r="N1067" s="9">
        <v>1</v>
      </c>
      <c r="O1067" s="9">
        <v>1</v>
      </c>
      <c r="P1067" s="9">
        <v>1</v>
      </c>
      <c r="Q1067" s="9">
        <v>1</v>
      </c>
      <c r="R1067" s="9">
        <v>1</v>
      </c>
      <c r="S1067" s="9">
        <v>1</v>
      </c>
      <c r="T1067" s="9">
        <v>1</v>
      </c>
      <c r="U1067" s="9">
        <v>1</v>
      </c>
      <c r="V1067" s="9">
        <v>1</v>
      </c>
      <c r="W1067" s="9">
        <v>1</v>
      </c>
      <c r="X1067" s="9">
        <v>1</v>
      </c>
      <c r="Y1067" s="9">
        <v>1</v>
      </c>
      <c r="Z1067" s="9">
        <v>1</v>
      </c>
      <c r="AA1067" s="9">
        <v>1</v>
      </c>
      <c r="AB1067" s="9">
        <v>1</v>
      </c>
      <c r="AC1067" s="9">
        <v>1</v>
      </c>
      <c r="AD1067" s="9">
        <v>1</v>
      </c>
      <c r="AE1067" s="9">
        <v>1</v>
      </c>
      <c r="AF1067" s="9">
        <v>1</v>
      </c>
      <c r="AG1067" s="9">
        <v>1</v>
      </c>
      <c r="AI1067" s="9">
        <v>1</v>
      </c>
      <c r="AJ1067" s="9">
        <v>1</v>
      </c>
      <c r="AK1067" s="9">
        <v>1</v>
      </c>
      <c r="AL1067" s="9">
        <v>1</v>
      </c>
      <c r="AM1067" s="9">
        <v>1</v>
      </c>
      <c r="AN1067" s="9">
        <v>1</v>
      </c>
      <c r="AP1067" s="9">
        <v>1</v>
      </c>
      <c r="AQ1067" s="9">
        <v>1</v>
      </c>
      <c r="AR1067" s="9">
        <v>1</v>
      </c>
      <c r="AS1067" s="9">
        <v>1</v>
      </c>
      <c r="AT1067" s="9">
        <v>1</v>
      </c>
      <c r="AV1067" s="9">
        <v>1</v>
      </c>
      <c r="AX1067" s="9">
        <v>1</v>
      </c>
    </row>
    <row r="1068" spans="1:50" x14ac:dyDescent="0.35">
      <c r="A1068" t="s">
        <v>341</v>
      </c>
      <c r="B1068" s="6">
        <v>127</v>
      </c>
      <c r="C1068" s="6">
        <v>59</v>
      </c>
      <c r="D1068" s="6">
        <v>68</v>
      </c>
      <c r="E1068" s="6">
        <v>17</v>
      </c>
      <c r="F1068" s="6">
        <v>21</v>
      </c>
      <c r="G1068" s="6">
        <v>34</v>
      </c>
      <c r="H1068" s="6">
        <v>55</v>
      </c>
      <c r="I1068" s="6">
        <v>16</v>
      </c>
      <c r="J1068" s="6">
        <v>14</v>
      </c>
      <c r="K1068" s="6">
        <v>25</v>
      </c>
      <c r="L1068" s="6">
        <v>28</v>
      </c>
      <c r="M1068" s="6">
        <v>33</v>
      </c>
      <c r="N1068" s="6">
        <v>40</v>
      </c>
      <c r="O1068" s="6">
        <v>26</v>
      </c>
      <c r="P1068" s="6">
        <v>50</v>
      </c>
      <c r="Q1068" s="6">
        <v>20</v>
      </c>
      <c r="R1068" s="6">
        <v>21</v>
      </c>
      <c r="S1068" s="6">
        <v>36</v>
      </c>
      <c r="T1068" s="6">
        <v>70</v>
      </c>
      <c r="U1068" s="6">
        <v>57</v>
      </c>
      <c r="V1068" s="6">
        <v>9</v>
      </c>
      <c r="W1068" s="6">
        <v>12</v>
      </c>
      <c r="X1068" s="6">
        <v>9</v>
      </c>
      <c r="Y1068" s="6">
        <v>13</v>
      </c>
      <c r="Z1068" s="6">
        <v>7</v>
      </c>
      <c r="AA1068" s="6">
        <v>8</v>
      </c>
      <c r="AB1068" s="6">
        <v>7</v>
      </c>
      <c r="AC1068" s="6">
        <v>127</v>
      </c>
      <c r="AD1068" s="6">
        <v>11</v>
      </c>
      <c r="AE1068" s="6">
        <v>11</v>
      </c>
      <c r="AF1068" s="6">
        <v>10</v>
      </c>
      <c r="AG1068" s="6">
        <v>2</v>
      </c>
      <c r="AH1068" s="6">
        <v>0</v>
      </c>
      <c r="AI1068" s="6">
        <v>49</v>
      </c>
      <c r="AJ1068" s="6">
        <v>48</v>
      </c>
      <c r="AK1068" s="6">
        <v>39</v>
      </c>
      <c r="AL1068" s="6">
        <v>24</v>
      </c>
      <c r="AM1068" s="6">
        <v>20</v>
      </c>
      <c r="AN1068" s="6">
        <v>3</v>
      </c>
      <c r="AO1068" s="6">
        <v>0</v>
      </c>
      <c r="AP1068" s="6">
        <v>72</v>
      </c>
      <c r="AQ1068" s="6">
        <v>33</v>
      </c>
      <c r="AR1068" s="6">
        <v>127</v>
      </c>
      <c r="AS1068" s="6">
        <v>111</v>
      </c>
      <c r="AT1068" s="6">
        <v>10</v>
      </c>
      <c r="AU1068" s="6">
        <v>0</v>
      </c>
      <c r="AV1068" s="6">
        <v>11</v>
      </c>
      <c r="AW1068" s="6">
        <v>0</v>
      </c>
      <c r="AX1068" s="6">
        <v>127</v>
      </c>
    </row>
    <row r="1069" spans="1:50" x14ac:dyDescent="0.35">
      <c r="A1069" t="s">
        <v>641</v>
      </c>
    </row>
    <row r="1070" spans="1:50" x14ac:dyDescent="0.35">
      <c r="A1070" t="s">
        <v>343</v>
      </c>
    </row>
    <row r="1074" spans="1:50" x14ac:dyDescent="0.35">
      <c r="A1074" s="3" t="s">
        <v>337</v>
      </c>
    </row>
    <row r="1075" spans="1:50" x14ac:dyDescent="0.35">
      <c r="A1075" t="s">
        <v>102</v>
      </c>
    </row>
    <row r="1076" spans="1:50" ht="130.5" x14ac:dyDescent="0.35">
      <c r="A1076" s="4" t="s">
        <v>393</v>
      </c>
      <c r="B1076" s="4" t="s">
        <v>344</v>
      </c>
      <c r="C1076" s="4" t="s">
        <v>345</v>
      </c>
      <c r="D1076" s="4" t="s">
        <v>346</v>
      </c>
      <c r="E1076" s="4" t="s">
        <v>579</v>
      </c>
      <c r="F1076" s="4" t="s">
        <v>348</v>
      </c>
      <c r="G1076" s="4" t="s">
        <v>349</v>
      </c>
      <c r="H1076" s="4" t="s">
        <v>350</v>
      </c>
      <c r="I1076" s="4" t="s">
        <v>351</v>
      </c>
      <c r="J1076" s="4" t="s">
        <v>352</v>
      </c>
      <c r="K1076" s="4" t="s">
        <v>353</v>
      </c>
      <c r="L1076" s="4" t="s">
        <v>580</v>
      </c>
      <c r="M1076" s="4" t="s">
        <v>581</v>
      </c>
      <c r="N1076" s="4" t="s">
        <v>356</v>
      </c>
      <c r="O1076" s="4" t="s">
        <v>357</v>
      </c>
      <c r="P1076" s="4" t="s">
        <v>582</v>
      </c>
      <c r="Q1076" s="4" t="s">
        <v>359</v>
      </c>
      <c r="R1076" s="4" t="s">
        <v>361</v>
      </c>
      <c r="S1076" s="4" t="s">
        <v>362</v>
      </c>
      <c r="T1076" s="4" t="s">
        <v>360</v>
      </c>
      <c r="U1076" s="4" t="s">
        <v>363</v>
      </c>
      <c r="V1076" s="4" t="s">
        <v>364</v>
      </c>
      <c r="W1076" s="4" t="s">
        <v>365</v>
      </c>
      <c r="X1076" s="4" t="s">
        <v>366</v>
      </c>
      <c r="Y1076" s="4" t="s">
        <v>367</v>
      </c>
      <c r="Z1076" s="4" t="s">
        <v>368</v>
      </c>
      <c r="AA1076" s="4" t="s">
        <v>369</v>
      </c>
      <c r="AB1076" s="4" t="s">
        <v>370</v>
      </c>
      <c r="AC1076" s="4" t="s">
        <v>371</v>
      </c>
      <c r="AD1076" s="4" t="s">
        <v>372</v>
      </c>
      <c r="AE1076" s="4" t="s">
        <v>373</v>
      </c>
      <c r="AF1076" s="4" t="s">
        <v>374</v>
      </c>
      <c r="AG1076" s="4" t="s">
        <v>375</v>
      </c>
      <c r="AH1076" s="4" t="s">
        <v>376</v>
      </c>
      <c r="AI1076" s="4" t="s">
        <v>583</v>
      </c>
      <c r="AJ1076" s="4" t="s">
        <v>584</v>
      </c>
      <c r="AK1076" s="4" t="s">
        <v>380</v>
      </c>
      <c r="AL1076" s="4" t="s">
        <v>381</v>
      </c>
      <c r="AM1076" s="4" t="s">
        <v>379</v>
      </c>
      <c r="AN1076" s="4" t="s">
        <v>382</v>
      </c>
      <c r="AO1076" s="4" t="s">
        <v>383</v>
      </c>
      <c r="AP1076" s="4" t="s">
        <v>585</v>
      </c>
      <c r="AQ1076" s="4" t="s">
        <v>586</v>
      </c>
      <c r="AR1076" s="4" t="s">
        <v>587</v>
      </c>
      <c r="AS1076" s="4" t="s">
        <v>182</v>
      </c>
      <c r="AT1076" s="4" t="s">
        <v>389</v>
      </c>
      <c r="AU1076" s="4" t="s">
        <v>298</v>
      </c>
      <c r="AV1076" s="4" t="s">
        <v>390</v>
      </c>
      <c r="AW1076" s="4" t="s">
        <v>299</v>
      </c>
      <c r="AX1076" s="4" t="s">
        <v>391</v>
      </c>
    </row>
    <row r="1077" spans="1:50" x14ac:dyDescent="0.35">
      <c r="A1077" t="s">
        <v>642</v>
      </c>
      <c r="B1077" s="9">
        <v>8.5390702276530006E-2</v>
      </c>
      <c r="C1077" s="9">
        <v>0.1416616967962</v>
      </c>
      <c r="D1077" s="9">
        <v>4.641468552578E-2</v>
      </c>
      <c r="E1077" s="9">
        <v>0</v>
      </c>
      <c r="F1077" s="9">
        <v>5.107621686463E-2</v>
      </c>
      <c r="G1077" s="9">
        <v>0.11411621826600001</v>
      </c>
      <c r="H1077" s="9">
        <v>7.8100149116840004E-2</v>
      </c>
      <c r="I1077" s="9">
        <v>0.11252037754459999</v>
      </c>
      <c r="J1077" s="9">
        <v>7.8492666682660001E-2</v>
      </c>
      <c r="K1077" s="9">
        <v>0.13113854249369999</v>
      </c>
      <c r="L1077" s="9">
        <v>7.9859516204140002E-2</v>
      </c>
      <c r="M1077" s="9">
        <v>0.1184999837151</v>
      </c>
      <c r="N1077" s="9">
        <v>8.4432473666430002E-2</v>
      </c>
      <c r="O1077" s="9">
        <v>3.062241614715E-2</v>
      </c>
      <c r="P1077" s="9">
        <v>0.1246657782688</v>
      </c>
      <c r="Q1077" s="9">
        <v>0</v>
      </c>
      <c r="R1077" s="9">
        <v>0.1117318453783</v>
      </c>
      <c r="S1077" s="9">
        <v>3.9789503194409999E-2</v>
      </c>
      <c r="T1077" s="9">
        <v>9.7497486233190003E-2</v>
      </c>
      <c r="U1077" s="9">
        <v>7.0889037737579999E-2</v>
      </c>
      <c r="V1077" s="9">
        <v>0</v>
      </c>
      <c r="W1077" s="9">
        <v>0</v>
      </c>
      <c r="X1077" s="9">
        <v>0.19873412141919999</v>
      </c>
      <c r="Y1077" s="9">
        <v>0</v>
      </c>
      <c r="Z1077" s="9">
        <v>0</v>
      </c>
      <c r="AA1077" s="9">
        <v>0</v>
      </c>
      <c r="AB1077" s="9">
        <v>0</v>
      </c>
      <c r="AC1077" s="9">
        <v>0.28276335467300001</v>
      </c>
      <c r="AD1077" s="9">
        <v>0</v>
      </c>
      <c r="AE1077" s="9">
        <v>8.5390702276530006E-2</v>
      </c>
      <c r="AF1077" s="9">
        <v>5.5428718048510003E-2</v>
      </c>
      <c r="AG1077" s="9">
        <v>0</v>
      </c>
      <c r="AI1077" s="9">
        <v>7.2471888257170006E-2</v>
      </c>
      <c r="AJ1077" s="9">
        <v>0</v>
      </c>
      <c r="AK1077" s="9">
        <v>0.1042393991544</v>
      </c>
      <c r="AL1077" s="9">
        <v>7.8050303739229998E-2</v>
      </c>
      <c r="AM1077" s="9">
        <v>8.8441727865050002E-2</v>
      </c>
      <c r="AN1077" s="9">
        <v>0</v>
      </c>
      <c r="AO1077" s="9">
        <v>0</v>
      </c>
      <c r="AP1077" s="9">
        <v>0.10526384265660001</v>
      </c>
      <c r="AQ1077" s="9">
        <v>7.6745674842709999E-2</v>
      </c>
      <c r="AR1077" s="9">
        <v>8.5390702276530006E-2</v>
      </c>
      <c r="AT1077" s="9">
        <v>5.5428718048510003E-2</v>
      </c>
      <c r="AV1077" s="9">
        <v>8.5390702276530006E-2</v>
      </c>
      <c r="AW1077" s="9">
        <v>9.1183193413409996E-2</v>
      </c>
      <c r="AX1077" s="9">
        <v>8.5446247445060006E-2</v>
      </c>
    </row>
    <row r="1078" spans="1:50" x14ac:dyDescent="0.35">
      <c r="A1078" t="s">
        <v>643</v>
      </c>
      <c r="B1078" s="9">
        <v>0.1713112186313</v>
      </c>
      <c r="C1078" s="9">
        <v>0.18942788755689999</v>
      </c>
      <c r="D1078" s="9">
        <v>0.15892124318949999</v>
      </c>
      <c r="E1078" s="9">
        <v>0.1128820335725</v>
      </c>
      <c r="F1078" s="9">
        <v>0.1595469346026</v>
      </c>
      <c r="G1078" s="9">
        <v>0.1104521728972</v>
      </c>
      <c r="H1078" s="9">
        <v>0.13850103541520001</v>
      </c>
      <c r="I1078" s="9">
        <v>0.1041489702848</v>
      </c>
      <c r="J1078" s="9">
        <v>0.15453281751</v>
      </c>
      <c r="K1078" s="11">
        <v>0.44959550465769998</v>
      </c>
      <c r="L1078" s="9">
        <v>0.1649361713086</v>
      </c>
      <c r="M1078" s="9">
        <v>0.11051820264539999</v>
      </c>
      <c r="N1078" s="9">
        <v>0.23020393125630001</v>
      </c>
      <c r="O1078" s="9">
        <v>0.20458961621569999</v>
      </c>
      <c r="P1078" s="9">
        <v>0.19189155757689999</v>
      </c>
      <c r="Q1078" s="9">
        <v>0.25653333634429998</v>
      </c>
      <c r="R1078" s="9">
        <v>0.15991625038089999</v>
      </c>
      <c r="S1078" s="9">
        <v>0.1068432060898</v>
      </c>
      <c r="T1078" s="9">
        <v>0.20597887767100001</v>
      </c>
      <c r="U1078" s="9">
        <v>0.12978584215280001</v>
      </c>
      <c r="V1078" s="9">
        <v>0.34697800220120001</v>
      </c>
      <c r="W1078" s="9">
        <v>0.28429859815140002</v>
      </c>
      <c r="X1078" s="9">
        <v>0.26763949258570002</v>
      </c>
      <c r="Y1078" s="9">
        <v>0</v>
      </c>
      <c r="Z1078" s="9">
        <v>0.14915937259459999</v>
      </c>
      <c r="AA1078" s="9">
        <v>0.12299741497610001</v>
      </c>
      <c r="AB1078" s="9">
        <v>0.44606204264330002</v>
      </c>
      <c r="AC1078" s="9">
        <v>8.2829897909100003E-2</v>
      </c>
      <c r="AD1078" s="9">
        <v>0.12943615816490001</v>
      </c>
      <c r="AE1078" s="9">
        <v>0.1713112186313</v>
      </c>
      <c r="AF1078" s="9">
        <v>9.6091320960990004E-2</v>
      </c>
      <c r="AG1078" s="9">
        <v>0.16182690764140001</v>
      </c>
      <c r="AI1078" s="9">
        <v>0.17301735055779999</v>
      </c>
      <c r="AJ1078" s="9">
        <v>5.1284828294470002E-2</v>
      </c>
      <c r="AK1078" s="9">
        <v>0.2363076661304</v>
      </c>
      <c r="AL1078" s="9">
        <v>0.28289881632559999</v>
      </c>
      <c r="AM1078" s="9">
        <v>0.18543801107399999</v>
      </c>
      <c r="AN1078" s="9">
        <v>0</v>
      </c>
      <c r="AO1078" s="9">
        <v>0</v>
      </c>
      <c r="AP1078" s="9">
        <v>0.13332611659169999</v>
      </c>
      <c r="AQ1078" s="9">
        <v>0.18637844969539999</v>
      </c>
      <c r="AR1078" s="9">
        <v>0.1713112186313</v>
      </c>
      <c r="AT1078" s="9">
        <v>9.6091320960990004E-2</v>
      </c>
      <c r="AV1078" s="9">
        <v>0.1713112186313</v>
      </c>
      <c r="AW1078" s="9">
        <v>0.17061795953280001</v>
      </c>
      <c r="AX1078" s="9">
        <v>0.1714226536033</v>
      </c>
    </row>
    <row r="1079" spans="1:50" x14ac:dyDescent="0.35">
      <c r="A1079" t="s">
        <v>644</v>
      </c>
      <c r="B1079" s="9">
        <v>5.8114024168470002E-2</v>
      </c>
      <c r="C1079" s="9">
        <v>6.3010097793860007E-2</v>
      </c>
      <c r="D1079" s="9">
        <v>5.4778626871690002E-2</v>
      </c>
      <c r="E1079" s="9">
        <v>0.13507873102779999</v>
      </c>
      <c r="F1079" s="9">
        <v>1.8769496362889999E-2</v>
      </c>
      <c r="G1079" s="9">
        <v>0.1083702081735</v>
      </c>
      <c r="H1079" s="9">
        <v>5.7179450549030002E-2</v>
      </c>
      <c r="I1079" s="9">
        <v>0.1139437268533</v>
      </c>
      <c r="J1079" s="9">
        <v>2.1952697714259999E-2</v>
      </c>
      <c r="K1079" s="9">
        <v>0</v>
      </c>
      <c r="L1079" s="9">
        <v>0</v>
      </c>
      <c r="M1079" s="9">
        <v>9.8991892797770001E-2</v>
      </c>
      <c r="N1079" s="9">
        <v>9.5041543918159999E-2</v>
      </c>
      <c r="O1079" s="9">
        <v>0</v>
      </c>
      <c r="P1079" s="9">
        <v>6.0999128682129998E-2</v>
      </c>
      <c r="Q1079" s="9">
        <v>7.6471519745560004E-2</v>
      </c>
      <c r="R1079" s="9">
        <v>9.6076900722440003E-2</v>
      </c>
      <c r="S1079" s="9">
        <v>1.6005895555120001E-2</v>
      </c>
      <c r="T1079" s="9">
        <v>6.4371011846360002E-2</v>
      </c>
      <c r="U1079" s="9">
        <v>5.0619322300989998E-2</v>
      </c>
      <c r="V1079" s="9">
        <v>0.29713288786789999</v>
      </c>
      <c r="W1079" s="9">
        <v>0.39505879720940001</v>
      </c>
      <c r="X1079" s="9">
        <v>0.3606140585691</v>
      </c>
      <c r="Y1079" s="9">
        <v>0.23330665074910001</v>
      </c>
      <c r="Z1079" s="11">
        <v>0.457832689904</v>
      </c>
      <c r="AA1079" s="9">
        <v>0.16423652539120001</v>
      </c>
      <c r="AB1079" s="9">
        <v>0.29807098637250001</v>
      </c>
      <c r="AC1079" s="9">
        <v>0.1886778923512</v>
      </c>
      <c r="AD1079" s="11">
        <v>0.39058470134970003</v>
      </c>
      <c r="AE1079" s="9">
        <v>5.8114024168470002E-2</v>
      </c>
      <c r="AF1079" s="9">
        <v>0.1385060584517</v>
      </c>
      <c r="AG1079" s="9">
        <v>0.13880661317830001</v>
      </c>
      <c r="AI1079" s="9">
        <v>8.0393492900529995E-2</v>
      </c>
      <c r="AJ1079" s="9">
        <v>0.13991771031399999</v>
      </c>
      <c r="AK1079" s="9">
        <v>4.9013692624210001E-2</v>
      </c>
      <c r="AL1079" s="9">
        <v>7.3733765600609999E-2</v>
      </c>
      <c r="AM1079" s="9">
        <v>7.3471182216440001E-2</v>
      </c>
      <c r="AN1079" s="9">
        <v>0</v>
      </c>
      <c r="AO1079" s="9">
        <v>0</v>
      </c>
      <c r="AP1079" s="9">
        <v>5.4734269176889998E-2</v>
      </c>
      <c r="AQ1079" s="9">
        <v>7.9544559968620004E-2</v>
      </c>
      <c r="AR1079" s="9">
        <v>5.8114024168470002E-2</v>
      </c>
      <c r="AT1079" s="9">
        <v>0.1385060584517</v>
      </c>
      <c r="AV1079" s="9">
        <v>5.8114024168470002E-2</v>
      </c>
      <c r="AW1079" s="9">
        <v>4.1904183465829997E-2</v>
      </c>
      <c r="AX1079" s="9">
        <v>5.8151826331710003E-2</v>
      </c>
    </row>
    <row r="1080" spans="1:50" x14ac:dyDescent="0.35">
      <c r="A1080" t="s">
        <v>645</v>
      </c>
      <c r="B1080" s="9">
        <v>8.6784199207849994E-2</v>
      </c>
      <c r="C1080" s="9">
        <v>0.1060036993328</v>
      </c>
      <c r="D1080" s="9">
        <v>7.353534555183E-2</v>
      </c>
      <c r="E1080" s="9">
        <v>5.4020027355040003E-2</v>
      </c>
      <c r="F1080" s="9">
        <v>5.4362712308110003E-2</v>
      </c>
      <c r="G1080" s="9">
        <v>0.16032589745750001</v>
      </c>
      <c r="H1080" s="9">
        <v>9.9786917147119999E-2</v>
      </c>
      <c r="I1080" s="9">
        <v>7.7310211931710004E-2</v>
      </c>
      <c r="J1080" s="9">
        <v>9.8205090910839996E-2</v>
      </c>
      <c r="K1080" s="9">
        <v>4.6140407112920001E-2</v>
      </c>
      <c r="L1080" s="9">
        <v>5.7192881203120001E-2</v>
      </c>
      <c r="M1080" s="9">
        <v>1.5905699811470001E-2</v>
      </c>
      <c r="N1080" s="9">
        <v>0.13443001754520001</v>
      </c>
      <c r="O1080" s="9">
        <v>0.1884845112771</v>
      </c>
      <c r="P1080" s="9">
        <v>7.2747786575869999E-2</v>
      </c>
      <c r="Q1080" s="9">
        <v>5.5674194378439998E-2</v>
      </c>
      <c r="R1080" s="9">
        <v>0.1543278915712</v>
      </c>
      <c r="S1080" s="9">
        <v>7.2819099723059999E-2</v>
      </c>
      <c r="T1080" s="9">
        <v>6.9026955202909995E-2</v>
      </c>
      <c r="U1080" s="9">
        <v>0.10805405886820001</v>
      </c>
      <c r="V1080" s="9">
        <v>0.3201464652821</v>
      </c>
      <c r="W1080" s="9">
        <v>0.22235579282189999</v>
      </c>
      <c r="X1080" s="9">
        <v>0.40170295912710002</v>
      </c>
      <c r="Y1080" s="9">
        <v>0.1313148464593</v>
      </c>
      <c r="Z1080" s="9">
        <v>0.25768759349870002</v>
      </c>
      <c r="AA1080" s="9">
        <v>0.1832326065539</v>
      </c>
      <c r="AB1080" s="9">
        <v>0.16776695256570001</v>
      </c>
      <c r="AC1080" s="9">
        <v>0.21017613118049999</v>
      </c>
      <c r="AD1080" s="9">
        <v>0.1659496020316</v>
      </c>
      <c r="AE1080" s="9">
        <v>8.6784199207849994E-2</v>
      </c>
      <c r="AF1080" s="9">
        <v>0.25967889926760002</v>
      </c>
      <c r="AG1080" s="9">
        <v>0.16182690764140001</v>
      </c>
      <c r="AI1080" s="9">
        <v>0.16374221720919999</v>
      </c>
      <c r="AJ1080" s="9">
        <v>3.8266664985670003E-2</v>
      </c>
      <c r="AK1080" s="9">
        <v>4.1263287081629997E-2</v>
      </c>
      <c r="AL1080" s="9">
        <v>0.10925985676570001</v>
      </c>
      <c r="AM1080" s="9">
        <v>0.2031160730595</v>
      </c>
      <c r="AN1080" s="9">
        <v>0</v>
      </c>
      <c r="AO1080" s="9">
        <v>0</v>
      </c>
      <c r="AP1080" s="9">
        <v>8.0192493930329997E-2</v>
      </c>
      <c r="AQ1080" s="9">
        <v>0.1151218824981</v>
      </c>
      <c r="AR1080" s="9">
        <v>8.6784199207849994E-2</v>
      </c>
      <c r="AT1080" s="9">
        <v>0.25967889926760002</v>
      </c>
      <c r="AV1080" s="9">
        <v>8.6784199207849994E-2</v>
      </c>
      <c r="AW1080" s="9">
        <v>6.6417940310759996E-2</v>
      </c>
      <c r="AX1080" s="9">
        <v>8.6840650821939994E-2</v>
      </c>
    </row>
    <row r="1081" spans="1:50" x14ac:dyDescent="0.35">
      <c r="A1081" t="s">
        <v>646</v>
      </c>
      <c r="B1081" s="9">
        <v>9.3619801598050001E-2</v>
      </c>
      <c r="C1081" s="9">
        <v>0.1126389717282</v>
      </c>
      <c r="D1081" s="9">
        <v>8.0517574943490003E-2</v>
      </c>
      <c r="E1081" s="9">
        <v>0</v>
      </c>
      <c r="F1081" s="9">
        <v>0.12189833251029999</v>
      </c>
      <c r="G1081" s="9">
        <v>7.3977918782279994E-2</v>
      </c>
      <c r="H1081" s="9">
        <v>0.1013558517791</v>
      </c>
      <c r="I1081" s="9">
        <v>7.9391368035560003E-2</v>
      </c>
      <c r="J1081" s="9">
        <v>0.1831216636062</v>
      </c>
      <c r="K1081" s="9">
        <v>0</v>
      </c>
      <c r="L1081" s="9">
        <v>0.18867645476209999</v>
      </c>
      <c r="M1081" s="9">
        <v>4.687686015558E-2</v>
      </c>
      <c r="N1081" s="9">
        <v>4.755337712234E-2</v>
      </c>
      <c r="O1081" s="9">
        <v>0.12745318917750001</v>
      </c>
      <c r="P1081" s="9">
        <v>0.1100659984515</v>
      </c>
      <c r="Q1081" s="9">
        <v>4.4261660624349997E-2</v>
      </c>
      <c r="R1081" s="9">
        <v>8.4143938106669994E-2</v>
      </c>
      <c r="S1081" s="9">
        <v>9.639274605697E-2</v>
      </c>
      <c r="T1081" s="9">
        <v>9.5725322990089998E-2</v>
      </c>
      <c r="U1081" s="9">
        <v>9.1097780472039994E-2</v>
      </c>
      <c r="V1081" s="9">
        <v>0.37207223489129998</v>
      </c>
      <c r="W1081" s="9">
        <v>0.22235579282189999</v>
      </c>
      <c r="X1081" s="9">
        <v>0.36127898885300003</v>
      </c>
      <c r="Y1081" s="9">
        <v>0.1313148464593</v>
      </c>
      <c r="Z1081" s="9">
        <v>0.25768759349870002</v>
      </c>
      <c r="AA1081" s="9">
        <v>0.35114847450949999</v>
      </c>
      <c r="AB1081" s="11">
        <v>0.52346117989980001</v>
      </c>
      <c r="AC1081" s="9">
        <v>0.18902579238879999</v>
      </c>
      <c r="AD1081" s="9">
        <v>0.29538576019649998</v>
      </c>
      <c r="AE1081" s="9">
        <v>9.3619801598050001E-2</v>
      </c>
      <c r="AF1081" s="9">
        <v>9.1260259056219997E-2</v>
      </c>
      <c r="AG1081" s="9">
        <v>0</v>
      </c>
      <c r="AI1081" s="9">
        <v>0.171270574121</v>
      </c>
      <c r="AJ1081" s="9">
        <v>0.14359187717569999</v>
      </c>
      <c r="AK1081" s="9">
        <v>6.302966250026E-2</v>
      </c>
      <c r="AL1081" s="9">
        <v>0.1160190051012</v>
      </c>
      <c r="AM1081" s="9">
        <v>0.1413774315496</v>
      </c>
      <c r="AN1081" s="9">
        <v>0</v>
      </c>
      <c r="AO1081" s="9">
        <v>0</v>
      </c>
      <c r="AP1081" s="9">
        <v>9.4882246220639996E-2</v>
      </c>
      <c r="AQ1081" s="9">
        <v>9.9199043244830004E-2</v>
      </c>
      <c r="AR1081" s="9">
        <v>9.3619801598050001E-2</v>
      </c>
      <c r="AT1081" s="9">
        <v>9.1260259056219997E-2</v>
      </c>
      <c r="AV1081" s="9">
        <v>9.3619801598050001E-2</v>
      </c>
      <c r="AW1081" s="9">
        <v>6.6897162503360003E-2</v>
      </c>
      <c r="AX1081" s="9">
        <v>9.3680699652749999E-2</v>
      </c>
    </row>
    <row r="1082" spans="1:50" x14ac:dyDescent="0.35">
      <c r="A1082" t="s">
        <v>647</v>
      </c>
      <c r="B1082" s="9">
        <v>7.2777611454700006E-2</v>
      </c>
      <c r="C1082" s="9">
        <v>4.588849550409E-2</v>
      </c>
      <c r="D1082" s="9">
        <v>9.152749701724E-2</v>
      </c>
      <c r="E1082" s="9">
        <v>0</v>
      </c>
      <c r="F1082" s="9">
        <v>6.5247350959039996E-2</v>
      </c>
      <c r="G1082" s="9">
        <v>4.6940836861570003E-2</v>
      </c>
      <c r="H1082" s="9">
        <v>5.7399730626760001E-2</v>
      </c>
      <c r="I1082" s="9">
        <v>0.13032940277739999</v>
      </c>
      <c r="J1082" s="9">
        <v>0.1391863480462</v>
      </c>
      <c r="K1082" s="9">
        <v>0</v>
      </c>
      <c r="L1082" s="9">
        <v>0.1145102188117</v>
      </c>
      <c r="M1082" s="9">
        <v>4.3138723125029997E-2</v>
      </c>
      <c r="N1082" s="9">
        <v>8.9609431587009999E-2</v>
      </c>
      <c r="O1082" s="9">
        <v>4.7060426265090001E-2</v>
      </c>
      <c r="P1082" s="9">
        <v>6.0299997815199999E-2</v>
      </c>
      <c r="Q1082" s="9">
        <v>7.6305421016239994E-2</v>
      </c>
      <c r="R1082" s="9">
        <v>6.5032644941050002E-2</v>
      </c>
      <c r="S1082" s="9">
        <v>9.7641895170440002E-2</v>
      </c>
      <c r="T1082" s="9">
        <v>6.378804415573E-2</v>
      </c>
      <c r="U1082" s="9">
        <v>8.3545433015459997E-2</v>
      </c>
      <c r="V1082" s="9">
        <v>0.1119893121424</v>
      </c>
      <c r="W1082" s="9">
        <v>0.22235579282189999</v>
      </c>
      <c r="X1082" s="9">
        <v>0.2029688377079</v>
      </c>
      <c r="Y1082" s="9">
        <v>0.30760180397969999</v>
      </c>
      <c r="Z1082" s="9">
        <v>0.40684696609339999</v>
      </c>
      <c r="AA1082" s="9">
        <v>0.28964644557309999</v>
      </c>
      <c r="AB1082" s="9">
        <v>0.16776695256570001</v>
      </c>
      <c r="AC1082" s="9">
        <v>0.23416169720499999</v>
      </c>
      <c r="AD1082" s="9">
        <v>0.1659496020316</v>
      </c>
      <c r="AE1082" s="9">
        <v>7.2777611454700006E-2</v>
      </c>
      <c r="AF1082" s="9">
        <v>6.8214697563310001E-2</v>
      </c>
      <c r="AG1082" s="9">
        <v>0</v>
      </c>
      <c r="AI1082" s="9">
        <v>0.1125285437461</v>
      </c>
      <c r="AJ1082" s="9">
        <v>7.4576520749440003E-2</v>
      </c>
      <c r="AK1082" s="9">
        <v>5.6036476845829998E-2</v>
      </c>
      <c r="AL1082" s="9">
        <v>9.3264598583880004E-2</v>
      </c>
      <c r="AM1082" s="9">
        <v>6.7024761196189997E-2</v>
      </c>
      <c r="AN1082" s="9">
        <v>0</v>
      </c>
      <c r="AO1082" s="9">
        <v>0</v>
      </c>
      <c r="AP1082" s="9">
        <v>6.6498765720859998E-2</v>
      </c>
      <c r="AQ1082" s="9">
        <v>7.5628829689529997E-2</v>
      </c>
      <c r="AR1082" s="9">
        <v>7.2777611454700006E-2</v>
      </c>
      <c r="AT1082" s="9">
        <v>6.8214697563310001E-2</v>
      </c>
      <c r="AV1082" s="9">
        <v>7.2777611454700006E-2</v>
      </c>
      <c r="AW1082" s="9">
        <v>4.1353183756289998E-2</v>
      </c>
      <c r="AX1082" s="9">
        <v>7.2824952026750003E-2</v>
      </c>
    </row>
    <row r="1083" spans="1:50" x14ac:dyDescent="0.35">
      <c r="A1083" t="s">
        <v>648</v>
      </c>
      <c r="B1083" s="9">
        <v>0.1857770831992</v>
      </c>
      <c r="C1083" s="9">
        <v>0.15379519131979999</v>
      </c>
      <c r="D1083" s="9">
        <v>0.20708540294819999</v>
      </c>
      <c r="E1083" s="9">
        <v>0.1421250008305</v>
      </c>
      <c r="F1083" s="9">
        <v>0.1676316697737</v>
      </c>
      <c r="G1083" s="9">
        <v>0.16154270519309999</v>
      </c>
      <c r="H1083" s="9">
        <v>0.1650214578026</v>
      </c>
      <c r="I1083" s="9">
        <v>0.14855092250929999</v>
      </c>
      <c r="J1083" s="9">
        <v>0.31490627864240001</v>
      </c>
      <c r="K1083" s="9">
        <v>0.1588507683639</v>
      </c>
      <c r="L1083" s="9">
        <v>0.3551657195331</v>
      </c>
      <c r="M1083" s="9">
        <v>8.4744064820099996E-2</v>
      </c>
      <c r="N1083" s="9">
        <v>0.2275625359724</v>
      </c>
      <c r="O1083" s="9">
        <v>8.5915588810609997E-2</v>
      </c>
      <c r="P1083" s="9">
        <v>0.16007162341600001</v>
      </c>
      <c r="Q1083" s="9">
        <v>0.18181840903490001</v>
      </c>
      <c r="R1083" s="9">
        <v>0.22311839630800001</v>
      </c>
      <c r="S1083" s="9">
        <v>0.20157994656549999</v>
      </c>
      <c r="T1083" s="9">
        <v>0.16481087929470001</v>
      </c>
      <c r="U1083" s="9">
        <v>0.2108906770955</v>
      </c>
      <c r="V1083" s="9">
        <v>0.40326967784060003</v>
      </c>
      <c r="W1083" s="9">
        <v>0.28429859815140002</v>
      </c>
      <c r="X1083" s="9">
        <v>0.1093293414406</v>
      </c>
      <c r="Y1083" s="9">
        <v>0</v>
      </c>
      <c r="Z1083" s="9">
        <v>0</v>
      </c>
      <c r="AA1083" s="9">
        <v>0.33602306862589998</v>
      </c>
      <c r="AB1083" s="9">
        <v>0.42927678207050002</v>
      </c>
      <c r="AC1083" s="9">
        <v>0.219622584003</v>
      </c>
      <c r="AD1083" s="9">
        <v>0</v>
      </c>
      <c r="AE1083" s="9">
        <v>0.1857770831992</v>
      </c>
      <c r="AF1083" s="9">
        <v>0.17267601507550001</v>
      </c>
      <c r="AG1083" s="9">
        <v>0</v>
      </c>
      <c r="AI1083" s="9">
        <v>0.23708445399940001</v>
      </c>
      <c r="AJ1083" s="9">
        <v>0.1582074353472</v>
      </c>
      <c r="AK1083" s="9">
        <v>0.1900402555266</v>
      </c>
      <c r="AL1083" s="9">
        <v>0.27341702711510002</v>
      </c>
      <c r="AM1083" s="9">
        <v>0.17030783045869999</v>
      </c>
      <c r="AN1083" s="9">
        <v>1</v>
      </c>
      <c r="AO1083" s="9">
        <v>0</v>
      </c>
      <c r="AP1083" s="9">
        <v>0.14156132087949999</v>
      </c>
      <c r="AQ1083" s="9">
        <v>0.25027466500040002</v>
      </c>
      <c r="AR1083" s="9">
        <v>0.1857770831992</v>
      </c>
      <c r="AT1083" s="9">
        <v>0.17267601507550001</v>
      </c>
      <c r="AV1083" s="9">
        <v>0.1857770831992</v>
      </c>
      <c r="AW1083" s="9">
        <v>0.16913827779240001</v>
      </c>
      <c r="AX1083" s="9">
        <v>0.1852474453354</v>
      </c>
    </row>
    <row r="1084" spans="1:50" x14ac:dyDescent="0.35">
      <c r="A1084" t="s">
        <v>649</v>
      </c>
      <c r="B1084" s="9">
        <v>8.3546586176369994E-2</v>
      </c>
      <c r="C1084" s="9">
        <v>5.2483400097729997E-2</v>
      </c>
      <c r="D1084" s="9">
        <v>0.10520648467679999</v>
      </c>
      <c r="E1084" s="9">
        <v>0</v>
      </c>
      <c r="F1084" s="9">
        <v>6.9968783567490006E-2</v>
      </c>
      <c r="G1084" s="9">
        <v>0.1271630470598</v>
      </c>
      <c r="H1084" s="9">
        <v>9.448677004389E-2</v>
      </c>
      <c r="I1084" s="9">
        <v>3.2069563292000003E-2</v>
      </c>
      <c r="J1084" s="9">
        <v>8.2325034486340001E-2</v>
      </c>
      <c r="K1084" s="9">
        <v>0.15125049589289999</v>
      </c>
      <c r="L1084" s="9">
        <v>0.13126285979399999</v>
      </c>
      <c r="M1084" s="9">
        <v>5.4791469684760001E-2</v>
      </c>
      <c r="N1084" s="9">
        <v>0.1104873975644</v>
      </c>
      <c r="O1084" s="9">
        <v>3.2188032926750001E-2</v>
      </c>
      <c r="P1084" s="9">
        <v>6.8091614323349994E-2</v>
      </c>
      <c r="Q1084" s="9">
        <v>8.7664603975309993E-2</v>
      </c>
      <c r="R1084" s="9">
        <v>0</v>
      </c>
      <c r="S1084" s="9">
        <v>0.17077109237050001</v>
      </c>
      <c r="T1084" s="9">
        <v>7.235713695722E-2</v>
      </c>
      <c r="U1084" s="9">
        <v>9.6949455140789995E-2</v>
      </c>
      <c r="V1084" s="9">
        <v>9.8161849633090006E-2</v>
      </c>
      <c r="W1084" s="9">
        <v>0</v>
      </c>
      <c r="X1084" s="9">
        <v>0.1583101511451</v>
      </c>
      <c r="Y1084" s="9">
        <v>0</v>
      </c>
      <c r="Z1084" s="9">
        <v>0.1752073709609</v>
      </c>
      <c r="AA1084" s="9">
        <v>0.11061754086019999</v>
      </c>
      <c r="AB1084" s="9">
        <v>0.24492202334089999</v>
      </c>
      <c r="AC1084" s="9">
        <v>0.28300058728029998</v>
      </c>
      <c r="AD1084" s="9">
        <v>0.32801992995239998</v>
      </c>
      <c r="AE1084" s="9">
        <v>8.3546586176369994E-2</v>
      </c>
      <c r="AF1084" s="9">
        <v>0.1178348296345</v>
      </c>
      <c r="AG1084" s="9">
        <v>0</v>
      </c>
      <c r="AI1084" s="9">
        <v>0.13254011572800001</v>
      </c>
      <c r="AJ1084" s="9">
        <v>2.6018333581959999E-2</v>
      </c>
      <c r="AK1084" s="9">
        <v>0.1009383146833</v>
      </c>
      <c r="AL1084" s="9">
        <v>7.3702016966779998E-2</v>
      </c>
      <c r="AM1084" s="9">
        <v>0.1058269111098</v>
      </c>
      <c r="AN1084" s="9">
        <v>0</v>
      </c>
      <c r="AO1084" s="9">
        <v>0</v>
      </c>
      <c r="AP1084" s="9">
        <v>7.1474041393659996E-2</v>
      </c>
      <c r="AQ1084" s="9">
        <v>9.9751246624490003E-2</v>
      </c>
      <c r="AR1084" s="9">
        <v>8.3546586176369994E-2</v>
      </c>
      <c r="AT1084" s="9">
        <v>0.1178348296345</v>
      </c>
      <c r="AV1084" s="9">
        <v>8.3546586176369994E-2</v>
      </c>
      <c r="AW1084" s="9">
        <v>6.3582365494949999E-2</v>
      </c>
      <c r="AX1084" s="9">
        <v>8.3600931779409998E-2</v>
      </c>
    </row>
    <row r="1085" spans="1:50" x14ac:dyDescent="0.35">
      <c r="A1085" t="s">
        <v>650</v>
      </c>
      <c r="B1085" s="9">
        <v>9.4040245974109996E-2</v>
      </c>
      <c r="C1085" s="9">
        <v>7.6627774015159994E-2</v>
      </c>
      <c r="D1085" s="9">
        <v>0.1062337335709</v>
      </c>
      <c r="E1085" s="9">
        <v>0.12659403134710001</v>
      </c>
      <c r="F1085" s="9">
        <v>0.16822779283789999</v>
      </c>
      <c r="G1085" s="9">
        <v>5.546098694176E-2</v>
      </c>
      <c r="H1085" s="9">
        <v>0.11988701785230001</v>
      </c>
      <c r="I1085" s="9">
        <v>0.1725067568973</v>
      </c>
      <c r="J1085" s="9">
        <v>0</v>
      </c>
      <c r="K1085" s="9">
        <v>0</v>
      </c>
      <c r="L1085" s="9">
        <v>0.1106826792464</v>
      </c>
      <c r="M1085" s="9">
        <v>0.1115475376663</v>
      </c>
      <c r="N1085" s="9">
        <v>9.5481341394019995E-2</v>
      </c>
      <c r="O1085" s="9">
        <v>3.5591112059700003E-2</v>
      </c>
      <c r="P1085" s="9">
        <v>0.15864162141900001</v>
      </c>
      <c r="Q1085" s="9">
        <v>7.3029962238069998E-2</v>
      </c>
      <c r="R1085" s="9">
        <v>3.095987323642E-2</v>
      </c>
      <c r="S1085" s="9">
        <v>4.5135831023149997E-2</v>
      </c>
      <c r="T1085" s="9">
        <v>0.1399843556434</v>
      </c>
      <c r="U1085" s="9">
        <v>3.9007789101130001E-2</v>
      </c>
      <c r="V1085" s="9">
        <v>0.26207693138470001</v>
      </c>
      <c r="W1085" s="9">
        <v>0.35506068190169998</v>
      </c>
      <c r="X1085" s="9">
        <v>0.3122981791485</v>
      </c>
      <c r="Y1085" s="9">
        <v>0.35509869702539998</v>
      </c>
      <c r="Z1085" s="9">
        <v>0.40684696609339999</v>
      </c>
      <c r="AA1085" s="9">
        <v>0.14223174779389999</v>
      </c>
      <c r="AB1085" s="9">
        <v>0.4829753532521</v>
      </c>
      <c r="AC1085" s="9">
        <v>0.16957501412760001</v>
      </c>
      <c r="AD1085" s="9">
        <v>0.41162347950389999</v>
      </c>
      <c r="AE1085" s="9">
        <v>9.4040245974109996E-2</v>
      </c>
      <c r="AF1085" s="9">
        <v>0.21030635773420001</v>
      </c>
      <c r="AG1085" s="9">
        <v>0</v>
      </c>
      <c r="AI1085" s="9">
        <v>0.1070558436754</v>
      </c>
      <c r="AJ1085" s="9">
        <v>0.19359568384029999</v>
      </c>
      <c r="AK1085" s="9">
        <v>0.13118130806869999</v>
      </c>
      <c r="AL1085" s="9">
        <v>0.16801487349059999</v>
      </c>
      <c r="AM1085" s="9">
        <v>0.1478997891361</v>
      </c>
      <c r="AN1085" s="9">
        <v>0</v>
      </c>
      <c r="AO1085" s="9">
        <v>0</v>
      </c>
      <c r="AP1085" s="9">
        <v>4.9672433312680002E-2</v>
      </c>
      <c r="AQ1085" s="11">
        <v>0.30692416181740001</v>
      </c>
      <c r="AR1085" s="9">
        <v>9.4040245974109996E-2</v>
      </c>
      <c r="AT1085" s="9">
        <v>0.21030635773420001</v>
      </c>
      <c r="AV1085" s="9">
        <v>9.4040245974109996E-2</v>
      </c>
      <c r="AW1085" s="9">
        <v>5.652275706051E-2</v>
      </c>
      <c r="AX1085" s="9">
        <v>9.4101417520569997E-2</v>
      </c>
    </row>
    <row r="1086" spans="1:50" x14ac:dyDescent="0.35">
      <c r="A1086" t="s">
        <v>651</v>
      </c>
      <c r="B1086" s="9">
        <v>5.3383888922120003E-2</v>
      </c>
      <c r="C1086" s="9">
        <v>6.1954565484670002E-2</v>
      </c>
      <c r="D1086" s="9">
        <v>4.7491924765550003E-2</v>
      </c>
      <c r="E1086" s="9">
        <v>0.12946065215409999</v>
      </c>
      <c r="F1086" s="9">
        <v>4.0655435670379998E-2</v>
      </c>
      <c r="G1086" s="9">
        <v>0.1035138874551</v>
      </c>
      <c r="H1086" s="9">
        <v>6.7601541392909997E-2</v>
      </c>
      <c r="I1086" s="9">
        <v>3.8888431206920003E-2</v>
      </c>
      <c r="J1086" s="9">
        <v>3.6985420138550003E-2</v>
      </c>
      <c r="K1086" s="9">
        <v>0</v>
      </c>
      <c r="L1086" s="9">
        <v>3.0486009591769999E-2</v>
      </c>
      <c r="M1086" s="9">
        <v>3.217387028457E-2</v>
      </c>
      <c r="N1086" s="9">
        <v>4.614155593475E-2</v>
      </c>
      <c r="O1086" s="9">
        <v>0.13651185638249999</v>
      </c>
      <c r="P1086" s="9">
        <v>2.1994742407330001E-2</v>
      </c>
      <c r="Q1086" s="9">
        <v>0.1173722334366</v>
      </c>
      <c r="R1086" s="9">
        <v>8.5057629111639999E-2</v>
      </c>
      <c r="S1086" s="9">
        <v>5.1638477069010001E-2</v>
      </c>
      <c r="T1086" s="9">
        <v>4.2780266437179998E-2</v>
      </c>
      <c r="U1086" s="9">
        <v>6.6085046944329998E-2</v>
      </c>
      <c r="V1086" s="9">
        <v>0</v>
      </c>
      <c r="W1086" s="9">
        <v>0</v>
      </c>
      <c r="X1086" s="9">
        <v>0</v>
      </c>
      <c r="Y1086" s="9">
        <v>0</v>
      </c>
      <c r="Z1086" s="9">
        <v>0</v>
      </c>
      <c r="AA1086" s="9">
        <v>0</v>
      </c>
      <c r="AB1086" s="9">
        <v>0</v>
      </c>
      <c r="AC1086" s="9">
        <v>0</v>
      </c>
      <c r="AD1086" s="9">
        <v>0.1314640868494</v>
      </c>
      <c r="AE1086" s="9">
        <v>5.3383888922120003E-2</v>
      </c>
      <c r="AF1086" s="9">
        <v>0</v>
      </c>
      <c r="AG1086" s="9">
        <v>0</v>
      </c>
      <c r="AI1086" s="9">
        <v>7.2722064544290005E-2</v>
      </c>
      <c r="AJ1086" s="9">
        <v>6.0170701397829998E-2</v>
      </c>
      <c r="AK1086" s="9">
        <v>2.777824315981E-2</v>
      </c>
      <c r="AL1086" s="9">
        <v>5.8145852492840003E-2</v>
      </c>
      <c r="AM1086" s="9">
        <v>0.10226000136960001</v>
      </c>
      <c r="AN1086" s="9">
        <v>0</v>
      </c>
      <c r="AO1086" s="9">
        <v>0</v>
      </c>
      <c r="AP1086" s="9">
        <v>5.4284598068940003E-2</v>
      </c>
      <c r="AQ1086" s="9">
        <v>6.478775805176E-2</v>
      </c>
      <c r="AR1086" s="9">
        <v>5.3383888922120003E-2</v>
      </c>
      <c r="AT1086" s="9">
        <v>0</v>
      </c>
      <c r="AV1086" s="9">
        <v>5.3383888922120003E-2</v>
      </c>
      <c r="AW1086" s="9">
        <v>6.4955065607039994E-2</v>
      </c>
      <c r="AX1086" s="9">
        <v>5.3418614214549999E-2</v>
      </c>
    </row>
    <row r="1087" spans="1:50" x14ac:dyDescent="0.35">
      <c r="A1087" t="s">
        <v>652</v>
      </c>
      <c r="B1087" s="9">
        <v>0.1241475937481</v>
      </c>
      <c r="C1087" s="9">
        <v>0.1603321468419</v>
      </c>
      <c r="D1087" s="9">
        <v>9.9160728266260004E-2</v>
      </c>
      <c r="E1087" s="11">
        <v>0.45872510252139997</v>
      </c>
      <c r="F1087" s="9">
        <v>0.14271015023950001</v>
      </c>
      <c r="G1087" s="9">
        <v>0.18661439434880001</v>
      </c>
      <c r="H1087" s="9">
        <v>0.16153098291750001</v>
      </c>
      <c r="I1087" s="9">
        <v>6.1162126718010003E-2</v>
      </c>
      <c r="J1087" s="9">
        <v>0</v>
      </c>
      <c r="K1087" s="9">
        <v>6.5833914630289994E-2</v>
      </c>
      <c r="L1087" s="9">
        <v>0.1196116932011</v>
      </c>
      <c r="M1087" s="9">
        <v>0.13528266052070001</v>
      </c>
      <c r="N1087" s="9">
        <v>0.12604760002480001</v>
      </c>
      <c r="O1087" s="9">
        <v>0.10585730140870001</v>
      </c>
      <c r="P1087" s="9">
        <v>0.13378338613349999</v>
      </c>
      <c r="Q1087" s="9">
        <v>0.122700875298</v>
      </c>
      <c r="R1087" s="9">
        <v>0.1045365609521</v>
      </c>
      <c r="S1087" s="9">
        <v>0.1238457164923</v>
      </c>
      <c r="T1087" s="9">
        <v>0.13136818530579999</v>
      </c>
      <c r="U1087" s="9">
        <v>0.115498674521</v>
      </c>
      <c r="V1087" s="9">
        <v>0.27026469816670001</v>
      </c>
      <c r="W1087" s="9">
        <v>0.17270300438739999</v>
      </c>
      <c r="X1087" s="9">
        <v>0.2669745623018</v>
      </c>
      <c r="Y1087" s="9">
        <v>0.16240457928679999</v>
      </c>
      <c r="Z1087" s="9">
        <v>0.20014509640520001</v>
      </c>
      <c r="AA1087" s="9">
        <v>0.12158975347290001</v>
      </c>
      <c r="AB1087" s="9">
        <v>0.22067184911599999</v>
      </c>
      <c r="AC1087" s="9">
        <v>8.2481997871530002E-2</v>
      </c>
      <c r="AD1087" s="9">
        <v>0.1288925036944</v>
      </c>
      <c r="AE1087" s="9">
        <v>0.1241475937481</v>
      </c>
      <c r="AF1087" s="9">
        <v>9.3588789473420003E-2</v>
      </c>
      <c r="AG1087" s="9">
        <v>0.54460470712660003</v>
      </c>
      <c r="AI1087" s="9">
        <v>0.1135956608973</v>
      </c>
      <c r="AJ1087" s="9">
        <v>0.30669875614059999</v>
      </c>
      <c r="AK1087" s="9">
        <v>0.1133051341849</v>
      </c>
      <c r="AL1087" s="9">
        <v>9.3163412915809998E-2</v>
      </c>
      <c r="AM1087" s="9">
        <v>0.13805784095939999</v>
      </c>
      <c r="AN1087" s="9">
        <v>0</v>
      </c>
      <c r="AO1087" s="9">
        <v>0</v>
      </c>
      <c r="AP1087" s="9">
        <v>0.1258385565257</v>
      </c>
      <c r="AQ1087" s="9">
        <v>0.14012188621669999</v>
      </c>
      <c r="AR1087" s="9">
        <v>0.1241475937481</v>
      </c>
      <c r="AT1087" s="9">
        <v>9.3588789473420003E-2</v>
      </c>
      <c r="AV1087" s="9">
        <v>0.1241475937481</v>
      </c>
      <c r="AW1087" s="9">
        <v>0.1160621384926</v>
      </c>
      <c r="AX1087" s="9">
        <v>0.1242283496013</v>
      </c>
    </row>
    <row r="1088" spans="1:50" x14ac:dyDescent="0.35">
      <c r="A1088" t="s">
        <v>653</v>
      </c>
      <c r="B1088" s="9">
        <v>1.4607070679670001E-2</v>
      </c>
      <c r="C1088" s="9">
        <v>1.4589479646029999E-2</v>
      </c>
      <c r="D1088" s="9">
        <v>1.46353833392E-2</v>
      </c>
      <c r="E1088" s="9">
        <v>0</v>
      </c>
      <c r="F1088" s="9">
        <v>0</v>
      </c>
      <c r="G1088" s="9">
        <v>0</v>
      </c>
      <c r="H1088" s="9">
        <v>0</v>
      </c>
      <c r="I1088" s="9">
        <v>5.3701510288819997E-2</v>
      </c>
      <c r="J1088" s="9">
        <v>3.5119395962779999E-2</v>
      </c>
      <c r="K1088" s="9">
        <v>0</v>
      </c>
      <c r="L1088" s="9">
        <v>3.734697773561E-2</v>
      </c>
      <c r="M1088" s="9">
        <v>1.8138406139760001E-2</v>
      </c>
      <c r="N1088" s="9">
        <v>0</v>
      </c>
      <c r="O1088" s="9">
        <v>0</v>
      </c>
      <c r="P1088" s="9">
        <v>1.4017723806519999E-2</v>
      </c>
      <c r="Q1088" s="9">
        <v>0</v>
      </c>
      <c r="R1088" s="9">
        <v>0</v>
      </c>
      <c r="S1088" s="9">
        <v>3.3418408693699997E-2</v>
      </c>
      <c r="T1088" s="9">
        <v>1.096285486543E-2</v>
      </c>
      <c r="U1088" s="9">
        <v>1.8972160156339998E-2</v>
      </c>
      <c r="V1088" s="9">
        <v>0</v>
      </c>
      <c r="W1088" s="9">
        <v>0</v>
      </c>
      <c r="X1088" s="9">
        <v>0</v>
      </c>
      <c r="Y1088" s="9">
        <v>0</v>
      </c>
      <c r="Z1088" s="9">
        <v>0</v>
      </c>
      <c r="AA1088" s="9">
        <v>0</v>
      </c>
      <c r="AB1088" s="9">
        <v>0</v>
      </c>
      <c r="AC1088" s="9">
        <v>9.4138657918270002E-2</v>
      </c>
      <c r="AD1088" s="9">
        <v>0</v>
      </c>
      <c r="AE1088" s="9">
        <v>1.4607070679670001E-2</v>
      </c>
      <c r="AF1088" s="9">
        <v>0</v>
      </c>
      <c r="AG1088" s="9">
        <v>0</v>
      </c>
      <c r="AI1088" s="9">
        <v>1.7552720919749999E-2</v>
      </c>
      <c r="AJ1088" s="9">
        <v>0</v>
      </c>
      <c r="AK1088" s="9">
        <v>2.160894567557E-2</v>
      </c>
      <c r="AL1088" s="9">
        <v>0</v>
      </c>
      <c r="AM1088" s="9">
        <v>0</v>
      </c>
      <c r="AN1088" s="9">
        <v>0</v>
      </c>
      <c r="AO1088" s="9">
        <v>0</v>
      </c>
      <c r="AP1088" s="9">
        <v>1.2415553434160001E-2</v>
      </c>
      <c r="AQ1088" s="9">
        <v>3.757643206314E-2</v>
      </c>
      <c r="AR1088" s="9">
        <v>1.4607070679670001E-2</v>
      </c>
      <c r="AT1088" s="9">
        <v>0</v>
      </c>
      <c r="AV1088" s="9">
        <v>1.4607070679670001E-2</v>
      </c>
      <c r="AW1088" s="9">
        <v>1.1670661880569999E-2</v>
      </c>
      <c r="AX1088" s="9">
        <v>1.4616572325410001E-2</v>
      </c>
    </row>
    <row r="1089" spans="1:50" x14ac:dyDescent="0.35">
      <c r="A1089" t="s">
        <v>654</v>
      </c>
      <c r="B1089" s="9">
        <v>5.6008170088609997E-2</v>
      </c>
      <c r="C1089" s="9">
        <v>0</v>
      </c>
      <c r="D1089" s="9">
        <v>9.4957541760200007E-2</v>
      </c>
      <c r="E1089" s="9">
        <v>0</v>
      </c>
      <c r="F1089" s="9">
        <v>0.15708266337769999</v>
      </c>
      <c r="G1089" s="9">
        <v>0</v>
      </c>
      <c r="H1089" s="9">
        <v>8.9744605656390003E-2</v>
      </c>
      <c r="I1089" s="9">
        <v>0</v>
      </c>
      <c r="J1089" s="9">
        <v>2.9889405751050001E-2</v>
      </c>
      <c r="K1089" s="9">
        <v>5.7928788590379997E-2</v>
      </c>
      <c r="L1089" s="9">
        <v>0</v>
      </c>
      <c r="M1089" s="9">
        <v>0.1490436367097</v>
      </c>
      <c r="N1089" s="9">
        <v>2.5760409427009998E-2</v>
      </c>
      <c r="O1089" s="9">
        <v>0</v>
      </c>
      <c r="P1089" s="9">
        <v>0.1151839096786</v>
      </c>
      <c r="Q1089" s="9">
        <v>0</v>
      </c>
      <c r="R1089" s="9">
        <v>0</v>
      </c>
      <c r="S1089" s="9">
        <v>2.676356411075E-2</v>
      </c>
      <c r="T1089" s="9">
        <v>9.008199206011E-2</v>
      </c>
      <c r="U1089" s="9">
        <v>1.5194099435360001E-2</v>
      </c>
      <c r="V1089" s="9">
        <v>0</v>
      </c>
      <c r="W1089" s="9">
        <v>0</v>
      </c>
      <c r="X1089" s="9">
        <v>0</v>
      </c>
      <c r="Y1089" s="9">
        <v>0</v>
      </c>
      <c r="Z1089" s="9">
        <v>0</v>
      </c>
      <c r="AA1089" s="9">
        <v>0</v>
      </c>
      <c r="AB1089" s="9">
        <v>0</v>
      </c>
      <c r="AC1089" s="9">
        <v>0</v>
      </c>
      <c r="AD1089" s="9">
        <v>0</v>
      </c>
      <c r="AE1089" s="9">
        <v>5.6008170088609997E-2</v>
      </c>
      <c r="AF1089" s="9">
        <v>0</v>
      </c>
      <c r="AG1089" s="9">
        <v>0</v>
      </c>
      <c r="AI1089" s="9">
        <v>0</v>
      </c>
      <c r="AJ1089" s="9">
        <v>0.24986708632429999</v>
      </c>
      <c r="AK1089" s="9">
        <v>0</v>
      </c>
      <c r="AL1089" s="9">
        <v>1.700339385809E-2</v>
      </c>
      <c r="AM1089" s="9">
        <v>2.932115066902E-2</v>
      </c>
      <c r="AN1089" s="9">
        <v>0</v>
      </c>
      <c r="AO1089" s="9">
        <v>0</v>
      </c>
      <c r="AP1089" s="9">
        <v>8.0554803818689999E-2</v>
      </c>
      <c r="AQ1089" s="9">
        <v>0</v>
      </c>
      <c r="AR1089" s="9">
        <v>5.6008170088609997E-2</v>
      </c>
      <c r="AT1089" s="9">
        <v>0</v>
      </c>
      <c r="AV1089" s="9">
        <v>5.6008170088609997E-2</v>
      </c>
      <c r="AW1089" s="9">
        <v>7.5721785839729994E-2</v>
      </c>
      <c r="AX1089" s="9">
        <v>5.6044602430349998E-2</v>
      </c>
    </row>
    <row r="1090" spans="1:50" x14ac:dyDescent="0.35">
      <c r="A1090" t="s">
        <v>595</v>
      </c>
      <c r="B1090" s="9">
        <v>0.11020861375300001</v>
      </c>
      <c r="C1090" s="9">
        <v>0.10451931373459999</v>
      </c>
      <c r="D1090" s="9">
        <v>0.1142802775299</v>
      </c>
      <c r="E1090" s="9">
        <v>8.9957787049580004E-2</v>
      </c>
      <c r="F1090" s="9">
        <v>0.1787378264036</v>
      </c>
      <c r="G1090" s="9">
        <v>0.1479654965552</v>
      </c>
      <c r="H1090" s="9">
        <v>0.1655463711597</v>
      </c>
      <c r="I1090" s="9">
        <v>0.1138961547997</v>
      </c>
      <c r="J1090" s="9">
        <v>0</v>
      </c>
      <c r="K1090" s="9">
        <v>4.5038137898310002E-2</v>
      </c>
      <c r="L1090" s="9">
        <v>0.1930799455293</v>
      </c>
      <c r="M1090" s="9">
        <v>0.1335014845684</v>
      </c>
      <c r="N1090" s="9">
        <v>6.0983105837399999E-2</v>
      </c>
      <c r="O1090" s="9">
        <v>3.062241614715E-2</v>
      </c>
      <c r="P1090" s="9">
        <v>7.2134301949740007E-2</v>
      </c>
      <c r="Q1090" s="9">
        <v>0.1025687959645</v>
      </c>
      <c r="R1090" s="9">
        <v>0.12856327233609999</v>
      </c>
      <c r="S1090" s="9">
        <v>0.1625709266531</v>
      </c>
      <c r="T1090" s="9">
        <v>7.8766861685300005E-2</v>
      </c>
      <c r="U1090" s="9">
        <v>0.14786995656990001</v>
      </c>
      <c r="V1090" s="9">
        <v>0.16077268398309999</v>
      </c>
      <c r="W1090" s="9">
        <v>0.18793771555950001</v>
      </c>
      <c r="X1090" s="9">
        <v>0.17301232742600001</v>
      </c>
      <c r="Y1090" s="9">
        <v>0.30620976616750001</v>
      </c>
      <c r="Z1090" s="9">
        <v>0.21780056654050001</v>
      </c>
      <c r="AA1090" s="9">
        <v>0.2064230260536</v>
      </c>
      <c r="AB1090" s="9">
        <v>0.1417985896001</v>
      </c>
      <c r="AC1090" s="9">
        <v>9.052226476986E-2</v>
      </c>
      <c r="AD1090" s="9">
        <v>0</v>
      </c>
      <c r="AE1090" s="9">
        <v>0.11020861375300001</v>
      </c>
      <c r="AF1090" s="9">
        <v>0.2435655543004</v>
      </c>
      <c r="AG1090" s="9">
        <v>0.29356838523200002</v>
      </c>
      <c r="AI1090" s="9">
        <v>0.10605306396270001</v>
      </c>
      <c r="AJ1090" s="9">
        <v>9.7624032790759999E-2</v>
      </c>
      <c r="AK1090" s="9">
        <v>0.11649612714050001</v>
      </c>
      <c r="AL1090" s="9">
        <v>0.1041946411136</v>
      </c>
      <c r="AM1090" s="9">
        <v>9.1068455549149996E-2</v>
      </c>
      <c r="AN1090" s="9">
        <v>0</v>
      </c>
      <c r="AO1090" s="11">
        <v>1</v>
      </c>
      <c r="AP1090" s="9">
        <v>0.1239587753769</v>
      </c>
      <c r="AQ1090" s="9">
        <v>2.5473188935979999E-2</v>
      </c>
      <c r="AR1090" s="9">
        <v>0.11020861375300001</v>
      </c>
      <c r="AT1090" s="9">
        <v>0.2435655543004</v>
      </c>
      <c r="AV1090" s="9">
        <v>0.11020861375300001</v>
      </c>
      <c r="AW1090" s="9">
        <v>9.8633857404750003E-2</v>
      </c>
      <c r="AX1090" s="9">
        <v>0.1102803025418</v>
      </c>
    </row>
    <row r="1091" spans="1:50" x14ac:dyDescent="0.35">
      <c r="A1091" t="s">
        <v>391</v>
      </c>
      <c r="B1091" s="9">
        <v>1</v>
      </c>
      <c r="C1091" s="9">
        <v>1</v>
      </c>
      <c r="D1091" s="9">
        <v>1</v>
      </c>
      <c r="E1091" s="9">
        <v>1</v>
      </c>
      <c r="F1091" s="9">
        <v>1</v>
      </c>
      <c r="G1091" s="9">
        <v>1</v>
      </c>
      <c r="H1091" s="9">
        <v>1</v>
      </c>
      <c r="I1091" s="9">
        <v>1</v>
      </c>
      <c r="J1091" s="9">
        <v>1</v>
      </c>
      <c r="K1091" s="9">
        <v>1</v>
      </c>
      <c r="L1091" s="9">
        <v>1</v>
      </c>
      <c r="M1091" s="9">
        <v>1</v>
      </c>
      <c r="N1091" s="9">
        <v>1</v>
      </c>
      <c r="O1091" s="9">
        <v>1</v>
      </c>
      <c r="P1091" s="9">
        <v>1</v>
      </c>
      <c r="Q1091" s="9">
        <v>1</v>
      </c>
      <c r="R1091" s="9">
        <v>1</v>
      </c>
      <c r="S1091" s="9">
        <v>1</v>
      </c>
      <c r="T1091" s="9">
        <v>1</v>
      </c>
      <c r="U1091" s="9">
        <v>1</v>
      </c>
      <c r="V1091" s="9">
        <v>1</v>
      </c>
      <c r="W1091" s="9">
        <v>1</v>
      </c>
      <c r="X1091" s="9">
        <v>1</v>
      </c>
      <c r="Y1091" s="9">
        <v>1</v>
      </c>
      <c r="Z1091" s="9">
        <v>1</v>
      </c>
      <c r="AA1091" s="9">
        <v>1</v>
      </c>
      <c r="AB1091" s="9">
        <v>1</v>
      </c>
      <c r="AC1091" s="9">
        <v>1</v>
      </c>
      <c r="AD1091" s="9">
        <v>1</v>
      </c>
      <c r="AE1091" s="9">
        <v>1</v>
      </c>
      <c r="AF1091" s="9">
        <v>1</v>
      </c>
      <c r="AG1091" s="9">
        <v>1</v>
      </c>
      <c r="AI1091" s="9">
        <v>1</v>
      </c>
      <c r="AJ1091" s="9">
        <v>1</v>
      </c>
      <c r="AK1091" s="9">
        <v>1</v>
      </c>
      <c r="AL1091" s="9">
        <v>1</v>
      </c>
      <c r="AM1091" s="9">
        <v>1</v>
      </c>
      <c r="AN1091" s="9">
        <v>1</v>
      </c>
      <c r="AO1091" s="9">
        <v>1</v>
      </c>
      <c r="AP1091" s="9">
        <v>1</v>
      </c>
      <c r="AQ1091" s="9">
        <v>1</v>
      </c>
      <c r="AR1091" s="9">
        <v>1</v>
      </c>
      <c r="AT1091" s="9">
        <v>1</v>
      </c>
      <c r="AV1091" s="9">
        <v>1</v>
      </c>
      <c r="AW1091" s="9">
        <v>1</v>
      </c>
      <c r="AX1091" s="9">
        <v>1</v>
      </c>
    </row>
    <row r="1092" spans="1:50" x14ac:dyDescent="0.35">
      <c r="A1092" t="s">
        <v>341</v>
      </c>
      <c r="B1092" s="6">
        <v>159</v>
      </c>
      <c r="C1092" s="6">
        <v>65</v>
      </c>
      <c r="D1092" s="6">
        <v>93</v>
      </c>
      <c r="E1092" s="6">
        <v>16</v>
      </c>
      <c r="F1092" s="6">
        <v>32</v>
      </c>
      <c r="G1092" s="6">
        <v>41</v>
      </c>
      <c r="H1092" s="6">
        <v>73</v>
      </c>
      <c r="I1092" s="6">
        <v>25</v>
      </c>
      <c r="J1092" s="6">
        <v>24</v>
      </c>
      <c r="K1092" s="6">
        <v>21</v>
      </c>
      <c r="L1092" s="6">
        <v>34</v>
      </c>
      <c r="M1092" s="6">
        <v>48</v>
      </c>
      <c r="N1092" s="6">
        <v>47</v>
      </c>
      <c r="O1092" s="6">
        <v>30</v>
      </c>
      <c r="P1092" s="6">
        <v>61</v>
      </c>
      <c r="Q1092" s="6">
        <v>22</v>
      </c>
      <c r="R1092" s="6">
        <v>35</v>
      </c>
      <c r="S1092" s="6">
        <v>41</v>
      </c>
      <c r="T1092" s="6">
        <v>83</v>
      </c>
      <c r="U1092" s="6">
        <v>76</v>
      </c>
      <c r="V1092" s="6">
        <v>10</v>
      </c>
      <c r="W1092" s="6">
        <v>5</v>
      </c>
      <c r="X1092" s="6">
        <v>6</v>
      </c>
      <c r="Y1092" s="6">
        <v>9</v>
      </c>
      <c r="Z1092" s="6">
        <v>5</v>
      </c>
      <c r="AA1092" s="6">
        <v>13</v>
      </c>
      <c r="AB1092" s="6">
        <v>7</v>
      </c>
      <c r="AC1092" s="6">
        <v>11</v>
      </c>
      <c r="AD1092" s="6">
        <v>7</v>
      </c>
      <c r="AE1092" s="6">
        <v>159</v>
      </c>
      <c r="AF1092" s="6">
        <v>19</v>
      </c>
      <c r="AG1092" s="6">
        <v>5</v>
      </c>
      <c r="AH1092" s="6">
        <v>0</v>
      </c>
      <c r="AI1092" s="6">
        <v>57</v>
      </c>
      <c r="AJ1092" s="6">
        <v>22</v>
      </c>
      <c r="AK1092" s="6">
        <v>70</v>
      </c>
      <c r="AL1092" s="6">
        <v>51</v>
      </c>
      <c r="AM1092" s="6">
        <v>40</v>
      </c>
      <c r="AN1092" s="6">
        <v>2</v>
      </c>
      <c r="AO1092" s="6">
        <v>2</v>
      </c>
      <c r="AP1092" s="6">
        <v>106</v>
      </c>
      <c r="AQ1092" s="6">
        <v>28</v>
      </c>
      <c r="AR1092" s="6">
        <v>159</v>
      </c>
      <c r="AS1092" s="6">
        <v>0</v>
      </c>
      <c r="AT1092" s="6">
        <v>19</v>
      </c>
      <c r="AU1092" s="6">
        <v>0</v>
      </c>
      <c r="AV1092" s="6">
        <v>159</v>
      </c>
      <c r="AW1092" s="6">
        <v>116</v>
      </c>
      <c r="AX1092" s="6">
        <v>158</v>
      </c>
    </row>
    <row r="1093" spans="1:50" x14ac:dyDescent="0.35">
      <c r="A1093" t="s">
        <v>655</v>
      </c>
    </row>
    <row r="1094" spans="1:50" x14ac:dyDescent="0.35">
      <c r="A1094" t="s">
        <v>343</v>
      </c>
    </row>
    <row r="1098" spans="1:50" x14ac:dyDescent="0.35">
      <c r="A1098" s="3" t="s">
        <v>337</v>
      </c>
    </row>
    <row r="1099" spans="1:50" x14ac:dyDescent="0.35">
      <c r="A1099" t="s">
        <v>104</v>
      </c>
    </row>
    <row r="1100" spans="1:50" ht="130.5" x14ac:dyDescent="0.35">
      <c r="A1100" s="4" t="s">
        <v>393</v>
      </c>
      <c r="B1100" s="4" t="s">
        <v>344</v>
      </c>
      <c r="C1100" s="4" t="s">
        <v>345</v>
      </c>
      <c r="D1100" s="4" t="s">
        <v>346</v>
      </c>
      <c r="E1100" s="4" t="s">
        <v>579</v>
      </c>
      <c r="F1100" s="4" t="s">
        <v>348</v>
      </c>
      <c r="G1100" s="4" t="s">
        <v>349</v>
      </c>
      <c r="H1100" s="4" t="s">
        <v>350</v>
      </c>
      <c r="I1100" s="4" t="s">
        <v>351</v>
      </c>
      <c r="J1100" s="4" t="s">
        <v>352</v>
      </c>
      <c r="K1100" s="4" t="s">
        <v>353</v>
      </c>
      <c r="L1100" s="4" t="s">
        <v>580</v>
      </c>
      <c r="M1100" s="4" t="s">
        <v>581</v>
      </c>
      <c r="N1100" s="4" t="s">
        <v>356</v>
      </c>
      <c r="O1100" s="4" t="s">
        <v>357</v>
      </c>
      <c r="P1100" s="4" t="s">
        <v>582</v>
      </c>
      <c r="Q1100" s="4" t="s">
        <v>359</v>
      </c>
      <c r="R1100" s="4" t="s">
        <v>361</v>
      </c>
      <c r="S1100" s="4" t="s">
        <v>362</v>
      </c>
      <c r="T1100" s="4" t="s">
        <v>360</v>
      </c>
      <c r="U1100" s="4" t="s">
        <v>363</v>
      </c>
      <c r="V1100" s="4" t="s">
        <v>364</v>
      </c>
      <c r="W1100" s="4" t="s">
        <v>365</v>
      </c>
      <c r="X1100" s="4" t="s">
        <v>366</v>
      </c>
      <c r="Y1100" s="4" t="s">
        <v>367</v>
      </c>
      <c r="Z1100" s="4" t="s">
        <v>368</v>
      </c>
      <c r="AA1100" s="4" t="s">
        <v>369</v>
      </c>
      <c r="AB1100" s="4" t="s">
        <v>370</v>
      </c>
      <c r="AC1100" s="4" t="s">
        <v>371</v>
      </c>
      <c r="AD1100" s="4" t="s">
        <v>372</v>
      </c>
      <c r="AE1100" s="4" t="s">
        <v>373</v>
      </c>
      <c r="AF1100" s="4" t="s">
        <v>374</v>
      </c>
      <c r="AG1100" s="4" t="s">
        <v>375</v>
      </c>
      <c r="AH1100" s="4" t="s">
        <v>376</v>
      </c>
      <c r="AI1100" s="4" t="s">
        <v>583</v>
      </c>
      <c r="AJ1100" s="4" t="s">
        <v>584</v>
      </c>
      <c r="AK1100" s="4" t="s">
        <v>380</v>
      </c>
      <c r="AL1100" s="4" t="s">
        <v>381</v>
      </c>
      <c r="AM1100" s="4" t="s">
        <v>379</v>
      </c>
      <c r="AN1100" s="4" t="s">
        <v>382</v>
      </c>
      <c r="AO1100" s="4" t="s">
        <v>383</v>
      </c>
      <c r="AP1100" s="4" t="s">
        <v>585</v>
      </c>
      <c r="AQ1100" s="4" t="s">
        <v>586</v>
      </c>
      <c r="AR1100" s="4" t="s">
        <v>587</v>
      </c>
      <c r="AS1100" s="4" t="s">
        <v>182</v>
      </c>
      <c r="AT1100" s="4" t="s">
        <v>389</v>
      </c>
      <c r="AU1100" s="4" t="s">
        <v>298</v>
      </c>
      <c r="AV1100" s="4" t="s">
        <v>390</v>
      </c>
      <c r="AW1100" s="4" t="s">
        <v>299</v>
      </c>
      <c r="AX1100" s="4" t="s">
        <v>391</v>
      </c>
    </row>
    <row r="1101" spans="1:50" x14ac:dyDescent="0.35">
      <c r="A1101" t="s">
        <v>656</v>
      </c>
      <c r="B1101" s="9">
        <v>0.26164233405710002</v>
      </c>
      <c r="C1101" s="9">
        <v>0.23783183068229999</v>
      </c>
      <c r="D1101" s="9">
        <v>0.28510805384499999</v>
      </c>
      <c r="E1101" s="11">
        <v>0.58265314292470005</v>
      </c>
      <c r="F1101" s="9">
        <v>0.37216088571259998</v>
      </c>
      <c r="G1101" s="9">
        <v>0.20783233725020001</v>
      </c>
      <c r="H1101" s="9">
        <v>0.28049792020999997</v>
      </c>
      <c r="I1101" s="9">
        <v>0.12839139914309999</v>
      </c>
      <c r="J1101" s="9">
        <v>0.217969874516</v>
      </c>
      <c r="K1101" s="9">
        <v>0.2956704764343</v>
      </c>
      <c r="L1101" s="9">
        <v>0.17801172790620001</v>
      </c>
      <c r="M1101" s="9">
        <v>0.35566368716669999</v>
      </c>
      <c r="N1101" s="9">
        <v>0.23027857844470001</v>
      </c>
      <c r="O1101" s="9">
        <v>0.23739564932009999</v>
      </c>
      <c r="P1101" s="9">
        <v>0.25413132833329999</v>
      </c>
      <c r="Q1101" s="9">
        <v>0.3629614949694</v>
      </c>
      <c r="R1101" s="9">
        <v>0.2177164300811</v>
      </c>
      <c r="S1101" s="9">
        <v>0.24287351433859999</v>
      </c>
      <c r="T1101" s="9">
        <v>0.29007381421049999</v>
      </c>
      <c r="U1101" s="9">
        <v>0.23322754372660001</v>
      </c>
      <c r="V1101" s="9">
        <v>0.1055877771104</v>
      </c>
      <c r="W1101" s="9">
        <v>0.14577539882990001</v>
      </c>
      <c r="X1101" s="9">
        <v>0.82364226563929999</v>
      </c>
      <c r="Y1101" s="9">
        <v>0.41811779003529997</v>
      </c>
      <c r="Z1101" s="9">
        <v>0</v>
      </c>
      <c r="AA1101" s="9">
        <v>0.19874654985869999</v>
      </c>
      <c r="AB1101" s="9">
        <v>0</v>
      </c>
      <c r="AC1101" s="9">
        <v>0.4156238784206</v>
      </c>
      <c r="AD1101" s="9">
        <v>0.22577254881969999</v>
      </c>
      <c r="AE1101" s="9">
        <v>0.25377054690439999</v>
      </c>
      <c r="AF1101" s="9">
        <v>0.26164233405710002</v>
      </c>
      <c r="AG1101" s="9">
        <v>0.16542709111580001</v>
      </c>
      <c r="AI1101" s="9">
        <v>0.2128688180113</v>
      </c>
      <c r="AJ1101" s="11">
        <v>0.46459468567160001</v>
      </c>
      <c r="AK1101" s="9">
        <v>0.16756646031270001</v>
      </c>
      <c r="AL1101" s="9">
        <v>0.22621565388189999</v>
      </c>
      <c r="AM1101" s="9">
        <v>0.2386549432682</v>
      </c>
      <c r="AN1101" s="9">
        <v>0.49470439077079997</v>
      </c>
      <c r="AO1101" s="9">
        <v>0</v>
      </c>
      <c r="AP1101" s="9">
        <v>0.26115374187610002</v>
      </c>
      <c r="AQ1101" s="9">
        <v>0.31432506066150001</v>
      </c>
      <c r="AR1101" s="9">
        <v>0.26164233405710002</v>
      </c>
      <c r="AT1101" s="9">
        <v>0.26164233405710002</v>
      </c>
      <c r="AU1101" s="9">
        <v>0.25547077603649998</v>
      </c>
      <c r="AV1101" s="9">
        <v>0.25377054690439999</v>
      </c>
      <c r="AX1101" s="9">
        <v>0.26164233405710002</v>
      </c>
    </row>
    <row r="1102" spans="1:50" x14ac:dyDescent="0.35">
      <c r="A1102" t="s">
        <v>657</v>
      </c>
      <c r="B1102" s="9">
        <v>0.1367687295136</v>
      </c>
      <c r="C1102" s="9">
        <v>0.1528256856852</v>
      </c>
      <c r="D1102" s="9">
        <v>0.12094428312369999</v>
      </c>
      <c r="E1102" s="9">
        <v>0.15761692107569999</v>
      </c>
      <c r="F1102" s="9">
        <v>0.29898786966449997</v>
      </c>
      <c r="G1102" s="9">
        <v>0.14587034700480001</v>
      </c>
      <c r="H1102" s="9">
        <v>0.2135784485461</v>
      </c>
      <c r="I1102" s="9">
        <v>0.11752345568520001</v>
      </c>
      <c r="J1102" s="9">
        <v>3.9735428726230003E-2</v>
      </c>
      <c r="K1102" s="9">
        <v>8.7829926973649997E-2</v>
      </c>
      <c r="L1102" s="9">
        <v>0.1615847246754</v>
      </c>
      <c r="M1102" s="9">
        <v>0.12877408202349999</v>
      </c>
      <c r="N1102" s="9">
        <v>0.1061846167632</v>
      </c>
      <c r="O1102" s="9">
        <v>0.16442570393719999</v>
      </c>
      <c r="P1102" s="9">
        <v>0.1888458930877</v>
      </c>
      <c r="Q1102" s="9">
        <v>0.20583891682880001</v>
      </c>
      <c r="R1102" s="9">
        <v>0.1230203931831</v>
      </c>
      <c r="S1102" s="9">
        <v>5.1808549685620001E-2</v>
      </c>
      <c r="T1102" s="9">
        <v>0.1944580458088</v>
      </c>
      <c r="U1102" s="9">
        <v>7.9113277950999997E-2</v>
      </c>
      <c r="V1102" s="9">
        <v>0.1571135331714</v>
      </c>
      <c r="W1102" s="9">
        <v>0</v>
      </c>
      <c r="X1102" s="9">
        <v>0.21607999568370001</v>
      </c>
      <c r="Y1102" s="9">
        <v>0.14107013644950001</v>
      </c>
      <c r="Z1102" s="9">
        <v>0.23908238439339999</v>
      </c>
      <c r="AA1102" s="9">
        <v>0.1182744431393</v>
      </c>
      <c r="AB1102" s="9">
        <v>0.22165042440230001</v>
      </c>
      <c r="AC1102" s="9">
        <v>0.1070941682211</v>
      </c>
      <c r="AD1102" s="9">
        <v>0.38189187184340001</v>
      </c>
      <c r="AE1102" s="9">
        <v>0.1138331604396</v>
      </c>
      <c r="AF1102" s="9">
        <v>0.1367687295136</v>
      </c>
      <c r="AG1102" s="9">
        <v>0</v>
      </c>
      <c r="AI1102" s="9">
        <v>0.2020167283896</v>
      </c>
      <c r="AJ1102" s="9">
        <v>0.26886670211090002</v>
      </c>
      <c r="AK1102" s="9">
        <v>0.18534016035119999</v>
      </c>
      <c r="AL1102" s="9">
        <v>0.14757181311629999</v>
      </c>
      <c r="AM1102" s="9">
        <v>0.1874178126129</v>
      </c>
      <c r="AN1102" s="9">
        <v>0</v>
      </c>
      <c r="AO1102" s="9">
        <v>0</v>
      </c>
      <c r="AP1102" s="9">
        <v>0.1239248682746</v>
      </c>
      <c r="AQ1102" s="9">
        <v>0.16104087658659999</v>
      </c>
      <c r="AR1102" s="9">
        <v>0.1367687295136</v>
      </c>
      <c r="AT1102" s="9">
        <v>0.1367687295136</v>
      </c>
      <c r="AU1102" s="9">
        <v>0.11645331466510001</v>
      </c>
      <c r="AV1102" s="9">
        <v>0.1138331604396</v>
      </c>
      <c r="AX1102" s="9">
        <v>0.1367687295136</v>
      </c>
    </row>
    <row r="1103" spans="1:50" x14ac:dyDescent="0.35">
      <c r="A1103" t="s">
        <v>658</v>
      </c>
      <c r="B1103" s="9">
        <v>0.22985020959540001</v>
      </c>
      <c r="C1103" s="9">
        <v>0.24382145536069999</v>
      </c>
      <c r="D1103" s="9">
        <v>0.21608127186830001</v>
      </c>
      <c r="E1103" s="9">
        <v>9.4946004983159998E-2</v>
      </c>
      <c r="F1103" s="9">
        <v>0.14827083555850001</v>
      </c>
      <c r="G1103" s="9">
        <v>0.23665559963800001</v>
      </c>
      <c r="H1103" s="9">
        <v>0.19757212651850001</v>
      </c>
      <c r="I1103" s="9">
        <v>0.24722680104350001</v>
      </c>
      <c r="J1103" s="9">
        <v>0.26957214920709999</v>
      </c>
      <c r="K1103" s="9">
        <v>0.28442187221679999</v>
      </c>
      <c r="L1103" s="9">
        <v>0.21727679361480001</v>
      </c>
      <c r="M1103" s="9">
        <v>0.21607888733040001</v>
      </c>
      <c r="N1103" s="9">
        <v>0.2064022630414</v>
      </c>
      <c r="O1103" s="9">
        <v>0.28430890808210002</v>
      </c>
      <c r="P1103" s="9">
        <v>0.26298202673870003</v>
      </c>
      <c r="Q1103" s="9">
        <v>0.10776940236010001</v>
      </c>
      <c r="R1103" s="9">
        <v>0.1402201555209</v>
      </c>
      <c r="S1103" s="9">
        <v>0.31497465297339999</v>
      </c>
      <c r="T1103" s="9">
        <v>0.21172117019389999</v>
      </c>
      <c r="U1103" s="9">
        <v>0.24796860690379999</v>
      </c>
      <c r="V1103" s="9">
        <v>0.2049332653557</v>
      </c>
      <c r="W1103" s="9">
        <v>9.5600267748989998E-2</v>
      </c>
      <c r="X1103" s="9">
        <v>0</v>
      </c>
      <c r="Y1103" s="9">
        <v>0.37367107459499999</v>
      </c>
      <c r="Z1103" s="9">
        <v>0.17795954100129999</v>
      </c>
      <c r="AA1103" s="9">
        <v>0.11240995282919999</v>
      </c>
      <c r="AB1103" s="9">
        <v>0.1610127136276</v>
      </c>
      <c r="AC1103" s="9">
        <v>0.27597728816700001</v>
      </c>
      <c r="AD1103" s="9">
        <v>5.9932240839750003E-2</v>
      </c>
      <c r="AE1103" s="9">
        <v>0.2202897555361</v>
      </c>
      <c r="AF1103" s="9">
        <v>0.22985020959540001</v>
      </c>
      <c r="AG1103" s="9">
        <v>0</v>
      </c>
      <c r="AI1103" s="9">
        <v>0.27975046625360001</v>
      </c>
      <c r="AJ1103" s="9">
        <v>0.13799957045040001</v>
      </c>
      <c r="AK1103" s="9">
        <v>0.21400579643709999</v>
      </c>
      <c r="AL1103" s="9">
        <v>0.20919451730169999</v>
      </c>
      <c r="AM1103" s="9">
        <v>0.37836417904089997</v>
      </c>
      <c r="AN1103" s="9">
        <v>0</v>
      </c>
      <c r="AO1103" s="9">
        <v>0</v>
      </c>
      <c r="AP1103" s="9">
        <v>0.24337114249190001</v>
      </c>
      <c r="AQ1103" s="9">
        <v>0.19734625831159999</v>
      </c>
      <c r="AR1103" s="9">
        <v>0.22985020959540001</v>
      </c>
      <c r="AT1103" s="9">
        <v>0.22985020959540001</v>
      </c>
      <c r="AU1103" s="9">
        <v>0.2406342365163</v>
      </c>
      <c r="AV1103" s="9">
        <v>0.2202897555361</v>
      </c>
      <c r="AX1103" s="9">
        <v>0.22985020959540001</v>
      </c>
    </row>
    <row r="1104" spans="1:50" x14ac:dyDescent="0.35">
      <c r="A1104" t="s">
        <v>659</v>
      </c>
      <c r="B1104" s="9">
        <v>0.141489625827</v>
      </c>
      <c r="C1104" s="9">
        <v>0.13700040725980001</v>
      </c>
      <c r="D1104" s="9">
        <v>0.14591383909569999</v>
      </c>
      <c r="E1104" s="9">
        <v>0.18154796588200001</v>
      </c>
      <c r="F1104" s="9">
        <v>0.18799841895040001</v>
      </c>
      <c r="G1104" s="9">
        <v>0.15974232541469999</v>
      </c>
      <c r="H1104" s="9">
        <v>0.17223708380050001</v>
      </c>
      <c r="I1104" s="9">
        <v>0.1610413250902</v>
      </c>
      <c r="J1104" s="9">
        <v>8.1653927250589994E-2</v>
      </c>
      <c r="K1104" s="9">
        <v>9.8771949324979999E-2</v>
      </c>
      <c r="L1104" s="9">
        <v>8.0252865596540005E-2</v>
      </c>
      <c r="M1104" s="9">
        <v>8.8937710035280004E-2</v>
      </c>
      <c r="N1104" s="9">
        <v>0.14871016595700001</v>
      </c>
      <c r="O1104" s="9">
        <v>0.2466718072561</v>
      </c>
      <c r="P1104" s="9">
        <v>0.1268403414957</v>
      </c>
      <c r="Q1104" s="9">
        <v>0.21625505680420001</v>
      </c>
      <c r="R1104" s="9">
        <v>0.14037404082310001</v>
      </c>
      <c r="S1104" s="9">
        <v>0.1180624084627</v>
      </c>
      <c r="T1104" s="9">
        <v>0.1563706384853</v>
      </c>
      <c r="U1104" s="9">
        <v>0.126617348608</v>
      </c>
      <c r="V1104" s="9">
        <v>0.3948022439503</v>
      </c>
      <c r="W1104" s="9">
        <v>0.39625368919159998</v>
      </c>
      <c r="X1104" s="9">
        <v>0.17635773436070001</v>
      </c>
      <c r="Y1104" s="9">
        <v>0.37000282516999999</v>
      </c>
      <c r="Z1104" s="9">
        <v>0.27607906936889998</v>
      </c>
      <c r="AA1104" s="9">
        <v>0.2836779201722</v>
      </c>
      <c r="AB1104" s="9">
        <v>0.47659143186219999</v>
      </c>
      <c r="AC1104" s="9">
        <v>0.39863444934309999</v>
      </c>
      <c r="AD1104" s="9">
        <v>0.34634206925709998</v>
      </c>
      <c r="AE1104" s="9">
        <v>0.17487106124189999</v>
      </c>
      <c r="AF1104" s="9">
        <v>0.141489625827</v>
      </c>
      <c r="AG1104" s="9">
        <v>0.15545427752249999</v>
      </c>
      <c r="AI1104" s="9">
        <v>9.8323504588480007E-2</v>
      </c>
      <c r="AJ1104" s="9">
        <v>7.566955930291E-2</v>
      </c>
      <c r="AK1104" s="9">
        <v>0.22932734592359999</v>
      </c>
      <c r="AL1104" s="9">
        <v>0.16260301315</v>
      </c>
      <c r="AM1104" s="9">
        <v>0.18491699339709999</v>
      </c>
      <c r="AN1104" s="9">
        <v>0</v>
      </c>
      <c r="AO1104" s="9">
        <v>0.24627566116489999</v>
      </c>
      <c r="AP1104" s="9">
        <v>0.1397021726356</v>
      </c>
      <c r="AQ1104" s="9">
        <v>5.1280531815289999E-2</v>
      </c>
      <c r="AR1104" s="9">
        <v>0.141489625827</v>
      </c>
      <c r="AT1104" s="9">
        <v>0.141489625827</v>
      </c>
      <c r="AU1104" s="9">
        <v>0.11663603331</v>
      </c>
      <c r="AV1104" s="9">
        <v>0.17487106124189999</v>
      </c>
      <c r="AX1104" s="9">
        <v>0.141489625827</v>
      </c>
    </row>
    <row r="1105" spans="1:50" x14ac:dyDescent="0.35">
      <c r="A1105" t="s">
        <v>660</v>
      </c>
      <c r="B1105" s="9">
        <v>0.12833141713730001</v>
      </c>
      <c r="C1105" s="9">
        <v>0.18292114693719999</v>
      </c>
      <c r="D1105" s="9">
        <v>7.4532163815399996E-2</v>
      </c>
      <c r="E1105" s="9">
        <v>7.3275595870400001E-2</v>
      </c>
      <c r="F1105" s="9">
        <v>8.9975182471240006E-2</v>
      </c>
      <c r="G1105" s="9">
        <v>4.7274939767390001E-2</v>
      </c>
      <c r="H1105" s="9">
        <v>6.6156856863540003E-2</v>
      </c>
      <c r="I1105" s="9">
        <v>0.15763026851690001</v>
      </c>
      <c r="J1105" s="9">
        <v>0.25577536076489998</v>
      </c>
      <c r="K1105" s="9">
        <v>0.12672474155069999</v>
      </c>
      <c r="L1105" s="11">
        <v>0.34046474579399999</v>
      </c>
      <c r="M1105" s="9">
        <v>0.1105159289573</v>
      </c>
      <c r="N1105" s="9">
        <v>8.8496988843319996E-2</v>
      </c>
      <c r="O1105" s="9">
        <v>4.1364135297519998E-2</v>
      </c>
      <c r="P1105" s="9">
        <v>0.13431769899490001</v>
      </c>
      <c r="Q1105" s="9">
        <v>0.17332135911929999</v>
      </c>
      <c r="R1105" s="9">
        <v>0.12592726046389999</v>
      </c>
      <c r="S1105" s="9">
        <v>9.9243393781489997E-2</v>
      </c>
      <c r="T1105" s="9">
        <v>0.14719913202500001</v>
      </c>
      <c r="U1105" s="9">
        <v>0.1094747779593</v>
      </c>
      <c r="V1105" s="9">
        <v>0.2195465088843</v>
      </c>
      <c r="W1105" s="9">
        <v>0.2101288163733</v>
      </c>
      <c r="X1105" s="9">
        <v>0</v>
      </c>
      <c r="Y1105" s="9">
        <v>0</v>
      </c>
      <c r="Z1105" s="9">
        <v>0.15765127931209999</v>
      </c>
      <c r="AA1105" s="9">
        <v>0.40179048297980002</v>
      </c>
      <c r="AB1105" s="9">
        <v>0.38266313802989999</v>
      </c>
      <c r="AC1105" s="9">
        <v>0.17562103341240001</v>
      </c>
      <c r="AD1105" s="9">
        <v>0.16159425688609999</v>
      </c>
      <c r="AE1105" s="9">
        <v>0.1005191296564</v>
      </c>
      <c r="AF1105" s="9">
        <v>0.12833141713730001</v>
      </c>
      <c r="AG1105" s="9">
        <v>0.16542709111580001</v>
      </c>
      <c r="AI1105" s="9">
        <v>9.9756748954899999E-2</v>
      </c>
      <c r="AJ1105" s="9">
        <v>3.8519129983479998E-2</v>
      </c>
      <c r="AK1105" s="9">
        <v>0.18055921120019999</v>
      </c>
      <c r="AL1105" s="9">
        <v>0.23960624182949999</v>
      </c>
      <c r="AM1105" s="9">
        <v>0.1183298080858</v>
      </c>
      <c r="AN1105" s="9">
        <v>0.49470439077079997</v>
      </c>
      <c r="AO1105" s="9">
        <v>0.24627566116489999</v>
      </c>
      <c r="AP1105" s="9">
        <v>0.13152265565759999</v>
      </c>
      <c r="AQ1105" s="9">
        <v>5.8717351171729999E-2</v>
      </c>
      <c r="AR1105" s="9">
        <v>0.12833141713730001</v>
      </c>
      <c r="AT1105" s="9">
        <v>0.12833141713730001</v>
      </c>
      <c r="AU1105" s="9">
        <v>0.11386819607400001</v>
      </c>
      <c r="AV1105" s="9">
        <v>0.1005191296564</v>
      </c>
      <c r="AX1105" s="9">
        <v>0.12833141713730001</v>
      </c>
    </row>
    <row r="1106" spans="1:50" x14ac:dyDescent="0.35">
      <c r="A1106" t="s">
        <v>661</v>
      </c>
      <c r="B1106" s="9">
        <v>0.1372850077817</v>
      </c>
      <c r="C1106" s="9">
        <v>0.123119667329</v>
      </c>
      <c r="D1106" s="9">
        <v>0.151245229644</v>
      </c>
      <c r="E1106" s="9">
        <v>0.1212655299082</v>
      </c>
      <c r="F1106" s="9">
        <v>9.9347087964470004E-2</v>
      </c>
      <c r="G1106" s="9">
        <v>9.5470251288160002E-2</v>
      </c>
      <c r="H1106" s="9">
        <v>9.718457664282E-2</v>
      </c>
      <c r="I1106" s="9">
        <v>0.172809081043</v>
      </c>
      <c r="J1106" s="9">
        <v>0.2258878503856</v>
      </c>
      <c r="K1106" s="9">
        <v>0.1065544543513</v>
      </c>
      <c r="L1106" s="9">
        <v>0.1855458016133</v>
      </c>
      <c r="M1106" s="9">
        <v>0.1213274069447</v>
      </c>
      <c r="N1106" s="9">
        <v>0.1232344137274</v>
      </c>
      <c r="O1106" s="9">
        <v>0.138795092284</v>
      </c>
      <c r="P1106" s="9">
        <v>0.1121900042944</v>
      </c>
      <c r="Q1106" s="9">
        <v>0.1712051396165</v>
      </c>
      <c r="R1106" s="9">
        <v>0.27659330481939998</v>
      </c>
      <c r="S1106" s="9">
        <v>5.9737211265609998E-2</v>
      </c>
      <c r="T1106" s="9">
        <v>0.1316804703428</v>
      </c>
      <c r="U1106" s="9">
        <v>0.14288625525000001</v>
      </c>
      <c r="V1106" s="9">
        <v>0.25904434949069999</v>
      </c>
      <c r="W1106" s="9">
        <v>0</v>
      </c>
      <c r="X1106" s="9">
        <v>0.22232389413510001</v>
      </c>
      <c r="Y1106" s="9">
        <v>6.2404955586800002E-2</v>
      </c>
      <c r="Z1106" s="9">
        <v>0</v>
      </c>
      <c r="AA1106" s="9">
        <v>0.20700373738809999</v>
      </c>
      <c r="AB1106" s="9">
        <v>0.2535691489545</v>
      </c>
      <c r="AC1106" s="9">
        <v>0.31900265492739999</v>
      </c>
      <c r="AD1106" s="9">
        <v>8.196651405331E-2</v>
      </c>
      <c r="AE1106" s="9">
        <v>0.22886540836120001</v>
      </c>
      <c r="AF1106" s="9">
        <v>0.1372850077817</v>
      </c>
      <c r="AG1106" s="9">
        <v>0.16542709111580001</v>
      </c>
      <c r="AI1106" s="9">
        <v>0.1596749035061</v>
      </c>
      <c r="AJ1106" s="9">
        <v>0.1305344217544</v>
      </c>
      <c r="AK1106" s="9">
        <v>9.7543171278110005E-2</v>
      </c>
      <c r="AL1106" s="9">
        <v>0.1632963348276</v>
      </c>
      <c r="AM1106" s="9">
        <v>7.8963999193039994E-2</v>
      </c>
      <c r="AN1106" s="9">
        <v>0.49470439077079997</v>
      </c>
      <c r="AO1106" s="9">
        <v>0.24627566116489999</v>
      </c>
      <c r="AP1106" s="9">
        <v>0.1361312185703</v>
      </c>
      <c r="AQ1106" s="9">
        <v>0.13202340492680001</v>
      </c>
      <c r="AR1106" s="9">
        <v>0.1372850077817</v>
      </c>
      <c r="AT1106" s="9">
        <v>0.1372850077817</v>
      </c>
      <c r="AU1106" s="9">
        <v>0.13223073587539999</v>
      </c>
      <c r="AV1106" s="9">
        <v>0.22886540836120001</v>
      </c>
      <c r="AX1106" s="9">
        <v>0.1372850077817</v>
      </c>
    </row>
    <row r="1107" spans="1:50" x14ac:dyDescent="0.35">
      <c r="A1107" t="s">
        <v>662</v>
      </c>
      <c r="B1107" s="9">
        <v>9.6117688680809998E-2</v>
      </c>
      <c r="C1107" s="9">
        <v>8.6648663398849995E-2</v>
      </c>
      <c r="D1107" s="9">
        <v>0.1054495994949</v>
      </c>
      <c r="E1107" s="9">
        <v>8.2681167416729998E-2</v>
      </c>
      <c r="F1107" s="9">
        <v>0.1092645635722</v>
      </c>
      <c r="G1107" s="9">
        <v>0.1445445691326</v>
      </c>
      <c r="H1107" s="9">
        <v>0.12894385827099999</v>
      </c>
      <c r="I1107" s="9">
        <v>8.3807880058049997E-2</v>
      </c>
      <c r="J1107" s="9">
        <v>6.3419601090030003E-2</v>
      </c>
      <c r="K1107" s="9">
        <v>8.0135120205099997E-2</v>
      </c>
      <c r="L1107" s="9">
        <v>5.969621499009E-2</v>
      </c>
      <c r="M1107" s="9">
        <v>7.3468603757799997E-2</v>
      </c>
      <c r="N1107" s="9">
        <v>0.11841974804240001</v>
      </c>
      <c r="O1107" s="9">
        <v>0.1265386950207</v>
      </c>
      <c r="P1107" s="9">
        <v>0.13936881119229999</v>
      </c>
      <c r="Q1107" s="9">
        <v>2.7113067632600001E-2</v>
      </c>
      <c r="R1107" s="9">
        <v>9.5074284815470006E-2</v>
      </c>
      <c r="S1107" s="9">
        <v>8.6753632223929997E-2</v>
      </c>
      <c r="T1107" s="9">
        <v>0.10229498688200001</v>
      </c>
      <c r="U1107" s="9">
        <v>8.994401667186E-2</v>
      </c>
      <c r="V1107" s="9">
        <v>0.1055877771104</v>
      </c>
      <c r="W1107" s="9">
        <v>0.23288661750510001</v>
      </c>
      <c r="X1107" s="9">
        <v>0.21607999568370001</v>
      </c>
      <c r="Y1107" s="9">
        <v>0</v>
      </c>
      <c r="Z1107" s="9">
        <v>0</v>
      </c>
      <c r="AA1107" s="9">
        <v>0.30719669842090003</v>
      </c>
      <c r="AB1107" s="9">
        <v>0</v>
      </c>
      <c r="AC1107" s="9">
        <v>0.20950783854249999</v>
      </c>
      <c r="AD1107" s="9">
        <v>0.1301186423822</v>
      </c>
      <c r="AE1107" s="9">
        <v>4.4830709541830001E-2</v>
      </c>
      <c r="AF1107" s="9">
        <v>9.6117688680809998E-2</v>
      </c>
      <c r="AG1107" s="9">
        <v>0</v>
      </c>
      <c r="AI1107" s="9">
        <v>0.14556122919559999</v>
      </c>
      <c r="AJ1107" s="9">
        <v>9.0729617845670005E-2</v>
      </c>
      <c r="AK1107" s="9">
        <v>7.6514807802430002E-2</v>
      </c>
      <c r="AL1107" s="9">
        <v>0.1164283922795</v>
      </c>
      <c r="AM1107" s="9">
        <v>5.016471031842E-2</v>
      </c>
      <c r="AN1107" s="9">
        <v>0.50529560922920003</v>
      </c>
      <c r="AO1107" s="9">
        <v>0</v>
      </c>
      <c r="AP1107" s="9">
        <v>8.2702717139699997E-2</v>
      </c>
      <c r="AQ1107" s="9">
        <v>0.22677548672469999</v>
      </c>
      <c r="AR1107" s="9">
        <v>9.6117688680809998E-2</v>
      </c>
      <c r="AT1107" s="9">
        <v>9.6117688680809998E-2</v>
      </c>
      <c r="AU1107" s="9">
        <v>9.5393658898030004E-2</v>
      </c>
      <c r="AV1107" s="9">
        <v>4.4830709541830001E-2</v>
      </c>
      <c r="AX1107" s="9">
        <v>9.6117688680809998E-2</v>
      </c>
    </row>
    <row r="1108" spans="1:50" x14ac:dyDescent="0.35">
      <c r="A1108" t="s">
        <v>663</v>
      </c>
      <c r="B1108" s="9">
        <v>9.0805339186770001E-2</v>
      </c>
      <c r="C1108" s="9">
        <v>6.8207456913390002E-2</v>
      </c>
      <c r="D1108" s="9">
        <v>0.1130759970087</v>
      </c>
      <c r="E1108" s="9">
        <v>3.5773464691669997E-2</v>
      </c>
      <c r="F1108" s="9">
        <v>4.6349811130840003E-2</v>
      </c>
      <c r="G1108" s="9">
        <v>0.13488129263830001</v>
      </c>
      <c r="H1108" s="9">
        <v>9.5732941519629994E-2</v>
      </c>
      <c r="I1108" s="9">
        <v>7.3121502614650002E-2</v>
      </c>
      <c r="J1108" s="9">
        <v>0.13601155057040001</v>
      </c>
      <c r="K1108" s="9">
        <v>8.300577848198E-2</v>
      </c>
      <c r="L1108" s="9">
        <v>0.16305990374000001</v>
      </c>
      <c r="M1108" s="9">
        <v>3.3208164171589998E-2</v>
      </c>
      <c r="N1108" s="9">
        <v>8.9517777770369997E-2</v>
      </c>
      <c r="O1108" s="9">
        <v>0.1139849709962</v>
      </c>
      <c r="P1108" s="9">
        <v>9.0963732039579998E-2</v>
      </c>
      <c r="Q1108" s="9">
        <v>0.10477188314950001</v>
      </c>
      <c r="R1108" s="9">
        <v>4.2738271785989997E-2</v>
      </c>
      <c r="S1108" s="9">
        <v>0.1130483844872</v>
      </c>
      <c r="T1108" s="9">
        <v>9.5524041847030006E-2</v>
      </c>
      <c r="U1108" s="9">
        <v>8.6089406495269999E-2</v>
      </c>
      <c r="V1108" s="9">
        <v>0.10169888655379999</v>
      </c>
      <c r="W1108" s="9">
        <v>0</v>
      </c>
      <c r="X1108" s="9">
        <v>0</v>
      </c>
      <c r="Y1108" s="9">
        <v>0</v>
      </c>
      <c r="Z1108" s="9">
        <v>0</v>
      </c>
      <c r="AA1108" s="9">
        <v>0</v>
      </c>
      <c r="AB1108" s="9">
        <v>0.38266313802989999</v>
      </c>
      <c r="AC1108" s="9">
        <v>0.2088138683961</v>
      </c>
      <c r="AD1108" s="9">
        <v>8.0146481175929998E-2</v>
      </c>
      <c r="AE1108" s="9">
        <v>0.15349322801260001</v>
      </c>
      <c r="AF1108" s="9">
        <v>9.0805339186770001E-2</v>
      </c>
      <c r="AG1108" s="9">
        <v>0.16910585445000001</v>
      </c>
      <c r="AI1108" s="9">
        <v>0.12065819502440001</v>
      </c>
      <c r="AJ1108" s="9">
        <v>3.8519129983479998E-2</v>
      </c>
      <c r="AK1108" s="9">
        <v>0.11824355217929999</v>
      </c>
      <c r="AL1108" s="9">
        <v>9.0956777487989998E-2</v>
      </c>
      <c r="AM1108" s="9">
        <v>2.4857470907789999E-2</v>
      </c>
      <c r="AN1108" s="9">
        <v>0</v>
      </c>
      <c r="AO1108" s="9">
        <v>0.57611695790539996</v>
      </c>
      <c r="AP1108" s="9">
        <v>0.1038692829437</v>
      </c>
      <c r="AQ1108" s="9">
        <v>0.1023264598166</v>
      </c>
      <c r="AR1108" s="9">
        <v>9.0805339186770001E-2</v>
      </c>
      <c r="AT1108" s="9">
        <v>9.0805339186770001E-2</v>
      </c>
      <c r="AU1108" s="9">
        <v>8.0167827419500001E-2</v>
      </c>
      <c r="AV1108" s="9">
        <v>0.15349322801260001</v>
      </c>
      <c r="AX1108" s="9">
        <v>9.0805339186770001E-2</v>
      </c>
    </row>
    <row r="1109" spans="1:50" x14ac:dyDescent="0.35">
      <c r="A1109" t="s">
        <v>595</v>
      </c>
      <c r="B1109" s="9">
        <v>5.3994847983659999E-2</v>
      </c>
      <c r="C1109" s="9">
        <v>4.9570279402329998E-2</v>
      </c>
      <c r="D1109" s="9">
        <v>5.8355347418610003E-2</v>
      </c>
      <c r="E1109" s="9">
        <v>2.8775127972099999E-2</v>
      </c>
      <c r="F1109" s="9">
        <v>2.5942969754709999E-2</v>
      </c>
      <c r="G1109" s="9">
        <v>8.7409989035349994E-2</v>
      </c>
      <c r="H1109" s="9">
        <v>6.0229460571990003E-2</v>
      </c>
      <c r="I1109" s="9">
        <v>8.3498959365299996E-2</v>
      </c>
      <c r="J1109" s="9">
        <v>0</v>
      </c>
      <c r="K1109" s="9">
        <v>6.3165720848080004E-2</v>
      </c>
      <c r="L1109" s="9">
        <v>3.9552753384980002E-2</v>
      </c>
      <c r="M1109" s="9">
        <v>5.7797948500819998E-2</v>
      </c>
      <c r="N1109" s="9">
        <v>0.1053468686916</v>
      </c>
      <c r="O1109" s="9">
        <v>0</v>
      </c>
      <c r="P1109" s="9">
        <v>6.5326731850200007E-2</v>
      </c>
      <c r="Q1109" s="9">
        <v>2.5204847061789999E-2</v>
      </c>
      <c r="R1109" s="9">
        <v>2.780271118515E-2</v>
      </c>
      <c r="S1109" s="9">
        <v>7.3393395706779996E-2</v>
      </c>
      <c r="T1109" s="9">
        <v>5.2075991527479999E-2</v>
      </c>
      <c r="U1109" s="9">
        <v>5.5912578034369997E-2</v>
      </c>
      <c r="V1109" s="9">
        <v>9.8065339805819995E-2</v>
      </c>
      <c r="W1109" s="11">
        <v>0.35668140684069999</v>
      </c>
      <c r="X1109" s="9">
        <v>0</v>
      </c>
      <c r="Y1109" s="9">
        <v>9.733449128353E-2</v>
      </c>
      <c r="Z1109" s="9">
        <v>0.14922772592440001</v>
      </c>
      <c r="AA1109" s="9">
        <v>0.18799996617920001</v>
      </c>
      <c r="AB1109" s="9">
        <v>0.2092017084086</v>
      </c>
      <c r="AC1109" s="9">
        <v>0.22099192278669999</v>
      </c>
      <c r="AD1109" s="9">
        <v>0.15753876396540001</v>
      </c>
      <c r="AE1109" s="9">
        <v>0.19311137074830001</v>
      </c>
      <c r="AF1109" s="9">
        <v>5.3994847983659999E-2</v>
      </c>
      <c r="AG1109" s="11">
        <v>0.51001277691169999</v>
      </c>
      <c r="AI1109" s="9">
        <v>0.1015744315774</v>
      </c>
      <c r="AJ1109" s="9">
        <v>0</v>
      </c>
      <c r="AK1109" s="9">
        <v>2.70895388748E-2</v>
      </c>
      <c r="AL1109" s="9">
        <v>7.4905751609230006E-2</v>
      </c>
      <c r="AM1109" s="9">
        <v>5.6779005539360002E-2</v>
      </c>
      <c r="AN1109" s="9">
        <v>0</v>
      </c>
      <c r="AO1109" s="9">
        <v>0.42388304209459998</v>
      </c>
      <c r="AP1109" s="9">
        <v>3.2602879396339997E-2</v>
      </c>
      <c r="AQ1109" s="9">
        <v>4.5984505239010001E-2</v>
      </c>
      <c r="AR1109" s="9">
        <v>5.3994847983659999E-2</v>
      </c>
      <c r="AT1109" s="9">
        <v>5.3994847983659999E-2</v>
      </c>
      <c r="AU1109" s="10">
        <v>1.731038203943E-2</v>
      </c>
      <c r="AV1109" s="9">
        <v>0.19311137074830001</v>
      </c>
      <c r="AX1109" s="9">
        <v>5.3994847983659999E-2</v>
      </c>
    </row>
    <row r="1110" spans="1:50" x14ac:dyDescent="0.35">
      <c r="A1110" t="s">
        <v>391</v>
      </c>
      <c r="B1110" s="9">
        <v>1</v>
      </c>
      <c r="C1110" s="9">
        <v>1</v>
      </c>
      <c r="D1110" s="9">
        <v>1</v>
      </c>
      <c r="E1110" s="9">
        <v>1</v>
      </c>
      <c r="F1110" s="9">
        <v>1</v>
      </c>
      <c r="G1110" s="9">
        <v>1</v>
      </c>
      <c r="H1110" s="9">
        <v>1</v>
      </c>
      <c r="I1110" s="9">
        <v>1</v>
      </c>
      <c r="J1110" s="9">
        <v>1</v>
      </c>
      <c r="K1110" s="9">
        <v>1</v>
      </c>
      <c r="L1110" s="9">
        <v>1</v>
      </c>
      <c r="M1110" s="9">
        <v>1</v>
      </c>
      <c r="N1110" s="9">
        <v>1</v>
      </c>
      <c r="O1110" s="9">
        <v>1</v>
      </c>
      <c r="P1110" s="9">
        <v>1</v>
      </c>
      <c r="Q1110" s="9">
        <v>1</v>
      </c>
      <c r="R1110" s="9">
        <v>1</v>
      </c>
      <c r="S1110" s="9">
        <v>1</v>
      </c>
      <c r="T1110" s="9">
        <v>1</v>
      </c>
      <c r="U1110" s="9">
        <v>1</v>
      </c>
      <c r="V1110" s="9">
        <v>1</v>
      </c>
      <c r="W1110" s="9">
        <v>1</v>
      </c>
      <c r="X1110" s="9">
        <v>1</v>
      </c>
      <c r="Y1110" s="9">
        <v>1</v>
      </c>
      <c r="Z1110" s="9">
        <v>1</v>
      </c>
      <c r="AA1110" s="9">
        <v>1</v>
      </c>
      <c r="AB1110" s="9">
        <v>1</v>
      </c>
      <c r="AC1110" s="9">
        <v>1</v>
      </c>
      <c r="AD1110" s="9">
        <v>1</v>
      </c>
      <c r="AE1110" s="9">
        <v>1</v>
      </c>
      <c r="AF1110" s="9">
        <v>1</v>
      </c>
      <c r="AG1110" s="9">
        <v>1</v>
      </c>
      <c r="AI1110" s="9">
        <v>1</v>
      </c>
      <c r="AJ1110" s="9">
        <v>1</v>
      </c>
      <c r="AK1110" s="9">
        <v>1</v>
      </c>
      <c r="AL1110" s="9">
        <v>1</v>
      </c>
      <c r="AM1110" s="9">
        <v>1</v>
      </c>
      <c r="AN1110" s="9">
        <v>1</v>
      </c>
      <c r="AO1110" s="9">
        <v>1</v>
      </c>
      <c r="AP1110" s="9">
        <v>1</v>
      </c>
      <c r="AQ1110" s="9">
        <v>1</v>
      </c>
      <c r="AR1110" s="9">
        <v>1</v>
      </c>
      <c r="AT1110" s="9">
        <v>1</v>
      </c>
      <c r="AU1110" s="9">
        <v>1</v>
      </c>
      <c r="AV1110" s="9">
        <v>1</v>
      </c>
      <c r="AX1110" s="9">
        <v>1</v>
      </c>
    </row>
    <row r="1111" spans="1:50" x14ac:dyDescent="0.35">
      <c r="A1111" t="s">
        <v>341</v>
      </c>
      <c r="B1111" s="6">
        <v>186</v>
      </c>
      <c r="C1111" s="6">
        <v>92</v>
      </c>
      <c r="D1111" s="6">
        <v>94</v>
      </c>
      <c r="E1111" s="6">
        <v>24</v>
      </c>
      <c r="F1111" s="6">
        <v>25</v>
      </c>
      <c r="G1111" s="6">
        <v>39</v>
      </c>
      <c r="H1111" s="6">
        <v>64</v>
      </c>
      <c r="I1111" s="6">
        <v>36</v>
      </c>
      <c r="J1111" s="6">
        <v>26</v>
      </c>
      <c r="K1111" s="6">
        <v>36</v>
      </c>
      <c r="L1111" s="6">
        <v>32</v>
      </c>
      <c r="M1111" s="6">
        <v>53</v>
      </c>
      <c r="N1111" s="6">
        <v>55</v>
      </c>
      <c r="O1111" s="6">
        <v>46</v>
      </c>
      <c r="P1111" s="6">
        <v>56</v>
      </c>
      <c r="Q1111" s="6">
        <v>34</v>
      </c>
      <c r="R1111" s="6">
        <v>37</v>
      </c>
      <c r="S1111" s="6">
        <v>59</v>
      </c>
      <c r="T1111" s="6">
        <v>90</v>
      </c>
      <c r="U1111" s="6">
        <v>96</v>
      </c>
      <c r="V1111" s="6">
        <v>10</v>
      </c>
      <c r="W1111" s="6">
        <v>8</v>
      </c>
      <c r="X1111" s="6">
        <v>5</v>
      </c>
      <c r="Y1111" s="6">
        <v>12</v>
      </c>
      <c r="Z1111" s="6">
        <v>6</v>
      </c>
      <c r="AA1111" s="6">
        <v>10</v>
      </c>
      <c r="AB1111" s="6">
        <v>6</v>
      </c>
      <c r="AC1111" s="6">
        <v>10</v>
      </c>
      <c r="AD1111" s="6">
        <v>15</v>
      </c>
      <c r="AE1111" s="6">
        <v>19</v>
      </c>
      <c r="AF1111" s="6">
        <v>186</v>
      </c>
      <c r="AG1111" s="6">
        <v>6</v>
      </c>
      <c r="AH1111" s="6">
        <v>0</v>
      </c>
      <c r="AI1111" s="6">
        <v>68</v>
      </c>
      <c r="AJ1111" s="6">
        <v>60</v>
      </c>
      <c r="AK1111" s="6">
        <v>57</v>
      </c>
      <c r="AL1111" s="6">
        <v>49</v>
      </c>
      <c r="AM1111" s="6">
        <v>39</v>
      </c>
      <c r="AN1111" s="6">
        <v>2</v>
      </c>
      <c r="AO1111" s="6">
        <v>3</v>
      </c>
      <c r="AP1111" s="6">
        <v>116</v>
      </c>
      <c r="AQ1111" s="6">
        <v>31</v>
      </c>
      <c r="AR1111" s="6">
        <v>186</v>
      </c>
      <c r="AS1111" s="6">
        <v>0</v>
      </c>
      <c r="AT1111" s="6">
        <v>186</v>
      </c>
      <c r="AU1111" s="6">
        <v>135</v>
      </c>
      <c r="AV1111" s="6">
        <v>19</v>
      </c>
      <c r="AW1111" s="6">
        <v>0</v>
      </c>
      <c r="AX1111" s="6">
        <v>186</v>
      </c>
    </row>
    <row r="1112" spans="1:50" x14ac:dyDescent="0.35">
      <c r="A1112" t="s">
        <v>664</v>
      </c>
    </row>
    <row r="1113" spans="1:50" x14ac:dyDescent="0.35">
      <c r="A1113" t="s">
        <v>343</v>
      </c>
    </row>
    <row r="1117" spans="1:50" x14ac:dyDescent="0.35">
      <c r="A1117" s="3" t="s">
        <v>337</v>
      </c>
    </row>
    <row r="1118" spans="1:50" x14ac:dyDescent="0.35">
      <c r="A1118" t="s">
        <v>106</v>
      </c>
    </row>
    <row r="1119" spans="1:50" ht="130.5" x14ac:dyDescent="0.35">
      <c r="A1119" s="4" t="s">
        <v>393</v>
      </c>
      <c r="B1119" s="4" t="s">
        <v>344</v>
      </c>
      <c r="C1119" s="4" t="s">
        <v>345</v>
      </c>
      <c r="D1119" s="4" t="s">
        <v>346</v>
      </c>
      <c r="E1119" s="4" t="s">
        <v>579</v>
      </c>
      <c r="F1119" s="4" t="s">
        <v>348</v>
      </c>
      <c r="G1119" s="4" t="s">
        <v>349</v>
      </c>
      <c r="H1119" s="4" t="s">
        <v>350</v>
      </c>
      <c r="I1119" s="4" t="s">
        <v>351</v>
      </c>
      <c r="J1119" s="4" t="s">
        <v>352</v>
      </c>
      <c r="K1119" s="4" t="s">
        <v>353</v>
      </c>
      <c r="L1119" s="4" t="s">
        <v>580</v>
      </c>
      <c r="M1119" s="4" t="s">
        <v>581</v>
      </c>
      <c r="N1119" s="4" t="s">
        <v>356</v>
      </c>
      <c r="O1119" s="4" t="s">
        <v>357</v>
      </c>
      <c r="P1119" s="4" t="s">
        <v>582</v>
      </c>
      <c r="Q1119" s="4" t="s">
        <v>359</v>
      </c>
      <c r="R1119" s="4" t="s">
        <v>361</v>
      </c>
      <c r="S1119" s="4" t="s">
        <v>362</v>
      </c>
      <c r="T1119" s="4" t="s">
        <v>360</v>
      </c>
      <c r="U1119" s="4" t="s">
        <v>363</v>
      </c>
      <c r="V1119" s="4" t="s">
        <v>364</v>
      </c>
      <c r="W1119" s="4" t="s">
        <v>365</v>
      </c>
      <c r="X1119" s="4" t="s">
        <v>366</v>
      </c>
      <c r="Y1119" s="4" t="s">
        <v>367</v>
      </c>
      <c r="Z1119" s="4" t="s">
        <v>368</v>
      </c>
      <c r="AA1119" s="4" t="s">
        <v>369</v>
      </c>
      <c r="AB1119" s="4" t="s">
        <v>370</v>
      </c>
      <c r="AC1119" s="4" t="s">
        <v>371</v>
      </c>
      <c r="AD1119" s="4" t="s">
        <v>372</v>
      </c>
      <c r="AE1119" s="4" t="s">
        <v>373</v>
      </c>
      <c r="AF1119" s="4" t="s">
        <v>374</v>
      </c>
      <c r="AG1119" s="4" t="s">
        <v>375</v>
      </c>
      <c r="AH1119" s="4" t="s">
        <v>376</v>
      </c>
      <c r="AI1119" s="4" t="s">
        <v>583</v>
      </c>
      <c r="AJ1119" s="4" t="s">
        <v>584</v>
      </c>
      <c r="AK1119" s="4" t="s">
        <v>380</v>
      </c>
      <c r="AL1119" s="4" t="s">
        <v>381</v>
      </c>
      <c r="AM1119" s="4" t="s">
        <v>379</v>
      </c>
      <c r="AN1119" s="4" t="s">
        <v>382</v>
      </c>
      <c r="AO1119" s="4" t="s">
        <v>383</v>
      </c>
      <c r="AP1119" s="4" t="s">
        <v>585</v>
      </c>
      <c r="AQ1119" s="4" t="s">
        <v>586</v>
      </c>
      <c r="AR1119" s="4" t="s">
        <v>587</v>
      </c>
      <c r="AS1119" s="4" t="s">
        <v>182</v>
      </c>
      <c r="AT1119" s="4" t="s">
        <v>389</v>
      </c>
      <c r="AU1119" s="4" t="s">
        <v>298</v>
      </c>
      <c r="AV1119" s="4" t="s">
        <v>390</v>
      </c>
      <c r="AW1119" s="4" t="s">
        <v>299</v>
      </c>
      <c r="AX1119" s="4" t="s">
        <v>391</v>
      </c>
    </row>
    <row r="1120" spans="1:50" x14ac:dyDescent="0.35">
      <c r="A1120" t="s">
        <v>665</v>
      </c>
      <c r="B1120" s="9">
        <v>0.51370205968490001</v>
      </c>
      <c r="C1120" s="9">
        <v>0.48096940027430002</v>
      </c>
      <c r="D1120" s="9">
        <v>0.54477392706450001</v>
      </c>
      <c r="E1120" s="9">
        <v>0.51185039819699996</v>
      </c>
      <c r="F1120" s="9">
        <v>0.48217034891869998</v>
      </c>
      <c r="G1120" s="9">
        <v>0.55360583989550005</v>
      </c>
      <c r="H1120" s="9">
        <v>0.51590525146650001</v>
      </c>
      <c r="I1120" s="9">
        <v>0.52179304186179998</v>
      </c>
      <c r="J1120" s="9">
        <v>0.54535189592699995</v>
      </c>
      <c r="K1120" s="9">
        <v>0.47983600289329997</v>
      </c>
      <c r="L1120" s="9">
        <v>0.56476123992600002</v>
      </c>
      <c r="M1120" s="9">
        <v>0.49973105822620001</v>
      </c>
      <c r="N1120" s="9">
        <v>0.53442657182719999</v>
      </c>
      <c r="O1120" s="9">
        <v>0.47095028884250001</v>
      </c>
      <c r="P1120" s="9">
        <v>0.5515516033133</v>
      </c>
      <c r="Q1120" s="9">
        <v>0.51742727466640004</v>
      </c>
      <c r="R1120" s="9">
        <v>0.52790608645320003</v>
      </c>
      <c r="S1120" s="9">
        <v>0.45494893698279998</v>
      </c>
      <c r="T1120" s="9">
        <v>0.54197202469469996</v>
      </c>
      <c r="U1120" s="9">
        <v>0.48350075090229999</v>
      </c>
      <c r="V1120" s="9">
        <v>0.43330099904160002</v>
      </c>
      <c r="W1120" s="9">
        <v>0.56085671646489998</v>
      </c>
      <c r="X1120" s="9">
        <v>0.54572485769790002</v>
      </c>
      <c r="Y1120" s="9">
        <v>0.55893153217320002</v>
      </c>
      <c r="Z1120" s="9">
        <v>0.4910626411431</v>
      </c>
      <c r="AA1120" s="10">
        <v>0.4126548001459</v>
      </c>
      <c r="AB1120" s="9">
        <v>0.51833361984750004</v>
      </c>
      <c r="AC1120" s="9">
        <v>0.48339613878839999</v>
      </c>
      <c r="AD1120" s="9">
        <v>0.51798534088500003</v>
      </c>
      <c r="AE1120" s="9">
        <v>0.50934910599539995</v>
      </c>
      <c r="AF1120" s="9">
        <v>0.47474639510849997</v>
      </c>
      <c r="AG1120" s="9">
        <v>0.4013749538186</v>
      </c>
      <c r="AH1120" s="9">
        <v>0.48418558167320003</v>
      </c>
      <c r="AI1120" s="9">
        <v>0.51371930707070002</v>
      </c>
      <c r="AJ1120" s="11">
        <v>0.60174521040310003</v>
      </c>
      <c r="AK1120" s="10">
        <v>0.42664633165150001</v>
      </c>
      <c r="AL1120" s="9">
        <v>0.43584508826840002</v>
      </c>
      <c r="AM1120" s="9">
        <v>0.51945256645759996</v>
      </c>
      <c r="AN1120" s="9">
        <v>0.55432526432249996</v>
      </c>
      <c r="AO1120" s="9">
        <v>0.37592387151599999</v>
      </c>
      <c r="AP1120" s="9">
        <v>0.52619179508189995</v>
      </c>
      <c r="AQ1120" s="9">
        <v>0.53048862525130003</v>
      </c>
      <c r="AR1120" s="9">
        <v>0.51370205968490001</v>
      </c>
      <c r="AS1120" s="9">
        <v>0.5235030056719</v>
      </c>
      <c r="AT1120" s="9">
        <v>0.47474639510849997</v>
      </c>
      <c r="AU1120" s="9">
        <v>0.5499770154161</v>
      </c>
      <c r="AV1120" s="9">
        <v>0.50934910599539995</v>
      </c>
      <c r="AW1120" s="9">
        <v>0.54697471564900002</v>
      </c>
      <c r="AX1120" s="9">
        <v>0.51373445555630004</v>
      </c>
    </row>
    <row r="1121" spans="1:50" x14ac:dyDescent="0.35">
      <c r="A1121" t="s">
        <v>666</v>
      </c>
      <c r="B1121" s="9">
        <v>0.45339785548930001</v>
      </c>
      <c r="C1121" s="9">
        <v>0.48618890868719999</v>
      </c>
      <c r="D1121" s="9">
        <v>0.42254821426319999</v>
      </c>
      <c r="E1121" s="9">
        <v>0.43249012610920001</v>
      </c>
      <c r="F1121" s="9">
        <v>0.48873025751569998</v>
      </c>
      <c r="G1121" s="9">
        <v>0.42682954164140002</v>
      </c>
      <c r="H1121" s="9">
        <v>0.45949808469640002</v>
      </c>
      <c r="I1121" s="9">
        <v>0.4430580569775</v>
      </c>
      <c r="J1121" s="9">
        <v>0.43402285677210001</v>
      </c>
      <c r="K1121" s="9">
        <v>0.47303573947880001</v>
      </c>
      <c r="L1121" s="9">
        <v>0.41402504518080002</v>
      </c>
      <c r="M1121" s="9">
        <v>0.47740211492759999</v>
      </c>
      <c r="N1121" s="9">
        <v>0.43227868567420002</v>
      </c>
      <c r="O1121" s="9">
        <v>0.47528054849469997</v>
      </c>
      <c r="P1121" s="9">
        <v>0.43182991249449998</v>
      </c>
      <c r="Q1121" s="9">
        <v>0.43366600254839999</v>
      </c>
      <c r="R1121" s="9">
        <v>0.4495719573368</v>
      </c>
      <c r="S1121" s="9">
        <v>0.49280975488599998</v>
      </c>
      <c r="T1121" s="9">
        <v>0.4323453502986</v>
      </c>
      <c r="U1121" s="9">
        <v>0.47588862297669998</v>
      </c>
      <c r="V1121" s="9">
        <v>0.51711186317190005</v>
      </c>
      <c r="W1121" s="9">
        <v>0.43914328353510002</v>
      </c>
      <c r="X1121" s="9">
        <v>0.41873744205520003</v>
      </c>
      <c r="Y1121" s="9">
        <v>0.41784767251999999</v>
      </c>
      <c r="Z1121" s="9">
        <v>0.48241124721209999</v>
      </c>
      <c r="AA1121" s="11">
        <v>0.55490328981890003</v>
      </c>
      <c r="AB1121" s="9">
        <v>0.48166638015250002</v>
      </c>
      <c r="AC1121" s="9">
        <v>0.49791257182010001</v>
      </c>
      <c r="AD1121" s="9">
        <v>0.46509271016010001</v>
      </c>
      <c r="AE1121" s="9">
        <v>0.44389842402539997</v>
      </c>
      <c r="AF1121" s="9">
        <v>0.49263289182339998</v>
      </c>
      <c r="AG1121" s="9">
        <v>0.57510036149910004</v>
      </c>
      <c r="AH1121" s="9">
        <v>0.37658363372109999</v>
      </c>
      <c r="AI1121" s="9">
        <v>0.45430170001530001</v>
      </c>
      <c r="AJ1121" s="10">
        <v>0.3832797981471</v>
      </c>
      <c r="AK1121" s="11">
        <v>0.5397654737459</v>
      </c>
      <c r="AL1121" s="9">
        <v>0.54055176778080005</v>
      </c>
      <c r="AM1121" s="9">
        <v>0.45906743292169999</v>
      </c>
      <c r="AN1121" s="9">
        <v>0.3484112398891</v>
      </c>
      <c r="AO1121" s="9">
        <v>0.37534888741880001</v>
      </c>
      <c r="AP1121" s="9">
        <v>0.45375679364369997</v>
      </c>
      <c r="AQ1121" s="9">
        <v>0.4277909360528</v>
      </c>
      <c r="AR1121" s="9">
        <v>0.45339785548930001</v>
      </c>
      <c r="AS1121" s="9">
        <v>0.45232078043660001</v>
      </c>
      <c r="AT1121" s="9">
        <v>0.49263289182339998</v>
      </c>
      <c r="AU1121" s="9">
        <v>0.42268595770799999</v>
      </c>
      <c r="AV1121" s="9">
        <v>0.44389842402539997</v>
      </c>
      <c r="AW1121" s="9">
        <v>0.42029724454599998</v>
      </c>
      <c r="AX1121" s="9">
        <v>0.45350798499900002</v>
      </c>
    </row>
    <row r="1122" spans="1:50" x14ac:dyDescent="0.35">
      <c r="A1122" t="s">
        <v>667</v>
      </c>
      <c r="B1122" s="9">
        <v>3.2900084825800001E-2</v>
      </c>
      <c r="C1122" s="9">
        <v>3.2841691038469997E-2</v>
      </c>
      <c r="D1122" s="9">
        <v>3.2677858672320002E-2</v>
      </c>
      <c r="E1122" s="9">
        <v>5.5659475693810002E-2</v>
      </c>
      <c r="F1122" s="9">
        <v>2.9099393565689999E-2</v>
      </c>
      <c r="G1122" s="9">
        <v>1.9564618463140001E-2</v>
      </c>
      <c r="H1122" s="9">
        <v>2.4596663837059999E-2</v>
      </c>
      <c r="I1122" s="9">
        <v>3.5148901160670001E-2</v>
      </c>
      <c r="J1122" s="9">
        <v>2.062524730085E-2</v>
      </c>
      <c r="K1122" s="9">
        <v>4.7128257627939998E-2</v>
      </c>
      <c r="L1122" s="9">
        <v>2.1213714893189999E-2</v>
      </c>
      <c r="M1122" s="9">
        <v>2.2866826846180001E-2</v>
      </c>
      <c r="N1122" s="9">
        <v>3.3294742498599997E-2</v>
      </c>
      <c r="O1122" s="9">
        <v>5.3769162662809997E-2</v>
      </c>
      <c r="P1122" s="9">
        <v>1.6618484192170001E-2</v>
      </c>
      <c r="Q1122" s="9">
        <v>4.8906722785179997E-2</v>
      </c>
      <c r="R1122" s="9">
        <v>2.252195620999E-2</v>
      </c>
      <c r="S1122" s="9">
        <v>5.2241308131200002E-2</v>
      </c>
      <c r="T1122" s="9">
        <v>2.5682625006740002E-2</v>
      </c>
      <c r="U1122" s="9">
        <v>4.0610626120970002E-2</v>
      </c>
      <c r="V1122" s="9">
        <v>4.9587137786529997E-2</v>
      </c>
      <c r="W1122" s="9">
        <v>0</v>
      </c>
      <c r="X1122" s="9">
        <v>3.553770024689E-2</v>
      </c>
      <c r="Y1122" s="9">
        <v>2.3220795306800001E-2</v>
      </c>
      <c r="Z1122" s="9">
        <v>2.6526111644820001E-2</v>
      </c>
      <c r="AA1122" s="9">
        <v>3.2441910035159997E-2</v>
      </c>
      <c r="AB1122" s="9">
        <v>0</v>
      </c>
      <c r="AC1122" s="9">
        <v>1.869128939146E-2</v>
      </c>
      <c r="AD1122" s="9">
        <v>1.6921948954929999E-2</v>
      </c>
      <c r="AE1122" s="9">
        <v>4.6752469979230001E-2</v>
      </c>
      <c r="AF1122" s="9">
        <v>3.2620713068059998E-2</v>
      </c>
      <c r="AG1122" s="9">
        <v>2.3524684682389999E-2</v>
      </c>
      <c r="AH1122" s="11">
        <v>0.13923078460569999</v>
      </c>
      <c r="AI1122" s="9">
        <v>3.1978992914030002E-2</v>
      </c>
      <c r="AJ1122" s="9">
        <v>1.497499144973E-2</v>
      </c>
      <c r="AK1122" s="9">
        <v>3.3588194602640002E-2</v>
      </c>
      <c r="AL1122" s="9">
        <v>2.360314395081E-2</v>
      </c>
      <c r="AM1122" s="9">
        <v>2.1480000620730001E-2</v>
      </c>
      <c r="AN1122" s="9">
        <v>9.7263495788420001E-2</v>
      </c>
      <c r="AO1122" s="11">
        <v>0.2487272410651</v>
      </c>
      <c r="AP1122" s="10">
        <v>2.005141127447E-2</v>
      </c>
      <c r="AQ1122" s="9">
        <v>4.1720438695910002E-2</v>
      </c>
      <c r="AR1122" s="9">
        <v>3.2900084825800001E-2</v>
      </c>
      <c r="AS1122" s="9">
        <v>2.4176213891500001E-2</v>
      </c>
      <c r="AT1122" s="9">
        <v>3.2620713068059998E-2</v>
      </c>
      <c r="AU1122" s="9">
        <v>2.7337026875850001E-2</v>
      </c>
      <c r="AV1122" s="9">
        <v>4.6752469979230001E-2</v>
      </c>
      <c r="AW1122" s="9">
        <v>3.2728039804999998E-2</v>
      </c>
      <c r="AX1122" s="9">
        <v>3.2757559444619999E-2</v>
      </c>
    </row>
    <row r="1123" spans="1:50" x14ac:dyDescent="0.35">
      <c r="A1123" t="s">
        <v>391</v>
      </c>
      <c r="B1123" s="9">
        <v>1</v>
      </c>
      <c r="C1123" s="9">
        <v>1</v>
      </c>
      <c r="D1123" s="9">
        <v>1</v>
      </c>
      <c r="E1123" s="9">
        <v>1</v>
      </c>
      <c r="F1123" s="9">
        <v>1</v>
      </c>
      <c r="G1123" s="9">
        <v>1</v>
      </c>
      <c r="H1123" s="9">
        <v>1</v>
      </c>
      <c r="I1123" s="9">
        <v>1</v>
      </c>
      <c r="J1123" s="9">
        <v>1</v>
      </c>
      <c r="K1123" s="9">
        <v>1</v>
      </c>
      <c r="L1123" s="9">
        <v>1</v>
      </c>
      <c r="M1123" s="9">
        <v>1</v>
      </c>
      <c r="N1123" s="9">
        <v>1</v>
      </c>
      <c r="O1123" s="9">
        <v>1</v>
      </c>
      <c r="P1123" s="9">
        <v>1</v>
      </c>
      <c r="Q1123" s="9">
        <v>1</v>
      </c>
      <c r="R1123" s="9">
        <v>1</v>
      </c>
      <c r="S1123" s="9">
        <v>1</v>
      </c>
      <c r="T1123" s="9">
        <v>1</v>
      </c>
      <c r="U1123" s="9">
        <v>1</v>
      </c>
      <c r="V1123" s="9">
        <v>1</v>
      </c>
      <c r="W1123" s="9">
        <v>1</v>
      </c>
      <c r="X1123" s="9">
        <v>1</v>
      </c>
      <c r="Y1123" s="9">
        <v>1</v>
      </c>
      <c r="Z1123" s="9">
        <v>1</v>
      </c>
      <c r="AA1123" s="9">
        <v>1</v>
      </c>
      <c r="AB1123" s="9">
        <v>1</v>
      </c>
      <c r="AC1123" s="9">
        <v>1</v>
      </c>
      <c r="AD1123" s="9">
        <v>1</v>
      </c>
      <c r="AE1123" s="9">
        <v>1</v>
      </c>
      <c r="AF1123" s="9">
        <v>1</v>
      </c>
      <c r="AG1123" s="9">
        <v>1</v>
      </c>
      <c r="AH1123" s="9">
        <v>1</v>
      </c>
      <c r="AI1123" s="9">
        <v>1</v>
      </c>
      <c r="AJ1123" s="9">
        <v>1</v>
      </c>
      <c r="AK1123" s="9">
        <v>1</v>
      </c>
      <c r="AL1123" s="9">
        <v>1</v>
      </c>
      <c r="AM1123" s="9">
        <v>1</v>
      </c>
      <c r="AN1123" s="9">
        <v>1</v>
      </c>
      <c r="AO1123" s="9">
        <v>1</v>
      </c>
      <c r="AP1123" s="9">
        <v>1</v>
      </c>
      <c r="AQ1123" s="9">
        <v>1</v>
      </c>
      <c r="AR1123" s="9">
        <v>1</v>
      </c>
      <c r="AS1123" s="9">
        <v>1</v>
      </c>
      <c r="AT1123" s="9">
        <v>1</v>
      </c>
      <c r="AU1123" s="9">
        <v>1</v>
      </c>
      <c r="AV1123" s="9">
        <v>1</v>
      </c>
      <c r="AW1123" s="9">
        <v>1</v>
      </c>
      <c r="AX1123" s="9">
        <v>1</v>
      </c>
    </row>
    <row r="1124" spans="1:50" x14ac:dyDescent="0.35">
      <c r="A1124" t="s">
        <v>341</v>
      </c>
      <c r="B1124" s="6">
        <v>1373</v>
      </c>
      <c r="C1124" s="6">
        <v>635</v>
      </c>
      <c r="D1124" s="6">
        <v>729</v>
      </c>
      <c r="E1124" s="6">
        <v>217</v>
      </c>
      <c r="F1124" s="6">
        <v>212</v>
      </c>
      <c r="G1124" s="6">
        <v>299</v>
      </c>
      <c r="H1124" s="6">
        <v>511</v>
      </c>
      <c r="I1124" s="6">
        <v>209</v>
      </c>
      <c r="J1124" s="6">
        <v>168</v>
      </c>
      <c r="K1124" s="6">
        <v>268</v>
      </c>
      <c r="L1124" s="6">
        <v>243</v>
      </c>
      <c r="M1124" s="6">
        <v>412</v>
      </c>
      <c r="N1124" s="6">
        <v>372</v>
      </c>
      <c r="O1124" s="6">
        <v>346</v>
      </c>
      <c r="P1124" s="6">
        <v>438</v>
      </c>
      <c r="Q1124" s="6">
        <v>234</v>
      </c>
      <c r="R1124" s="6">
        <v>280</v>
      </c>
      <c r="S1124" s="6">
        <v>421</v>
      </c>
      <c r="T1124" s="6">
        <v>672</v>
      </c>
      <c r="U1124" s="6">
        <v>701</v>
      </c>
      <c r="V1124" s="6">
        <v>138</v>
      </c>
      <c r="W1124" s="6">
        <v>82</v>
      </c>
      <c r="X1124" s="6">
        <v>67</v>
      </c>
      <c r="Y1124" s="6">
        <v>179</v>
      </c>
      <c r="Z1124" s="6">
        <v>122</v>
      </c>
      <c r="AA1124" s="6">
        <v>240</v>
      </c>
      <c r="AB1124" s="6">
        <v>79</v>
      </c>
      <c r="AC1124" s="6">
        <v>127</v>
      </c>
      <c r="AD1124" s="6">
        <v>182</v>
      </c>
      <c r="AE1124" s="6">
        <v>159</v>
      </c>
      <c r="AF1124" s="6">
        <v>186</v>
      </c>
      <c r="AG1124" s="6">
        <v>35</v>
      </c>
      <c r="AH1124" s="6">
        <v>86</v>
      </c>
      <c r="AI1124" s="6">
        <v>398</v>
      </c>
      <c r="AJ1124" s="6">
        <v>467</v>
      </c>
      <c r="AK1124" s="6">
        <v>425</v>
      </c>
      <c r="AL1124" s="6">
        <v>254</v>
      </c>
      <c r="AM1124" s="6">
        <v>174</v>
      </c>
      <c r="AN1124" s="6">
        <v>33</v>
      </c>
      <c r="AO1124" s="6">
        <v>41</v>
      </c>
      <c r="AP1124" s="6">
        <v>835</v>
      </c>
      <c r="AQ1124" s="6">
        <v>287</v>
      </c>
      <c r="AR1124" s="6">
        <v>1373</v>
      </c>
      <c r="AS1124" s="6">
        <v>933</v>
      </c>
      <c r="AT1124" s="6">
        <v>186</v>
      </c>
      <c r="AU1124" s="6">
        <v>135</v>
      </c>
      <c r="AV1124" s="6">
        <v>159</v>
      </c>
      <c r="AW1124" s="6">
        <v>116</v>
      </c>
      <c r="AX1124" s="6">
        <v>1364</v>
      </c>
    </row>
    <row r="1125" spans="1:50" x14ac:dyDescent="0.35">
      <c r="A1125" t="s">
        <v>668</v>
      </c>
    </row>
    <row r="1126" spans="1:50" x14ac:dyDescent="0.35">
      <c r="A1126" t="s">
        <v>343</v>
      </c>
    </row>
    <row r="1130" spans="1:50" x14ac:dyDescent="0.35">
      <c r="A1130" s="3" t="s">
        <v>337</v>
      </c>
    </row>
    <row r="1131" spans="1:50" x14ac:dyDescent="0.35">
      <c r="A1131" t="s">
        <v>108</v>
      </c>
    </row>
    <row r="1132" spans="1:50" ht="130.5" x14ac:dyDescent="0.35">
      <c r="A1132" s="4" t="s">
        <v>425</v>
      </c>
      <c r="B1132" s="4" t="s">
        <v>344</v>
      </c>
      <c r="C1132" s="4" t="s">
        <v>345</v>
      </c>
      <c r="D1132" s="4" t="s">
        <v>346</v>
      </c>
      <c r="E1132" s="4" t="s">
        <v>579</v>
      </c>
      <c r="F1132" s="4" t="s">
        <v>348</v>
      </c>
      <c r="G1132" s="4" t="s">
        <v>349</v>
      </c>
      <c r="H1132" s="4" t="s">
        <v>350</v>
      </c>
      <c r="I1132" s="4" t="s">
        <v>351</v>
      </c>
      <c r="J1132" s="4" t="s">
        <v>352</v>
      </c>
      <c r="K1132" s="4" t="s">
        <v>353</v>
      </c>
      <c r="L1132" s="4" t="s">
        <v>580</v>
      </c>
      <c r="M1132" s="4" t="s">
        <v>581</v>
      </c>
      <c r="N1132" s="4" t="s">
        <v>356</v>
      </c>
      <c r="O1132" s="4" t="s">
        <v>357</v>
      </c>
      <c r="P1132" s="4" t="s">
        <v>582</v>
      </c>
      <c r="Q1132" s="4" t="s">
        <v>359</v>
      </c>
      <c r="R1132" s="4" t="s">
        <v>361</v>
      </c>
      <c r="S1132" s="4" t="s">
        <v>362</v>
      </c>
      <c r="T1132" s="4" t="s">
        <v>360</v>
      </c>
      <c r="U1132" s="4" t="s">
        <v>363</v>
      </c>
      <c r="V1132" s="4" t="s">
        <v>364</v>
      </c>
      <c r="W1132" s="4" t="s">
        <v>365</v>
      </c>
      <c r="X1132" s="4" t="s">
        <v>366</v>
      </c>
      <c r="Y1132" s="4" t="s">
        <v>367</v>
      </c>
      <c r="Z1132" s="4" t="s">
        <v>368</v>
      </c>
      <c r="AA1132" s="4" t="s">
        <v>369</v>
      </c>
      <c r="AB1132" s="4" t="s">
        <v>370</v>
      </c>
      <c r="AC1132" s="4" t="s">
        <v>371</v>
      </c>
      <c r="AD1132" s="4" t="s">
        <v>372</v>
      </c>
      <c r="AE1132" s="4" t="s">
        <v>373</v>
      </c>
      <c r="AF1132" s="4" t="s">
        <v>374</v>
      </c>
      <c r="AG1132" s="4" t="s">
        <v>375</v>
      </c>
      <c r="AH1132" s="4" t="s">
        <v>376</v>
      </c>
      <c r="AI1132" s="4" t="s">
        <v>583</v>
      </c>
      <c r="AJ1132" s="4" t="s">
        <v>584</v>
      </c>
      <c r="AK1132" s="4" t="s">
        <v>380</v>
      </c>
      <c r="AL1132" s="4" t="s">
        <v>381</v>
      </c>
      <c r="AM1132" s="4" t="s">
        <v>379</v>
      </c>
      <c r="AN1132" s="4" t="s">
        <v>382</v>
      </c>
      <c r="AO1132" s="4" t="s">
        <v>383</v>
      </c>
      <c r="AP1132" s="4" t="s">
        <v>585</v>
      </c>
      <c r="AQ1132" s="4" t="s">
        <v>586</v>
      </c>
      <c r="AR1132" s="4" t="s">
        <v>587</v>
      </c>
      <c r="AS1132" s="4" t="s">
        <v>182</v>
      </c>
      <c r="AT1132" s="4" t="s">
        <v>389</v>
      </c>
      <c r="AU1132" s="4" t="s">
        <v>298</v>
      </c>
      <c r="AV1132" s="4" t="s">
        <v>390</v>
      </c>
      <c r="AW1132" s="4" t="s">
        <v>299</v>
      </c>
      <c r="AX1132" s="4" t="s">
        <v>391</v>
      </c>
    </row>
    <row r="1133" spans="1:50" x14ac:dyDescent="0.35">
      <c r="A1133" s="13" t="s">
        <v>669</v>
      </c>
      <c r="B1133" s="9">
        <v>0.51489263834080001</v>
      </c>
      <c r="C1133" s="9">
        <v>0.49949851358980002</v>
      </c>
      <c r="D1133" s="9">
        <v>0.52988756785430002</v>
      </c>
      <c r="E1133" s="10">
        <v>0.31429798552749999</v>
      </c>
      <c r="F1133" s="10">
        <v>0.41264920036699998</v>
      </c>
      <c r="G1133" s="9">
        <v>0.56160344016849995</v>
      </c>
      <c r="H1133" s="9">
        <v>0.48299178071580001</v>
      </c>
      <c r="I1133" s="9">
        <v>0.50616014461119996</v>
      </c>
      <c r="J1133" s="9">
        <v>0.57745246009039997</v>
      </c>
      <c r="K1133" s="11">
        <v>0.63974685595229996</v>
      </c>
      <c r="L1133" s="9">
        <v>0.52305253059870005</v>
      </c>
      <c r="M1133" s="9">
        <v>0.50689822651600003</v>
      </c>
      <c r="N1133" s="9">
        <v>0.50224492404419996</v>
      </c>
      <c r="O1133" s="9">
        <v>0.53214961645360004</v>
      </c>
      <c r="P1133" s="9">
        <v>0.4935320067383</v>
      </c>
      <c r="Q1133" s="9">
        <v>0.5137119581356</v>
      </c>
      <c r="R1133" s="9">
        <v>0.51034265066600004</v>
      </c>
      <c r="S1133" s="9">
        <v>0.54536752987600001</v>
      </c>
      <c r="T1133" s="9">
        <v>0.49919703924129999</v>
      </c>
      <c r="U1133" s="9">
        <v>0.53166052732699998</v>
      </c>
      <c r="V1133" s="9">
        <v>0.5993926316896</v>
      </c>
      <c r="W1133" s="9">
        <v>0.46244868011020002</v>
      </c>
      <c r="X1133" s="9">
        <v>0.47682306888280002</v>
      </c>
      <c r="Y1133" s="9">
        <v>0.42535312780110002</v>
      </c>
      <c r="Z1133" s="9">
        <v>0.47219801686189999</v>
      </c>
      <c r="AA1133" s="11">
        <v>0.64415494443010002</v>
      </c>
      <c r="AB1133" s="10">
        <v>0.30652718710429999</v>
      </c>
      <c r="AC1133" s="9">
        <v>0.50690677984230004</v>
      </c>
      <c r="AD1133" s="10">
        <v>0.26577620506310001</v>
      </c>
      <c r="AE1133" s="9">
        <v>0.58766931864960004</v>
      </c>
      <c r="AF1133" s="9">
        <v>0.50515368402490002</v>
      </c>
      <c r="AG1133" s="10">
        <v>0.10780299124999999</v>
      </c>
      <c r="AH1133" s="9">
        <v>0.49261580206619998</v>
      </c>
      <c r="AI1133" s="11">
        <v>0.6142181515563</v>
      </c>
      <c r="AJ1133" s="10">
        <v>0.34680397355789999</v>
      </c>
      <c r="AK1133" s="11">
        <v>0.59832497371189997</v>
      </c>
      <c r="AL1133" s="9">
        <v>0.59142209182539995</v>
      </c>
      <c r="AM1133" s="9">
        <v>0.48152738215489999</v>
      </c>
      <c r="AN1133" s="9">
        <v>0.47427244014699999</v>
      </c>
      <c r="AO1133" s="9">
        <v>0.52793691067790005</v>
      </c>
      <c r="AP1133" s="11">
        <v>0.55916908997790005</v>
      </c>
      <c r="AQ1133" s="9">
        <v>0.43151587794680002</v>
      </c>
      <c r="AR1133" s="9">
        <v>0.51489263834080001</v>
      </c>
      <c r="AS1133" s="9">
        <v>0.51865283821319996</v>
      </c>
      <c r="AT1133" s="9">
        <v>0.50515368402490002</v>
      </c>
      <c r="AU1133" s="9">
        <v>0.53433060062930005</v>
      </c>
      <c r="AV1133" s="9">
        <v>0.58766931864960004</v>
      </c>
      <c r="AW1133" s="9">
        <v>0.6001703583029</v>
      </c>
      <c r="AX1133" s="9">
        <v>0.51510397440949995</v>
      </c>
    </row>
    <row r="1134" spans="1:50" x14ac:dyDescent="0.35">
      <c r="A1134" s="13"/>
      <c r="B1134" s="6">
        <v>717</v>
      </c>
      <c r="C1134" s="6">
        <v>324</v>
      </c>
      <c r="D1134" s="6">
        <v>389</v>
      </c>
      <c r="E1134" s="6">
        <v>70</v>
      </c>
      <c r="F1134" s="6">
        <v>94</v>
      </c>
      <c r="G1134" s="6">
        <v>174</v>
      </c>
      <c r="H1134" s="6">
        <v>268</v>
      </c>
      <c r="I1134" s="6">
        <v>109</v>
      </c>
      <c r="J1134" s="6">
        <v>98</v>
      </c>
      <c r="K1134" s="6">
        <v>172</v>
      </c>
      <c r="L1134" s="6">
        <v>127</v>
      </c>
      <c r="M1134" s="6">
        <v>212</v>
      </c>
      <c r="N1134" s="6">
        <v>192</v>
      </c>
      <c r="O1134" s="6">
        <v>186</v>
      </c>
      <c r="P1134" s="6">
        <v>230</v>
      </c>
      <c r="Q1134" s="6">
        <v>121</v>
      </c>
      <c r="R1134" s="6">
        <v>141</v>
      </c>
      <c r="S1134" s="6">
        <v>225</v>
      </c>
      <c r="T1134" s="6">
        <v>351</v>
      </c>
      <c r="U1134" s="6">
        <v>366</v>
      </c>
      <c r="V1134" s="6">
        <v>83</v>
      </c>
      <c r="W1134" s="6">
        <v>41</v>
      </c>
      <c r="X1134" s="6">
        <v>31</v>
      </c>
      <c r="Y1134" s="6">
        <v>80</v>
      </c>
      <c r="Z1134" s="6">
        <v>58</v>
      </c>
      <c r="AA1134" s="6">
        <v>159</v>
      </c>
      <c r="AB1134" s="6">
        <v>27</v>
      </c>
      <c r="AC1134" s="6">
        <v>63</v>
      </c>
      <c r="AD1134" s="6">
        <v>46</v>
      </c>
      <c r="AE1134" s="6">
        <v>100</v>
      </c>
      <c r="AF1134" s="6">
        <v>93</v>
      </c>
      <c r="AG1134" s="6">
        <v>4</v>
      </c>
      <c r="AH1134" s="6">
        <v>42</v>
      </c>
      <c r="AI1134" s="6">
        <v>247</v>
      </c>
      <c r="AJ1134" s="6">
        <v>166</v>
      </c>
      <c r="AK1134" s="6">
        <v>254</v>
      </c>
      <c r="AL1134" s="6">
        <v>155</v>
      </c>
      <c r="AM1134" s="6">
        <v>89</v>
      </c>
      <c r="AN1134" s="6">
        <v>15</v>
      </c>
      <c r="AO1134" s="6">
        <v>22</v>
      </c>
      <c r="AP1134" s="6">
        <v>477</v>
      </c>
      <c r="AQ1134" s="6">
        <v>126</v>
      </c>
      <c r="AR1134" s="6">
        <v>717</v>
      </c>
      <c r="AS1134" s="6">
        <v>489</v>
      </c>
      <c r="AT1134" s="6">
        <v>93</v>
      </c>
      <c r="AU1134" s="6">
        <v>73</v>
      </c>
      <c r="AV1134" s="6">
        <v>100</v>
      </c>
      <c r="AW1134" s="6">
        <v>75</v>
      </c>
      <c r="AX1134" s="6">
        <v>713</v>
      </c>
    </row>
    <row r="1135" spans="1:50" x14ac:dyDescent="0.35">
      <c r="A1135" s="13" t="s">
        <v>670</v>
      </c>
      <c r="B1135" s="9">
        <v>0.2086052529952</v>
      </c>
      <c r="C1135" s="9">
        <v>0.22896697060189999</v>
      </c>
      <c r="D1135" s="9">
        <v>0.1890958413835</v>
      </c>
      <c r="E1135" s="9">
        <v>0.19479660949659999</v>
      </c>
      <c r="F1135" s="9">
        <v>0.1866503262634</v>
      </c>
      <c r="G1135" s="9">
        <v>0.228814075762</v>
      </c>
      <c r="H1135" s="9">
        <v>0.20656185708569999</v>
      </c>
      <c r="I1135" s="9">
        <v>0.23243527148519999</v>
      </c>
      <c r="J1135" s="9">
        <v>0.21813921466710001</v>
      </c>
      <c r="K1135" s="9">
        <v>0.1918212624806</v>
      </c>
      <c r="L1135" s="9">
        <v>0.19358431719790001</v>
      </c>
      <c r="M1135" s="9">
        <v>0.2186859305778</v>
      </c>
      <c r="N1135" s="9">
        <v>0.21028032678229999</v>
      </c>
      <c r="O1135" s="9">
        <v>0.2054992070976</v>
      </c>
      <c r="P1135" s="9">
        <v>0.21634912807779999</v>
      </c>
      <c r="Q1135" s="9">
        <v>0.2499401186138</v>
      </c>
      <c r="R1135" s="9">
        <v>0.2074587949276</v>
      </c>
      <c r="S1135" s="9">
        <v>0.1791986131834</v>
      </c>
      <c r="T1135" s="9">
        <v>0.22577898494160001</v>
      </c>
      <c r="U1135" s="9">
        <v>0.1902582482753</v>
      </c>
      <c r="V1135" s="9">
        <v>0.2171002940673</v>
      </c>
      <c r="W1135" s="9">
        <v>0.2522172248308</v>
      </c>
      <c r="X1135" s="9">
        <v>0.2000443631188</v>
      </c>
      <c r="Y1135" s="9">
        <v>0.2877995753873</v>
      </c>
      <c r="Z1135" s="9">
        <v>0.16625700787469999</v>
      </c>
      <c r="AA1135" s="9">
        <v>0.15818258400759999</v>
      </c>
      <c r="AB1135" s="9">
        <v>0.30795913360880001</v>
      </c>
      <c r="AC1135" s="9">
        <v>0.1495591743486</v>
      </c>
      <c r="AD1135" s="11">
        <v>0.3877503569397</v>
      </c>
      <c r="AE1135" s="9">
        <v>0.12062862518380001</v>
      </c>
      <c r="AF1135" s="9">
        <v>0.2249912945541</v>
      </c>
      <c r="AG1135" s="9">
        <v>0.1131691272835</v>
      </c>
      <c r="AH1135" s="9">
        <v>0.12578115759130001</v>
      </c>
      <c r="AI1135" s="9">
        <v>0.18720478706839999</v>
      </c>
      <c r="AJ1135" s="11">
        <v>0.3195241275299</v>
      </c>
      <c r="AK1135" s="9">
        <v>0.16575474878650001</v>
      </c>
      <c r="AL1135" s="10">
        <v>0.1279943799163</v>
      </c>
      <c r="AM1135" s="9">
        <v>0.21097617790289999</v>
      </c>
      <c r="AN1135" s="9">
        <v>0.1022510949834</v>
      </c>
      <c r="AO1135" s="9">
        <v>9.3570135925940004E-2</v>
      </c>
      <c r="AP1135" s="9">
        <v>0.18013339409490001</v>
      </c>
      <c r="AQ1135" s="9">
        <v>0.27014790100820002</v>
      </c>
      <c r="AR1135" s="9">
        <v>0.2086052529952</v>
      </c>
      <c r="AS1135" s="11">
        <v>0.23227433632239999</v>
      </c>
      <c r="AT1135" s="9">
        <v>0.2249912945541</v>
      </c>
      <c r="AU1135" s="9">
        <v>0.24457285212749999</v>
      </c>
      <c r="AV1135" s="9">
        <v>0.12062862518380001</v>
      </c>
      <c r="AW1135" s="9">
        <v>0.11916904323789999</v>
      </c>
      <c r="AX1135" s="9">
        <v>0.20849225166400001</v>
      </c>
    </row>
    <row r="1136" spans="1:50" x14ac:dyDescent="0.35">
      <c r="A1136" s="13"/>
      <c r="B1136" s="6">
        <v>286</v>
      </c>
      <c r="C1136" s="6">
        <v>144</v>
      </c>
      <c r="D1136" s="6">
        <v>140</v>
      </c>
      <c r="E1136" s="6">
        <v>42</v>
      </c>
      <c r="F1136" s="6">
        <v>40</v>
      </c>
      <c r="G1136" s="6">
        <v>67</v>
      </c>
      <c r="H1136" s="6">
        <v>107</v>
      </c>
      <c r="I1136" s="6">
        <v>48</v>
      </c>
      <c r="J1136" s="6">
        <v>39</v>
      </c>
      <c r="K1136" s="6">
        <v>50</v>
      </c>
      <c r="L1136" s="6">
        <v>46</v>
      </c>
      <c r="M1136" s="6">
        <v>90</v>
      </c>
      <c r="N1136" s="6">
        <v>76</v>
      </c>
      <c r="O1136" s="6">
        <v>74</v>
      </c>
      <c r="P1136" s="6">
        <v>96</v>
      </c>
      <c r="Q1136" s="6">
        <v>61</v>
      </c>
      <c r="R1136" s="6">
        <v>58</v>
      </c>
      <c r="S1136" s="6">
        <v>71</v>
      </c>
      <c r="T1136" s="6">
        <v>157</v>
      </c>
      <c r="U1136" s="6">
        <v>129</v>
      </c>
      <c r="V1136" s="6">
        <v>28</v>
      </c>
      <c r="W1136" s="6">
        <v>19</v>
      </c>
      <c r="X1136" s="6">
        <v>15</v>
      </c>
      <c r="Y1136" s="6">
        <v>49</v>
      </c>
      <c r="Z1136" s="6">
        <v>19</v>
      </c>
      <c r="AA1136" s="6">
        <v>31</v>
      </c>
      <c r="AB1136" s="6">
        <v>22</v>
      </c>
      <c r="AC1136" s="6">
        <v>22</v>
      </c>
      <c r="AD1136" s="6">
        <v>72</v>
      </c>
      <c r="AE1136" s="6">
        <v>20</v>
      </c>
      <c r="AF1136" s="6">
        <v>43</v>
      </c>
      <c r="AG1136" s="6">
        <v>5</v>
      </c>
      <c r="AH1136" s="6">
        <v>10</v>
      </c>
      <c r="AI1136" s="6">
        <v>71</v>
      </c>
      <c r="AJ1136" s="6">
        <v>150</v>
      </c>
      <c r="AK1136" s="6">
        <v>71</v>
      </c>
      <c r="AL1136" s="6">
        <v>34</v>
      </c>
      <c r="AM1136" s="6">
        <v>32</v>
      </c>
      <c r="AN1136" s="6">
        <v>4</v>
      </c>
      <c r="AO1136" s="6">
        <v>4</v>
      </c>
      <c r="AP1136" s="6">
        <v>154</v>
      </c>
      <c r="AQ1136" s="6">
        <v>77</v>
      </c>
      <c r="AR1136" s="6">
        <v>286</v>
      </c>
      <c r="AS1136" s="6">
        <v>213</v>
      </c>
      <c r="AT1136" s="6">
        <v>43</v>
      </c>
      <c r="AU1136" s="6">
        <v>34</v>
      </c>
      <c r="AV1136" s="6">
        <v>20</v>
      </c>
      <c r="AW1136" s="6">
        <v>15</v>
      </c>
      <c r="AX1136" s="6">
        <v>284</v>
      </c>
    </row>
    <row r="1137" spans="1:50" x14ac:dyDescent="0.35">
      <c r="A1137" s="13" t="s">
        <v>671</v>
      </c>
      <c r="B1137" s="9">
        <v>7.6859850170820004E-2</v>
      </c>
      <c r="C1137" s="9">
        <v>8.1094790354150001E-2</v>
      </c>
      <c r="D1137" s="9">
        <v>7.2564770953559996E-2</v>
      </c>
      <c r="E1137" s="9">
        <v>0.10392064070360001</v>
      </c>
      <c r="F1137" s="11">
        <v>0.15219101182290001</v>
      </c>
      <c r="G1137" s="9">
        <v>5.8024721479440003E-2</v>
      </c>
      <c r="H1137" s="11">
        <v>0.1077216509409</v>
      </c>
      <c r="I1137" s="9">
        <v>7.5050827502690001E-2</v>
      </c>
      <c r="J1137" s="9">
        <v>5.3967357845050003E-2</v>
      </c>
      <c r="K1137" s="10">
        <v>1.5758181067399998E-2</v>
      </c>
      <c r="L1137" s="9">
        <v>2.9878754178839999E-2</v>
      </c>
      <c r="M1137" s="9">
        <v>5.7574707289409999E-2</v>
      </c>
      <c r="N1137" s="9">
        <v>0.1179630124661</v>
      </c>
      <c r="O1137" s="9">
        <v>9.2639419025459996E-2</v>
      </c>
      <c r="P1137" s="11">
        <v>0.1176670114663</v>
      </c>
      <c r="Q1137" s="9">
        <v>7.0985866297109998E-2</v>
      </c>
      <c r="R1137" s="9">
        <v>5.7499233452480002E-2</v>
      </c>
      <c r="S1137" s="9">
        <v>4.0684099084330003E-2</v>
      </c>
      <c r="T1137" s="11">
        <v>0.1045624107932</v>
      </c>
      <c r="U1137" s="10">
        <v>4.7264709634440003E-2</v>
      </c>
      <c r="V1137" s="9">
        <v>5.1388844435490001E-2</v>
      </c>
      <c r="W1137" s="9">
        <v>5.8855481682050001E-2</v>
      </c>
      <c r="X1137" s="9">
        <v>8.3146104016809996E-2</v>
      </c>
      <c r="Y1137" s="9">
        <v>0.1159820201911</v>
      </c>
      <c r="Z1137" s="9">
        <v>0.1024210536332</v>
      </c>
      <c r="AA1137" s="10">
        <v>2.903710368858E-2</v>
      </c>
      <c r="AB1137" s="9">
        <v>0.1543044993273</v>
      </c>
      <c r="AC1137" s="9">
        <v>9.5412168572860001E-2</v>
      </c>
      <c r="AD1137" s="9">
        <v>0.12855621160139999</v>
      </c>
      <c r="AE1137" s="9">
        <v>5.5868251364870003E-2</v>
      </c>
      <c r="AF1137" s="9">
        <v>8.7189161103620003E-2</v>
      </c>
      <c r="AG1137" s="11">
        <v>0.46266953938229999</v>
      </c>
      <c r="AH1137" s="9">
        <v>0.14600729441470001</v>
      </c>
      <c r="AI1137" s="9">
        <v>4.5873615324840002E-2</v>
      </c>
      <c r="AJ1137" s="11">
        <v>0.1374661396844</v>
      </c>
      <c r="AK1137" s="10">
        <v>3.50679094289E-2</v>
      </c>
      <c r="AL1137" s="9">
        <v>8.1842220607329999E-2</v>
      </c>
      <c r="AM1137" s="9">
        <v>9.8517971564289999E-2</v>
      </c>
      <c r="AN1137" s="9">
        <v>6.6060711214639994E-2</v>
      </c>
      <c r="AO1137" s="9">
        <v>8.9925296336169996E-2</v>
      </c>
      <c r="AP1137" s="9">
        <v>7.0772229262639999E-2</v>
      </c>
      <c r="AQ1137" s="9">
        <v>0.1009652547035</v>
      </c>
      <c r="AR1137" s="9">
        <v>7.6859850170820004E-2</v>
      </c>
      <c r="AS1137" s="9">
        <v>6.2917547412960004E-2</v>
      </c>
      <c r="AT1137" s="9">
        <v>8.7189161103620003E-2</v>
      </c>
      <c r="AU1137" s="9">
        <v>5.2742367903069999E-2</v>
      </c>
      <c r="AV1137" s="9">
        <v>5.5868251364870003E-2</v>
      </c>
      <c r="AW1137" s="9">
        <v>1.8470254537459999E-2</v>
      </c>
      <c r="AX1137" s="9">
        <v>7.671443411178E-2</v>
      </c>
    </row>
    <row r="1138" spans="1:50" x14ac:dyDescent="0.35">
      <c r="A1138" s="13"/>
      <c r="B1138" s="6">
        <v>87</v>
      </c>
      <c r="C1138" s="6">
        <v>44</v>
      </c>
      <c r="D1138" s="6">
        <v>42</v>
      </c>
      <c r="E1138" s="6">
        <v>20</v>
      </c>
      <c r="F1138" s="6">
        <v>27</v>
      </c>
      <c r="G1138" s="6">
        <v>15</v>
      </c>
      <c r="H1138" s="6">
        <v>42</v>
      </c>
      <c r="I1138" s="6">
        <v>14</v>
      </c>
      <c r="J1138" s="6">
        <v>7</v>
      </c>
      <c r="K1138" s="6">
        <v>4</v>
      </c>
      <c r="L1138" s="6">
        <v>7</v>
      </c>
      <c r="M1138" s="6">
        <v>23</v>
      </c>
      <c r="N1138" s="6">
        <v>32</v>
      </c>
      <c r="O1138" s="6">
        <v>25</v>
      </c>
      <c r="P1138" s="6">
        <v>42</v>
      </c>
      <c r="Q1138" s="6">
        <v>14</v>
      </c>
      <c r="R1138" s="6">
        <v>13</v>
      </c>
      <c r="S1138" s="6">
        <v>18</v>
      </c>
      <c r="T1138" s="6">
        <v>56</v>
      </c>
      <c r="U1138" s="6">
        <v>31</v>
      </c>
      <c r="V1138" s="6">
        <v>8</v>
      </c>
      <c r="W1138" s="6">
        <v>5</v>
      </c>
      <c r="X1138" s="6">
        <v>4</v>
      </c>
      <c r="Y1138" s="6">
        <v>15</v>
      </c>
      <c r="Z1138" s="6">
        <v>9</v>
      </c>
      <c r="AA1138" s="6">
        <v>7</v>
      </c>
      <c r="AB1138" s="6">
        <v>8</v>
      </c>
      <c r="AC1138" s="6">
        <v>9</v>
      </c>
      <c r="AD1138" s="6">
        <v>21</v>
      </c>
      <c r="AE1138" s="6">
        <v>7</v>
      </c>
      <c r="AF1138" s="6">
        <v>14</v>
      </c>
      <c r="AG1138" s="6">
        <v>14</v>
      </c>
      <c r="AH1138" s="6">
        <v>9</v>
      </c>
      <c r="AI1138" s="6">
        <v>16</v>
      </c>
      <c r="AJ1138" s="6">
        <v>56</v>
      </c>
      <c r="AK1138" s="6">
        <v>13</v>
      </c>
      <c r="AL1138" s="6">
        <v>14</v>
      </c>
      <c r="AM1138" s="6">
        <v>15</v>
      </c>
      <c r="AN1138" s="6">
        <v>2</v>
      </c>
      <c r="AO1138" s="6">
        <v>1</v>
      </c>
      <c r="AP1138" s="6">
        <v>47</v>
      </c>
      <c r="AQ1138" s="6">
        <v>23</v>
      </c>
      <c r="AR1138" s="6">
        <v>87</v>
      </c>
      <c r="AS1138" s="6">
        <v>49</v>
      </c>
      <c r="AT1138" s="6">
        <v>14</v>
      </c>
      <c r="AU1138" s="6">
        <v>6</v>
      </c>
      <c r="AV1138" s="6">
        <v>7</v>
      </c>
      <c r="AW1138" s="6">
        <v>2</v>
      </c>
      <c r="AX1138" s="6">
        <v>86</v>
      </c>
    </row>
    <row r="1139" spans="1:50" x14ac:dyDescent="0.35">
      <c r="A1139" s="13" t="s">
        <v>672</v>
      </c>
      <c r="B1139" s="9">
        <v>6.3037668615939998E-2</v>
      </c>
      <c r="C1139" s="9">
        <v>5.2645979997900001E-2</v>
      </c>
      <c r="D1139" s="9">
        <v>7.3002116209260004E-2</v>
      </c>
      <c r="E1139" s="11">
        <v>0.140628212108</v>
      </c>
      <c r="F1139" s="9">
        <v>8.3763392997330002E-2</v>
      </c>
      <c r="G1139" s="9">
        <v>6.3417575024699996E-2</v>
      </c>
      <c r="H1139" s="9">
        <v>7.4155225163969996E-2</v>
      </c>
      <c r="I1139" s="9">
        <v>5.9328531380580002E-2</v>
      </c>
      <c r="J1139" s="9">
        <v>3.0578758314639999E-2</v>
      </c>
      <c r="K1139" s="9">
        <v>2.9534354713909999E-2</v>
      </c>
      <c r="L1139" s="9">
        <v>8.9896262748229996E-2</v>
      </c>
      <c r="M1139" s="9">
        <v>6.504466109616E-2</v>
      </c>
      <c r="N1139" s="9">
        <v>7.4660387722259997E-2</v>
      </c>
      <c r="O1139" s="10">
        <v>2.8101716103740002E-2</v>
      </c>
      <c r="P1139" s="9">
        <v>5.5031823271829997E-2</v>
      </c>
      <c r="Q1139" s="9">
        <v>4.7850410953070001E-2</v>
      </c>
      <c r="R1139" s="9">
        <v>8.7882321320550003E-2</v>
      </c>
      <c r="S1139" s="9">
        <v>6.4653636786039997E-2</v>
      </c>
      <c r="T1139" s="9">
        <v>5.3015815730349997E-2</v>
      </c>
      <c r="U1139" s="9">
        <v>7.3744193136430006E-2</v>
      </c>
      <c r="V1139" s="9">
        <v>4.7436133552069999E-2</v>
      </c>
      <c r="W1139" s="9">
        <v>3.9326668992620002E-2</v>
      </c>
      <c r="X1139" s="9">
        <v>8.6950143977509997E-2</v>
      </c>
      <c r="Y1139" s="9">
        <v>7.4657723677429996E-2</v>
      </c>
      <c r="Z1139" s="9">
        <v>7.3601045998409997E-2</v>
      </c>
      <c r="AA1139" s="9">
        <v>6.2020662951360002E-2</v>
      </c>
      <c r="AB1139" s="9">
        <v>0.1003412396426</v>
      </c>
      <c r="AC1139" s="9">
        <v>6.9456214502500002E-2</v>
      </c>
      <c r="AD1139" s="9">
        <v>9.8948205901280006E-2</v>
      </c>
      <c r="AE1139" s="9">
        <v>6.7590249121149998E-2</v>
      </c>
      <c r="AF1139" s="9">
        <v>3.4706962179579998E-2</v>
      </c>
      <c r="AG1139" s="9">
        <v>0</v>
      </c>
      <c r="AH1139" s="9">
        <v>1.9410599681239999E-2</v>
      </c>
      <c r="AI1139" s="9">
        <v>4.3839182318960002E-2</v>
      </c>
      <c r="AJ1139" s="9">
        <v>7.8092870325470007E-2</v>
      </c>
      <c r="AK1139" s="9">
        <v>6.0304895329519999E-2</v>
      </c>
      <c r="AL1139" s="9">
        <v>5.6509628894799997E-2</v>
      </c>
      <c r="AM1139" s="9">
        <v>5.530135913183E-2</v>
      </c>
      <c r="AN1139" s="9">
        <v>3.4344298212119997E-2</v>
      </c>
      <c r="AO1139" s="9">
        <v>1.6954236735670002E-2</v>
      </c>
      <c r="AP1139" s="9">
        <v>5.8455879720900002E-2</v>
      </c>
      <c r="AQ1139" s="9">
        <v>6.5288123903670003E-2</v>
      </c>
      <c r="AR1139" s="9">
        <v>6.3037668615939998E-2</v>
      </c>
      <c r="AS1139" s="9">
        <v>7.2071051010439993E-2</v>
      </c>
      <c r="AT1139" s="9">
        <v>3.4706962179579998E-2</v>
      </c>
      <c r="AU1139" s="9">
        <v>3.4570385114929998E-2</v>
      </c>
      <c r="AV1139" s="9">
        <v>6.7590249121149998E-2</v>
      </c>
      <c r="AW1139" s="9">
        <v>7.705434829103E-2</v>
      </c>
      <c r="AX1139" s="9">
        <v>6.3099312415629993E-2</v>
      </c>
    </row>
    <row r="1140" spans="1:50" x14ac:dyDescent="0.35">
      <c r="A1140" s="13"/>
      <c r="B1140" s="6">
        <v>91</v>
      </c>
      <c r="C1140" s="6">
        <v>37</v>
      </c>
      <c r="D1140" s="6">
        <v>54</v>
      </c>
      <c r="E1140" s="6">
        <v>29</v>
      </c>
      <c r="F1140" s="6">
        <v>20</v>
      </c>
      <c r="G1140" s="6">
        <v>17</v>
      </c>
      <c r="H1140" s="6">
        <v>37</v>
      </c>
      <c r="I1140" s="6">
        <v>12</v>
      </c>
      <c r="J1140" s="6">
        <v>5</v>
      </c>
      <c r="K1140" s="6">
        <v>8</v>
      </c>
      <c r="L1140" s="6">
        <v>21</v>
      </c>
      <c r="M1140" s="6">
        <v>28</v>
      </c>
      <c r="N1140" s="6">
        <v>30</v>
      </c>
      <c r="O1140" s="6">
        <v>12</v>
      </c>
      <c r="P1140" s="6">
        <v>25</v>
      </c>
      <c r="Q1140" s="6">
        <v>11</v>
      </c>
      <c r="R1140" s="6">
        <v>26</v>
      </c>
      <c r="S1140" s="6">
        <v>29</v>
      </c>
      <c r="T1140" s="6">
        <v>36</v>
      </c>
      <c r="U1140" s="6">
        <v>55</v>
      </c>
      <c r="V1140" s="6">
        <v>6</v>
      </c>
      <c r="W1140" s="6">
        <v>3</v>
      </c>
      <c r="X1140" s="6">
        <v>6</v>
      </c>
      <c r="Y1140" s="6">
        <v>13</v>
      </c>
      <c r="Z1140" s="6">
        <v>11</v>
      </c>
      <c r="AA1140" s="6">
        <v>17</v>
      </c>
      <c r="AB1140" s="6">
        <v>10</v>
      </c>
      <c r="AC1140" s="6">
        <v>10</v>
      </c>
      <c r="AD1140" s="6">
        <v>18</v>
      </c>
      <c r="AE1140" s="6">
        <v>13</v>
      </c>
      <c r="AF1140" s="6">
        <v>7</v>
      </c>
      <c r="AG1140" s="6">
        <v>0</v>
      </c>
      <c r="AH1140" s="6">
        <v>2</v>
      </c>
      <c r="AI1140" s="6">
        <v>18</v>
      </c>
      <c r="AJ1140" s="6">
        <v>36</v>
      </c>
      <c r="AK1140" s="6">
        <v>28</v>
      </c>
      <c r="AL1140" s="6">
        <v>16</v>
      </c>
      <c r="AM1140" s="6">
        <v>11</v>
      </c>
      <c r="AN1140" s="6">
        <v>2</v>
      </c>
      <c r="AO1140" s="6">
        <v>1</v>
      </c>
      <c r="AP1140" s="6">
        <v>50</v>
      </c>
      <c r="AQ1140" s="6">
        <v>20</v>
      </c>
      <c r="AR1140" s="6">
        <v>91</v>
      </c>
      <c r="AS1140" s="6">
        <v>69</v>
      </c>
      <c r="AT1140" s="6">
        <v>7</v>
      </c>
      <c r="AU1140" s="6">
        <v>5</v>
      </c>
      <c r="AV1140" s="6">
        <v>13</v>
      </c>
      <c r="AW1140" s="6">
        <v>11</v>
      </c>
      <c r="AX1140" s="6">
        <v>91</v>
      </c>
    </row>
    <row r="1141" spans="1:50" x14ac:dyDescent="0.35">
      <c r="A1141" s="13" t="s">
        <v>673</v>
      </c>
      <c r="B1141" s="9">
        <v>3.4169725865599999E-2</v>
      </c>
      <c r="C1141" s="9">
        <v>3.6379865328310002E-2</v>
      </c>
      <c r="D1141" s="9">
        <v>3.1957584330319998E-2</v>
      </c>
      <c r="E1141" s="11">
        <v>7.093455238502E-2</v>
      </c>
      <c r="F1141" s="9">
        <v>3.5591260610879999E-2</v>
      </c>
      <c r="G1141" s="9">
        <v>3.8196777395230003E-2</v>
      </c>
      <c r="H1141" s="9">
        <v>3.6821697381239998E-2</v>
      </c>
      <c r="I1141" s="9">
        <v>3.0610585777689998E-2</v>
      </c>
      <c r="J1141" s="9">
        <v>2.310773864336E-2</v>
      </c>
      <c r="K1141" s="9">
        <v>2.238060478883E-2</v>
      </c>
      <c r="L1141" s="9">
        <v>6.0487037476569999E-2</v>
      </c>
      <c r="M1141" s="9">
        <v>2.9849808573009999E-2</v>
      </c>
      <c r="N1141" s="9">
        <v>2.2157035454540001E-2</v>
      </c>
      <c r="O1141" s="9">
        <v>3.2559480313839997E-2</v>
      </c>
      <c r="P1141" s="9">
        <v>2.1911037973059998E-2</v>
      </c>
      <c r="Q1141" s="9">
        <v>2.297842998526E-2</v>
      </c>
      <c r="R1141" s="9">
        <v>3.8782149747100002E-2</v>
      </c>
      <c r="S1141" s="9">
        <v>5.2194853404100003E-2</v>
      </c>
      <c r="T1141" s="9">
        <v>2.221068242332E-2</v>
      </c>
      <c r="U1141" s="9">
        <v>4.6945785673910001E-2</v>
      </c>
      <c r="V1141" s="9">
        <v>2.6441530861029999E-2</v>
      </c>
      <c r="W1141" s="9">
        <v>6.0165295412779998E-2</v>
      </c>
      <c r="X1141" s="9">
        <v>5.0387416473579999E-2</v>
      </c>
      <c r="Y1141" s="9">
        <v>3.3038224292230002E-2</v>
      </c>
      <c r="Z1141" s="9">
        <v>2.442625499161E-2</v>
      </c>
      <c r="AA1141" s="9">
        <v>2.681893990815E-2</v>
      </c>
      <c r="AB1141" s="9">
        <v>3.1253602712380001E-2</v>
      </c>
      <c r="AC1141" s="9">
        <v>7.9739003049260002E-2</v>
      </c>
      <c r="AD1141" s="9">
        <v>3.8513343600900002E-2</v>
      </c>
      <c r="AE1141" s="9">
        <v>0</v>
      </c>
      <c r="AF1141" s="9">
        <v>6.0583560394320002E-2</v>
      </c>
      <c r="AG1141" s="9">
        <v>1.267446855571E-2</v>
      </c>
      <c r="AH1141" s="9">
        <v>5.9699235387919998E-2</v>
      </c>
      <c r="AI1141" s="9">
        <v>2.9914897713600001E-2</v>
      </c>
      <c r="AJ1141" s="9">
        <v>4.5939880520490001E-2</v>
      </c>
      <c r="AK1141" s="9">
        <v>2.871131314546E-2</v>
      </c>
      <c r="AL1141" s="9">
        <v>4.0126864565680001E-2</v>
      </c>
      <c r="AM1141" s="9">
        <v>2.5290842117790001E-2</v>
      </c>
      <c r="AN1141" s="9">
        <v>5.8634368854359999E-2</v>
      </c>
      <c r="AO1141" s="9">
        <v>7.7250997605639998E-2</v>
      </c>
      <c r="AP1141" s="9">
        <v>2.3040211123309999E-2</v>
      </c>
      <c r="AQ1141" s="9">
        <v>4.2982459153330002E-2</v>
      </c>
      <c r="AR1141" s="9">
        <v>3.4169725865599999E-2</v>
      </c>
      <c r="AS1141" s="9">
        <v>3.2912221115330001E-2</v>
      </c>
      <c r="AT1141" s="9">
        <v>6.0583560394320002E-2</v>
      </c>
      <c r="AU1141" s="9">
        <v>6.583134078906E-2</v>
      </c>
      <c r="AV1141" s="9">
        <v>0</v>
      </c>
      <c r="AW1141" s="9">
        <v>0</v>
      </c>
      <c r="AX1141" s="9">
        <v>3.4108924869049997E-2</v>
      </c>
    </row>
    <row r="1142" spans="1:50" x14ac:dyDescent="0.35">
      <c r="A1142" s="13"/>
      <c r="B1142" s="6">
        <v>54</v>
      </c>
      <c r="C1142" s="6">
        <v>24</v>
      </c>
      <c r="D1142" s="6">
        <v>29</v>
      </c>
      <c r="E1142" s="6">
        <v>18</v>
      </c>
      <c r="F1142" s="6">
        <v>9</v>
      </c>
      <c r="G1142" s="6">
        <v>11</v>
      </c>
      <c r="H1142" s="6">
        <v>20</v>
      </c>
      <c r="I1142" s="6">
        <v>6</v>
      </c>
      <c r="J1142" s="6">
        <v>4</v>
      </c>
      <c r="K1142" s="6">
        <v>6</v>
      </c>
      <c r="L1142" s="6">
        <v>17</v>
      </c>
      <c r="M1142" s="6">
        <v>14</v>
      </c>
      <c r="N1142" s="6">
        <v>11</v>
      </c>
      <c r="O1142" s="6">
        <v>12</v>
      </c>
      <c r="P1142" s="6">
        <v>11</v>
      </c>
      <c r="Q1142" s="6">
        <v>5</v>
      </c>
      <c r="R1142" s="6">
        <v>12</v>
      </c>
      <c r="S1142" s="6">
        <v>26</v>
      </c>
      <c r="T1142" s="6">
        <v>16</v>
      </c>
      <c r="U1142" s="6">
        <v>38</v>
      </c>
      <c r="V1142" s="6">
        <v>4</v>
      </c>
      <c r="W1142" s="6">
        <v>5</v>
      </c>
      <c r="X1142" s="6">
        <v>3</v>
      </c>
      <c r="Y1142" s="6">
        <v>10</v>
      </c>
      <c r="Z1142" s="6">
        <v>4</v>
      </c>
      <c r="AA1142" s="6">
        <v>8</v>
      </c>
      <c r="AB1142" s="6">
        <v>3</v>
      </c>
      <c r="AC1142" s="6">
        <v>9</v>
      </c>
      <c r="AD1142" s="6">
        <v>10</v>
      </c>
      <c r="AE1142" s="6">
        <v>0</v>
      </c>
      <c r="AF1142" s="6">
        <v>12</v>
      </c>
      <c r="AG1142" s="6">
        <v>1</v>
      </c>
      <c r="AH1142" s="6">
        <v>6</v>
      </c>
      <c r="AI1142" s="6">
        <v>13</v>
      </c>
      <c r="AJ1142" s="6">
        <v>26</v>
      </c>
      <c r="AK1142" s="6">
        <v>11</v>
      </c>
      <c r="AL1142" s="6">
        <v>12</v>
      </c>
      <c r="AM1142" s="6">
        <v>6</v>
      </c>
      <c r="AN1142" s="6">
        <v>2</v>
      </c>
      <c r="AO1142" s="6">
        <v>4</v>
      </c>
      <c r="AP1142" s="6">
        <v>23</v>
      </c>
      <c r="AQ1142" s="6">
        <v>13</v>
      </c>
      <c r="AR1142" s="6">
        <v>54</v>
      </c>
      <c r="AS1142" s="6">
        <v>35</v>
      </c>
      <c r="AT1142" s="6">
        <v>12</v>
      </c>
      <c r="AU1142" s="6">
        <v>8</v>
      </c>
      <c r="AV1142" s="6">
        <v>0</v>
      </c>
      <c r="AW1142" s="6">
        <v>0</v>
      </c>
      <c r="AX1142" s="6">
        <v>53</v>
      </c>
    </row>
    <row r="1143" spans="1:50" x14ac:dyDescent="0.35">
      <c r="A1143" s="13" t="s">
        <v>674</v>
      </c>
      <c r="B1143" s="9">
        <v>3.3316637010880001E-2</v>
      </c>
      <c r="C1143" s="9">
        <v>2.933785223895E-2</v>
      </c>
      <c r="D1143" s="9">
        <v>3.7149321673969997E-2</v>
      </c>
      <c r="E1143" s="9">
        <v>2.631628222577E-2</v>
      </c>
      <c r="F1143" s="9">
        <v>3.0517814988700001E-2</v>
      </c>
      <c r="G1143" s="9">
        <v>2.148414902454E-2</v>
      </c>
      <c r="H1143" s="9">
        <v>2.625173048667E-2</v>
      </c>
      <c r="I1143" s="9">
        <v>4.127881255627E-2</v>
      </c>
      <c r="J1143" s="9">
        <v>1.9324432919980001E-2</v>
      </c>
      <c r="K1143" s="9">
        <v>5.5048052510040003E-2</v>
      </c>
      <c r="L1143" s="9">
        <v>4.9188138417899999E-2</v>
      </c>
      <c r="M1143" s="9">
        <v>4.1300691677739997E-2</v>
      </c>
      <c r="N1143" s="10">
        <v>9.6569547602299993E-3</v>
      </c>
      <c r="O1143" s="9">
        <v>3.6497408730929999E-2</v>
      </c>
      <c r="P1143" s="9">
        <v>1.487237040819E-2</v>
      </c>
      <c r="Q1143" s="9">
        <v>4.082900668528E-2</v>
      </c>
      <c r="R1143" s="9">
        <v>3.8655659746230003E-2</v>
      </c>
      <c r="S1143" s="9">
        <v>4.9467806915839997E-2</v>
      </c>
      <c r="T1143" s="9">
        <v>2.2159067253239999E-2</v>
      </c>
      <c r="U1143" s="9">
        <v>4.5236468160169997E-2</v>
      </c>
      <c r="V1143" s="9">
        <v>0</v>
      </c>
      <c r="W1143" s="9">
        <v>3.8569668558670001E-2</v>
      </c>
      <c r="X1143" s="9">
        <v>4.6647387382659999E-2</v>
      </c>
      <c r="Y1143" s="9">
        <v>1.830793777287E-2</v>
      </c>
      <c r="Z1143" s="9">
        <v>5.8023279331800001E-2</v>
      </c>
      <c r="AA1143" s="9">
        <v>2.6866158001550001E-2</v>
      </c>
      <c r="AB1143" s="9">
        <v>4.7689674890589999E-2</v>
      </c>
      <c r="AC1143" s="9">
        <v>4.3963996277729997E-2</v>
      </c>
      <c r="AD1143" s="9">
        <v>3.5131342408669997E-2</v>
      </c>
      <c r="AE1143" s="9">
        <v>4.4272790609390003E-2</v>
      </c>
      <c r="AF1143" s="9">
        <v>3.9366276617900001E-2</v>
      </c>
      <c r="AG1143" s="9">
        <v>7.4095467169079998E-2</v>
      </c>
      <c r="AH1143" s="9">
        <v>6.2244605867479999E-2</v>
      </c>
      <c r="AI1143" s="9">
        <v>3.5807861095340003E-2</v>
      </c>
      <c r="AJ1143" s="9">
        <v>2.1967392843099998E-2</v>
      </c>
      <c r="AK1143" s="9">
        <v>4.100553390746E-2</v>
      </c>
      <c r="AL1143" s="9">
        <v>2.6616630087009999E-2</v>
      </c>
      <c r="AM1143" s="9">
        <v>6.1772197872949998E-2</v>
      </c>
      <c r="AN1143" s="9">
        <v>8.0594976904679996E-2</v>
      </c>
      <c r="AO1143" s="9">
        <v>0</v>
      </c>
      <c r="AP1143" s="9">
        <v>3.5037237632669999E-2</v>
      </c>
      <c r="AQ1143" s="9">
        <v>1.9964060429089998E-2</v>
      </c>
      <c r="AR1143" s="9">
        <v>3.3316637010880001E-2</v>
      </c>
      <c r="AS1143" s="9">
        <v>2.6965828003720001E-2</v>
      </c>
      <c r="AT1143" s="9">
        <v>3.9366276617900001E-2</v>
      </c>
      <c r="AU1143" s="9">
        <v>3.4955797915499999E-2</v>
      </c>
      <c r="AV1143" s="9">
        <v>4.4272790609390003E-2</v>
      </c>
      <c r="AW1143" s="9">
        <v>5.2589076362779999E-2</v>
      </c>
      <c r="AX1143" s="9">
        <v>3.3349216960989997E-2</v>
      </c>
    </row>
    <row r="1144" spans="1:50" x14ac:dyDescent="0.35">
      <c r="A1144" s="13"/>
      <c r="B1144" s="6">
        <v>46</v>
      </c>
      <c r="C1144" s="6">
        <v>19</v>
      </c>
      <c r="D1144" s="6">
        <v>27</v>
      </c>
      <c r="E1144" s="6">
        <v>7</v>
      </c>
      <c r="F1144" s="6">
        <v>7</v>
      </c>
      <c r="G1144" s="6">
        <v>6</v>
      </c>
      <c r="H1144" s="6">
        <v>13</v>
      </c>
      <c r="I1144" s="6">
        <v>8</v>
      </c>
      <c r="J1144" s="6">
        <v>3</v>
      </c>
      <c r="K1144" s="6">
        <v>15</v>
      </c>
      <c r="L1144" s="6">
        <v>11</v>
      </c>
      <c r="M1144" s="6">
        <v>17</v>
      </c>
      <c r="N1144" s="6">
        <v>5</v>
      </c>
      <c r="O1144" s="6">
        <v>13</v>
      </c>
      <c r="P1144" s="6">
        <v>6</v>
      </c>
      <c r="Q1144" s="6">
        <v>9</v>
      </c>
      <c r="R1144" s="6">
        <v>12</v>
      </c>
      <c r="S1144" s="6">
        <v>19</v>
      </c>
      <c r="T1144" s="6">
        <v>15</v>
      </c>
      <c r="U1144" s="6">
        <v>31</v>
      </c>
      <c r="V1144" s="6">
        <v>0</v>
      </c>
      <c r="W1144" s="6">
        <v>4</v>
      </c>
      <c r="X1144" s="6">
        <v>3</v>
      </c>
      <c r="Y1144" s="6">
        <v>4</v>
      </c>
      <c r="Z1144" s="6">
        <v>6</v>
      </c>
      <c r="AA1144" s="6">
        <v>7</v>
      </c>
      <c r="AB1144" s="6">
        <v>4</v>
      </c>
      <c r="AC1144" s="6">
        <v>6</v>
      </c>
      <c r="AD1144" s="6">
        <v>6</v>
      </c>
      <c r="AE1144" s="6">
        <v>6</v>
      </c>
      <c r="AF1144" s="6">
        <v>8</v>
      </c>
      <c r="AG1144" s="6">
        <v>3</v>
      </c>
      <c r="AH1144" s="6">
        <v>5</v>
      </c>
      <c r="AI1144" s="6">
        <v>16</v>
      </c>
      <c r="AJ1144" s="6">
        <v>12</v>
      </c>
      <c r="AK1144" s="6">
        <v>16</v>
      </c>
      <c r="AL1144" s="6">
        <v>6</v>
      </c>
      <c r="AM1144" s="6">
        <v>10</v>
      </c>
      <c r="AN1144" s="6">
        <v>3</v>
      </c>
      <c r="AO1144" s="6">
        <v>0</v>
      </c>
      <c r="AP1144" s="6">
        <v>28</v>
      </c>
      <c r="AQ1144" s="6">
        <v>6</v>
      </c>
      <c r="AR1144" s="6">
        <v>46</v>
      </c>
      <c r="AS1144" s="6">
        <v>26</v>
      </c>
      <c r="AT1144" s="6">
        <v>8</v>
      </c>
      <c r="AU1144" s="6">
        <v>5</v>
      </c>
      <c r="AV1144" s="6">
        <v>6</v>
      </c>
      <c r="AW1144" s="6">
        <v>5</v>
      </c>
      <c r="AX1144" s="6">
        <v>46</v>
      </c>
    </row>
    <row r="1145" spans="1:50" x14ac:dyDescent="0.35">
      <c r="A1145" s="13" t="s">
        <v>675</v>
      </c>
      <c r="B1145" s="9">
        <v>1.68652713146E-2</v>
      </c>
      <c r="C1145" s="9">
        <v>2.0863788890359999E-2</v>
      </c>
      <c r="D1145" s="9">
        <v>1.300443091293E-2</v>
      </c>
      <c r="E1145" s="9">
        <v>3.343546348576E-2</v>
      </c>
      <c r="F1145" s="9">
        <v>2.654536611253E-2</v>
      </c>
      <c r="G1145" s="9">
        <v>1.20606757149E-2</v>
      </c>
      <c r="H1145" s="9">
        <v>1.970507409076E-2</v>
      </c>
      <c r="I1145" s="9">
        <v>3.1813035243099998E-3</v>
      </c>
      <c r="J1145" s="9">
        <v>2.8914745092899999E-2</v>
      </c>
      <c r="K1145" s="9">
        <v>6.1704236746760004E-3</v>
      </c>
      <c r="L1145" s="9">
        <v>2.0828020707610001E-2</v>
      </c>
      <c r="M1145" s="9">
        <v>2.2551437336250001E-2</v>
      </c>
      <c r="N1145" s="9">
        <v>1.2062531701380001E-2</v>
      </c>
      <c r="O1145" s="9">
        <v>1.1878714902020001E-2</v>
      </c>
      <c r="P1145" s="9">
        <v>1.3830420347379999E-2</v>
      </c>
      <c r="Q1145" s="9">
        <v>1.2374200424390001E-2</v>
      </c>
      <c r="R1145" s="9">
        <v>2.310198588802E-2</v>
      </c>
      <c r="S1145" s="9">
        <v>1.8899563682099999E-2</v>
      </c>
      <c r="T1145" s="9">
        <v>1.342162188038E-2</v>
      </c>
      <c r="U1145" s="9">
        <v>2.0544183540550001E-2</v>
      </c>
      <c r="V1145" s="9">
        <v>1.007983650531E-2</v>
      </c>
      <c r="W1145" s="9">
        <v>0</v>
      </c>
      <c r="X1145" s="9">
        <v>1.6202500709169999E-2</v>
      </c>
      <c r="Y1145" s="9">
        <v>5.7121043678759996E-3</v>
      </c>
      <c r="Z1145" s="9">
        <v>4.2389538093869999E-2</v>
      </c>
      <c r="AA1145" s="9">
        <v>2.2995348955219999E-2</v>
      </c>
      <c r="AB1145" s="9">
        <v>0</v>
      </c>
      <c r="AC1145" s="9">
        <v>6.2482100540679998E-3</v>
      </c>
      <c r="AD1145" s="9">
        <v>1.030681957009E-2</v>
      </c>
      <c r="AE1145" s="9">
        <v>2.0318286723960001E-2</v>
      </c>
      <c r="AF1145" s="9">
        <v>5.2138697372969998E-3</v>
      </c>
      <c r="AG1145" s="11">
        <v>0.20657249798640001</v>
      </c>
      <c r="AH1145" s="9">
        <v>0</v>
      </c>
      <c r="AI1145" s="9">
        <v>1.433850584332E-2</v>
      </c>
      <c r="AJ1145" s="9">
        <v>1.039038993377E-2</v>
      </c>
      <c r="AK1145" s="9">
        <v>1.8950911084900001E-2</v>
      </c>
      <c r="AL1145" s="9">
        <v>1.530258812252E-2</v>
      </c>
      <c r="AM1145" s="9">
        <v>3.5304455932439999E-2</v>
      </c>
      <c r="AN1145" s="9">
        <v>7.0818642782659993E-2</v>
      </c>
      <c r="AO1145" s="9">
        <v>0</v>
      </c>
      <c r="AP1145" s="9">
        <v>2.1007986489369999E-2</v>
      </c>
      <c r="AQ1145" s="9">
        <v>1.322268147898E-2</v>
      </c>
      <c r="AR1145" s="9">
        <v>1.68652713146E-2</v>
      </c>
      <c r="AS1145" s="9">
        <v>1.261772990539E-2</v>
      </c>
      <c r="AT1145" s="9">
        <v>5.2138697372969998E-3</v>
      </c>
      <c r="AU1145" s="9">
        <v>0</v>
      </c>
      <c r="AV1145" s="9">
        <v>2.0318286723960001E-2</v>
      </c>
      <c r="AW1145" s="9">
        <v>1.03698489499E-2</v>
      </c>
      <c r="AX1145" s="9">
        <v>1.682783232793E-2</v>
      </c>
    </row>
    <row r="1146" spans="1:50" x14ac:dyDescent="0.35">
      <c r="A1146" s="13"/>
      <c r="B1146" s="6">
        <v>24</v>
      </c>
      <c r="C1146" s="6">
        <v>12</v>
      </c>
      <c r="D1146" s="6">
        <v>11</v>
      </c>
      <c r="E1146" s="6">
        <v>8</v>
      </c>
      <c r="F1146" s="6">
        <v>4</v>
      </c>
      <c r="G1146" s="6">
        <v>4</v>
      </c>
      <c r="H1146" s="6">
        <v>8</v>
      </c>
      <c r="I1146" s="6">
        <v>1</v>
      </c>
      <c r="J1146" s="6">
        <v>5</v>
      </c>
      <c r="K1146" s="6">
        <v>2</v>
      </c>
      <c r="L1146" s="6">
        <v>6</v>
      </c>
      <c r="M1146" s="6">
        <v>10</v>
      </c>
      <c r="N1146" s="6">
        <v>5</v>
      </c>
      <c r="O1146" s="6">
        <v>3</v>
      </c>
      <c r="P1146" s="6">
        <v>5</v>
      </c>
      <c r="Q1146" s="6">
        <v>4</v>
      </c>
      <c r="R1146" s="6">
        <v>6</v>
      </c>
      <c r="S1146" s="6">
        <v>9</v>
      </c>
      <c r="T1146" s="6">
        <v>9</v>
      </c>
      <c r="U1146" s="6">
        <v>15</v>
      </c>
      <c r="V1146" s="6">
        <v>2</v>
      </c>
      <c r="W1146" s="6">
        <v>0</v>
      </c>
      <c r="X1146" s="6">
        <v>1</v>
      </c>
      <c r="Y1146" s="6">
        <v>1</v>
      </c>
      <c r="Z1146" s="6">
        <v>8</v>
      </c>
      <c r="AA1146" s="6">
        <v>4</v>
      </c>
      <c r="AB1146" s="6">
        <v>0</v>
      </c>
      <c r="AC1146" s="6">
        <v>1</v>
      </c>
      <c r="AD1146" s="6">
        <v>2</v>
      </c>
      <c r="AE1146" s="6">
        <v>3</v>
      </c>
      <c r="AF1146" s="6">
        <v>1</v>
      </c>
      <c r="AG1146" s="6">
        <v>7</v>
      </c>
      <c r="AH1146" s="6">
        <v>0</v>
      </c>
      <c r="AI1146" s="6">
        <v>5</v>
      </c>
      <c r="AJ1146" s="6">
        <v>6</v>
      </c>
      <c r="AK1146" s="6">
        <v>9</v>
      </c>
      <c r="AL1146" s="6">
        <v>3</v>
      </c>
      <c r="AM1146" s="6">
        <v>4</v>
      </c>
      <c r="AN1146" s="6">
        <v>3</v>
      </c>
      <c r="AO1146" s="6">
        <v>0</v>
      </c>
      <c r="AP1146" s="6">
        <v>16</v>
      </c>
      <c r="AQ1146" s="6">
        <v>6</v>
      </c>
      <c r="AR1146" s="6">
        <v>24</v>
      </c>
      <c r="AS1146" s="6">
        <v>14</v>
      </c>
      <c r="AT1146" s="6">
        <v>1</v>
      </c>
      <c r="AU1146" s="6">
        <v>0</v>
      </c>
      <c r="AV1146" s="6">
        <v>3</v>
      </c>
      <c r="AW1146" s="6">
        <v>1</v>
      </c>
      <c r="AX1146" s="6">
        <v>23</v>
      </c>
    </row>
    <row r="1147" spans="1:50" x14ac:dyDescent="0.35">
      <c r="A1147" s="13" t="s">
        <v>676</v>
      </c>
      <c r="B1147" s="9">
        <v>2.7871157193270001E-2</v>
      </c>
      <c r="C1147" s="9">
        <v>2.800757852612E-2</v>
      </c>
      <c r="D1147" s="9">
        <v>2.7794994910169998E-2</v>
      </c>
      <c r="E1147" s="9">
        <v>4.9789060903459997E-2</v>
      </c>
      <c r="F1147" s="9">
        <v>4.7239665677529998E-2</v>
      </c>
      <c r="G1147" s="9">
        <v>9.6675916555219992E-3</v>
      </c>
      <c r="H1147" s="9">
        <v>2.9496520942019998E-2</v>
      </c>
      <c r="I1147" s="9">
        <v>2.7837051408020001E-2</v>
      </c>
      <c r="J1147" s="9">
        <v>3.3755342212660001E-2</v>
      </c>
      <c r="K1147" s="9">
        <v>9.8878482579770003E-3</v>
      </c>
      <c r="L1147" s="9">
        <v>1.1543608924319999E-2</v>
      </c>
      <c r="M1147" s="9">
        <v>4.770900247755E-2</v>
      </c>
      <c r="N1147" s="9">
        <v>2.1207008607930001E-2</v>
      </c>
      <c r="O1147" s="9">
        <v>2.23867427481E-2</v>
      </c>
      <c r="P1147" s="9">
        <v>3.7730338806539997E-2</v>
      </c>
      <c r="Q1147" s="9">
        <v>3.3621243064419999E-2</v>
      </c>
      <c r="R1147" s="9">
        <v>2.3621800745620002E-2</v>
      </c>
      <c r="S1147" s="9">
        <v>1.532302227565E-2</v>
      </c>
      <c r="T1147" s="9">
        <v>3.6576809718239997E-2</v>
      </c>
      <c r="U1147" s="9">
        <v>1.8570753037529999E-2</v>
      </c>
      <c r="V1147" s="9">
        <v>2.70569966216E-2</v>
      </c>
      <c r="W1147" s="9">
        <v>4.1670149545479998E-2</v>
      </c>
      <c r="X1147" s="9">
        <v>3.3259244921929998E-2</v>
      </c>
      <c r="Y1147" s="9">
        <v>2.4872866262519999E-2</v>
      </c>
      <c r="Z1147" s="9">
        <v>1.2821736050459999E-2</v>
      </c>
      <c r="AA1147" s="9">
        <v>1.872380991668E-2</v>
      </c>
      <c r="AB1147" s="9">
        <v>0</v>
      </c>
      <c r="AC1147" s="9">
        <v>2.611317500638E-2</v>
      </c>
      <c r="AD1147" s="9">
        <v>1.3810892119969999E-2</v>
      </c>
      <c r="AE1147" s="9">
        <v>8.2298193364450004E-2</v>
      </c>
      <c r="AF1147" s="9">
        <v>1.501871282413E-2</v>
      </c>
      <c r="AG1147" s="9">
        <v>0</v>
      </c>
      <c r="AH1147" s="9">
        <v>2.636893092749E-2</v>
      </c>
      <c r="AI1147" s="9">
        <v>1.6945738381449998E-2</v>
      </c>
      <c r="AJ1147" s="9">
        <v>2.0286237987390002E-2</v>
      </c>
      <c r="AK1147" s="9">
        <v>2.4644040703179999E-2</v>
      </c>
      <c r="AL1147" s="9">
        <v>3.4311260346889999E-2</v>
      </c>
      <c r="AM1147" s="9">
        <v>2.7435385714049999E-2</v>
      </c>
      <c r="AN1147" s="9">
        <v>6.7538492074619996E-2</v>
      </c>
      <c r="AO1147" s="9">
        <v>3.0637386513540001E-2</v>
      </c>
      <c r="AP1147" s="9">
        <v>3.05625269698E-2</v>
      </c>
      <c r="AQ1147" s="9">
        <v>2.5548656777519999E-2</v>
      </c>
      <c r="AR1147" s="9">
        <v>2.7871157193270001E-2</v>
      </c>
      <c r="AS1147" s="9">
        <v>2.0982035082250002E-2</v>
      </c>
      <c r="AT1147" s="9">
        <v>1.501871282413E-2</v>
      </c>
      <c r="AU1147" s="9">
        <v>7.8836355305629997E-3</v>
      </c>
      <c r="AV1147" s="9">
        <v>8.2298193364450004E-2</v>
      </c>
      <c r="AW1147" s="9">
        <v>9.8744938485590003E-2</v>
      </c>
      <c r="AX1147" s="9">
        <v>2.7898412072279999E-2</v>
      </c>
    </row>
    <row r="1148" spans="1:50" x14ac:dyDescent="0.35">
      <c r="A1148" s="13"/>
      <c r="B1148" s="6">
        <v>30</v>
      </c>
      <c r="C1148" s="6">
        <v>16</v>
      </c>
      <c r="D1148" s="6">
        <v>14</v>
      </c>
      <c r="E1148" s="6">
        <v>8</v>
      </c>
      <c r="F1148" s="6">
        <v>5</v>
      </c>
      <c r="G1148" s="6">
        <v>3</v>
      </c>
      <c r="H1148" s="6">
        <v>8</v>
      </c>
      <c r="I1148" s="6">
        <v>6</v>
      </c>
      <c r="J1148" s="6">
        <v>5</v>
      </c>
      <c r="K1148" s="6">
        <v>3</v>
      </c>
      <c r="L1148" s="6">
        <v>3</v>
      </c>
      <c r="M1148" s="6">
        <v>12</v>
      </c>
      <c r="N1148" s="6">
        <v>9</v>
      </c>
      <c r="O1148" s="6">
        <v>6</v>
      </c>
      <c r="P1148" s="6">
        <v>9</v>
      </c>
      <c r="Q1148" s="6">
        <v>6</v>
      </c>
      <c r="R1148" s="6">
        <v>8</v>
      </c>
      <c r="S1148" s="6">
        <v>7</v>
      </c>
      <c r="T1148" s="6">
        <v>15</v>
      </c>
      <c r="U1148" s="6">
        <v>15</v>
      </c>
      <c r="V1148" s="6">
        <v>4</v>
      </c>
      <c r="W1148" s="6">
        <v>2</v>
      </c>
      <c r="X1148" s="6">
        <v>3</v>
      </c>
      <c r="Y1148" s="6">
        <v>4</v>
      </c>
      <c r="Z1148" s="6">
        <v>1</v>
      </c>
      <c r="AA1148" s="6">
        <v>4</v>
      </c>
      <c r="AB1148" s="6">
        <v>0</v>
      </c>
      <c r="AC1148" s="6">
        <v>4</v>
      </c>
      <c r="AD1148" s="6">
        <v>3</v>
      </c>
      <c r="AE1148" s="6">
        <v>6</v>
      </c>
      <c r="AF1148" s="6">
        <v>3</v>
      </c>
      <c r="AG1148" s="6">
        <v>0</v>
      </c>
      <c r="AH1148" s="6">
        <v>3</v>
      </c>
      <c r="AI1148" s="6">
        <v>6</v>
      </c>
      <c r="AJ1148" s="6">
        <v>5</v>
      </c>
      <c r="AK1148" s="6">
        <v>10</v>
      </c>
      <c r="AL1148" s="6">
        <v>7</v>
      </c>
      <c r="AM1148" s="6">
        <v>6</v>
      </c>
      <c r="AN1148" s="6">
        <v>1</v>
      </c>
      <c r="AO1148" s="6">
        <v>1</v>
      </c>
      <c r="AP1148" s="6">
        <v>21</v>
      </c>
      <c r="AQ1148" s="6">
        <v>5</v>
      </c>
      <c r="AR1148" s="6">
        <v>30</v>
      </c>
      <c r="AS1148" s="6">
        <v>18</v>
      </c>
      <c r="AT1148" s="6">
        <v>3</v>
      </c>
      <c r="AU1148" s="6">
        <v>1</v>
      </c>
      <c r="AV1148" s="6">
        <v>6</v>
      </c>
      <c r="AW1148" s="6">
        <v>4</v>
      </c>
      <c r="AX1148" s="6">
        <v>30</v>
      </c>
    </row>
    <row r="1149" spans="1:50" x14ac:dyDescent="0.35">
      <c r="A1149" s="13" t="s">
        <v>677</v>
      </c>
      <c r="B1149" s="9">
        <v>5.4156474533030002E-3</v>
      </c>
      <c r="C1149" s="9">
        <v>7.0926519891310004E-3</v>
      </c>
      <c r="D1149" s="9">
        <v>3.8372758688809999E-3</v>
      </c>
      <c r="E1149" s="9">
        <v>1.820490979034E-2</v>
      </c>
      <c r="F1149" s="9">
        <v>8.2982392698059994E-3</v>
      </c>
      <c r="G1149" s="9">
        <v>3.2882006635249999E-3</v>
      </c>
      <c r="H1149" s="9">
        <v>5.9322841705570003E-3</v>
      </c>
      <c r="I1149" s="9">
        <v>8.0001617727710004E-3</v>
      </c>
      <c r="J1149" s="9">
        <v>0</v>
      </c>
      <c r="K1149" s="9">
        <v>0</v>
      </c>
      <c r="L1149" s="9">
        <v>2.7141484145620002E-3</v>
      </c>
      <c r="M1149" s="9">
        <v>1.6008920410169999E-3</v>
      </c>
      <c r="N1149" s="9">
        <v>9.5055058514190004E-3</v>
      </c>
      <c r="O1149" s="9">
        <v>7.8746577275149998E-3</v>
      </c>
      <c r="P1149" s="9">
        <v>6.6672109188809997E-3</v>
      </c>
      <c r="Q1149" s="9">
        <v>2.1836282488919998E-3</v>
      </c>
      <c r="R1149" s="9">
        <v>3.4049581721060001E-3</v>
      </c>
      <c r="S1149" s="9">
        <v>6.7209348234580002E-3</v>
      </c>
      <c r="T1149" s="9">
        <v>5.4085536973840003E-3</v>
      </c>
      <c r="U1149" s="9">
        <v>5.4232258395120001E-3</v>
      </c>
      <c r="V1149" s="9">
        <v>8.4939572858280001E-3</v>
      </c>
      <c r="W1149" s="9">
        <v>2.2519919470799999E-2</v>
      </c>
      <c r="X1149" s="9">
        <v>6.5397705166949996E-3</v>
      </c>
      <c r="Y1149" s="9">
        <v>1.021045053922E-2</v>
      </c>
      <c r="Z1149" s="9">
        <v>5.7461682199779996E-3</v>
      </c>
      <c r="AA1149" s="9">
        <v>8.828529559971E-3</v>
      </c>
      <c r="AB1149" s="11">
        <v>3.0565702425030001E-2</v>
      </c>
      <c r="AC1149" s="9">
        <v>5.4844771731819997E-3</v>
      </c>
      <c r="AD1149" s="9">
        <v>4.8639080220239999E-3</v>
      </c>
      <c r="AE1149" s="9">
        <v>4.0225381063520001E-3</v>
      </c>
      <c r="AF1149" s="9">
        <v>6.4774590756359997E-3</v>
      </c>
      <c r="AG1149" s="9">
        <v>2.3015908373019998E-2</v>
      </c>
      <c r="AH1149" s="9">
        <v>0</v>
      </c>
      <c r="AI1149" s="9">
        <v>6.3840107190609998E-3</v>
      </c>
      <c r="AJ1149" s="9">
        <v>4.8997078936199997E-3</v>
      </c>
      <c r="AK1149" s="9">
        <v>2.803615354146E-3</v>
      </c>
      <c r="AL1149" s="9">
        <v>7.1168339845410003E-3</v>
      </c>
      <c r="AM1149" s="9">
        <v>3.8742276088970001E-3</v>
      </c>
      <c r="AN1149" s="9">
        <v>0</v>
      </c>
      <c r="AO1149" s="9">
        <v>0</v>
      </c>
      <c r="AP1149" s="9">
        <v>3.885671463896E-3</v>
      </c>
      <c r="AQ1149" s="9">
        <v>1.417792242758E-2</v>
      </c>
      <c r="AR1149" s="9">
        <v>5.4156474533030002E-3</v>
      </c>
      <c r="AS1149" s="9">
        <v>5.7607071725649999E-3</v>
      </c>
      <c r="AT1149" s="9">
        <v>6.4774590756359997E-3</v>
      </c>
      <c r="AU1149" s="9">
        <v>3.709856970967E-3</v>
      </c>
      <c r="AV1149" s="9">
        <v>4.0225381063520001E-3</v>
      </c>
      <c r="AW1149" s="9">
        <v>0</v>
      </c>
      <c r="AX1149" s="9">
        <v>5.4209433516780002E-3</v>
      </c>
    </row>
    <row r="1150" spans="1:50" x14ac:dyDescent="0.35">
      <c r="A1150" s="13"/>
      <c r="B1150" s="6">
        <v>9</v>
      </c>
      <c r="C1150" s="6">
        <v>5</v>
      </c>
      <c r="D1150" s="6">
        <v>4</v>
      </c>
      <c r="E1150" s="6">
        <v>4</v>
      </c>
      <c r="F1150" s="6">
        <v>2</v>
      </c>
      <c r="G1150" s="6">
        <v>1</v>
      </c>
      <c r="H1150" s="6">
        <v>3</v>
      </c>
      <c r="I1150" s="6">
        <v>2</v>
      </c>
      <c r="J1150" s="6">
        <v>0</v>
      </c>
      <c r="K1150" s="6">
        <v>0</v>
      </c>
      <c r="L1150" s="6">
        <v>1</v>
      </c>
      <c r="M1150" s="6">
        <v>1</v>
      </c>
      <c r="N1150" s="6">
        <v>4</v>
      </c>
      <c r="O1150" s="6">
        <v>3</v>
      </c>
      <c r="P1150" s="6">
        <v>4</v>
      </c>
      <c r="Q1150" s="6">
        <v>1</v>
      </c>
      <c r="R1150" s="6">
        <v>1</v>
      </c>
      <c r="S1150" s="6">
        <v>3</v>
      </c>
      <c r="T1150" s="6">
        <v>5</v>
      </c>
      <c r="U1150" s="6">
        <v>4</v>
      </c>
      <c r="V1150" s="6">
        <v>1</v>
      </c>
      <c r="W1150" s="6">
        <v>2</v>
      </c>
      <c r="X1150" s="6">
        <v>1</v>
      </c>
      <c r="Y1150" s="6">
        <v>2</v>
      </c>
      <c r="Z1150" s="6">
        <v>1</v>
      </c>
      <c r="AA1150" s="6">
        <v>2</v>
      </c>
      <c r="AB1150" s="6">
        <v>3</v>
      </c>
      <c r="AC1150" s="6">
        <v>1</v>
      </c>
      <c r="AD1150" s="6">
        <v>1</v>
      </c>
      <c r="AE1150" s="6">
        <v>1</v>
      </c>
      <c r="AF1150" s="6">
        <v>2</v>
      </c>
      <c r="AG1150" s="6">
        <v>1</v>
      </c>
      <c r="AH1150" s="6">
        <v>0</v>
      </c>
      <c r="AI1150" s="6">
        <v>3</v>
      </c>
      <c r="AJ1150" s="6">
        <v>3</v>
      </c>
      <c r="AK1150" s="6">
        <v>2</v>
      </c>
      <c r="AL1150" s="6">
        <v>2</v>
      </c>
      <c r="AM1150" s="6">
        <v>1</v>
      </c>
      <c r="AN1150" s="6">
        <v>0</v>
      </c>
      <c r="AO1150" s="6">
        <v>0</v>
      </c>
      <c r="AP1150" s="6">
        <v>3</v>
      </c>
      <c r="AQ1150" s="6">
        <v>6</v>
      </c>
      <c r="AR1150" s="6">
        <v>9</v>
      </c>
      <c r="AS1150" s="6">
        <v>6</v>
      </c>
      <c r="AT1150" s="6">
        <v>2</v>
      </c>
      <c r="AU1150" s="6">
        <v>1</v>
      </c>
      <c r="AV1150" s="6">
        <v>1</v>
      </c>
      <c r="AW1150" s="6">
        <v>0</v>
      </c>
      <c r="AX1150" s="6">
        <v>9</v>
      </c>
    </row>
    <row r="1151" spans="1:50" x14ac:dyDescent="0.35">
      <c r="A1151" s="13" t="s">
        <v>678</v>
      </c>
      <c r="B1151" s="9">
        <v>5.4986712923329999E-3</v>
      </c>
      <c r="C1151" s="9">
        <v>8.8376977329459993E-3</v>
      </c>
      <c r="D1151" s="9">
        <v>2.3459669027049998E-3</v>
      </c>
      <c r="E1151" s="9">
        <v>1.8319744564800001E-2</v>
      </c>
      <c r="F1151" s="9">
        <v>1.076813998942E-2</v>
      </c>
      <c r="G1151" s="9">
        <v>0</v>
      </c>
      <c r="H1151" s="9">
        <v>5.6829624649469999E-3</v>
      </c>
      <c r="I1151" s="9">
        <v>4.4361149798720001E-3</v>
      </c>
      <c r="J1151" s="9">
        <v>0</v>
      </c>
      <c r="K1151" s="9">
        <v>4.0196488276970001E-3</v>
      </c>
      <c r="L1151" s="9">
        <v>4.0031710939409998E-3</v>
      </c>
      <c r="M1151" s="9">
        <v>0</v>
      </c>
      <c r="N1151" s="9">
        <v>1.0987048573259999E-2</v>
      </c>
      <c r="O1151" s="9">
        <v>7.676473590817E-3</v>
      </c>
      <c r="P1151" s="11">
        <v>1.362715526962E-2</v>
      </c>
      <c r="Q1151" s="9">
        <v>0</v>
      </c>
      <c r="R1151" s="9">
        <v>0</v>
      </c>
      <c r="S1151" s="9">
        <v>1.481492810247E-3</v>
      </c>
      <c r="T1151" s="9">
        <v>9.8016615403789999E-3</v>
      </c>
      <c r="U1151" s="9">
        <v>9.0170991921689997E-4</v>
      </c>
      <c r="V1151" s="9">
        <v>6.9346460239489999E-3</v>
      </c>
      <c r="W1151" s="9">
        <v>2.4226911396609999E-2</v>
      </c>
      <c r="X1151" s="9">
        <v>0</v>
      </c>
      <c r="Y1151" s="9">
        <v>0</v>
      </c>
      <c r="Z1151" s="9">
        <v>0</v>
      </c>
      <c r="AA1151" s="9">
        <v>2.3719185808559998E-3</v>
      </c>
      <c r="AB1151" s="9">
        <v>2.135896028907E-2</v>
      </c>
      <c r="AC1151" s="9">
        <v>1.01844429837E-2</v>
      </c>
      <c r="AD1151" s="9">
        <v>1.080155341131E-2</v>
      </c>
      <c r="AE1151" s="9">
        <v>6.2844437432049999E-3</v>
      </c>
      <c r="AF1151" s="9">
        <v>5.6490264916400001E-3</v>
      </c>
      <c r="AG1151" s="9">
        <v>0</v>
      </c>
      <c r="AH1151" s="9">
        <v>0</v>
      </c>
      <c r="AI1151" s="9">
        <v>3.3099465941369998E-3</v>
      </c>
      <c r="AJ1151" s="9">
        <v>1.184277059732E-2</v>
      </c>
      <c r="AK1151" s="9">
        <v>4.7146406471309998E-3</v>
      </c>
      <c r="AL1151" s="9">
        <v>8.0552221030959995E-3</v>
      </c>
      <c r="AM1151" s="9">
        <v>0</v>
      </c>
      <c r="AN1151" s="9">
        <v>0</v>
      </c>
      <c r="AO1151" s="9">
        <v>0</v>
      </c>
      <c r="AP1151" s="9">
        <v>5.4682825595109997E-3</v>
      </c>
      <c r="AQ1151" s="9">
        <v>3.4337163362169998E-3</v>
      </c>
      <c r="AR1151" s="9">
        <v>5.4986712923329999E-3</v>
      </c>
      <c r="AS1151" s="9">
        <v>5.8573081155230003E-3</v>
      </c>
      <c r="AT1151" s="9">
        <v>5.6490264916400001E-3</v>
      </c>
      <c r="AU1151" s="9">
        <v>0</v>
      </c>
      <c r="AV1151" s="9">
        <v>6.2844437432049999E-3</v>
      </c>
      <c r="AW1151" s="9">
        <v>8.4964265479830006E-3</v>
      </c>
      <c r="AX1151" s="9">
        <v>5.5040483787500002E-3</v>
      </c>
    </row>
    <row r="1152" spans="1:50" x14ac:dyDescent="0.35">
      <c r="A1152" s="13"/>
      <c r="B1152" s="6">
        <v>7</v>
      </c>
      <c r="C1152" s="6">
        <v>5</v>
      </c>
      <c r="D1152" s="6">
        <v>2</v>
      </c>
      <c r="E1152" s="6">
        <v>3</v>
      </c>
      <c r="F1152" s="6">
        <v>2</v>
      </c>
      <c r="G1152" s="6">
        <v>0</v>
      </c>
      <c r="H1152" s="6">
        <v>2</v>
      </c>
      <c r="I1152" s="6">
        <v>1</v>
      </c>
      <c r="J1152" s="6">
        <v>0</v>
      </c>
      <c r="K1152" s="6">
        <v>1</v>
      </c>
      <c r="L1152" s="6">
        <v>1</v>
      </c>
      <c r="M1152" s="6">
        <v>0</v>
      </c>
      <c r="N1152" s="6">
        <v>3</v>
      </c>
      <c r="O1152" s="6">
        <v>3</v>
      </c>
      <c r="P1152" s="6">
        <v>6</v>
      </c>
      <c r="Q1152" s="6">
        <v>0</v>
      </c>
      <c r="R1152" s="6">
        <v>0</v>
      </c>
      <c r="S1152" s="6">
        <v>1</v>
      </c>
      <c r="T1152" s="6">
        <v>6</v>
      </c>
      <c r="U1152" s="6">
        <v>1</v>
      </c>
      <c r="V1152" s="6">
        <v>1</v>
      </c>
      <c r="W1152" s="6">
        <v>1</v>
      </c>
      <c r="X1152" s="6">
        <v>0</v>
      </c>
      <c r="Y1152" s="6">
        <v>0</v>
      </c>
      <c r="Z1152" s="6">
        <v>0</v>
      </c>
      <c r="AA1152" s="6">
        <v>1</v>
      </c>
      <c r="AB1152" s="6">
        <v>2</v>
      </c>
      <c r="AC1152" s="6">
        <v>1</v>
      </c>
      <c r="AD1152" s="6">
        <v>2</v>
      </c>
      <c r="AE1152" s="6">
        <v>1</v>
      </c>
      <c r="AF1152" s="6">
        <v>1</v>
      </c>
      <c r="AG1152" s="6">
        <v>0</v>
      </c>
      <c r="AH1152" s="6">
        <v>0</v>
      </c>
      <c r="AI1152" s="6">
        <v>2</v>
      </c>
      <c r="AJ1152" s="6">
        <v>5</v>
      </c>
      <c r="AK1152" s="6">
        <v>2</v>
      </c>
      <c r="AL1152" s="6">
        <v>2</v>
      </c>
      <c r="AM1152" s="6">
        <v>0</v>
      </c>
      <c r="AN1152" s="6">
        <v>0</v>
      </c>
      <c r="AO1152" s="6">
        <v>0</v>
      </c>
      <c r="AP1152" s="6">
        <v>5</v>
      </c>
      <c r="AQ1152" s="6">
        <v>1</v>
      </c>
      <c r="AR1152" s="6">
        <v>7</v>
      </c>
      <c r="AS1152" s="6">
        <v>5</v>
      </c>
      <c r="AT1152" s="6">
        <v>1</v>
      </c>
      <c r="AU1152" s="6">
        <v>0</v>
      </c>
      <c r="AV1152" s="6">
        <v>1</v>
      </c>
      <c r="AW1152" s="6">
        <v>1</v>
      </c>
      <c r="AX1152" s="6">
        <v>7</v>
      </c>
    </row>
    <row r="1153" spans="1:50" x14ac:dyDescent="0.35">
      <c r="A1153" s="13" t="s">
        <v>679</v>
      </c>
      <c r="B1153" s="9">
        <v>4.9854380549370003E-3</v>
      </c>
      <c r="C1153" s="9">
        <v>3.7772421063500001E-3</v>
      </c>
      <c r="D1153" s="9">
        <v>6.1394975652909996E-3</v>
      </c>
      <c r="E1153" s="9">
        <v>0</v>
      </c>
      <c r="F1153" s="9">
        <v>2.4335735846429999E-3</v>
      </c>
      <c r="G1153" s="9">
        <v>0</v>
      </c>
      <c r="H1153" s="9">
        <v>1.28433576744E-3</v>
      </c>
      <c r="I1153" s="9">
        <v>0</v>
      </c>
      <c r="J1153" s="9">
        <v>1.4759950213970001E-2</v>
      </c>
      <c r="K1153" s="9">
        <v>1.2560121593419999E-2</v>
      </c>
      <c r="L1153" s="9">
        <v>5.703651408755E-3</v>
      </c>
      <c r="M1153" s="9">
        <v>4.2659258863430001E-3</v>
      </c>
      <c r="N1153" s="9">
        <v>0</v>
      </c>
      <c r="O1153" s="9">
        <v>1.0623054976630001E-2</v>
      </c>
      <c r="P1153" s="9">
        <v>2.835877685396E-3</v>
      </c>
      <c r="Q1153" s="9">
        <v>3.662402635816E-3</v>
      </c>
      <c r="R1153" s="9">
        <v>4.1338511756219996E-3</v>
      </c>
      <c r="S1153" s="9">
        <v>8.8986985940249994E-3</v>
      </c>
      <c r="T1153" s="9">
        <v>3.067904542971E-3</v>
      </c>
      <c r="U1153" s="9">
        <v>7.0339733706209998E-3</v>
      </c>
      <c r="V1153" s="9">
        <v>0</v>
      </c>
      <c r="W1153" s="9">
        <v>0</v>
      </c>
      <c r="X1153" s="9">
        <v>0</v>
      </c>
      <c r="Y1153" s="9">
        <v>4.0659697083240002E-3</v>
      </c>
      <c r="Z1153" s="9">
        <v>1.2170588807969999E-2</v>
      </c>
      <c r="AA1153" s="9">
        <v>0</v>
      </c>
      <c r="AB1153" s="9">
        <v>0</v>
      </c>
      <c r="AC1153" s="9">
        <v>0</v>
      </c>
      <c r="AD1153" s="9">
        <v>0</v>
      </c>
      <c r="AE1153" s="9">
        <v>0</v>
      </c>
      <c r="AF1153" s="9">
        <v>1.564999299695E-2</v>
      </c>
      <c r="AG1153" s="9">
        <v>0</v>
      </c>
      <c r="AH1153" s="9">
        <v>2.3129379846049999E-2</v>
      </c>
      <c r="AI1153" s="9">
        <v>0</v>
      </c>
      <c r="AJ1153" s="9">
        <v>0</v>
      </c>
      <c r="AK1153" s="9">
        <v>8.6311043580710005E-3</v>
      </c>
      <c r="AL1153" s="9">
        <v>7.0082850879679996E-3</v>
      </c>
      <c r="AM1153" s="9">
        <v>0</v>
      </c>
      <c r="AN1153" s="9">
        <v>4.5484974826499998E-2</v>
      </c>
      <c r="AO1153" s="9">
        <v>0</v>
      </c>
      <c r="AP1153" s="9">
        <v>5.5295548213839998E-3</v>
      </c>
      <c r="AQ1153" s="9">
        <v>2.6084134574360001E-3</v>
      </c>
      <c r="AR1153" s="9">
        <v>4.9854380549370003E-3</v>
      </c>
      <c r="AS1153" s="9">
        <v>2.338847148662E-3</v>
      </c>
      <c r="AT1153" s="9">
        <v>1.564999299695E-2</v>
      </c>
      <c r="AU1153" s="9">
        <v>2.140316301919E-2</v>
      </c>
      <c r="AV1153" s="9">
        <v>0</v>
      </c>
      <c r="AW1153" s="9">
        <v>0</v>
      </c>
      <c r="AX1153" s="9">
        <v>4.990313256568E-3</v>
      </c>
    </row>
    <row r="1154" spans="1:50" x14ac:dyDescent="0.35">
      <c r="A1154" s="13"/>
      <c r="B1154" s="6">
        <v>6</v>
      </c>
      <c r="C1154" s="6">
        <v>2</v>
      </c>
      <c r="D1154" s="6">
        <v>4</v>
      </c>
      <c r="E1154" s="6">
        <v>0</v>
      </c>
      <c r="F1154" s="6">
        <v>1</v>
      </c>
      <c r="G1154" s="6">
        <v>0</v>
      </c>
      <c r="H1154" s="6">
        <v>1</v>
      </c>
      <c r="I1154" s="6">
        <v>0</v>
      </c>
      <c r="J1154" s="6">
        <v>2</v>
      </c>
      <c r="K1154" s="6">
        <v>3</v>
      </c>
      <c r="L1154" s="6">
        <v>1</v>
      </c>
      <c r="M1154" s="6">
        <v>2</v>
      </c>
      <c r="N1154" s="6">
        <v>0</v>
      </c>
      <c r="O1154" s="6">
        <v>3</v>
      </c>
      <c r="P1154" s="6">
        <v>1</v>
      </c>
      <c r="Q1154" s="6">
        <v>1</v>
      </c>
      <c r="R1154" s="6">
        <v>1</v>
      </c>
      <c r="S1154" s="6">
        <v>3</v>
      </c>
      <c r="T1154" s="6">
        <v>2</v>
      </c>
      <c r="U1154" s="6">
        <v>4</v>
      </c>
      <c r="V1154" s="6">
        <v>0</v>
      </c>
      <c r="W1154" s="6">
        <v>0</v>
      </c>
      <c r="X1154" s="6">
        <v>0</v>
      </c>
      <c r="Y1154" s="6">
        <v>1</v>
      </c>
      <c r="Z1154" s="6">
        <v>1</v>
      </c>
      <c r="AA1154" s="6">
        <v>0</v>
      </c>
      <c r="AB1154" s="6">
        <v>0</v>
      </c>
      <c r="AC1154" s="6">
        <v>0</v>
      </c>
      <c r="AD1154" s="6">
        <v>0</v>
      </c>
      <c r="AE1154" s="6">
        <v>0</v>
      </c>
      <c r="AF1154" s="6">
        <v>2</v>
      </c>
      <c r="AG1154" s="6">
        <v>0</v>
      </c>
      <c r="AH1154" s="6">
        <v>2</v>
      </c>
      <c r="AI1154" s="6">
        <v>0</v>
      </c>
      <c r="AJ1154" s="6">
        <v>0</v>
      </c>
      <c r="AK1154" s="6">
        <v>3</v>
      </c>
      <c r="AL1154" s="6">
        <v>2</v>
      </c>
      <c r="AM1154" s="6">
        <v>0</v>
      </c>
      <c r="AN1154" s="6">
        <v>1</v>
      </c>
      <c r="AO1154" s="6">
        <v>0</v>
      </c>
      <c r="AP1154" s="6">
        <v>4</v>
      </c>
      <c r="AQ1154" s="6">
        <v>1</v>
      </c>
      <c r="AR1154" s="6">
        <v>6</v>
      </c>
      <c r="AS1154" s="6">
        <v>2</v>
      </c>
      <c r="AT1154" s="6">
        <v>2</v>
      </c>
      <c r="AU1154" s="6">
        <v>2</v>
      </c>
      <c r="AV1154" s="6">
        <v>0</v>
      </c>
      <c r="AW1154" s="6">
        <v>0</v>
      </c>
      <c r="AX1154" s="6">
        <v>6</v>
      </c>
    </row>
    <row r="1155" spans="1:50" x14ac:dyDescent="0.35">
      <c r="A1155" s="13" t="s">
        <v>680</v>
      </c>
      <c r="B1155" s="9">
        <v>8.4820416923779996E-3</v>
      </c>
      <c r="C1155" s="9">
        <v>3.4970686441139999E-3</v>
      </c>
      <c r="D1155" s="9">
        <v>1.3220631435019999E-2</v>
      </c>
      <c r="E1155" s="11">
        <v>2.935653880917E-2</v>
      </c>
      <c r="F1155" s="9">
        <v>3.3520083158740002E-3</v>
      </c>
      <c r="G1155" s="9">
        <v>3.4427931116169999E-3</v>
      </c>
      <c r="H1155" s="9">
        <v>3.3948807899810002E-3</v>
      </c>
      <c r="I1155" s="9">
        <v>1.1681195001410001E-2</v>
      </c>
      <c r="J1155" s="9">
        <v>0</v>
      </c>
      <c r="K1155" s="9">
        <v>1.307264613313E-2</v>
      </c>
      <c r="L1155" s="9">
        <v>9.1203588326730003E-3</v>
      </c>
      <c r="M1155" s="9">
        <v>4.5187165286980002E-3</v>
      </c>
      <c r="N1155" s="9">
        <v>9.2752640364050006E-3</v>
      </c>
      <c r="O1155" s="9">
        <v>1.21135083297E-2</v>
      </c>
      <c r="P1155" s="9">
        <v>5.9456190367889999E-3</v>
      </c>
      <c r="Q1155" s="9">
        <v>1.862734956457E-3</v>
      </c>
      <c r="R1155" s="9">
        <v>5.1165941587100004E-3</v>
      </c>
      <c r="S1155" s="9">
        <v>1.7109748564809998E-2</v>
      </c>
      <c r="T1155" s="9">
        <v>4.7994482375650002E-3</v>
      </c>
      <c r="U1155" s="9">
        <v>1.241622208527E-2</v>
      </c>
      <c r="V1155" s="9">
        <v>5.6751289577720004E-3</v>
      </c>
      <c r="W1155" s="9">
        <v>0</v>
      </c>
      <c r="X1155" s="9">
        <v>0</v>
      </c>
      <c r="Y1155" s="9">
        <v>0</v>
      </c>
      <c r="Z1155" s="9">
        <v>2.994531013612E-2</v>
      </c>
      <c r="AA1155" s="9">
        <v>0</v>
      </c>
      <c r="AB1155" s="9">
        <v>0</v>
      </c>
      <c r="AC1155" s="9">
        <v>6.9323581894139997E-3</v>
      </c>
      <c r="AD1155" s="9">
        <v>5.5411613616010002E-3</v>
      </c>
      <c r="AE1155" s="9">
        <v>1.104730313326E-2</v>
      </c>
      <c r="AF1155" s="9">
        <v>0</v>
      </c>
      <c r="AG1155" s="9">
        <v>0</v>
      </c>
      <c r="AH1155" s="11">
        <v>4.4742994217650003E-2</v>
      </c>
      <c r="AI1155" s="9">
        <v>2.1633033846309999E-3</v>
      </c>
      <c r="AJ1155" s="9">
        <v>2.78650912667E-3</v>
      </c>
      <c r="AK1155" s="9">
        <v>1.1086313542840001E-2</v>
      </c>
      <c r="AL1155" s="9">
        <v>3.6939944585270001E-3</v>
      </c>
      <c r="AM1155" s="9">
        <v>0</v>
      </c>
      <c r="AN1155" s="9">
        <v>0</v>
      </c>
      <c r="AO1155" s="11">
        <v>0.16372503620510001</v>
      </c>
      <c r="AP1155" s="9">
        <v>6.9379358836320001E-3</v>
      </c>
      <c r="AQ1155" s="9">
        <v>1.014493237772E-2</v>
      </c>
      <c r="AR1155" s="9">
        <v>8.4820416923779996E-3</v>
      </c>
      <c r="AS1155" s="9">
        <v>6.6495504975809996E-3</v>
      </c>
      <c r="AT1155" s="9">
        <v>0</v>
      </c>
      <c r="AU1155" s="9">
        <v>0</v>
      </c>
      <c r="AV1155" s="9">
        <v>1.104730313326E-2</v>
      </c>
      <c r="AW1155" s="9">
        <v>1.493570528442E-2</v>
      </c>
      <c r="AX1155" s="9">
        <v>8.4903361818560001E-3</v>
      </c>
    </row>
    <row r="1156" spans="1:50" x14ac:dyDescent="0.35">
      <c r="A1156" s="13"/>
      <c r="B1156" s="6">
        <v>16</v>
      </c>
      <c r="C1156" s="6">
        <v>3</v>
      </c>
      <c r="D1156" s="6">
        <v>13</v>
      </c>
      <c r="E1156" s="6">
        <v>8</v>
      </c>
      <c r="F1156" s="6">
        <v>1</v>
      </c>
      <c r="G1156" s="6">
        <v>1</v>
      </c>
      <c r="H1156" s="6">
        <v>2</v>
      </c>
      <c r="I1156" s="6">
        <v>2</v>
      </c>
      <c r="J1156" s="6">
        <v>0</v>
      </c>
      <c r="K1156" s="6">
        <v>4</v>
      </c>
      <c r="L1156" s="6">
        <v>2</v>
      </c>
      <c r="M1156" s="6">
        <v>3</v>
      </c>
      <c r="N1156" s="6">
        <v>5</v>
      </c>
      <c r="O1156" s="6">
        <v>6</v>
      </c>
      <c r="P1156" s="6">
        <v>3</v>
      </c>
      <c r="Q1156" s="6">
        <v>1</v>
      </c>
      <c r="R1156" s="6">
        <v>2</v>
      </c>
      <c r="S1156" s="6">
        <v>10</v>
      </c>
      <c r="T1156" s="6">
        <v>4</v>
      </c>
      <c r="U1156" s="6">
        <v>12</v>
      </c>
      <c r="V1156" s="6">
        <v>1</v>
      </c>
      <c r="W1156" s="6">
        <v>0</v>
      </c>
      <c r="X1156" s="6">
        <v>0</v>
      </c>
      <c r="Y1156" s="6">
        <v>0</v>
      </c>
      <c r="Z1156" s="6">
        <v>4</v>
      </c>
      <c r="AA1156" s="6">
        <v>0</v>
      </c>
      <c r="AB1156" s="6">
        <v>0</v>
      </c>
      <c r="AC1156" s="6">
        <v>1</v>
      </c>
      <c r="AD1156" s="6">
        <v>1</v>
      </c>
      <c r="AE1156" s="6">
        <v>2</v>
      </c>
      <c r="AF1156" s="6">
        <v>0</v>
      </c>
      <c r="AG1156" s="6">
        <v>0</v>
      </c>
      <c r="AH1156" s="6">
        <v>7</v>
      </c>
      <c r="AI1156" s="6">
        <v>1</v>
      </c>
      <c r="AJ1156" s="6">
        <v>2</v>
      </c>
      <c r="AK1156" s="6">
        <v>6</v>
      </c>
      <c r="AL1156" s="6">
        <v>1</v>
      </c>
      <c r="AM1156" s="6">
        <v>0</v>
      </c>
      <c r="AN1156" s="6">
        <v>0</v>
      </c>
      <c r="AO1156" s="6">
        <v>8</v>
      </c>
      <c r="AP1156" s="6">
        <v>7</v>
      </c>
      <c r="AQ1156" s="6">
        <v>3</v>
      </c>
      <c r="AR1156" s="6">
        <v>16</v>
      </c>
      <c r="AS1156" s="6">
        <v>7</v>
      </c>
      <c r="AT1156" s="6">
        <v>0</v>
      </c>
      <c r="AU1156" s="6">
        <v>0</v>
      </c>
      <c r="AV1156" s="6">
        <v>2</v>
      </c>
      <c r="AW1156" s="6">
        <v>2</v>
      </c>
      <c r="AX1156" s="6">
        <v>16</v>
      </c>
    </row>
    <row r="1157" spans="1:50" x14ac:dyDescent="0.35">
      <c r="A1157" s="13" t="s">
        <v>391</v>
      </c>
      <c r="B1157" s="9">
        <v>1</v>
      </c>
      <c r="C1157" s="9">
        <v>1</v>
      </c>
      <c r="D1157" s="9">
        <v>1</v>
      </c>
      <c r="E1157" s="9">
        <v>1</v>
      </c>
      <c r="F1157" s="9">
        <v>1</v>
      </c>
      <c r="G1157" s="9">
        <v>1</v>
      </c>
      <c r="H1157" s="9">
        <v>1</v>
      </c>
      <c r="I1157" s="9">
        <v>1</v>
      </c>
      <c r="J1157" s="9">
        <v>1</v>
      </c>
      <c r="K1157" s="9">
        <v>1</v>
      </c>
      <c r="L1157" s="9">
        <v>1</v>
      </c>
      <c r="M1157" s="9">
        <v>1</v>
      </c>
      <c r="N1157" s="9">
        <v>1</v>
      </c>
      <c r="O1157" s="9">
        <v>1</v>
      </c>
      <c r="P1157" s="9">
        <v>1</v>
      </c>
      <c r="Q1157" s="9">
        <v>1</v>
      </c>
      <c r="R1157" s="9">
        <v>1</v>
      </c>
      <c r="S1157" s="9">
        <v>1</v>
      </c>
      <c r="T1157" s="9">
        <v>1</v>
      </c>
      <c r="U1157" s="9">
        <v>1</v>
      </c>
      <c r="V1157" s="9">
        <v>1</v>
      </c>
      <c r="W1157" s="9">
        <v>1</v>
      </c>
      <c r="X1157" s="9">
        <v>1</v>
      </c>
      <c r="Y1157" s="9">
        <v>1</v>
      </c>
      <c r="Z1157" s="9">
        <v>1</v>
      </c>
      <c r="AA1157" s="9">
        <v>1</v>
      </c>
      <c r="AB1157" s="9">
        <v>1</v>
      </c>
      <c r="AC1157" s="9">
        <v>1</v>
      </c>
      <c r="AD1157" s="9">
        <v>1</v>
      </c>
      <c r="AE1157" s="9">
        <v>1</v>
      </c>
      <c r="AF1157" s="9">
        <v>1</v>
      </c>
      <c r="AG1157" s="9">
        <v>1</v>
      </c>
      <c r="AH1157" s="9">
        <v>1</v>
      </c>
      <c r="AI1157" s="9">
        <v>1</v>
      </c>
      <c r="AJ1157" s="9">
        <v>1</v>
      </c>
      <c r="AK1157" s="9">
        <v>1</v>
      </c>
      <c r="AL1157" s="9">
        <v>1</v>
      </c>
      <c r="AM1157" s="9">
        <v>1</v>
      </c>
      <c r="AN1157" s="9">
        <v>1</v>
      </c>
      <c r="AO1157" s="9">
        <v>1</v>
      </c>
      <c r="AP1157" s="9">
        <v>1</v>
      </c>
      <c r="AQ1157" s="9">
        <v>1</v>
      </c>
      <c r="AR1157" s="9">
        <v>1</v>
      </c>
      <c r="AS1157" s="9">
        <v>1</v>
      </c>
      <c r="AT1157" s="9">
        <v>1</v>
      </c>
      <c r="AU1157" s="9">
        <v>1</v>
      </c>
      <c r="AV1157" s="9">
        <v>1</v>
      </c>
      <c r="AW1157" s="9">
        <v>1</v>
      </c>
      <c r="AX1157" s="9">
        <v>1</v>
      </c>
    </row>
    <row r="1158" spans="1:50" x14ac:dyDescent="0.35">
      <c r="A1158" s="13"/>
      <c r="B1158" s="6">
        <v>1373</v>
      </c>
      <c r="C1158" s="6">
        <v>635</v>
      </c>
      <c r="D1158" s="6">
        <v>729</v>
      </c>
      <c r="E1158" s="6">
        <v>217</v>
      </c>
      <c r="F1158" s="6">
        <v>212</v>
      </c>
      <c r="G1158" s="6">
        <v>299</v>
      </c>
      <c r="H1158" s="6">
        <v>511</v>
      </c>
      <c r="I1158" s="6">
        <v>209</v>
      </c>
      <c r="J1158" s="6">
        <v>168</v>
      </c>
      <c r="K1158" s="6">
        <v>268</v>
      </c>
      <c r="L1158" s="6">
        <v>243</v>
      </c>
      <c r="M1158" s="6">
        <v>412</v>
      </c>
      <c r="N1158" s="6">
        <v>372</v>
      </c>
      <c r="O1158" s="6">
        <v>346</v>
      </c>
      <c r="P1158" s="6">
        <v>438</v>
      </c>
      <c r="Q1158" s="6">
        <v>234</v>
      </c>
      <c r="R1158" s="6">
        <v>280</v>
      </c>
      <c r="S1158" s="6">
        <v>421</v>
      </c>
      <c r="T1158" s="6">
        <v>672</v>
      </c>
      <c r="U1158" s="6">
        <v>701</v>
      </c>
      <c r="V1158" s="6">
        <v>138</v>
      </c>
      <c r="W1158" s="6">
        <v>82</v>
      </c>
      <c r="X1158" s="6">
        <v>67</v>
      </c>
      <c r="Y1158" s="6">
        <v>179</v>
      </c>
      <c r="Z1158" s="6">
        <v>122</v>
      </c>
      <c r="AA1158" s="6">
        <v>240</v>
      </c>
      <c r="AB1158" s="6">
        <v>79</v>
      </c>
      <c r="AC1158" s="6">
        <v>127</v>
      </c>
      <c r="AD1158" s="6">
        <v>182</v>
      </c>
      <c r="AE1158" s="6">
        <v>159</v>
      </c>
      <c r="AF1158" s="6">
        <v>186</v>
      </c>
      <c r="AG1158" s="6">
        <v>35</v>
      </c>
      <c r="AH1158" s="6">
        <v>86</v>
      </c>
      <c r="AI1158" s="6">
        <v>398</v>
      </c>
      <c r="AJ1158" s="6">
        <v>467</v>
      </c>
      <c r="AK1158" s="6">
        <v>425</v>
      </c>
      <c r="AL1158" s="6">
        <v>254</v>
      </c>
      <c r="AM1158" s="6">
        <v>174</v>
      </c>
      <c r="AN1158" s="6">
        <v>33</v>
      </c>
      <c r="AO1158" s="6">
        <v>41</v>
      </c>
      <c r="AP1158" s="6">
        <v>835</v>
      </c>
      <c r="AQ1158" s="6">
        <v>287</v>
      </c>
      <c r="AR1158" s="6">
        <v>1373</v>
      </c>
      <c r="AS1158" s="6">
        <v>933</v>
      </c>
      <c r="AT1158" s="6">
        <v>186</v>
      </c>
      <c r="AU1158" s="6">
        <v>135</v>
      </c>
      <c r="AV1158" s="6">
        <v>159</v>
      </c>
      <c r="AW1158" s="6">
        <v>116</v>
      </c>
      <c r="AX1158" s="6">
        <v>1364</v>
      </c>
    </row>
    <row r="1159" spans="1:50" x14ac:dyDescent="0.35">
      <c r="A1159" t="s">
        <v>341</v>
      </c>
      <c r="B1159" s="6">
        <v>1373</v>
      </c>
      <c r="C1159" s="6">
        <v>635</v>
      </c>
      <c r="D1159" s="6">
        <v>729</v>
      </c>
      <c r="E1159" s="6">
        <v>217</v>
      </c>
      <c r="F1159" s="6">
        <v>212</v>
      </c>
      <c r="G1159" s="6">
        <v>299</v>
      </c>
      <c r="H1159" s="6">
        <v>511</v>
      </c>
      <c r="I1159" s="6">
        <v>209</v>
      </c>
      <c r="J1159" s="6">
        <v>168</v>
      </c>
      <c r="K1159" s="6">
        <v>268</v>
      </c>
      <c r="L1159" s="6">
        <v>243</v>
      </c>
      <c r="M1159" s="6">
        <v>412</v>
      </c>
      <c r="N1159" s="6">
        <v>372</v>
      </c>
      <c r="O1159" s="6">
        <v>346</v>
      </c>
      <c r="P1159" s="6">
        <v>438</v>
      </c>
      <c r="Q1159" s="6">
        <v>234</v>
      </c>
      <c r="R1159" s="6">
        <v>280</v>
      </c>
      <c r="S1159" s="6">
        <v>421</v>
      </c>
      <c r="T1159" s="6">
        <v>672</v>
      </c>
      <c r="U1159" s="6">
        <v>701</v>
      </c>
      <c r="V1159" s="6">
        <v>138</v>
      </c>
      <c r="W1159" s="6">
        <v>82</v>
      </c>
      <c r="X1159" s="6">
        <v>67</v>
      </c>
      <c r="Y1159" s="6">
        <v>179</v>
      </c>
      <c r="Z1159" s="6">
        <v>122</v>
      </c>
      <c r="AA1159" s="6">
        <v>240</v>
      </c>
      <c r="AB1159" s="6">
        <v>79</v>
      </c>
      <c r="AC1159" s="6">
        <v>127</v>
      </c>
      <c r="AD1159" s="6">
        <v>182</v>
      </c>
      <c r="AE1159" s="6">
        <v>159</v>
      </c>
      <c r="AF1159" s="6">
        <v>186</v>
      </c>
      <c r="AG1159" s="6">
        <v>35</v>
      </c>
      <c r="AH1159" s="6">
        <v>86</v>
      </c>
      <c r="AI1159" s="6">
        <v>398</v>
      </c>
      <c r="AJ1159" s="6">
        <v>467</v>
      </c>
      <c r="AK1159" s="6">
        <v>425</v>
      </c>
      <c r="AL1159" s="6">
        <v>254</v>
      </c>
      <c r="AM1159" s="6">
        <v>174</v>
      </c>
      <c r="AN1159" s="6">
        <v>33</v>
      </c>
      <c r="AO1159" s="6">
        <v>41</v>
      </c>
      <c r="AP1159" s="6">
        <v>835</v>
      </c>
      <c r="AQ1159" s="6">
        <v>287</v>
      </c>
      <c r="AR1159" s="6">
        <v>1373</v>
      </c>
      <c r="AS1159" s="6">
        <v>933</v>
      </c>
      <c r="AT1159" s="6">
        <v>186</v>
      </c>
      <c r="AU1159" s="6">
        <v>135</v>
      </c>
      <c r="AV1159" s="6">
        <v>159</v>
      </c>
      <c r="AW1159" s="6">
        <v>116</v>
      </c>
      <c r="AX1159" s="6">
        <v>1364</v>
      </c>
    </row>
    <row r="1160" spans="1:50" x14ac:dyDescent="0.35">
      <c r="A1160" t="s">
        <v>681</v>
      </c>
    </row>
    <row r="1161" spans="1:50" x14ac:dyDescent="0.35">
      <c r="A1161" t="s">
        <v>343</v>
      </c>
    </row>
    <row r="1165" spans="1:50" x14ac:dyDescent="0.35">
      <c r="A1165" s="3" t="s">
        <v>337</v>
      </c>
    </row>
    <row r="1166" spans="1:50" x14ac:dyDescent="0.35">
      <c r="A1166" t="s">
        <v>110</v>
      </c>
    </row>
    <row r="1167" spans="1:50" ht="130.5" x14ac:dyDescent="0.35">
      <c r="A1167" s="4" t="s">
        <v>393</v>
      </c>
      <c r="B1167" s="4" t="s">
        <v>344</v>
      </c>
      <c r="C1167" s="4" t="s">
        <v>345</v>
      </c>
      <c r="D1167" s="4" t="s">
        <v>346</v>
      </c>
      <c r="E1167" s="4" t="s">
        <v>579</v>
      </c>
      <c r="F1167" s="4" t="s">
        <v>348</v>
      </c>
      <c r="G1167" s="4" t="s">
        <v>349</v>
      </c>
      <c r="H1167" s="4" t="s">
        <v>350</v>
      </c>
      <c r="I1167" s="4" t="s">
        <v>351</v>
      </c>
      <c r="J1167" s="4" t="s">
        <v>352</v>
      </c>
      <c r="K1167" s="4" t="s">
        <v>353</v>
      </c>
      <c r="L1167" s="4" t="s">
        <v>580</v>
      </c>
      <c r="M1167" s="4" t="s">
        <v>581</v>
      </c>
      <c r="N1167" s="4" t="s">
        <v>356</v>
      </c>
      <c r="O1167" s="4" t="s">
        <v>357</v>
      </c>
      <c r="P1167" s="4" t="s">
        <v>582</v>
      </c>
      <c r="Q1167" s="4" t="s">
        <v>359</v>
      </c>
      <c r="R1167" s="4" t="s">
        <v>361</v>
      </c>
      <c r="S1167" s="4" t="s">
        <v>362</v>
      </c>
      <c r="T1167" s="4" t="s">
        <v>360</v>
      </c>
      <c r="U1167" s="4" t="s">
        <v>363</v>
      </c>
      <c r="V1167" s="4" t="s">
        <v>364</v>
      </c>
      <c r="W1167" s="4" t="s">
        <v>365</v>
      </c>
      <c r="X1167" s="4" t="s">
        <v>366</v>
      </c>
      <c r="Y1167" s="4" t="s">
        <v>367</v>
      </c>
      <c r="Z1167" s="4" t="s">
        <v>368</v>
      </c>
      <c r="AA1167" s="4" t="s">
        <v>369</v>
      </c>
      <c r="AB1167" s="4" t="s">
        <v>370</v>
      </c>
      <c r="AC1167" s="4" t="s">
        <v>371</v>
      </c>
      <c r="AD1167" s="4" t="s">
        <v>372</v>
      </c>
      <c r="AE1167" s="4" t="s">
        <v>373</v>
      </c>
      <c r="AF1167" s="4" t="s">
        <v>374</v>
      </c>
      <c r="AG1167" s="4" t="s">
        <v>375</v>
      </c>
      <c r="AH1167" s="4" t="s">
        <v>376</v>
      </c>
      <c r="AI1167" s="4" t="s">
        <v>583</v>
      </c>
      <c r="AJ1167" s="4" t="s">
        <v>584</v>
      </c>
      <c r="AK1167" s="4" t="s">
        <v>380</v>
      </c>
      <c r="AL1167" s="4" t="s">
        <v>381</v>
      </c>
      <c r="AM1167" s="4" t="s">
        <v>379</v>
      </c>
      <c r="AN1167" s="4" t="s">
        <v>382</v>
      </c>
      <c r="AO1167" s="4" t="s">
        <v>383</v>
      </c>
      <c r="AP1167" s="4" t="s">
        <v>585</v>
      </c>
      <c r="AQ1167" s="4" t="s">
        <v>586</v>
      </c>
      <c r="AR1167" s="4" t="s">
        <v>587</v>
      </c>
      <c r="AS1167" s="4" t="s">
        <v>182</v>
      </c>
      <c r="AT1167" s="4" t="s">
        <v>389</v>
      </c>
      <c r="AU1167" s="4" t="s">
        <v>298</v>
      </c>
      <c r="AV1167" s="4" t="s">
        <v>390</v>
      </c>
      <c r="AW1167" s="4" t="s">
        <v>299</v>
      </c>
      <c r="AX1167" s="4" t="s">
        <v>391</v>
      </c>
    </row>
    <row r="1168" spans="1:50" x14ac:dyDescent="0.35">
      <c r="A1168" t="s">
        <v>682</v>
      </c>
      <c r="B1168" s="9">
        <v>0.54228920101690004</v>
      </c>
      <c r="C1168" s="11">
        <v>0.58969642437799996</v>
      </c>
      <c r="D1168" s="10">
        <v>0.49761622627610003</v>
      </c>
      <c r="E1168" s="10">
        <v>0.20462187473480001</v>
      </c>
      <c r="F1168" s="9">
        <v>0.53617819640319997</v>
      </c>
      <c r="G1168" s="9">
        <v>0.61284687780780001</v>
      </c>
      <c r="H1168" s="9">
        <v>0.57238443591090005</v>
      </c>
      <c r="I1168" s="9">
        <v>0.57225491942450002</v>
      </c>
      <c r="J1168" s="9">
        <v>0.53103169357000002</v>
      </c>
      <c r="K1168" s="9">
        <v>0.6171689898246</v>
      </c>
      <c r="L1168" s="9">
        <v>0.52351871927530003</v>
      </c>
      <c r="M1168" s="9">
        <v>0.54562961555389999</v>
      </c>
      <c r="N1168" s="9">
        <v>0.52737029453700002</v>
      </c>
      <c r="O1168" s="9">
        <v>0.56797555664459998</v>
      </c>
      <c r="P1168" s="11">
        <v>0.60689995662910001</v>
      </c>
      <c r="Q1168" s="9">
        <v>0.50061667062589998</v>
      </c>
      <c r="R1168" s="9">
        <v>0.5439188377709</v>
      </c>
      <c r="S1168" s="9">
        <v>0.48020460191719999</v>
      </c>
      <c r="T1168" s="9">
        <v>0.57706349875630003</v>
      </c>
      <c r="U1168" s="9">
        <v>0.50513919735190005</v>
      </c>
      <c r="V1168" s="9">
        <v>0.54454304480659999</v>
      </c>
      <c r="W1168" s="9">
        <v>0.61273121321989998</v>
      </c>
      <c r="X1168" s="9">
        <v>0.62418439349910004</v>
      </c>
      <c r="Y1168" s="9">
        <v>0.62847729800679997</v>
      </c>
      <c r="Z1168" s="9">
        <v>0.44716544741359998</v>
      </c>
      <c r="AA1168" s="9">
        <v>0.56446397856749997</v>
      </c>
      <c r="AB1168" s="9">
        <v>0.56604672106910003</v>
      </c>
      <c r="AC1168" s="9">
        <v>0.62554228748600005</v>
      </c>
      <c r="AD1168" s="9">
        <v>0.52453324640830001</v>
      </c>
      <c r="AE1168" s="9">
        <v>0.47178580890790001</v>
      </c>
      <c r="AF1168" s="9">
        <v>0.61734070845319999</v>
      </c>
      <c r="AG1168" s="9">
        <v>0.52674091589380001</v>
      </c>
      <c r="AH1168" s="9">
        <v>0.56390768575179995</v>
      </c>
      <c r="AI1168" s="9">
        <v>0.57127882647320005</v>
      </c>
      <c r="AJ1168" s="9">
        <v>0.534528050182</v>
      </c>
      <c r="AK1168" s="9">
        <v>0.55914905896220002</v>
      </c>
      <c r="AL1168" s="11">
        <v>0.63675278612459996</v>
      </c>
      <c r="AM1168" s="9">
        <v>0.59912347267629995</v>
      </c>
      <c r="AN1168" s="9">
        <v>0.57502999449820003</v>
      </c>
      <c r="AO1168" s="9">
        <v>0.5128548665232</v>
      </c>
      <c r="AP1168" s="9">
        <v>0.5626086665433</v>
      </c>
      <c r="AQ1168" s="9">
        <v>0.57350262953950004</v>
      </c>
      <c r="AR1168" s="9">
        <v>0.54228920101690004</v>
      </c>
      <c r="AS1168" s="9">
        <v>0.54119071542209995</v>
      </c>
      <c r="AT1168" s="9">
        <v>0.61734070845319999</v>
      </c>
      <c r="AU1168" s="9">
        <v>0.62643563615349995</v>
      </c>
      <c r="AV1168" s="9">
        <v>0.47178580890790001</v>
      </c>
      <c r="AW1168" s="9">
        <v>0.44947944764620001</v>
      </c>
      <c r="AX1168" s="9">
        <v>0.54241117781379999</v>
      </c>
    </row>
    <row r="1169" spans="1:50" x14ac:dyDescent="0.35">
      <c r="A1169" t="s">
        <v>683</v>
      </c>
      <c r="B1169" s="9">
        <v>0.33359786751920001</v>
      </c>
      <c r="C1169" s="9">
        <v>0.30887889191220003</v>
      </c>
      <c r="D1169" s="9">
        <v>0.35696015526989999</v>
      </c>
      <c r="E1169" s="10">
        <v>5.2055595853510002E-2</v>
      </c>
      <c r="F1169" s="9">
        <v>0.39050936992750002</v>
      </c>
      <c r="G1169" s="11">
        <v>0.61609052039839995</v>
      </c>
      <c r="H1169" s="11">
        <v>0.49703846385150002</v>
      </c>
      <c r="I1169" s="9">
        <v>0.389262433144</v>
      </c>
      <c r="J1169" s="10">
        <v>0.22291284581779999</v>
      </c>
      <c r="K1169" s="10">
        <v>0.1440866033696</v>
      </c>
      <c r="L1169" s="9">
        <v>0.3838959755577</v>
      </c>
      <c r="M1169" s="9">
        <v>0.30995362167340001</v>
      </c>
      <c r="N1169" s="9">
        <v>0.3011774086547</v>
      </c>
      <c r="O1169" s="9">
        <v>0.35975243616539998</v>
      </c>
      <c r="P1169" s="11">
        <v>0.44997046870169999</v>
      </c>
      <c r="Q1169" s="9">
        <v>0.33083623397419998</v>
      </c>
      <c r="R1169" s="9">
        <v>0.35348554518699998</v>
      </c>
      <c r="S1169" s="10">
        <v>0.17525205780280001</v>
      </c>
      <c r="T1169" s="11">
        <v>0.41652641828390002</v>
      </c>
      <c r="U1169" s="10">
        <v>0.24500381486780001</v>
      </c>
      <c r="V1169" s="9">
        <v>0.36782284142080002</v>
      </c>
      <c r="W1169" s="9">
        <v>0.35424468227119998</v>
      </c>
      <c r="X1169" s="9">
        <v>0.40576149163940001</v>
      </c>
      <c r="Y1169" s="9">
        <v>0.41771487123200002</v>
      </c>
      <c r="Z1169" s="9">
        <v>0.3580649185043</v>
      </c>
      <c r="AA1169" s="9">
        <v>0.34631827222450001</v>
      </c>
      <c r="AB1169" s="9">
        <v>0.33884276082359999</v>
      </c>
      <c r="AC1169" s="9">
        <v>0.3935888952314</v>
      </c>
      <c r="AD1169" s="11">
        <v>0.43877469558839999</v>
      </c>
      <c r="AE1169" s="9">
        <v>0.32875030088399998</v>
      </c>
      <c r="AF1169" s="9">
        <v>0.3465606409741</v>
      </c>
      <c r="AG1169" s="9">
        <v>0.3043254579745</v>
      </c>
      <c r="AH1169" s="9">
        <v>0.18069760150040001</v>
      </c>
      <c r="AI1169" s="9">
        <v>0.33561786118530001</v>
      </c>
      <c r="AJ1169" s="9">
        <v>0.33703782217400002</v>
      </c>
      <c r="AK1169" s="11">
        <v>0.40386059099170002</v>
      </c>
      <c r="AL1169" s="11">
        <v>0.42393661963399998</v>
      </c>
      <c r="AM1169" s="9">
        <v>0.40505270778359997</v>
      </c>
      <c r="AN1169" s="9">
        <v>0.2489173304216</v>
      </c>
      <c r="AO1169" s="9">
        <v>0.29772006754559999</v>
      </c>
      <c r="AP1169" s="9">
        <v>0.31954684687410001</v>
      </c>
      <c r="AQ1169" s="9">
        <v>0.36660287979869999</v>
      </c>
      <c r="AR1169" s="9">
        <v>0.33359786751920001</v>
      </c>
      <c r="AS1169" s="9">
        <v>0.34565293044259998</v>
      </c>
      <c r="AT1169" s="9">
        <v>0.3465606409741</v>
      </c>
      <c r="AU1169" s="9">
        <v>0.29669452545530001</v>
      </c>
      <c r="AV1169" s="9">
        <v>0.32875030088399998</v>
      </c>
      <c r="AW1169" s="9">
        <v>0.33047312452010003</v>
      </c>
      <c r="AX1169" s="9">
        <v>0.33356969883760001</v>
      </c>
    </row>
    <row r="1170" spans="1:50" x14ac:dyDescent="0.35">
      <c r="A1170" t="s">
        <v>684</v>
      </c>
      <c r="B1170" s="9">
        <v>4.8194847680599999E-2</v>
      </c>
      <c r="C1170" s="9">
        <v>4.4458645927980003E-2</v>
      </c>
      <c r="D1170" s="9">
        <v>5.168017767942E-2</v>
      </c>
      <c r="E1170" s="9">
        <v>1.1526686342639999E-2</v>
      </c>
      <c r="F1170" s="9">
        <v>2.6866178173030001E-2</v>
      </c>
      <c r="G1170" s="10">
        <v>1.4100004794230001E-2</v>
      </c>
      <c r="H1170" s="10">
        <v>2.08374435909E-2</v>
      </c>
      <c r="I1170" s="9">
        <v>1.8645226967519999E-2</v>
      </c>
      <c r="J1170" s="11">
        <v>0.10234939039550001</v>
      </c>
      <c r="K1170" s="11">
        <v>0.1108576554222</v>
      </c>
      <c r="L1170" s="9">
        <v>3.8949689659959999E-2</v>
      </c>
      <c r="M1170" s="9">
        <v>4.3918569266880002E-2</v>
      </c>
      <c r="N1170" s="9">
        <v>6.7133635654149995E-2</v>
      </c>
      <c r="O1170" s="9">
        <v>4.0415552901880002E-2</v>
      </c>
      <c r="P1170" s="9">
        <v>3.117731531845E-2</v>
      </c>
      <c r="Q1170" s="9">
        <v>2.2366017967380001E-2</v>
      </c>
      <c r="R1170" s="9">
        <v>3.0999699555610001E-2</v>
      </c>
      <c r="S1170" s="11">
        <v>9.3462292521949999E-2</v>
      </c>
      <c r="T1170" s="10">
        <v>2.87037570375E-2</v>
      </c>
      <c r="U1170" s="11">
        <v>6.9017528105420001E-2</v>
      </c>
      <c r="V1170" s="9">
        <v>9.1857440426139997E-2</v>
      </c>
      <c r="W1170" s="9">
        <v>5.6881405849700001E-2</v>
      </c>
      <c r="X1170" s="9">
        <v>9.6226095685690002E-2</v>
      </c>
      <c r="Y1170" s="9">
        <v>4.4730290391629998E-2</v>
      </c>
      <c r="Z1170" s="9">
        <v>3.9126309882640001E-2</v>
      </c>
      <c r="AA1170" s="9">
        <v>5.0916926726139997E-2</v>
      </c>
      <c r="AB1170" s="9">
        <v>8.7465939303879997E-2</v>
      </c>
      <c r="AC1170" s="9">
        <v>0.10185983520569999</v>
      </c>
      <c r="AD1170" s="9">
        <v>2.0143669885829999E-2</v>
      </c>
      <c r="AE1170" s="9">
        <v>7.9056159701090006E-2</v>
      </c>
      <c r="AF1170" s="9">
        <v>3.4383053927190002E-2</v>
      </c>
      <c r="AG1170" s="9">
        <v>2.1175745612670001E-2</v>
      </c>
      <c r="AH1170" s="9">
        <v>2.4084261314700001E-2</v>
      </c>
      <c r="AI1170" s="9">
        <v>5.5482227191270002E-2</v>
      </c>
      <c r="AJ1170" s="9">
        <v>4.0880068374480001E-2</v>
      </c>
      <c r="AK1170" s="9">
        <v>6.6121979357270003E-2</v>
      </c>
      <c r="AL1170" s="9">
        <v>6.3135409136750004E-2</v>
      </c>
      <c r="AM1170" s="9">
        <v>2.526338217887E-2</v>
      </c>
      <c r="AN1170" s="9">
        <v>5.4948865398619998E-2</v>
      </c>
      <c r="AO1170" s="9">
        <v>4.1842111493849997E-2</v>
      </c>
      <c r="AP1170" s="9">
        <v>5.0723035960210001E-2</v>
      </c>
      <c r="AQ1170" s="9">
        <v>4.5535156456730001E-2</v>
      </c>
      <c r="AR1170" s="9">
        <v>4.8194847680599999E-2</v>
      </c>
      <c r="AS1170" s="9">
        <v>4.7732167658110003E-2</v>
      </c>
      <c r="AT1170" s="9">
        <v>3.4383053927190002E-2</v>
      </c>
      <c r="AU1170" s="9">
        <v>3.4590737880560003E-2</v>
      </c>
      <c r="AV1170" s="9">
        <v>7.9056159701090006E-2</v>
      </c>
      <c r="AW1170" s="9">
        <v>8.0119046426900001E-2</v>
      </c>
      <c r="AX1170" s="9">
        <v>4.8167064420520003E-2</v>
      </c>
    </row>
    <row r="1171" spans="1:50" x14ac:dyDescent="0.35">
      <c r="A1171" t="s">
        <v>685</v>
      </c>
      <c r="B1171" s="9">
        <v>8.8001415675120001E-2</v>
      </c>
      <c r="C1171" s="9">
        <v>7.1719473057390001E-2</v>
      </c>
      <c r="D1171" s="9">
        <v>0.1034149004712</v>
      </c>
      <c r="E1171" s="11">
        <v>0.25437354742360002</v>
      </c>
      <c r="F1171" s="9">
        <v>0.10434649538930001</v>
      </c>
      <c r="G1171" s="11">
        <v>0.1399051847935</v>
      </c>
      <c r="H1171" s="11">
        <v>0.1211388335587</v>
      </c>
      <c r="I1171" s="9">
        <v>5.5661009118699999E-2</v>
      </c>
      <c r="J1171" s="9">
        <v>3.5524935012420003E-2</v>
      </c>
      <c r="K1171" s="10">
        <v>4.9050128942570003E-3</v>
      </c>
      <c r="L1171" s="9">
        <v>6.5958818598270005E-2</v>
      </c>
      <c r="M1171" s="9">
        <v>0.10426517637549999</v>
      </c>
      <c r="N1171" s="9">
        <v>9.1752669917100002E-2</v>
      </c>
      <c r="O1171" s="9">
        <v>8.0237835705329996E-2</v>
      </c>
      <c r="P1171" s="9">
        <v>6.6121931433739997E-2</v>
      </c>
      <c r="Q1171" s="9">
        <v>0.1171961954871</v>
      </c>
      <c r="R1171" s="9">
        <v>8.8498224983150006E-2</v>
      </c>
      <c r="S1171" s="9">
        <v>0.10091923178580001</v>
      </c>
      <c r="T1171" s="9">
        <v>8.0459793811909999E-2</v>
      </c>
      <c r="U1171" s="9">
        <v>9.6058265074570007E-2</v>
      </c>
      <c r="V1171" s="9">
        <v>0.1051722773327</v>
      </c>
      <c r="W1171" s="9">
        <v>0.1053424907398</v>
      </c>
      <c r="X1171" s="9">
        <v>5.7122076757539997E-2</v>
      </c>
      <c r="Y1171" s="9">
        <v>5.6918711523899997E-2</v>
      </c>
      <c r="Z1171" s="9">
        <v>0.1210317962848</v>
      </c>
      <c r="AA1171" s="9">
        <v>0.1139812249928</v>
      </c>
      <c r="AB1171" s="9">
        <v>0.115348752736</v>
      </c>
      <c r="AC1171" s="9">
        <v>0.1048708348579</v>
      </c>
      <c r="AD1171" s="9">
        <v>0.1082329361393</v>
      </c>
      <c r="AE1171" s="9">
        <v>8.3715226978780005E-2</v>
      </c>
      <c r="AF1171" s="9">
        <v>8.4331638359449998E-2</v>
      </c>
      <c r="AG1171" s="9">
        <v>0.13965143686949999</v>
      </c>
      <c r="AH1171" s="9">
        <v>4.2384355487930001E-2</v>
      </c>
      <c r="AI1171" s="9">
        <v>9.3040262114959998E-2</v>
      </c>
      <c r="AJ1171" s="9">
        <v>8.8496197754089997E-2</v>
      </c>
      <c r="AK1171" s="11">
        <v>0.129654495993</v>
      </c>
      <c r="AL1171" s="9">
        <v>9.2842791162029994E-2</v>
      </c>
      <c r="AM1171" s="9">
        <v>9.7324027145890002E-2</v>
      </c>
      <c r="AN1171" s="9">
        <v>5.4507371977910002E-2</v>
      </c>
      <c r="AO1171" s="9">
        <v>0.1329565137373</v>
      </c>
      <c r="AP1171" s="9">
        <v>9.1241326811349999E-2</v>
      </c>
      <c r="AQ1171" s="9">
        <v>7.1904721314880002E-2</v>
      </c>
      <c r="AR1171" s="9">
        <v>8.8001415675120001E-2</v>
      </c>
      <c r="AS1171" s="9">
        <v>9.2120524477850005E-2</v>
      </c>
      <c r="AT1171" s="9">
        <v>8.4331638359449998E-2</v>
      </c>
      <c r="AU1171" s="9">
        <v>7.9931144405100005E-2</v>
      </c>
      <c r="AV1171" s="9">
        <v>8.3715226978780005E-2</v>
      </c>
      <c r="AW1171" s="9">
        <v>6.2640314133290007E-2</v>
      </c>
      <c r="AX1171" s="9">
        <v>8.7995785783859998E-2</v>
      </c>
    </row>
    <row r="1172" spans="1:50" x14ac:dyDescent="0.35">
      <c r="A1172" t="s">
        <v>686</v>
      </c>
      <c r="B1172" s="9">
        <v>0.14929698736909999</v>
      </c>
      <c r="C1172" s="9">
        <v>0.13032946501020001</v>
      </c>
      <c r="D1172" s="9">
        <v>0.16670811613559999</v>
      </c>
      <c r="E1172" s="11">
        <v>0.2403568402033</v>
      </c>
      <c r="F1172" s="9">
        <v>0.16822014456250001</v>
      </c>
      <c r="G1172" s="9">
        <v>0.14126254591570001</v>
      </c>
      <c r="H1172" s="9">
        <v>0.15548961033030001</v>
      </c>
      <c r="I1172" s="9">
        <v>0.1659287518291</v>
      </c>
      <c r="J1172" s="9">
        <v>0.1217470393225</v>
      </c>
      <c r="K1172" s="9">
        <v>9.8872862647649995E-2</v>
      </c>
      <c r="L1172" s="9">
        <v>0.1202187600567</v>
      </c>
      <c r="M1172" s="9">
        <v>0.17608484957449999</v>
      </c>
      <c r="N1172" s="9">
        <v>0.1557269678665</v>
      </c>
      <c r="O1172" s="9">
        <v>0.130827409669</v>
      </c>
      <c r="P1172" s="9">
        <v>0.15260141765169999</v>
      </c>
      <c r="Q1172" s="9">
        <v>0.16642389556519999</v>
      </c>
      <c r="R1172" s="9">
        <v>0.13458308051779999</v>
      </c>
      <c r="S1172" s="9">
        <v>0.14614688371490001</v>
      </c>
      <c r="T1172" s="9">
        <v>0.15648174348159999</v>
      </c>
      <c r="U1172" s="9">
        <v>0.14162138402800001</v>
      </c>
      <c r="V1172" s="9">
        <v>0.20267096304740001</v>
      </c>
      <c r="W1172" s="9">
        <v>0.1608214259122</v>
      </c>
      <c r="X1172" s="9">
        <v>0.14946594341530001</v>
      </c>
      <c r="Y1172" s="9">
        <v>0.15161291451450001</v>
      </c>
      <c r="Z1172" s="9">
        <v>0.16718743481119999</v>
      </c>
      <c r="AA1172" s="9">
        <v>0.14299857447450001</v>
      </c>
      <c r="AB1172" s="9">
        <v>0.12924267902139999</v>
      </c>
      <c r="AC1172" s="9">
        <v>0.1020023447022</v>
      </c>
      <c r="AD1172" s="9">
        <v>0.14759248610680001</v>
      </c>
      <c r="AE1172" s="9">
        <v>0.14990967958949999</v>
      </c>
      <c r="AF1172" s="9">
        <v>0.13360408680819999</v>
      </c>
      <c r="AG1172" s="9">
        <v>0.2060919987298</v>
      </c>
      <c r="AH1172" s="9">
        <v>0.1350136461435</v>
      </c>
      <c r="AI1172" s="9">
        <v>0.14340257886419999</v>
      </c>
      <c r="AJ1172" s="9">
        <v>0.17736144436619999</v>
      </c>
      <c r="AK1172" s="9">
        <v>0.1619628565158</v>
      </c>
      <c r="AL1172" s="9">
        <v>0.1179030680037</v>
      </c>
      <c r="AM1172" s="9">
        <v>0.1050053307977</v>
      </c>
      <c r="AN1172" s="9">
        <v>9.8610321779660004E-2</v>
      </c>
      <c r="AO1172" s="9">
        <v>0.1425732066813</v>
      </c>
      <c r="AP1172" s="9">
        <v>0.15149115555090001</v>
      </c>
      <c r="AQ1172" s="9">
        <v>0.1533316021777</v>
      </c>
      <c r="AR1172" s="9">
        <v>0.14929698736909999</v>
      </c>
      <c r="AS1172" s="9">
        <v>0.14982840225829999</v>
      </c>
      <c r="AT1172" s="9">
        <v>0.13360408680819999</v>
      </c>
      <c r="AU1172" s="9">
        <v>0.14818013564009999</v>
      </c>
      <c r="AV1172" s="9">
        <v>0.14990967958949999</v>
      </c>
      <c r="AW1172" s="9">
        <v>0.1510920379889</v>
      </c>
      <c r="AX1172" s="9">
        <v>0.1490107181308</v>
      </c>
    </row>
    <row r="1173" spans="1:50" x14ac:dyDescent="0.35">
      <c r="A1173" t="s">
        <v>687</v>
      </c>
      <c r="B1173" s="9">
        <v>0.1692996838628</v>
      </c>
      <c r="C1173" s="9">
        <v>0.1634822613661</v>
      </c>
      <c r="D1173" s="9">
        <v>0.174478240718</v>
      </c>
      <c r="E1173" s="11">
        <v>0.31347133667810001</v>
      </c>
      <c r="F1173" s="9">
        <v>0.1986105291293</v>
      </c>
      <c r="G1173" s="9">
        <v>0.13437544581140001</v>
      </c>
      <c r="H1173" s="9">
        <v>0.16827596788740001</v>
      </c>
      <c r="I1173" s="9">
        <v>0.110010980735</v>
      </c>
      <c r="J1173" s="9">
        <v>0.19745629767440001</v>
      </c>
      <c r="K1173" s="9">
        <v>0.13534292666549999</v>
      </c>
      <c r="L1173" s="9">
        <v>0.16958957408270001</v>
      </c>
      <c r="M1173" s="9">
        <v>0.18060080967039999</v>
      </c>
      <c r="N1173" s="9">
        <v>0.1644152082757</v>
      </c>
      <c r="O1173" s="9">
        <v>0.16013988148610001</v>
      </c>
      <c r="P1173" s="9">
        <v>0.14494058379540001</v>
      </c>
      <c r="Q1173" s="9">
        <v>0.18646967670090001</v>
      </c>
      <c r="R1173" s="9">
        <v>0.17782558944810001</v>
      </c>
      <c r="S1173" s="9">
        <v>0.1861104887766</v>
      </c>
      <c r="T1173" s="9">
        <v>0.15659887060200001</v>
      </c>
      <c r="U1173" s="9">
        <v>0.1828681896231</v>
      </c>
      <c r="V1173" s="9">
        <v>0.20074547770430001</v>
      </c>
      <c r="W1173" s="9">
        <v>0.24914737838840001</v>
      </c>
      <c r="X1173" s="9">
        <v>9.9812751551150006E-2</v>
      </c>
      <c r="Y1173" s="9">
        <v>0.1221894691166</v>
      </c>
      <c r="Z1173" s="9">
        <v>0.15914849982400001</v>
      </c>
      <c r="AA1173" s="9">
        <v>0.14130981937789999</v>
      </c>
      <c r="AB1173" s="9">
        <v>0.2065970320169</v>
      </c>
      <c r="AC1173" s="9">
        <v>0.15127892640660001</v>
      </c>
      <c r="AD1173" s="9">
        <v>0.2305843985063</v>
      </c>
      <c r="AE1173" s="9">
        <v>0.1794968068367</v>
      </c>
      <c r="AF1173" s="9">
        <v>0.14433524205539999</v>
      </c>
      <c r="AG1173" s="9">
        <v>0.27499138200869999</v>
      </c>
      <c r="AH1173" s="9">
        <v>0.14686318159869999</v>
      </c>
      <c r="AI1173" s="9">
        <v>0.1805560856839</v>
      </c>
      <c r="AJ1173" s="9">
        <v>0.19838321961300001</v>
      </c>
      <c r="AK1173" s="9">
        <v>0.14079814539569999</v>
      </c>
      <c r="AL1173" s="9">
        <v>0.1127458860559</v>
      </c>
      <c r="AM1173" s="9">
        <v>0.16485714086139999</v>
      </c>
      <c r="AN1173" s="9">
        <v>0.28490715958290003</v>
      </c>
      <c r="AO1173" s="9">
        <v>9.6286545776330001E-2</v>
      </c>
      <c r="AP1173" s="9">
        <v>0.15357545252259999</v>
      </c>
      <c r="AQ1173" s="9">
        <v>0.16872585061379999</v>
      </c>
      <c r="AR1173" s="9">
        <v>0.1692996838628</v>
      </c>
      <c r="AS1173" s="9">
        <v>0.1664628101459</v>
      </c>
      <c r="AT1173" s="9">
        <v>0.14433524205539999</v>
      </c>
      <c r="AU1173" s="9">
        <v>0.15535582181839999</v>
      </c>
      <c r="AV1173" s="9">
        <v>0.1794968068367</v>
      </c>
      <c r="AW1173" s="9">
        <v>0.1775803181052</v>
      </c>
      <c r="AX1173" s="9">
        <v>0.16912894334100001</v>
      </c>
    </row>
    <row r="1174" spans="1:50" x14ac:dyDescent="0.35">
      <c r="A1174" t="s">
        <v>688</v>
      </c>
      <c r="B1174" s="9">
        <v>1.4292130109670001E-2</v>
      </c>
      <c r="C1174" s="9">
        <v>1.477032809023E-2</v>
      </c>
      <c r="D1174" s="9">
        <v>1.3866332760180001E-2</v>
      </c>
      <c r="E1174" s="11">
        <v>7.1311730217000005E-2</v>
      </c>
      <c r="F1174" s="9">
        <v>2.1789162720330001E-2</v>
      </c>
      <c r="G1174" s="9">
        <v>3.7798753041690001E-3</v>
      </c>
      <c r="H1174" s="9">
        <v>1.328440482431E-2</v>
      </c>
      <c r="I1174" s="9">
        <v>1.450222395065E-2</v>
      </c>
      <c r="J1174" s="9">
        <v>0</v>
      </c>
      <c r="K1174" s="9">
        <v>0</v>
      </c>
      <c r="L1174" s="9">
        <v>9.9866745840729992E-3</v>
      </c>
      <c r="M1174" s="9">
        <v>6.8170701429860004E-3</v>
      </c>
      <c r="N1174" s="9">
        <v>9.0246479791799995E-3</v>
      </c>
      <c r="O1174" s="9">
        <v>3.242919720305E-2</v>
      </c>
      <c r="P1174" s="9">
        <v>2.2455688065280002E-2</v>
      </c>
      <c r="Q1174" s="9">
        <v>0</v>
      </c>
      <c r="R1174" s="9">
        <v>1.483628166305E-2</v>
      </c>
      <c r="S1174" s="9">
        <v>1.067811277289E-2</v>
      </c>
      <c r="T1174" s="9">
        <v>1.6151797621550001E-2</v>
      </c>
      <c r="U1174" s="9">
        <v>1.2305414075909999E-2</v>
      </c>
      <c r="V1174" s="9">
        <v>2.6457670519930001E-2</v>
      </c>
      <c r="W1174" s="9">
        <v>4.10467507363E-2</v>
      </c>
      <c r="X1174" s="9">
        <v>1.7055554728300001E-2</v>
      </c>
      <c r="Y1174" s="9">
        <v>2.9663246315180001E-2</v>
      </c>
      <c r="Z1174" s="9">
        <v>1.7621559676060002E-2</v>
      </c>
      <c r="AA1174" s="9">
        <v>3.331531079201E-2</v>
      </c>
      <c r="AB1174" s="9">
        <v>4.8352963517779998E-2</v>
      </c>
      <c r="AC1174" s="9">
        <v>2.728830068641E-2</v>
      </c>
      <c r="AD1174" s="9">
        <v>3.295723865031E-2</v>
      </c>
      <c r="AE1174" s="9">
        <v>1.8980561550669999E-2</v>
      </c>
      <c r="AF1174" s="9">
        <v>0</v>
      </c>
      <c r="AG1174" s="9">
        <v>0</v>
      </c>
      <c r="AH1174" s="9">
        <v>0</v>
      </c>
      <c r="AI1174" s="9">
        <v>2.0373166822560001E-2</v>
      </c>
      <c r="AJ1174" s="9">
        <v>1.689103754159E-2</v>
      </c>
      <c r="AK1174" s="9">
        <v>5.2065195097879997E-3</v>
      </c>
      <c r="AL1174" s="9">
        <v>1.7430711725229999E-2</v>
      </c>
      <c r="AM1174" s="11">
        <v>5.0289548779830003E-2</v>
      </c>
      <c r="AN1174" s="9">
        <v>2.0163073765790001E-2</v>
      </c>
      <c r="AO1174" s="9">
        <v>0</v>
      </c>
      <c r="AP1174" s="9">
        <v>9.3861101175150008E-3</v>
      </c>
      <c r="AQ1174" s="9">
        <v>1.9284706414499999E-2</v>
      </c>
      <c r="AR1174" s="9">
        <v>1.4292130109670001E-2</v>
      </c>
      <c r="AS1174" s="9">
        <v>1.7570334770260002E-2</v>
      </c>
      <c r="AT1174" s="9">
        <v>0</v>
      </c>
      <c r="AU1174" s="9">
        <v>0</v>
      </c>
      <c r="AV1174" s="9">
        <v>1.8980561550669999E-2</v>
      </c>
      <c r="AW1174" s="9">
        <v>4.3365703773599997E-3</v>
      </c>
      <c r="AX1174" s="9">
        <v>1.4306106216729999E-2</v>
      </c>
    </row>
    <row r="1175" spans="1:50" x14ac:dyDescent="0.35">
      <c r="A1175" t="s">
        <v>689</v>
      </c>
      <c r="B1175" s="9">
        <v>1.8049752721700001E-2</v>
      </c>
      <c r="C1175" s="9">
        <v>1.478481541267E-2</v>
      </c>
      <c r="D1175" s="9">
        <v>2.11771126049E-2</v>
      </c>
      <c r="E1175" s="9">
        <v>3.2917147116340001E-2</v>
      </c>
      <c r="F1175" s="9">
        <v>7.0266698097499998E-3</v>
      </c>
      <c r="G1175" s="9">
        <v>2.1573788694050001E-2</v>
      </c>
      <c r="H1175" s="9">
        <v>1.389644324035E-2</v>
      </c>
      <c r="I1175" s="9">
        <v>3.1618571908159997E-2</v>
      </c>
      <c r="J1175" s="9">
        <v>0</v>
      </c>
      <c r="K1175" s="9">
        <v>2.1339738548799999E-2</v>
      </c>
      <c r="L1175" s="9">
        <v>2.918293304218E-2</v>
      </c>
      <c r="M1175" s="9">
        <v>1.8874246986189998E-2</v>
      </c>
      <c r="N1175" s="9">
        <v>1.2591577253840001E-2</v>
      </c>
      <c r="O1175" s="9">
        <v>1.4455143901460001E-2</v>
      </c>
      <c r="P1175" s="9">
        <v>1.775246191971E-2</v>
      </c>
      <c r="Q1175" s="9">
        <v>1.493466754798E-2</v>
      </c>
      <c r="R1175" s="9">
        <v>5.2100259189600002E-3</v>
      </c>
      <c r="S1175" s="9">
        <v>2.8215706126259999E-2</v>
      </c>
      <c r="T1175" s="9">
        <v>1.6961434409860001E-2</v>
      </c>
      <c r="U1175" s="9">
        <v>1.921242262164E-2</v>
      </c>
      <c r="V1175" s="9">
        <v>2.4510361666810001E-2</v>
      </c>
      <c r="W1175" s="9">
        <v>3.7160496679220001E-2</v>
      </c>
      <c r="X1175" s="9">
        <v>1.675398972126E-2</v>
      </c>
      <c r="Y1175" s="9">
        <v>1.0554546779650001E-2</v>
      </c>
      <c r="Z1175" s="9">
        <v>4.1849850478349999E-2</v>
      </c>
      <c r="AA1175" s="9">
        <v>1.5683721275510001E-2</v>
      </c>
      <c r="AB1175" s="9">
        <v>1.8489176320689998E-2</v>
      </c>
      <c r="AC1175" s="9">
        <v>2.9406996319760001E-2</v>
      </c>
      <c r="AD1175" s="9">
        <v>1.2358570198739999E-2</v>
      </c>
      <c r="AE1175" s="9">
        <v>1.6321881214470001E-2</v>
      </c>
      <c r="AF1175" s="9">
        <v>6.3957756356879999E-3</v>
      </c>
      <c r="AG1175" s="9">
        <v>2.2146896642590001E-2</v>
      </c>
      <c r="AH1175" s="9">
        <v>2.1443307413279999E-2</v>
      </c>
      <c r="AI1175" s="9">
        <v>1.2760274159890001E-2</v>
      </c>
      <c r="AJ1175" s="9">
        <v>1.724076101166E-2</v>
      </c>
      <c r="AK1175" s="9">
        <v>1.6153224704070001E-2</v>
      </c>
      <c r="AL1175" s="9">
        <v>1.9633902752029999E-2</v>
      </c>
      <c r="AM1175" s="9">
        <v>2.5762469841189999E-2</v>
      </c>
      <c r="AN1175" s="11">
        <v>0.10140903748460001</v>
      </c>
      <c r="AO1175" s="9">
        <v>0</v>
      </c>
      <c r="AP1175" s="9">
        <v>1.1902574034700001E-2</v>
      </c>
      <c r="AQ1175" s="9">
        <v>2.7274160640039999E-2</v>
      </c>
      <c r="AR1175" s="9">
        <v>1.8049752721700001E-2</v>
      </c>
      <c r="AS1175" s="9">
        <v>1.9596925891119998E-2</v>
      </c>
      <c r="AT1175" s="9">
        <v>6.3957756356879999E-3</v>
      </c>
      <c r="AU1175" s="9">
        <v>8.746957815989E-3</v>
      </c>
      <c r="AV1175" s="9">
        <v>1.6321881214470001E-2</v>
      </c>
      <c r="AW1175" s="9">
        <v>1.5871121333119999E-2</v>
      </c>
      <c r="AX1175" s="9">
        <v>1.8067403364009998E-2</v>
      </c>
    </row>
    <row r="1176" spans="1:50" x14ac:dyDescent="0.35">
      <c r="A1176" t="s">
        <v>690</v>
      </c>
      <c r="B1176" s="9">
        <v>7.6513258881320004E-2</v>
      </c>
      <c r="C1176" s="10">
        <v>5.2799925007000002E-2</v>
      </c>
      <c r="D1176" s="11">
        <v>9.9123423588860005E-2</v>
      </c>
      <c r="E1176" s="9">
        <v>4.9993942757550001E-2</v>
      </c>
      <c r="F1176" s="9">
        <v>6.8194964576359998E-2</v>
      </c>
      <c r="G1176" s="9">
        <v>8.5822583861489998E-2</v>
      </c>
      <c r="H1176" s="9">
        <v>7.6519482412009995E-2</v>
      </c>
      <c r="I1176" s="9">
        <v>0.11324777226299999</v>
      </c>
      <c r="J1176" s="9">
        <v>8.2196700035690004E-2</v>
      </c>
      <c r="K1176" s="9">
        <v>5.2803410510740001E-2</v>
      </c>
      <c r="L1176" s="9">
        <v>7.6550128840680007E-2</v>
      </c>
      <c r="M1176" s="9">
        <v>6.9558710293110004E-2</v>
      </c>
      <c r="N1176" s="9">
        <v>7.7309598697339998E-2</v>
      </c>
      <c r="O1176" s="9">
        <v>8.4327594663259994E-2</v>
      </c>
      <c r="P1176" s="9">
        <v>8.0440714577080005E-2</v>
      </c>
      <c r="Q1176" s="9">
        <v>6.8181011469120006E-2</v>
      </c>
      <c r="R1176" s="9">
        <v>8.3356437766169994E-2</v>
      </c>
      <c r="S1176" s="9">
        <v>7.1260459627789999E-2</v>
      </c>
      <c r="T1176" s="9">
        <v>7.6999099916209998E-2</v>
      </c>
      <c r="U1176" s="9">
        <v>7.5994226222130007E-2</v>
      </c>
      <c r="V1176" s="9">
        <v>0.1399260612196</v>
      </c>
      <c r="W1176" s="9">
        <v>7.9786632838509994E-2</v>
      </c>
      <c r="X1176" s="9">
        <v>0.14209873223860001</v>
      </c>
      <c r="Y1176" s="9">
        <v>7.5551977246490001E-2</v>
      </c>
      <c r="Z1176" s="9">
        <v>7.9105266891900006E-2</v>
      </c>
      <c r="AA1176" s="9">
        <v>7.3771737306580001E-2</v>
      </c>
      <c r="AB1176" s="9">
        <v>8.5728302726760006E-2</v>
      </c>
      <c r="AC1176" s="9">
        <v>0.101767065586</v>
      </c>
      <c r="AD1176" s="9">
        <v>7.2098889212500003E-2</v>
      </c>
      <c r="AE1176" s="9">
        <v>8.7287006656050006E-2</v>
      </c>
      <c r="AF1176" s="9">
        <v>8.7313040827870003E-2</v>
      </c>
      <c r="AG1176" s="9">
        <v>6.3379737203790004E-2</v>
      </c>
      <c r="AH1176" s="9">
        <v>4.4488577595720002E-2</v>
      </c>
      <c r="AI1176" s="9">
        <v>0.1055219437021</v>
      </c>
      <c r="AJ1176" s="10">
        <v>3.4366566126239999E-2</v>
      </c>
      <c r="AK1176" s="11">
        <v>0.1135797484057</v>
      </c>
      <c r="AL1176" s="9">
        <v>0.1166939635511</v>
      </c>
      <c r="AM1176" s="9">
        <v>0.1212736143719</v>
      </c>
      <c r="AN1176" s="9">
        <v>6.2790546721439994E-2</v>
      </c>
      <c r="AO1176" s="9">
        <v>2.7763017947910001E-2</v>
      </c>
      <c r="AP1176" s="9">
        <v>6.9923761739979995E-2</v>
      </c>
      <c r="AQ1176" s="9">
        <v>7.7527787201600001E-2</v>
      </c>
      <c r="AR1176" s="9">
        <v>7.6513258881320004E-2</v>
      </c>
      <c r="AS1176" s="9">
        <v>7.4645725747469999E-2</v>
      </c>
      <c r="AT1176" s="9">
        <v>8.7313040827870003E-2</v>
      </c>
      <c r="AU1176" s="9">
        <v>8.6447715096449995E-2</v>
      </c>
      <c r="AV1176" s="9">
        <v>8.7287006656050006E-2</v>
      </c>
      <c r="AW1176" s="9">
        <v>9.5067072439470005E-2</v>
      </c>
      <c r="AX1176" s="9">
        <v>7.6588080303289993E-2</v>
      </c>
    </row>
    <row r="1177" spans="1:50" x14ac:dyDescent="0.35">
      <c r="A1177" t="s">
        <v>691</v>
      </c>
      <c r="B1177" s="9">
        <v>7.6100106180190003E-2</v>
      </c>
      <c r="C1177" s="9">
        <v>8.9055598690880006E-2</v>
      </c>
      <c r="D1177" s="9">
        <v>6.3971835071159999E-2</v>
      </c>
      <c r="E1177" s="9">
        <v>8.6078836581470003E-2</v>
      </c>
      <c r="F1177" s="9">
        <v>5.3312718912700001E-2</v>
      </c>
      <c r="G1177" s="9">
        <v>5.2648321972789999E-2</v>
      </c>
      <c r="H1177" s="9">
        <v>5.2998962183169997E-2</v>
      </c>
      <c r="I1177" s="9">
        <v>7.3265633203310004E-2</v>
      </c>
      <c r="J1177" s="9">
        <v>8.0066606380950006E-2</v>
      </c>
      <c r="K1177" s="11">
        <v>0.1208983382538</v>
      </c>
      <c r="L1177" s="9">
        <v>8.2996731589269998E-2</v>
      </c>
      <c r="M1177" s="9">
        <v>7.1223111424320001E-2</v>
      </c>
      <c r="N1177" s="9">
        <v>8.0391898148219995E-2</v>
      </c>
      <c r="O1177" s="9">
        <v>7.2479537098510002E-2</v>
      </c>
      <c r="P1177" s="9">
        <v>6.2068731014340003E-2</v>
      </c>
      <c r="Q1177" s="9">
        <v>0.1102101230683</v>
      </c>
      <c r="R1177" s="9">
        <v>7.9502447522870001E-2</v>
      </c>
      <c r="S1177" s="9">
        <v>7.4819644351119999E-2</v>
      </c>
      <c r="T1177" s="9">
        <v>7.5583260626389995E-2</v>
      </c>
      <c r="U1177" s="9">
        <v>7.6652261520950005E-2</v>
      </c>
      <c r="V1177" s="9">
        <v>3.0273454201180001E-2</v>
      </c>
      <c r="W1177" s="10">
        <v>5.1531345004329999E-3</v>
      </c>
      <c r="X1177" s="9">
        <v>0.1036638380767</v>
      </c>
      <c r="Y1177" s="9">
        <v>6.3021955396529994E-2</v>
      </c>
      <c r="Z1177" s="9">
        <v>0.1059042377091</v>
      </c>
      <c r="AA1177" s="9">
        <v>5.7563226820339999E-2</v>
      </c>
      <c r="AB1177" s="9">
        <v>8.5560673063469997E-2</v>
      </c>
      <c r="AC1177" s="9">
        <v>4.9470524246159997E-2</v>
      </c>
      <c r="AD1177" s="9">
        <v>8.1188761246069996E-2</v>
      </c>
      <c r="AE1177" s="9">
        <v>8.3343494931649997E-2</v>
      </c>
      <c r="AF1177" s="9">
        <v>8.5711812374630006E-2</v>
      </c>
      <c r="AG1177" s="9">
        <v>5.0236742155409998E-2</v>
      </c>
      <c r="AH1177" s="9">
        <v>0.1420997642563</v>
      </c>
      <c r="AI1177" s="9">
        <v>6.9431636748819997E-2</v>
      </c>
      <c r="AJ1177" s="9">
        <v>9.3815441893940005E-2</v>
      </c>
      <c r="AK1177" s="9">
        <v>6.9420939233019993E-2</v>
      </c>
      <c r="AL1177" s="9">
        <v>5.0305230680840002E-2</v>
      </c>
      <c r="AM1177" s="9">
        <v>4.4272944650500003E-2</v>
      </c>
      <c r="AN1177" s="9">
        <v>5.8303163702540003E-2</v>
      </c>
      <c r="AO1177" s="9">
        <v>8.9925296336169996E-2</v>
      </c>
      <c r="AP1177" s="9">
        <v>7.2533017210680006E-2</v>
      </c>
      <c r="AQ1177" s="9">
        <v>9.4571327189259993E-2</v>
      </c>
      <c r="AR1177" s="9">
        <v>7.6100106180190003E-2</v>
      </c>
      <c r="AS1177" s="9">
        <v>7.2448565170149998E-2</v>
      </c>
      <c r="AT1177" s="9">
        <v>8.5711812374630006E-2</v>
      </c>
      <c r="AU1177" s="9">
        <v>8.6609351230709994E-2</v>
      </c>
      <c r="AV1177" s="9">
        <v>8.3343494931649997E-2</v>
      </c>
      <c r="AW1177" s="9">
        <v>6.8075542084789997E-2</v>
      </c>
      <c r="AX1177" s="9">
        <v>7.6174523584969997E-2</v>
      </c>
    </row>
    <row r="1178" spans="1:50" x14ac:dyDescent="0.35">
      <c r="A1178" t="s">
        <v>680</v>
      </c>
      <c r="B1178" s="9">
        <v>5.1305402701810002E-3</v>
      </c>
      <c r="C1178" s="9">
        <v>6.7982611992329998E-3</v>
      </c>
      <c r="D1178" s="9">
        <v>3.480805111063E-3</v>
      </c>
      <c r="E1178" s="11">
        <v>2.7589956209190001E-2</v>
      </c>
      <c r="F1178" s="9">
        <v>0</v>
      </c>
      <c r="G1178" s="9">
        <v>4.4064480170129998E-3</v>
      </c>
      <c r="H1178" s="9">
        <v>2.0809137363449999E-3</v>
      </c>
      <c r="I1178" s="9">
        <v>7.2259402719670003E-3</v>
      </c>
      <c r="J1178" s="9">
        <v>0</v>
      </c>
      <c r="K1178" s="9">
        <v>3.1142491531470002E-3</v>
      </c>
      <c r="L1178" s="9">
        <v>1.074250744049E-2</v>
      </c>
      <c r="M1178" s="9">
        <v>1.2588236555320001E-3</v>
      </c>
      <c r="N1178" s="9">
        <v>3.8193339504829999E-3</v>
      </c>
      <c r="O1178" s="9">
        <v>7.1482144215820002E-3</v>
      </c>
      <c r="P1178" s="9">
        <v>0</v>
      </c>
      <c r="Q1178" s="9">
        <v>1.0047806389950001E-2</v>
      </c>
      <c r="R1178" s="9">
        <v>3.3958954430350001E-3</v>
      </c>
      <c r="S1178" s="9">
        <v>1.030021628041E-2</v>
      </c>
      <c r="T1178" s="9">
        <v>2.8206782396520001E-3</v>
      </c>
      <c r="U1178" s="9">
        <v>7.5982071528550004E-3</v>
      </c>
      <c r="V1178" s="9">
        <v>0</v>
      </c>
      <c r="W1178" s="9">
        <v>0</v>
      </c>
      <c r="X1178" s="9">
        <v>0</v>
      </c>
      <c r="Y1178" s="9">
        <v>3.254509718474E-3</v>
      </c>
      <c r="Z1178" s="9">
        <v>1.0948246766780001E-2</v>
      </c>
      <c r="AA1178" s="9">
        <v>0</v>
      </c>
      <c r="AB1178" s="9">
        <v>0</v>
      </c>
      <c r="AC1178" s="9">
        <v>0</v>
      </c>
      <c r="AD1178" s="9">
        <v>2.626189810319E-3</v>
      </c>
      <c r="AE1178" s="9">
        <v>1.224656558127E-2</v>
      </c>
      <c r="AF1178" s="9">
        <v>0</v>
      </c>
      <c r="AG1178" s="9">
        <v>1.267446855571E-2</v>
      </c>
      <c r="AH1178" s="11">
        <v>2.664901054389E-2</v>
      </c>
      <c r="AI1178" s="9">
        <v>0</v>
      </c>
      <c r="AJ1178" s="9">
        <v>2.1700652672390001E-3</v>
      </c>
      <c r="AK1178" s="9">
        <v>2.950682051805E-3</v>
      </c>
      <c r="AL1178" s="9">
        <v>1.101988241541E-2</v>
      </c>
      <c r="AM1178" s="9">
        <v>0</v>
      </c>
      <c r="AN1178" s="9">
        <v>0</v>
      </c>
      <c r="AO1178" s="11">
        <v>5.5449411153079997E-2</v>
      </c>
      <c r="AP1178" s="9">
        <v>4.1149755833780003E-3</v>
      </c>
      <c r="AQ1178" s="9">
        <v>3.9953526848360002E-3</v>
      </c>
      <c r="AR1178" s="9">
        <v>5.1305402701810002E-3</v>
      </c>
      <c r="AS1178" s="9">
        <v>2.535651061114E-3</v>
      </c>
      <c r="AT1178" s="9">
        <v>0</v>
      </c>
      <c r="AU1178" s="9">
        <v>0</v>
      </c>
      <c r="AV1178" s="9">
        <v>1.224656558127E-2</v>
      </c>
      <c r="AW1178" s="9">
        <v>1.655708113209E-2</v>
      </c>
      <c r="AX1178" s="9">
        <v>5.0946731061500003E-3</v>
      </c>
    </row>
    <row r="1179" spans="1:50" x14ac:dyDescent="0.35">
      <c r="A1179" t="s">
        <v>391</v>
      </c>
      <c r="B1179" s="9">
        <v>1</v>
      </c>
      <c r="C1179" s="9">
        <v>1</v>
      </c>
      <c r="D1179" s="9">
        <v>1</v>
      </c>
      <c r="E1179" s="9">
        <v>1</v>
      </c>
      <c r="F1179" s="9">
        <v>1</v>
      </c>
      <c r="G1179" s="9">
        <v>1</v>
      </c>
      <c r="H1179" s="9">
        <v>1</v>
      </c>
      <c r="I1179" s="9">
        <v>1</v>
      </c>
      <c r="J1179" s="9">
        <v>1</v>
      </c>
      <c r="K1179" s="9">
        <v>1</v>
      </c>
      <c r="L1179" s="9">
        <v>1</v>
      </c>
      <c r="M1179" s="9">
        <v>1</v>
      </c>
      <c r="N1179" s="9">
        <v>1</v>
      </c>
      <c r="O1179" s="9">
        <v>1</v>
      </c>
      <c r="P1179" s="9">
        <v>1</v>
      </c>
      <c r="Q1179" s="9">
        <v>1</v>
      </c>
      <c r="R1179" s="9">
        <v>1</v>
      </c>
      <c r="S1179" s="9">
        <v>1</v>
      </c>
      <c r="T1179" s="9">
        <v>1</v>
      </c>
      <c r="U1179" s="9">
        <v>1</v>
      </c>
      <c r="V1179" s="9">
        <v>1</v>
      </c>
      <c r="W1179" s="9">
        <v>1</v>
      </c>
      <c r="X1179" s="9">
        <v>1</v>
      </c>
      <c r="Y1179" s="9">
        <v>1</v>
      </c>
      <c r="Z1179" s="9">
        <v>1</v>
      </c>
      <c r="AA1179" s="9">
        <v>1</v>
      </c>
      <c r="AB1179" s="9">
        <v>1</v>
      </c>
      <c r="AC1179" s="9">
        <v>1</v>
      </c>
      <c r="AD1179" s="9">
        <v>1</v>
      </c>
      <c r="AE1179" s="9">
        <v>1</v>
      </c>
      <c r="AF1179" s="9">
        <v>1</v>
      </c>
      <c r="AG1179" s="9">
        <v>1</v>
      </c>
      <c r="AH1179" s="9">
        <v>1</v>
      </c>
      <c r="AI1179" s="9">
        <v>1</v>
      </c>
      <c r="AJ1179" s="9">
        <v>1</v>
      </c>
      <c r="AK1179" s="9">
        <v>1</v>
      </c>
      <c r="AL1179" s="9">
        <v>1</v>
      </c>
      <c r="AM1179" s="9">
        <v>1</v>
      </c>
      <c r="AN1179" s="9">
        <v>1</v>
      </c>
      <c r="AO1179" s="9">
        <v>1</v>
      </c>
      <c r="AP1179" s="9">
        <v>1</v>
      </c>
      <c r="AQ1179" s="9">
        <v>1</v>
      </c>
      <c r="AR1179" s="9">
        <v>1</v>
      </c>
      <c r="AS1179" s="9">
        <v>1</v>
      </c>
      <c r="AT1179" s="9">
        <v>1</v>
      </c>
      <c r="AU1179" s="9">
        <v>1</v>
      </c>
      <c r="AV1179" s="9">
        <v>1</v>
      </c>
      <c r="AW1179" s="9">
        <v>1</v>
      </c>
      <c r="AX1179" s="9">
        <v>1</v>
      </c>
    </row>
    <row r="1180" spans="1:50" x14ac:dyDescent="0.35">
      <c r="A1180" t="s">
        <v>341</v>
      </c>
      <c r="B1180" s="6">
        <v>1373</v>
      </c>
      <c r="C1180" s="6">
        <v>635</v>
      </c>
      <c r="D1180" s="6">
        <v>729</v>
      </c>
      <c r="E1180" s="6">
        <v>217</v>
      </c>
      <c r="F1180" s="6">
        <v>212</v>
      </c>
      <c r="G1180" s="6">
        <v>299</v>
      </c>
      <c r="H1180" s="6">
        <v>511</v>
      </c>
      <c r="I1180" s="6">
        <v>209</v>
      </c>
      <c r="J1180" s="6">
        <v>168</v>
      </c>
      <c r="K1180" s="6">
        <v>268</v>
      </c>
      <c r="L1180" s="6">
        <v>243</v>
      </c>
      <c r="M1180" s="6">
        <v>412</v>
      </c>
      <c r="N1180" s="6">
        <v>372</v>
      </c>
      <c r="O1180" s="6">
        <v>346</v>
      </c>
      <c r="P1180" s="6">
        <v>438</v>
      </c>
      <c r="Q1180" s="6">
        <v>234</v>
      </c>
      <c r="R1180" s="6">
        <v>280</v>
      </c>
      <c r="S1180" s="6">
        <v>421</v>
      </c>
      <c r="T1180" s="6">
        <v>672</v>
      </c>
      <c r="U1180" s="6">
        <v>701</v>
      </c>
      <c r="V1180" s="6">
        <v>138</v>
      </c>
      <c r="W1180" s="6">
        <v>82</v>
      </c>
      <c r="X1180" s="6">
        <v>67</v>
      </c>
      <c r="Y1180" s="6">
        <v>179</v>
      </c>
      <c r="Z1180" s="6">
        <v>122</v>
      </c>
      <c r="AA1180" s="6">
        <v>240</v>
      </c>
      <c r="AB1180" s="6">
        <v>79</v>
      </c>
      <c r="AC1180" s="6">
        <v>127</v>
      </c>
      <c r="AD1180" s="6">
        <v>182</v>
      </c>
      <c r="AE1180" s="6">
        <v>159</v>
      </c>
      <c r="AF1180" s="6">
        <v>186</v>
      </c>
      <c r="AG1180" s="6">
        <v>35</v>
      </c>
      <c r="AH1180" s="6">
        <v>86</v>
      </c>
      <c r="AI1180" s="6">
        <v>398</v>
      </c>
      <c r="AJ1180" s="6">
        <v>467</v>
      </c>
      <c r="AK1180" s="6">
        <v>425</v>
      </c>
      <c r="AL1180" s="6">
        <v>254</v>
      </c>
      <c r="AM1180" s="6">
        <v>174</v>
      </c>
      <c r="AN1180" s="6">
        <v>33</v>
      </c>
      <c r="AO1180" s="6">
        <v>41</v>
      </c>
      <c r="AP1180" s="6">
        <v>835</v>
      </c>
      <c r="AQ1180" s="6">
        <v>287</v>
      </c>
      <c r="AR1180" s="6">
        <v>1373</v>
      </c>
      <c r="AS1180" s="6">
        <v>933</v>
      </c>
      <c r="AT1180" s="6">
        <v>186</v>
      </c>
      <c r="AU1180" s="6">
        <v>135</v>
      </c>
      <c r="AV1180" s="6">
        <v>159</v>
      </c>
      <c r="AW1180" s="6">
        <v>116</v>
      </c>
      <c r="AX1180" s="6">
        <v>1364</v>
      </c>
    </row>
    <row r="1181" spans="1:50" x14ac:dyDescent="0.35">
      <c r="A1181" t="s">
        <v>692</v>
      </c>
    </row>
    <row r="1182" spans="1:50" x14ac:dyDescent="0.35">
      <c r="A1182" t="s">
        <v>343</v>
      </c>
    </row>
    <row r="1186" spans="1:50" x14ac:dyDescent="0.35">
      <c r="A1186" s="3" t="s">
        <v>337</v>
      </c>
    </row>
    <row r="1187" spans="1:50" x14ac:dyDescent="0.35">
      <c r="A1187" t="s">
        <v>112</v>
      </c>
    </row>
    <row r="1188" spans="1:50" ht="130.5" x14ac:dyDescent="0.35">
      <c r="A1188" s="4" t="s">
        <v>393</v>
      </c>
      <c r="B1188" s="4" t="s">
        <v>344</v>
      </c>
      <c r="C1188" s="4" t="s">
        <v>345</v>
      </c>
      <c r="D1188" s="4" t="s">
        <v>346</v>
      </c>
      <c r="E1188" s="4" t="s">
        <v>579</v>
      </c>
      <c r="F1188" s="4" t="s">
        <v>348</v>
      </c>
      <c r="G1188" s="4" t="s">
        <v>349</v>
      </c>
      <c r="H1188" s="4" t="s">
        <v>350</v>
      </c>
      <c r="I1188" s="4" t="s">
        <v>351</v>
      </c>
      <c r="J1188" s="4" t="s">
        <v>352</v>
      </c>
      <c r="K1188" s="4" t="s">
        <v>353</v>
      </c>
      <c r="L1188" s="4" t="s">
        <v>580</v>
      </c>
      <c r="M1188" s="4" t="s">
        <v>581</v>
      </c>
      <c r="N1188" s="4" t="s">
        <v>356</v>
      </c>
      <c r="O1188" s="4" t="s">
        <v>357</v>
      </c>
      <c r="P1188" s="4" t="s">
        <v>582</v>
      </c>
      <c r="Q1188" s="4" t="s">
        <v>359</v>
      </c>
      <c r="R1188" s="4" t="s">
        <v>361</v>
      </c>
      <c r="S1188" s="4" t="s">
        <v>362</v>
      </c>
      <c r="T1188" s="4" t="s">
        <v>360</v>
      </c>
      <c r="U1188" s="4" t="s">
        <v>363</v>
      </c>
      <c r="V1188" s="4" t="s">
        <v>364</v>
      </c>
      <c r="W1188" s="4" t="s">
        <v>365</v>
      </c>
      <c r="X1188" s="4" t="s">
        <v>366</v>
      </c>
      <c r="Y1188" s="4" t="s">
        <v>367</v>
      </c>
      <c r="Z1188" s="4" t="s">
        <v>368</v>
      </c>
      <c r="AA1188" s="4" t="s">
        <v>369</v>
      </c>
      <c r="AB1188" s="4" t="s">
        <v>370</v>
      </c>
      <c r="AC1188" s="4" t="s">
        <v>371</v>
      </c>
      <c r="AD1188" s="4" t="s">
        <v>372</v>
      </c>
      <c r="AE1188" s="4" t="s">
        <v>373</v>
      </c>
      <c r="AF1188" s="4" t="s">
        <v>374</v>
      </c>
      <c r="AG1188" s="4" t="s">
        <v>375</v>
      </c>
      <c r="AH1188" s="4" t="s">
        <v>376</v>
      </c>
      <c r="AI1188" s="4" t="s">
        <v>583</v>
      </c>
      <c r="AJ1188" s="4" t="s">
        <v>584</v>
      </c>
      <c r="AK1188" s="4" t="s">
        <v>380</v>
      </c>
      <c r="AL1188" s="4" t="s">
        <v>381</v>
      </c>
      <c r="AM1188" s="4" t="s">
        <v>379</v>
      </c>
      <c r="AN1188" s="4" t="s">
        <v>382</v>
      </c>
      <c r="AO1188" s="4" t="s">
        <v>383</v>
      </c>
      <c r="AP1188" s="4" t="s">
        <v>585</v>
      </c>
      <c r="AQ1188" s="4" t="s">
        <v>586</v>
      </c>
      <c r="AR1188" s="4" t="s">
        <v>587</v>
      </c>
      <c r="AS1188" s="4" t="s">
        <v>182</v>
      </c>
      <c r="AT1188" s="4" t="s">
        <v>389</v>
      </c>
      <c r="AU1188" s="4" t="s">
        <v>298</v>
      </c>
      <c r="AV1188" s="4" t="s">
        <v>390</v>
      </c>
      <c r="AW1188" s="4" t="s">
        <v>299</v>
      </c>
      <c r="AX1188" s="4" t="s">
        <v>391</v>
      </c>
    </row>
    <row r="1189" spans="1:50" x14ac:dyDescent="0.35">
      <c r="A1189" t="s">
        <v>378</v>
      </c>
      <c r="B1189" s="9">
        <v>0.28794818760890001</v>
      </c>
      <c r="C1189" s="9">
        <v>0.28596512463630003</v>
      </c>
      <c r="D1189" s="9">
        <v>0.29004136214100001</v>
      </c>
      <c r="E1189" s="9">
        <v>0.29660301961509999</v>
      </c>
      <c r="F1189" s="9">
        <v>0.2953577300852</v>
      </c>
      <c r="G1189" s="9">
        <v>0.3028056516457</v>
      </c>
      <c r="H1189" s="9">
        <v>0.2988749580708</v>
      </c>
      <c r="I1189" s="9">
        <v>0.23226172417739999</v>
      </c>
      <c r="J1189" s="9">
        <v>0.27445182276379998</v>
      </c>
      <c r="K1189" s="9">
        <v>0.31855840046540002</v>
      </c>
      <c r="L1189" s="9">
        <v>0.28335328655870001</v>
      </c>
      <c r="M1189" s="9">
        <v>0.2541920805367</v>
      </c>
      <c r="N1189" s="9">
        <v>0.3116240476505</v>
      </c>
      <c r="O1189" s="9">
        <v>0.30848459763989999</v>
      </c>
      <c r="P1189" s="9">
        <v>0.32524363234480003</v>
      </c>
      <c r="Q1189" s="9">
        <v>0.28151848828940002</v>
      </c>
      <c r="R1189" s="9">
        <v>0.22295789374319999</v>
      </c>
      <c r="S1189" s="9">
        <v>0.28581880575320001</v>
      </c>
      <c r="T1189" s="9">
        <v>0.31296885737640001</v>
      </c>
      <c r="U1189" s="9">
        <v>0.26121815899619999</v>
      </c>
      <c r="V1189" s="9">
        <v>0.32866579512029998</v>
      </c>
      <c r="W1189" s="11">
        <v>0.5082072915868</v>
      </c>
      <c r="X1189" s="9">
        <v>0.39377486499570002</v>
      </c>
      <c r="Y1189" s="9">
        <v>0.30974550693870001</v>
      </c>
      <c r="Z1189" s="9">
        <v>0.31187959085470002</v>
      </c>
      <c r="AA1189" s="9">
        <v>0.2967599981297</v>
      </c>
      <c r="AB1189" s="9">
        <v>0.36464340210230001</v>
      </c>
      <c r="AC1189" s="11">
        <v>0.39180487118689999</v>
      </c>
      <c r="AD1189" s="10">
        <v>0.12970624494960001</v>
      </c>
      <c r="AE1189" s="9">
        <v>0.3403905693148</v>
      </c>
      <c r="AF1189" s="9">
        <v>0.3660252646596</v>
      </c>
      <c r="AG1189" s="9">
        <v>0.39191824866739999</v>
      </c>
      <c r="AH1189" s="9">
        <v>0.23526125363450001</v>
      </c>
      <c r="AI1189" s="11">
        <v>1</v>
      </c>
      <c r="AJ1189" s="10">
        <v>0.13624590853259999</v>
      </c>
      <c r="AK1189" s="10">
        <v>0.19908560326739999</v>
      </c>
      <c r="AL1189" s="9">
        <v>0.31527997798439999</v>
      </c>
      <c r="AM1189" s="11">
        <v>0.43770725207259997</v>
      </c>
      <c r="AN1189" s="9">
        <v>6.7243435811580002E-2</v>
      </c>
      <c r="AO1189" s="10">
        <v>0</v>
      </c>
      <c r="AP1189" s="9">
        <v>0.28158749024910001</v>
      </c>
      <c r="AQ1189" s="9">
        <v>0.29373737872810002</v>
      </c>
      <c r="AR1189" s="9">
        <v>0.28794818760890001</v>
      </c>
      <c r="AS1189" s="9">
        <v>0.26992258584790002</v>
      </c>
      <c r="AT1189" s="9">
        <v>0.3660252646596</v>
      </c>
      <c r="AU1189" s="9">
        <v>0.34557034999530001</v>
      </c>
      <c r="AV1189" s="9">
        <v>0.3403905693148</v>
      </c>
      <c r="AW1189" s="9">
        <v>0.26374512426859997</v>
      </c>
      <c r="AX1189" s="9">
        <v>0.28805836400200002</v>
      </c>
    </row>
    <row r="1190" spans="1:50" x14ac:dyDescent="0.35">
      <c r="A1190" t="s">
        <v>584</v>
      </c>
      <c r="B1190" s="9">
        <v>0.3556269617078</v>
      </c>
      <c r="C1190" s="11">
        <v>0.40016628432119999</v>
      </c>
      <c r="D1190" s="10">
        <v>0.31349752628380001</v>
      </c>
      <c r="E1190" s="9">
        <v>0.4169063778198</v>
      </c>
      <c r="F1190" s="11">
        <v>0.46273985799770001</v>
      </c>
      <c r="G1190" s="9">
        <v>0.3683074407959</v>
      </c>
      <c r="H1190" s="11">
        <v>0.41814482059960001</v>
      </c>
      <c r="I1190" s="9">
        <v>0.3416037605001</v>
      </c>
      <c r="J1190" s="9">
        <v>0.31852353036820003</v>
      </c>
      <c r="K1190" s="10">
        <v>0.2311291655995</v>
      </c>
      <c r="L1190" s="9">
        <v>0.399299084576</v>
      </c>
      <c r="M1190" s="9">
        <v>0.34264947703960003</v>
      </c>
      <c r="N1190" s="9">
        <v>0.38571853132709999</v>
      </c>
      <c r="O1190" s="9">
        <v>0.30725458645539999</v>
      </c>
      <c r="P1190" s="11">
        <v>0.41525965979410001</v>
      </c>
      <c r="Q1190" s="9">
        <v>0.35419556956659998</v>
      </c>
      <c r="R1190" s="9">
        <v>0.38741835581419998</v>
      </c>
      <c r="S1190" s="10">
        <v>0.26060533977110001</v>
      </c>
      <c r="T1190" s="11">
        <v>0.39811739571729998</v>
      </c>
      <c r="U1190" s="10">
        <v>0.3102336717841</v>
      </c>
      <c r="V1190" s="9">
        <v>0.32437062799689997</v>
      </c>
      <c r="W1190" s="9">
        <v>0.28836565975470002</v>
      </c>
      <c r="X1190" s="9">
        <v>0.43681865680240001</v>
      </c>
      <c r="Y1190" s="11">
        <v>0.5000284183175</v>
      </c>
      <c r="Z1190" s="9">
        <v>0.2598584492805</v>
      </c>
      <c r="AA1190" s="10">
        <v>0.22554891647850001</v>
      </c>
      <c r="AB1190" s="9">
        <v>0.46678083752569999</v>
      </c>
      <c r="AC1190" s="9">
        <v>0.4009734996953</v>
      </c>
      <c r="AD1190" s="11">
        <v>0.79256468288229998</v>
      </c>
      <c r="AE1190" s="10">
        <v>0.1761331400142</v>
      </c>
      <c r="AF1190" s="9">
        <v>0.3163942005823</v>
      </c>
      <c r="AG1190" s="9">
        <v>0.42306256392859998</v>
      </c>
      <c r="AH1190" s="9">
        <v>0.23300768905409999</v>
      </c>
      <c r="AI1190" s="10">
        <v>0.16826887815790001</v>
      </c>
      <c r="AJ1190" s="11">
        <v>1</v>
      </c>
      <c r="AK1190" s="10">
        <v>0.1197683729748</v>
      </c>
      <c r="AL1190" s="10">
        <v>0.1236971274374</v>
      </c>
      <c r="AM1190" s="10">
        <v>0.23961426486920001</v>
      </c>
      <c r="AN1190" s="10">
        <v>4.5225918999740003E-2</v>
      </c>
      <c r="AO1190" s="10">
        <v>0</v>
      </c>
      <c r="AP1190" s="10">
        <v>0.32400759154280001</v>
      </c>
      <c r="AQ1190" s="11">
        <v>0.45339224458729999</v>
      </c>
      <c r="AR1190" s="9">
        <v>0.3556269617078</v>
      </c>
      <c r="AS1190" s="11">
        <v>0.40166047559529999</v>
      </c>
      <c r="AT1190" s="9">
        <v>0.3163942005823</v>
      </c>
      <c r="AU1190" s="9">
        <v>0.3269036609764</v>
      </c>
      <c r="AV1190" s="10">
        <v>0.1761331400142</v>
      </c>
      <c r="AW1190" s="10">
        <v>0.12156103292999999</v>
      </c>
      <c r="AX1190" s="9">
        <v>0.3556599335781</v>
      </c>
    </row>
    <row r="1191" spans="1:50" x14ac:dyDescent="0.35">
      <c r="A1191" t="s">
        <v>380</v>
      </c>
      <c r="B1191" s="9">
        <v>0.30243288711970001</v>
      </c>
      <c r="C1191" s="9">
        <v>0.28092810838839999</v>
      </c>
      <c r="D1191" s="9">
        <v>0.3232760019732</v>
      </c>
      <c r="E1191" s="10">
        <v>0.20873196257439999</v>
      </c>
      <c r="F1191" s="9">
        <v>0.23170219762739999</v>
      </c>
      <c r="G1191" s="9">
        <v>0.34212896698549999</v>
      </c>
      <c r="H1191" s="9">
        <v>0.28385045407569998</v>
      </c>
      <c r="I1191" s="9">
        <v>0.3365643559905</v>
      </c>
      <c r="J1191" s="9">
        <v>0.3297582705621</v>
      </c>
      <c r="K1191" s="9">
        <v>0.33682214336459998</v>
      </c>
      <c r="L1191" s="9">
        <v>0.31363190048880002</v>
      </c>
      <c r="M1191" s="9">
        <v>0.29111617044729998</v>
      </c>
      <c r="N1191" s="9">
        <v>0.28003377154710002</v>
      </c>
      <c r="O1191" s="9">
        <v>0.33188365874159997</v>
      </c>
      <c r="P1191" s="9">
        <v>0.26313413860020002</v>
      </c>
      <c r="Q1191" s="9">
        <v>0.30625476049419997</v>
      </c>
      <c r="R1191" s="9">
        <v>0.32027610678890001</v>
      </c>
      <c r="S1191" s="9">
        <v>0.3386910931612</v>
      </c>
      <c r="T1191" s="9">
        <v>0.27523920861610002</v>
      </c>
      <c r="U1191" s="9">
        <v>0.33148437979520001</v>
      </c>
      <c r="V1191" s="9">
        <v>0.35199797605260003</v>
      </c>
      <c r="W1191" s="9">
        <v>0.233467721475</v>
      </c>
      <c r="X1191" s="9">
        <v>0.2715059473416</v>
      </c>
      <c r="Y1191" s="9">
        <v>0.2323575144002</v>
      </c>
      <c r="Z1191" s="9">
        <v>0.39776920204409999</v>
      </c>
      <c r="AA1191" s="11">
        <v>0.45577715465849999</v>
      </c>
      <c r="AB1191" s="9">
        <v>0.18843996025109999</v>
      </c>
      <c r="AC1191" s="9">
        <v>0.30416575767780002</v>
      </c>
      <c r="AD1191" s="10">
        <v>0.17243652029330001</v>
      </c>
      <c r="AE1191" s="11">
        <v>0.399477611836</v>
      </c>
      <c r="AF1191" s="9">
        <v>0.30595737179830002</v>
      </c>
      <c r="AG1191" s="9">
        <v>0.17729870818580001</v>
      </c>
      <c r="AH1191" s="9">
        <v>0.4252814379689</v>
      </c>
      <c r="AI1191" s="10">
        <v>0.20910023528919999</v>
      </c>
      <c r="AJ1191" s="10">
        <v>0.1018536239504</v>
      </c>
      <c r="AK1191" s="11">
        <v>1</v>
      </c>
      <c r="AL1191" s="9">
        <v>0.34165096547509999</v>
      </c>
      <c r="AM1191" s="9">
        <v>0.26078247645359998</v>
      </c>
      <c r="AN1191" s="10">
        <v>6.9659536956449997E-2</v>
      </c>
      <c r="AO1191" s="10">
        <v>0</v>
      </c>
      <c r="AP1191" s="9">
        <v>0.3189117299466</v>
      </c>
      <c r="AQ1191" s="9">
        <v>0.29352527709609999</v>
      </c>
      <c r="AR1191" s="9">
        <v>0.30243288711970001</v>
      </c>
      <c r="AS1191" s="9">
        <v>0.28097932533410003</v>
      </c>
      <c r="AT1191" s="9">
        <v>0.30595737179830002</v>
      </c>
      <c r="AU1191" s="9">
        <v>0.28059673960190001</v>
      </c>
      <c r="AV1191" s="11">
        <v>0.399477611836</v>
      </c>
      <c r="AW1191" s="9">
        <v>0.4075357268068</v>
      </c>
      <c r="AX1191" s="9">
        <v>0.30267470136829999</v>
      </c>
    </row>
    <row r="1192" spans="1:50" x14ac:dyDescent="0.35">
      <c r="A1192" t="s">
        <v>381</v>
      </c>
      <c r="B1192" s="9">
        <v>0.18738098543119999</v>
      </c>
      <c r="C1192" s="9">
        <v>0.1807465758848</v>
      </c>
      <c r="D1192" s="9">
        <v>0.19387693682839999</v>
      </c>
      <c r="E1192" s="10">
        <v>0.1187892146912</v>
      </c>
      <c r="F1192" s="9">
        <v>0.1828195363156</v>
      </c>
      <c r="G1192" s="9">
        <v>0.191799562481</v>
      </c>
      <c r="H1192" s="9">
        <v>0.1870602898042</v>
      </c>
      <c r="I1192" s="9">
        <v>0.20450659589020001</v>
      </c>
      <c r="J1192" s="9">
        <v>0.23889418944499999</v>
      </c>
      <c r="K1192" s="9">
        <v>0.16789002682689999</v>
      </c>
      <c r="L1192" s="9">
        <v>0.20552241133980001</v>
      </c>
      <c r="M1192" s="9">
        <v>0.17760363931279999</v>
      </c>
      <c r="N1192" s="9">
        <v>0.17342482542759999</v>
      </c>
      <c r="O1192" s="9">
        <v>0.20076988219770001</v>
      </c>
      <c r="P1192" s="9">
        <v>0.2035835849789</v>
      </c>
      <c r="Q1192" s="9">
        <v>0.23527686143679999</v>
      </c>
      <c r="R1192" s="9">
        <v>0.189927486236</v>
      </c>
      <c r="S1192" s="10">
        <v>0.1416879373579</v>
      </c>
      <c r="T1192" s="9">
        <v>0.21248070458679999</v>
      </c>
      <c r="U1192" s="9">
        <v>0.16056650694470001</v>
      </c>
      <c r="V1192" s="9">
        <v>0.26442411883310002</v>
      </c>
      <c r="W1192" s="9">
        <v>0.14546327658220001</v>
      </c>
      <c r="X1192" s="9">
        <v>0.29175069555599997</v>
      </c>
      <c r="Y1192" s="9">
        <v>0.1582476413477</v>
      </c>
      <c r="Z1192" s="9">
        <v>0.21508836488809999</v>
      </c>
      <c r="AA1192" s="9">
        <v>0.245647908676</v>
      </c>
      <c r="AB1192" s="9">
        <v>0.21222049617729999</v>
      </c>
      <c r="AC1192" s="9">
        <v>0.1898776395856</v>
      </c>
      <c r="AD1192" s="10">
        <v>5.9502396480470003E-2</v>
      </c>
      <c r="AE1192" s="11">
        <v>0.29905880620879999</v>
      </c>
      <c r="AF1192" s="11">
        <v>0.27959671738230002</v>
      </c>
      <c r="AG1192" s="9">
        <v>0.3592654447343</v>
      </c>
      <c r="AH1192" s="9">
        <v>0.20610671610119999</v>
      </c>
      <c r="AI1192" s="9">
        <v>0.20516702484579999</v>
      </c>
      <c r="AJ1192" s="10">
        <v>6.5176412730110003E-2</v>
      </c>
      <c r="AK1192" s="9">
        <v>0.2116796727828</v>
      </c>
      <c r="AL1192" s="11">
        <v>1</v>
      </c>
      <c r="AM1192" s="11">
        <v>0.30434192581370001</v>
      </c>
      <c r="AN1192" s="9">
        <v>4.192004312487E-2</v>
      </c>
      <c r="AO1192" s="10">
        <v>0</v>
      </c>
      <c r="AP1192" s="9">
        <v>0.20613370852240001</v>
      </c>
      <c r="AQ1192" s="9">
        <v>0.15227812553860001</v>
      </c>
      <c r="AR1192" s="9">
        <v>0.18738098543119999</v>
      </c>
      <c r="AS1192" s="10">
        <v>0.14446890485460001</v>
      </c>
      <c r="AT1192" s="11">
        <v>0.27959671738230002</v>
      </c>
      <c r="AU1192" s="9">
        <v>0.26033235928729997</v>
      </c>
      <c r="AV1192" s="11">
        <v>0.29905880620879999</v>
      </c>
      <c r="AW1192" s="11">
        <v>0.2886707317703</v>
      </c>
      <c r="AX1192" s="9">
        <v>0.18748931066919999</v>
      </c>
    </row>
    <row r="1193" spans="1:50" x14ac:dyDescent="0.35">
      <c r="A1193" t="s">
        <v>379</v>
      </c>
      <c r="B1193" s="9">
        <v>0.12940786939939999</v>
      </c>
      <c r="C1193" s="11">
        <v>0.16167266613789999</v>
      </c>
      <c r="D1193" s="10">
        <v>9.9015218521270001E-2</v>
      </c>
      <c r="E1193" s="9">
        <v>0.18628963640570001</v>
      </c>
      <c r="F1193" s="11">
        <v>0.1973770637227</v>
      </c>
      <c r="G1193" s="9">
        <v>0.14607879168580001</v>
      </c>
      <c r="H1193" s="11">
        <v>0.17315181959859999</v>
      </c>
      <c r="I1193" s="9">
        <v>9.3036822217949997E-2</v>
      </c>
      <c r="J1193" s="9">
        <v>9.8814096225350007E-2</v>
      </c>
      <c r="K1193" s="10">
        <v>6.2223076564920002E-2</v>
      </c>
      <c r="L1193" s="9">
        <v>0.1109502992966</v>
      </c>
      <c r="M1193" s="9">
        <v>0.1399647680885</v>
      </c>
      <c r="N1193" s="9">
        <v>0.10242581419299999</v>
      </c>
      <c r="O1193" s="9">
        <v>0.1586170172227</v>
      </c>
      <c r="P1193" s="9">
        <v>0.1594845759695</v>
      </c>
      <c r="Q1193" s="9">
        <v>0.10105501680829999</v>
      </c>
      <c r="R1193" s="9">
        <v>0.1236068029192</v>
      </c>
      <c r="S1193" s="9">
        <v>0.1091368389627</v>
      </c>
      <c r="T1193" s="9">
        <v>0.14308189266910001</v>
      </c>
      <c r="U1193" s="9">
        <v>0.11479966599620001</v>
      </c>
      <c r="V1193" s="9">
        <v>0.17072719673789999</v>
      </c>
      <c r="W1193" s="11">
        <v>0.27368233062699998</v>
      </c>
      <c r="X1193" s="9">
        <v>0.1530401684321</v>
      </c>
      <c r="Y1193" s="11">
        <v>0.20165176276069999</v>
      </c>
      <c r="Z1193" s="9">
        <v>0.1226659541279</v>
      </c>
      <c r="AA1193" s="9">
        <v>0.1048031112301</v>
      </c>
      <c r="AB1193" s="9">
        <v>0.19833141777880001</v>
      </c>
      <c r="AC1193" s="9">
        <v>0.14840926779649999</v>
      </c>
      <c r="AD1193" s="9">
        <v>0.12128874455789999</v>
      </c>
      <c r="AE1193" s="11">
        <v>0.23577795419600001</v>
      </c>
      <c r="AF1193" s="11">
        <v>0.23190269010110001</v>
      </c>
      <c r="AG1193" s="9">
        <v>0.1790416571763</v>
      </c>
      <c r="AH1193" s="9">
        <v>7.1264969101779999E-2</v>
      </c>
      <c r="AI1193" s="11">
        <v>0.19671164934829999</v>
      </c>
      <c r="AJ1193" s="10">
        <v>8.7192408993760004E-2</v>
      </c>
      <c r="AK1193" s="9">
        <v>0.1115860942769</v>
      </c>
      <c r="AL1193" s="11">
        <v>0.2101826932858</v>
      </c>
      <c r="AM1193" s="11">
        <v>1</v>
      </c>
      <c r="AN1193" s="9">
        <v>3.5528869953600002E-2</v>
      </c>
      <c r="AO1193" s="9">
        <v>0</v>
      </c>
      <c r="AP1193" s="9">
        <v>0.1199634023695</v>
      </c>
      <c r="AQ1193" s="9">
        <v>0.12347238042890001</v>
      </c>
      <c r="AR1193" s="9">
        <v>0.12940786939939999</v>
      </c>
      <c r="AS1193" s="10">
        <v>0.1014674438801</v>
      </c>
      <c r="AT1193" s="11">
        <v>0.23190269010110001</v>
      </c>
      <c r="AU1193" s="11">
        <v>0.22161419111</v>
      </c>
      <c r="AV1193" s="11">
        <v>0.23577795419600001</v>
      </c>
      <c r="AW1193" s="9">
        <v>0.18105894935479999</v>
      </c>
      <c r="AX1193" s="9">
        <v>0.12949666173400001</v>
      </c>
    </row>
    <row r="1194" spans="1:50" x14ac:dyDescent="0.35">
      <c r="A1194" t="s">
        <v>382</v>
      </c>
      <c r="B1194" s="9">
        <v>2.3345926495029999E-2</v>
      </c>
      <c r="C1194" s="9">
        <v>1.987624269718E-2</v>
      </c>
      <c r="D1194" s="9">
        <v>2.6205921441550001E-2</v>
      </c>
      <c r="E1194" s="9">
        <v>2.1764084695619999E-2</v>
      </c>
      <c r="F1194" s="9">
        <v>2.661155121373E-2</v>
      </c>
      <c r="G1194" s="9">
        <v>1.510264734152E-2</v>
      </c>
      <c r="H1194" s="9">
        <v>2.1176553214099999E-2</v>
      </c>
      <c r="I1194" s="9">
        <v>1.195681470092E-2</v>
      </c>
      <c r="J1194" s="9">
        <v>1.356605636927E-2</v>
      </c>
      <c r="K1194" s="11">
        <v>4.5766116525220002E-2</v>
      </c>
      <c r="L1194" s="9">
        <v>1.10634348308E-2</v>
      </c>
      <c r="M1194" s="9">
        <v>2.9780791563919998E-2</v>
      </c>
      <c r="N1194" s="9">
        <v>2.4292955481159999E-2</v>
      </c>
      <c r="O1194" s="9">
        <v>2.351142111971E-2</v>
      </c>
      <c r="P1194" s="9">
        <v>1.6123947125640001E-2</v>
      </c>
      <c r="Q1194" s="9">
        <v>3.5966969300890002E-2</v>
      </c>
      <c r="R1194" s="9">
        <v>3.5503118612329999E-3</v>
      </c>
      <c r="S1194" s="9">
        <v>3.8972954740779997E-2</v>
      </c>
      <c r="T1194" s="9">
        <v>2.1694394911599999E-2</v>
      </c>
      <c r="U1194" s="9">
        <v>2.5110287197219999E-2</v>
      </c>
      <c r="V1194" s="9">
        <v>2.3285186788679999E-2</v>
      </c>
      <c r="W1194" s="9">
        <v>4.7200097317170002E-2</v>
      </c>
      <c r="X1194" s="9">
        <v>0</v>
      </c>
      <c r="Y1194" s="9">
        <v>8.922435333888E-3</v>
      </c>
      <c r="Z1194" s="9">
        <v>2.2204290672299998E-2</v>
      </c>
      <c r="AA1194" s="9">
        <v>2.4163842505159999E-2</v>
      </c>
      <c r="AB1194" s="9">
        <v>2.058622752388E-2</v>
      </c>
      <c r="AC1194" s="9">
        <v>2.2920253171780001E-2</v>
      </c>
      <c r="AD1194" s="9">
        <v>1.936531947842E-2</v>
      </c>
      <c r="AE1194" s="9">
        <v>9.9977606134310001E-3</v>
      </c>
      <c r="AF1194" s="9">
        <v>1.0539364183070001E-2</v>
      </c>
      <c r="AG1194" s="9">
        <v>4.6528974817759999E-2</v>
      </c>
      <c r="AH1194" s="9">
        <v>4.8256379462260003E-2</v>
      </c>
      <c r="AI1194" s="9">
        <v>5.4518846698310003E-3</v>
      </c>
      <c r="AJ1194" s="10">
        <v>2.9689565030950001E-3</v>
      </c>
      <c r="AK1194" s="10">
        <v>5.3772803776450002E-3</v>
      </c>
      <c r="AL1194" s="9">
        <v>5.2228471486029998E-3</v>
      </c>
      <c r="AM1194" s="9">
        <v>6.409613188422E-3</v>
      </c>
      <c r="AN1194" s="11">
        <v>1</v>
      </c>
      <c r="AO1194" s="9">
        <v>0</v>
      </c>
      <c r="AP1194" s="9">
        <v>1.5994005279629998E-2</v>
      </c>
      <c r="AQ1194" s="9">
        <v>2.8255390495909999E-2</v>
      </c>
      <c r="AR1194" s="9">
        <v>2.3345926495029999E-2</v>
      </c>
      <c r="AS1194" s="9">
        <v>2.542685125652E-2</v>
      </c>
      <c r="AT1194" s="9">
        <v>1.0539364183070001E-2</v>
      </c>
      <c r="AU1194" s="9">
        <v>7.2832253537070003E-3</v>
      </c>
      <c r="AV1194" s="9">
        <v>9.9977606134310001E-3</v>
      </c>
      <c r="AW1194" s="9">
        <v>1.3516747411130001E-2</v>
      </c>
      <c r="AX1194" s="9">
        <v>2.3126674671370001E-2</v>
      </c>
    </row>
    <row r="1195" spans="1:50" x14ac:dyDescent="0.35">
      <c r="A1195" t="s">
        <v>383</v>
      </c>
      <c r="B1195" s="9">
        <v>2.5275414203800001E-2</v>
      </c>
      <c r="C1195" s="9">
        <v>2.1742675759779999E-2</v>
      </c>
      <c r="D1195" s="9">
        <v>2.8330035582999999E-2</v>
      </c>
      <c r="E1195" s="11">
        <v>5.6154771989199999E-2</v>
      </c>
      <c r="F1195" s="9">
        <v>1.5861634063669999E-2</v>
      </c>
      <c r="G1195" s="9">
        <v>2.0512602898110001E-2</v>
      </c>
      <c r="H1195" s="9">
        <v>1.805802101696E-2</v>
      </c>
      <c r="I1195" s="9">
        <v>2.3813521138739999E-2</v>
      </c>
      <c r="J1195" s="9">
        <v>1.154229733712E-2</v>
      </c>
      <c r="K1195" s="9">
        <v>3.7651326550649997E-2</v>
      </c>
      <c r="L1195" s="9">
        <v>2.52748354246E-2</v>
      </c>
      <c r="M1195" s="9">
        <v>3.4928024250429998E-2</v>
      </c>
      <c r="N1195" s="9">
        <v>1.222684921887E-2</v>
      </c>
      <c r="O1195" s="9">
        <v>2.703395918597E-2</v>
      </c>
      <c r="P1195" s="9">
        <v>1.559353125987E-2</v>
      </c>
      <c r="Q1195" s="9">
        <v>3.8453292004390002E-2</v>
      </c>
      <c r="R1195" s="9">
        <v>2.505257140485E-2</v>
      </c>
      <c r="S1195" s="9">
        <v>3.114873863878E-2</v>
      </c>
      <c r="T1195" s="9">
        <v>2.2010855319799998E-2</v>
      </c>
      <c r="U1195" s="9">
        <v>2.8763000794730001E-2</v>
      </c>
      <c r="V1195" s="9">
        <v>4.4400427323000001E-2</v>
      </c>
      <c r="W1195" s="9">
        <v>2.9580681838810002E-2</v>
      </c>
      <c r="X1195" s="9">
        <v>1.517225900972E-2</v>
      </c>
      <c r="Y1195" s="9">
        <v>1.3152818362379999E-2</v>
      </c>
      <c r="Z1195" s="9">
        <v>4.0794393886019999E-2</v>
      </c>
      <c r="AA1195" s="9">
        <v>1.4231897614180001E-2</v>
      </c>
      <c r="AB1195" s="9">
        <v>1.120189211731E-2</v>
      </c>
      <c r="AC1195" s="9">
        <v>0</v>
      </c>
      <c r="AD1195" s="9">
        <v>1.8734841863510002E-2</v>
      </c>
      <c r="AE1195" s="9">
        <v>1.156035243511E-2</v>
      </c>
      <c r="AF1195" s="9">
        <v>9.8161078034769995E-3</v>
      </c>
      <c r="AG1195" s="9">
        <v>1.267446855571E-2</v>
      </c>
      <c r="AH1195" s="11">
        <v>0.15271800995599999</v>
      </c>
      <c r="AI1195" s="10">
        <v>0</v>
      </c>
      <c r="AJ1195" s="10">
        <v>0</v>
      </c>
      <c r="AK1195" s="10">
        <v>0</v>
      </c>
      <c r="AL1195" s="10">
        <v>0</v>
      </c>
      <c r="AM1195" s="9">
        <v>0</v>
      </c>
      <c r="AN1195" s="9">
        <v>0</v>
      </c>
      <c r="AO1195" s="11">
        <v>1</v>
      </c>
      <c r="AP1195" s="9">
        <v>2.2035832450219998E-2</v>
      </c>
      <c r="AQ1195" s="9">
        <v>3.6592388305970003E-2</v>
      </c>
      <c r="AR1195" s="9">
        <v>2.5275414203800001E-2</v>
      </c>
      <c r="AS1195" s="9">
        <v>1.9595284259210002E-2</v>
      </c>
      <c r="AT1195" s="9">
        <v>9.8161078034769995E-3</v>
      </c>
      <c r="AU1195" s="9">
        <v>7.734171355183E-3</v>
      </c>
      <c r="AV1195" s="9">
        <v>1.156035243511E-2</v>
      </c>
      <c r="AW1195" s="9">
        <v>1.5629336397499999E-2</v>
      </c>
      <c r="AX1195" s="9">
        <v>2.5125432746290002E-2</v>
      </c>
    </row>
    <row r="1196" spans="1:50" x14ac:dyDescent="0.35">
      <c r="A1196" t="s">
        <v>391</v>
      </c>
      <c r="B1196" s="9">
        <v>1</v>
      </c>
      <c r="C1196" s="9">
        <v>1</v>
      </c>
      <c r="D1196" s="9">
        <v>1</v>
      </c>
      <c r="E1196" s="9">
        <v>1</v>
      </c>
      <c r="F1196" s="9">
        <v>1</v>
      </c>
      <c r="G1196" s="9">
        <v>1</v>
      </c>
      <c r="H1196" s="9">
        <v>1</v>
      </c>
      <c r="I1196" s="9">
        <v>1</v>
      </c>
      <c r="J1196" s="9">
        <v>1</v>
      </c>
      <c r="K1196" s="9">
        <v>1</v>
      </c>
      <c r="L1196" s="9">
        <v>1</v>
      </c>
      <c r="M1196" s="9">
        <v>1</v>
      </c>
      <c r="N1196" s="9">
        <v>1</v>
      </c>
      <c r="O1196" s="9">
        <v>1</v>
      </c>
      <c r="P1196" s="9">
        <v>1</v>
      </c>
      <c r="Q1196" s="9">
        <v>1</v>
      </c>
      <c r="R1196" s="9">
        <v>1</v>
      </c>
      <c r="S1196" s="9">
        <v>1</v>
      </c>
      <c r="T1196" s="9">
        <v>1</v>
      </c>
      <c r="U1196" s="9">
        <v>1</v>
      </c>
      <c r="V1196" s="9">
        <v>1</v>
      </c>
      <c r="W1196" s="9">
        <v>1</v>
      </c>
      <c r="X1196" s="9">
        <v>1</v>
      </c>
      <c r="Y1196" s="9">
        <v>1</v>
      </c>
      <c r="Z1196" s="9">
        <v>1</v>
      </c>
      <c r="AA1196" s="9">
        <v>1</v>
      </c>
      <c r="AB1196" s="9">
        <v>1</v>
      </c>
      <c r="AC1196" s="9">
        <v>1</v>
      </c>
      <c r="AD1196" s="9">
        <v>1</v>
      </c>
      <c r="AE1196" s="9">
        <v>1</v>
      </c>
      <c r="AF1196" s="9">
        <v>1</v>
      </c>
      <c r="AG1196" s="9">
        <v>1</v>
      </c>
      <c r="AH1196" s="9">
        <v>1</v>
      </c>
      <c r="AI1196" s="9">
        <v>1</v>
      </c>
      <c r="AJ1196" s="9">
        <v>1</v>
      </c>
      <c r="AK1196" s="9">
        <v>1</v>
      </c>
      <c r="AL1196" s="9">
        <v>1</v>
      </c>
      <c r="AM1196" s="9">
        <v>1</v>
      </c>
      <c r="AN1196" s="9">
        <v>1</v>
      </c>
      <c r="AO1196" s="9">
        <v>1</v>
      </c>
      <c r="AP1196" s="9">
        <v>1</v>
      </c>
      <c r="AQ1196" s="9">
        <v>1</v>
      </c>
      <c r="AR1196" s="9">
        <v>1</v>
      </c>
      <c r="AS1196" s="9">
        <v>1</v>
      </c>
      <c r="AT1196" s="9">
        <v>1</v>
      </c>
      <c r="AU1196" s="9">
        <v>1</v>
      </c>
      <c r="AV1196" s="9">
        <v>1</v>
      </c>
      <c r="AW1196" s="9">
        <v>1</v>
      </c>
      <c r="AX1196" s="9">
        <v>1</v>
      </c>
    </row>
    <row r="1197" spans="1:50" x14ac:dyDescent="0.35">
      <c r="A1197" t="s">
        <v>341</v>
      </c>
      <c r="B1197" s="6">
        <v>1373</v>
      </c>
      <c r="C1197" s="6">
        <v>635</v>
      </c>
      <c r="D1197" s="6">
        <v>729</v>
      </c>
      <c r="E1197" s="6">
        <v>217</v>
      </c>
      <c r="F1197" s="6">
        <v>212</v>
      </c>
      <c r="G1197" s="6">
        <v>299</v>
      </c>
      <c r="H1197" s="6">
        <v>511</v>
      </c>
      <c r="I1197" s="6">
        <v>209</v>
      </c>
      <c r="J1197" s="6">
        <v>168</v>
      </c>
      <c r="K1197" s="6">
        <v>268</v>
      </c>
      <c r="L1197" s="6">
        <v>243</v>
      </c>
      <c r="M1197" s="6">
        <v>412</v>
      </c>
      <c r="N1197" s="6">
        <v>372</v>
      </c>
      <c r="O1197" s="6">
        <v>346</v>
      </c>
      <c r="P1197" s="6">
        <v>438</v>
      </c>
      <c r="Q1197" s="6">
        <v>234</v>
      </c>
      <c r="R1197" s="6">
        <v>280</v>
      </c>
      <c r="S1197" s="6">
        <v>421</v>
      </c>
      <c r="T1197" s="6">
        <v>672</v>
      </c>
      <c r="U1197" s="6">
        <v>701</v>
      </c>
      <c r="V1197" s="6">
        <v>138</v>
      </c>
      <c r="W1197" s="6">
        <v>82</v>
      </c>
      <c r="X1197" s="6">
        <v>67</v>
      </c>
      <c r="Y1197" s="6">
        <v>179</v>
      </c>
      <c r="Z1197" s="6">
        <v>122</v>
      </c>
      <c r="AA1197" s="6">
        <v>240</v>
      </c>
      <c r="AB1197" s="6">
        <v>79</v>
      </c>
      <c r="AC1197" s="6">
        <v>127</v>
      </c>
      <c r="AD1197" s="6">
        <v>182</v>
      </c>
      <c r="AE1197" s="6">
        <v>159</v>
      </c>
      <c r="AF1197" s="6">
        <v>186</v>
      </c>
      <c r="AG1197" s="6">
        <v>35</v>
      </c>
      <c r="AH1197" s="6">
        <v>86</v>
      </c>
      <c r="AI1197" s="6">
        <v>398</v>
      </c>
      <c r="AJ1197" s="6">
        <v>467</v>
      </c>
      <c r="AK1197" s="6">
        <v>425</v>
      </c>
      <c r="AL1197" s="6">
        <v>254</v>
      </c>
      <c r="AM1197" s="6">
        <v>174</v>
      </c>
      <c r="AN1197" s="6">
        <v>33</v>
      </c>
      <c r="AO1197" s="6">
        <v>41</v>
      </c>
      <c r="AP1197" s="6">
        <v>835</v>
      </c>
      <c r="AQ1197" s="6">
        <v>287</v>
      </c>
      <c r="AR1197" s="6">
        <v>1373</v>
      </c>
      <c r="AS1197" s="6">
        <v>933</v>
      </c>
      <c r="AT1197" s="6">
        <v>186</v>
      </c>
      <c r="AU1197" s="6">
        <v>135</v>
      </c>
      <c r="AV1197" s="6">
        <v>159</v>
      </c>
      <c r="AW1197" s="6">
        <v>116</v>
      </c>
      <c r="AX1197" s="6">
        <v>1364</v>
      </c>
    </row>
    <row r="1198" spans="1:50" x14ac:dyDescent="0.35">
      <c r="A1198" t="s">
        <v>693</v>
      </c>
    </row>
    <row r="1199" spans="1:50" x14ac:dyDescent="0.35">
      <c r="A1199" t="s">
        <v>343</v>
      </c>
    </row>
    <row r="1203" spans="1:50" x14ac:dyDescent="0.35">
      <c r="A1203" s="3" t="s">
        <v>337</v>
      </c>
    </row>
    <row r="1204" spans="1:50" x14ac:dyDescent="0.35">
      <c r="A1204" t="s">
        <v>114</v>
      </c>
    </row>
    <row r="1205" spans="1:50" ht="130.5" x14ac:dyDescent="0.35">
      <c r="A1205" s="4" t="s">
        <v>393</v>
      </c>
      <c r="B1205" s="4" t="s">
        <v>344</v>
      </c>
      <c r="C1205" s="4" t="s">
        <v>345</v>
      </c>
      <c r="D1205" s="4" t="s">
        <v>346</v>
      </c>
      <c r="E1205" s="4" t="s">
        <v>579</v>
      </c>
      <c r="F1205" s="4" t="s">
        <v>348</v>
      </c>
      <c r="G1205" s="4" t="s">
        <v>349</v>
      </c>
      <c r="H1205" s="4" t="s">
        <v>350</v>
      </c>
      <c r="I1205" s="4" t="s">
        <v>351</v>
      </c>
      <c r="J1205" s="4" t="s">
        <v>352</v>
      </c>
      <c r="K1205" s="4" t="s">
        <v>353</v>
      </c>
      <c r="L1205" s="4" t="s">
        <v>580</v>
      </c>
      <c r="M1205" s="4" t="s">
        <v>581</v>
      </c>
      <c r="N1205" s="4" t="s">
        <v>356</v>
      </c>
      <c r="O1205" s="4" t="s">
        <v>357</v>
      </c>
      <c r="P1205" s="4" t="s">
        <v>582</v>
      </c>
      <c r="Q1205" s="4" t="s">
        <v>359</v>
      </c>
      <c r="R1205" s="4" t="s">
        <v>361</v>
      </c>
      <c r="S1205" s="4" t="s">
        <v>362</v>
      </c>
      <c r="T1205" s="4" t="s">
        <v>360</v>
      </c>
      <c r="U1205" s="4" t="s">
        <v>363</v>
      </c>
      <c r="V1205" s="4" t="s">
        <v>364</v>
      </c>
      <c r="W1205" s="4" t="s">
        <v>365</v>
      </c>
      <c r="X1205" s="4" t="s">
        <v>366</v>
      </c>
      <c r="Y1205" s="4" t="s">
        <v>367</v>
      </c>
      <c r="Z1205" s="4" t="s">
        <v>368</v>
      </c>
      <c r="AA1205" s="4" t="s">
        <v>369</v>
      </c>
      <c r="AB1205" s="4" t="s">
        <v>370</v>
      </c>
      <c r="AC1205" s="4" t="s">
        <v>371</v>
      </c>
      <c r="AD1205" s="4" t="s">
        <v>372</v>
      </c>
      <c r="AE1205" s="4" t="s">
        <v>373</v>
      </c>
      <c r="AF1205" s="4" t="s">
        <v>374</v>
      </c>
      <c r="AG1205" s="4" t="s">
        <v>375</v>
      </c>
      <c r="AH1205" s="4" t="s">
        <v>376</v>
      </c>
      <c r="AI1205" s="4" t="s">
        <v>583</v>
      </c>
      <c r="AJ1205" s="4" t="s">
        <v>584</v>
      </c>
      <c r="AK1205" s="4" t="s">
        <v>380</v>
      </c>
      <c r="AL1205" s="4" t="s">
        <v>381</v>
      </c>
      <c r="AM1205" s="4" t="s">
        <v>379</v>
      </c>
      <c r="AN1205" s="4" t="s">
        <v>382</v>
      </c>
      <c r="AO1205" s="4" t="s">
        <v>383</v>
      </c>
      <c r="AP1205" s="4" t="s">
        <v>585</v>
      </c>
      <c r="AQ1205" s="4" t="s">
        <v>586</v>
      </c>
      <c r="AR1205" s="4" t="s">
        <v>587</v>
      </c>
      <c r="AS1205" s="4" t="s">
        <v>182</v>
      </c>
      <c r="AT1205" s="4" t="s">
        <v>389</v>
      </c>
      <c r="AU1205" s="4" t="s">
        <v>298</v>
      </c>
      <c r="AV1205" s="4" t="s">
        <v>390</v>
      </c>
      <c r="AW1205" s="4" t="s">
        <v>299</v>
      </c>
      <c r="AX1205" s="4" t="s">
        <v>391</v>
      </c>
    </row>
    <row r="1206" spans="1:50" x14ac:dyDescent="0.35">
      <c r="A1206" t="s">
        <v>694</v>
      </c>
      <c r="B1206" s="9">
        <v>0.69709794522890001</v>
      </c>
      <c r="C1206" s="9">
        <v>0.70393623845660003</v>
      </c>
      <c r="D1206" s="9">
        <v>0.68960671461699996</v>
      </c>
      <c r="E1206" s="9">
        <v>0.78236564216969995</v>
      </c>
      <c r="F1206" s="9">
        <v>0.69489184925939995</v>
      </c>
      <c r="G1206" s="9">
        <v>0.79185066489809997</v>
      </c>
      <c r="H1206" s="9">
        <v>0.73522261789319998</v>
      </c>
      <c r="I1206" s="9">
        <v>0.74536871433170004</v>
      </c>
      <c r="J1206" s="9">
        <v>0.58425861973769999</v>
      </c>
      <c r="K1206" s="10">
        <v>0.52694149140540003</v>
      </c>
      <c r="L1206" s="9">
        <v>0.72897952283330003</v>
      </c>
      <c r="M1206" s="9">
        <v>0.625047318016</v>
      </c>
      <c r="N1206" s="9">
        <v>0.71273102659849996</v>
      </c>
      <c r="O1206" s="9">
        <v>0.74561925691099995</v>
      </c>
      <c r="P1206" s="9">
        <v>0.77405495964229998</v>
      </c>
      <c r="Q1206" s="9">
        <v>0.63622897555220004</v>
      </c>
      <c r="R1206" s="9">
        <v>0.69231070858080002</v>
      </c>
      <c r="S1206" s="9">
        <v>0.5876226149721</v>
      </c>
      <c r="T1206" s="9">
        <v>0.73963222553880004</v>
      </c>
      <c r="U1206" s="9">
        <v>0.63878542617370004</v>
      </c>
      <c r="V1206" s="9">
        <v>0.67548605424099994</v>
      </c>
      <c r="W1206" s="9">
        <v>0.8048955874364</v>
      </c>
      <c r="X1206" s="9">
        <v>0.7103764079264</v>
      </c>
      <c r="Y1206" s="11">
        <v>0.85994246513740003</v>
      </c>
      <c r="Z1206" s="9">
        <v>0.5847603402396</v>
      </c>
      <c r="AA1206" s="10">
        <v>0.49310990881389999</v>
      </c>
      <c r="AB1206" s="9">
        <v>0.72919117856350002</v>
      </c>
      <c r="AC1206" s="9">
        <v>0.54931039062200004</v>
      </c>
      <c r="AD1206" s="11">
        <v>0.9100975305433</v>
      </c>
      <c r="AE1206" s="9">
        <v>0.56534374139099997</v>
      </c>
      <c r="AF1206" s="9">
        <v>0.74626430621950002</v>
      </c>
      <c r="AG1206" s="9">
        <v>0.73290308510400004</v>
      </c>
      <c r="AH1206" s="9">
        <v>0.53381612318680005</v>
      </c>
      <c r="AI1206" s="9">
        <v>0.61454992761579996</v>
      </c>
      <c r="AJ1206" s="9">
        <v>0.69709794522890001</v>
      </c>
      <c r="AK1206" s="9">
        <v>0.68681735765709995</v>
      </c>
      <c r="AL1206" s="9">
        <v>0.55267299967189998</v>
      </c>
      <c r="AM1206" s="9">
        <v>0.77100233970249998</v>
      </c>
      <c r="AN1206" s="9">
        <v>1</v>
      </c>
      <c r="AP1206" s="10">
        <v>0.59725534001939995</v>
      </c>
      <c r="AQ1206" s="11">
        <v>0.80700474817500001</v>
      </c>
      <c r="AR1206" s="9">
        <v>0.69709794522890001</v>
      </c>
      <c r="AS1206" s="9">
        <v>0.7108384320626</v>
      </c>
      <c r="AT1206" s="9">
        <v>0.74626430621950002</v>
      </c>
      <c r="AU1206" s="9">
        <v>0.68798644645270002</v>
      </c>
      <c r="AV1206" s="9">
        <v>0.56534374139099997</v>
      </c>
      <c r="AW1206" s="9">
        <v>0.35459437196819998</v>
      </c>
      <c r="AX1206" s="9">
        <v>0.69745003828209995</v>
      </c>
    </row>
    <row r="1207" spans="1:50" x14ac:dyDescent="0.35">
      <c r="A1207" t="s">
        <v>695</v>
      </c>
      <c r="B1207" s="9">
        <v>0.35690470952719999</v>
      </c>
      <c r="C1207" s="9">
        <v>0.34868418539899998</v>
      </c>
      <c r="D1207" s="9">
        <v>0.36617297390769998</v>
      </c>
      <c r="E1207" s="9">
        <v>0.2835310339714</v>
      </c>
      <c r="F1207" s="9">
        <v>0.38807185579640002</v>
      </c>
      <c r="G1207" s="9">
        <v>0.27186334126849998</v>
      </c>
      <c r="H1207" s="9">
        <v>0.33973402615370002</v>
      </c>
      <c r="I1207" s="9">
        <v>0.31181625962850001</v>
      </c>
      <c r="J1207" s="9">
        <v>0.41574138026230001</v>
      </c>
      <c r="K1207" s="9">
        <v>0.48503869204380001</v>
      </c>
      <c r="L1207" s="9">
        <v>0.36846441031799998</v>
      </c>
      <c r="M1207" s="9">
        <v>0.40337202625410001</v>
      </c>
      <c r="N1207" s="9">
        <v>0.33634974433409998</v>
      </c>
      <c r="O1207" s="9">
        <v>0.30824841322090002</v>
      </c>
      <c r="P1207" s="9">
        <v>0.30151106266049998</v>
      </c>
      <c r="Q1207" s="9">
        <v>0.44972141670959997</v>
      </c>
      <c r="R1207" s="9">
        <v>0.33633823478719999</v>
      </c>
      <c r="S1207" s="9">
        <v>0.42584043144200001</v>
      </c>
      <c r="T1207" s="9">
        <v>0.3385273454935</v>
      </c>
      <c r="U1207" s="9">
        <v>0.3820992204625</v>
      </c>
      <c r="V1207" s="9">
        <v>0.48261440593350002</v>
      </c>
      <c r="W1207" s="9">
        <v>0.47392580552989999</v>
      </c>
      <c r="X1207" s="9">
        <v>0.49148679923600003</v>
      </c>
      <c r="Y1207" s="10">
        <v>0.22102016193349999</v>
      </c>
      <c r="Z1207" s="9">
        <v>0.54126704787290003</v>
      </c>
      <c r="AA1207" s="11">
        <v>0.62380359956029996</v>
      </c>
      <c r="AB1207" s="9">
        <v>0.40192256019650002</v>
      </c>
      <c r="AC1207" s="11">
        <v>0.57820371338919996</v>
      </c>
      <c r="AD1207" s="10">
        <v>0.14955460928309999</v>
      </c>
      <c r="AE1207" s="9">
        <v>0.59023919901349997</v>
      </c>
      <c r="AF1207" s="9">
        <v>0.30901063973639997</v>
      </c>
      <c r="AG1207" s="9">
        <v>0.32125485852719998</v>
      </c>
      <c r="AH1207" s="9">
        <v>0.54020284061489998</v>
      </c>
      <c r="AI1207" s="11">
        <v>0.61617329037199997</v>
      </c>
      <c r="AJ1207" s="9">
        <v>0.35690470952719999</v>
      </c>
      <c r="AK1207" s="9">
        <v>0.46697298719579999</v>
      </c>
      <c r="AL1207" s="11">
        <v>0.69365180669850002</v>
      </c>
      <c r="AM1207" s="9">
        <v>0.38474890198279998</v>
      </c>
      <c r="AN1207" s="9">
        <v>0.3397564168435</v>
      </c>
      <c r="AP1207" s="11">
        <v>0.44437188894349999</v>
      </c>
      <c r="AQ1207" s="9">
        <v>0.26651413710499999</v>
      </c>
      <c r="AR1207" s="9">
        <v>0.35690470952719999</v>
      </c>
      <c r="AS1207" s="9">
        <v>0.33740469608099999</v>
      </c>
      <c r="AT1207" s="9">
        <v>0.30901063973639997</v>
      </c>
      <c r="AU1207" s="9">
        <v>0.32896411394899999</v>
      </c>
      <c r="AV1207" s="9">
        <v>0.59023919901349997</v>
      </c>
      <c r="AW1207" s="9">
        <v>0.64540562803180002</v>
      </c>
      <c r="AX1207" s="9">
        <v>0.35660041376419999</v>
      </c>
    </row>
    <row r="1208" spans="1:50" x14ac:dyDescent="0.35">
      <c r="A1208" t="s">
        <v>391</v>
      </c>
      <c r="B1208" s="9">
        <v>1</v>
      </c>
      <c r="C1208" s="9">
        <v>1</v>
      </c>
      <c r="D1208" s="9">
        <v>1</v>
      </c>
      <c r="E1208" s="9">
        <v>1</v>
      </c>
      <c r="F1208" s="9">
        <v>1</v>
      </c>
      <c r="G1208" s="9">
        <v>1</v>
      </c>
      <c r="H1208" s="9">
        <v>1</v>
      </c>
      <c r="I1208" s="9">
        <v>1</v>
      </c>
      <c r="J1208" s="9">
        <v>1</v>
      </c>
      <c r="K1208" s="9">
        <v>1</v>
      </c>
      <c r="L1208" s="9">
        <v>1</v>
      </c>
      <c r="M1208" s="9">
        <v>1</v>
      </c>
      <c r="N1208" s="9">
        <v>1</v>
      </c>
      <c r="O1208" s="9">
        <v>1</v>
      </c>
      <c r="P1208" s="9">
        <v>1</v>
      </c>
      <c r="Q1208" s="9">
        <v>1</v>
      </c>
      <c r="R1208" s="9">
        <v>1</v>
      </c>
      <c r="S1208" s="9">
        <v>1</v>
      </c>
      <c r="T1208" s="9">
        <v>1</v>
      </c>
      <c r="U1208" s="9">
        <v>1</v>
      </c>
      <c r="V1208" s="9">
        <v>1</v>
      </c>
      <c r="W1208" s="9">
        <v>1</v>
      </c>
      <c r="X1208" s="9">
        <v>1</v>
      </c>
      <c r="Y1208" s="9">
        <v>1</v>
      </c>
      <c r="Z1208" s="9">
        <v>1</v>
      </c>
      <c r="AA1208" s="9">
        <v>1</v>
      </c>
      <c r="AB1208" s="9">
        <v>1</v>
      </c>
      <c r="AC1208" s="9">
        <v>1</v>
      </c>
      <c r="AD1208" s="9">
        <v>1</v>
      </c>
      <c r="AE1208" s="9">
        <v>1</v>
      </c>
      <c r="AF1208" s="9">
        <v>1</v>
      </c>
      <c r="AG1208" s="9">
        <v>1</v>
      </c>
      <c r="AH1208" s="9">
        <v>1</v>
      </c>
      <c r="AI1208" s="9">
        <v>1</v>
      </c>
      <c r="AJ1208" s="9">
        <v>1</v>
      </c>
      <c r="AK1208" s="9">
        <v>1</v>
      </c>
      <c r="AL1208" s="9">
        <v>1</v>
      </c>
      <c r="AM1208" s="9">
        <v>1</v>
      </c>
      <c r="AN1208" s="9">
        <v>1</v>
      </c>
      <c r="AP1208" s="9">
        <v>1</v>
      </c>
      <c r="AQ1208" s="9">
        <v>1</v>
      </c>
      <c r="AR1208" s="9">
        <v>1</v>
      </c>
      <c r="AS1208" s="9">
        <v>1</v>
      </c>
      <c r="AT1208" s="9">
        <v>1</v>
      </c>
      <c r="AU1208" s="9">
        <v>1</v>
      </c>
      <c r="AV1208" s="9">
        <v>1</v>
      </c>
      <c r="AW1208" s="9">
        <v>1</v>
      </c>
      <c r="AX1208" s="9">
        <v>1</v>
      </c>
    </row>
    <row r="1209" spans="1:50" x14ac:dyDescent="0.35">
      <c r="A1209" t="s">
        <v>341</v>
      </c>
      <c r="B1209" s="6">
        <v>467</v>
      </c>
      <c r="C1209" s="6">
        <v>241</v>
      </c>
      <c r="D1209" s="6">
        <v>224</v>
      </c>
      <c r="E1209" s="6">
        <v>88</v>
      </c>
      <c r="F1209" s="6">
        <v>90</v>
      </c>
      <c r="G1209" s="6">
        <v>102</v>
      </c>
      <c r="H1209" s="6">
        <v>192</v>
      </c>
      <c r="I1209" s="6">
        <v>70</v>
      </c>
      <c r="J1209" s="6">
        <v>55</v>
      </c>
      <c r="K1209" s="6">
        <v>62</v>
      </c>
      <c r="L1209" s="6">
        <v>93</v>
      </c>
      <c r="M1209" s="6">
        <v>133</v>
      </c>
      <c r="N1209" s="6">
        <v>130</v>
      </c>
      <c r="O1209" s="6">
        <v>111</v>
      </c>
      <c r="P1209" s="6">
        <v>166</v>
      </c>
      <c r="Q1209" s="6">
        <v>81</v>
      </c>
      <c r="R1209" s="6">
        <v>108</v>
      </c>
      <c r="S1209" s="6">
        <v>112</v>
      </c>
      <c r="T1209" s="6">
        <v>247</v>
      </c>
      <c r="U1209" s="6">
        <v>220</v>
      </c>
      <c r="V1209" s="6">
        <v>47</v>
      </c>
      <c r="W1209" s="6">
        <v>23</v>
      </c>
      <c r="X1209" s="6">
        <v>26</v>
      </c>
      <c r="Y1209" s="6">
        <v>84</v>
      </c>
      <c r="Z1209" s="6">
        <v>30</v>
      </c>
      <c r="AA1209" s="6">
        <v>53</v>
      </c>
      <c r="AB1209" s="6">
        <v>37</v>
      </c>
      <c r="AC1209" s="6">
        <v>48</v>
      </c>
      <c r="AD1209" s="6">
        <v>141</v>
      </c>
      <c r="AE1209" s="6">
        <v>22</v>
      </c>
      <c r="AF1209" s="6">
        <v>60</v>
      </c>
      <c r="AG1209" s="6">
        <v>14</v>
      </c>
      <c r="AH1209" s="6">
        <v>18</v>
      </c>
      <c r="AI1209" s="6">
        <v>62</v>
      </c>
      <c r="AJ1209" s="6">
        <v>467</v>
      </c>
      <c r="AK1209" s="6">
        <v>47</v>
      </c>
      <c r="AL1209" s="6">
        <v>28</v>
      </c>
      <c r="AM1209" s="6">
        <v>36</v>
      </c>
      <c r="AN1209" s="6">
        <v>2</v>
      </c>
      <c r="AO1209" s="6">
        <v>0</v>
      </c>
      <c r="AP1209" s="6">
        <v>263</v>
      </c>
      <c r="AQ1209" s="6">
        <v>121</v>
      </c>
      <c r="AR1209" s="6">
        <v>467</v>
      </c>
      <c r="AS1209" s="6">
        <v>359</v>
      </c>
      <c r="AT1209" s="6">
        <v>60</v>
      </c>
      <c r="AU1209" s="6">
        <v>45</v>
      </c>
      <c r="AV1209" s="6">
        <v>22</v>
      </c>
      <c r="AW1209" s="6">
        <v>10</v>
      </c>
      <c r="AX1209" s="6">
        <v>465</v>
      </c>
    </row>
    <row r="1210" spans="1:50" x14ac:dyDescent="0.35">
      <c r="A1210" t="s">
        <v>696</v>
      </c>
    </row>
    <row r="1211" spans="1:50" x14ac:dyDescent="0.35">
      <c r="A1211" t="s">
        <v>343</v>
      </c>
    </row>
    <row r="1215" spans="1:50" x14ac:dyDescent="0.35">
      <c r="A1215" s="3" t="s">
        <v>337</v>
      </c>
    </row>
    <row r="1216" spans="1:50" x14ac:dyDescent="0.35">
      <c r="A1216" t="s">
        <v>116</v>
      </c>
    </row>
    <row r="1217" spans="1:50" ht="130.5" x14ac:dyDescent="0.35">
      <c r="A1217" s="4" t="s">
        <v>393</v>
      </c>
      <c r="B1217" s="4" t="s">
        <v>344</v>
      </c>
      <c r="C1217" s="4" t="s">
        <v>345</v>
      </c>
      <c r="D1217" s="4" t="s">
        <v>346</v>
      </c>
      <c r="E1217" s="4" t="s">
        <v>579</v>
      </c>
      <c r="F1217" s="4" t="s">
        <v>348</v>
      </c>
      <c r="G1217" s="4" t="s">
        <v>349</v>
      </c>
      <c r="H1217" s="4" t="s">
        <v>350</v>
      </c>
      <c r="I1217" s="4" t="s">
        <v>351</v>
      </c>
      <c r="J1217" s="4" t="s">
        <v>352</v>
      </c>
      <c r="K1217" s="4" t="s">
        <v>353</v>
      </c>
      <c r="L1217" s="4" t="s">
        <v>580</v>
      </c>
      <c r="M1217" s="4" t="s">
        <v>581</v>
      </c>
      <c r="N1217" s="4" t="s">
        <v>356</v>
      </c>
      <c r="O1217" s="4" t="s">
        <v>357</v>
      </c>
      <c r="P1217" s="4" t="s">
        <v>582</v>
      </c>
      <c r="Q1217" s="4" t="s">
        <v>359</v>
      </c>
      <c r="R1217" s="4" t="s">
        <v>361</v>
      </c>
      <c r="S1217" s="4" t="s">
        <v>362</v>
      </c>
      <c r="T1217" s="4" t="s">
        <v>360</v>
      </c>
      <c r="U1217" s="4" t="s">
        <v>363</v>
      </c>
      <c r="V1217" s="4" t="s">
        <v>364</v>
      </c>
      <c r="W1217" s="4" t="s">
        <v>365</v>
      </c>
      <c r="X1217" s="4" t="s">
        <v>366</v>
      </c>
      <c r="Y1217" s="4" t="s">
        <v>367</v>
      </c>
      <c r="Z1217" s="4" t="s">
        <v>368</v>
      </c>
      <c r="AA1217" s="4" t="s">
        <v>369</v>
      </c>
      <c r="AB1217" s="4" t="s">
        <v>370</v>
      </c>
      <c r="AC1217" s="4" t="s">
        <v>371</v>
      </c>
      <c r="AD1217" s="4" t="s">
        <v>372</v>
      </c>
      <c r="AE1217" s="4" t="s">
        <v>373</v>
      </c>
      <c r="AF1217" s="4" t="s">
        <v>374</v>
      </c>
      <c r="AG1217" s="4" t="s">
        <v>375</v>
      </c>
      <c r="AH1217" s="4" t="s">
        <v>376</v>
      </c>
      <c r="AI1217" s="4" t="s">
        <v>583</v>
      </c>
      <c r="AJ1217" s="4" t="s">
        <v>584</v>
      </c>
      <c r="AK1217" s="4" t="s">
        <v>380</v>
      </c>
      <c r="AL1217" s="4" t="s">
        <v>381</v>
      </c>
      <c r="AM1217" s="4" t="s">
        <v>379</v>
      </c>
      <c r="AN1217" s="4" t="s">
        <v>382</v>
      </c>
      <c r="AO1217" s="4" t="s">
        <v>383</v>
      </c>
      <c r="AP1217" s="4" t="s">
        <v>585</v>
      </c>
      <c r="AQ1217" s="4" t="s">
        <v>586</v>
      </c>
      <c r="AR1217" s="4" t="s">
        <v>587</v>
      </c>
      <c r="AS1217" s="4" t="s">
        <v>182</v>
      </c>
      <c r="AT1217" s="4" t="s">
        <v>389</v>
      </c>
      <c r="AU1217" s="4" t="s">
        <v>298</v>
      </c>
      <c r="AV1217" s="4" t="s">
        <v>390</v>
      </c>
      <c r="AW1217" s="4" t="s">
        <v>299</v>
      </c>
      <c r="AX1217" s="4" t="s">
        <v>391</v>
      </c>
    </row>
    <row r="1218" spans="1:50" x14ac:dyDescent="0.35">
      <c r="A1218" t="s">
        <v>697</v>
      </c>
      <c r="B1218" s="9">
        <v>0.41880971211759999</v>
      </c>
      <c r="C1218" s="9">
        <v>0.46139819591230002</v>
      </c>
      <c r="D1218" s="9">
        <v>0.37915667342830001</v>
      </c>
      <c r="E1218" s="9">
        <v>0.41812653592229998</v>
      </c>
      <c r="F1218" s="9">
        <v>0.4334389156624</v>
      </c>
      <c r="G1218" s="9">
        <v>0.35624400276730001</v>
      </c>
      <c r="H1218" s="9">
        <v>0.39698416707599998</v>
      </c>
      <c r="I1218" s="9">
        <v>0.39308478158600002</v>
      </c>
      <c r="J1218" s="9">
        <v>0.40855152836289998</v>
      </c>
      <c r="K1218" s="9">
        <v>0.49606390662040001</v>
      </c>
      <c r="L1218" s="9">
        <v>0.41805152649549998</v>
      </c>
      <c r="M1218" s="9">
        <v>0.44054973021850002</v>
      </c>
      <c r="N1218" s="9">
        <v>0.42981676282820003</v>
      </c>
      <c r="O1218" s="9">
        <v>0.38057729314689998</v>
      </c>
      <c r="P1218" s="9">
        <v>0.41900315780210001</v>
      </c>
      <c r="Q1218" s="9">
        <v>0.45796736912030001</v>
      </c>
      <c r="R1218" s="9">
        <v>0.4045806167696</v>
      </c>
      <c r="S1218" s="9">
        <v>0.40842009542649998</v>
      </c>
      <c r="T1218" s="9">
        <v>0.42994141623639998</v>
      </c>
      <c r="U1218" s="9">
        <v>0.40691751369250001</v>
      </c>
      <c r="V1218" s="9">
        <v>0.3317836655575</v>
      </c>
      <c r="W1218" s="9">
        <v>0.43753044698429999</v>
      </c>
      <c r="X1218" s="9">
        <v>0.48886191019179998</v>
      </c>
      <c r="Y1218" s="9">
        <v>0.51423852622790001</v>
      </c>
      <c r="Z1218" s="9">
        <v>0.4151291409833</v>
      </c>
      <c r="AA1218" s="9">
        <v>0.33858390184530002</v>
      </c>
      <c r="AB1218" s="9">
        <v>0.47463765321360002</v>
      </c>
      <c r="AC1218" s="9">
        <v>0.38787377202619999</v>
      </c>
      <c r="AD1218" s="11">
        <v>0.64167431677599995</v>
      </c>
      <c r="AE1218" s="10">
        <v>0.27744762947070001</v>
      </c>
      <c r="AF1218" s="9">
        <v>0.4295754907339</v>
      </c>
      <c r="AG1218" s="9">
        <v>0.45694390274719998</v>
      </c>
      <c r="AH1218" s="9">
        <v>0.54490235098630002</v>
      </c>
      <c r="AI1218" s="9">
        <v>0.36263655515780002</v>
      </c>
      <c r="AJ1218" s="11">
        <v>0.59100100808919998</v>
      </c>
      <c r="AK1218" s="9">
        <v>0.38135413631179998</v>
      </c>
      <c r="AL1218" s="9">
        <v>0.35554232429139998</v>
      </c>
      <c r="AM1218" s="9">
        <v>0.438836196422</v>
      </c>
      <c r="AN1218" s="9">
        <v>0.36001674554660001</v>
      </c>
      <c r="AO1218" s="9">
        <v>0.42204408369230001</v>
      </c>
      <c r="AP1218" s="9">
        <v>0.40161527400300001</v>
      </c>
      <c r="AQ1218" s="9">
        <v>0.42996103049270001</v>
      </c>
      <c r="AR1218" s="9">
        <v>0.41880971211759999</v>
      </c>
      <c r="AS1218" s="9">
        <v>0.43188660667259998</v>
      </c>
      <c r="AT1218" s="9">
        <v>0.4295754907339</v>
      </c>
      <c r="AU1218" s="9">
        <v>0.3935552286115</v>
      </c>
      <c r="AV1218" s="10">
        <v>0.27744762947070001</v>
      </c>
      <c r="AW1218" s="10">
        <v>0.2393328522805</v>
      </c>
      <c r="AX1218" s="9">
        <v>0.41916532990380001</v>
      </c>
    </row>
    <row r="1219" spans="1:50" x14ac:dyDescent="0.35">
      <c r="A1219" t="s">
        <v>698</v>
      </c>
      <c r="B1219" s="9">
        <v>7.4871182116110005E-2</v>
      </c>
      <c r="C1219" s="9">
        <v>9.4376206402350005E-2</v>
      </c>
      <c r="D1219" s="9">
        <v>5.6390092952520003E-2</v>
      </c>
      <c r="E1219" s="9">
        <v>9.6572132899140004E-2</v>
      </c>
      <c r="F1219" s="9">
        <v>9.5751996929720001E-2</v>
      </c>
      <c r="G1219" s="11">
        <v>0.12267225038809999</v>
      </c>
      <c r="H1219" s="11">
        <v>0.1084648951623</v>
      </c>
      <c r="I1219" s="9">
        <v>6.6581033100809997E-2</v>
      </c>
      <c r="J1219" s="9">
        <v>4.6416609083520001E-2</v>
      </c>
      <c r="K1219" s="10">
        <v>2.0047067116599999E-2</v>
      </c>
      <c r="L1219" s="9">
        <v>8.4317871207289993E-2</v>
      </c>
      <c r="M1219" s="9">
        <v>7.1067833997230004E-2</v>
      </c>
      <c r="N1219" s="9">
        <v>7.6339849294730006E-2</v>
      </c>
      <c r="O1219" s="9">
        <v>7.098732347674E-2</v>
      </c>
      <c r="P1219" s="11">
        <v>0.1033983153402</v>
      </c>
      <c r="Q1219" s="9">
        <v>6.9842990387200002E-2</v>
      </c>
      <c r="R1219" s="9">
        <v>6.9809846888430005E-2</v>
      </c>
      <c r="S1219" s="9">
        <v>4.4587906203509997E-2</v>
      </c>
      <c r="T1219" s="9">
        <v>9.3978470724779994E-2</v>
      </c>
      <c r="U1219" s="9">
        <v>5.4458524262910001E-2</v>
      </c>
      <c r="V1219" s="9">
        <v>0.10864875645450001</v>
      </c>
      <c r="W1219" s="9">
        <v>0.1340478648467</v>
      </c>
      <c r="X1219" s="9">
        <v>8.4312703981099996E-2</v>
      </c>
      <c r="Y1219" s="9">
        <v>0.1111983003961</v>
      </c>
      <c r="Z1219" s="9">
        <v>0.1171162888005</v>
      </c>
      <c r="AA1219" s="9">
        <v>6.3716490268880002E-2</v>
      </c>
      <c r="AB1219" s="9">
        <v>0.1333073059497</v>
      </c>
      <c r="AC1219" s="9">
        <v>0.13796693539589999</v>
      </c>
      <c r="AD1219" s="11">
        <v>0.14495819976300001</v>
      </c>
      <c r="AE1219" s="9">
        <v>5.5978268846649998E-2</v>
      </c>
      <c r="AF1219" s="9">
        <v>8.717288225863E-2</v>
      </c>
      <c r="AG1219" s="9">
        <v>0</v>
      </c>
      <c r="AH1219" s="9">
        <v>5.2931623604770002E-2</v>
      </c>
      <c r="AI1219" s="9">
        <v>8.665787944575E-2</v>
      </c>
      <c r="AJ1219" s="9">
        <v>0.101562961008</v>
      </c>
      <c r="AK1219" s="9">
        <v>7.3893111473489995E-2</v>
      </c>
      <c r="AL1219" s="9">
        <v>7.0999094520539999E-2</v>
      </c>
      <c r="AM1219" s="9">
        <v>0.11566112207</v>
      </c>
      <c r="AN1219" s="9">
        <v>2.769918964398E-2</v>
      </c>
      <c r="AO1219" s="9">
        <v>2.119171493534E-2</v>
      </c>
      <c r="AP1219" s="10">
        <v>5.4635972713519998E-2</v>
      </c>
      <c r="AQ1219" s="9">
        <v>9.3731982294290001E-2</v>
      </c>
      <c r="AR1219" s="9">
        <v>7.4871182116110005E-2</v>
      </c>
      <c r="AS1219" s="9">
        <v>8.2489962897339994E-2</v>
      </c>
      <c r="AT1219" s="9">
        <v>8.717288225863E-2</v>
      </c>
      <c r="AU1219" s="9">
        <v>3.8820812131290003E-2</v>
      </c>
      <c r="AV1219" s="9">
        <v>5.5978268846649998E-2</v>
      </c>
      <c r="AW1219" s="9">
        <v>1.5082468302450001E-2</v>
      </c>
      <c r="AX1219" s="9">
        <v>7.4869485331829994E-2</v>
      </c>
    </row>
    <row r="1220" spans="1:50" x14ac:dyDescent="0.35">
      <c r="A1220" t="s">
        <v>699</v>
      </c>
      <c r="B1220" s="9">
        <v>0.11457722171570001</v>
      </c>
      <c r="C1220" s="9">
        <v>0.1217641702554</v>
      </c>
      <c r="D1220" s="9">
        <v>0.1079134432279</v>
      </c>
      <c r="E1220" s="9">
        <v>0.1130075877056</v>
      </c>
      <c r="F1220" s="9">
        <v>0.10903855810260001</v>
      </c>
      <c r="G1220" s="9">
        <v>9.3106806681370002E-2</v>
      </c>
      <c r="H1220" s="9">
        <v>0.10151490180430001</v>
      </c>
      <c r="I1220" s="9">
        <v>0.13964292401389999</v>
      </c>
      <c r="J1220" s="9">
        <v>0.1583821487455</v>
      </c>
      <c r="K1220" s="9">
        <v>8.9952578901190003E-2</v>
      </c>
      <c r="L1220" s="9">
        <v>9.1044765631959998E-2</v>
      </c>
      <c r="M1220" s="9">
        <v>0.1090029448487</v>
      </c>
      <c r="N1220" s="9">
        <v>0.1001509549369</v>
      </c>
      <c r="O1220" s="9">
        <v>0.15444325768</v>
      </c>
      <c r="P1220" s="9">
        <v>9.0604418306300005E-2</v>
      </c>
      <c r="Q1220" s="9">
        <v>0.16908384894469999</v>
      </c>
      <c r="R1220" s="9">
        <v>0.1098349559345</v>
      </c>
      <c r="S1220" s="9">
        <v>0.12103436706909999</v>
      </c>
      <c r="T1220" s="9">
        <v>0.11263561732339999</v>
      </c>
      <c r="U1220" s="9">
        <v>0.116651472383</v>
      </c>
      <c r="V1220" s="9">
        <v>0.15938983970459999</v>
      </c>
      <c r="W1220" s="9">
        <v>0.1472113397481</v>
      </c>
      <c r="X1220" s="9">
        <v>0.160964655614</v>
      </c>
      <c r="Y1220" s="9">
        <v>0.1390469536169</v>
      </c>
      <c r="Z1220" s="9">
        <v>8.8615012917200003E-2</v>
      </c>
      <c r="AA1220" s="9">
        <v>0.1181873803515</v>
      </c>
      <c r="AB1220" s="9">
        <v>0.16452858261959999</v>
      </c>
      <c r="AC1220" s="9">
        <v>0.15113417915579999</v>
      </c>
      <c r="AD1220" s="9">
        <v>8.6107915018639999E-2</v>
      </c>
      <c r="AE1220" s="9">
        <v>0.15533170796019999</v>
      </c>
      <c r="AF1220" s="9">
        <v>0.1120410993846</v>
      </c>
      <c r="AG1220" s="9">
        <v>0.17622920194729999</v>
      </c>
      <c r="AH1220" s="11">
        <v>0.2463278606747</v>
      </c>
      <c r="AI1220" s="11">
        <v>0.1834471379125</v>
      </c>
      <c r="AJ1220" s="9">
        <v>0.10060546399460001</v>
      </c>
      <c r="AK1220" s="11">
        <v>0.17438904109510001</v>
      </c>
      <c r="AL1220" s="11">
        <v>0.17968571461380001</v>
      </c>
      <c r="AM1220" s="9">
        <v>0.14734902138940001</v>
      </c>
      <c r="AN1220" s="9">
        <v>8.1737762435699995E-2</v>
      </c>
      <c r="AO1220" s="9">
        <v>0.1253453745917</v>
      </c>
      <c r="AP1220" s="9">
        <v>0.1032305903179</v>
      </c>
      <c r="AQ1220" s="9">
        <v>0.1375204863209</v>
      </c>
      <c r="AR1220" s="9">
        <v>0.11457722171570001</v>
      </c>
      <c r="AS1220" s="10">
        <v>9.5828308557730002E-2</v>
      </c>
      <c r="AT1220" s="9">
        <v>0.1120410993846</v>
      </c>
      <c r="AU1220" s="9">
        <v>8.5359411164830007E-2</v>
      </c>
      <c r="AV1220" s="9">
        <v>0.15533170796019999</v>
      </c>
      <c r="AW1220" s="9">
        <v>0.12601027221610001</v>
      </c>
      <c r="AX1220" s="9">
        <v>0.11465151133320001</v>
      </c>
    </row>
    <row r="1221" spans="1:50" x14ac:dyDescent="0.35">
      <c r="A1221" t="s">
        <v>700</v>
      </c>
      <c r="B1221" s="9">
        <v>0.24254798112430001</v>
      </c>
      <c r="C1221" s="9">
        <v>0.23293238032460001</v>
      </c>
      <c r="D1221" s="9">
        <v>0.2516774249439</v>
      </c>
      <c r="E1221" s="9">
        <v>0.24308977999360001</v>
      </c>
      <c r="F1221" s="9">
        <v>0.27853396022470001</v>
      </c>
      <c r="G1221" s="9">
        <v>0.26354076212639999</v>
      </c>
      <c r="H1221" s="9">
        <v>0.27145352905789999</v>
      </c>
      <c r="I1221" s="9">
        <v>0.24040869839500001</v>
      </c>
      <c r="J1221" s="9">
        <v>0.2220548535885</v>
      </c>
      <c r="K1221" s="9">
        <v>0.19660835210800001</v>
      </c>
      <c r="L1221" s="9">
        <v>0.1998899289346</v>
      </c>
      <c r="M1221" s="9">
        <v>0.2545692729722</v>
      </c>
      <c r="N1221" s="9">
        <v>0.22472130521379999</v>
      </c>
      <c r="O1221" s="9">
        <v>0.27837171045210002</v>
      </c>
      <c r="P1221" s="9">
        <v>0.24145625970330001</v>
      </c>
      <c r="Q1221" s="9">
        <v>0.309258015351</v>
      </c>
      <c r="R1221" s="9">
        <v>0.21870245115440001</v>
      </c>
      <c r="S1221" s="9">
        <v>0.2263879793161</v>
      </c>
      <c r="T1221" s="9">
        <v>0.26048996012940001</v>
      </c>
      <c r="U1221" s="9">
        <v>0.22338024434379999</v>
      </c>
      <c r="V1221" s="9">
        <v>0.2721957405273</v>
      </c>
      <c r="W1221" s="11">
        <v>0.409426558735</v>
      </c>
      <c r="X1221" s="9">
        <v>0.31017133116180001</v>
      </c>
      <c r="Y1221" s="9">
        <v>0.20701124979380001</v>
      </c>
      <c r="Z1221" s="9">
        <v>0.23869015354190001</v>
      </c>
      <c r="AA1221" s="11">
        <v>0.31755186795950002</v>
      </c>
      <c r="AB1221" s="9">
        <v>0.36740847667210003</v>
      </c>
      <c r="AC1221" s="11">
        <v>0.36095430291000002</v>
      </c>
      <c r="AD1221" s="9">
        <v>0.2030870709215</v>
      </c>
      <c r="AE1221" s="9">
        <v>0.2935916446804</v>
      </c>
      <c r="AF1221" s="9">
        <v>0.32070146869139998</v>
      </c>
      <c r="AG1221" s="10">
        <v>5.9291650760879999E-2</v>
      </c>
      <c r="AH1221" s="9">
        <v>0.181436406784</v>
      </c>
      <c r="AI1221" s="11">
        <v>0.32734052780090001</v>
      </c>
      <c r="AJ1221" s="10">
        <v>0.13811640383080001</v>
      </c>
      <c r="AK1221" s="11">
        <v>0.304797908103</v>
      </c>
      <c r="AL1221" s="11">
        <v>0.36315947250399999</v>
      </c>
      <c r="AM1221" s="9">
        <v>0.31132996796820001</v>
      </c>
      <c r="AN1221" s="9">
        <v>0.27020302999770002</v>
      </c>
      <c r="AO1221" s="9">
        <v>0.10202920365279999</v>
      </c>
      <c r="AP1221" s="9">
        <v>0.2171066658578</v>
      </c>
      <c r="AQ1221" s="9">
        <v>0.28414303672969998</v>
      </c>
      <c r="AR1221" s="9">
        <v>0.24254798112430001</v>
      </c>
      <c r="AS1221" s="9">
        <v>0.23370488684980001</v>
      </c>
      <c r="AT1221" s="9">
        <v>0.32070146869139998</v>
      </c>
      <c r="AU1221" s="9">
        <v>0.28439118832019999</v>
      </c>
      <c r="AV1221" s="9">
        <v>0.2935916446804</v>
      </c>
      <c r="AW1221" s="9">
        <v>0.28064863501039999</v>
      </c>
      <c r="AX1221" s="9">
        <v>0.24255838108219999</v>
      </c>
    </row>
    <row r="1222" spans="1:50" x14ac:dyDescent="0.35">
      <c r="A1222" t="s">
        <v>701</v>
      </c>
      <c r="B1222" s="9">
        <v>3.694900152326E-2</v>
      </c>
      <c r="C1222" s="9">
        <v>4.3370992337320002E-2</v>
      </c>
      <c r="D1222" s="9">
        <v>3.0464174571909999E-2</v>
      </c>
      <c r="E1222" s="9">
        <v>7.4615661390350002E-2</v>
      </c>
      <c r="F1222" s="9">
        <v>6.2155949317760001E-2</v>
      </c>
      <c r="G1222" s="9">
        <v>6.1254745636530002E-2</v>
      </c>
      <c r="H1222" s="11">
        <v>6.1730362288870001E-2</v>
      </c>
      <c r="I1222" s="9">
        <v>1.3096236935470001E-2</v>
      </c>
      <c r="J1222" s="9">
        <v>9.6234436927339993E-3</v>
      </c>
      <c r="K1222" s="10">
        <v>6.4137937210839999E-3</v>
      </c>
      <c r="L1222" s="9">
        <v>3.9084242230010002E-2</v>
      </c>
      <c r="M1222" s="9">
        <v>1.9127969934030001E-2</v>
      </c>
      <c r="N1222" s="9">
        <v>4.6878671052690002E-2</v>
      </c>
      <c r="O1222" s="9">
        <v>4.7093134116429999E-2</v>
      </c>
      <c r="P1222" s="9">
        <v>5.1635602013120001E-2</v>
      </c>
      <c r="Q1222" s="9">
        <v>1.7657249245369998E-2</v>
      </c>
      <c r="R1222" s="9">
        <v>4.6838313665230003E-2</v>
      </c>
      <c r="S1222" s="9">
        <v>2.155444728997E-2</v>
      </c>
      <c r="T1222" s="9">
        <v>4.2097002586380002E-2</v>
      </c>
      <c r="U1222" s="9">
        <v>3.14492999967E-2</v>
      </c>
      <c r="V1222" s="11">
        <v>0.1125281244966</v>
      </c>
      <c r="W1222" s="9">
        <v>0.1021239672088</v>
      </c>
      <c r="X1222" s="9">
        <v>4.9646392462020003E-2</v>
      </c>
      <c r="Y1222" s="9">
        <v>4.0463637640910002E-2</v>
      </c>
      <c r="Z1222" s="9">
        <v>2.4828914741349999E-2</v>
      </c>
      <c r="AA1222" s="9">
        <v>4.892458136142E-2</v>
      </c>
      <c r="AB1222" s="9">
        <v>0.1086270860806</v>
      </c>
      <c r="AC1222" s="9">
        <v>1.47032195529E-2</v>
      </c>
      <c r="AD1222" s="9">
        <v>5.882865052946E-2</v>
      </c>
      <c r="AE1222" s="9">
        <v>2.6955694915070001E-2</v>
      </c>
      <c r="AF1222" s="9">
        <v>3.2378703921980001E-2</v>
      </c>
      <c r="AG1222" s="9">
        <v>1.2854767588790001E-2</v>
      </c>
      <c r="AH1222" s="9">
        <v>2.1076174338940001E-2</v>
      </c>
      <c r="AI1222" s="9">
        <v>3.02499065661E-2</v>
      </c>
      <c r="AJ1222" s="9">
        <v>4.6358397394239997E-2</v>
      </c>
      <c r="AK1222" s="9">
        <v>5.5291943001239997E-2</v>
      </c>
      <c r="AL1222" s="9">
        <v>4.7754425763230003E-2</v>
      </c>
      <c r="AM1222" s="9">
        <v>6.877045148739E-2</v>
      </c>
      <c r="AN1222" s="9">
        <v>1.035919628461E-2</v>
      </c>
      <c r="AO1222" s="9">
        <v>2.97001509446E-2</v>
      </c>
      <c r="AP1222" s="9">
        <v>2.631281416813E-2</v>
      </c>
      <c r="AQ1222" s="9">
        <v>4.609298133913E-2</v>
      </c>
      <c r="AR1222" s="9">
        <v>3.694900152326E-2</v>
      </c>
      <c r="AS1222" s="9">
        <v>4.1947928569379997E-2</v>
      </c>
      <c r="AT1222" s="9">
        <v>3.2378703921980001E-2</v>
      </c>
      <c r="AU1222" s="9">
        <v>2.920393659737E-2</v>
      </c>
      <c r="AV1222" s="9">
        <v>2.6955694915070001E-2</v>
      </c>
      <c r="AW1222" s="9">
        <v>1.673353716483E-2</v>
      </c>
      <c r="AX1222" s="9">
        <v>3.674305198774E-2</v>
      </c>
    </row>
    <row r="1223" spans="1:50" x14ac:dyDescent="0.35">
      <c r="A1223" t="s">
        <v>702</v>
      </c>
      <c r="B1223" s="9">
        <v>5.176761431798E-2</v>
      </c>
      <c r="C1223" s="9">
        <v>5.6010446681870003E-2</v>
      </c>
      <c r="D1223" s="9">
        <v>4.7700932520769998E-2</v>
      </c>
      <c r="E1223" s="11">
        <v>9.7111066017160005E-2</v>
      </c>
      <c r="F1223" s="9">
        <v>7.0606785534190003E-2</v>
      </c>
      <c r="G1223" s="9">
        <v>5.3689007023920002E-2</v>
      </c>
      <c r="H1223" s="9">
        <v>6.2617484955910005E-2</v>
      </c>
      <c r="I1223" s="9">
        <v>4.9207564619419997E-2</v>
      </c>
      <c r="J1223" s="9">
        <v>5.1078562375550002E-2</v>
      </c>
      <c r="K1223" s="10">
        <v>9.8878482579770003E-3</v>
      </c>
      <c r="L1223" s="9">
        <v>5.4377180361779999E-2</v>
      </c>
      <c r="M1223" s="9">
        <v>3.6769377472040003E-2</v>
      </c>
      <c r="N1223" s="9">
        <v>4.6868511597310002E-2</v>
      </c>
      <c r="O1223" s="9">
        <v>7.3727991053240002E-2</v>
      </c>
      <c r="P1223" s="9">
        <v>4.8835549106440002E-2</v>
      </c>
      <c r="Q1223" s="9">
        <v>3.0943101168729999E-2</v>
      </c>
      <c r="R1223" s="9">
        <v>6.0048660162520001E-2</v>
      </c>
      <c r="S1223" s="9">
        <v>6.0405770431659997E-2</v>
      </c>
      <c r="T1223" s="9">
        <v>4.3812677785740002E-2</v>
      </c>
      <c r="U1223" s="9">
        <v>6.0266015163980002E-2</v>
      </c>
      <c r="V1223" s="9">
        <v>0.11256490329340001</v>
      </c>
      <c r="W1223" s="9">
        <v>0.1118660248763</v>
      </c>
      <c r="X1223" s="9">
        <v>0.11320698367150001</v>
      </c>
      <c r="Y1223" s="9">
        <v>5.3100396508890001E-2</v>
      </c>
      <c r="Z1223" s="9">
        <v>8.9075148346640001E-2</v>
      </c>
      <c r="AA1223" s="9">
        <v>8.1393016714110006E-2</v>
      </c>
      <c r="AB1223" s="11">
        <v>0.14786850047309999</v>
      </c>
      <c r="AC1223" s="11">
        <v>0.1115858328897</v>
      </c>
      <c r="AD1223" s="9">
        <v>7.3066178998539996E-2</v>
      </c>
      <c r="AE1223" s="9">
        <v>5.4574567440789999E-2</v>
      </c>
      <c r="AF1223" s="9">
        <v>5.9448272407159997E-2</v>
      </c>
      <c r="AG1223" s="9">
        <v>0</v>
      </c>
      <c r="AH1223" s="9">
        <v>3.281745856249E-2</v>
      </c>
      <c r="AI1223" s="9">
        <v>5.8811111680229997E-2</v>
      </c>
      <c r="AJ1223" s="9">
        <v>4.8264452193639999E-2</v>
      </c>
      <c r="AK1223" s="9">
        <v>7.2466366105819996E-2</v>
      </c>
      <c r="AL1223" s="9">
        <v>7.3982029122139997E-2</v>
      </c>
      <c r="AM1223" s="11">
        <v>0.12933010044509999</v>
      </c>
      <c r="AN1223" s="9">
        <v>4.5809865264000001E-2</v>
      </c>
      <c r="AO1223" s="9">
        <v>5.6347770855549997E-2</v>
      </c>
      <c r="AP1223" s="9">
        <v>4.505429126313E-2</v>
      </c>
      <c r="AQ1223" s="9">
        <v>6.5679686971549994E-2</v>
      </c>
      <c r="AR1223" s="9">
        <v>5.176761431798E-2</v>
      </c>
      <c r="AS1223" s="9">
        <v>5.2689556448909998E-2</v>
      </c>
      <c r="AT1223" s="9">
        <v>5.9448272407159997E-2</v>
      </c>
      <c r="AU1223" s="9">
        <v>4.2913552228790001E-2</v>
      </c>
      <c r="AV1223" s="9">
        <v>5.4574567440789999E-2</v>
      </c>
      <c r="AW1223" s="9">
        <v>4.2342706715690001E-2</v>
      </c>
      <c r="AX1223" s="9">
        <v>5.174332482466E-2</v>
      </c>
    </row>
    <row r="1224" spans="1:50" x14ac:dyDescent="0.35">
      <c r="A1224" t="s">
        <v>703</v>
      </c>
      <c r="B1224" s="9">
        <v>3.5212165464889998E-2</v>
      </c>
      <c r="C1224" s="9">
        <v>4.7983748944660003E-2</v>
      </c>
      <c r="D1224" s="9">
        <v>2.3180255834149999E-2</v>
      </c>
      <c r="E1224" s="9">
        <v>5.9502471399879998E-2</v>
      </c>
      <c r="F1224" s="9">
        <v>6.1233640446949997E-2</v>
      </c>
      <c r="G1224" s="9">
        <v>3.5043782405549999E-2</v>
      </c>
      <c r="H1224" s="9">
        <v>4.8865666255299998E-2</v>
      </c>
      <c r="I1224" s="9">
        <v>3.5439640854859997E-2</v>
      </c>
      <c r="J1224" s="9">
        <v>2.3735478682870001E-2</v>
      </c>
      <c r="K1224" s="10">
        <v>2.507811986854E-3</v>
      </c>
      <c r="L1224" s="9">
        <v>5.8801774601840003E-2</v>
      </c>
      <c r="M1224" s="9">
        <v>3.7667798980910001E-2</v>
      </c>
      <c r="N1224" s="9">
        <v>3.431043248619E-2</v>
      </c>
      <c r="O1224" s="9">
        <v>1.54231695084E-2</v>
      </c>
      <c r="P1224" s="9">
        <v>3.8033484252369999E-2</v>
      </c>
      <c r="Q1224" s="9">
        <v>4.3135833508920002E-2</v>
      </c>
      <c r="R1224" s="9">
        <v>3.3841366740129997E-2</v>
      </c>
      <c r="S1224" s="9">
        <v>2.8627391972299999E-2</v>
      </c>
      <c r="T1224" s="9">
        <v>3.9465845203659998E-2</v>
      </c>
      <c r="U1224" s="9">
        <v>3.0667883389970001E-2</v>
      </c>
      <c r="V1224" s="9">
        <v>7.1544796138399994E-2</v>
      </c>
      <c r="W1224" s="11">
        <v>0.1104115970441</v>
      </c>
      <c r="X1224" s="9">
        <v>5.974741177146E-2</v>
      </c>
      <c r="Y1224" s="9">
        <v>2.2312096938909998E-2</v>
      </c>
      <c r="Z1224" s="9">
        <v>6.7074587414260006E-2</v>
      </c>
      <c r="AA1224" s="9">
        <v>1.6455169574610001E-2</v>
      </c>
      <c r="AB1224" s="9">
        <v>9.3925085287430002E-2</v>
      </c>
      <c r="AC1224" s="11">
        <v>8.4160978554419993E-2</v>
      </c>
      <c r="AD1224" s="9">
        <v>4.9360354342500003E-2</v>
      </c>
      <c r="AE1224" s="9">
        <v>3.6370159287040002E-2</v>
      </c>
      <c r="AF1224" s="9">
        <v>1.9164999329020001E-2</v>
      </c>
      <c r="AG1224" s="9">
        <v>0</v>
      </c>
      <c r="AH1224" s="9">
        <v>7.7405282705530001E-3</v>
      </c>
      <c r="AI1224" s="9">
        <v>4.0213361800520001E-2</v>
      </c>
      <c r="AJ1224" s="9">
        <v>3.5754282922740001E-2</v>
      </c>
      <c r="AK1224" s="9">
        <v>1.8368280777499999E-2</v>
      </c>
      <c r="AL1224" s="9">
        <v>3.8399109842799997E-2</v>
      </c>
      <c r="AM1224" s="9">
        <v>6.6661550583230006E-2</v>
      </c>
      <c r="AN1224" s="9">
        <v>0</v>
      </c>
      <c r="AO1224" s="9">
        <v>2.1549135290090001E-2</v>
      </c>
      <c r="AP1224" s="9">
        <v>2.3318786924710001E-2</v>
      </c>
      <c r="AQ1224" s="9">
        <v>5.0674931624899999E-2</v>
      </c>
      <c r="AR1224" s="9">
        <v>3.5212165464889998E-2</v>
      </c>
      <c r="AS1224" s="9">
        <v>4.0814553661770003E-2</v>
      </c>
      <c r="AT1224" s="9">
        <v>1.9164999329020001E-2</v>
      </c>
      <c r="AU1224" s="9">
        <v>1.49077075154E-2</v>
      </c>
      <c r="AV1224" s="9">
        <v>3.6370159287040002E-2</v>
      </c>
      <c r="AW1224" s="9">
        <v>2.1651220425689999E-2</v>
      </c>
      <c r="AX1224" s="9">
        <v>3.524659903012E-2</v>
      </c>
    </row>
    <row r="1225" spans="1:50" x14ac:dyDescent="0.35">
      <c r="A1225" t="s">
        <v>704</v>
      </c>
      <c r="B1225" s="9">
        <v>0.1243079289576</v>
      </c>
      <c r="C1225" s="9">
        <v>0.1055803744034</v>
      </c>
      <c r="D1225" s="9">
        <v>0.14218088412980001</v>
      </c>
      <c r="E1225" s="9">
        <v>9.1081617570700005E-2</v>
      </c>
      <c r="F1225" s="9">
        <v>0.1349117733837</v>
      </c>
      <c r="G1225" s="9">
        <v>0.14490749281920001</v>
      </c>
      <c r="H1225" s="9">
        <v>0.13963218079520001</v>
      </c>
      <c r="I1225" s="9">
        <v>0.1404328640816</v>
      </c>
      <c r="J1225" s="9">
        <v>0.109395327434</v>
      </c>
      <c r="K1225" s="9">
        <v>0.10352491499619999</v>
      </c>
      <c r="L1225" s="9">
        <v>0.14867425368590001</v>
      </c>
      <c r="M1225" s="9">
        <v>0.1336444063235</v>
      </c>
      <c r="N1225" s="9">
        <v>0.1077999049093</v>
      </c>
      <c r="O1225" s="9">
        <v>0.1118638755921</v>
      </c>
      <c r="P1225" s="9">
        <v>0.1092266001523</v>
      </c>
      <c r="Q1225" s="9">
        <v>0.1142245845207</v>
      </c>
      <c r="R1225" s="9">
        <v>0.1060627640405</v>
      </c>
      <c r="S1225" s="9">
        <v>0.1600476903968</v>
      </c>
      <c r="T1225" s="9">
        <v>0.1106296631894</v>
      </c>
      <c r="U1225" s="9">
        <v>0.13892066469789999</v>
      </c>
      <c r="V1225" s="11">
        <v>0.2440878848669</v>
      </c>
      <c r="W1225" s="9">
        <v>8.3204246983600003E-2</v>
      </c>
      <c r="X1225" s="9">
        <v>0.17310987767079999</v>
      </c>
      <c r="Y1225" s="9">
        <v>0.11587525991600001</v>
      </c>
      <c r="Z1225" s="9">
        <v>0.14895250385309999</v>
      </c>
      <c r="AA1225" s="11">
        <v>0.18971668130899999</v>
      </c>
      <c r="AB1225" s="9">
        <v>0.13480544128120001</v>
      </c>
      <c r="AC1225" s="9">
        <v>0.16196848440520001</v>
      </c>
      <c r="AD1225" s="9">
        <v>7.8168551625720006E-2</v>
      </c>
      <c r="AE1225" s="11">
        <v>0.21864681447039999</v>
      </c>
      <c r="AF1225" s="9">
        <v>0.1191118091354</v>
      </c>
      <c r="AG1225" s="9">
        <v>6.4500185415750005E-2</v>
      </c>
      <c r="AH1225" s="9">
        <v>8.1315214354289997E-2</v>
      </c>
      <c r="AI1225" s="9">
        <v>0.12174012998560001</v>
      </c>
      <c r="AJ1225" s="10">
        <v>3.3419580419409997E-2</v>
      </c>
      <c r="AK1225" s="11">
        <v>0.23541832719629999</v>
      </c>
      <c r="AL1225" s="11">
        <v>0.21075217226279999</v>
      </c>
      <c r="AM1225" s="9">
        <v>0.13299313800679999</v>
      </c>
      <c r="AN1225" s="9">
        <v>2.3942541189230001E-2</v>
      </c>
      <c r="AO1225" s="9">
        <v>0.1365966435856</v>
      </c>
      <c r="AP1225" s="9">
        <v>0.1296594061934</v>
      </c>
      <c r="AQ1225" s="9">
        <v>0.1074529069392</v>
      </c>
      <c r="AR1225" s="9">
        <v>0.1243079289576</v>
      </c>
      <c r="AS1225" s="9">
        <v>0.11598364252310001</v>
      </c>
      <c r="AT1225" s="9">
        <v>0.1191118091354</v>
      </c>
      <c r="AU1225" s="9">
        <v>0.1025482858337</v>
      </c>
      <c r="AV1225" s="11">
        <v>0.21864681447039999</v>
      </c>
      <c r="AW1225" s="11">
        <v>0.21504077102550001</v>
      </c>
      <c r="AX1225" s="9">
        <v>0.1243755568907</v>
      </c>
    </row>
    <row r="1226" spans="1:50" x14ac:dyDescent="0.35">
      <c r="A1226" t="s">
        <v>705</v>
      </c>
      <c r="B1226" s="9">
        <v>2.9223345875549998E-2</v>
      </c>
      <c r="C1226" s="9">
        <v>2.2115637880120002E-2</v>
      </c>
      <c r="D1226" s="9">
        <v>3.6012373106320002E-2</v>
      </c>
      <c r="E1226" s="11">
        <v>6.3235978255110001E-2</v>
      </c>
      <c r="F1226" s="9">
        <v>2.6642423624889999E-2</v>
      </c>
      <c r="G1226" s="9">
        <v>4.2319095949069997E-2</v>
      </c>
      <c r="H1226" s="9">
        <v>3.4045620633820002E-2</v>
      </c>
      <c r="I1226" s="9">
        <v>3.253213615252E-2</v>
      </c>
      <c r="J1226" s="9">
        <v>2.9282075062439999E-2</v>
      </c>
      <c r="K1226" s="10">
        <v>0</v>
      </c>
      <c r="L1226" s="9">
        <v>2.4471237578949999E-2</v>
      </c>
      <c r="M1226" s="9">
        <v>2.8873686295699998E-2</v>
      </c>
      <c r="N1226" s="9">
        <v>3.7541971905770001E-2</v>
      </c>
      <c r="O1226" s="9">
        <v>2.4415419022610001E-2</v>
      </c>
      <c r="P1226" s="9">
        <v>2.473054542915E-2</v>
      </c>
      <c r="Q1226" s="9">
        <v>2.7541839066259999E-2</v>
      </c>
      <c r="R1226" s="9">
        <v>4.1709922072240002E-2</v>
      </c>
      <c r="S1226" s="9">
        <v>2.7695360580010001E-2</v>
      </c>
      <c r="T1226" s="9">
        <v>2.5519748015239999E-2</v>
      </c>
      <c r="U1226" s="9">
        <v>3.317996565017E-2</v>
      </c>
      <c r="V1226" s="9">
        <v>1.347078978506E-2</v>
      </c>
      <c r="W1226" s="9">
        <v>2.0644822548250001E-2</v>
      </c>
      <c r="X1226" s="9">
        <v>1.158645484946E-2</v>
      </c>
      <c r="Y1226" s="9">
        <v>4.436486817232E-2</v>
      </c>
      <c r="Z1226" s="9">
        <v>2.4674890011149999E-2</v>
      </c>
      <c r="AA1226" s="9">
        <v>3.694826291798E-2</v>
      </c>
      <c r="AB1226" s="9">
        <v>2.628096503183E-2</v>
      </c>
      <c r="AC1226" s="9">
        <v>0</v>
      </c>
      <c r="AD1226" s="9">
        <v>2.0343539170920001E-2</v>
      </c>
      <c r="AE1226" s="9">
        <v>3.9891149338919997E-2</v>
      </c>
      <c r="AF1226" s="9">
        <v>5.859204938702E-2</v>
      </c>
      <c r="AG1226" s="9">
        <v>0</v>
      </c>
      <c r="AH1226" s="9">
        <v>1.4671916196430001E-2</v>
      </c>
      <c r="AI1226" s="9">
        <v>3.8244211269899998E-2</v>
      </c>
      <c r="AJ1226" s="9">
        <v>1.472436684789E-2</v>
      </c>
      <c r="AK1226" s="9">
        <v>3.3779978404379997E-2</v>
      </c>
      <c r="AL1226" s="9">
        <v>5.1833839295309998E-2</v>
      </c>
      <c r="AM1226" s="11">
        <v>7.0821264413249999E-2</v>
      </c>
      <c r="AN1226" s="9">
        <v>3.7468645660739999E-2</v>
      </c>
      <c r="AO1226" s="9">
        <v>5.2180416390540003E-2</v>
      </c>
      <c r="AP1226" s="9">
        <v>3.1092915936129999E-2</v>
      </c>
      <c r="AQ1226" s="9">
        <v>1.528345162523E-2</v>
      </c>
      <c r="AR1226" s="9">
        <v>2.9223345875549998E-2</v>
      </c>
      <c r="AS1226" s="9">
        <v>2.4561516588560001E-2</v>
      </c>
      <c r="AT1226" s="9">
        <v>5.859204938702E-2</v>
      </c>
      <c r="AU1226" s="9">
        <v>6.7112001913790006E-2</v>
      </c>
      <c r="AV1226" s="9">
        <v>3.9891149338919997E-2</v>
      </c>
      <c r="AW1226" s="9">
        <v>3.8566641450440003E-2</v>
      </c>
      <c r="AX1226" s="9">
        <v>2.925192304407E-2</v>
      </c>
    </row>
    <row r="1227" spans="1:50" x14ac:dyDescent="0.35">
      <c r="A1227" t="s">
        <v>706</v>
      </c>
      <c r="B1227" s="9">
        <v>3.8082276166309999E-2</v>
      </c>
      <c r="C1227" s="9">
        <v>2.8447585324159998E-2</v>
      </c>
      <c r="D1227" s="9">
        <v>4.7282071602489997E-2</v>
      </c>
      <c r="E1227" s="9">
        <v>7.4631385361599994E-2</v>
      </c>
      <c r="F1227" s="9">
        <v>5.1055246487749999E-2</v>
      </c>
      <c r="G1227" s="9">
        <v>5.6087811508610003E-2</v>
      </c>
      <c r="H1227" s="9">
        <v>5.3431839526070002E-2</v>
      </c>
      <c r="I1227" s="9">
        <v>3.1417632021369997E-2</v>
      </c>
      <c r="J1227" s="9">
        <v>2.4603289930319999E-2</v>
      </c>
      <c r="K1227" s="10">
        <v>3.437885866607E-3</v>
      </c>
      <c r="L1227" s="9">
        <v>4.214042402426E-2</v>
      </c>
      <c r="M1227" s="9">
        <v>4.1703135368819998E-2</v>
      </c>
      <c r="N1227" s="10">
        <v>8.1313529792049997E-3</v>
      </c>
      <c r="O1227" s="9">
        <v>6.2223719366909999E-2</v>
      </c>
      <c r="P1227" s="9">
        <v>4.2092596546700001E-2</v>
      </c>
      <c r="Q1227" s="9">
        <v>6.1034076129729997E-2</v>
      </c>
      <c r="R1227" s="9">
        <v>3.1241830291880001E-2</v>
      </c>
      <c r="S1227" s="9">
        <v>2.610836153661E-2</v>
      </c>
      <c r="T1227" s="9">
        <v>4.740995808943E-2</v>
      </c>
      <c r="U1227" s="9">
        <v>2.811734688933E-2</v>
      </c>
      <c r="V1227" s="9">
        <v>5.8561648611530001E-2</v>
      </c>
      <c r="W1227" s="9">
        <v>7.2739492318459997E-2</v>
      </c>
      <c r="X1227" s="9">
        <v>6.7135855337389999E-2</v>
      </c>
      <c r="Y1227" s="9">
        <v>3.1142277055309999E-2</v>
      </c>
      <c r="Z1227" s="9">
        <v>2.9583442041169999E-2</v>
      </c>
      <c r="AA1227" s="9">
        <v>3.9236436837280002E-2</v>
      </c>
      <c r="AB1227" s="9">
        <v>6.3085822455650004E-2</v>
      </c>
      <c r="AC1227" s="9">
        <v>4.8703953205119999E-2</v>
      </c>
      <c r="AD1227" s="9">
        <v>3.2340372200099998E-2</v>
      </c>
      <c r="AE1227" s="9">
        <v>7.0681692066900004E-2</v>
      </c>
      <c r="AF1227" s="9">
        <v>5.1223167897029999E-2</v>
      </c>
      <c r="AG1227" s="9">
        <v>4.1173416076850003E-2</v>
      </c>
      <c r="AH1227" s="9">
        <v>5.290001409773E-2</v>
      </c>
      <c r="AI1227" s="9">
        <v>5.507140190886E-2</v>
      </c>
      <c r="AJ1227" s="10">
        <v>1.4371429643469999E-2</v>
      </c>
      <c r="AK1227" s="9">
        <v>5.0676909180850001E-2</v>
      </c>
      <c r="AL1227" s="9">
        <v>6.9691687002340005E-2</v>
      </c>
      <c r="AM1227" s="9">
        <v>4.3941511244750001E-2</v>
      </c>
      <c r="AN1227" s="9">
        <v>6.7538492074619996E-2</v>
      </c>
      <c r="AO1227" s="9">
        <v>0.1208863826322</v>
      </c>
      <c r="AP1227" s="10">
        <v>2.292941656266E-2</v>
      </c>
      <c r="AQ1227" s="9">
        <v>5.7910276920210002E-2</v>
      </c>
      <c r="AR1227" s="9">
        <v>3.8082276166309999E-2</v>
      </c>
      <c r="AS1227" s="9">
        <v>3.0271074628730001E-2</v>
      </c>
      <c r="AT1227" s="9">
        <v>5.1223167897029999E-2</v>
      </c>
      <c r="AU1227" s="9">
        <v>4.0085945397609998E-2</v>
      </c>
      <c r="AV1227" s="9">
        <v>7.0681692066900004E-2</v>
      </c>
      <c r="AW1227" s="9">
        <v>5.3855622899830001E-2</v>
      </c>
      <c r="AX1227" s="9">
        <v>3.8119516379259998E-2</v>
      </c>
    </row>
    <row r="1228" spans="1:50" x14ac:dyDescent="0.35">
      <c r="A1228" t="s">
        <v>707</v>
      </c>
      <c r="B1228" s="9">
        <v>4.0588540096469998E-2</v>
      </c>
      <c r="C1228" s="9">
        <v>4.5927521059989998E-2</v>
      </c>
      <c r="D1228" s="9">
        <v>3.5608030317159999E-2</v>
      </c>
      <c r="E1228" s="11">
        <v>9.0180897186760006E-2</v>
      </c>
      <c r="F1228" s="11">
        <v>9.7819394338630003E-2</v>
      </c>
      <c r="G1228" s="9">
        <v>2.0114476018710001E-2</v>
      </c>
      <c r="H1228" s="11">
        <v>6.1123799317619999E-2</v>
      </c>
      <c r="I1228" s="9">
        <v>2.131286443107E-2</v>
      </c>
      <c r="J1228" s="9">
        <v>1.256117059138E-2</v>
      </c>
      <c r="K1228" s="10">
        <v>1.017262015458E-2</v>
      </c>
      <c r="L1228" s="9">
        <v>4.2937879911759999E-2</v>
      </c>
      <c r="M1228" s="9">
        <v>2.4758733812209999E-2</v>
      </c>
      <c r="N1228" s="9">
        <v>3.4534776640809998E-2</v>
      </c>
      <c r="O1228" s="9">
        <v>6.5004643278290003E-2</v>
      </c>
      <c r="P1228" s="11">
        <v>6.6304876631229998E-2</v>
      </c>
      <c r="Q1228" s="9">
        <v>3.1523168285349998E-2</v>
      </c>
      <c r="R1228" s="9">
        <v>1.852986715501E-2</v>
      </c>
      <c r="S1228" s="9">
        <v>2.6772109706910002E-2</v>
      </c>
      <c r="T1228" s="11">
        <v>5.6540754586909998E-2</v>
      </c>
      <c r="U1228" s="10">
        <v>2.3546504302509999E-2</v>
      </c>
      <c r="V1228" s="9">
        <v>6.5653942227420006E-2</v>
      </c>
      <c r="W1228" s="9">
        <v>0.10882618861149999</v>
      </c>
      <c r="X1228" s="9">
        <v>5.594825234017E-2</v>
      </c>
      <c r="Y1228" s="9">
        <v>6.2661668842730001E-2</v>
      </c>
      <c r="Z1228" s="9">
        <v>5.9863232234330002E-2</v>
      </c>
      <c r="AA1228" s="9">
        <v>6.6376269076319994E-2</v>
      </c>
      <c r="AB1228" s="11">
        <v>0.15853747163250001</v>
      </c>
      <c r="AC1228" s="9">
        <v>5.9923061247639998E-2</v>
      </c>
      <c r="AD1228" s="9">
        <v>5.9921735575109998E-2</v>
      </c>
      <c r="AE1228" s="9">
        <v>2.1060987849429998E-2</v>
      </c>
      <c r="AF1228" s="9">
        <v>1.6382413770139999E-2</v>
      </c>
      <c r="AG1228" s="9">
        <v>0</v>
      </c>
      <c r="AH1228" s="9">
        <v>4.4267085736720002E-2</v>
      </c>
      <c r="AI1228" s="9">
        <v>2.7638553259960001E-2</v>
      </c>
      <c r="AJ1228" s="9">
        <v>5.8527225072649999E-2</v>
      </c>
      <c r="AK1228" s="9">
        <v>2.908041676907E-2</v>
      </c>
      <c r="AL1228" s="9">
        <v>5.51609353971E-2</v>
      </c>
      <c r="AM1228" s="11">
        <v>0.1022430611399</v>
      </c>
      <c r="AN1228" s="9">
        <v>2.0193244630399999E-2</v>
      </c>
      <c r="AO1228" s="9">
        <v>2.2057670558129999E-2</v>
      </c>
      <c r="AP1228" s="9">
        <v>3.7871825287620002E-2</v>
      </c>
      <c r="AQ1228" s="9">
        <v>4.7677162481970001E-2</v>
      </c>
      <c r="AR1228" s="9">
        <v>4.0588540096469998E-2</v>
      </c>
      <c r="AS1228" s="9">
        <v>4.8881008357039998E-2</v>
      </c>
      <c r="AT1228" s="9">
        <v>1.6382413770139999E-2</v>
      </c>
      <c r="AU1228" s="9">
        <v>1.5121607200429999E-2</v>
      </c>
      <c r="AV1228" s="9">
        <v>2.1060987849429998E-2</v>
      </c>
      <c r="AW1228" s="9">
        <v>7.4456063958010001E-3</v>
      </c>
      <c r="AX1228" s="9">
        <v>4.0628231155640002E-2</v>
      </c>
    </row>
    <row r="1229" spans="1:50" x14ac:dyDescent="0.35">
      <c r="A1229" t="s">
        <v>708</v>
      </c>
      <c r="B1229" s="9">
        <v>0.1460897212317</v>
      </c>
      <c r="C1229" s="9">
        <v>0.1714948838209</v>
      </c>
      <c r="D1229" s="9">
        <v>0.1215700701869</v>
      </c>
      <c r="E1229" s="9">
        <v>0.1891863238174</v>
      </c>
      <c r="F1229" s="9">
        <v>0.1650464453138</v>
      </c>
      <c r="G1229" s="9">
        <v>0.1185032996574</v>
      </c>
      <c r="H1229" s="9">
        <v>0.14306677580329999</v>
      </c>
      <c r="I1229" s="9">
        <v>0.14622953967890001</v>
      </c>
      <c r="J1229" s="9">
        <v>0.1429812730527</v>
      </c>
      <c r="K1229" s="9">
        <v>0.134610263585</v>
      </c>
      <c r="L1229" s="9">
        <v>0.13977986283480001</v>
      </c>
      <c r="M1229" s="9">
        <v>0.1640092711651</v>
      </c>
      <c r="N1229" s="9">
        <v>0.14296568170419999</v>
      </c>
      <c r="O1229" s="9">
        <v>0.13174679279340001</v>
      </c>
      <c r="P1229" s="9">
        <v>0.15527245212240001</v>
      </c>
      <c r="Q1229" s="9">
        <v>0.11075372033649999</v>
      </c>
      <c r="R1229" s="9">
        <v>0.1595412889092</v>
      </c>
      <c r="S1229" s="9">
        <v>0.14325887900959999</v>
      </c>
      <c r="T1229" s="9">
        <v>0.142774896623</v>
      </c>
      <c r="U1229" s="9">
        <v>0.14963100759449999</v>
      </c>
      <c r="V1229" s="9">
        <v>0.21811637644619999</v>
      </c>
      <c r="W1229" s="9">
        <v>0.2121589977927</v>
      </c>
      <c r="X1229" s="9">
        <v>0.2333650864115</v>
      </c>
      <c r="Y1229" s="9">
        <v>0.12934686404939999</v>
      </c>
      <c r="Z1229" s="9">
        <v>0.20135692094880001</v>
      </c>
      <c r="AA1229" s="9">
        <v>0.138437063439</v>
      </c>
      <c r="AB1229" s="9">
        <v>0.132320599362</v>
      </c>
      <c r="AC1229" s="9">
        <v>0.17239122007140001</v>
      </c>
      <c r="AD1229" s="9">
        <v>0.21683533639880001</v>
      </c>
      <c r="AE1229" s="10">
        <v>4.6203272338960003E-2</v>
      </c>
      <c r="AF1229" s="9">
        <v>0.162677229048</v>
      </c>
      <c r="AG1229" s="9">
        <v>0.25041017596690002</v>
      </c>
      <c r="AH1229" s="9">
        <v>7.9823688434910001E-2</v>
      </c>
      <c r="AI1229" s="9">
        <v>0.16633378894920001</v>
      </c>
      <c r="AJ1229" s="11">
        <v>0.20652874844819999</v>
      </c>
      <c r="AK1229" s="10">
        <v>9.4531825920320001E-2</v>
      </c>
      <c r="AL1229" s="9">
        <v>0.13039902079080001</v>
      </c>
      <c r="AM1229" s="9">
        <v>0.16137358765000001</v>
      </c>
      <c r="AN1229" s="9">
        <v>0.16092254658730001</v>
      </c>
      <c r="AO1229" s="9">
        <v>9.2905186214970001E-2</v>
      </c>
      <c r="AP1229" s="10">
        <v>0.11996129442639999</v>
      </c>
      <c r="AQ1229" s="9">
        <v>0.19081194252959999</v>
      </c>
      <c r="AR1229" s="9">
        <v>0.1460897212317</v>
      </c>
      <c r="AS1229" s="9">
        <v>0.1607581090139</v>
      </c>
      <c r="AT1229" s="9">
        <v>0.162677229048</v>
      </c>
      <c r="AU1229" s="9">
        <v>0.16714655988679999</v>
      </c>
      <c r="AV1229" s="10">
        <v>4.6203272338960003E-2</v>
      </c>
      <c r="AW1229" s="10">
        <v>2.675256468468E-2</v>
      </c>
      <c r="AX1229" s="9">
        <v>0.14585737248819999</v>
      </c>
    </row>
    <row r="1230" spans="1:50" x14ac:dyDescent="0.35">
      <c r="A1230" t="s">
        <v>709</v>
      </c>
      <c r="B1230" s="9">
        <v>8.8355176194590004E-2</v>
      </c>
      <c r="C1230" s="9">
        <v>9.0294552464300001E-2</v>
      </c>
      <c r="D1230" s="9">
        <v>8.6686190516959999E-2</v>
      </c>
      <c r="E1230" s="11">
        <v>0.15507921717529999</v>
      </c>
      <c r="F1230" s="11">
        <v>0.14121546352430001</v>
      </c>
      <c r="G1230" s="9">
        <v>9.2348897489180001E-2</v>
      </c>
      <c r="H1230" s="11">
        <v>0.11813857526469999</v>
      </c>
      <c r="I1230" s="9">
        <v>7.4901727357480005E-2</v>
      </c>
      <c r="J1230" s="9">
        <v>6.004999919831E-2</v>
      </c>
      <c r="K1230" s="10">
        <v>2.5105587042570002E-2</v>
      </c>
      <c r="L1230" s="9">
        <v>7.9843727464829997E-2</v>
      </c>
      <c r="M1230" s="9">
        <v>8.2374121497669997E-2</v>
      </c>
      <c r="N1230" s="9">
        <v>0.10635796481860001</v>
      </c>
      <c r="O1230" s="9">
        <v>8.3145810907629999E-2</v>
      </c>
      <c r="P1230" s="9">
        <v>0.1101386085704</v>
      </c>
      <c r="Q1230" s="9">
        <v>9.2028913290170003E-2</v>
      </c>
      <c r="R1230" s="9">
        <v>9.1281409787950005E-2</v>
      </c>
      <c r="S1230" s="9">
        <v>5.7162124984190002E-2</v>
      </c>
      <c r="T1230" s="9">
        <v>0.10505475032100001</v>
      </c>
      <c r="U1230" s="9">
        <v>7.0514722746780001E-2</v>
      </c>
      <c r="V1230" s="9">
        <v>0.11668247025920001</v>
      </c>
      <c r="W1230" s="9">
        <v>0.120105771032</v>
      </c>
      <c r="X1230" s="9">
        <v>0.1841498762887</v>
      </c>
      <c r="Y1230" s="9">
        <v>8.6339262654440002E-2</v>
      </c>
      <c r="Z1230" s="9">
        <v>0.16948532803620001</v>
      </c>
      <c r="AA1230" s="9">
        <v>9.0561323092500007E-2</v>
      </c>
      <c r="AB1230" s="9">
        <v>0.13410033178379999</v>
      </c>
      <c r="AC1230" s="9">
        <v>0.1112462877803</v>
      </c>
      <c r="AD1230" s="9">
        <v>8.9370293666549999E-2</v>
      </c>
      <c r="AE1230" s="9">
        <v>0.13969760201449999</v>
      </c>
      <c r="AF1230" s="9">
        <v>0.1263990443079</v>
      </c>
      <c r="AG1230" s="9">
        <v>0.16217292025319999</v>
      </c>
      <c r="AH1230" s="9">
        <v>9.1280717319210003E-2</v>
      </c>
      <c r="AI1230" s="9">
        <v>0.1167387080613</v>
      </c>
      <c r="AJ1230" s="9">
        <v>7.5366818065549998E-2</v>
      </c>
      <c r="AK1230" s="9">
        <v>9.8700655427830006E-2</v>
      </c>
      <c r="AL1230" s="9">
        <v>0.1115824421936</v>
      </c>
      <c r="AM1230" s="9">
        <v>0.13872210911819999</v>
      </c>
      <c r="AN1230" s="9">
        <v>3.5528869953600002E-2</v>
      </c>
      <c r="AO1230" s="9">
        <v>0.23173889138039999</v>
      </c>
      <c r="AP1230" s="9">
        <v>8.7673423876759998E-2</v>
      </c>
      <c r="AQ1230" s="9">
        <v>0.1121761664502</v>
      </c>
      <c r="AR1230" s="9">
        <v>8.8355176194590004E-2</v>
      </c>
      <c r="AS1230" s="9">
        <v>7.5510142742350003E-2</v>
      </c>
      <c r="AT1230" s="9">
        <v>0.1263990443079</v>
      </c>
      <c r="AU1230" s="9">
        <v>5.6705919341320001E-2</v>
      </c>
      <c r="AV1230" s="9">
        <v>0.13969760201449999</v>
      </c>
      <c r="AW1230" s="9">
        <v>9.006773464784E-2</v>
      </c>
      <c r="AX1230" s="9">
        <v>8.844157768916E-2</v>
      </c>
    </row>
    <row r="1231" spans="1:50" x14ac:dyDescent="0.35">
      <c r="A1231" t="s">
        <v>710</v>
      </c>
      <c r="B1231" s="9">
        <v>6.5328400829319996E-2</v>
      </c>
      <c r="C1231" s="9">
        <v>7.3965039149360007E-2</v>
      </c>
      <c r="D1231" s="9">
        <v>5.7271017557460002E-2</v>
      </c>
      <c r="E1231" s="9">
        <v>9.0812283815199998E-2</v>
      </c>
      <c r="F1231" s="11">
        <v>0.12864769649919999</v>
      </c>
      <c r="G1231" s="9">
        <v>6.1796829806949997E-2</v>
      </c>
      <c r="H1231" s="11">
        <v>9.7077850162780005E-2</v>
      </c>
      <c r="I1231" s="9">
        <v>5.5853119958849999E-2</v>
      </c>
      <c r="J1231" s="9">
        <v>3.8204644588869997E-2</v>
      </c>
      <c r="K1231" s="10">
        <v>1.278502716114E-2</v>
      </c>
      <c r="L1231" s="9">
        <v>5.1269119858950003E-2</v>
      </c>
      <c r="M1231" s="9">
        <v>6.4720188319899993E-2</v>
      </c>
      <c r="N1231" s="9">
        <v>8.1961773413480002E-2</v>
      </c>
      <c r="O1231" s="9">
        <v>5.9016219550479997E-2</v>
      </c>
      <c r="P1231" s="9">
        <v>8.9293137175770004E-2</v>
      </c>
      <c r="Q1231" s="9">
        <v>6.2585947648109999E-2</v>
      </c>
      <c r="R1231" s="9">
        <v>4.3138403654459999E-2</v>
      </c>
      <c r="S1231" s="9">
        <v>5.069224775457E-2</v>
      </c>
      <c r="T1231" s="9">
        <v>8.1795740687490001E-2</v>
      </c>
      <c r="U1231" s="9">
        <v>4.7736047400130002E-2</v>
      </c>
      <c r="V1231" s="9">
        <v>7.1201809930539997E-2</v>
      </c>
      <c r="W1231" s="9">
        <v>0.1225013583099</v>
      </c>
      <c r="X1231" s="9">
        <v>8.3678579245379997E-2</v>
      </c>
      <c r="Y1231" s="9">
        <v>8.5690924157919998E-2</v>
      </c>
      <c r="Z1231" s="9">
        <v>7.8834235900870006E-2</v>
      </c>
      <c r="AA1231" s="9">
        <v>5.0884430094420001E-2</v>
      </c>
      <c r="AB1231" s="9">
        <v>8.5430544618410001E-2</v>
      </c>
      <c r="AC1231" s="9">
        <v>9.1313289441269999E-2</v>
      </c>
      <c r="AD1231" s="11">
        <v>0.13156261170399999</v>
      </c>
      <c r="AE1231" s="9">
        <v>5.0231921916839999E-2</v>
      </c>
      <c r="AF1231" s="9">
        <v>8.5349750366349994E-2</v>
      </c>
      <c r="AG1231" s="9">
        <v>6.9405041318749999E-2</v>
      </c>
      <c r="AH1231" s="9">
        <v>7.6635549614920001E-2</v>
      </c>
      <c r="AI1231" s="9">
        <v>7.229426096463E-2</v>
      </c>
      <c r="AJ1231" s="11">
        <v>0.10464977723630001</v>
      </c>
      <c r="AK1231" s="9">
        <v>5.1472717798790001E-2</v>
      </c>
      <c r="AL1231" s="9">
        <v>5.8132484108099999E-2</v>
      </c>
      <c r="AM1231" s="9">
        <v>7.442718624795E-2</v>
      </c>
      <c r="AN1231" s="9">
        <v>0</v>
      </c>
      <c r="AO1231" s="9">
        <v>3.8503372025759999E-2</v>
      </c>
      <c r="AP1231" s="10">
        <v>4.7178261050909998E-2</v>
      </c>
      <c r="AQ1231" s="9">
        <v>9.0279043644270002E-2</v>
      </c>
      <c r="AR1231" s="9">
        <v>6.5328400829319996E-2</v>
      </c>
      <c r="AS1231" s="9">
        <v>6.5854100023009995E-2</v>
      </c>
      <c r="AT1231" s="9">
        <v>8.5349750366349994E-2</v>
      </c>
      <c r="AU1231" s="9">
        <v>6.4005810662960003E-2</v>
      </c>
      <c r="AV1231" s="9">
        <v>5.0231921916839999E-2</v>
      </c>
      <c r="AW1231" s="9">
        <v>3.2069062594880002E-2</v>
      </c>
      <c r="AX1231" s="9">
        <v>6.5392284709280005E-2</v>
      </c>
    </row>
    <row r="1232" spans="1:50" x14ac:dyDescent="0.35">
      <c r="A1232" t="s">
        <v>711</v>
      </c>
      <c r="B1232" s="9">
        <v>8.3777130124869995E-3</v>
      </c>
      <c r="C1232" s="9">
        <v>1.178337257188E-2</v>
      </c>
      <c r="D1232" s="9">
        <v>5.1673672513920001E-3</v>
      </c>
      <c r="E1232" s="9">
        <v>4.6058104461400001E-3</v>
      </c>
      <c r="F1232" s="9">
        <v>0</v>
      </c>
      <c r="G1232" s="9">
        <v>5.813482051811E-3</v>
      </c>
      <c r="H1232" s="9">
        <v>2.7453755521230001E-3</v>
      </c>
      <c r="I1232" s="9">
        <v>5.4059024864700003E-3</v>
      </c>
      <c r="J1232" s="9">
        <v>1.248818838686E-2</v>
      </c>
      <c r="K1232" s="9">
        <v>2.1906191242519999E-2</v>
      </c>
      <c r="L1232" s="9">
        <v>5.900350966854E-3</v>
      </c>
      <c r="M1232" s="9">
        <v>5.0717518064099998E-3</v>
      </c>
      <c r="N1232" s="9">
        <v>1.7876553625210002E-2</v>
      </c>
      <c r="O1232" s="9">
        <v>4.3077648627169998E-3</v>
      </c>
      <c r="P1232" s="9">
        <v>5.9744468456329998E-3</v>
      </c>
      <c r="Q1232" s="9">
        <v>6.7727880847239996E-3</v>
      </c>
      <c r="R1232" s="9">
        <v>9.1605784972119998E-3</v>
      </c>
      <c r="S1232" s="9">
        <v>1.169924908051E-2</v>
      </c>
      <c r="T1232" s="9">
        <v>6.1985618089920001E-3</v>
      </c>
      <c r="U1232" s="9">
        <v>1.0705739182940001E-2</v>
      </c>
      <c r="V1232" s="9">
        <v>5.0453665146529998E-3</v>
      </c>
      <c r="W1232" s="9">
        <v>0</v>
      </c>
      <c r="X1232" s="9">
        <v>8.5136231011010005E-3</v>
      </c>
      <c r="Y1232" s="9">
        <v>0</v>
      </c>
      <c r="Z1232" s="9">
        <v>1.2170588807969999E-2</v>
      </c>
      <c r="AA1232" s="9">
        <v>8.494389659673E-3</v>
      </c>
      <c r="AB1232" s="9">
        <v>0</v>
      </c>
      <c r="AC1232" s="9">
        <v>7.0777621408379997E-3</v>
      </c>
      <c r="AD1232" s="9">
        <v>0</v>
      </c>
      <c r="AE1232" s="9">
        <v>1.414769252628E-2</v>
      </c>
      <c r="AF1232" s="9">
        <v>1.6608978640709999E-2</v>
      </c>
      <c r="AG1232" s="9">
        <v>4.2214712807839998E-2</v>
      </c>
      <c r="AH1232" s="9">
        <v>8.3106336200419999E-3</v>
      </c>
      <c r="AI1232" s="9">
        <v>1.2631127017200001E-2</v>
      </c>
      <c r="AJ1232" s="9">
        <v>0</v>
      </c>
      <c r="AK1232" s="9">
        <v>4.2686246571440002E-3</v>
      </c>
      <c r="AL1232" s="9">
        <v>1.4113752262039999E-2</v>
      </c>
      <c r="AM1232" s="9">
        <v>3.8573322576719998E-3</v>
      </c>
      <c r="AN1232" s="11">
        <v>0.144035833552</v>
      </c>
      <c r="AO1232" s="9">
        <v>0</v>
      </c>
      <c r="AP1232" s="9">
        <v>7.0682060739260004E-3</v>
      </c>
      <c r="AQ1232" s="9">
        <v>8.7445374542570002E-3</v>
      </c>
      <c r="AR1232" s="9">
        <v>8.3777130124869995E-3</v>
      </c>
      <c r="AS1232" s="9">
        <v>5.1216592219499998E-3</v>
      </c>
      <c r="AT1232" s="9">
        <v>1.6608978640709999E-2</v>
      </c>
      <c r="AU1232" s="9">
        <v>1.558412029505E-2</v>
      </c>
      <c r="AV1232" s="9">
        <v>1.414769252628E-2</v>
      </c>
      <c r="AW1232" s="9">
        <v>1.9127361988550001E-2</v>
      </c>
      <c r="AX1232" s="9">
        <v>8.3859054801670007E-3</v>
      </c>
    </row>
    <row r="1233" spans="1:50" x14ac:dyDescent="0.35">
      <c r="A1233" t="s">
        <v>680</v>
      </c>
      <c r="B1233" s="9">
        <v>1.7712626660249999E-2</v>
      </c>
      <c r="C1233" s="9">
        <v>9.0820616019079998E-3</v>
      </c>
      <c r="D1233" s="9">
        <v>2.5661809427719999E-2</v>
      </c>
      <c r="E1233" s="9">
        <v>3.7714156456559997E-2</v>
      </c>
      <c r="F1233" s="9">
        <v>3.7050533697200003E-2</v>
      </c>
      <c r="G1233" s="9">
        <v>1.216677905699E-2</v>
      </c>
      <c r="H1233" s="9">
        <v>2.529935754745E-2</v>
      </c>
      <c r="I1233" s="9">
        <v>8.9169983874199995E-3</v>
      </c>
      <c r="J1233" s="9">
        <v>0</v>
      </c>
      <c r="K1233" s="9">
        <v>1.247941622654E-2</v>
      </c>
      <c r="L1233" s="9">
        <v>1.340471569623E-2</v>
      </c>
      <c r="M1233" s="9">
        <v>2.1438102398419999E-2</v>
      </c>
      <c r="N1233" s="9">
        <v>1.2194877160639999E-2</v>
      </c>
      <c r="O1233" s="9">
        <v>2.2129093452919999E-2</v>
      </c>
      <c r="P1233" s="9">
        <v>2.604583481614E-2</v>
      </c>
      <c r="Q1233" s="9">
        <v>7.697863142032E-3</v>
      </c>
      <c r="R1233" s="9">
        <v>8.4726981463929991E-3</v>
      </c>
      <c r="S1233" s="9">
        <v>1.8067792991880001E-2</v>
      </c>
      <c r="T1233" s="9">
        <v>2.089508624134E-2</v>
      </c>
      <c r="U1233" s="9">
        <v>1.431274822167E-2</v>
      </c>
      <c r="V1233" s="9">
        <v>2.426933450793E-2</v>
      </c>
      <c r="W1233" s="9">
        <v>1.026321079227E-2</v>
      </c>
      <c r="X1233" s="9">
        <v>2.1802515648900001E-2</v>
      </c>
      <c r="Y1233" s="9">
        <v>0</v>
      </c>
      <c r="Z1233" s="9">
        <v>2.114737343785E-2</v>
      </c>
      <c r="AA1233" s="9">
        <v>3.2470217710190001E-3</v>
      </c>
      <c r="AB1233" s="9">
        <v>2.9397504790769999E-2</v>
      </c>
      <c r="AC1233" s="9">
        <v>9.3134911032279992E-3</v>
      </c>
      <c r="AD1233" s="9">
        <v>7.9766206150590005E-3</v>
      </c>
      <c r="AE1233" s="9">
        <v>4.40098745005E-2</v>
      </c>
      <c r="AF1233" s="9">
        <v>0</v>
      </c>
      <c r="AG1233" s="9">
        <v>4.4390881242280002E-2</v>
      </c>
      <c r="AH1233" s="9">
        <v>5.5038942437139998E-2</v>
      </c>
      <c r="AI1233" s="9">
        <v>1.33253304594E-2</v>
      </c>
      <c r="AJ1233" s="9">
        <v>1.8300106068130002E-2</v>
      </c>
      <c r="AK1233" s="10">
        <v>1.8105262391109999E-3</v>
      </c>
      <c r="AL1233" s="9">
        <v>1.2311830431159999E-2</v>
      </c>
      <c r="AM1233" s="9">
        <v>2.067439970976E-2</v>
      </c>
      <c r="AN1233" s="9">
        <v>7.7332509311480002E-2</v>
      </c>
      <c r="AO1233" s="11">
        <v>0.1632751359704</v>
      </c>
      <c r="AP1233" s="9">
        <v>1.7886862596110002E-2</v>
      </c>
      <c r="AQ1233" s="9">
        <v>1.4586340497269999E-2</v>
      </c>
      <c r="AR1233" s="9">
        <v>1.7712626660249999E-2</v>
      </c>
      <c r="AS1233" s="9">
        <v>1.157027236499E-2</v>
      </c>
      <c r="AT1233" s="9">
        <v>0</v>
      </c>
      <c r="AU1233" s="9">
        <v>0</v>
      </c>
      <c r="AV1233" s="9">
        <v>4.40098745005E-2</v>
      </c>
      <c r="AW1233" s="9">
        <v>5.9500360152599997E-2</v>
      </c>
      <c r="AX1233" s="9">
        <v>1.7596133900589998E-2</v>
      </c>
    </row>
    <row r="1234" spans="1:50" x14ac:dyDescent="0.35">
      <c r="A1234" t="s">
        <v>391</v>
      </c>
      <c r="B1234" s="9">
        <v>1</v>
      </c>
      <c r="C1234" s="9">
        <v>1</v>
      </c>
      <c r="D1234" s="9">
        <v>1</v>
      </c>
      <c r="E1234" s="9">
        <v>1</v>
      </c>
      <c r="F1234" s="9">
        <v>1</v>
      </c>
      <c r="G1234" s="9">
        <v>1</v>
      </c>
      <c r="H1234" s="9">
        <v>1</v>
      </c>
      <c r="I1234" s="9">
        <v>1</v>
      </c>
      <c r="J1234" s="9">
        <v>1</v>
      </c>
      <c r="K1234" s="9">
        <v>1</v>
      </c>
      <c r="L1234" s="9">
        <v>1</v>
      </c>
      <c r="M1234" s="9">
        <v>1</v>
      </c>
      <c r="N1234" s="9">
        <v>1</v>
      </c>
      <c r="O1234" s="9">
        <v>1</v>
      </c>
      <c r="P1234" s="9">
        <v>1</v>
      </c>
      <c r="Q1234" s="9">
        <v>1</v>
      </c>
      <c r="R1234" s="9">
        <v>1</v>
      </c>
      <c r="S1234" s="9">
        <v>1</v>
      </c>
      <c r="T1234" s="9">
        <v>1</v>
      </c>
      <c r="U1234" s="9">
        <v>1</v>
      </c>
      <c r="V1234" s="9">
        <v>1</v>
      </c>
      <c r="W1234" s="9">
        <v>1</v>
      </c>
      <c r="X1234" s="9">
        <v>1</v>
      </c>
      <c r="Y1234" s="9">
        <v>1</v>
      </c>
      <c r="Z1234" s="9">
        <v>1</v>
      </c>
      <c r="AA1234" s="9">
        <v>1</v>
      </c>
      <c r="AB1234" s="9">
        <v>1</v>
      </c>
      <c r="AC1234" s="9">
        <v>1</v>
      </c>
      <c r="AD1234" s="9">
        <v>1</v>
      </c>
      <c r="AE1234" s="9">
        <v>1</v>
      </c>
      <c r="AF1234" s="9">
        <v>1</v>
      </c>
      <c r="AG1234" s="9">
        <v>1</v>
      </c>
      <c r="AH1234" s="9">
        <v>1</v>
      </c>
      <c r="AI1234" s="9">
        <v>1</v>
      </c>
      <c r="AJ1234" s="9">
        <v>1</v>
      </c>
      <c r="AK1234" s="9">
        <v>1</v>
      </c>
      <c r="AL1234" s="9">
        <v>1</v>
      </c>
      <c r="AM1234" s="9">
        <v>1</v>
      </c>
      <c r="AN1234" s="9">
        <v>1</v>
      </c>
      <c r="AO1234" s="9">
        <v>1</v>
      </c>
      <c r="AP1234" s="9">
        <v>1</v>
      </c>
      <c r="AQ1234" s="9">
        <v>1</v>
      </c>
      <c r="AR1234" s="9">
        <v>1</v>
      </c>
      <c r="AS1234" s="9">
        <v>1</v>
      </c>
      <c r="AT1234" s="9">
        <v>1</v>
      </c>
      <c r="AU1234" s="9">
        <v>1</v>
      </c>
      <c r="AV1234" s="9">
        <v>1</v>
      </c>
      <c r="AW1234" s="9">
        <v>1</v>
      </c>
      <c r="AX1234" s="9">
        <v>1</v>
      </c>
    </row>
    <row r="1235" spans="1:50" x14ac:dyDescent="0.35">
      <c r="A1235" t="s">
        <v>341</v>
      </c>
      <c r="B1235" s="6">
        <v>1373</v>
      </c>
      <c r="C1235" s="6">
        <v>635</v>
      </c>
      <c r="D1235" s="6">
        <v>729</v>
      </c>
      <c r="E1235" s="6">
        <v>217</v>
      </c>
      <c r="F1235" s="6">
        <v>212</v>
      </c>
      <c r="G1235" s="6">
        <v>299</v>
      </c>
      <c r="H1235" s="6">
        <v>511</v>
      </c>
      <c r="I1235" s="6">
        <v>209</v>
      </c>
      <c r="J1235" s="6">
        <v>168</v>
      </c>
      <c r="K1235" s="6">
        <v>268</v>
      </c>
      <c r="L1235" s="6">
        <v>243</v>
      </c>
      <c r="M1235" s="6">
        <v>412</v>
      </c>
      <c r="N1235" s="6">
        <v>372</v>
      </c>
      <c r="O1235" s="6">
        <v>346</v>
      </c>
      <c r="P1235" s="6">
        <v>438</v>
      </c>
      <c r="Q1235" s="6">
        <v>234</v>
      </c>
      <c r="R1235" s="6">
        <v>280</v>
      </c>
      <c r="S1235" s="6">
        <v>421</v>
      </c>
      <c r="T1235" s="6">
        <v>672</v>
      </c>
      <c r="U1235" s="6">
        <v>701</v>
      </c>
      <c r="V1235" s="6">
        <v>138</v>
      </c>
      <c r="W1235" s="6">
        <v>82</v>
      </c>
      <c r="X1235" s="6">
        <v>67</v>
      </c>
      <c r="Y1235" s="6">
        <v>179</v>
      </c>
      <c r="Z1235" s="6">
        <v>122</v>
      </c>
      <c r="AA1235" s="6">
        <v>240</v>
      </c>
      <c r="AB1235" s="6">
        <v>79</v>
      </c>
      <c r="AC1235" s="6">
        <v>127</v>
      </c>
      <c r="AD1235" s="6">
        <v>182</v>
      </c>
      <c r="AE1235" s="6">
        <v>159</v>
      </c>
      <c r="AF1235" s="6">
        <v>186</v>
      </c>
      <c r="AG1235" s="6">
        <v>35</v>
      </c>
      <c r="AH1235" s="6">
        <v>86</v>
      </c>
      <c r="AI1235" s="6">
        <v>398</v>
      </c>
      <c r="AJ1235" s="6">
        <v>467</v>
      </c>
      <c r="AK1235" s="6">
        <v>425</v>
      </c>
      <c r="AL1235" s="6">
        <v>254</v>
      </c>
      <c r="AM1235" s="6">
        <v>174</v>
      </c>
      <c r="AN1235" s="6">
        <v>33</v>
      </c>
      <c r="AO1235" s="6">
        <v>41</v>
      </c>
      <c r="AP1235" s="6">
        <v>835</v>
      </c>
      <c r="AQ1235" s="6">
        <v>287</v>
      </c>
      <c r="AR1235" s="6">
        <v>1373</v>
      </c>
      <c r="AS1235" s="6">
        <v>933</v>
      </c>
      <c r="AT1235" s="6">
        <v>186</v>
      </c>
      <c r="AU1235" s="6">
        <v>135</v>
      </c>
      <c r="AV1235" s="6">
        <v>159</v>
      </c>
      <c r="AW1235" s="6">
        <v>116</v>
      </c>
      <c r="AX1235" s="6">
        <v>1364</v>
      </c>
    </row>
    <row r="1236" spans="1:50" x14ac:dyDescent="0.35">
      <c r="A1236" t="s">
        <v>712</v>
      </c>
    </row>
    <row r="1237" spans="1:50" x14ac:dyDescent="0.35">
      <c r="A1237" t="s">
        <v>343</v>
      </c>
    </row>
    <row r="1241" spans="1:50" x14ac:dyDescent="0.35">
      <c r="A1241" s="3" t="s">
        <v>337</v>
      </c>
    </row>
    <row r="1242" spans="1:50" x14ac:dyDescent="0.35">
      <c r="A1242" t="s">
        <v>118</v>
      </c>
    </row>
    <row r="1243" spans="1:50" ht="130.5" x14ac:dyDescent="0.35">
      <c r="A1243" s="4" t="s">
        <v>393</v>
      </c>
      <c r="B1243" s="4" t="s">
        <v>344</v>
      </c>
      <c r="C1243" s="4" t="s">
        <v>345</v>
      </c>
      <c r="D1243" s="4" t="s">
        <v>346</v>
      </c>
      <c r="E1243" s="4" t="s">
        <v>579</v>
      </c>
      <c r="F1243" s="4" t="s">
        <v>348</v>
      </c>
      <c r="G1243" s="4" t="s">
        <v>349</v>
      </c>
      <c r="H1243" s="4" t="s">
        <v>350</v>
      </c>
      <c r="I1243" s="4" t="s">
        <v>351</v>
      </c>
      <c r="J1243" s="4" t="s">
        <v>352</v>
      </c>
      <c r="K1243" s="4" t="s">
        <v>353</v>
      </c>
      <c r="L1243" s="4" t="s">
        <v>580</v>
      </c>
      <c r="M1243" s="4" t="s">
        <v>581</v>
      </c>
      <c r="N1243" s="4" t="s">
        <v>356</v>
      </c>
      <c r="O1243" s="4" t="s">
        <v>357</v>
      </c>
      <c r="P1243" s="4" t="s">
        <v>582</v>
      </c>
      <c r="Q1243" s="4" t="s">
        <v>359</v>
      </c>
      <c r="R1243" s="4" t="s">
        <v>361</v>
      </c>
      <c r="S1243" s="4" t="s">
        <v>362</v>
      </c>
      <c r="T1243" s="4" t="s">
        <v>360</v>
      </c>
      <c r="U1243" s="4" t="s">
        <v>363</v>
      </c>
      <c r="V1243" s="4" t="s">
        <v>364</v>
      </c>
      <c r="W1243" s="4" t="s">
        <v>365</v>
      </c>
      <c r="X1243" s="4" t="s">
        <v>366</v>
      </c>
      <c r="Y1243" s="4" t="s">
        <v>367</v>
      </c>
      <c r="Z1243" s="4" t="s">
        <v>368</v>
      </c>
      <c r="AA1243" s="4" t="s">
        <v>369</v>
      </c>
      <c r="AB1243" s="4" t="s">
        <v>370</v>
      </c>
      <c r="AC1243" s="4" t="s">
        <v>371</v>
      </c>
      <c r="AD1243" s="4" t="s">
        <v>372</v>
      </c>
      <c r="AE1243" s="4" t="s">
        <v>373</v>
      </c>
      <c r="AF1243" s="4" t="s">
        <v>374</v>
      </c>
      <c r="AG1243" s="4" t="s">
        <v>375</v>
      </c>
      <c r="AH1243" s="4" t="s">
        <v>376</v>
      </c>
      <c r="AI1243" s="4" t="s">
        <v>583</v>
      </c>
      <c r="AJ1243" s="4" t="s">
        <v>584</v>
      </c>
      <c r="AK1243" s="4" t="s">
        <v>380</v>
      </c>
      <c r="AL1243" s="4" t="s">
        <v>381</v>
      </c>
      <c r="AM1243" s="4" t="s">
        <v>379</v>
      </c>
      <c r="AN1243" s="4" t="s">
        <v>382</v>
      </c>
      <c r="AO1243" s="4" t="s">
        <v>383</v>
      </c>
      <c r="AP1243" s="4" t="s">
        <v>585</v>
      </c>
      <c r="AQ1243" s="4" t="s">
        <v>586</v>
      </c>
      <c r="AR1243" s="4" t="s">
        <v>587</v>
      </c>
      <c r="AS1243" s="4" t="s">
        <v>182</v>
      </c>
      <c r="AT1243" s="4" t="s">
        <v>389</v>
      </c>
      <c r="AU1243" s="4" t="s">
        <v>298</v>
      </c>
      <c r="AV1243" s="4" t="s">
        <v>390</v>
      </c>
      <c r="AW1243" s="4" t="s">
        <v>299</v>
      </c>
      <c r="AX1243" s="4" t="s">
        <v>391</v>
      </c>
    </row>
    <row r="1244" spans="1:50" x14ac:dyDescent="0.35">
      <c r="A1244" t="s">
        <v>713</v>
      </c>
      <c r="B1244" s="9">
        <v>0.4175611733895</v>
      </c>
      <c r="C1244" s="9">
        <v>0.37923014888709999</v>
      </c>
      <c r="D1244" s="9">
        <v>0.45401969636919998</v>
      </c>
      <c r="E1244" s="9">
        <v>0.33853835160259999</v>
      </c>
      <c r="F1244" s="9">
        <v>0.34017794120009998</v>
      </c>
      <c r="G1244" s="9">
        <v>0.45497407945290003</v>
      </c>
      <c r="H1244" s="9">
        <v>0.39438960103300003</v>
      </c>
      <c r="I1244" s="11">
        <v>0.52119335459339999</v>
      </c>
      <c r="J1244" s="9">
        <v>0.4123402086256</v>
      </c>
      <c r="K1244" s="9">
        <v>0.41809884085310001</v>
      </c>
      <c r="L1244" s="9">
        <v>0.42103116994529999</v>
      </c>
      <c r="M1244" s="9">
        <v>0.43378189161539998</v>
      </c>
      <c r="N1244" s="9">
        <v>0.39596013670120001</v>
      </c>
      <c r="O1244" s="9">
        <v>0.41756982730519998</v>
      </c>
      <c r="P1244" s="9">
        <v>0.4213634580774</v>
      </c>
      <c r="Q1244" s="9">
        <v>0.43072359111949998</v>
      </c>
      <c r="R1244" s="9">
        <v>0.43399832860229998</v>
      </c>
      <c r="S1244" s="9">
        <v>0.39570642654369997</v>
      </c>
      <c r="T1244" s="9">
        <v>0.42399108868320001</v>
      </c>
      <c r="U1244" s="9">
        <v>0.41069197998349999</v>
      </c>
      <c r="V1244" s="9">
        <v>0.40617735612849998</v>
      </c>
      <c r="W1244" s="9">
        <v>0.39556930801700002</v>
      </c>
      <c r="X1244" s="9">
        <v>0.40030113402970002</v>
      </c>
      <c r="Y1244" s="9">
        <v>0.44231388470639998</v>
      </c>
      <c r="Z1244" s="9">
        <v>0.53004891084729999</v>
      </c>
      <c r="AA1244" s="9">
        <v>0.4814488890068</v>
      </c>
      <c r="AB1244" s="9">
        <v>0.32246052025529998</v>
      </c>
      <c r="AC1244" s="9">
        <v>0.370023960885</v>
      </c>
      <c r="AD1244" s="9">
        <v>0.40532172340580003</v>
      </c>
      <c r="AE1244" s="9">
        <v>0.41346780773210001</v>
      </c>
      <c r="AF1244" s="9">
        <v>0.45495448522019999</v>
      </c>
      <c r="AG1244" s="9">
        <v>0.32607607692899998</v>
      </c>
      <c r="AH1244" s="9">
        <v>0.31750236425040002</v>
      </c>
      <c r="AI1244" s="9">
        <v>0.42334664624969998</v>
      </c>
      <c r="AJ1244" s="9">
        <v>0.37344890502099998</v>
      </c>
      <c r="AK1244" s="11">
        <v>0.49495732961639999</v>
      </c>
      <c r="AL1244" s="9">
        <v>0.48334647935980002</v>
      </c>
      <c r="AM1244" s="9">
        <v>0.40848023058339999</v>
      </c>
      <c r="AN1244" s="9">
        <v>0.35262917701430002</v>
      </c>
      <c r="AO1244" s="9">
        <v>0.3806635299542</v>
      </c>
      <c r="AP1244" s="9">
        <v>0.44426566834690001</v>
      </c>
      <c r="AQ1244" s="9">
        <v>0.39926379443639998</v>
      </c>
      <c r="AR1244" s="9">
        <v>0.4175611733895</v>
      </c>
      <c r="AS1244" s="9">
        <v>0.42383112625620001</v>
      </c>
      <c r="AT1244" s="9">
        <v>0.45495448522019999</v>
      </c>
      <c r="AU1244" s="9">
        <v>0.43297138400390001</v>
      </c>
      <c r="AV1244" s="9">
        <v>0.41346780773210001</v>
      </c>
      <c r="AW1244" s="9">
        <v>0.42317552013690002</v>
      </c>
      <c r="AX1244" s="9">
        <v>0.41763625862640003</v>
      </c>
    </row>
    <row r="1245" spans="1:50" x14ac:dyDescent="0.35">
      <c r="A1245" t="s">
        <v>714</v>
      </c>
      <c r="B1245" s="9">
        <v>0.38758081179120002</v>
      </c>
      <c r="C1245" s="9">
        <v>0.35201183501490002</v>
      </c>
      <c r="D1245" s="9">
        <v>0.4214973450608</v>
      </c>
      <c r="E1245" s="9">
        <v>0.30029830316560002</v>
      </c>
      <c r="F1245" s="10">
        <v>0.27478213068640001</v>
      </c>
      <c r="G1245" s="9">
        <v>0.36601962086060003</v>
      </c>
      <c r="H1245" s="10">
        <v>0.31786838651869997</v>
      </c>
      <c r="I1245" s="11">
        <v>0.49297146039610001</v>
      </c>
      <c r="J1245" s="9">
        <v>0.44015390398519999</v>
      </c>
      <c r="K1245" s="9">
        <v>0.44903567551700002</v>
      </c>
      <c r="L1245" s="9">
        <v>0.38686975184729999</v>
      </c>
      <c r="M1245" s="9">
        <v>0.37181038160989999</v>
      </c>
      <c r="N1245" s="9">
        <v>0.40497849352389997</v>
      </c>
      <c r="O1245" s="9">
        <v>0.38939183267279998</v>
      </c>
      <c r="P1245" s="9">
        <v>0.34862026620499997</v>
      </c>
      <c r="Q1245" s="9">
        <v>0.44291769044320001</v>
      </c>
      <c r="R1245" s="9">
        <v>0.40407193217170001</v>
      </c>
      <c r="S1245" s="9">
        <v>0.39889804803160001</v>
      </c>
      <c r="T1245" s="9">
        <v>0.37509198374019997</v>
      </c>
      <c r="U1245" s="9">
        <v>0.40092284996369998</v>
      </c>
      <c r="V1245" s="9">
        <v>0.41705887573040001</v>
      </c>
      <c r="W1245" s="9">
        <v>0.26803206591489998</v>
      </c>
      <c r="X1245" s="9">
        <v>0.26481921847970002</v>
      </c>
      <c r="Y1245" s="9">
        <v>0.32057789647730001</v>
      </c>
      <c r="Z1245" s="9">
        <v>0.30912949351820002</v>
      </c>
      <c r="AA1245" s="11">
        <v>0.48694488216010001</v>
      </c>
      <c r="AB1245" s="9">
        <v>0.3229246453986</v>
      </c>
      <c r="AC1245" s="9">
        <v>0.41355507137109998</v>
      </c>
      <c r="AD1245" s="10">
        <v>0.24577771905580001</v>
      </c>
      <c r="AE1245" s="9">
        <v>0.45449359031519998</v>
      </c>
      <c r="AF1245" s="9">
        <v>0.43225757914320001</v>
      </c>
      <c r="AG1245" s="9">
        <v>0.45794115981959999</v>
      </c>
      <c r="AH1245" s="9">
        <v>0.39916584634910002</v>
      </c>
      <c r="AI1245" s="9">
        <v>0.41589633559439998</v>
      </c>
      <c r="AJ1245" s="10">
        <v>0.28354956314969998</v>
      </c>
      <c r="AK1245" s="11">
        <v>0.4903890354912</v>
      </c>
      <c r="AL1245" s="11">
        <v>0.51037887538979998</v>
      </c>
      <c r="AM1245" s="9">
        <v>0.370629201814</v>
      </c>
      <c r="AN1245" s="9">
        <v>0.18586349695730001</v>
      </c>
      <c r="AO1245" s="9">
        <v>0.17923029279870001</v>
      </c>
      <c r="AP1245" s="11">
        <v>0.43305629396489997</v>
      </c>
      <c r="AQ1245" s="9">
        <v>0.31551224939279998</v>
      </c>
      <c r="AR1245" s="9">
        <v>0.38758081179120002</v>
      </c>
      <c r="AS1245" s="9">
        <v>0.36301470915689998</v>
      </c>
      <c r="AT1245" s="9">
        <v>0.43225757914320001</v>
      </c>
      <c r="AU1245" s="9">
        <v>0.45936376028999998</v>
      </c>
      <c r="AV1245" s="9">
        <v>0.45449359031519998</v>
      </c>
      <c r="AW1245" s="9">
        <v>0.44346612045700001</v>
      </c>
      <c r="AX1245" s="9">
        <v>0.38769420259109999</v>
      </c>
    </row>
    <row r="1246" spans="1:50" x14ac:dyDescent="0.35">
      <c r="A1246" t="s">
        <v>715</v>
      </c>
      <c r="B1246" s="9">
        <v>0.25239870172669998</v>
      </c>
      <c r="C1246" s="9">
        <v>0.2402227008144</v>
      </c>
      <c r="D1246" s="9">
        <v>0.26415709742440002</v>
      </c>
      <c r="E1246" s="9">
        <v>0.17710397386919999</v>
      </c>
      <c r="F1246" s="9">
        <v>0.25566392323140003</v>
      </c>
      <c r="G1246" s="9">
        <v>0.28474572753330002</v>
      </c>
      <c r="H1246" s="9">
        <v>0.26939759847630002</v>
      </c>
      <c r="I1246" s="9">
        <v>0.27855949152839998</v>
      </c>
      <c r="J1246" s="9">
        <v>0.27853307655769999</v>
      </c>
      <c r="K1246" s="9">
        <v>0.20917898706429999</v>
      </c>
      <c r="L1246" s="9">
        <v>0.2450154100112</v>
      </c>
      <c r="M1246" s="9">
        <v>0.2468608245417</v>
      </c>
      <c r="N1246" s="9">
        <v>0.25468260857789998</v>
      </c>
      <c r="O1246" s="9">
        <v>0.2624295394351</v>
      </c>
      <c r="P1246" s="9">
        <v>0.27454844599799999</v>
      </c>
      <c r="Q1246" s="9">
        <v>0.31753789136720001</v>
      </c>
      <c r="R1246" s="9">
        <v>0.20732803197999999</v>
      </c>
      <c r="S1246" s="9">
        <v>0.22131798740149999</v>
      </c>
      <c r="T1246" s="9">
        <v>0.2866166913823</v>
      </c>
      <c r="U1246" s="9">
        <v>0.2158430119284</v>
      </c>
      <c r="V1246" s="9">
        <v>0.32029074732340002</v>
      </c>
      <c r="W1246" s="9">
        <v>0.30002890123580001</v>
      </c>
      <c r="X1246" s="9">
        <v>0.31363801541609998</v>
      </c>
      <c r="Y1246" s="9">
        <v>0.29795939452819997</v>
      </c>
      <c r="Z1246" s="9">
        <v>0.25453206475279999</v>
      </c>
      <c r="AA1246" s="9">
        <v>0.29339835927539998</v>
      </c>
      <c r="AB1246" s="9">
        <v>0.25810199240210002</v>
      </c>
      <c r="AC1246" s="9">
        <v>0.30928028228990001</v>
      </c>
      <c r="AD1246" s="9">
        <v>0.15649335481519999</v>
      </c>
      <c r="AE1246" s="9">
        <v>0.2864447460847</v>
      </c>
      <c r="AF1246" s="9">
        <v>0.29936495390399998</v>
      </c>
      <c r="AG1246" s="9">
        <v>0.26338226135269999</v>
      </c>
      <c r="AH1246" s="9">
        <v>0.1782908674956</v>
      </c>
      <c r="AI1246" s="11">
        <v>0.33898937556350001</v>
      </c>
      <c r="AJ1246" s="10">
        <v>0.18391802895789999</v>
      </c>
      <c r="AK1246" s="9">
        <v>0.26946972909779998</v>
      </c>
      <c r="AL1246" s="11">
        <v>0.38661304005300001</v>
      </c>
      <c r="AM1246" s="11">
        <v>0.38012441277379999</v>
      </c>
      <c r="AN1246" s="9">
        <v>7.7868652929869997E-2</v>
      </c>
      <c r="AO1246" s="9">
        <v>9.8777082460539997E-2</v>
      </c>
      <c r="AP1246" s="9">
        <v>0.26974263489</v>
      </c>
      <c r="AQ1246" s="9">
        <v>0.22840730366440001</v>
      </c>
      <c r="AR1246" s="9">
        <v>0.25239870172669998</v>
      </c>
      <c r="AS1246" s="9">
        <v>0.2471337677589</v>
      </c>
      <c r="AT1246" s="9">
        <v>0.29936495390399998</v>
      </c>
      <c r="AU1246" s="9">
        <v>0.2971884810273</v>
      </c>
      <c r="AV1246" s="9">
        <v>0.2864447460847</v>
      </c>
      <c r="AW1246" s="9">
        <v>0.27663620765090002</v>
      </c>
      <c r="AX1246" s="9">
        <v>0.252513550187</v>
      </c>
    </row>
    <row r="1247" spans="1:50" x14ac:dyDescent="0.35">
      <c r="A1247" t="s">
        <v>716</v>
      </c>
      <c r="B1247" s="9">
        <v>0.21968274413950001</v>
      </c>
      <c r="C1247" s="9">
        <v>0.223533131888</v>
      </c>
      <c r="D1247" s="9">
        <v>0.21609146430330001</v>
      </c>
      <c r="E1247" s="9">
        <v>0.26211960803649997</v>
      </c>
      <c r="F1247" s="9">
        <v>0.26088345852520001</v>
      </c>
      <c r="G1247" s="11">
        <v>0.2849157973684</v>
      </c>
      <c r="H1247" s="11">
        <v>0.27223255962030002</v>
      </c>
      <c r="I1247" s="9">
        <v>0.25843445398729997</v>
      </c>
      <c r="J1247" s="9">
        <v>0.17230574836199999</v>
      </c>
      <c r="K1247" s="10">
        <v>8.7022960075809994E-2</v>
      </c>
      <c r="L1247" s="9">
        <v>0.25980507712930001</v>
      </c>
      <c r="M1247" s="9">
        <v>0.19936694542940001</v>
      </c>
      <c r="N1247" s="9">
        <v>0.20725975314520001</v>
      </c>
      <c r="O1247" s="9">
        <v>0.22813785495819999</v>
      </c>
      <c r="P1247" s="9">
        <v>0.23849268509550001</v>
      </c>
      <c r="Q1247" s="9">
        <v>0.24430779633739999</v>
      </c>
      <c r="R1247" s="9">
        <v>0.23839819257539999</v>
      </c>
      <c r="S1247" s="9">
        <v>0.1717680237136</v>
      </c>
      <c r="T1247" s="9">
        <v>0.2401251367078</v>
      </c>
      <c r="U1247" s="9">
        <v>0.19784377086900001</v>
      </c>
      <c r="V1247" s="9">
        <v>0.23262299009820001</v>
      </c>
      <c r="W1247" s="9">
        <v>0.24004700677589999</v>
      </c>
      <c r="X1247" s="9">
        <v>0.14345216396050001</v>
      </c>
      <c r="Y1247" s="9">
        <v>0.29217761425319999</v>
      </c>
      <c r="Z1247" s="9">
        <v>0.21539897773059999</v>
      </c>
      <c r="AA1247" s="9">
        <v>0.20681038067820001</v>
      </c>
      <c r="AB1247" s="9">
        <v>0.23353877479580001</v>
      </c>
      <c r="AC1247" s="9">
        <v>0.2282284626894</v>
      </c>
      <c r="AD1247" s="11">
        <v>0.35754401020249998</v>
      </c>
      <c r="AE1247" s="9">
        <v>0.20289038441910001</v>
      </c>
      <c r="AF1247" s="9">
        <v>0.23539514747010001</v>
      </c>
      <c r="AG1247" s="9">
        <v>0.2241860351803</v>
      </c>
      <c r="AH1247" s="9">
        <v>0.18838892034570001</v>
      </c>
      <c r="AI1247" s="9">
        <v>0.21056847757470001</v>
      </c>
      <c r="AJ1247" s="11">
        <v>0.28215871352830002</v>
      </c>
      <c r="AK1247" s="9">
        <v>0.24112356694920001</v>
      </c>
      <c r="AL1247" s="9">
        <v>0.22312364996430001</v>
      </c>
      <c r="AM1247" s="9">
        <v>0.21915606924370001</v>
      </c>
      <c r="AN1247" s="9">
        <v>0.13068624528690001</v>
      </c>
      <c r="AO1247" s="9">
        <v>0.1173179300078</v>
      </c>
      <c r="AP1247" s="9">
        <v>0.2042888064111</v>
      </c>
      <c r="AQ1247" s="9">
        <v>0.23780466194280001</v>
      </c>
      <c r="AR1247" s="9">
        <v>0.21968274413950001</v>
      </c>
      <c r="AS1247" s="9">
        <v>0.22525841264640001</v>
      </c>
      <c r="AT1247" s="9">
        <v>0.23539514747010001</v>
      </c>
      <c r="AU1247" s="9">
        <v>0.1842489250038</v>
      </c>
      <c r="AV1247" s="9">
        <v>0.20289038441910001</v>
      </c>
      <c r="AW1247" s="9">
        <v>0.18587121115130001</v>
      </c>
      <c r="AX1247" s="9">
        <v>0.21971166870869999</v>
      </c>
    </row>
    <row r="1248" spans="1:50" x14ac:dyDescent="0.35">
      <c r="A1248" t="s">
        <v>717</v>
      </c>
      <c r="B1248" s="9">
        <v>0.18111445861620001</v>
      </c>
      <c r="C1248" s="9">
        <v>0.17618627173010001</v>
      </c>
      <c r="D1248" s="9">
        <v>0.18583950176139999</v>
      </c>
      <c r="E1248" s="9">
        <v>0.2334812190578</v>
      </c>
      <c r="F1248" s="9">
        <v>0.20367474014180001</v>
      </c>
      <c r="G1248" s="9">
        <v>0.14562409276400001</v>
      </c>
      <c r="H1248" s="9">
        <v>0.17626073478740001</v>
      </c>
      <c r="I1248" s="9">
        <v>0.1139782671128</v>
      </c>
      <c r="J1248" s="9">
        <v>0.20812071964449999</v>
      </c>
      <c r="K1248" s="9">
        <v>0.2059818654152</v>
      </c>
      <c r="L1248" s="9">
        <v>0.1671197967002</v>
      </c>
      <c r="M1248" s="9">
        <v>0.1793482288346</v>
      </c>
      <c r="N1248" s="9">
        <v>0.19854023501019999</v>
      </c>
      <c r="O1248" s="9">
        <v>0.17536121075460001</v>
      </c>
      <c r="P1248" s="9">
        <v>0.162719112576</v>
      </c>
      <c r="Q1248" s="9">
        <v>0.19747564709150001</v>
      </c>
      <c r="R1248" s="9">
        <v>0.19092219173530001</v>
      </c>
      <c r="S1248" s="9">
        <v>0.18997042473270001</v>
      </c>
      <c r="T1248" s="9">
        <v>0.17247616767730001</v>
      </c>
      <c r="U1248" s="9">
        <v>0.1903428991859</v>
      </c>
      <c r="V1248" s="9">
        <v>0.22195337398209999</v>
      </c>
      <c r="W1248" s="9">
        <v>0.15654579976229999</v>
      </c>
      <c r="X1248" s="9">
        <v>0.1342696367539</v>
      </c>
      <c r="Y1248" s="9">
        <v>0.18636310732879999</v>
      </c>
      <c r="Z1248" s="9">
        <v>0.142738372186</v>
      </c>
      <c r="AA1248" s="9">
        <v>0.1227631678174</v>
      </c>
      <c r="AB1248" s="9">
        <v>0.18881554126569999</v>
      </c>
      <c r="AC1248" s="9">
        <v>0.16794010079400001</v>
      </c>
      <c r="AD1248" s="9">
        <v>0.20064183739579999</v>
      </c>
      <c r="AE1248" s="9">
        <v>0.20847960626190001</v>
      </c>
      <c r="AF1248" s="9">
        <v>0.18318845366889999</v>
      </c>
      <c r="AG1248" s="9">
        <v>0.34757771089279998</v>
      </c>
      <c r="AH1248" s="9">
        <v>0.15477023713669999</v>
      </c>
      <c r="AI1248" s="9">
        <v>0.17654228877879999</v>
      </c>
      <c r="AJ1248" s="11">
        <v>0.2435199409139</v>
      </c>
      <c r="AK1248" s="9">
        <v>0.14356561671820001</v>
      </c>
      <c r="AL1248" s="9">
        <v>0.13464577117269999</v>
      </c>
      <c r="AM1248" s="9">
        <v>0.18457017656720001</v>
      </c>
      <c r="AN1248" s="9">
        <v>0.145673574109</v>
      </c>
      <c r="AO1248" s="9">
        <v>0.13778407103590001</v>
      </c>
      <c r="AP1248" s="9">
        <v>0.18929111422299999</v>
      </c>
      <c r="AQ1248" s="9">
        <v>0.1709985456833</v>
      </c>
      <c r="AR1248" s="9">
        <v>0.18111445861620001</v>
      </c>
      <c r="AS1248" s="9">
        <v>0.16788268289380001</v>
      </c>
      <c r="AT1248" s="9">
        <v>0.18318845366889999</v>
      </c>
      <c r="AU1248" s="9">
        <v>0.21856030620040001</v>
      </c>
      <c r="AV1248" s="9">
        <v>0.20847960626190001</v>
      </c>
      <c r="AW1248" s="9">
        <v>0.25362391291780001</v>
      </c>
      <c r="AX1248" s="9">
        <v>0.18114342181859999</v>
      </c>
    </row>
    <row r="1249" spans="1:50" x14ac:dyDescent="0.35">
      <c r="A1249" t="s">
        <v>718</v>
      </c>
      <c r="B1249" s="9">
        <v>0.17956060623719999</v>
      </c>
      <c r="C1249" s="9">
        <v>0.20682349510690001</v>
      </c>
      <c r="D1249" s="9">
        <v>0.15320117873460001</v>
      </c>
      <c r="E1249" s="9">
        <v>0.237346322571</v>
      </c>
      <c r="F1249" s="9">
        <v>0.2157844705051</v>
      </c>
      <c r="G1249" s="9">
        <v>0.21277178839309999</v>
      </c>
      <c r="H1249" s="9">
        <v>0.21436175280459999</v>
      </c>
      <c r="I1249" s="9">
        <v>0.16156951129069999</v>
      </c>
      <c r="J1249" s="9">
        <v>0.14345772030930001</v>
      </c>
      <c r="K1249" s="10">
        <v>0.1192547750462</v>
      </c>
      <c r="L1249" s="9">
        <v>0.2139173300553</v>
      </c>
      <c r="M1249" s="9">
        <v>0.17533952934390001</v>
      </c>
      <c r="N1249" s="9">
        <v>0.15181353680830001</v>
      </c>
      <c r="O1249" s="9">
        <v>0.1884580260191</v>
      </c>
      <c r="P1249" s="9">
        <v>0.19007700628099999</v>
      </c>
      <c r="Q1249" s="9">
        <v>0.19879706329390001</v>
      </c>
      <c r="R1249" s="9">
        <v>0.21088391131500001</v>
      </c>
      <c r="S1249" s="9">
        <v>0.1366649343095</v>
      </c>
      <c r="T1249" s="9">
        <v>0.19252495104719999</v>
      </c>
      <c r="U1249" s="9">
        <v>0.16571056501379999</v>
      </c>
      <c r="V1249" s="9">
        <v>0.15282808370779999</v>
      </c>
      <c r="W1249" s="9">
        <v>0.19214133036760001</v>
      </c>
      <c r="X1249" s="9">
        <v>0.21390597821150001</v>
      </c>
      <c r="Y1249" s="9">
        <v>0.2268604524567</v>
      </c>
      <c r="Z1249" s="9">
        <v>0.19404043174220001</v>
      </c>
      <c r="AA1249" s="9">
        <v>0.19017618580849999</v>
      </c>
      <c r="AB1249" s="9">
        <v>0.2895000127497</v>
      </c>
      <c r="AC1249" s="9">
        <v>0.12198861540689999</v>
      </c>
      <c r="AD1249" s="9">
        <v>0.19165177078590001</v>
      </c>
      <c r="AE1249" s="9">
        <v>0.16841993744969999</v>
      </c>
      <c r="AF1249" s="9">
        <v>0.1502425426971</v>
      </c>
      <c r="AG1249" s="9">
        <v>0.34819489789449998</v>
      </c>
      <c r="AH1249" s="9">
        <v>0.21409316583070001</v>
      </c>
      <c r="AI1249" s="9">
        <v>0.2129287401446</v>
      </c>
      <c r="AJ1249" s="9">
        <v>0.1916896788985</v>
      </c>
      <c r="AK1249" s="9">
        <v>0.18140740611369999</v>
      </c>
      <c r="AL1249" s="9">
        <v>0.21689200199229999</v>
      </c>
      <c r="AM1249" s="9">
        <v>0.26224408726519999</v>
      </c>
      <c r="AN1249" s="9">
        <v>0.1756397468142</v>
      </c>
      <c r="AO1249" s="9">
        <v>0.25510994648770002</v>
      </c>
      <c r="AP1249" s="9">
        <v>0.1734182199048</v>
      </c>
      <c r="AQ1249" s="9">
        <v>0.20558494286269999</v>
      </c>
      <c r="AR1249" s="9">
        <v>0.17956060623719999</v>
      </c>
      <c r="AS1249" s="9">
        <v>0.1794142452244</v>
      </c>
      <c r="AT1249" s="9">
        <v>0.1502425426971</v>
      </c>
      <c r="AU1249" s="9">
        <v>0.12227802994710001</v>
      </c>
      <c r="AV1249" s="9">
        <v>0.16841993744969999</v>
      </c>
      <c r="AW1249" s="9">
        <v>0.16463494943010001</v>
      </c>
      <c r="AX1249" s="9">
        <v>0.1792872332039</v>
      </c>
    </row>
    <row r="1250" spans="1:50" x14ac:dyDescent="0.35">
      <c r="A1250" t="s">
        <v>719</v>
      </c>
      <c r="B1250" s="9">
        <v>0.13617713326450001</v>
      </c>
      <c r="C1250" s="9">
        <v>0.1553487681695</v>
      </c>
      <c r="D1250" s="9">
        <v>0.1180910299633</v>
      </c>
      <c r="E1250" s="9">
        <v>0.13821374728290001</v>
      </c>
      <c r="F1250" s="9">
        <v>0.16495205941659999</v>
      </c>
      <c r="G1250" s="9">
        <v>0.14248636426960001</v>
      </c>
      <c r="H1250" s="9">
        <v>0.15434279466469999</v>
      </c>
      <c r="I1250" s="9">
        <v>0.1408447471572</v>
      </c>
      <c r="J1250" s="9">
        <v>0.1102646603305</v>
      </c>
      <c r="K1250" s="9">
        <v>0.1107262474933</v>
      </c>
      <c r="L1250" s="9">
        <v>0.16244988940630001</v>
      </c>
      <c r="M1250" s="9">
        <v>0.1208230610317</v>
      </c>
      <c r="N1250" s="9">
        <v>0.14111769486209999</v>
      </c>
      <c r="O1250" s="9">
        <v>0.1304341937232</v>
      </c>
      <c r="P1250" s="9">
        <v>0.1708917473355</v>
      </c>
      <c r="Q1250" s="9">
        <v>0.12647410778250001</v>
      </c>
      <c r="R1250" s="9">
        <v>0.1461917761382</v>
      </c>
      <c r="S1250" s="10">
        <v>9.0692117855719998E-2</v>
      </c>
      <c r="T1250" s="9">
        <v>0.15842257103160001</v>
      </c>
      <c r="U1250" s="9">
        <v>0.11241193458900001</v>
      </c>
      <c r="V1250" s="9">
        <v>0.18379451045930001</v>
      </c>
      <c r="W1250" s="9">
        <v>0.1689608391713</v>
      </c>
      <c r="X1250" s="9">
        <v>0.21391477106689999</v>
      </c>
      <c r="Y1250" s="9">
        <v>0.20645371350729999</v>
      </c>
      <c r="Z1250" s="9">
        <v>0.15245207638969999</v>
      </c>
      <c r="AA1250" s="9">
        <v>0.16095064476170001</v>
      </c>
      <c r="AB1250" s="9">
        <v>0.24674783560880001</v>
      </c>
      <c r="AC1250" s="9">
        <v>0.1884271900244</v>
      </c>
      <c r="AD1250" s="9">
        <v>0.1953636125099</v>
      </c>
      <c r="AE1250" s="9">
        <v>0.1015728312064</v>
      </c>
      <c r="AF1250" s="9">
        <v>0.1493336043323</v>
      </c>
      <c r="AG1250" s="9">
        <v>0.19605660516189999</v>
      </c>
      <c r="AH1250" s="9">
        <v>5.358021969981E-2</v>
      </c>
      <c r="AI1250" s="9">
        <v>0.16347981094819999</v>
      </c>
      <c r="AJ1250" s="11">
        <v>0.1929291137735</v>
      </c>
      <c r="AK1250" s="9">
        <v>0.1202141391442</v>
      </c>
      <c r="AL1250" s="9">
        <v>0.16793195310850001</v>
      </c>
      <c r="AM1250" s="9">
        <v>0.19249120713619999</v>
      </c>
      <c r="AN1250" s="9">
        <v>8.1710826143170004E-2</v>
      </c>
      <c r="AO1250" s="9">
        <v>5.4009937011450002E-2</v>
      </c>
      <c r="AP1250" s="9">
        <v>0.13974578691020001</v>
      </c>
      <c r="AQ1250" s="9">
        <v>0.13446963486079999</v>
      </c>
      <c r="AR1250" s="9">
        <v>0.13617713326450001</v>
      </c>
      <c r="AS1250" s="9">
        <v>0.14912568666619999</v>
      </c>
      <c r="AT1250" s="9">
        <v>0.1493336043323</v>
      </c>
      <c r="AU1250" s="9">
        <v>0.14467855786389999</v>
      </c>
      <c r="AV1250" s="9">
        <v>0.1015728312064</v>
      </c>
      <c r="AW1250" s="9">
        <v>5.3061667369569999E-2</v>
      </c>
      <c r="AX1250" s="9">
        <v>0.13621608411989999</v>
      </c>
    </row>
    <row r="1251" spans="1:50" x14ac:dyDescent="0.35">
      <c r="A1251" t="s">
        <v>720</v>
      </c>
      <c r="B1251" s="9">
        <v>0.1392754123987</v>
      </c>
      <c r="C1251" s="9">
        <v>0.12902674081939999</v>
      </c>
      <c r="D1251" s="9">
        <v>0.149249552688</v>
      </c>
      <c r="E1251" s="9">
        <v>0.1262587150001</v>
      </c>
      <c r="F1251" s="9">
        <v>0.16939919354550001</v>
      </c>
      <c r="G1251" s="9">
        <v>0.15711155943960001</v>
      </c>
      <c r="H1251" s="9">
        <v>0.16359644573150001</v>
      </c>
      <c r="I1251" s="9">
        <v>0.1051570067587</v>
      </c>
      <c r="J1251" s="9">
        <v>0.110071188147</v>
      </c>
      <c r="K1251" s="9">
        <v>0.1437094900907</v>
      </c>
      <c r="L1251" s="9">
        <v>0.11627196895029999</v>
      </c>
      <c r="M1251" s="9">
        <v>0.1569553502887</v>
      </c>
      <c r="N1251" s="9">
        <v>0.13404384899230001</v>
      </c>
      <c r="O1251" s="9">
        <v>0.1399719587231</v>
      </c>
      <c r="P1251" s="9">
        <v>0.1782658856737</v>
      </c>
      <c r="Q1251" s="9">
        <v>0.11391197500859999</v>
      </c>
      <c r="R1251" s="9">
        <v>0.119140919983</v>
      </c>
      <c r="S1251" s="9">
        <v>0.11549397994420001</v>
      </c>
      <c r="T1251" s="9">
        <v>0.16020008420369999</v>
      </c>
      <c r="U1251" s="9">
        <v>0.1169212116016</v>
      </c>
      <c r="V1251" s="9">
        <v>0.2053806675455</v>
      </c>
      <c r="W1251" s="9">
        <v>0.11808662254629999</v>
      </c>
      <c r="X1251" s="9">
        <v>0.2223701411075</v>
      </c>
      <c r="Y1251" s="9">
        <v>0.13719175346439999</v>
      </c>
      <c r="Z1251" s="9">
        <v>0.140937243745</v>
      </c>
      <c r="AA1251" s="9">
        <v>0.1381813574179</v>
      </c>
      <c r="AB1251" s="9">
        <v>0.1769292078368</v>
      </c>
      <c r="AC1251" s="9">
        <v>0.19591167727549999</v>
      </c>
      <c r="AD1251" s="9">
        <v>0.2062869088763</v>
      </c>
      <c r="AE1251" s="10">
        <v>6.7630942926950002E-2</v>
      </c>
      <c r="AF1251" s="9">
        <v>0.11306007759470001</v>
      </c>
      <c r="AG1251" s="9">
        <v>5.8716744419260003E-2</v>
      </c>
      <c r="AH1251" s="9">
        <v>0.15401398479039999</v>
      </c>
      <c r="AI1251" s="9">
        <v>0.1683011022067</v>
      </c>
      <c r="AJ1251" s="9">
        <v>0.16000422637879999</v>
      </c>
      <c r="AK1251" s="9">
        <v>0.1147322903699</v>
      </c>
      <c r="AL1251" s="9">
        <v>0.126124672923</v>
      </c>
      <c r="AM1251" s="9">
        <v>0.1492659963289</v>
      </c>
      <c r="AN1251" s="9">
        <v>0.24460160039439999</v>
      </c>
      <c r="AO1251" s="9">
        <v>0.22506260773969999</v>
      </c>
      <c r="AP1251" s="9">
        <v>0.13598800455080001</v>
      </c>
      <c r="AQ1251" s="9">
        <v>0.1544405604578</v>
      </c>
      <c r="AR1251" s="9">
        <v>0.1392754123987</v>
      </c>
      <c r="AS1251" s="9">
        <v>0.15504511730189999</v>
      </c>
      <c r="AT1251" s="9">
        <v>0.11306007759470001</v>
      </c>
      <c r="AU1251" s="9">
        <v>0.1120447868173</v>
      </c>
      <c r="AV1251" s="10">
        <v>6.7630942926950002E-2</v>
      </c>
      <c r="AW1251" s="9">
        <v>7.5622806593620001E-2</v>
      </c>
      <c r="AX1251" s="9">
        <v>0.13941160819740001</v>
      </c>
    </row>
    <row r="1252" spans="1:50" x14ac:dyDescent="0.35">
      <c r="A1252" t="s">
        <v>721</v>
      </c>
      <c r="B1252" s="9">
        <v>0.1078665146684</v>
      </c>
      <c r="C1252" s="11">
        <v>0.1494191145472</v>
      </c>
      <c r="D1252" s="10">
        <v>6.8707705446639997E-2</v>
      </c>
      <c r="E1252" s="9">
        <v>0.16174094652259999</v>
      </c>
      <c r="F1252" s="11">
        <v>0.18252663371479999</v>
      </c>
      <c r="G1252" s="9">
        <v>0.12389727017009999</v>
      </c>
      <c r="H1252" s="11">
        <v>0.1548393337666</v>
      </c>
      <c r="I1252" s="10">
        <v>4.9216599101029997E-2</v>
      </c>
      <c r="J1252" s="9">
        <v>8.3711205609459993E-2</v>
      </c>
      <c r="K1252" s="10">
        <v>4.9839722955609997E-2</v>
      </c>
      <c r="L1252" s="9">
        <v>9.5742699889060007E-2</v>
      </c>
      <c r="M1252" s="9">
        <v>8.1690265132300002E-2</v>
      </c>
      <c r="N1252" s="9">
        <v>0.13530898405210001</v>
      </c>
      <c r="O1252" s="9">
        <v>0.1205918094793</v>
      </c>
      <c r="P1252" s="11">
        <v>0.1497974735982</v>
      </c>
      <c r="Q1252" s="9">
        <v>9.5070300875579994E-2</v>
      </c>
      <c r="R1252" s="9">
        <v>9.6853980256029995E-2</v>
      </c>
      <c r="S1252" s="10">
        <v>6.8315159011009999E-2</v>
      </c>
      <c r="T1252" s="11">
        <v>0.13443414560149999</v>
      </c>
      <c r="U1252" s="10">
        <v>7.9483839799459999E-2</v>
      </c>
      <c r="V1252" s="9">
        <v>0.16561068387460001</v>
      </c>
      <c r="W1252" s="9">
        <v>0.18129535042120001</v>
      </c>
      <c r="X1252" s="9">
        <v>0.18772564391829999</v>
      </c>
      <c r="Y1252" s="9">
        <v>0.15227172661640001</v>
      </c>
      <c r="Z1252" s="9">
        <v>0.13603195339429999</v>
      </c>
      <c r="AA1252" s="9">
        <v>9.0655088030379999E-2</v>
      </c>
      <c r="AB1252" s="11">
        <v>0.2696766748769</v>
      </c>
      <c r="AC1252" s="9">
        <v>0.1256970321341</v>
      </c>
      <c r="AD1252" s="11">
        <v>0.1938780527907</v>
      </c>
      <c r="AE1252" s="9">
        <v>7.0111514043850007E-2</v>
      </c>
      <c r="AF1252" s="9">
        <v>9.6357192406879996E-2</v>
      </c>
      <c r="AG1252" s="9">
        <v>6.2712414135940003E-2</v>
      </c>
      <c r="AH1252" s="9">
        <v>6.3283967044029998E-2</v>
      </c>
      <c r="AI1252" s="9">
        <v>0.128354403511</v>
      </c>
      <c r="AJ1252" s="11">
        <v>0.17222428297930001</v>
      </c>
      <c r="AK1252" s="9">
        <v>8.6216870829270001E-2</v>
      </c>
      <c r="AL1252" s="9">
        <v>9.1971083042709997E-2</v>
      </c>
      <c r="AM1252" s="9">
        <v>0.172969288094</v>
      </c>
      <c r="AN1252" s="9">
        <v>6.6168645794509998E-2</v>
      </c>
      <c r="AO1252" s="9">
        <v>7.9115389280809995E-2</v>
      </c>
      <c r="AP1252" s="9">
        <v>9.2302589911249996E-2</v>
      </c>
      <c r="AQ1252" s="9">
        <v>0.15160791341099999</v>
      </c>
      <c r="AR1252" s="9">
        <v>0.1078665146684</v>
      </c>
      <c r="AS1252" s="9">
        <v>0.12368517971659999</v>
      </c>
      <c r="AT1252" s="9">
        <v>9.6357192406879996E-2</v>
      </c>
      <c r="AU1252" s="9">
        <v>6.9923312265440005E-2</v>
      </c>
      <c r="AV1252" s="9">
        <v>7.0111514043850007E-2</v>
      </c>
      <c r="AW1252" s="9">
        <v>6.5526335862540003E-2</v>
      </c>
      <c r="AX1252" s="9">
        <v>0.10797199607290001</v>
      </c>
    </row>
    <row r="1253" spans="1:50" x14ac:dyDescent="0.35">
      <c r="A1253" t="s">
        <v>722</v>
      </c>
      <c r="B1253" s="9">
        <v>9.3106762730629997E-2</v>
      </c>
      <c r="C1253" s="11">
        <v>0.12725036512019999</v>
      </c>
      <c r="D1253" s="10">
        <v>6.0865126878560001E-2</v>
      </c>
      <c r="E1253" s="9">
        <v>0.13190598355729999</v>
      </c>
      <c r="F1253" s="9">
        <v>0.13664852061669999</v>
      </c>
      <c r="G1253" s="11">
        <v>0.1421231424438</v>
      </c>
      <c r="H1253" s="11">
        <v>0.1392338718377</v>
      </c>
      <c r="I1253" s="9">
        <v>9.048172138716E-2</v>
      </c>
      <c r="J1253" s="9">
        <v>3.6492179229750003E-2</v>
      </c>
      <c r="K1253" s="10">
        <v>1.871337345235E-2</v>
      </c>
      <c r="L1253" s="9">
        <v>0.1043615594479</v>
      </c>
      <c r="M1253" s="9">
        <v>8.9577639369919998E-2</v>
      </c>
      <c r="N1253" s="9">
        <v>9.8424812348190005E-2</v>
      </c>
      <c r="O1253" s="9">
        <v>8.3450824724049993E-2</v>
      </c>
      <c r="P1253" s="9">
        <v>0.1138149117043</v>
      </c>
      <c r="Q1253" s="9">
        <v>0.1057781602906</v>
      </c>
      <c r="R1253" s="9">
        <v>0.1018749698825</v>
      </c>
      <c r="S1253" s="10">
        <v>5.5081480352949998E-2</v>
      </c>
      <c r="T1253" s="9">
        <v>0.1115587884322</v>
      </c>
      <c r="U1253" s="9">
        <v>7.3394133950150001E-2</v>
      </c>
      <c r="V1253" s="9">
        <v>9.3542025264629999E-2</v>
      </c>
      <c r="W1253" s="9">
        <v>0.12129265580409999</v>
      </c>
      <c r="X1253" s="9">
        <v>7.4064893879029994E-2</v>
      </c>
      <c r="Y1253" s="9">
        <v>0.12729691021010001</v>
      </c>
      <c r="Z1253" s="9">
        <v>3.9954626120590003E-2</v>
      </c>
      <c r="AA1253" s="10">
        <v>2.92811527188E-2</v>
      </c>
      <c r="AB1253" s="9">
        <v>0.13626849520180001</v>
      </c>
      <c r="AC1253" s="9">
        <v>0.110948426985</v>
      </c>
      <c r="AD1253" s="11">
        <v>0.16576291247079999</v>
      </c>
      <c r="AE1253" s="9">
        <v>0.13462610423400001</v>
      </c>
      <c r="AF1253" s="9">
        <v>0.14078634548089999</v>
      </c>
      <c r="AG1253" s="9">
        <v>0.19392974695420001</v>
      </c>
      <c r="AH1253" s="9">
        <v>6.1502865932470001E-2</v>
      </c>
      <c r="AI1253" s="9">
        <v>0.1084804025925</v>
      </c>
      <c r="AJ1253" s="9">
        <v>0.10955033375540001</v>
      </c>
      <c r="AK1253" s="9">
        <v>8.7912140306789996E-2</v>
      </c>
      <c r="AL1253" s="9">
        <v>9.8455397152049998E-2</v>
      </c>
      <c r="AM1253" s="9">
        <v>0.1525935686462</v>
      </c>
      <c r="AN1253" s="9">
        <v>3.0564830788680001E-2</v>
      </c>
      <c r="AO1253" s="9">
        <v>0.13143981847790001</v>
      </c>
      <c r="AP1253" s="9">
        <v>8.4984422679919999E-2</v>
      </c>
      <c r="AQ1253" s="9">
        <v>9.0379910510320002E-2</v>
      </c>
      <c r="AR1253" s="9">
        <v>9.3106762730629997E-2</v>
      </c>
      <c r="AS1253" s="9">
        <v>8.1043014389580004E-2</v>
      </c>
      <c r="AT1253" s="9">
        <v>0.14078634548089999</v>
      </c>
      <c r="AU1253" s="9">
        <v>9.4111922840780002E-2</v>
      </c>
      <c r="AV1253" s="9">
        <v>0.13462610423400001</v>
      </c>
      <c r="AW1253" s="9">
        <v>0.1132111273737</v>
      </c>
      <c r="AX1253" s="9">
        <v>9.3160056637069999E-2</v>
      </c>
    </row>
    <row r="1254" spans="1:50" x14ac:dyDescent="0.35">
      <c r="A1254" t="s">
        <v>723</v>
      </c>
      <c r="B1254" s="9">
        <v>9.16564576356E-2</v>
      </c>
      <c r="C1254" s="9">
        <v>9.4240273810700007E-2</v>
      </c>
      <c r="D1254" s="9">
        <v>8.9383258269230006E-2</v>
      </c>
      <c r="E1254" s="9">
        <v>0.1100534991135</v>
      </c>
      <c r="F1254" s="9">
        <v>9.8051718941130003E-2</v>
      </c>
      <c r="G1254" s="9">
        <v>6.9692413022669999E-2</v>
      </c>
      <c r="H1254" s="9">
        <v>8.4659238419159996E-2</v>
      </c>
      <c r="I1254" s="9">
        <v>0.1031923294376</v>
      </c>
      <c r="J1254" s="9">
        <v>0.1096790844853</v>
      </c>
      <c r="K1254" s="9">
        <v>7.5066997805910002E-2</v>
      </c>
      <c r="L1254" s="9">
        <v>9.1023129255999993E-2</v>
      </c>
      <c r="M1254" s="9">
        <v>9.7783041752569994E-2</v>
      </c>
      <c r="N1254" s="9">
        <v>9.2782121989269994E-2</v>
      </c>
      <c r="O1254" s="9">
        <v>8.3288535544659995E-2</v>
      </c>
      <c r="P1254" s="9">
        <v>8.6016613487929994E-2</v>
      </c>
      <c r="Q1254" s="9">
        <v>0.1102263484583</v>
      </c>
      <c r="R1254" s="9">
        <v>0.1094971397775</v>
      </c>
      <c r="S1254" s="9">
        <v>7.8155391047409997E-2</v>
      </c>
      <c r="T1254" s="9">
        <v>9.2812910109159999E-2</v>
      </c>
      <c r="U1254" s="9">
        <v>9.0420998793170004E-2</v>
      </c>
      <c r="V1254" s="9">
        <v>6.5579575916710001E-2</v>
      </c>
      <c r="W1254" s="9">
        <v>0.18543062164910001</v>
      </c>
      <c r="X1254" s="9">
        <v>0.13631664536829999</v>
      </c>
      <c r="Y1254" s="9">
        <v>0.1445338192341</v>
      </c>
      <c r="Z1254" s="9">
        <v>7.1062739295230007E-2</v>
      </c>
      <c r="AA1254" s="9">
        <v>5.8262056311249998E-2</v>
      </c>
      <c r="AB1254" s="9">
        <v>0.12933433250679999</v>
      </c>
      <c r="AC1254" s="9">
        <v>0.16803541753349999</v>
      </c>
      <c r="AD1254" s="11">
        <v>0.18782938427449999</v>
      </c>
      <c r="AE1254" s="9">
        <v>5.4529369576840001E-2</v>
      </c>
      <c r="AF1254" s="9">
        <v>9.4048554470029994E-2</v>
      </c>
      <c r="AG1254" s="9">
        <v>0.10072620678080001</v>
      </c>
      <c r="AH1254" s="9">
        <v>6.3676906644220002E-2</v>
      </c>
      <c r="AI1254" s="9">
        <v>6.2584497299060002E-2</v>
      </c>
      <c r="AJ1254" s="11">
        <v>0.16515065310810001</v>
      </c>
      <c r="AK1254" s="9">
        <v>5.9058273058920002E-2</v>
      </c>
      <c r="AL1254" s="9">
        <v>6.9166832301319994E-2</v>
      </c>
      <c r="AM1254" s="9">
        <v>6.8641999642800003E-2</v>
      </c>
      <c r="AN1254" s="11">
        <v>0.26640363239199999</v>
      </c>
      <c r="AO1254" s="9">
        <v>7.4077793909870002E-2</v>
      </c>
      <c r="AP1254" s="9">
        <v>8.2921426757180006E-2</v>
      </c>
      <c r="AQ1254" s="9">
        <v>0.1038444932312</v>
      </c>
      <c r="AR1254" s="9">
        <v>9.16564576356E-2</v>
      </c>
      <c r="AS1254" s="9">
        <v>9.7118895077019998E-2</v>
      </c>
      <c r="AT1254" s="9">
        <v>9.4048554470029994E-2</v>
      </c>
      <c r="AU1254" s="9">
        <v>9.08494761289E-2</v>
      </c>
      <c r="AV1254" s="9">
        <v>5.4529369576840001E-2</v>
      </c>
      <c r="AW1254" s="9">
        <v>2.9000101391039999E-2</v>
      </c>
      <c r="AX1254" s="9">
        <v>9.1746087414719998E-2</v>
      </c>
    </row>
    <row r="1255" spans="1:50" x14ac:dyDescent="0.35">
      <c r="A1255" t="s">
        <v>724</v>
      </c>
      <c r="B1255" s="9">
        <v>9.5337104762770006E-2</v>
      </c>
      <c r="C1255" s="9">
        <v>0.1051924081072</v>
      </c>
      <c r="D1255" s="9">
        <v>8.618238275963E-2</v>
      </c>
      <c r="E1255" s="9">
        <v>0.12818625124050001</v>
      </c>
      <c r="F1255" s="9">
        <v>0.1367987036786</v>
      </c>
      <c r="G1255" s="9">
        <v>0.12680403591049999</v>
      </c>
      <c r="H1255" s="11">
        <v>0.13207879290960001</v>
      </c>
      <c r="I1255" s="9">
        <v>0.10121416138</v>
      </c>
      <c r="J1255" s="10">
        <v>1.375281870098E-2</v>
      </c>
      <c r="K1255" s="9">
        <v>5.4678253753750003E-2</v>
      </c>
      <c r="L1255" s="9">
        <v>0.113919759082</v>
      </c>
      <c r="M1255" s="9">
        <v>8.26329696945E-2</v>
      </c>
      <c r="N1255" s="9">
        <v>8.4987311681430006E-2</v>
      </c>
      <c r="O1255" s="9">
        <v>0.1082328980094</v>
      </c>
      <c r="P1255" s="11">
        <v>0.1433360353201</v>
      </c>
      <c r="Q1255" s="9">
        <v>7.6959340324790002E-2</v>
      </c>
      <c r="R1255" s="9">
        <v>7.1659348107070003E-2</v>
      </c>
      <c r="S1255" s="10">
        <v>5.9018743513800001E-2</v>
      </c>
      <c r="T1255" s="11">
        <v>0.1247023861506</v>
      </c>
      <c r="U1255" s="10">
        <v>6.3965649921150003E-2</v>
      </c>
      <c r="V1255" s="11">
        <v>0.1851013009967</v>
      </c>
      <c r="W1255" s="9">
        <v>0.19719453131090001</v>
      </c>
      <c r="X1255" s="9">
        <v>0.104807999468</v>
      </c>
      <c r="Y1255" s="9">
        <v>0.1591730747533</v>
      </c>
      <c r="Z1255" s="9">
        <v>9.3643812469699994E-2</v>
      </c>
      <c r="AA1255" s="9">
        <v>9.3824558859729998E-2</v>
      </c>
      <c r="AB1255" s="9">
        <v>0.18158750531260001</v>
      </c>
      <c r="AC1255" s="9">
        <v>0.1241901194313</v>
      </c>
      <c r="AD1255" s="9">
        <v>0.11731577511629999</v>
      </c>
      <c r="AE1255" s="9">
        <v>7.6607173535739995E-2</v>
      </c>
      <c r="AF1255" s="9">
        <v>7.7830687248280003E-2</v>
      </c>
      <c r="AG1255" s="9">
        <v>2.4524678015930002E-2</v>
      </c>
      <c r="AH1255" s="9">
        <v>6.6704040512190005E-2</v>
      </c>
      <c r="AI1255" s="9">
        <v>0.1193923333863</v>
      </c>
      <c r="AJ1255" s="9">
        <v>0.1058297449327</v>
      </c>
      <c r="AK1255" s="9">
        <v>8.4821275423419995E-2</v>
      </c>
      <c r="AL1255" s="9">
        <v>0.12123155987839999</v>
      </c>
      <c r="AM1255" s="11">
        <v>0.1837874213505</v>
      </c>
      <c r="AN1255" s="9">
        <v>0.13696600809029999</v>
      </c>
      <c r="AO1255" s="9">
        <v>6.7376693752009997E-2</v>
      </c>
      <c r="AP1255" s="9">
        <v>8.2871900158500003E-2</v>
      </c>
      <c r="AQ1255" s="9">
        <v>0.1419006696755</v>
      </c>
      <c r="AR1255" s="9">
        <v>9.5337104762770006E-2</v>
      </c>
      <c r="AS1255" s="9">
        <v>0.1057330831345</v>
      </c>
      <c r="AT1255" s="9">
        <v>7.7830687248280003E-2</v>
      </c>
      <c r="AU1255" s="9">
        <v>8.3060355492340004E-2</v>
      </c>
      <c r="AV1255" s="9">
        <v>7.6607173535739995E-2</v>
      </c>
      <c r="AW1255" s="9">
        <v>6.8926569839150006E-2</v>
      </c>
      <c r="AX1255" s="9">
        <v>9.5430333803709994E-2</v>
      </c>
    </row>
    <row r="1256" spans="1:50" x14ac:dyDescent="0.35">
      <c r="A1256" t="s">
        <v>725</v>
      </c>
      <c r="B1256" s="9">
        <v>7.0152698068879998E-2</v>
      </c>
      <c r="C1256" s="11">
        <v>9.2166757218289999E-2</v>
      </c>
      <c r="D1256" s="10">
        <v>4.9431607583529998E-2</v>
      </c>
      <c r="E1256" s="9">
        <v>8.0066480805630003E-2</v>
      </c>
      <c r="F1256" s="9">
        <v>9.9834112288559998E-2</v>
      </c>
      <c r="G1256" s="9">
        <v>7.6772159598540002E-2</v>
      </c>
      <c r="H1256" s="9">
        <v>8.8943269152699997E-2</v>
      </c>
      <c r="I1256" s="9">
        <v>4.6730268631640003E-2</v>
      </c>
      <c r="J1256" s="9">
        <v>6.5249667285049995E-2</v>
      </c>
      <c r="K1256" s="9">
        <v>4.8894305574360003E-2</v>
      </c>
      <c r="L1256" s="9">
        <v>7.2265931842219994E-2</v>
      </c>
      <c r="M1256" s="9">
        <v>8.046285927223E-2</v>
      </c>
      <c r="N1256" s="9">
        <v>6.8802476724670006E-2</v>
      </c>
      <c r="O1256" s="9">
        <v>5.7122957464060001E-2</v>
      </c>
      <c r="P1256" s="11">
        <v>0.1066083567543</v>
      </c>
      <c r="Q1256" s="9">
        <v>6.1960551133299999E-2</v>
      </c>
      <c r="R1256" s="9">
        <v>5.979973364742E-2</v>
      </c>
      <c r="S1256" s="10">
        <v>3.482116307383E-2</v>
      </c>
      <c r="T1256" s="11">
        <v>9.4074566902509996E-2</v>
      </c>
      <c r="U1256" s="10">
        <v>4.45965381285E-2</v>
      </c>
      <c r="V1256" s="9">
        <v>0.10977109568890001</v>
      </c>
      <c r="W1256" s="9">
        <v>0.1289925388855</v>
      </c>
      <c r="X1256" s="9">
        <v>4.8526956304340001E-2</v>
      </c>
      <c r="Y1256" s="9">
        <v>0.10729472525559999</v>
      </c>
      <c r="Z1256" s="11">
        <v>0.15328888375159999</v>
      </c>
      <c r="AA1256" s="9">
        <v>6.4478745583130007E-2</v>
      </c>
      <c r="AB1256" s="9">
        <v>0.1567819536624</v>
      </c>
      <c r="AC1256" s="9">
        <v>9.707111565821E-2</v>
      </c>
      <c r="AD1256" s="11">
        <v>0.13934801401489999</v>
      </c>
      <c r="AE1256" s="9">
        <v>4.3567806612830003E-2</v>
      </c>
      <c r="AF1256" s="9">
        <v>5.7986885846590001E-2</v>
      </c>
      <c r="AG1256" s="9">
        <v>7.9853270844749996E-2</v>
      </c>
      <c r="AH1256" s="9">
        <v>7.6773859449549994E-2</v>
      </c>
      <c r="AI1256" s="9">
        <v>7.7956616777469998E-2</v>
      </c>
      <c r="AJ1256" s="9">
        <v>9.5865275723400006E-2</v>
      </c>
      <c r="AK1256" s="9">
        <v>3.837135402117E-2</v>
      </c>
      <c r="AL1256" s="9">
        <v>7.5137176544100001E-2</v>
      </c>
      <c r="AM1256" s="9">
        <v>8.6966860966040005E-2</v>
      </c>
      <c r="AN1256" s="9">
        <v>3.9635998512839998E-2</v>
      </c>
      <c r="AO1256" s="9">
        <v>0.13010918970740001</v>
      </c>
      <c r="AP1256" s="9">
        <v>5.901761623415E-2</v>
      </c>
      <c r="AQ1256" s="9">
        <v>9.8566329840390002E-2</v>
      </c>
      <c r="AR1256" s="9">
        <v>7.0152698068879998E-2</v>
      </c>
      <c r="AS1256" s="9">
        <v>7.5191088323540003E-2</v>
      </c>
      <c r="AT1256" s="9">
        <v>5.7986885846590001E-2</v>
      </c>
      <c r="AU1256" s="9">
        <v>3.7594355074550001E-2</v>
      </c>
      <c r="AV1256" s="9">
        <v>4.3567806612830003E-2</v>
      </c>
      <c r="AW1256" s="9">
        <v>2.365699386618E-2</v>
      </c>
      <c r="AX1256" s="9">
        <v>7.0221299572739995E-2</v>
      </c>
    </row>
    <row r="1257" spans="1:50" x14ac:dyDescent="0.35">
      <c r="A1257" t="s">
        <v>726</v>
      </c>
      <c r="B1257" s="9">
        <v>5.923456012041E-2</v>
      </c>
      <c r="C1257" s="9">
        <v>6.2639338262429997E-2</v>
      </c>
      <c r="D1257" s="9">
        <v>5.6121894818910001E-2</v>
      </c>
      <c r="E1257" s="9">
        <v>9.4770500168469995E-2</v>
      </c>
      <c r="F1257" s="11">
        <v>0.1152853373571</v>
      </c>
      <c r="G1257" s="9">
        <v>7.8217814014029996E-2</v>
      </c>
      <c r="H1257" s="11">
        <v>9.7780463091209996E-2</v>
      </c>
      <c r="I1257" s="9">
        <v>4.1238152004120003E-2</v>
      </c>
      <c r="J1257" s="9">
        <v>1.9932833566349999E-2</v>
      </c>
      <c r="K1257" s="10">
        <v>3.5631849305799998E-3</v>
      </c>
      <c r="L1257" s="9">
        <v>9.1237421693549994E-2</v>
      </c>
      <c r="M1257" s="9">
        <v>4.4927124788399997E-2</v>
      </c>
      <c r="N1257" s="9">
        <v>5.3402462783680001E-2</v>
      </c>
      <c r="O1257" s="9">
        <v>5.9293978306289997E-2</v>
      </c>
      <c r="P1257" s="9">
        <v>6.7708315995540003E-2</v>
      </c>
      <c r="Q1257" s="9">
        <v>0.10008272225750001</v>
      </c>
      <c r="R1257" s="9">
        <v>5.8581920566739998E-2</v>
      </c>
      <c r="S1257" s="10">
        <v>2.8828754412419999E-2</v>
      </c>
      <c r="T1257" s="9">
        <v>7.6796646295770002E-2</v>
      </c>
      <c r="U1257" s="9">
        <v>4.047266963829E-2</v>
      </c>
      <c r="V1257" s="11">
        <v>0.13169668136160001</v>
      </c>
      <c r="W1257" s="11">
        <v>0.15115147792690001</v>
      </c>
      <c r="X1257" s="9">
        <v>7.2101034102830003E-2</v>
      </c>
      <c r="Y1257" s="9">
        <v>7.3916092100589997E-2</v>
      </c>
      <c r="Z1257" s="9">
        <v>6.1887901362699997E-2</v>
      </c>
      <c r="AA1257" s="9">
        <v>4.266095655063E-2</v>
      </c>
      <c r="AB1257" s="9">
        <v>0.1030235710438</v>
      </c>
      <c r="AC1257" s="9">
        <v>7.938858116328E-2</v>
      </c>
      <c r="AD1257" s="9">
        <v>6.1173445324650001E-2</v>
      </c>
      <c r="AE1257" s="9">
        <v>7.9199305053750002E-2</v>
      </c>
      <c r="AF1257" s="9">
        <v>5.3672402169980003E-2</v>
      </c>
      <c r="AG1257" s="9">
        <v>4.2582091748399997E-2</v>
      </c>
      <c r="AH1257" s="9">
        <v>6.8452725976519996E-2</v>
      </c>
      <c r="AI1257" s="9">
        <v>7.6212774531059999E-2</v>
      </c>
      <c r="AJ1257" s="9">
        <v>6.2720366617820003E-2</v>
      </c>
      <c r="AK1257" s="9">
        <v>4.7071718048849999E-2</v>
      </c>
      <c r="AL1257" s="9">
        <v>7.3047797048590005E-2</v>
      </c>
      <c r="AM1257" s="9">
        <v>8.5647183529419996E-2</v>
      </c>
      <c r="AN1257" s="9">
        <v>0</v>
      </c>
      <c r="AO1257" s="9">
        <v>8.9925296336169996E-2</v>
      </c>
      <c r="AP1257" s="9">
        <v>5.1947412760739997E-2</v>
      </c>
      <c r="AQ1257" s="9">
        <v>7.9766059377649995E-2</v>
      </c>
      <c r="AR1257" s="9">
        <v>5.923456012041E-2</v>
      </c>
      <c r="AS1257" s="9">
        <v>5.9106494156289997E-2</v>
      </c>
      <c r="AT1257" s="9">
        <v>5.3672402169980003E-2</v>
      </c>
      <c r="AU1257" s="9">
        <v>2.6496620411859999E-2</v>
      </c>
      <c r="AV1257" s="9">
        <v>7.9199305053750002E-2</v>
      </c>
      <c r="AW1257" s="9">
        <v>5.4677118341870001E-2</v>
      </c>
      <c r="AX1257" s="9">
        <v>5.9292484904729999E-2</v>
      </c>
    </row>
    <row r="1258" spans="1:50" x14ac:dyDescent="0.35">
      <c r="A1258" t="s">
        <v>727</v>
      </c>
      <c r="B1258" s="9">
        <v>8.1574339329799992E-3</v>
      </c>
      <c r="C1258" s="9">
        <v>7.9560318920020006E-3</v>
      </c>
      <c r="D1258" s="9">
        <v>8.0235676195670007E-3</v>
      </c>
      <c r="E1258" s="9">
        <v>2.364174503541E-2</v>
      </c>
      <c r="F1258" s="9">
        <v>6.7392104655959999E-3</v>
      </c>
      <c r="G1258" s="9">
        <v>3.6240243288050001E-3</v>
      </c>
      <c r="H1258" s="9">
        <v>5.2680859684289998E-3</v>
      </c>
      <c r="I1258" s="9">
        <v>1.130246777238E-2</v>
      </c>
      <c r="J1258" s="9">
        <v>0</v>
      </c>
      <c r="K1258" s="9">
        <v>1.0333970257990001E-2</v>
      </c>
      <c r="L1258" s="9">
        <v>5.3243600094449997E-3</v>
      </c>
      <c r="M1258" s="9">
        <v>1.6640969150820001E-3</v>
      </c>
      <c r="N1258" s="9">
        <v>8.3213327258839995E-3</v>
      </c>
      <c r="O1258" s="9">
        <v>1.8215860837249999E-2</v>
      </c>
      <c r="P1258" s="9">
        <v>2.3944579053610002E-3</v>
      </c>
      <c r="Q1258" s="9">
        <v>4.1138877480330002E-3</v>
      </c>
      <c r="R1258" s="9">
        <v>8.2891088158249995E-3</v>
      </c>
      <c r="S1258" s="9">
        <v>1.734087096198E-2</v>
      </c>
      <c r="T1258" s="9">
        <v>2.8771461811500001E-3</v>
      </c>
      <c r="U1258" s="9">
        <v>1.379845969294E-2</v>
      </c>
      <c r="V1258" s="9">
        <v>5.7986006309509999E-3</v>
      </c>
      <c r="W1258" s="9">
        <v>0</v>
      </c>
      <c r="X1258" s="9">
        <v>1.557676228076E-2</v>
      </c>
      <c r="Y1258" s="9">
        <v>0</v>
      </c>
      <c r="Z1258" s="9">
        <v>2.654713948282E-2</v>
      </c>
      <c r="AA1258" s="9">
        <v>4.0214107483539999E-3</v>
      </c>
      <c r="AB1258" s="9">
        <v>0</v>
      </c>
      <c r="AC1258" s="9">
        <v>0</v>
      </c>
      <c r="AD1258" s="9">
        <v>1.307454079193E-2</v>
      </c>
      <c r="AE1258" s="9">
        <v>0</v>
      </c>
      <c r="AF1258" s="9">
        <v>0</v>
      </c>
      <c r="AG1258" s="9">
        <v>1.267446855571E-2</v>
      </c>
      <c r="AH1258" s="9">
        <v>2.914175645665E-2</v>
      </c>
      <c r="AI1258" s="9">
        <v>4.6123033014439999E-3</v>
      </c>
      <c r="AJ1258" s="9">
        <v>4.8747390800089998E-3</v>
      </c>
      <c r="AK1258" s="9">
        <v>6.8845852490119997E-3</v>
      </c>
      <c r="AL1258" s="9">
        <v>4.0246986423239997E-3</v>
      </c>
      <c r="AM1258" s="9">
        <v>0</v>
      </c>
      <c r="AN1258" s="9">
        <v>2.0193244630399999E-2</v>
      </c>
      <c r="AO1258" s="11">
        <v>0.13041677106659999</v>
      </c>
      <c r="AP1258" s="9">
        <v>7.1878205972749996E-3</v>
      </c>
      <c r="AQ1258" s="9">
        <v>7.0503117519859996E-3</v>
      </c>
      <c r="AR1258" s="9">
        <v>8.1574339329799992E-3</v>
      </c>
      <c r="AS1258" s="9">
        <v>8.9702157618529992E-3</v>
      </c>
      <c r="AT1258" s="9">
        <v>0</v>
      </c>
      <c r="AU1258" s="9">
        <v>0</v>
      </c>
      <c r="AV1258" s="9">
        <v>0</v>
      </c>
      <c r="AW1258" s="9">
        <v>0</v>
      </c>
      <c r="AX1258" s="9">
        <v>7.9907130025520003E-3</v>
      </c>
    </row>
    <row r="1259" spans="1:50" x14ac:dyDescent="0.35">
      <c r="A1259" t="s">
        <v>679</v>
      </c>
      <c r="B1259" s="9">
        <v>2.1914090666970001E-2</v>
      </c>
      <c r="C1259" s="9">
        <v>1.834574221058E-2</v>
      </c>
      <c r="D1259" s="9">
        <v>2.5336241202240001E-2</v>
      </c>
      <c r="E1259" s="9">
        <v>8.9247985281590003E-3</v>
      </c>
      <c r="F1259" s="9">
        <v>3.5261795908790002E-3</v>
      </c>
      <c r="G1259" s="9">
        <v>1.4018382415150001E-2</v>
      </c>
      <c r="H1259" s="10">
        <v>8.4810477516400005E-3</v>
      </c>
      <c r="I1259" s="9">
        <v>1.3725603372299999E-2</v>
      </c>
      <c r="J1259" s="9">
        <v>2.3339370646519999E-2</v>
      </c>
      <c r="K1259" s="11">
        <v>6.3073989189400007E-2</v>
      </c>
      <c r="L1259" s="9">
        <v>2.385719775484E-2</v>
      </c>
      <c r="M1259" s="9">
        <v>1.8945531843200001E-2</v>
      </c>
      <c r="N1259" s="9">
        <v>2.9593452066480001E-2</v>
      </c>
      <c r="O1259" s="9">
        <v>1.6036296564930001E-2</v>
      </c>
      <c r="P1259" s="9">
        <v>8.0655382742009993E-3</v>
      </c>
      <c r="Q1259" s="9">
        <v>1.2230001320939999E-2</v>
      </c>
      <c r="R1259" s="9">
        <v>1.8723818822440001E-2</v>
      </c>
      <c r="S1259" s="11">
        <v>4.6220737923720001E-2</v>
      </c>
      <c r="T1259" s="10">
        <v>9.2346103920240008E-3</v>
      </c>
      <c r="U1259" s="11">
        <v>3.5459806017270001E-2</v>
      </c>
      <c r="V1259" s="9">
        <v>1.5565932887560001E-2</v>
      </c>
      <c r="W1259" s="9">
        <v>4.6185261859619998E-2</v>
      </c>
      <c r="X1259" s="9">
        <v>0</v>
      </c>
      <c r="Y1259" s="9">
        <v>1.390066926964E-2</v>
      </c>
      <c r="Z1259" s="9">
        <v>1.447590841626E-2</v>
      </c>
      <c r="AA1259" s="9">
        <v>2.6218020374580001E-2</v>
      </c>
      <c r="AB1259" s="9">
        <v>0</v>
      </c>
      <c r="AC1259" s="9">
        <v>1.8255200214909999E-2</v>
      </c>
      <c r="AD1259" s="9">
        <v>1.5932191164110002E-2</v>
      </c>
      <c r="AE1259" s="9">
        <v>3.4960527699159999E-2</v>
      </c>
      <c r="AF1259" s="9">
        <v>1.234653104178E-2</v>
      </c>
      <c r="AG1259" s="9">
        <v>2.6284667677270002E-2</v>
      </c>
      <c r="AH1259" s="9">
        <v>9.6677140963739999E-3</v>
      </c>
      <c r="AI1259" s="9">
        <v>2.3001451430450001E-2</v>
      </c>
      <c r="AJ1259" s="9">
        <v>1.5666970726760002E-2</v>
      </c>
      <c r="AK1259" s="9">
        <v>2.1046864347220001E-2</v>
      </c>
      <c r="AL1259" s="9">
        <v>2.6592199958010002E-2</v>
      </c>
      <c r="AM1259" s="9">
        <v>9.0498768514059996E-3</v>
      </c>
      <c r="AN1259" s="9">
        <v>4.5007369787680003E-2</v>
      </c>
      <c r="AO1259" s="9">
        <v>0</v>
      </c>
      <c r="AP1259" s="9">
        <v>2.3250382624249999E-2</v>
      </c>
      <c r="AQ1259" s="9">
        <v>2.5641543887839999E-2</v>
      </c>
      <c r="AR1259" s="9">
        <v>2.1914090666970001E-2</v>
      </c>
      <c r="AS1259" s="9">
        <v>2.1608836598940001E-2</v>
      </c>
      <c r="AT1259" s="9">
        <v>1.234653104178E-2</v>
      </c>
      <c r="AU1259" s="9">
        <v>1.6885299351910001E-2</v>
      </c>
      <c r="AV1259" s="9">
        <v>3.4960527699159999E-2</v>
      </c>
      <c r="AW1259" s="9">
        <v>4.7265846877190001E-2</v>
      </c>
      <c r="AX1259" s="9">
        <v>2.193552020022E-2</v>
      </c>
    </row>
    <row r="1260" spans="1:50" x14ac:dyDescent="0.35">
      <c r="A1260" t="s">
        <v>391</v>
      </c>
      <c r="B1260" s="9">
        <v>1</v>
      </c>
      <c r="C1260" s="9">
        <v>1</v>
      </c>
      <c r="D1260" s="9">
        <v>1</v>
      </c>
      <c r="E1260" s="9">
        <v>1</v>
      </c>
      <c r="F1260" s="9">
        <v>1</v>
      </c>
      <c r="G1260" s="9">
        <v>1</v>
      </c>
      <c r="H1260" s="9">
        <v>1</v>
      </c>
      <c r="I1260" s="9">
        <v>1</v>
      </c>
      <c r="J1260" s="9">
        <v>1</v>
      </c>
      <c r="K1260" s="9">
        <v>1</v>
      </c>
      <c r="L1260" s="9">
        <v>1</v>
      </c>
      <c r="M1260" s="9">
        <v>1</v>
      </c>
      <c r="N1260" s="9">
        <v>1</v>
      </c>
      <c r="O1260" s="9">
        <v>1</v>
      </c>
      <c r="P1260" s="9">
        <v>1</v>
      </c>
      <c r="Q1260" s="9">
        <v>1</v>
      </c>
      <c r="R1260" s="9">
        <v>1</v>
      </c>
      <c r="S1260" s="9">
        <v>1</v>
      </c>
      <c r="T1260" s="9">
        <v>1</v>
      </c>
      <c r="U1260" s="9">
        <v>1</v>
      </c>
      <c r="V1260" s="9">
        <v>1</v>
      </c>
      <c r="W1260" s="9">
        <v>1</v>
      </c>
      <c r="X1260" s="9">
        <v>1</v>
      </c>
      <c r="Y1260" s="9">
        <v>1</v>
      </c>
      <c r="Z1260" s="9">
        <v>1</v>
      </c>
      <c r="AA1260" s="9">
        <v>1</v>
      </c>
      <c r="AB1260" s="9">
        <v>1</v>
      </c>
      <c r="AC1260" s="9">
        <v>1</v>
      </c>
      <c r="AD1260" s="9">
        <v>1</v>
      </c>
      <c r="AE1260" s="9">
        <v>1</v>
      </c>
      <c r="AF1260" s="9">
        <v>1</v>
      </c>
      <c r="AG1260" s="9">
        <v>1</v>
      </c>
      <c r="AH1260" s="9">
        <v>1</v>
      </c>
      <c r="AI1260" s="9">
        <v>1</v>
      </c>
      <c r="AJ1260" s="9">
        <v>1</v>
      </c>
      <c r="AK1260" s="9">
        <v>1</v>
      </c>
      <c r="AL1260" s="9">
        <v>1</v>
      </c>
      <c r="AM1260" s="9">
        <v>1</v>
      </c>
      <c r="AN1260" s="9">
        <v>1</v>
      </c>
      <c r="AO1260" s="9">
        <v>1</v>
      </c>
      <c r="AP1260" s="9">
        <v>1</v>
      </c>
      <c r="AQ1260" s="9">
        <v>1</v>
      </c>
      <c r="AR1260" s="9">
        <v>1</v>
      </c>
      <c r="AS1260" s="9">
        <v>1</v>
      </c>
      <c r="AT1260" s="9">
        <v>1</v>
      </c>
      <c r="AU1260" s="9">
        <v>1</v>
      </c>
      <c r="AV1260" s="9">
        <v>1</v>
      </c>
      <c r="AW1260" s="9">
        <v>1</v>
      </c>
      <c r="AX1260" s="9">
        <v>1</v>
      </c>
    </row>
    <row r="1261" spans="1:50" x14ac:dyDescent="0.35">
      <c r="A1261" t="s">
        <v>341</v>
      </c>
      <c r="B1261" s="6">
        <v>1373</v>
      </c>
      <c r="C1261" s="6">
        <v>635</v>
      </c>
      <c r="D1261" s="6">
        <v>729</v>
      </c>
      <c r="E1261" s="6">
        <v>217</v>
      </c>
      <c r="F1261" s="6">
        <v>212</v>
      </c>
      <c r="G1261" s="6">
        <v>299</v>
      </c>
      <c r="H1261" s="6">
        <v>511</v>
      </c>
      <c r="I1261" s="6">
        <v>209</v>
      </c>
      <c r="J1261" s="6">
        <v>168</v>
      </c>
      <c r="K1261" s="6">
        <v>268</v>
      </c>
      <c r="L1261" s="6">
        <v>243</v>
      </c>
      <c r="M1261" s="6">
        <v>412</v>
      </c>
      <c r="N1261" s="6">
        <v>372</v>
      </c>
      <c r="O1261" s="6">
        <v>346</v>
      </c>
      <c r="P1261" s="6">
        <v>438</v>
      </c>
      <c r="Q1261" s="6">
        <v>234</v>
      </c>
      <c r="R1261" s="6">
        <v>280</v>
      </c>
      <c r="S1261" s="6">
        <v>421</v>
      </c>
      <c r="T1261" s="6">
        <v>672</v>
      </c>
      <c r="U1261" s="6">
        <v>701</v>
      </c>
      <c r="V1261" s="6">
        <v>138</v>
      </c>
      <c r="W1261" s="6">
        <v>82</v>
      </c>
      <c r="X1261" s="6">
        <v>67</v>
      </c>
      <c r="Y1261" s="6">
        <v>179</v>
      </c>
      <c r="Z1261" s="6">
        <v>122</v>
      </c>
      <c r="AA1261" s="6">
        <v>240</v>
      </c>
      <c r="AB1261" s="6">
        <v>79</v>
      </c>
      <c r="AC1261" s="6">
        <v>127</v>
      </c>
      <c r="AD1261" s="6">
        <v>182</v>
      </c>
      <c r="AE1261" s="6">
        <v>159</v>
      </c>
      <c r="AF1261" s="6">
        <v>186</v>
      </c>
      <c r="AG1261" s="6">
        <v>35</v>
      </c>
      <c r="AH1261" s="6">
        <v>86</v>
      </c>
      <c r="AI1261" s="6">
        <v>398</v>
      </c>
      <c r="AJ1261" s="6">
        <v>467</v>
      </c>
      <c r="AK1261" s="6">
        <v>425</v>
      </c>
      <c r="AL1261" s="6">
        <v>254</v>
      </c>
      <c r="AM1261" s="6">
        <v>174</v>
      </c>
      <c r="AN1261" s="6">
        <v>33</v>
      </c>
      <c r="AO1261" s="6">
        <v>41</v>
      </c>
      <c r="AP1261" s="6">
        <v>835</v>
      </c>
      <c r="AQ1261" s="6">
        <v>287</v>
      </c>
      <c r="AR1261" s="6">
        <v>1373</v>
      </c>
      <c r="AS1261" s="6">
        <v>933</v>
      </c>
      <c r="AT1261" s="6">
        <v>186</v>
      </c>
      <c r="AU1261" s="6">
        <v>135</v>
      </c>
      <c r="AV1261" s="6">
        <v>159</v>
      </c>
      <c r="AW1261" s="6">
        <v>116</v>
      </c>
      <c r="AX1261" s="6">
        <v>1364</v>
      </c>
    </row>
    <row r="1262" spans="1:50" x14ac:dyDescent="0.35">
      <c r="A1262" t="s">
        <v>728</v>
      </c>
    </row>
    <row r="1263" spans="1:50" x14ac:dyDescent="0.35">
      <c r="A1263" t="s">
        <v>343</v>
      </c>
    </row>
    <row r="1267" spans="1:50" x14ac:dyDescent="0.35">
      <c r="A1267" s="3" t="s">
        <v>337</v>
      </c>
    </row>
    <row r="1268" spans="1:50" x14ac:dyDescent="0.35">
      <c r="A1268" t="s">
        <v>120</v>
      </c>
    </row>
    <row r="1269" spans="1:50" ht="130.5" x14ac:dyDescent="0.35">
      <c r="A1269" s="4" t="s">
        <v>393</v>
      </c>
      <c r="B1269" s="4" t="s">
        <v>344</v>
      </c>
      <c r="C1269" s="4" t="s">
        <v>345</v>
      </c>
      <c r="D1269" s="4" t="s">
        <v>346</v>
      </c>
      <c r="E1269" s="4" t="s">
        <v>579</v>
      </c>
      <c r="F1269" s="4" t="s">
        <v>348</v>
      </c>
      <c r="G1269" s="4" t="s">
        <v>349</v>
      </c>
      <c r="H1269" s="4" t="s">
        <v>350</v>
      </c>
      <c r="I1269" s="4" t="s">
        <v>351</v>
      </c>
      <c r="J1269" s="4" t="s">
        <v>352</v>
      </c>
      <c r="K1269" s="4" t="s">
        <v>353</v>
      </c>
      <c r="L1269" s="4" t="s">
        <v>580</v>
      </c>
      <c r="M1269" s="4" t="s">
        <v>581</v>
      </c>
      <c r="N1269" s="4" t="s">
        <v>356</v>
      </c>
      <c r="O1269" s="4" t="s">
        <v>357</v>
      </c>
      <c r="P1269" s="4" t="s">
        <v>582</v>
      </c>
      <c r="Q1269" s="4" t="s">
        <v>359</v>
      </c>
      <c r="R1269" s="4" t="s">
        <v>361</v>
      </c>
      <c r="S1269" s="4" t="s">
        <v>362</v>
      </c>
      <c r="T1269" s="4" t="s">
        <v>360</v>
      </c>
      <c r="U1269" s="4" t="s">
        <v>363</v>
      </c>
      <c r="V1269" s="4" t="s">
        <v>364</v>
      </c>
      <c r="W1269" s="4" t="s">
        <v>365</v>
      </c>
      <c r="X1269" s="4" t="s">
        <v>366</v>
      </c>
      <c r="Y1269" s="4" t="s">
        <v>367</v>
      </c>
      <c r="Z1269" s="4" t="s">
        <v>368</v>
      </c>
      <c r="AA1269" s="4" t="s">
        <v>369</v>
      </c>
      <c r="AB1269" s="4" t="s">
        <v>370</v>
      </c>
      <c r="AC1269" s="4" t="s">
        <v>371</v>
      </c>
      <c r="AD1269" s="4" t="s">
        <v>372</v>
      </c>
      <c r="AE1269" s="4" t="s">
        <v>373</v>
      </c>
      <c r="AF1269" s="4" t="s">
        <v>374</v>
      </c>
      <c r="AG1269" s="4" t="s">
        <v>375</v>
      </c>
      <c r="AH1269" s="4" t="s">
        <v>376</v>
      </c>
      <c r="AI1269" s="4" t="s">
        <v>583</v>
      </c>
      <c r="AJ1269" s="4" t="s">
        <v>584</v>
      </c>
      <c r="AK1269" s="4" t="s">
        <v>380</v>
      </c>
      <c r="AL1269" s="4" t="s">
        <v>381</v>
      </c>
      <c r="AM1269" s="4" t="s">
        <v>379</v>
      </c>
      <c r="AN1269" s="4" t="s">
        <v>382</v>
      </c>
      <c r="AO1269" s="4" t="s">
        <v>383</v>
      </c>
      <c r="AP1269" s="4" t="s">
        <v>585</v>
      </c>
      <c r="AQ1269" s="4" t="s">
        <v>586</v>
      </c>
      <c r="AR1269" s="4" t="s">
        <v>587</v>
      </c>
      <c r="AS1269" s="4" t="s">
        <v>182</v>
      </c>
      <c r="AT1269" s="4" t="s">
        <v>389</v>
      </c>
      <c r="AU1269" s="4" t="s">
        <v>298</v>
      </c>
      <c r="AV1269" s="4" t="s">
        <v>390</v>
      </c>
      <c r="AW1269" s="4" t="s">
        <v>299</v>
      </c>
      <c r="AX1269" s="4" t="s">
        <v>391</v>
      </c>
    </row>
    <row r="1270" spans="1:50" x14ac:dyDescent="0.35">
      <c r="A1270" t="s">
        <v>729</v>
      </c>
      <c r="B1270" s="9">
        <v>0.3975911819024</v>
      </c>
      <c r="C1270" s="9">
        <v>0.36088584286199998</v>
      </c>
      <c r="D1270" s="9">
        <v>0.43293707545709997</v>
      </c>
      <c r="E1270" s="10">
        <v>0.28603450137309999</v>
      </c>
      <c r="F1270" s="9">
        <v>0.36283751125590002</v>
      </c>
      <c r="G1270" s="9">
        <v>0.35269107729400001</v>
      </c>
      <c r="H1270" s="9">
        <v>0.3580459299812</v>
      </c>
      <c r="I1270" s="9">
        <v>0.48595380075389999</v>
      </c>
      <c r="J1270" s="9">
        <v>0.44391722684590001</v>
      </c>
      <c r="K1270" s="9">
        <v>0.42461175003950002</v>
      </c>
      <c r="L1270" s="9">
        <v>0.43632012339600001</v>
      </c>
      <c r="M1270" s="9">
        <v>0.39358603806199999</v>
      </c>
      <c r="N1270" s="9">
        <v>0.383358292313</v>
      </c>
      <c r="O1270" s="9">
        <v>0.38863734470700001</v>
      </c>
      <c r="P1270" s="9">
        <v>0.38904910171910001</v>
      </c>
      <c r="Q1270" s="9">
        <v>0.4373960772878</v>
      </c>
      <c r="R1270" s="9">
        <v>0.39103612972189999</v>
      </c>
      <c r="S1270" s="9">
        <v>0.39297688565619998</v>
      </c>
      <c r="T1270" s="9">
        <v>0.40262134392280002</v>
      </c>
      <c r="U1270" s="9">
        <v>0.39221736993079998</v>
      </c>
      <c r="V1270" s="9">
        <v>0.38440308341930002</v>
      </c>
      <c r="W1270" s="9">
        <v>0.33779543407360002</v>
      </c>
      <c r="X1270" s="9">
        <v>0.36520921915490001</v>
      </c>
      <c r="Y1270" s="9">
        <v>0.43941697690449999</v>
      </c>
      <c r="Z1270" s="9">
        <v>0.34599589425409999</v>
      </c>
      <c r="AA1270" s="11">
        <v>0.48563967694589999</v>
      </c>
      <c r="AB1270" s="9">
        <v>0.30419726750530002</v>
      </c>
      <c r="AC1270" s="9">
        <v>0.43757359412640001</v>
      </c>
      <c r="AD1270" s="9">
        <v>0.450260551048</v>
      </c>
      <c r="AE1270" s="9">
        <v>0.33704111975610002</v>
      </c>
      <c r="AF1270" s="9">
        <v>0.44633046838399998</v>
      </c>
      <c r="AG1270" s="9">
        <v>0.51025679595609996</v>
      </c>
      <c r="AH1270" s="9">
        <v>0.3343514458811</v>
      </c>
      <c r="AI1270" s="9">
        <v>0.43872631186920003</v>
      </c>
      <c r="AJ1270" s="9">
        <v>0.41981556255230001</v>
      </c>
      <c r="AK1270" s="9">
        <v>0.44136087576729999</v>
      </c>
      <c r="AL1270" s="9">
        <v>0.46010687712420001</v>
      </c>
      <c r="AM1270" s="9">
        <v>0.4069945349861</v>
      </c>
      <c r="AN1270" s="9">
        <v>0.26506511605130001</v>
      </c>
      <c r="AO1270" s="9">
        <v>0.27103870577209999</v>
      </c>
      <c r="AP1270" s="9">
        <v>0.42911600050190002</v>
      </c>
      <c r="AQ1270" s="9">
        <v>0.32090837041839998</v>
      </c>
      <c r="AR1270" s="9">
        <v>0.3975911819024</v>
      </c>
      <c r="AS1270" s="9">
        <v>0.40544235675130003</v>
      </c>
      <c r="AT1270" s="9">
        <v>0.44633046838399998</v>
      </c>
      <c r="AU1270" s="9">
        <v>0.41657840375999999</v>
      </c>
      <c r="AV1270" s="9">
        <v>0.33704111975610002</v>
      </c>
      <c r="AW1270" s="9">
        <v>0.2775295175968</v>
      </c>
      <c r="AX1270" s="9">
        <v>0.3978857665019</v>
      </c>
    </row>
    <row r="1271" spans="1:50" x14ac:dyDescent="0.35">
      <c r="A1271" t="s">
        <v>730</v>
      </c>
      <c r="B1271" s="9">
        <v>0.28858272408680002</v>
      </c>
      <c r="C1271" s="9">
        <v>0.27224983762999999</v>
      </c>
      <c r="D1271" s="9">
        <v>0.30449995175810002</v>
      </c>
      <c r="E1271" s="9">
        <v>0.21508799574109999</v>
      </c>
      <c r="F1271" s="10">
        <v>0.19932964294040001</v>
      </c>
      <c r="G1271" s="9">
        <v>0.2880293071094</v>
      </c>
      <c r="H1271" s="10">
        <v>0.24121742849139999</v>
      </c>
      <c r="I1271" s="9">
        <v>0.26433286975949999</v>
      </c>
      <c r="J1271" s="9">
        <v>0.36714829237509999</v>
      </c>
      <c r="K1271" s="11">
        <v>0.38934167726020003</v>
      </c>
      <c r="L1271" s="9">
        <v>0.26532232199619998</v>
      </c>
      <c r="M1271" s="9">
        <v>0.29451588021839997</v>
      </c>
      <c r="N1271" s="9">
        <v>0.27874696495649998</v>
      </c>
      <c r="O1271" s="9">
        <v>0.30901505479050001</v>
      </c>
      <c r="P1271" s="9">
        <v>0.26859925045909999</v>
      </c>
      <c r="Q1271" s="9">
        <v>0.32173001315249999</v>
      </c>
      <c r="R1271" s="9">
        <v>0.27607311293960002</v>
      </c>
      <c r="S1271" s="9">
        <v>0.30552218732820002</v>
      </c>
      <c r="T1271" s="9">
        <v>0.28351442501259999</v>
      </c>
      <c r="U1271" s="9">
        <v>0.2939972785544</v>
      </c>
      <c r="V1271" s="9">
        <v>0.30237017062400001</v>
      </c>
      <c r="W1271" s="9">
        <v>0.32970902313020001</v>
      </c>
      <c r="X1271" s="9">
        <v>0.23347576207990001</v>
      </c>
      <c r="Y1271" s="9">
        <v>0.28537273340320002</v>
      </c>
      <c r="Z1271" s="9">
        <v>0.28440328982129998</v>
      </c>
      <c r="AA1271" s="9">
        <v>0.33005662494139998</v>
      </c>
      <c r="AB1271" s="9">
        <v>0.26790296610469999</v>
      </c>
      <c r="AC1271" s="9">
        <v>0.35134476902759998</v>
      </c>
      <c r="AD1271" s="9">
        <v>0.20983524838600001</v>
      </c>
      <c r="AE1271" s="9">
        <v>0.33637957422609999</v>
      </c>
      <c r="AF1271" s="11">
        <v>0.39964826514259999</v>
      </c>
      <c r="AG1271" s="9">
        <v>0.1283196110142</v>
      </c>
      <c r="AH1271" s="9">
        <v>0.21889239591679999</v>
      </c>
      <c r="AI1271" s="9">
        <v>0.34786714498799998</v>
      </c>
      <c r="AJ1271" s="9">
        <v>0.27029586329060001</v>
      </c>
      <c r="AK1271" s="9">
        <v>0.3320021334769</v>
      </c>
      <c r="AL1271" s="9">
        <v>0.34085837114520001</v>
      </c>
      <c r="AM1271" s="9">
        <v>0.32415037036709998</v>
      </c>
      <c r="AN1271" s="9">
        <v>0.21623376610260001</v>
      </c>
      <c r="AO1271" s="9">
        <v>0.27748636051699999</v>
      </c>
      <c r="AP1271" s="9">
        <v>0.30054617704859998</v>
      </c>
      <c r="AQ1271" s="9">
        <v>0.28927637102539999</v>
      </c>
      <c r="AR1271" s="9">
        <v>0.28858272408680002</v>
      </c>
      <c r="AS1271" s="9">
        <v>0.27563298446939999</v>
      </c>
      <c r="AT1271" s="11">
        <v>0.39964826514259999</v>
      </c>
      <c r="AU1271" s="9">
        <v>0.38607938403429998</v>
      </c>
      <c r="AV1271" s="9">
        <v>0.33637957422609999</v>
      </c>
      <c r="AW1271" s="9">
        <v>0.31698946159640001</v>
      </c>
      <c r="AX1271" s="9">
        <v>0.2888109944228</v>
      </c>
    </row>
    <row r="1272" spans="1:50" x14ac:dyDescent="0.35">
      <c r="A1272" t="s">
        <v>731</v>
      </c>
      <c r="B1272" s="9">
        <v>0.25119978689990002</v>
      </c>
      <c r="C1272" s="9">
        <v>0.25009460520060001</v>
      </c>
      <c r="D1272" s="9">
        <v>0.25265159758279998</v>
      </c>
      <c r="E1272" s="9">
        <v>0.25428511466010001</v>
      </c>
      <c r="F1272" s="9">
        <v>0.17962523162159999</v>
      </c>
      <c r="G1272" s="9">
        <v>0.24713293209269999</v>
      </c>
      <c r="H1272" s="9">
        <v>0.21150526303850001</v>
      </c>
      <c r="I1272" s="9">
        <v>0.27484745756939999</v>
      </c>
      <c r="J1272" s="9">
        <v>0.26748553258559998</v>
      </c>
      <c r="K1272" s="9">
        <v>0.30306553314599999</v>
      </c>
      <c r="L1272" s="9">
        <v>0.25828721326889997</v>
      </c>
      <c r="M1272" s="9">
        <v>0.26271667852649999</v>
      </c>
      <c r="N1272" s="9">
        <v>0.23377173365760001</v>
      </c>
      <c r="O1272" s="9">
        <v>0.2499546483467</v>
      </c>
      <c r="P1272" s="9">
        <v>0.24887510934000001</v>
      </c>
      <c r="Q1272" s="9">
        <v>0.263182287801</v>
      </c>
      <c r="R1272" s="9">
        <v>0.22385738638550001</v>
      </c>
      <c r="S1272" s="9">
        <v>0.26581110216659998</v>
      </c>
      <c r="T1272" s="9">
        <v>0.25289150310690001</v>
      </c>
      <c r="U1272" s="9">
        <v>0.2493924962464</v>
      </c>
      <c r="V1272" s="9">
        <v>0.24761395607039999</v>
      </c>
      <c r="W1272" s="9">
        <v>0.1884462566265</v>
      </c>
      <c r="X1272" s="9">
        <v>0.3244531820505</v>
      </c>
      <c r="Y1272" s="9">
        <v>0.23928116068960001</v>
      </c>
      <c r="Z1272" s="9">
        <v>0.2416832216673</v>
      </c>
      <c r="AA1272" s="9">
        <v>0.3037638091166</v>
      </c>
      <c r="AB1272" s="9">
        <v>0.24085482913360001</v>
      </c>
      <c r="AC1272" s="9">
        <v>0.32108940629830002</v>
      </c>
      <c r="AD1272" s="9">
        <v>0.30165930896729998</v>
      </c>
      <c r="AE1272" s="9">
        <v>0.26048477161619998</v>
      </c>
      <c r="AF1272" s="9">
        <v>0.2204362050291</v>
      </c>
      <c r="AG1272" s="9">
        <v>0.26746165346610001</v>
      </c>
      <c r="AH1272" s="9">
        <v>0.18077199115859999</v>
      </c>
      <c r="AI1272" s="9">
        <v>0.2366063937756</v>
      </c>
      <c r="AJ1272" s="11">
        <v>0.31492499608609997</v>
      </c>
      <c r="AK1272" s="9">
        <v>0.23284911998089999</v>
      </c>
      <c r="AL1272" s="9">
        <v>0.30450821086090002</v>
      </c>
      <c r="AM1272" s="9">
        <v>0.26524395460830003</v>
      </c>
      <c r="AN1272" s="9">
        <v>7.0233405348479994E-2</v>
      </c>
      <c r="AO1272" s="9">
        <v>0.29718570082169998</v>
      </c>
      <c r="AP1272" s="9">
        <v>0.25219978553290001</v>
      </c>
      <c r="AQ1272" s="9">
        <v>0.25621662534930001</v>
      </c>
      <c r="AR1272" s="9">
        <v>0.25119978689990002</v>
      </c>
      <c r="AS1272" s="9">
        <v>0.26240927109419998</v>
      </c>
      <c r="AT1272" s="9">
        <v>0.2204362050291</v>
      </c>
      <c r="AU1272" s="9">
        <v>0.1951271707327</v>
      </c>
      <c r="AV1272" s="9">
        <v>0.26048477161619998</v>
      </c>
      <c r="AW1272" s="9">
        <v>0.24654947238880001</v>
      </c>
      <c r="AX1272" s="9">
        <v>0.25140767812780002</v>
      </c>
    </row>
    <row r="1273" spans="1:50" x14ac:dyDescent="0.35">
      <c r="A1273" t="s">
        <v>732</v>
      </c>
      <c r="B1273" s="9">
        <v>0.3024184984951</v>
      </c>
      <c r="C1273" s="9">
        <v>0.31785613459360001</v>
      </c>
      <c r="D1273" s="9">
        <v>0.28782484580849999</v>
      </c>
      <c r="E1273" s="9">
        <v>0.27632183491340001</v>
      </c>
      <c r="F1273" s="9">
        <v>0.29329106776960001</v>
      </c>
      <c r="G1273" s="9">
        <v>0.28369182980129998</v>
      </c>
      <c r="H1273" s="9">
        <v>0.28875789591110002</v>
      </c>
      <c r="I1273" s="9">
        <v>0.32750871283459998</v>
      </c>
      <c r="J1273" s="9">
        <v>0.37020679530770001</v>
      </c>
      <c r="K1273" s="9">
        <v>0.27314493634569997</v>
      </c>
      <c r="L1273" s="9">
        <v>0.30806087882819999</v>
      </c>
      <c r="M1273" s="9">
        <v>0.30460877985849999</v>
      </c>
      <c r="N1273" s="9">
        <v>0.302964679593</v>
      </c>
      <c r="O1273" s="9">
        <v>0.29487697459009998</v>
      </c>
      <c r="P1273" s="9">
        <v>0.29561483693599999</v>
      </c>
      <c r="Q1273" s="9">
        <v>0.32302566510440001</v>
      </c>
      <c r="R1273" s="9">
        <v>0.34788053563580001</v>
      </c>
      <c r="S1273" s="9">
        <v>0.27162287384599998</v>
      </c>
      <c r="T1273" s="9">
        <v>0.3033097629273</v>
      </c>
      <c r="U1273" s="9">
        <v>0.30146634477610001</v>
      </c>
      <c r="V1273" s="9">
        <v>0.34155089742630002</v>
      </c>
      <c r="W1273" s="9">
        <v>0.34370234247620002</v>
      </c>
      <c r="X1273" s="9">
        <v>0.27805477858920002</v>
      </c>
      <c r="Y1273" s="9">
        <v>0.37275294882280002</v>
      </c>
      <c r="Z1273" s="9">
        <v>0.26897339104040002</v>
      </c>
      <c r="AA1273" s="9">
        <v>0.3124490794923</v>
      </c>
      <c r="AB1273" s="9">
        <v>0.39392596138340003</v>
      </c>
      <c r="AC1273" s="9">
        <v>0.28184709823039999</v>
      </c>
      <c r="AD1273" s="10">
        <v>0.1843417533276</v>
      </c>
      <c r="AE1273" s="9">
        <v>0.37812971308240001</v>
      </c>
      <c r="AF1273" s="11">
        <v>0.41648928582299999</v>
      </c>
      <c r="AG1273" s="9">
        <v>0.39549569689719999</v>
      </c>
      <c r="AH1273" s="9">
        <v>0.17114711547530001</v>
      </c>
      <c r="AI1273" s="11">
        <v>0.37754182815289999</v>
      </c>
      <c r="AJ1273" s="10">
        <v>0.21359752763500001</v>
      </c>
      <c r="AK1273" s="9">
        <v>0.3513978422008</v>
      </c>
      <c r="AL1273" s="11">
        <v>0.39939784449139998</v>
      </c>
      <c r="AM1273" s="11">
        <v>0.4738809327156</v>
      </c>
      <c r="AN1273" s="9">
        <v>0.1833712098193</v>
      </c>
      <c r="AO1273" s="9">
        <v>0.166208442944</v>
      </c>
      <c r="AP1273" s="11">
        <v>0.34331026241719997</v>
      </c>
      <c r="AQ1273" s="9">
        <v>0.25489160201029998</v>
      </c>
      <c r="AR1273" s="9">
        <v>0.3024184984951</v>
      </c>
      <c r="AS1273" s="9">
        <v>0.27940968791170001</v>
      </c>
      <c r="AT1273" s="11">
        <v>0.41648928582299999</v>
      </c>
      <c r="AU1273" s="11">
        <v>0.427727427105</v>
      </c>
      <c r="AV1273" s="9">
        <v>0.37812971308240001</v>
      </c>
      <c r="AW1273" s="9">
        <v>0.3657347277047</v>
      </c>
      <c r="AX1273" s="9">
        <v>0.30243439437019998</v>
      </c>
    </row>
    <row r="1274" spans="1:50" x14ac:dyDescent="0.35">
      <c r="A1274" t="s">
        <v>733</v>
      </c>
      <c r="B1274" s="9">
        <v>0.21314578710670001</v>
      </c>
      <c r="C1274" s="9">
        <v>0.1922135463886</v>
      </c>
      <c r="D1274" s="9">
        <v>0.2326634850646</v>
      </c>
      <c r="E1274" s="9">
        <v>0.18622299225739999</v>
      </c>
      <c r="F1274" s="9">
        <v>0.24686711402280001</v>
      </c>
      <c r="G1274" s="11">
        <v>0.30845825182550002</v>
      </c>
      <c r="H1274" s="11">
        <v>0.27595309079949998</v>
      </c>
      <c r="I1274" s="9">
        <v>0.2012398427091</v>
      </c>
      <c r="J1274" s="9">
        <v>0.1881396244231</v>
      </c>
      <c r="K1274" s="10">
        <v>0.1186249644959</v>
      </c>
      <c r="L1274" s="9">
        <v>0.2255834105864</v>
      </c>
      <c r="M1274" s="9">
        <v>0.2095000820829</v>
      </c>
      <c r="N1274" s="9">
        <v>0.22201958355429999</v>
      </c>
      <c r="O1274" s="9">
        <v>0.19898519241410001</v>
      </c>
      <c r="P1274" s="9">
        <v>0.23939318037480001</v>
      </c>
      <c r="Q1274" s="9">
        <v>0.23389131080510001</v>
      </c>
      <c r="R1274" s="9">
        <v>0.22754091430740001</v>
      </c>
      <c r="S1274" s="10">
        <v>0.16053083871189999</v>
      </c>
      <c r="T1274" s="9">
        <v>0.23784866377380001</v>
      </c>
      <c r="U1274" s="9">
        <v>0.1867552625418</v>
      </c>
      <c r="V1274" s="9">
        <v>0.26089487997439997</v>
      </c>
      <c r="W1274" s="9">
        <v>0.26480097745679998</v>
      </c>
      <c r="X1274" s="9">
        <v>0.2243174147317</v>
      </c>
      <c r="Y1274" s="9">
        <v>0.20499325999080001</v>
      </c>
      <c r="Z1274" s="9">
        <v>0.26306184815849998</v>
      </c>
      <c r="AA1274" s="9">
        <v>0.24759139169960001</v>
      </c>
      <c r="AB1274" s="9">
        <v>0.1490419372672</v>
      </c>
      <c r="AC1274" s="9">
        <v>0.24582598309629999</v>
      </c>
      <c r="AD1274" s="9">
        <v>0.23986067637149999</v>
      </c>
      <c r="AE1274" s="9">
        <v>0.22210967782070001</v>
      </c>
      <c r="AF1274" s="9">
        <v>0.1898982183746</v>
      </c>
      <c r="AG1274" s="9">
        <v>0.19924911616409999</v>
      </c>
      <c r="AH1274" s="9">
        <v>0.20437613633839999</v>
      </c>
      <c r="AI1274" s="9">
        <v>0.25090717392860001</v>
      </c>
      <c r="AJ1274" s="9">
        <v>0.22486444099880001</v>
      </c>
      <c r="AK1274" s="11">
        <v>0.29328357499070001</v>
      </c>
      <c r="AL1274" s="9">
        <v>0.25422626983739999</v>
      </c>
      <c r="AM1274" s="9">
        <v>0.16901640409349999</v>
      </c>
      <c r="AN1274" s="9">
        <v>0.1334215084657</v>
      </c>
      <c r="AO1274" s="9">
        <v>0.1171022080765</v>
      </c>
      <c r="AP1274" s="9">
        <v>0.2018477285112</v>
      </c>
      <c r="AQ1274" s="9">
        <v>0.24260591068789999</v>
      </c>
      <c r="AR1274" s="9">
        <v>0.21314578710670001</v>
      </c>
      <c r="AS1274" s="9">
        <v>0.2186607742693</v>
      </c>
      <c r="AT1274" s="9">
        <v>0.1898982183746</v>
      </c>
      <c r="AU1274" s="9">
        <v>0.1526358970627</v>
      </c>
      <c r="AV1274" s="9">
        <v>0.22210967782070001</v>
      </c>
      <c r="AW1274" s="9">
        <v>0.1790868421764</v>
      </c>
      <c r="AX1274" s="9">
        <v>0.21298549696249999</v>
      </c>
    </row>
    <row r="1275" spans="1:50" x14ac:dyDescent="0.35">
      <c r="A1275" t="s">
        <v>734</v>
      </c>
      <c r="B1275" s="9">
        <v>0.18769356466439999</v>
      </c>
      <c r="C1275" s="9">
        <v>0.19873944340390001</v>
      </c>
      <c r="D1275" s="9">
        <v>0.1774082992836</v>
      </c>
      <c r="E1275" s="9">
        <v>0.1302177115018</v>
      </c>
      <c r="F1275" s="9">
        <v>0.16383223049779999</v>
      </c>
      <c r="G1275" s="9">
        <v>0.18409586985660001</v>
      </c>
      <c r="H1275" s="9">
        <v>0.17340159006530001</v>
      </c>
      <c r="I1275" s="9">
        <v>0.19778309019500001</v>
      </c>
      <c r="J1275" s="9">
        <v>0.22581803370030001</v>
      </c>
      <c r="K1275" s="9">
        <v>0.20899341419209999</v>
      </c>
      <c r="L1275" s="9">
        <v>0.15189488576890001</v>
      </c>
      <c r="M1275" s="9">
        <v>0.18286990886900001</v>
      </c>
      <c r="N1275" s="9">
        <v>0.18627882001189999</v>
      </c>
      <c r="O1275" s="9">
        <v>0.22204072917119999</v>
      </c>
      <c r="P1275" s="9">
        <v>0.1856896744083</v>
      </c>
      <c r="Q1275" s="9">
        <v>0.21777892899599999</v>
      </c>
      <c r="R1275" s="9">
        <v>0.1913152625699</v>
      </c>
      <c r="S1275" s="9">
        <v>0.17307058674940001</v>
      </c>
      <c r="T1275" s="9">
        <v>0.19469795528370001</v>
      </c>
      <c r="U1275" s="9">
        <v>0.18021064900280001</v>
      </c>
      <c r="V1275" s="9">
        <v>0.2185459038707</v>
      </c>
      <c r="W1275" s="9">
        <v>0.13397236401150001</v>
      </c>
      <c r="X1275" s="9">
        <v>0.12985109236930001</v>
      </c>
      <c r="Y1275" s="9">
        <v>0.1882984282288</v>
      </c>
      <c r="Z1275" s="9">
        <v>0.1548071810179</v>
      </c>
      <c r="AA1275" s="9">
        <v>0.22044462771029999</v>
      </c>
      <c r="AB1275" s="9">
        <v>0.12462032280639999</v>
      </c>
      <c r="AC1275" s="9">
        <v>0.20255761446680001</v>
      </c>
      <c r="AD1275" s="9">
        <v>0.1807762194186</v>
      </c>
      <c r="AE1275" s="9">
        <v>0.2149563060568</v>
      </c>
      <c r="AF1275" s="9">
        <v>0.2257559624412</v>
      </c>
      <c r="AG1275" s="9">
        <v>0.37689298315980002</v>
      </c>
      <c r="AH1275" s="9">
        <v>0.18763149867609999</v>
      </c>
      <c r="AI1275" s="9">
        <v>0.17280819645840001</v>
      </c>
      <c r="AJ1275" s="9">
        <v>0.2090315472705</v>
      </c>
      <c r="AK1275" s="9">
        <v>0.2084614611716</v>
      </c>
      <c r="AL1275" s="9">
        <v>0.24494967796479999</v>
      </c>
      <c r="AM1275" s="9">
        <v>0.22627728903300001</v>
      </c>
      <c r="AN1275" s="9">
        <v>0.1162525852975</v>
      </c>
      <c r="AO1275" s="9">
        <v>0.40748718302010001</v>
      </c>
      <c r="AP1275" s="9">
        <v>0.1899844070865</v>
      </c>
      <c r="AQ1275" s="9">
        <v>0.19727750121849999</v>
      </c>
      <c r="AR1275" s="9">
        <v>0.18769356466439999</v>
      </c>
      <c r="AS1275" s="9">
        <v>0.1729676993084</v>
      </c>
      <c r="AT1275" s="9">
        <v>0.2257559624412</v>
      </c>
      <c r="AU1275" s="9">
        <v>0.19700963209799999</v>
      </c>
      <c r="AV1275" s="9">
        <v>0.2149563060568</v>
      </c>
      <c r="AW1275" s="9">
        <v>0.19653403431149999</v>
      </c>
      <c r="AX1275" s="9">
        <v>0.187785422561</v>
      </c>
    </row>
    <row r="1276" spans="1:50" x14ac:dyDescent="0.35">
      <c r="A1276" t="s">
        <v>735</v>
      </c>
      <c r="B1276" s="9">
        <v>0.182824142213</v>
      </c>
      <c r="C1276" s="9">
        <v>0.1702057117552</v>
      </c>
      <c r="D1276" s="9">
        <v>0.195052646059</v>
      </c>
      <c r="E1276" s="9">
        <v>0.144659700458</v>
      </c>
      <c r="F1276" s="9">
        <v>0.18268965429219999</v>
      </c>
      <c r="G1276" s="9">
        <v>0.21180509685009999</v>
      </c>
      <c r="H1276" s="9">
        <v>0.1964392149643</v>
      </c>
      <c r="I1276" s="9">
        <v>0.2253827825883</v>
      </c>
      <c r="J1276" s="9">
        <v>0.17616743757889999</v>
      </c>
      <c r="K1276" s="9">
        <v>0.1390513713589</v>
      </c>
      <c r="L1276" s="9">
        <v>0.198916822455</v>
      </c>
      <c r="M1276" s="9">
        <v>0.16316490258249999</v>
      </c>
      <c r="N1276" s="9">
        <v>0.17916602316819999</v>
      </c>
      <c r="O1276" s="9">
        <v>0.19918802279260001</v>
      </c>
      <c r="P1276" s="9">
        <v>0.21768714254079999</v>
      </c>
      <c r="Q1276" s="9">
        <v>0.19860820803590001</v>
      </c>
      <c r="R1276" s="9">
        <v>0.16154411755959999</v>
      </c>
      <c r="S1276" s="9">
        <v>0.14471524446440001</v>
      </c>
      <c r="T1276" s="9">
        <v>0.2123311938586</v>
      </c>
      <c r="U1276" s="9">
        <v>0.15130123167160001</v>
      </c>
      <c r="V1276" s="9">
        <v>0.21016260230620001</v>
      </c>
      <c r="W1276" s="9">
        <v>0.23511890132989999</v>
      </c>
      <c r="X1276" s="9">
        <v>0.2350146985132</v>
      </c>
      <c r="Y1276" s="9">
        <v>0.25647497838689998</v>
      </c>
      <c r="Z1276" s="9">
        <v>0.18330193310580001</v>
      </c>
      <c r="AA1276" s="9">
        <v>0.19206949216870001</v>
      </c>
      <c r="AB1276" s="9">
        <v>0.13226331669390001</v>
      </c>
      <c r="AC1276" s="9">
        <v>0.1773817901209</v>
      </c>
      <c r="AD1276" s="9">
        <v>0.1532940152161</v>
      </c>
      <c r="AE1276" s="9">
        <v>0.2162950956843</v>
      </c>
      <c r="AF1276" s="9">
        <v>0.22574793229740001</v>
      </c>
      <c r="AG1276" s="9">
        <v>0.21208947170539999</v>
      </c>
      <c r="AH1276" s="9">
        <v>0.114173401344</v>
      </c>
      <c r="AI1276" s="11">
        <v>0.23762738232940001</v>
      </c>
      <c r="AJ1276" s="9">
        <v>0.1407590613037</v>
      </c>
      <c r="AK1276" s="9">
        <v>0.19375306180080001</v>
      </c>
      <c r="AL1276" s="11">
        <v>0.28694951651150002</v>
      </c>
      <c r="AM1276" s="11">
        <v>0.3153055233125</v>
      </c>
      <c r="AN1276" s="9">
        <v>0.1246721587899</v>
      </c>
      <c r="AO1276" s="9">
        <v>8.114251097215E-2</v>
      </c>
      <c r="AP1276" s="9">
        <v>0.19524414418030001</v>
      </c>
      <c r="AQ1276" s="9">
        <v>0.19316628948610001</v>
      </c>
      <c r="AR1276" s="9">
        <v>0.182824142213</v>
      </c>
      <c r="AS1276" s="9">
        <v>0.17446602657579999</v>
      </c>
      <c r="AT1276" s="9">
        <v>0.22574793229740001</v>
      </c>
      <c r="AU1276" s="9">
        <v>0.2243066969044</v>
      </c>
      <c r="AV1276" s="9">
        <v>0.2162950956843</v>
      </c>
      <c r="AW1276" s="9">
        <v>0.2245366241149</v>
      </c>
      <c r="AX1276" s="9">
        <v>0.18296516969669999</v>
      </c>
    </row>
    <row r="1277" spans="1:50" x14ac:dyDescent="0.35">
      <c r="A1277" t="s">
        <v>736</v>
      </c>
      <c r="B1277" s="9">
        <v>0.22009547571499999</v>
      </c>
      <c r="C1277" s="9">
        <v>0.24359032554000001</v>
      </c>
      <c r="D1277" s="9">
        <v>0.19818359345979999</v>
      </c>
      <c r="E1277" s="10">
        <v>0.12020785947610001</v>
      </c>
      <c r="F1277" s="9">
        <v>0.1637127802609</v>
      </c>
      <c r="G1277" s="9">
        <v>0.19072526213810001</v>
      </c>
      <c r="H1277" s="10">
        <v>0.17646923270830001</v>
      </c>
      <c r="I1277" s="9">
        <v>0.23017294152869999</v>
      </c>
      <c r="J1277" s="9">
        <v>0.29139553431240001</v>
      </c>
      <c r="K1277" s="11">
        <v>0.30050541430060002</v>
      </c>
      <c r="L1277" s="9">
        <v>0.19129359125180001</v>
      </c>
      <c r="M1277" s="9">
        <v>0.23699882861880001</v>
      </c>
      <c r="N1277" s="9">
        <v>0.2393490315846</v>
      </c>
      <c r="O1277" s="9">
        <v>0.20018846752950001</v>
      </c>
      <c r="P1277" s="9">
        <v>0.2270896971378</v>
      </c>
      <c r="Q1277" s="9">
        <v>0.2223887196936</v>
      </c>
      <c r="R1277" s="9">
        <v>0.19574714167759999</v>
      </c>
      <c r="S1277" s="9">
        <v>0.22579091024209999</v>
      </c>
      <c r="T1277" s="9">
        <v>0.2257700115997</v>
      </c>
      <c r="U1277" s="9">
        <v>0.21403326762970001</v>
      </c>
      <c r="V1277" s="9">
        <v>0.22704411274729999</v>
      </c>
      <c r="W1277" s="9">
        <v>0.1793893506083</v>
      </c>
      <c r="X1277" s="9">
        <v>0.1792218000944</v>
      </c>
      <c r="Y1277" s="9">
        <v>0.2301766539309</v>
      </c>
      <c r="Z1277" s="9">
        <v>0.176904506086</v>
      </c>
      <c r="AA1277" s="9">
        <v>0.2829670333955</v>
      </c>
      <c r="AB1277" s="9">
        <v>0.13284938517229999</v>
      </c>
      <c r="AC1277" s="9">
        <v>0.25044910976250001</v>
      </c>
      <c r="AD1277" s="10">
        <v>9.1264610877270003E-2</v>
      </c>
      <c r="AE1277" s="9">
        <v>0.31412231638080002</v>
      </c>
      <c r="AF1277" s="9">
        <v>0.24697743775789999</v>
      </c>
      <c r="AG1277" s="9">
        <v>0.24908330728799999</v>
      </c>
      <c r="AH1277" s="9">
        <v>0.102193367228</v>
      </c>
      <c r="AI1277" s="9">
        <v>0.27183021626039999</v>
      </c>
      <c r="AJ1277" s="10">
        <v>0.1548996294037</v>
      </c>
      <c r="AK1277" s="11">
        <v>0.29115589388849999</v>
      </c>
      <c r="AL1277" s="11">
        <v>0.30468618037329998</v>
      </c>
      <c r="AM1277" s="9">
        <v>0.23698774284919999</v>
      </c>
      <c r="AN1277" s="9">
        <v>0.20406469023689999</v>
      </c>
      <c r="AO1277" s="9">
        <v>0.29762830136399998</v>
      </c>
      <c r="AP1277" s="11">
        <v>0.25061653602639999</v>
      </c>
      <c r="AQ1277" s="9">
        <v>0.18997440864769999</v>
      </c>
      <c r="AR1277" s="9">
        <v>0.22009547571499999</v>
      </c>
      <c r="AS1277" s="9">
        <v>0.20825732563999999</v>
      </c>
      <c r="AT1277" s="9">
        <v>0.24697743775789999</v>
      </c>
      <c r="AU1277" s="9">
        <v>0.2478585379372</v>
      </c>
      <c r="AV1277" s="9">
        <v>0.31412231638080002</v>
      </c>
      <c r="AW1277" s="9">
        <v>0.31802652785180002</v>
      </c>
      <c r="AX1277" s="9">
        <v>0.22027295040020001</v>
      </c>
    </row>
    <row r="1278" spans="1:50" x14ac:dyDescent="0.35">
      <c r="A1278" t="s">
        <v>737</v>
      </c>
      <c r="B1278" s="9">
        <v>0.12851235485240001</v>
      </c>
      <c r="C1278" s="9">
        <v>0.12925616665670001</v>
      </c>
      <c r="D1278" s="9">
        <v>0.12772309108419999</v>
      </c>
      <c r="E1278" s="9">
        <v>0.1737964591867</v>
      </c>
      <c r="F1278" s="11">
        <v>0.2041005875969</v>
      </c>
      <c r="G1278" s="9">
        <v>0.13349052327390001</v>
      </c>
      <c r="H1278" s="11">
        <v>0.1707554869157</v>
      </c>
      <c r="I1278" s="9">
        <v>0.1505033458192</v>
      </c>
      <c r="J1278" s="9">
        <v>8.4566248864219998E-2</v>
      </c>
      <c r="K1278" s="10">
        <v>2.8871217975099998E-2</v>
      </c>
      <c r="L1278" s="9">
        <v>0.1070649685553</v>
      </c>
      <c r="M1278" s="9">
        <v>0.12802280926170001</v>
      </c>
      <c r="N1278" s="9">
        <v>0.14361090077409999</v>
      </c>
      <c r="O1278" s="9">
        <v>0.12921293552050001</v>
      </c>
      <c r="P1278" s="9">
        <v>0.16569885496340001</v>
      </c>
      <c r="Q1278" s="9">
        <v>0.14353825339269999</v>
      </c>
      <c r="R1278" s="9">
        <v>0.110029106638</v>
      </c>
      <c r="S1278" s="9">
        <v>8.6045365123489995E-2</v>
      </c>
      <c r="T1278" s="11">
        <v>0.15947780290470001</v>
      </c>
      <c r="U1278" s="10">
        <v>9.5431413369420001E-2</v>
      </c>
      <c r="V1278" s="9">
        <v>0.1380104284906</v>
      </c>
      <c r="W1278" s="9">
        <v>0.16983137115579999</v>
      </c>
      <c r="X1278" s="9">
        <v>0.1938043137372</v>
      </c>
      <c r="Y1278" s="9">
        <v>0.17205827531340001</v>
      </c>
      <c r="Z1278" s="9">
        <v>0.1171973230309</v>
      </c>
      <c r="AA1278" s="9">
        <v>0.1160991314271</v>
      </c>
      <c r="AB1278" s="9">
        <v>0.2129633188301</v>
      </c>
      <c r="AC1278" s="9">
        <v>0.16122511809849999</v>
      </c>
      <c r="AD1278" s="9">
        <v>0.18048537065949999</v>
      </c>
      <c r="AE1278" s="9">
        <v>0.1115731402315</v>
      </c>
      <c r="AF1278" s="9">
        <v>0.1037035017493</v>
      </c>
      <c r="AG1278" s="9">
        <v>3.737944560472E-2</v>
      </c>
      <c r="AH1278" s="9">
        <v>0.1537132975987</v>
      </c>
      <c r="AI1278" s="9">
        <v>0.15380966800929999</v>
      </c>
      <c r="AJ1278" s="9">
        <v>0.13917253060509999</v>
      </c>
      <c r="AK1278" s="9">
        <v>0.11726568928760001</v>
      </c>
      <c r="AL1278" s="9">
        <v>0.1209258063811</v>
      </c>
      <c r="AM1278" s="9">
        <v>0.16769609089080001</v>
      </c>
      <c r="AN1278" s="9">
        <v>0.1055277349376</v>
      </c>
      <c r="AO1278" s="9">
        <v>5.5006402242040002E-2</v>
      </c>
      <c r="AP1278" s="9">
        <v>0.1061768211168</v>
      </c>
      <c r="AQ1278" s="9">
        <v>0.18427432927869999</v>
      </c>
      <c r="AR1278" s="9">
        <v>0.12851235485240001</v>
      </c>
      <c r="AS1278" s="9">
        <v>0.13403857362650001</v>
      </c>
      <c r="AT1278" s="9">
        <v>0.1037035017493</v>
      </c>
      <c r="AU1278" s="9">
        <v>8.3032856906220004E-2</v>
      </c>
      <c r="AV1278" s="9">
        <v>0.1115731402315</v>
      </c>
      <c r="AW1278" s="9">
        <v>0.1406614076439</v>
      </c>
      <c r="AX1278" s="9">
        <v>0.12846889797200001</v>
      </c>
    </row>
    <row r="1279" spans="1:50" x14ac:dyDescent="0.35">
      <c r="A1279" t="s">
        <v>738</v>
      </c>
      <c r="B1279" s="9">
        <v>0.13702656569739999</v>
      </c>
      <c r="C1279" s="9">
        <v>0.13387243454930001</v>
      </c>
      <c r="D1279" s="9">
        <v>0.1402755197311</v>
      </c>
      <c r="E1279" s="9">
        <v>0.18340357124949999</v>
      </c>
      <c r="F1279" s="9">
        <v>0.1992462527502</v>
      </c>
      <c r="G1279" s="11">
        <v>0.21687630701720001</v>
      </c>
      <c r="H1279" s="11">
        <v>0.20757192048869999</v>
      </c>
      <c r="I1279" s="9">
        <v>0.12538913995260001</v>
      </c>
      <c r="J1279" s="10">
        <v>5.1768127224930002E-2</v>
      </c>
      <c r="K1279" s="10">
        <v>3.4980342867620001E-2</v>
      </c>
      <c r="L1279" s="9">
        <v>0.1373062536694</v>
      </c>
      <c r="M1279" s="9">
        <v>0.13292324062159999</v>
      </c>
      <c r="N1279" s="9">
        <v>0.14220567630479999</v>
      </c>
      <c r="O1279" s="9">
        <v>0.13645897553649999</v>
      </c>
      <c r="P1279" s="9">
        <v>0.1647381843206</v>
      </c>
      <c r="Q1279" s="9">
        <v>0.13593726516310001</v>
      </c>
      <c r="R1279" s="9">
        <v>0.1510763226355</v>
      </c>
      <c r="S1279" s="9">
        <v>9.3543948684550002E-2</v>
      </c>
      <c r="T1279" s="9">
        <v>0.1566530239585</v>
      </c>
      <c r="U1279" s="9">
        <v>0.1160592696273</v>
      </c>
      <c r="V1279" s="11">
        <v>0.22506671019550001</v>
      </c>
      <c r="W1279" s="9">
        <v>0.16816401910439999</v>
      </c>
      <c r="X1279" s="9">
        <v>0.17763461011010001</v>
      </c>
      <c r="Y1279" s="9">
        <v>0.18795742196500001</v>
      </c>
      <c r="Z1279" s="11">
        <v>0.26098471092219999</v>
      </c>
      <c r="AA1279" s="9">
        <v>0.16408096019070001</v>
      </c>
      <c r="AB1279" s="9">
        <v>0.2376271078196</v>
      </c>
      <c r="AC1279" s="9">
        <v>0.13896905183079999</v>
      </c>
      <c r="AD1279" s="9">
        <v>0.20186631736730001</v>
      </c>
      <c r="AE1279" s="9">
        <v>0.20427850096440001</v>
      </c>
      <c r="AF1279" s="9">
        <v>9.4272302325950005E-2</v>
      </c>
      <c r="AG1279" s="9">
        <v>0.1247551724048</v>
      </c>
      <c r="AH1279" s="9">
        <v>0.10585663911779999</v>
      </c>
      <c r="AI1279" s="9">
        <v>0.13604822479359999</v>
      </c>
      <c r="AJ1279" s="9">
        <v>0.1486825534782</v>
      </c>
      <c r="AK1279" s="9">
        <v>0.1810873379122</v>
      </c>
      <c r="AL1279" s="9">
        <v>0.1445311255507</v>
      </c>
      <c r="AM1279" s="9">
        <v>0.1621220885637</v>
      </c>
      <c r="AN1279" s="9">
        <v>6.1861940571070001E-2</v>
      </c>
      <c r="AO1279" s="9">
        <v>7.147348681771E-2</v>
      </c>
      <c r="AP1279" s="9">
        <v>0.13189158833430001</v>
      </c>
      <c r="AQ1279" s="9">
        <v>0.15887695234740001</v>
      </c>
      <c r="AR1279" s="9">
        <v>0.13702656569739999</v>
      </c>
      <c r="AS1279" s="9">
        <v>0.13832130378009999</v>
      </c>
      <c r="AT1279" s="9">
        <v>9.4272302325950005E-2</v>
      </c>
      <c r="AU1279" s="10">
        <v>3.119709318658E-2</v>
      </c>
      <c r="AV1279" s="9">
        <v>0.20427850096440001</v>
      </c>
      <c r="AW1279" s="9">
        <v>0.2022305013248</v>
      </c>
      <c r="AX1279" s="9">
        <v>0.1371605623752</v>
      </c>
    </row>
    <row r="1280" spans="1:50" x14ac:dyDescent="0.35">
      <c r="A1280" t="s">
        <v>739</v>
      </c>
      <c r="B1280" s="9">
        <v>0.13691947262279999</v>
      </c>
      <c r="C1280" s="9">
        <v>0.1262471827943</v>
      </c>
      <c r="D1280" s="9">
        <v>0.14729043479019999</v>
      </c>
      <c r="E1280" s="9">
        <v>0.1791944462185</v>
      </c>
      <c r="F1280" s="9">
        <v>0.15436817318480001</v>
      </c>
      <c r="G1280" s="9">
        <v>0.1328373072873</v>
      </c>
      <c r="H1280" s="9">
        <v>0.1442003748973</v>
      </c>
      <c r="I1280" s="9">
        <v>0.18010001967</v>
      </c>
      <c r="J1280" s="9">
        <v>9.3088262633750002E-2</v>
      </c>
      <c r="K1280" s="9">
        <v>9.5632891315510005E-2</v>
      </c>
      <c r="L1280" s="9">
        <v>0.15973423524489999</v>
      </c>
      <c r="M1280" s="9">
        <v>0.12972628038180001</v>
      </c>
      <c r="N1280" s="9">
        <v>0.11475734519069999</v>
      </c>
      <c r="O1280" s="9">
        <v>0.15226560820019999</v>
      </c>
      <c r="P1280" s="9">
        <v>0.12912849318469999</v>
      </c>
      <c r="Q1280" s="9">
        <v>0.1450175947497</v>
      </c>
      <c r="R1280" s="9">
        <v>0.1405379738493</v>
      </c>
      <c r="S1280" s="9">
        <v>0.1404386235</v>
      </c>
      <c r="T1280" s="9">
        <v>0.13358897354159999</v>
      </c>
      <c r="U1280" s="9">
        <v>0.14047750430479999</v>
      </c>
      <c r="V1280" s="9">
        <v>0.1543814001046</v>
      </c>
      <c r="W1280" s="9">
        <v>0.1276715226914</v>
      </c>
      <c r="X1280" s="9">
        <v>0.17093565115199999</v>
      </c>
      <c r="Y1280" s="9">
        <v>0.17976442349130001</v>
      </c>
      <c r="Z1280" s="9">
        <v>0.16253930551269999</v>
      </c>
      <c r="AA1280" s="9">
        <v>0.122393854807</v>
      </c>
      <c r="AB1280" s="9">
        <v>0.21289100557890001</v>
      </c>
      <c r="AC1280" s="11">
        <v>0.2335724744354</v>
      </c>
      <c r="AD1280" s="11">
        <v>0.28066878185630001</v>
      </c>
      <c r="AE1280" s="9">
        <v>7.0723215228439995E-2</v>
      </c>
      <c r="AF1280" s="9">
        <v>0.1245302525983</v>
      </c>
      <c r="AG1280" s="9">
        <v>0.14209444778220001</v>
      </c>
      <c r="AH1280" s="9">
        <v>0.11617298744930001</v>
      </c>
      <c r="AI1280" s="9">
        <v>0.13601633737749999</v>
      </c>
      <c r="AJ1280" s="11">
        <v>0.2060946848803</v>
      </c>
      <c r="AK1280" s="9">
        <v>0.12409799962</v>
      </c>
      <c r="AL1280" s="9">
        <v>0.13787585115779999</v>
      </c>
      <c r="AM1280" s="9">
        <v>0.14580054424300001</v>
      </c>
      <c r="AN1280" s="9">
        <v>5.5949215692260003E-2</v>
      </c>
      <c r="AO1280" s="9">
        <v>6.2075134382069998E-2</v>
      </c>
      <c r="AP1280" s="9">
        <v>0.11959511830690001</v>
      </c>
      <c r="AQ1280" s="9">
        <v>0.14535429120109999</v>
      </c>
      <c r="AR1280" s="9">
        <v>0.13691947262279999</v>
      </c>
      <c r="AS1280" s="9">
        <v>0.15133479894099999</v>
      </c>
      <c r="AT1280" s="9">
        <v>0.1245302525983</v>
      </c>
      <c r="AU1280" s="9">
        <v>0.1008877724035</v>
      </c>
      <c r="AV1280" s="9">
        <v>7.0723215228439995E-2</v>
      </c>
      <c r="AW1280" s="10">
        <v>4.1504142040789997E-2</v>
      </c>
      <c r="AX1280" s="9">
        <v>0.13705336457549999</v>
      </c>
    </row>
    <row r="1281" spans="1:50" x14ac:dyDescent="0.35">
      <c r="A1281" t="s">
        <v>740</v>
      </c>
      <c r="B1281" s="9">
        <v>0.1401406103607</v>
      </c>
      <c r="C1281" s="9">
        <v>0.1554709647277</v>
      </c>
      <c r="D1281" s="9">
        <v>0.125884501156</v>
      </c>
      <c r="E1281" s="9">
        <v>0.19770595015420001</v>
      </c>
      <c r="F1281" s="9">
        <v>0.15678690695040001</v>
      </c>
      <c r="G1281" s="9">
        <v>0.1220685518057</v>
      </c>
      <c r="H1281" s="9">
        <v>0.1403914106584</v>
      </c>
      <c r="I1281" s="9">
        <v>0.16778675454879999</v>
      </c>
      <c r="J1281" s="9">
        <v>0.15950500195610001</v>
      </c>
      <c r="K1281" s="10">
        <v>7.4612218934259997E-2</v>
      </c>
      <c r="L1281" s="9">
        <v>0.1091721460126</v>
      </c>
      <c r="M1281" s="9">
        <v>0.15046909851510001</v>
      </c>
      <c r="N1281" s="9">
        <v>0.15220137591210001</v>
      </c>
      <c r="O1281" s="9">
        <v>0.13768173892579999</v>
      </c>
      <c r="P1281" s="9">
        <v>0.13494925322570001</v>
      </c>
      <c r="Q1281" s="9">
        <v>0.15160797156709999</v>
      </c>
      <c r="R1281" s="9">
        <v>0.16107002919569999</v>
      </c>
      <c r="S1281" s="9">
        <v>0.12758701448439999</v>
      </c>
      <c r="T1281" s="9">
        <v>0.13962578484890001</v>
      </c>
      <c r="U1281" s="9">
        <v>0.1406906076544</v>
      </c>
      <c r="V1281" s="9">
        <v>0.13604144589280001</v>
      </c>
      <c r="W1281" s="9">
        <v>9.9214143378539996E-2</v>
      </c>
      <c r="X1281" s="9">
        <v>0.19919564076599999</v>
      </c>
      <c r="Y1281" s="9">
        <v>0.1608033917152</v>
      </c>
      <c r="Z1281" s="9">
        <v>8.6873865216570006E-2</v>
      </c>
      <c r="AA1281" s="9">
        <v>0.1196684275903</v>
      </c>
      <c r="AB1281" s="9">
        <v>0.20639978388460001</v>
      </c>
      <c r="AC1281" s="9">
        <v>0.18508816474709999</v>
      </c>
      <c r="AD1281" s="9">
        <v>0.1787278418164</v>
      </c>
      <c r="AE1281" s="9">
        <v>8.1468159383309993E-2</v>
      </c>
      <c r="AF1281" s="9">
        <v>0.14880987144009999</v>
      </c>
      <c r="AG1281" s="9">
        <v>0.2665607003828</v>
      </c>
      <c r="AH1281" s="9">
        <v>0.14702523316880001</v>
      </c>
      <c r="AI1281" s="9">
        <v>0.1181343122905</v>
      </c>
      <c r="AJ1281" s="11">
        <v>0.2070680693934</v>
      </c>
      <c r="AK1281" s="9">
        <v>0.15930672977599999</v>
      </c>
      <c r="AL1281" s="9">
        <v>0.11050799697329999</v>
      </c>
      <c r="AM1281" s="9">
        <v>0.17156824644720001</v>
      </c>
      <c r="AN1281" s="9">
        <v>0.1279090498014</v>
      </c>
      <c r="AO1281" s="9">
        <v>7.0037692174730007E-2</v>
      </c>
      <c r="AP1281" s="9">
        <v>0.1287680679814</v>
      </c>
      <c r="AQ1281" s="9">
        <v>0.13097663156680001</v>
      </c>
      <c r="AR1281" s="9">
        <v>0.1401406103607</v>
      </c>
      <c r="AS1281" s="9">
        <v>0.14089267583580001</v>
      </c>
      <c r="AT1281" s="9">
        <v>0.14880987144009999</v>
      </c>
      <c r="AU1281" s="9">
        <v>0.1663134667798</v>
      </c>
      <c r="AV1281" s="9">
        <v>8.1468159383309993E-2</v>
      </c>
      <c r="AW1281" s="9">
        <v>9.1588411268750003E-2</v>
      </c>
      <c r="AX1281" s="9">
        <v>0.14027765222630001</v>
      </c>
    </row>
    <row r="1282" spans="1:50" x14ac:dyDescent="0.35">
      <c r="A1282" t="s">
        <v>741</v>
      </c>
      <c r="B1282" s="9">
        <v>8.6224434437490005E-2</v>
      </c>
      <c r="C1282" s="9">
        <v>9.8102376134019995E-2</v>
      </c>
      <c r="D1282" s="9">
        <v>7.5062724158900002E-2</v>
      </c>
      <c r="E1282" s="9">
        <v>0.1096174641094</v>
      </c>
      <c r="F1282" s="11">
        <v>0.1534302795653</v>
      </c>
      <c r="G1282" s="9">
        <v>8.5771917016709998E-2</v>
      </c>
      <c r="H1282" s="11">
        <v>0.1214790990538</v>
      </c>
      <c r="I1282" s="9">
        <v>9.3455988929700001E-2</v>
      </c>
      <c r="J1282" s="10">
        <v>2.2973124533299999E-2</v>
      </c>
      <c r="K1282" s="10">
        <v>3.8730602134549999E-2</v>
      </c>
      <c r="L1282" s="9">
        <v>8.5846570303309999E-2</v>
      </c>
      <c r="M1282" s="9">
        <v>0.10699236925159999</v>
      </c>
      <c r="N1282" s="9">
        <v>7.5389160418990006E-2</v>
      </c>
      <c r="O1282" s="9">
        <v>7.2041900513630006E-2</v>
      </c>
      <c r="P1282" s="9">
        <v>9.8501925147579994E-2</v>
      </c>
      <c r="Q1282" s="9">
        <v>7.4561792763840007E-2</v>
      </c>
      <c r="R1282" s="9">
        <v>7.3016465378530002E-2</v>
      </c>
      <c r="S1282" s="9">
        <v>8.4963334611710004E-2</v>
      </c>
      <c r="T1282" s="9">
        <v>9.1781312921540001E-2</v>
      </c>
      <c r="U1282" s="9">
        <v>8.0287921855830002E-2</v>
      </c>
      <c r="V1282" s="9">
        <v>0.1074662956455</v>
      </c>
      <c r="W1282" s="9">
        <v>0.1479649074645</v>
      </c>
      <c r="X1282" s="9">
        <v>0.15204550249330001</v>
      </c>
      <c r="Y1282" s="9">
        <v>6.3210416190739999E-2</v>
      </c>
      <c r="Z1282" s="9">
        <v>0.12662883506370001</v>
      </c>
      <c r="AA1282" s="9">
        <v>5.9490105016250003E-2</v>
      </c>
      <c r="AB1282" s="9">
        <v>0.14755180086190001</v>
      </c>
      <c r="AC1282" s="9">
        <v>0.1377391504703</v>
      </c>
      <c r="AD1282" s="9">
        <v>0.1227108684941</v>
      </c>
      <c r="AE1282" s="9">
        <v>9.1620421107989999E-2</v>
      </c>
      <c r="AF1282" s="9">
        <v>0.10601394930209999</v>
      </c>
      <c r="AG1282" s="9">
        <v>0.1085796881857</v>
      </c>
      <c r="AH1282" s="9">
        <v>8.4569139077859998E-2</v>
      </c>
      <c r="AI1282" s="9">
        <v>0.1052031230283</v>
      </c>
      <c r="AJ1282" s="9">
        <v>0.106095232789</v>
      </c>
      <c r="AK1282" s="9">
        <v>9.4021760629380002E-2</v>
      </c>
      <c r="AL1282" s="9">
        <v>9.9447533665149995E-2</v>
      </c>
      <c r="AM1282" s="9">
        <v>0.11522503984470001</v>
      </c>
      <c r="AN1282" s="9">
        <v>3.10854279909E-2</v>
      </c>
      <c r="AO1282" s="9">
        <v>7.1966505871960004E-2</v>
      </c>
      <c r="AP1282" s="9">
        <v>7.4514392561569998E-2</v>
      </c>
      <c r="AQ1282" s="9">
        <v>0.1069793987875</v>
      </c>
      <c r="AR1282" s="9">
        <v>8.6224434437490005E-2</v>
      </c>
      <c r="AS1282" s="9">
        <v>8.1458448529100003E-2</v>
      </c>
      <c r="AT1282" s="9">
        <v>0.10601394930209999</v>
      </c>
      <c r="AU1282" s="9">
        <v>9.4529260569789997E-2</v>
      </c>
      <c r="AV1282" s="9">
        <v>9.1620421107989999E-2</v>
      </c>
      <c r="AW1282" s="9">
        <v>7.946847561157E-2</v>
      </c>
      <c r="AX1282" s="9">
        <v>8.6270998195500007E-2</v>
      </c>
    </row>
    <row r="1283" spans="1:50" x14ac:dyDescent="0.35">
      <c r="A1283" t="s">
        <v>742</v>
      </c>
      <c r="B1283" s="9">
        <v>0.1118273295078</v>
      </c>
      <c r="C1283" s="9">
        <v>0.1267661090851</v>
      </c>
      <c r="D1283" s="9">
        <v>9.788825636647E-2</v>
      </c>
      <c r="E1283" s="9">
        <v>0.1627692017297</v>
      </c>
      <c r="F1283" s="9">
        <v>0.15234662752790001</v>
      </c>
      <c r="G1283" s="9">
        <v>0.1003651479242</v>
      </c>
      <c r="H1283" s="9">
        <v>0.12779874348949999</v>
      </c>
      <c r="I1283" s="9">
        <v>0.1059553023498</v>
      </c>
      <c r="J1283" s="9">
        <v>9.0105933278399997E-2</v>
      </c>
      <c r="K1283" s="9">
        <v>7.4398705561339998E-2</v>
      </c>
      <c r="L1283" s="9">
        <v>0.1295654927713</v>
      </c>
      <c r="M1283" s="9">
        <v>0.1014591484659</v>
      </c>
      <c r="N1283" s="9">
        <v>8.1332451248040005E-2</v>
      </c>
      <c r="O1283" s="9">
        <v>0.14376311441520001</v>
      </c>
      <c r="P1283" s="9">
        <v>0.13879528897419999</v>
      </c>
      <c r="Q1283" s="9">
        <v>0.1282942138946</v>
      </c>
      <c r="R1283" s="9">
        <v>9.3297742326300004E-2</v>
      </c>
      <c r="S1283" s="9">
        <v>8.1580905121069996E-2</v>
      </c>
      <c r="T1283" s="9">
        <v>0.13584736653019999</v>
      </c>
      <c r="U1283" s="9">
        <v>8.6166294737269999E-2</v>
      </c>
      <c r="V1283" s="9">
        <v>0.1299227060673</v>
      </c>
      <c r="W1283" s="9">
        <v>0.1115471807196</v>
      </c>
      <c r="X1283" s="9">
        <v>9.3466060282919997E-2</v>
      </c>
      <c r="Y1283" s="9">
        <v>0.15997252290450001</v>
      </c>
      <c r="Z1283" s="9">
        <v>0.10912512451</v>
      </c>
      <c r="AA1283" s="9">
        <v>0.1182913314482</v>
      </c>
      <c r="AB1283" s="9">
        <v>0.14377611563850001</v>
      </c>
      <c r="AC1283" s="9">
        <v>9.3992694162819995E-2</v>
      </c>
      <c r="AD1283" s="11">
        <v>0.2046014935671</v>
      </c>
      <c r="AE1283" s="9">
        <v>8.1252155820079996E-2</v>
      </c>
      <c r="AF1283" s="9">
        <v>0.10998247115699999</v>
      </c>
      <c r="AG1283" s="9">
        <v>0.16402493970650001</v>
      </c>
      <c r="AH1283" s="9">
        <v>6.3833476863870003E-2</v>
      </c>
      <c r="AI1283" s="9">
        <v>0.13170205733189999</v>
      </c>
      <c r="AJ1283" s="11">
        <v>0.1609339737254</v>
      </c>
      <c r="AK1283" s="9">
        <v>0.100420915758</v>
      </c>
      <c r="AL1283" s="9">
        <v>0.1167015802622</v>
      </c>
      <c r="AM1283" s="9">
        <v>9.1958027712600005E-2</v>
      </c>
      <c r="AN1283" s="9">
        <v>5.5280499597029999E-2</v>
      </c>
      <c r="AO1283" s="9">
        <v>0</v>
      </c>
      <c r="AP1283" s="9">
        <v>0.1138446043225</v>
      </c>
      <c r="AQ1283" s="9">
        <v>0.1021438442865</v>
      </c>
      <c r="AR1283" s="9">
        <v>0.1118273295078</v>
      </c>
      <c r="AS1283" s="9">
        <v>0.1181844284028</v>
      </c>
      <c r="AT1283" s="9">
        <v>0.10998247115699999</v>
      </c>
      <c r="AU1283" s="9">
        <v>7.0717782168689999E-2</v>
      </c>
      <c r="AV1283" s="9">
        <v>8.1252155820079996E-2</v>
      </c>
      <c r="AW1283" s="9">
        <v>7.2360270966449994E-2</v>
      </c>
      <c r="AX1283" s="9">
        <v>0.1119366841469</v>
      </c>
    </row>
    <row r="1284" spans="1:50" x14ac:dyDescent="0.35">
      <c r="A1284" t="s">
        <v>743</v>
      </c>
      <c r="B1284" s="9">
        <v>0.1242012632158</v>
      </c>
      <c r="C1284" s="9">
        <v>0.1095537203648</v>
      </c>
      <c r="D1284" s="9">
        <v>0.13813043278680001</v>
      </c>
      <c r="E1284" s="9">
        <v>0.13757887098550001</v>
      </c>
      <c r="F1284" s="9">
        <v>0.1539115269603</v>
      </c>
      <c r="G1284" s="11">
        <v>0.17803082581980001</v>
      </c>
      <c r="H1284" s="11">
        <v>0.16530169430460001</v>
      </c>
      <c r="I1284" s="9">
        <v>0.13037036987119999</v>
      </c>
      <c r="J1284" s="9">
        <v>7.1663863380690002E-2</v>
      </c>
      <c r="K1284" s="10">
        <v>6.1928879813110002E-2</v>
      </c>
      <c r="L1284" s="9">
        <v>0.1055894829671</v>
      </c>
      <c r="M1284" s="9">
        <v>0.14429601107830001</v>
      </c>
      <c r="N1284" s="9">
        <v>0.1196344824398</v>
      </c>
      <c r="O1284" s="9">
        <v>0.1178875733144</v>
      </c>
      <c r="P1284" s="9">
        <v>0.14446633633709999</v>
      </c>
      <c r="Q1284" s="9">
        <v>0.10864361092249999</v>
      </c>
      <c r="R1284" s="9">
        <v>0.1409893215801</v>
      </c>
      <c r="S1284" s="9">
        <v>9.5488249764469998E-2</v>
      </c>
      <c r="T1284" s="9">
        <v>0.13440997396900001</v>
      </c>
      <c r="U1284" s="9">
        <v>0.1132951150963</v>
      </c>
      <c r="V1284" s="9">
        <v>0.1141680320761</v>
      </c>
      <c r="W1284" s="9">
        <v>0.16698410820920001</v>
      </c>
      <c r="X1284" s="9">
        <v>0.1427532879906</v>
      </c>
      <c r="Y1284" s="9">
        <v>0.1230540479044</v>
      </c>
      <c r="Z1284" s="9">
        <v>8.8746442084480001E-2</v>
      </c>
      <c r="AA1284" s="11">
        <v>0.2153618309169</v>
      </c>
      <c r="AB1284" s="9">
        <v>0.15177810438789999</v>
      </c>
      <c r="AC1284" s="9">
        <v>0.10941622630059999</v>
      </c>
      <c r="AD1284" s="9">
        <v>0.15633593540230001</v>
      </c>
      <c r="AE1284" s="9">
        <v>0.13349108527600001</v>
      </c>
      <c r="AF1284" s="9">
        <v>0.1190393542855</v>
      </c>
      <c r="AG1284" s="9">
        <v>6.7106769764329999E-2</v>
      </c>
      <c r="AH1284" s="9">
        <v>8.5826357629300007E-2</v>
      </c>
      <c r="AI1284" s="9">
        <v>0.1311542047633</v>
      </c>
      <c r="AJ1284" s="9">
        <v>0.1150155428946</v>
      </c>
      <c r="AK1284" s="11">
        <v>0.17601635952569999</v>
      </c>
      <c r="AL1284" s="9">
        <v>0.15159889757940001</v>
      </c>
      <c r="AM1284" s="9">
        <v>0.18148680560059999</v>
      </c>
      <c r="AN1284" s="9">
        <v>9.6196978482790005E-2</v>
      </c>
      <c r="AO1284" s="9">
        <v>9.1586827464810006E-2</v>
      </c>
      <c r="AP1284" s="9">
        <v>0.12301462695529999</v>
      </c>
      <c r="AQ1284" s="9">
        <v>9.9181921325140004E-2</v>
      </c>
      <c r="AR1284" s="9">
        <v>0.1242012632158</v>
      </c>
      <c r="AS1284" s="9">
        <v>0.1302413989232</v>
      </c>
      <c r="AT1284" s="9">
        <v>0.1190393542855</v>
      </c>
      <c r="AU1284" s="9">
        <v>0.1100598817038</v>
      </c>
      <c r="AV1284" s="9">
        <v>0.13349108527600001</v>
      </c>
      <c r="AW1284" s="9">
        <v>0.1152738499732</v>
      </c>
      <c r="AX1284" s="9">
        <v>0.1242285030078</v>
      </c>
    </row>
    <row r="1285" spans="1:50" x14ac:dyDescent="0.35">
      <c r="A1285" t="s">
        <v>744</v>
      </c>
      <c r="B1285" s="9">
        <v>0.13457722546799999</v>
      </c>
      <c r="C1285" s="9">
        <v>0.13995412202470001</v>
      </c>
      <c r="D1285" s="9">
        <v>0.12948278896019999</v>
      </c>
      <c r="E1285" s="9">
        <v>0.1793560689473</v>
      </c>
      <c r="F1285" s="11">
        <v>0.22275219766000001</v>
      </c>
      <c r="G1285" s="9">
        <v>0.1873579635516</v>
      </c>
      <c r="H1285" s="11">
        <v>0.20603752233430001</v>
      </c>
      <c r="I1285" s="9">
        <v>0.13242033400450001</v>
      </c>
      <c r="J1285" s="9">
        <v>6.7676517068220005E-2</v>
      </c>
      <c r="K1285" s="10">
        <v>9.7498152912190005E-3</v>
      </c>
      <c r="L1285" s="9">
        <v>0.1188451569304</v>
      </c>
      <c r="M1285" s="9">
        <v>0.13841910529400001</v>
      </c>
      <c r="N1285" s="9">
        <v>0.12896614820159999</v>
      </c>
      <c r="O1285" s="9">
        <v>0.14750781747780001</v>
      </c>
      <c r="P1285" s="9">
        <v>0.1564256367014</v>
      </c>
      <c r="Q1285" s="9">
        <v>0.12972699437419999</v>
      </c>
      <c r="R1285" s="9">
        <v>0.17590734789949999</v>
      </c>
      <c r="S1285" s="10">
        <v>8.2809222567509999E-2</v>
      </c>
      <c r="T1285" s="9">
        <v>0.1489306396326</v>
      </c>
      <c r="U1285" s="9">
        <v>0.11924321663159999</v>
      </c>
      <c r="V1285" s="9">
        <v>0.19497119454610001</v>
      </c>
      <c r="W1285" s="9">
        <v>0.2252049427043</v>
      </c>
      <c r="X1285" s="9">
        <v>0.16937966902919999</v>
      </c>
      <c r="Y1285" s="9">
        <v>0.21055642936210001</v>
      </c>
      <c r="Z1285" s="9">
        <v>0.1193752488215</v>
      </c>
      <c r="AA1285" s="9">
        <v>0.12825581813209999</v>
      </c>
      <c r="AB1285" s="9">
        <v>0.1971052687705</v>
      </c>
      <c r="AC1285" s="9">
        <v>9.9825508325479997E-2</v>
      </c>
      <c r="AD1285" s="9">
        <v>0.18602028807519999</v>
      </c>
      <c r="AE1285" s="9">
        <v>0.21207216406609999</v>
      </c>
      <c r="AF1285" s="9">
        <v>0.1820763353515</v>
      </c>
      <c r="AG1285" s="9">
        <v>0.26271394642419998</v>
      </c>
      <c r="AH1285" s="9">
        <v>0.1044926182255</v>
      </c>
      <c r="AI1285" s="11">
        <v>0.19015615389019999</v>
      </c>
      <c r="AJ1285" s="9">
        <v>0.14981379872440001</v>
      </c>
      <c r="AK1285" s="9">
        <v>0.13695144001430001</v>
      </c>
      <c r="AL1285" s="9">
        <v>0.174512678827</v>
      </c>
      <c r="AM1285" s="11">
        <v>0.28300145434349999</v>
      </c>
      <c r="AN1285" s="9">
        <v>4.2867882071370003E-2</v>
      </c>
      <c r="AO1285" s="9">
        <v>5.7626632493880003E-2</v>
      </c>
      <c r="AP1285" s="9">
        <v>0.12636513358580001</v>
      </c>
      <c r="AQ1285" s="9">
        <v>9.9107372937380006E-2</v>
      </c>
      <c r="AR1285" s="9">
        <v>0.13457722546799999</v>
      </c>
      <c r="AS1285" s="9">
        <v>0.1197691712505</v>
      </c>
      <c r="AT1285" s="9">
        <v>0.1820763353515</v>
      </c>
      <c r="AU1285" s="9">
        <v>0.12616207225199999</v>
      </c>
      <c r="AV1285" s="9">
        <v>0.21207216406609999</v>
      </c>
      <c r="AW1285" s="9">
        <v>0.1490887594544</v>
      </c>
      <c r="AX1285" s="9">
        <v>0.13457685768319999</v>
      </c>
    </row>
    <row r="1286" spans="1:50" x14ac:dyDescent="0.35">
      <c r="A1286" t="s">
        <v>745</v>
      </c>
      <c r="B1286" s="9">
        <v>6.8316552952139994E-2</v>
      </c>
      <c r="C1286" s="9">
        <v>7.4148062745499996E-2</v>
      </c>
      <c r="D1286" s="9">
        <v>6.2922255339689995E-2</v>
      </c>
      <c r="E1286" s="9">
        <v>7.6300105316790004E-2</v>
      </c>
      <c r="F1286" s="9">
        <v>9.9085558488169995E-2</v>
      </c>
      <c r="G1286" s="9">
        <v>9.6449380025039999E-2</v>
      </c>
      <c r="H1286" s="11">
        <v>9.7840641958079996E-2</v>
      </c>
      <c r="I1286" s="9">
        <v>5.2968438462380002E-2</v>
      </c>
      <c r="J1286" s="9">
        <v>4.5356822711869998E-2</v>
      </c>
      <c r="K1286" s="9">
        <v>3.0847177981369999E-2</v>
      </c>
      <c r="L1286" s="9">
        <v>7.891285315339E-2</v>
      </c>
      <c r="M1286" s="9">
        <v>5.5046988112969999E-2</v>
      </c>
      <c r="N1286" s="9">
        <v>6.1181364885869997E-2</v>
      </c>
      <c r="O1286" s="9">
        <v>8.4500260289950002E-2</v>
      </c>
      <c r="P1286" s="9">
        <v>9.3481662931099996E-2</v>
      </c>
      <c r="Q1286" s="9">
        <v>4.4434835119400003E-2</v>
      </c>
      <c r="R1286" s="9">
        <v>5.940205553189E-2</v>
      </c>
      <c r="S1286" s="9">
        <v>5.4045144175480002E-2</v>
      </c>
      <c r="T1286" s="9">
        <v>7.9712954163899993E-2</v>
      </c>
      <c r="U1286" s="9">
        <v>5.6141573892670001E-2</v>
      </c>
      <c r="V1286" s="9">
        <v>0.1124824547147</v>
      </c>
      <c r="W1286" s="9">
        <v>7.3602498423699994E-2</v>
      </c>
      <c r="X1286" s="9">
        <v>0.1095100517769</v>
      </c>
      <c r="Y1286" s="9">
        <v>6.3844540721690005E-2</v>
      </c>
      <c r="Z1286" s="9">
        <v>7.6330407158059999E-2</v>
      </c>
      <c r="AA1286" s="9">
        <v>8.7248961568540007E-2</v>
      </c>
      <c r="AB1286" s="9">
        <v>9.4342686898959999E-2</v>
      </c>
      <c r="AC1286" s="11">
        <v>0.14391033552890001</v>
      </c>
      <c r="AD1286" s="9">
        <v>9.0446094531439994E-2</v>
      </c>
      <c r="AE1286" s="9">
        <v>0.11103864545470001</v>
      </c>
      <c r="AF1286" s="9">
        <v>4.1274996525699999E-2</v>
      </c>
      <c r="AG1286" s="9">
        <v>7.8337018971299993E-2</v>
      </c>
      <c r="AH1286" s="9">
        <v>3.199115275752E-2</v>
      </c>
      <c r="AI1286" s="11">
        <v>0.1199190171536</v>
      </c>
      <c r="AJ1286" s="9">
        <v>6.7554406531050007E-2</v>
      </c>
      <c r="AK1286" s="9">
        <v>8.0823811584329996E-2</v>
      </c>
      <c r="AL1286" s="9">
        <v>0.1017769217134</v>
      </c>
      <c r="AM1286" s="9">
        <v>0.12413128263919999</v>
      </c>
      <c r="AN1286" s="9">
        <v>0</v>
      </c>
      <c r="AO1286" s="9">
        <v>0</v>
      </c>
      <c r="AP1286" s="9">
        <v>6.0032384254080001E-2</v>
      </c>
      <c r="AQ1286" s="9">
        <v>9.289085835725E-2</v>
      </c>
      <c r="AR1286" s="9">
        <v>6.8316552952139994E-2</v>
      </c>
      <c r="AS1286" s="9">
        <v>6.7638105771759993E-2</v>
      </c>
      <c r="AT1286" s="9">
        <v>4.1274996525699999E-2</v>
      </c>
      <c r="AU1286" s="9">
        <v>2.7768426308859999E-2</v>
      </c>
      <c r="AV1286" s="9">
        <v>0.11103864545470001</v>
      </c>
      <c r="AW1286" s="9">
        <v>9.0059938338499998E-2</v>
      </c>
      <c r="AX1286" s="9">
        <v>6.8383358911140002E-2</v>
      </c>
    </row>
    <row r="1287" spans="1:50" x14ac:dyDescent="0.35">
      <c r="A1287" t="s">
        <v>746</v>
      </c>
      <c r="B1287" s="9">
        <v>4.5265428497679998E-2</v>
      </c>
      <c r="C1287" s="9">
        <v>5.3445748642860003E-2</v>
      </c>
      <c r="D1287" s="9">
        <v>3.76021258026E-2</v>
      </c>
      <c r="E1287" s="9">
        <v>5.3042953723670003E-2</v>
      </c>
      <c r="F1287" s="9">
        <v>7.7410550126399996E-2</v>
      </c>
      <c r="G1287" s="9">
        <v>6.2314131806760001E-2</v>
      </c>
      <c r="H1287" s="11">
        <v>7.0281373944209996E-2</v>
      </c>
      <c r="I1287" s="9">
        <v>3.4275578809069999E-2</v>
      </c>
      <c r="J1287" s="9">
        <v>2.925885577834E-2</v>
      </c>
      <c r="K1287" s="10">
        <v>8.7927703491359997E-3</v>
      </c>
      <c r="L1287" s="9">
        <v>4.9502829999609997E-2</v>
      </c>
      <c r="M1287" s="9">
        <v>4.8067530211989999E-2</v>
      </c>
      <c r="N1287" s="9">
        <v>3.9851474287170001E-2</v>
      </c>
      <c r="O1287" s="9">
        <v>4.4321707867780002E-2</v>
      </c>
      <c r="P1287" s="11">
        <v>6.8864749490480007E-2</v>
      </c>
      <c r="Q1287" s="9">
        <v>3.8951227712360002E-2</v>
      </c>
      <c r="R1287" s="9">
        <v>4.4624700207210002E-2</v>
      </c>
      <c r="S1287" s="10">
        <v>1.899475833958E-2</v>
      </c>
      <c r="T1287" s="9">
        <v>6.0467252895080002E-2</v>
      </c>
      <c r="U1287" s="9">
        <v>2.9025047849030001E-2</v>
      </c>
      <c r="V1287" s="9">
        <v>6.1806506419440001E-2</v>
      </c>
      <c r="W1287" s="9">
        <v>9.3303654202909994E-2</v>
      </c>
      <c r="X1287" s="9">
        <v>4.0987673673539997E-2</v>
      </c>
      <c r="Y1287" s="9">
        <v>7.5247454869719996E-2</v>
      </c>
      <c r="Z1287" s="9">
        <v>6.4567562383979996E-2</v>
      </c>
      <c r="AA1287" s="9">
        <v>1.8968686899590002E-2</v>
      </c>
      <c r="AB1287" s="9">
        <v>3.7269544508830001E-2</v>
      </c>
      <c r="AC1287" s="9">
        <v>8.6345843427499999E-2</v>
      </c>
      <c r="AD1287" s="9">
        <v>9.6276015658639996E-2</v>
      </c>
      <c r="AE1287" s="9">
        <v>4.5062554652060001E-2</v>
      </c>
      <c r="AF1287" s="9">
        <v>2.688910810589E-2</v>
      </c>
      <c r="AG1287" s="9">
        <v>4.7436876505629999E-2</v>
      </c>
      <c r="AH1287" s="9">
        <v>0</v>
      </c>
      <c r="AI1287" s="9">
        <v>5.7119298944730001E-2</v>
      </c>
      <c r="AJ1287" s="9">
        <v>6.6410478568109998E-2</v>
      </c>
      <c r="AK1287" s="9">
        <v>3.3871061483949999E-2</v>
      </c>
      <c r="AL1287" s="9">
        <v>5.8207332927040001E-2</v>
      </c>
      <c r="AM1287" s="11">
        <v>0.1033338962018</v>
      </c>
      <c r="AN1287" s="9">
        <v>2.0163073765790001E-2</v>
      </c>
      <c r="AO1287" s="9">
        <v>1.5558073210970001E-2</v>
      </c>
      <c r="AP1287" s="9">
        <v>3.7766057443499999E-2</v>
      </c>
      <c r="AQ1287" s="9">
        <v>7.5614739166239994E-2</v>
      </c>
      <c r="AR1287" s="9">
        <v>4.5265428497679998E-2</v>
      </c>
      <c r="AS1287" s="9">
        <v>5.3121314142519999E-2</v>
      </c>
      <c r="AT1287" s="9">
        <v>2.688910810589E-2</v>
      </c>
      <c r="AU1287" s="9">
        <v>1.6181449196419999E-2</v>
      </c>
      <c r="AV1287" s="9">
        <v>4.5062554652060001E-2</v>
      </c>
      <c r="AW1287" s="9">
        <v>3.6388013182390003E-2</v>
      </c>
      <c r="AX1287" s="9">
        <v>4.530969303139E-2</v>
      </c>
    </row>
    <row r="1288" spans="1:50" x14ac:dyDescent="0.35">
      <c r="A1288" t="s">
        <v>747</v>
      </c>
      <c r="B1288" s="9">
        <v>7.0300039720889995E-2</v>
      </c>
      <c r="C1288" s="9">
        <v>7.7794508666780005E-2</v>
      </c>
      <c r="D1288" s="9">
        <v>6.3334140421539994E-2</v>
      </c>
      <c r="E1288" s="9">
        <v>0.1095077920554</v>
      </c>
      <c r="F1288" s="11">
        <v>0.11749115035130001</v>
      </c>
      <c r="G1288" s="9">
        <v>6.9865900460850006E-2</v>
      </c>
      <c r="H1288" s="9">
        <v>9.5000464812439997E-2</v>
      </c>
      <c r="I1288" s="9">
        <v>8.7021041703360003E-2</v>
      </c>
      <c r="J1288" s="9">
        <v>3.9518843623950001E-2</v>
      </c>
      <c r="K1288" s="10">
        <v>6.4137937210839999E-3</v>
      </c>
      <c r="L1288" s="9">
        <v>5.5575563964430003E-2</v>
      </c>
      <c r="M1288" s="9">
        <v>9.9352438868990006E-2</v>
      </c>
      <c r="N1288" s="9">
        <v>8.0871933617620004E-2</v>
      </c>
      <c r="O1288" s="9">
        <v>3.3862115142349998E-2</v>
      </c>
      <c r="P1288" s="9">
        <v>7.846599584609E-2</v>
      </c>
      <c r="Q1288" s="9">
        <v>7.6623687167510002E-2</v>
      </c>
      <c r="R1288" s="9">
        <v>8.1756190151679994E-2</v>
      </c>
      <c r="S1288" s="9">
        <v>4.9508616562E-2</v>
      </c>
      <c r="T1288" s="9">
        <v>7.7948812313820004E-2</v>
      </c>
      <c r="U1288" s="9">
        <v>6.2128719282180001E-2</v>
      </c>
      <c r="V1288" s="9">
        <v>0.1083315543963</v>
      </c>
      <c r="W1288" s="9">
        <v>3.1481567710610003E-2</v>
      </c>
      <c r="X1288" s="9">
        <v>9.1505635041069996E-2</v>
      </c>
      <c r="Y1288" s="9">
        <v>6.5226430951769998E-2</v>
      </c>
      <c r="Z1288" s="9">
        <v>6.9273589336079994E-2</v>
      </c>
      <c r="AA1288" s="9">
        <v>8.2810402880860001E-2</v>
      </c>
      <c r="AB1288" s="9">
        <v>9.682086845125E-2</v>
      </c>
      <c r="AC1288" s="9">
        <v>4.5274581210329998E-2</v>
      </c>
      <c r="AD1288" s="9">
        <v>9.8481362821250001E-2</v>
      </c>
      <c r="AE1288" s="9">
        <v>9.4974154203840006E-2</v>
      </c>
      <c r="AF1288" s="9">
        <v>8.1021554633869994E-2</v>
      </c>
      <c r="AG1288" s="9">
        <v>0.1293495872256</v>
      </c>
      <c r="AH1288" s="9">
        <v>1.9694101052499999E-2</v>
      </c>
      <c r="AI1288" s="9">
        <v>7.8350678336919999E-2</v>
      </c>
      <c r="AJ1288" s="9">
        <v>6.7954724352870005E-2</v>
      </c>
      <c r="AK1288" s="9">
        <v>6.874211601862E-2</v>
      </c>
      <c r="AL1288" s="9">
        <v>9.3393273526370002E-2</v>
      </c>
      <c r="AM1288" s="9">
        <v>9.3085551446570006E-2</v>
      </c>
      <c r="AN1288" s="9">
        <v>5.1444627072790003E-2</v>
      </c>
      <c r="AO1288" s="9">
        <v>5.0480035146179998E-2</v>
      </c>
      <c r="AP1288" s="9">
        <v>6.250381634504E-2</v>
      </c>
      <c r="AQ1288" s="9">
        <v>7.0703344318570005E-2</v>
      </c>
      <c r="AR1288" s="9">
        <v>7.0300039720889995E-2</v>
      </c>
      <c r="AS1288" s="9">
        <v>6.5852530008980004E-2</v>
      </c>
      <c r="AT1288" s="9">
        <v>8.1021554633869994E-2</v>
      </c>
      <c r="AU1288" s="9">
        <v>7.1118094811720003E-2</v>
      </c>
      <c r="AV1288" s="9">
        <v>9.4974154203840006E-2</v>
      </c>
      <c r="AW1288" s="9">
        <v>9.7867656700539998E-2</v>
      </c>
      <c r="AX1288" s="9">
        <v>7.0368785308439999E-2</v>
      </c>
    </row>
    <row r="1289" spans="1:50" x14ac:dyDescent="0.35">
      <c r="A1289" t="s">
        <v>748</v>
      </c>
      <c r="B1289" s="9">
        <v>3.6405074775839999E-2</v>
      </c>
      <c r="C1289" s="11">
        <v>5.7591674970380001E-2</v>
      </c>
      <c r="D1289" s="10">
        <v>1.640360003118E-2</v>
      </c>
      <c r="E1289" s="9">
        <v>4.4398874041110002E-2</v>
      </c>
      <c r="F1289" s="9">
        <v>6.7181511658360005E-2</v>
      </c>
      <c r="G1289" s="9">
        <v>4.2339221064629999E-2</v>
      </c>
      <c r="H1289" s="11">
        <v>5.5449916609649999E-2</v>
      </c>
      <c r="I1289" s="9">
        <v>3.2629102072140002E-2</v>
      </c>
      <c r="J1289" s="9">
        <v>1.9384276732990001E-2</v>
      </c>
      <c r="K1289" s="10">
        <v>7.1780496096659997E-3</v>
      </c>
      <c r="L1289" s="9">
        <v>2.9299951455539999E-2</v>
      </c>
      <c r="M1289" s="9">
        <v>3.046578300105E-2</v>
      </c>
      <c r="N1289" s="9">
        <v>3.6600851757949998E-2</v>
      </c>
      <c r="O1289" s="9">
        <v>4.8939122734520002E-2</v>
      </c>
      <c r="P1289" s="9">
        <v>5.5647996638199998E-2</v>
      </c>
      <c r="Q1289" s="9">
        <v>1.9362136412630002E-2</v>
      </c>
      <c r="R1289" s="9">
        <v>5.1247228374350001E-2</v>
      </c>
      <c r="S1289" s="10">
        <v>1.0965553199850001E-2</v>
      </c>
      <c r="T1289" s="9">
        <v>4.546162039117E-2</v>
      </c>
      <c r="U1289" s="9">
        <v>2.6729805261470001E-2</v>
      </c>
      <c r="V1289" s="9">
        <v>6.5047332285860002E-2</v>
      </c>
      <c r="W1289" s="9">
        <v>7.7657480873960003E-2</v>
      </c>
      <c r="X1289" s="9">
        <v>1.675398972126E-2</v>
      </c>
      <c r="Y1289" s="11">
        <v>8.8850667040880002E-2</v>
      </c>
      <c r="Z1289" s="9">
        <v>9.383223047816E-2</v>
      </c>
      <c r="AA1289" s="9">
        <v>2.5666222737129998E-2</v>
      </c>
      <c r="AB1289" s="9">
        <v>9.3889457133390003E-2</v>
      </c>
      <c r="AC1289" s="9">
        <v>5.2447250686920001E-2</v>
      </c>
      <c r="AD1289" s="9">
        <v>4.3200203812569997E-2</v>
      </c>
      <c r="AE1289" s="9">
        <v>2.79357274233E-2</v>
      </c>
      <c r="AF1289" s="9">
        <v>2.265126200719E-2</v>
      </c>
      <c r="AG1289" s="9">
        <v>0</v>
      </c>
      <c r="AH1289" s="9">
        <v>5.1886383838459997E-2</v>
      </c>
      <c r="AI1289" s="9">
        <v>4.1898086311150003E-2</v>
      </c>
      <c r="AJ1289" s="9">
        <v>4.9906159014149999E-2</v>
      </c>
      <c r="AK1289" s="9">
        <v>4.3004435179839998E-2</v>
      </c>
      <c r="AL1289" s="9">
        <v>5.0621474402540001E-2</v>
      </c>
      <c r="AM1289" s="9">
        <v>7.0491139478949999E-2</v>
      </c>
      <c r="AN1289" s="9">
        <v>2.7502085883559999E-2</v>
      </c>
      <c r="AO1289" s="9">
        <v>0</v>
      </c>
      <c r="AP1289" s="9">
        <v>3.397744146119E-2</v>
      </c>
      <c r="AQ1289" s="9">
        <v>4.6007215911330002E-2</v>
      </c>
      <c r="AR1289" s="9">
        <v>3.6405074775839999E-2</v>
      </c>
      <c r="AS1289" s="9">
        <v>3.9647061323500002E-2</v>
      </c>
      <c r="AT1289" s="9">
        <v>2.265126200719E-2</v>
      </c>
      <c r="AU1289" s="9">
        <v>3.0978202573300001E-2</v>
      </c>
      <c r="AV1289" s="9">
        <v>2.79357274233E-2</v>
      </c>
      <c r="AW1289" s="9">
        <v>2.5556119182320002E-2</v>
      </c>
      <c r="AX1289" s="9">
        <v>3.6440674873150003E-2</v>
      </c>
    </row>
    <row r="1290" spans="1:50" x14ac:dyDescent="0.35">
      <c r="A1290" t="s">
        <v>749</v>
      </c>
      <c r="B1290" s="9">
        <v>2.729382815814E-2</v>
      </c>
      <c r="C1290" s="9">
        <v>2.7494761626820002E-2</v>
      </c>
      <c r="D1290" s="9">
        <v>2.7155451901030001E-2</v>
      </c>
      <c r="E1290" s="9">
        <v>5.8869572055590003E-3</v>
      </c>
      <c r="F1290" s="10">
        <v>0</v>
      </c>
      <c r="G1290" s="9">
        <v>9.3010674863450004E-3</v>
      </c>
      <c r="H1290" s="10">
        <v>4.3923629690569999E-3</v>
      </c>
      <c r="I1290" s="9">
        <v>1.8275286099100001E-2</v>
      </c>
      <c r="J1290" s="9">
        <v>5.1416785006019997E-2</v>
      </c>
      <c r="K1290" s="11">
        <v>7.7101207554529996E-2</v>
      </c>
      <c r="L1290" s="9">
        <v>1.620745151647E-2</v>
      </c>
      <c r="M1290" s="9">
        <v>2.399302963549E-2</v>
      </c>
      <c r="N1290" s="9">
        <v>3.0144204377349999E-2</v>
      </c>
      <c r="O1290" s="9">
        <v>3.6706256410659999E-2</v>
      </c>
      <c r="P1290" s="9">
        <v>1.47249034783E-2</v>
      </c>
      <c r="Q1290" s="9">
        <v>2.551224961714E-2</v>
      </c>
      <c r="R1290" s="9">
        <v>3.1119643375640001E-2</v>
      </c>
      <c r="S1290" s="9">
        <v>4.157988202E-2</v>
      </c>
      <c r="T1290" s="9">
        <v>1.7753189587380001E-2</v>
      </c>
      <c r="U1290" s="9">
        <v>3.7486262827150001E-2</v>
      </c>
      <c r="V1290" s="9">
        <v>0</v>
      </c>
      <c r="W1290" s="9">
        <v>1.497176666114E-2</v>
      </c>
      <c r="X1290" s="9">
        <v>4.0415496525449998E-2</v>
      </c>
      <c r="Y1290" s="9">
        <v>9.1957448622969999E-3</v>
      </c>
      <c r="Z1290" s="9">
        <v>2.9182589106099999E-2</v>
      </c>
      <c r="AA1290" s="9">
        <v>1.120628239638E-2</v>
      </c>
      <c r="AB1290" s="9">
        <v>3.3666200132380003E-2</v>
      </c>
      <c r="AC1290" s="9">
        <v>2.809546611831E-2</v>
      </c>
      <c r="AD1290" s="9">
        <v>1.685263229523E-2</v>
      </c>
      <c r="AE1290" s="9">
        <v>1.9630831020250001E-2</v>
      </c>
      <c r="AF1290" s="9">
        <v>3.4395241151670003E-2</v>
      </c>
      <c r="AG1290" s="9">
        <v>2.6284667677270002E-2</v>
      </c>
      <c r="AH1290" s="9">
        <v>7.3498198703890003E-2</v>
      </c>
      <c r="AI1290" s="9">
        <v>2.2214869956940001E-2</v>
      </c>
      <c r="AJ1290" s="9">
        <v>1.9417441945470001E-2</v>
      </c>
      <c r="AK1290" s="9">
        <v>3.406038489951E-2</v>
      </c>
      <c r="AL1290" s="9">
        <v>2.758504250366E-2</v>
      </c>
      <c r="AM1290" s="9">
        <v>4.7872072913870004E-3</v>
      </c>
      <c r="AN1290" s="9">
        <v>8.5284388971009997E-2</v>
      </c>
      <c r="AO1290" s="9">
        <v>0</v>
      </c>
      <c r="AP1290" s="9">
        <v>3.1348541039150003E-2</v>
      </c>
      <c r="AQ1290" s="9">
        <v>1.7148614823579999E-2</v>
      </c>
      <c r="AR1290" s="9">
        <v>2.729382815814E-2</v>
      </c>
      <c r="AS1290" s="9">
        <v>2.2582074166069999E-2</v>
      </c>
      <c r="AT1290" s="9">
        <v>3.4395241151670003E-2</v>
      </c>
      <c r="AU1290" s="9">
        <v>4.7039442995100003E-2</v>
      </c>
      <c r="AV1290" s="9">
        <v>1.9630831020250001E-2</v>
      </c>
      <c r="AW1290" s="9">
        <v>2.6540441868020001E-2</v>
      </c>
      <c r="AX1290" s="9">
        <v>2.7320518473830002E-2</v>
      </c>
    </row>
    <row r="1291" spans="1:50" x14ac:dyDescent="0.35">
      <c r="A1291" t="s">
        <v>750</v>
      </c>
      <c r="B1291" s="9">
        <v>3.6713787100570001E-2</v>
      </c>
      <c r="C1291" s="9">
        <v>3.1112613925590001E-2</v>
      </c>
      <c r="D1291" s="9">
        <v>4.1594449937740002E-2</v>
      </c>
      <c r="E1291" s="9">
        <v>1.8605933798019999E-2</v>
      </c>
      <c r="F1291" s="9">
        <v>2.8270279218510001E-2</v>
      </c>
      <c r="G1291" s="9">
        <v>1.763011181064E-2</v>
      </c>
      <c r="H1291" s="9">
        <v>2.32455358355E-2</v>
      </c>
      <c r="I1291" s="9">
        <v>2.718511244029E-2</v>
      </c>
      <c r="J1291" s="9">
        <v>3.1157715724249999E-2</v>
      </c>
      <c r="K1291" s="11">
        <v>8.6566310377540007E-2</v>
      </c>
      <c r="L1291" s="9">
        <v>4.8386032851239998E-2</v>
      </c>
      <c r="M1291" s="10">
        <v>9.6220517277809999E-3</v>
      </c>
      <c r="N1291" s="9">
        <v>4.9618962161040003E-2</v>
      </c>
      <c r="O1291" s="9">
        <v>4.813903372423E-2</v>
      </c>
      <c r="P1291" s="9">
        <v>2.425742450576E-2</v>
      </c>
      <c r="Q1291" s="9">
        <v>2.4672849281070001E-2</v>
      </c>
      <c r="R1291" s="9">
        <v>2.6849110993950001E-2</v>
      </c>
      <c r="S1291" s="11">
        <v>6.4715636129840007E-2</v>
      </c>
      <c r="T1291" s="9">
        <v>2.437404494792E-2</v>
      </c>
      <c r="U1291" s="9">
        <v>4.9896554143959999E-2</v>
      </c>
      <c r="V1291" s="9">
        <v>3.8995109679470001E-2</v>
      </c>
      <c r="W1291" s="9">
        <v>6.287753981853E-3</v>
      </c>
      <c r="X1291" s="9">
        <v>4.8326525993839999E-2</v>
      </c>
      <c r="Y1291" s="9">
        <v>1.6928122484179998E-2</v>
      </c>
      <c r="Z1291" s="9">
        <v>8.5869905806670005E-2</v>
      </c>
      <c r="AA1291" s="9">
        <v>1.693856179076E-2</v>
      </c>
      <c r="AB1291" s="9">
        <v>0</v>
      </c>
      <c r="AC1291" s="9">
        <v>1.7140903980239999E-2</v>
      </c>
      <c r="AD1291" s="9">
        <v>2.2024461969079999E-2</v>
      </c>
      <c r="AE1291" s="9">
        <v>2.6957965239609999E-2</v>
      </c>
      <c r="AF1291" s="9">
        <v>2.4140075684020001E-2</v>
      </c>
      <c r="AG1291" s="9">
        <v>1.267446855571E-2</v>
      </c>
      <c r="AH1291" s="11">
        <v>0.1043033864498</v>
      </c>
      <c r="AI1291" s="9">
        <v>3.3757307321690001E-2</v>
      </c>
      <c r="AJ1291" s="9">
        <v>1.982642778312E-2</v>
      </c>
      <c r="AK1291" s="9">
        <v>2.6575102874590001E-2</v>
      </c>
      <c r="AL1291" s="9">
        <v>3.2682397404200002E-2</v>
      </c>
      <c r="AM1291" s="9">
        <v>1.3621294697540001E-2</v>
      </c>
      <c r="AN1291" s="9">
        <v>0.1061067553539</v>
      </c>
      <c r="AO1291" s="11">
        <v>0.26074206265650002</v>
      </c>
      <c r="AP1291" s="9">
        <v>4.5109674241640002E-2</v>
      </c>
      <c r="AQ1291" s="9">
        <v>2.7130713036310001E-2</v>
      </c>
      <c r="AR1291" s="9">
        <v>3.6713787100570001E-2</v>
      </c>
      <c r="AS1291" s="9">
        <v>3.4997371814690002E-2</v>
      </c>
      <c r="AT1291" s="9">
        <v>2.4140075684020001E-2</v>
      </c>
      <c r="AU1291" s="9">
        <v>3.3014326285100003E-2</v>
      </c>
      <c r="AV1291" s="9">
        <v>2.6957965239609999E-2</v>
      </c>
      <c r="AW1291" s="9">
        <v>3.6446562480419997E-2</v>
      </c>
      <c r="AX1291" s="9">
        <v>3.6495271766229999E-2</v>
      </c>
    </row>
    <row r="1292" spans="1:50" x14ac:dyDescent="0.35">
      <c r="A1292" t="s">
        <v>391</v>
      </c>
      <c r="B1292" s="9">
        <v>1</v>
      </c>
      <c r="C1292" s="9">
        <v>1</v>
      </c>
      <c r="D1292" s="9">
        <v>1</v>
      </c>
      <c r="E1292" s="9">
        <v>1</v>
      </c>
      <c r="F1292" s="9">
        <v>1</v>
      </c>
      <c r="G1292" s="9">
        <v>1</v>
      </c>
      <c r="H1292" s="9">
        <v>1</v>
      </c>
      <c r="I1292" s="9">
        <v>1</v>
      </c>
      <c r="J1292" s="9">
        <v>1</v>
      </c>
      <c r="K1292" s="9">
        <v>1</v>
      </c>
      <c r="L1292" s="9">
        <v>1</v>
      </c>
      <c r="M1292" s="9">
        <v>1</v>
      </c>
      <c r="N1292" s="9">
        <v>1</v>
      </c>
      <c r="O1292" s="9">
        <v>1</v>
      </c>
      <c r="P1292" s="9">
        <v>1</v>
      </c>
      <c r="Q1292" s="9">
        <v>1</v>
      </c>
      <c r="R1292" s="9">
        <v>1</v>
      </c>
      <c r="S1292" s="9">
        <v>1</v>
      </c>
      <c r="T1292" s="9">
        <v>1</v>
      </c>
      <c r="U1292" s="9">
        <v>1</v>
      </c>
      <c r="V1292" s="9">
        <v>1</v>
      </c>
      <c r="W1292" s="9">
        <v>1</v>
      </c>
      <c r="X1292" s="9">
        <v>1</v>
      </c>
      <c r="Y1292" s="9">
        <v>1</v>
      </c>
      <c r="Z1292" s="9">
        <v>1</v>
      </c>
      <c r="AA1292" s="9">
        <v>1</v>
      </c>
      <c r="AB1292" s="9">
        <v>1</v>
      </c>
      <c r="AC1292" s="9">
        <v>1</v>
      </c>
      <c r="AD1292" s="9">
        <v>1</v>
      </c>
      <c r="AE1292" s="9">
        <v>1</v>
      </c>
      <c r="AF1292" s="9">
        <v>1</v>
      </c>
      <c r="AG1292" s="9">
        <v>1</v>
      </c>
      <c r="AH1292" s="9">
        <v>1</v>
      </c>
      <c r="AI1292" s="9">
        <v>1</v>
      </c>
      <c r="AJ1292" s="9">
        <v>1</v>
      </c>
      <c r="AK1292" s="9">
        <v>1</v>
      </c>
      <c r="AL1292" s="9">
        <v>1</v>
      </c>
      <c r="AM1292" s="9">
        <v>1</v>
      </c>
      <c r="AN1292" s="9">
        <v>1</v>
      </c>
      <c r="AO1292" s="9">
        <v>1</v>
      </c>
      <c r="AP1292" s="9">
        <v>1</v>
      </c>
      <c r="AQ1292" s="9">
        <v>1</v>
      </c>
      <c r="AR1292" s="9">
        <v>1</v>
      </c>
      <c r="AS1292" s="9">
        <v>1</v>
      </c>
      <c r="AT1292" s="9">
        <v>1</v>
      </c>
      <c r="AU1292" s="9">
        <v>1</v>
      </c>
      <c r="AV1292" s="9">
        <v>1</v>
      </c>
      <c r="AW1292" s="9">
        <v>1</v>
      </c>
      <c r="AX1292" s="9">
        <v>1</v>
      </c>
    </row>
    <row r="1293" spans="1:50" x14ac:dyDescent="0.35">
      <c r="A1293" t="s">
        <v>341</v>
      </c>
      <c r="B1293" s="6">
        <v>1373</v>
      </c>
      <c r="C1293" s="6">
        <v>635</v>
      </c>
      <c r="D1293" s="6">
        <v>729</v>
      </c>
      <c r="E1293" s="6">
        <v>217</v>
      </c>
      <c r="F1293" s="6">
        <v>212</v>
      </c>
      <c r="G1293" s="6">
        <v>299</v>
      </c>
      <c r="H1293" s="6">
        <v>511</v>
      </c>
      <c r="I1293" s="6">
        <v>209</v>
      </c>
      <c r="J1293" s="6">
        <v>168</v>
      </c>
      <c r="K1293" s="6">
        <v>268</v>
      </c>
      <c r="L1293" s="6">
        <v>243</v>
      </c>
      <c r="M1293" s="6">
        <v>412</v>
      </c>
      <c r="N1293" s="6">
        <v>372</v>
      </c>
      <c r="O1293" s="6">
        <v>346</v>
      </c>
      <c r="P1293" s="6">
        <v>438</v>
      </c>
      <c r="Q1293" s="6">
        <v>234</v>
      </c>
      <c r="R1293" s="6">
        <v>280</v>
      </c>
      <c r="S1293" s="6">
        <v>421</v>
      </c>
      <c r="T1293" s="6">
        <v>672</v>
      </c>
      <c r="U1293" s="6">
        <v>701</v>
      </c>
      <c r="V1293" s="6">
        <v>138</v>
      </c>
      <c r="W1293" s="6">
        <v>82</v>
      </c>
      <c r="X1293" s="6">
        <v>67</v>
      </c>
      <c r="Y1293" s="6">
        <v>179</v>
      </c>
      <c r="Z1293" s="6">
        <v>122</v>
      </c>
      <c r="AA1293" s="6">
        <v>240</v>
      </c>
      <c r="AB1293" s="6">
        <v>79</v>
      </c>
      <c r="AC1293" s="6">
        <v>127</v>
      </c>
      <c r="AD1293" s="6">
        <v>182</v>
      </c>
      <c r="AE1293" s="6">
        <v>159</v>
      </c>
      <c r="AF1293" s="6">
        <v>186</v>
      </c>
      <c r="AG1293" s="6">
        <v>35</v>
      </c>
      <c r="AH1293" s="6">
        <v>86</v>
      </c>
      <c r="AI1293" s="6">
        <v>398</v>
      </c>
      <c r="AJ1293" s="6">
        <v>467</v>
      </c>
      <c r="AK1293" s="6">
        <v>425</v>
      </c>
      <c r="AL1293" s="6">
        <v>254</v>
      </c>
      <c r="AM1293" s="6">
        <v>174</v>
      </c>
      <c r="AN1293" s="6">
        <v>33</v>
      </c>
      <c r="AO1293" s="6">
        <v>41</v>
      </c>
      <c r="AP1293" s="6">
        <v>835</v>
      </c>
      <c r="AQ1293" s="6">
        <v>287</v>
      </c>
      <c r="AR1293" s="6">
        <v>1373</v>
      </c>
      <c r="AS1293" s="6">
        <v>933</v>
      </c>
      <c r="AT1293" s="6">
        <v>186</v>
      </c>
      <c r="AU1293" s="6">
        <v>135</v>
      </c>
      <c r="AV1293" s="6">
        <v>159</v>
      </c>
      <c r="AW1293" s="6">
        <v>116</v>
      </c>
      <c r="AX1293" s="6">
        <v>1364</v>
      </c>
    </row>
    <row r="1294" spans="1:50" x14ac:dyDescent="0.35">
      <c r="A1294" t="s">
        <v>751</v>
      </c>
    </row>
    <row r="1295" spans="1:50" x14ac:dyDescent="0.35">
      <c r="A1295" t="s">
        <v>343</v>
      </c>
    </row>
    <row r="1299" spans="1:52" x14ac:dyDescent="0.35">
      <c r="A1299" s="3" t="s">
        <v>337</v>
      </c>
    </row>
    <row r="1300" spans="1:52" x14ac:dyDescent="0.35">
      <c r="A1300" t="s">
        <v>122</v>
      </c>
    </row>
    <row r="1301" spans="1:52" ht="130.5" x14ac:dyDescent="0.35">
      <c r="A1301" s="4" t="s">
        <v>393</v>
      </c>
      <c r="B1301" s="4" t="s">
        <v>344</v>
      </c>
      <c r="C1301" s="4" t="s">
        <v>345</v>
      </c>
      <c r="D1301" s="4" t="s">
        <v>346</v>
      </c>
      <c r="E1301" s="4" t="s">
        <v>347</v>
      </c>
      <c r="F1301" s="4" t="s">
        <v>348</v>
      </c>
      <c r="G1301" s="4" t="s">
        <v>349</v>
      </c>
      <c r="H1301" s="4" t="s">
        <v>350</v>
      </c>
      <c r="I1301" s="4" t="s">
        <v>351</v>
      </c>
      <c r="J1301" s="4" t="s">
        <v>352</v>
      </c>
      <c r="K1301" s="4" t="s">
        <v>353</v>
      </c>
      <c r="L1301" s="4" t="s">
        <v>354</v>
      </c>
      <c r="M1301" s="4" t="s">
        <v>355</v>
      </c>
      <c r="N1301" s="4" t="s">
        <v>356</v>
      </c>
      <c r="O1301" s="4" t="s">
        <v>357</v>
      </c>
      <c r="P1301" s="4" t="s">
        <v>358</v>
      </c>
      <c r="Q1301" s="4" t="s">
        <v>359</v>
      </c>
      <c r="R1301" s="4" t="s">
        <v>360</v>
      </c>
      <c r="S1301" s="4" t="s">
        <v>361</v>
      </c>
      <c r="T1301" s="4" t="s">
        <v>362</v>
      </c>
      <c r="U1301" s="4" t="s">
        <v>363</v>
      </c>
      <c r="V1301" s="4" t="s">
        <v>364</v>
      </c>
      <c r="W1301" s="4" t="s">
        <v>365</v>
      </c>
      <c r="X1301" s="4" t="s">
        <v>366</v>
      </c>
      <c r="Y1301" s="4" t="s">
        <v>367</v>
      </c>
      <c r="Z1301" s="4" t="s">
        <v>368</v>
      </c>
      <c r="AA1301" s="4" t="s">
        <v>369</v>
      </c>
      <c r="AB1301" s="4" t="s">
        <v>370</v>
      </c>
      <c r="AC1301" s="4" t="s">
        <v>371</v>
      </c>
      <c r="AD1301" s="4" t="s">
        <v>372</v>
      </c>
      <c r="AE1301" s="4" t="s">
        <v>373</v>
      </c>
      <c r="AF1301" s="4" t="s">
        <v>374</v>
      </c>
      <c r="AG1301" s="4" t="s">
        <v>375</v>
      </c>
      <c r="AH1301" s="4" t="s">
        <v>376</v>
      </c>
      <c r="AI1301" s="4" t="s">
        <v>377</v>
      </c>
      <c r="AJ1301" s="4" t="s">
        <v>378</v>
      </c>
      <c r="AK1301" s="4" t="s">
        <v>379</v>
      </c>
      <c r="AL1301" s="4" t="s">
        <v>380</v>
      </c>
      <c r="AM1301" s="4" t="s">
        <v>381</v>
      </c>
      <c r="AN1301" s="4" t="s">
        <v>382</v>
      </c>
      <c r="AO1301" s="4" t="s">
        <v>383</v>
      </c>
      <c r="AP1301" s="4" t="s">
        <v>384</v>
      </c>
      <c r="AQ1301" s="4" t="s">
        <v>385</v>
      </c>
      <c r="AR1301" s="4" t="s">
        <v>386</v>
      </c>
      <c r="AS1301" s="4" t="s">
        <v>387</v>
      </c>
      <c r="AT1301" s="4" t="s">
        <v>182</v>
      </c>
      <c r="AU1301" s="4" t="s">
        <v>388</v>
      </c>
      <c r="AV1301" s="4" t="s">
        <v>298</v>
      </c>
      <c r="AW1301" s="4" t="s">
        <v>389</v>
      </c>
      <c r="AX1301" s="4" t="s">
        <v>299</v>
      </c>
      <c r="AY1301" s="4" t="s">
        <v>390</v>
      </c>
      <c r="AZ1301" s="4" t="s">
        <v>391</v>
      </c>
    </row>
    <row r="1302" spans="1:52" x14ac:dyDescent="0.35">
      <c r="A1302" t="s">
        <v>752</v>
      </c>
      <c r="B1302" s="9">
        <v>0.32634888548399998</v>
      </c>
      <c r="C1302" s="9">
        <v>0.3127849667589</v>
      </c>
      <c r="D1302" s="9">
        <v>0.33961944369120001</v>
      </c>
      <c r="E1302" s="9">
        <v>0.3922977091332</v>
      </c>
      <c r="F1302" s="9">
        <v>0.36422265571320001</v>
      </c>
      <c r="G1302" s="9">
        <v>0.36704002244180001</v>
      </c>
      <c r="H1302" s="9">
        <v>0.36557837552540001</v>
      </c>
      <c r="I1302" s="9">
        <v>0.35340872494300002</v>
      </c>
      <c r="J1302" s="9">
        <v>0.2816763159133</v>
      </c>
      <c r="K1302" s="10">
        <v>0.23970693931420001</v>
      </c>
      <c r="L1302" s="9">
        <v>0.3308129526552</v>
      </c>
      <c r="M1302" s="9">
        <v>0.32307165299790003</v>
      </c>
      <c r="N1302" s="9">
        <v>0.32474666005320002</v>
      </c>
      <c r="O1302" s="9">
        <v>0.32587949416520001</v>
      </c>
      <c r="P1302" s="9">
        <v>0.36338253195170001</v>
      </c>
      <c r="Q1302" s="9">
        <v>0.32956518333000001</v>
      </c>
      <c r="R1302" s="9">
        <v>0.35339976877779999</v>
      </c>
      <c r="S1302" s="9">
        <v>0.37801679781839997</v>
      </c>
      <c r="T1302" s="10">
        <v>0.26316518270959999</v>
      </c>
      <c r="U1302" s="9">
        <v>0.30349039000709999</v>
      </c>
      <c r="V1302" s="9">
        <v>0.28342875704620002</v>
      </c>
      <c r="W1302" s="9">
        <v>0.35286533897389999</v>
      </c>
      <c r="X1302" s="9">
        <v>0.3916457037826</v>
      </c>
      <c r="Y1302" s="9">
        <v>0.3212823295328</v>
      </c>
      <c r="Z1302" s="9">
        <v>0.31659156402560001</v>
      </c>
      <c r="AA1302" s="9">
        <v>0.36300093557419999</v>
      </c>
      <c r="AB1302" s="9">
        <v>0.39123640460460002</v>
      </c>
      <c r="AC1302" s="9">
        <v>0.37089601254280002</v>
      </c>
      <c r="AD1302" s="9">
        <v>0.41275931660179999</v>
      </c>
      <c r="AE1302" s="9">
        <v>0.35072026258549999</v>
      </c>
      <c r="AF1302" s="9">
        <v>0.36636168581860001</v>
      </c>
      <c r="AG1302" s="9">
        <v>0.3289643749185</v>
      </c>
      <c r="AH1302" s="9">
        <v>0.33925118560189998</v>
      </c>
      <c r="AI1302" s="9">
        <v>0.34677677479090002</v>
      </c>
      <c r="AJ1302" s="9">
        <v>0.37437658920819999</v>
      </c>
      <c r="AK1302" s="9">
        <v>0.3805333210163</v>
      </c>
      <c r="AL1302" s="9">
        <v>0.3873461406805</v>
      </c>
      <c r="AM1302" s="9">
        <v>0.36442503535199999</v>
      </c>
      <c r="AN1302" s="9">
        <v>0.1732136888637</v>
      </c>
      <c r="AO1302" s="9">
        <v>0.2328843842152</v>
      </c>
      <c r="AP1302" s="9">
        <v>0.35279682832359999</v>
      </c>
      <c r="AQ1302" s="11">
        <v>0.3748548867971</v>
      </c>
      <c r="AR1302" s="11">
        <v>0.35550808726100003</v>
      </c>
      <c r="AS1302" s="10">
        <v>0.22494145434080001</v>
      </c>
      <c r="AT1302" s="9">
        <v>0.35466761119820001</v>
      </c>
      <c r="AU1302" s="11">
        <v>0.35742819860320002</v>
      </c>
      <c r="AV1302" s="9">
        <v>0.3740326935687</v>
      </c>
      <c r="AW1302" s="9">
        <v>0.36636168581860001</v>
      </c>
      <c r="AX1302" s="9">
        <v>0.34376946784279999</v>
      </c>
      <c r="AY1302" s="9">
        <v>0.35072026258549999</v>
      </c>
      <c r="AZ1302" s="9">
        <v>0.3555434726101</v>
      </c>
    </row>
    <row r="1303" spans="1:52" x14ac:dyDescent="0.35">
      <c r="A1303" t="s">
        <v>753</v>
      </c>
      <c r="B1303" s="9">
        <v>0.299324173749</v>
      </c>
      <c r="C1303" s="9">
        <v>0.27990409346209999</v>
      </c>
      <c r="D1303" s="9">
        <v>0.31818884148170001</v>
      </c>
      <c r="E1303" s="9">
        <v>0.25832994844610002</v>
      </c>
      <c r="F1303" s="9">
        <v>0.2942764775485</v>
      </c>
      <c r="G1303" s="9">
        <v>0.32774020988149999</v>
      </c>
      <c r="H1303" s="9">
        <v>0.31037926049620002</v>
      </c>
      <c r="I1303" s="9">
        <v>0.36267631870709999</v>
      </c>
      <c r="J1303" s="9">
        <v>0.3635768258498</v>
      </c>
      <c r="K1303" s="10">
        <v>0.20256376463629999</v>
      </c>
      <c r="L1303" s="9">
        <v>0.29604192979600003</v>
      </c>
      <c r="M1303" s="9">
        <v>0.31725680206250001</v>
      </c>
      <c r="N1303" s="9">
        <v>0.28072390618800003</v>
      </c>
      <c r="O1303" s="9">
        <v>0.31179585883709998</v>
      </c>
      <c r="P1303" s="9">
        <v>0.2903443599028</v>
      </c>
      <c r="Q1303" s="11">
        <v>0.37980890892419999</v>
      </c>
      <c r="R1303" s="9">
        <v>0.31675398223399998</v>
      </c>
      <c r="S1303" s="9">
        <v>0.33135081140990003</v>
      </c>
      <c r="T1303" s="9">
        <v>0.25929710115010002</v>
      </c>
      <c r="U1303" s="9">
        <v>0.28459566399589997</v>
      </c>
      <c r="V1303" s="9">
        <v>0.2628388175379</v>
      </c>
      <c r="W1303" s="9">
        <v>0.26435524341630001</v>
      </c>
      <c r="X1303" s="9">
        <v>0.30688160141139997</v>
      </c>
      <c r="Y1303" s="9">
        <v>0.2489348125984</v>
      </c>
      <c r="Z1303" s="9">
        <v>0.28502819753109998</v>
      </c>
      <c r="AA1303" s="9">
        <v>0.3060926149589</v>
      </c>
      <c r="AB1303" s="9">
        <v>0.26004343680809999</v>
      </c>
      <c r="AC1303" s="9">
        <v>0.29861458400039997</v>
      </c>
      <c r="AD1303" s="9">
        <v>0.33875359910590003</v>
      </c>
      <c r="AE1303" s="9">
        <v>0.30638851644280002</v>
      </c>
      <c r="AF1303" s="9">
        <v>0.34340490729810003</v>
      </c>
      <c r="AG1303" s="9">
        <v>0.2751732480022</v>
      </c>
      <c r="AH1303" s="9">
        <v>0.2656482333281</v>
      </c>
      <c r="AI1303" s="9">
        <v>0.2672624905762</v>
      </c>
      <c r="AJ1303" s="9">
        <v>0.28451782986219998</v>
      </c>
      <c r="AK1303" s="9">
        <v>0.3476659047706</v>
      </c>
      <c r="AL1303" s="11">
        <v>0.35119059642779998</v>
      </c>
      <c r="AM1303" s="11">
        <v>0.38512793564109998</v>
      </c>
      <c r="AN1303" s="9">
        <v>0.2701179904828</v>
      </c>
      <c r="AO1303" s="9">
        <v>0.2794513564071</v>
      </c>
      <c r="AP1303" s="9">
        <v>0.29078885536440002</v>
      </c>
      <c r="AQ1303" s="9">
        <v>0.2812965106518</v>
      </c>
      <c r="AR1303" s="9">
        <v>0.28452942709470003</v>
      </c>
      <c r="AS1303" s="9">
        <v>0.350776105256</v>
      </c>
      <c r="AT1303" s="9">
        <v>0.26942831140559997</v>
      </c>
      <c r="AU1303" s="10">
        <v>0.26826175173830002</v>
      </c>
      <c r="AV1303" s="9">
        <v>0.35263707075540002</v>
      </c>
      <c r="AW1303" s="9">
        <v>0.34340490729810003</v>
      </c>
      <c r="AX1303" s="9">
        <v>0.34245492041780001</v>
      </c>
      <c r="AY1303" s="9">
        <v>0.30638851644280002</v>
      </c>
      <c r="AZ1303" s="9">
        <v>0.28469019166019999</v>
      </c>
    </row>
    <row r="1304" spans="1:52" x14ac:dyDescent="0.35">
      <c r="A1304" t="s">
        <v>754</v>
      </c>
      <c r="B1304" s="9">
        <v>0.26624655381200002</v>
      </c>
      <c r="C1304" s="9">
        <v>0.2360532074975</v>
      </c>
      <c r="D1304" s="9">
        <v>0.29493404557750003</v>
      </c>
      <c r="E1304" s="9">
        <v>0.27412005857049998</v>
      </c>
      <c r="F1304" s="9">
        <v>0.29752604919609998</v>
      </c>
      <c r="G1304" s="9">
        <v>0.30187858683469998</v>
      </c>
      <c r="H1304" s="9">
        <v>0.29962049485350001</v>
      </c>
      <c r="I1304" s="9">
        <v>0.3246421042366</v>
      </c>
      <c r="J1304" s="9">
        <v>0.24284512704149999</v>
      </c>
      <c r="K1304" s="10">
        <v>0.17432580036510001</v>
      </c>
      <c r="L1304" s="9">
        <v>0.28189920489390002</v>
      </c>
      <c r="M1304" s="9">
        <v>0.27994477581569999</v>
      </c>
      <c r="N1304" s="9">
        <v>0.25784407575169999</v>
      </c>
      <c r="O1304" s="9">
        <v>0.2457446765237</v>
      </c>
      <c r="P1304" s="9">
        <v>0.27723433193469998</v>
      </c>
      <c r="Q1304" s="9">
        <v>0.33452446771439998</v>
      </c>
      <c r="R1304" s="9">
        <v>0.29414617987660002</v>
      </c>
      <c r="S1304" s="9">
        <v>0.30556444605439997</v>
      </c>
      <c r="T1304" s="10">
        <v>0.2086400038224</v>
      </c>
      <c r="U1304" s="9">
        <v>0.24267085503409999</v>
      </c>
      <c r="V1304" s="9">
        <v>0.19692055248910001</v>
      </c>
      <c r="W1304" s="9">
        <v>0.2024635143204</v>
      </c>
      <c r="X1304" s="9">
        <v>0.24728691516689999</v>
      </c>
      <c r="Y1304" s="9">
        <v>0.240911543575</v>
      </c>
      <c r="Z1304" s="9">
        <v>0.29430503621760001</v>
      </c>
      <c r="AA1304" s="11">
        <v>0.33537388532029999</v>
      </c>
      <c r="AB1304" s="9">
        <v>0.33062413564440002</v>
      </c>
      <c r="AC1304" s="9">
        <v>0.2931167116458</v>
      </c>
      <c r="AD1304" s="9">
        <v>0.32047470503839998</v>
      </c>
      <c r="AE1304" s="9">
        <v>0.2839649989643</v>
      </c>
      <c r="AF1304" s="9">
        <v>0.28341969108929999</v>
      </c>
      <c r="AG1304" s="9">
        <v>0.1924838699477</v>
      </c>
      <c r="AH1304" s="9">
        <v>0.26629250535209997</v>
      </c>
      <c r="AI1304" s="9">
        <v>0.23684621574799999</v>
      </c>
      <c r="AJ1304" s="9">
        <v>0.30369125700060001</v>
      </c>
      <c r="AK1304" s="9">
        <v>0.30592108899580001</v>
      </c>
      <c r="AL1304" s="9">
        <v>0.2988503796111</v>
      </c>
      <c r="AM1304" s="9">
        <v>0.31961107284180001</v>
      </c>
      <c r="AN1304" s="9">
        <v>0.17748772911710001</v>
      </c>
      <c r="AO1304" s="9">
        <v>0.1165754613248</v>
      </c>
      <c r="AP1304" s="9">
        <v>0.25060383504630002</v>
      </c>
      <c r="AQ1304" s="9">
        <v>0.26721586683780002</v>
      </c>
      <c r="AR1304" s="9">
        <v>0.25639394881580002</v>
      </c>
      <c r="AS1304" s="9">
        <v>0.30051111874660003</v>
      </c>
      <c r="AT1304" s="9">
        <v>0.2478142995116</v>
      </c>
      <c r="AU1304" s="9">
        <v>0.25882306918679998</v>
      </c>
      <c r="AV1304" s="9">
        <v>0.25613440624349998</v>
      </c>
      <c r="AW1304" s="9">
        <v>0.28341969108929999</v>
      </c>
      <c r="AX1304" s="9">
        <v>0.25239955610929998</v>
      </c>
      <c r="AY1304" s="9">
        <v>0.2839649989643</v>
      </c>
      <c r="AZ1304" s="9">
        <v>0.25639835624879997</v>
      </c>
    </row>
    <row r="1305" spans="1:52" x14ac:dyDescent="0.35">
      <c r="A1305" t="s">
        <v>755</v>
      </c>
      <c r="B1305" s="9">
        <v>0.20662061901930001</v>
      </c>
      <c r="C1305" s="9">
        <v>0.176693219673</v>
      </c>
      <c r="D1305" s="9">
        <v>0.23505542702810001</v>
      </c>
      <c r="E1305" s="9">
        <v>0.2153560083338</v>
      </c>
      <c r="F1305" s="9">
        <v>0.23610776399370001</v>
      </c>
      <c r="G1305" s="9">
        <v>0.22558126764200001</v>
      </c>
      <c r="H1305" s="9">
        <v>0.23104240295549999</v>
      </c>
      <c r="I1305" s="9">
        <v>0.26210295408009998</v>
      </c>
      <c r="J1305" s="9">
        <v>0.1959793073368</v>
      </c>
      <c r="K1305" s="10">
        <v>0.1237752191435</v>
      </c>
      <c r="L1305" s="9">
        <v>0.22222100632460001</v>
      </c>
      <c r="M1305" s="9">
        <v>0.2082946169523</v>
      </c>
      <c r="N1305" s="9">
        <v>0.1892206653257</v>
      </c>
      <c r="O1305" s="9">
        <v>0.20550909339869999</v>
      </c>
      <c r="P1305" s="9">
        <v>0.2348006432318</v>
      </c>
      <c r="Q1305" s="9">
        <v>0.22002991002360001</v>
      </c>
      <c r="R1305" s="9">
        <v>0.23044037438959999</v>
      </c>
      <c r="S1305" s="9">
        <v>0.2215045043436</v>
      </c>
      <c r="T1305" s="9">
        <v>0.167547968076</v>
      </c>
      <c r="U1305" s="9">
        <v>0.18649248625260001</v>
      </c>
      <c r="V1305" s="9">
        <v>0.2447990827996</v>
      </c>
      <c r="W1305" s="9">
        <v>0.2186077277789</v>
      </c>
      <c r="X1305" s="9">
        <v>0.21129951845690001</v>
      </c>
      <c r="Y1305" s="9">
        <v>0.20056541352439999</v>
      </c>
      <c r="Z1305" s="9">
        <v>0.21368107127380001</v>
      </c>
      <c r="AA1305" s="9">
        <v>0.23541253608429999</v>
      </c>
      <c r="AB1305" s="9">
        <v>0.2241031961828</v>
      </c>
      <c r="AC1305" s="9">
        <v>0.26794099923120002</v>
      </c>
      <c r="AD1305" s="9">
        <v>0.1885631086832</v>
      </c>
      <c r="AE1305" s="9">
        <v>0.29070837886680001</v>
      </c>
      <c r="AF1305" s="9">
        <v>0.22705879461110001</v>
      </c>
      <c r="AG1305" s="9">
        <v>0.21859791382159999</v>
      </c>
      <c r="AH1305" s="9">
        <v>0.24237913925249999</v>
      </c>
      <c r="AI1305" s="9">
        <v>0.1869274199183</v>
      </c>
      <c r="AJ1305" s="9">
        <v>0.2458036982582</v>
      </c>
      <c r="AK1305" s="9">
        <v>0.26235253841279998</v>
      </c>
      <c r="AL1305" s="9">
        <v>0.26684790338280001</v>
      </c>
      <c r="AM1305" s="9">
        <v>0.2450516321018</v>
      </c>
      <c r="AN1305" s="9">
        <v>9.4945233704310003E-2</v>
      </c>
      <c r="AO1305" s="9">
        <v>0.1714545487296</v>
      </c>
      <c r="AP1305" s="11">
        <v>0.24416167907020001</v>
      </c>
      <c r="AQ1305" s="9">
        <v>0.20961698289190001</v>
      </c>
      <c r="AR1305" s="9">
        <v>0.2199349621217</v>
      </c>
      <c r="AS1305" s="9">
        <v>0.16031711106669999</v>
      </c>
      <c r="AT1305" s="9">
        <v>0.1986695299033</v>
      </c>
      <c r="AU1305" s="9">
        <v>0.20893466643860001</v>
      </c>
      <c r="AV1305" s="9">
        <v>0.23149397314510001</v>
      </c>
      <c r="AW1305" s="9">
        <v>0.22705879461110001</v>
      </c>
      <c r="AX1305" s="9">
        <v>0.29265251983969998</v>
      </c>
      <c r="AY1305" s="9">
        <v>0.29070837886680001</v>
      </c>
      <c r="AZ1305" s="9">
        <v>0.22003256051459999</v>
      </c>
    </row>
    <row r="1306" spans="1:52" x14ac:dyDescent="0.35">
      <c r="A1306" t="s">
        <v>756</v>
      </c>
      <c r="B1306" s="9">
        <v>0.27437262955129998</v>
      </c>
      <c r="C1306" s="9">
        <v>0.25855299394030001</v>
      </c>
      <c r="D1306" s="9">
        <v>0.28938121668700001</v>
      </c>
      <c r="E1306" s="9">
        <v>0.31089680165220002</v>
      </c>
      <c r="F1306" s="9">
        <v>0.25949302894179999</v>
      </c>
      <c r="G1306" s="9">
        <v>0.31328331742959997</v>
      </c>
      <c r="H1306" s="9">
        <v>0.28537697194</v>
      </c>
      <c r="I1306" s="9">
        <v>0.3373580346335</v>
      </c>
      <c r="J1306" s="9">
        <v>0.3157251808762</v>
      </c>
      <c r="K1306" s="10">
        <v>0.16261799790840001</v>
      </c>
      <c r="L1306" s="9">
        <v>0.28438928354830001</v>
      </c>
      <c r="M1306" s="9">
        <v>0.27052878575770001</v>
      </c>
      <c r="N1306" s="9">
        <v>0.27643275891539998</v>
      </c>
      <c r="O1306" s="9">
        <v>0.26282395711470002</v>
      </c>
      <c r="P1306" s="9">
        <v>0.26940641721190001</v>
      </c>
      <c r="Q1306" s="9">
        <v>0.33846864984730002</v>
      </c>
      <c r="R1306" s="9">
        <v>0.28979334702050003</v>
      </c>
      <c r="S1306" s="9">
        <v>0.31062374819029998</v>
      </c>
      <c r="T1306" s="9">
        <v>0.234676079998</v>
      </c>
      <c r="U1306" s="9">
        <v>0.26134183877479999</v>
      </c>
      <c r="V1306" s="9">
        <v>0.30983819978639998</v>
      </c>
      <c r="W1306" s="9">
        <v>0.25161969733349998</v>
      </c>
      <c r="X1306" s="9">
        <v>0.31052272032389999</v>
      </c>
      <c r="Y1306" s="9">
        <v>0.24105612157379999</v>
      </c>
      <c r="Z1306" s="9">
        <v>0.3125658078827</v>
      </c>
      <c r="AA1306" s="9">
        <v>0.22930144409770001</v>
      </c>
      <c r="AB1306" s="9">
        <v>0.2723487830247</v>
      </c>
      <c r="AC1306" s="9">
        <v>0.24641421353779999</v>
      </c>
      <c r="AD1306" s="9">
        <v>0.26710695656509997</v>
      </c>
      <c r="AE1306" s="9">
        <v>0.33439317156729997</v>
      </c>
      <c r="AF1306" s="11">
        <v>0.39292403397730002</v>
      </c>
      <c r="AG1306" s="9">
        <v>0.3640686756523</v>
      </c>
      <c r="AH1306" s="9">
        <v>0.20910576389409999</v>
      </c>
      <c r="AI1306" s="9">
        <v>0.26280817797360001</v>
      </c>
      <c r="AJ1306" s="9">
        <v>0.26572272904409999</v>
      </c>
      <c r="AK1306" s="9">
        <v>0.33425097273940002</v>
      </c>
      <c r="AL1306" s="9">
        <v>0.30503192409910002</v>
      </c>
      <c r="AM1306" s="9">
        <v>0.30760394034470001</v>
      </c>
      <c r="AN1306" s="9">
        <v>0.25539678944200001</v>
      </c>
      <c r="AO1306" s="9">
        <v>0.25065098633229999</v>
      </c>
      <c r="AP1306" s="9">
        <v>0.24869816726560001</v>
      </c>
      <c r="AQ1306" s="9">
        <v>0.23516996893379999</v>
      </c>
      <c r="AR1306" s="9">
        <v>0.26870980798720001</v>
      </c>
      <c r="AS1306" s="9">
        <v>0.29406631637550001</v>
      </c>
      <c r="AT1306" s="10">
        <v>0.23992176343220001</v>
      </c>
      <c r="AU1306" s="9">
        <v>0.25182019066389999</v>
      </c>
      <c r="AV1306" s="11">
        <v>0.3854056595666</v>
      </c>
      <c r="AW1306" s="11">
        <v>0.39292403397730002</v>
      </c>
      <c r="AX1306" s="9">
        <v>0.27074929517570001</v>
      </c>
      <c r="AY1306" s="9">
        <v>0.33439317156729997</v>
      </c>
      <c r="AZ1306" s="9">
        <v>0.26859684397020001</v>
      </c>
    </row>
    <row r="1307" spans="1:52" x14ac:dyDescent="0.35">
      <c r="A1307" t="s">
        <v>757</v>
      </c>
      <c r="B1307" s="9">
        <v>0.19673709392210001</v>
      </c>
      <c r="C1307" s="9">
        <v>0.20469087994009999</v>
      </c>
      <c r="D1307" s="9">
        <v>0.18944000626810001</v>
      </c>
      <c r="E1307" s="9">
        <v>0.18740457245530001</v>
      </c>
      <c r="F1307" s="9">
        <v>0.22152550269259999</v>
      </c>
      <c r="G1307" s="9">
        <v>0.17890369931139999</v>
      </c>
      <c r="H1307" s="9">
        <v>0.20101584639190001</v>
      </c>
      <c r="I1307" s="9">
        <v>0.1578512448288</v>
      </c>
      <c r="J1307" s="9">
        <v>0.20747675881220001</v>
      </c>
      <c r="K1307" s="9">
        <v>0.21573530139200001</v>
      </c>
      <c r="L1307" s="9">
        <v>0.20264176279490001</v>
      </c>
      <c r="M1307" s="9">
        <v>0.2161825732363</v>
      </c>
      <c r="N1307" s="9">
        <v>0.1743671029354</v>
      </c>
      <c r="O1307" s="9">
        <v>0.20011703304879999</v>
      </c>
      <c r="P1307" s="9">
        <v>0.2209134561129</v>
      </c>
      <c r="Q1307" s="9">
        <v>0.14775783247800001</v>
      </c>
      <c r="R1307" s="9">
        <v>0.1993181715814</v>
      </c>
      <c r="S1307" s="9">
        <v>0.1765929171034</v>
      </c>
      <c r="T1307" s="9">
        <v>0.20427563040390001</v>
      </c>
      <c r="U1307" s="9">
        <v>0.1945560356786</v>
      </c>
      <c r="V1307" s="9">
        <v>0.23758068436820001</v>
      </c>
      <c r="W1307" s="9">
        <v>0.22416174010910001</v>
      </c>
      <c r="X1307" s="9">
        <v>0.1704468720417</v>
      </c>
      <c r="Y1307" s="9">
        <v>0.1627950712441</v>
      </c>
      <c r="Z1307" s="9">
        <v>0.24086173055650001</v>
      </c>
      <c r="AA1307" s="9">
        <v>0.17396118215299999</v>
      </c>
      <c r="AB1307" s="9">
        <v>0.22522202394550001</v>
      </c>
      <c r="AC1307" s="9">
        <v>0.14668158170949999</v>
      </c>
      <c r="AD1307" s="11">
        <v>0.29836834662329997</v>
      </c>
      <c r="AE1307" s="9">
        <v>0.26065905163640002</v>
      </c>
      <c r="AF1307" s="9">
        <v>0.2063545776706</v>
      </c>
      <c r="AG1307" s="9">
        <v>0.15709769654069999</v>
      </c>
      <c r="AH1307" s="9">
        <v>0.17282141477189999</v>
      </c>
      <c r="AI1307" s="9">
        <v>0.22721760839210001</v>
      </c>
      <c r="AJ1307" s="9">
        <v>0.16182928513520001</v>
      </c>
      <c r="AK1307" s="9">
        <v>0.25963204208950003</v>
      </c>
      <c r="AL1307" s="9">
        <v>0.19154737467159999</v>
      </c>
      <c r="AM1307" s="9">
        <v>0.1962563607585</v>
      </c>
      <c r="AN1307" s="9">
        <v>0.18310445312490001</v>
      </c>
      <c r="AO1307" s="9">
        <v>0.19402845416770001</v>
      </c>
      <c r="AP1307" s="9">
        <v>0.17186280135650001</v>
      </c>
      <c r="AQ1307" s="9">
        <v>0.22296100553830001</v>
      </c>
      <c r="AR1307" s="9">
        <v>0.194638241622</v>
      </c>
      <c r="AS1307" s="9">
        <v>0.20403630676490001</v>
      </c>
      <c r="AT1307" s="9">
        <v>0.1844291970659</v>
      </c>
      <c r="AU1307" s="9">
        <v>0.18928907293729999</v>
      </c>
      <c r="AV1307" s="9">
        <v>0.18488479075379999</v>
      </c>
      <c r="AW1307" s="9">
        <v>0.2063545776706</v>
      </c>
      <c r="AX1307" s="9">
        <v>0.278919923791</v>
      </c>
      <c r="AY1307" s="9">
        <v>0.26065905163640002</v>
      </c>
      <c r="AZ1307" s="9">
        <v>0.19451631422849999</v>
      </c>
    </row>
    <row r="1308" spans="1:52" x14ac:dyDescent="0.35">
      <c r="A1308" t="s">
        <v>758</v>
      </c>
      <c r="B1308" s="9">
        <v>0.1135180168917</v>
      </c>
      <c r="C1308" s="9">
        <v>0.10935403337080001</v>
      </c>
      <c r="D1308" s="9">
        <v>0.11780697813880001</v>
      </c>
      <c r="E1308" s="9">
        <v>0.14946347383799999</v>
      </c>
      <c r="F1308" s="9">
        <v>0.1454671801853</v>
      </c>
      <c r="G1308" s="9">
        <v>0.13760884338589999</v>
      </c>
      <c r="H1308" s="9">
        <v>0.14168574031030001</v>
      </c>
      <c r="I1308" s="9">
        <v>0.13500858756420001</v>
      </c>
      <c r="J1308" s="9">
        <v>0.1300391276149</v>
      </c>
      <c r="K1308" s="10">
        <v>2.0825206207580001E-2</v>
      </c>
      <c r="L1308" s="9">
        <v>0.1102424198002</v>
      </c>
      <c r="M1308" s="9">
        <v>0.1359651522825</v>
      </c>
      <c r="N1308" s="9">
        <v>9.8586819967459993E-2</v>
      </c>
      <c r="O1308" s="9">
        <v>0.1177775024594</v>
      </c>
      <c r="P1308" s="9">
        <v>0.12867788112690001</v>
      </c>
      <c r="Q1308" s="9">
        <v>0.1223562281818</v>
      </c>
      <c r="R1308" s="9">
        <v>0.1268117512619</v>
      </c>
      <c r="S1308" s="9">
        <v>0.13499783626270001</v>
      </c>
      <c r="T1308" s="9">
        <v>8.4583868561289993E-2</v>
      </c>
      <c r="U1308" s="9">
        <v>0.1022845660771</v>
      </c>
      <c r="V1308" s="9">
        <v>0.17901323922750001</v>
      </c>
      <c r="W1308" s="9">
        <v>0.19185199960570001</v>
      </c>
      <c r="X1308" s="9">
        <v>0.1339601126261</v>
      </c>
      <c r="Y1308" s="9">
        <v>0.14643504719370001</v>
      </c>
      <c r="Z1308" s="9">
        <v>0.1184585567304</v>
      </c>
      <c r="AA1308" s="9">
        <v>0.10941885703110001</v>
      </c>
      <c r="AB1308" s="9">
        <v>0.21307014087529999</v>
      </c>
      <c r="AC1308" s="9">
        <v>0.17766979882039999</v>
      </c>
      <c r="AD1308" s="9">
        <v>0.13426376358930001</v>
      </c>
      <c r="AE1308" s="9">
        <v>0.10185918214759999</v>
      </c>
      <c r="AF1308" s="9">
        <v>9.9357383725139997E-2</v>
      </c>
      <c r="AG1308" s="9">
        <v>0.15968040573590001</v>
      </c>
      <c r="AH1308" s="9">
        <v>6.4321996352339997E-2</v>
      </c>
      <c r="AI1308" s="9">
        <v>0.10837636778239999</v>
      </c>
      <c r="AJ1308" s="9">
        <v>0.12898429959730001</v>
      </c>
      <c r="AK1308" s="9">
        <v>0.10748386927340001</v>
      </c>
      <c r="AL1308" s="9">
        <v>0.10660401828839999</v>
      </c>
      <c r="AM1308" s="9">
        <v>0.12188818193919999</v>
      </c>
      <c r="AN1308" s="9">
        <v>8.3040892610780001E-2</v>
      </c>
      <c r="AO1308" s="9">
        <v>0.1187644825927</v>
      </c>
      <c r="AP1308" s="9">
        <v>9.4333523009360001E-2</v>
      </c>
      <c r="AQ1308" s="9">
        <v>0.11249647555</v>
      </c>
      <c r="AR1308" s="9">
        <v>0.11500314819970001</v>
      </c>
      <c r="AS1308" s="9">
        <v>0.10835315154319999</v>
      </c>
      <c r="AT1308" s="9">
        <v>0.1229240908878</v>
      </c>
      <c r="AU1308" s="9">
        <v>0.12994365346260001</v>
      </c>
      <c r="AV1308" s="9">
        <v>4.8867928838650002E-2</v>
      </c>
      <c r="AW1308" s="9">
        <v>9.9357383725139997E-2</v>
      </c>
      <c r="AX1308" s="9">
        <v>7.7984081740000002E-2</v>
      </c>
      <c r="AY1308" s="9">
        <v>0.10185918214759999</v>
      </c>
      <c r="AZ1308" s="9">
        <v>0.11511560843470001</v>
      </c>
    </row>
    <row r="1309" spans="1:52" x14ac:dyDescent="0.35">
      <c r="A1309" t="s">
        <v>759</v>
      </c>
      <c r="B1309" s="9">
        <v>9.5823129830110002E-2</v>
      </c>
      <c r="C1309" s="9">
        <v>0.1177381814028</v>
      </c>
      <c r="D1309" s="9">
        <v>7.5336855936040004E-2</v>
      </c>
      <c r="E1309" s="9">
        <v>9.7705092992439999E-2</v>
      </c>
      <c r="F1309" s="9">
        <v>0.1063049943659</v>
      </c>
      <c r="G1309" s="9">
        <v>9.1237575594389997E-2</v>
      </c>
      <c r="H1309" s="9">
        <v>9.9054536716860001E-2</v>
      </c>
      <c r="I1309" s="9">
        <v>7.8870752247449993E-2</v>
      </c>
      <c r="J1309" s="9">
        <v>8.4511351121500003E-2</v>
      </c>
      <c r="K1309" s="9">
        <v>0.1102948731087</v>
      </c>
      <c r="L1309" s="9">
        <v>9.904266258984E-2</v>
      </c>
      <c r="M1309" s="9">
        <v>7.9106035126730007E-2</v>
      </c>
      <c r="N1309" s="9">
        <v>9.2635841519189993E-2</v>
      </c>
      <c r="O1309" s="9">
        <v>0.1084443564363</v>
      </c>
      <c r="P1309" s="10">
        <v>5.7307321743200003E-2</v>
      </c>
      <c r="Q1309" s="9">
        <v>7.9336826059910007E-2</v>
      </c>
      <c r="R1309" s="10">
        <v>6.3810354458519999E-2</v>
      </c>
      <c r="S1309" s="9">
        <v>9.4351766200000006E-2</v>
      </c>
      <c r="T1309" s="11">
        <v>0.13830778043860001</v>
      </c>
      <c r="U1309" s="11">
        <v>0.1228745156607</v>
      </c>
      <c r="V1309" s="9">
        <v>9.3206513043899999E-2</v>
      </c>
      <c r="W1309" s="9">
        <v>7.4416919371020004E-2</v>
      </c>
      <c r="X1309" s="9">
        <v>4.3988873176709999E-2</v>
      </c>
      <c r="Y1309" s="9">
        <v>4.91349165243E-2</v>
      </c>
      <c r="Z1309" s="9">
        <v>7.3712400373739995E-2</v>
      </c>
      <c r="AA1309" s="9">
        <v>5.6234733170489999E-2</v>
      </c>
      <c r="AB1309" s="9">
        <v>1.3011400988109999E-2</v>
      </c>
      <c r="AC1309" s="9">
        <v>3.5965199060699997E-2</v>
      </c>
      <c r="AD1309" s="9">
        <v>4.4939750576069998E-2</v>
      </c>
      <c r="AE1309" s="9">
        <v>6.8325335480819996E-2</v>
      </c>
      <c r="AF1309" s="9">
        <v>6.9804648532499999E-2</v>
      </c>
      <c r="AG1309" s="9">
        <v>7.2858243593209998E-2</v>
      </c>
      <c r="AH1309" s="9">
        <v>0.13065160642920001</v>
      </c>
      <c r="AI1309" s="9">
        <v>7.1884633609619997E-2</v>
      </c>
      <c r="AJ1309" s="9">
        <v>6.0468611669650001E-2</v>
      </c>
      <c r="AK1309" s="9">
        <v>6.4321782644900002E-2</v>
      </c>
      <c r="AL1309" s="9">
        <v>5.4719849145180001E-2</v>
      </c>
      <c r="AM1309" s="9">
        <v>7.4960122715949998E-2</v>
      </c>
      <c r="AN1309" s="9">
        <v>0.1098674643898</v>
      </c>
      <c r="AO1309" s="9">
        <v>6.7396732224340006E-2</v>
      </c>
      <c r="AP1309" s="10">
        <v>5.7285623707200001E-2</v>
      </c>
      <c r="AQ1309" s="10">
        <v>4.2420645331630001E-2</v>
      </c>
      <c r="AR1309" s="10">
        <v>6.7496847740210003E-2</v>
      </c>
      <c r="AS1309" s="11">
        <v>0.1943339026059</v>
      </c>
      <c r="AT1309" s="10">
        <v>6.1210330297289998E-2</v>
      </c>
      <c r="AU1309" s="10">
        <v>5.9771179499489999E-2</v>
      </c>
      <c r="AV1309" s="9">
        <v>7.801593747676E-2</v>
      </c>
      <c r="AW1309" s="9">
        <v>6.9804648532499999E-2</v>
      </c>
      <c r="AX1309" s="9">
        <v>7.0758189636810007E-2</v>
      </c>
      <c r="AY1309" s="9">
        <v>6.8325335480819996E-2</v>
      </c>
      <c r="AZ1309" s="9">
        <v>6.7427752687370002E-2</v>
      </c>
    </row>
    <row r="1310" spans="1:52" x14ac:dyDescent="0.35">
      <c r="A1310" t="s">
        <v>760</v>
      </c>
      <c r="B1310" s="9">
        <v>6.9287450363669997E-2</v>
      </c>
      <c r="C1310" s="9">
        <v>8.2603230507860004E-2</v>
      </c>
      <c r="D1310" s="9">
        <v>5.6887178825190003E-2</v>
      </c>
      <c r="E1310" s="11">
        <v>0.1205468729082</v>
      </c>
      <c r="F1310" s="11">
        <v>0.12671785936989999</v>
      </c>
      <c r="G1310" s="9">
        <v>6.1477398319319997E-2</v>
      </c>
      <c r="H1310" s="11">
        <v>9.5324081376100003E-2</v>
      </c>
      <c r="I1310" s="9">
        <v>5.9248213261900003E-2</v>
      </c>
      <c r="J1310" s="9">
        <v>5.7474233660199998E-2</v>
      </c>
      <c r="K1310" s="10">
        <v>1.828448383188E-2</v>
      </c>
      <c r="L1310" s="9">
        <v>6.6934890210509995E-2</v>
      </c>
      <c r="M1310" s="9">
        <v>6.4329088921619995E-2</v>
      </c>
      <c r="N1310" s="9">
        <v>7.4974860166049997E-2</v>
      </c>
      <c r="O1310" s="9">
        <v>6.9896942561520001E-2</v>
      </c>
      <c r="P1310" s="11">
        <v>0.10058605910109999</v>
      </c>
      <c r="Q1310" s="9">
        <v>7.6950759017850007E-2</v>
      </c>
      <c r="R1310" s="11">
        <v>9.3609001085249999E-2</v>
      </c>
      <c r="S1310" s="9">
        <v>5.7646977612899997E-2</v>
      </c>
      <c r="T1310" s="10">
        <v>4.3913301185350001E-2</v>
      </c>
      <c r="U1310" s="10">
        <v>4.8735291266830003E-2</v>
      </c>
      <c r="V1310" s="9">
        <v>0.1504509731035</v>
      </c>
      <c r="W1310" s="11">
        <v>0.1957681683642</v>
      </c>
      <c r="X1310" s="9">
        <v>0.11081912954960001</v>
      </c>
      <c r="Y1310" s="9">
        <v>0.14037099556400001</v>
      </c>
      <c r="Z1310" s="9">
        <v>0.13367735562899999</v>
      </c>
      <c r="AA1310" s="9">
        <v>7.656975493979E-2</v>
      </c>
      <c r="AB1310" s="11">
        <v>0.2078234154677</v>
      </c>
      <c r="AC1310" s="9">
        <v>0.11849513647</v>
      </c>
      <c r="AD1310" s="9">
        <v>0.103181124734</v>
      </c>
      <c r="AE1310" s="9">
        <v>7.9171121773650002E-2</v>
      </c>
      <c r="AF1310" s="9">
        <v>5.0491402366310001E-2</v>
      </c>
      <c r="AG1310" s="9">
        <v>2.4524678015930002E-2</v>
      </c>
      <c r="AH1310" s="9">
        <v>4.9496693011959997E-2</v>
      </c>
      <c r="AI1310" s="9">
        <v>8.2477561118999995E-2</v>
      </c>
      <c r="AJ1310" s="9">
        <v>8.22030415988E-2</v>
      </c>
      <c r="AK1310" s="11">
        <v>0.17464042168050001</v>
      </c>
      <c r="AL1310" s="9">
        <v>6.4291624226159999E-2</v>
      </c>
      <c r="AM1310" s="9">
        <v>9.406248347941E-2</v>
      </c>
      <c r="AN1310" s="9">
        <v>4.8385468860740001E-2</v>
      </c>
      <c r="AO1310" s="9">
        <v>0.1098102669268</v>
      </c>
      <c r="AP1310" s="9">
        <v>5.499977657361E-2</v>
      </c>
      <c r="AQ1310" s="9">
        <v>8.7013639566430004E-2</v>
      </c>
      <c r="AR1310" s="11">
        <v>7.9142883749109993E-2</v>
      </c>
      <c r="AS1310" s="10">
        <v>3.5013049093520002E-2</v>
      </c>
      <c r="AT1310" s="11">
        <v>8.9431482814889995E-2</v>
      </c>
      <c r="AU1310" s="11">
        <v>9.4513797121270005E-2</v>
      </c>
      <c r="AV1310" s="9">
        <v>3.1692601297429998E-2</v>
      </c>
      <c r="AW1310" s="9">
        <v>5.0491402366310001E-2</v>
      </c>
      <c r="AX1310" s="9">
        <v>4.2098672575790003E-2</v>
      </c>
      <c r="AY1310" s="9">
        <v>7.9171121773650002E-2</v>
      </c>
      <c r="AZ1310" s="9">
        <v>7.9145364211949995E-2</v>
      </c>
    </row>
    <row r="1311" spans="1:52" x14ac:dyDescent="0.35">
      <c r="A1311" t="s">
        <v>761</v>
      </c>
      <c r="B1311" s="9">
        <v>4.7362220492809998E-2</v>
      </c>
      <c r="C1311" s="9">
        <v>4.583087784842E-2</v>
      </c>
      <c r="D1311" s="9">
        <v>4.8876756402449997E-2</v>
      </c>
      <c r="E1311" s="11">
        <v>0.1017990335695</v>
      </c>
      <c r="F1311" s="9">
        <v>7.1168328880999998E-2</v>
      </c>
      <c r="G1311" s="9">
        <v>4.6643729885019997E-2</v>
      </c>
      <c r="H1311" s="9">
        <v>5.9367066230980002E-2</v>
      </c>
      <c r="I1311" s="9">
        <v>5.4837930596529999E-2</v>
      </c>
      <c r="J1311" s="9">
        <v>1.8450260114569999E-2</v>
      </c>
      <c r="K1311" s="10">
        <v>1.8209411999589999E-2</v>
      </c>
      <c r="L1311" s="9">
        <v>5.2986955393959999E-2</v>
      </c>
      <c r="M1311" s="9">
        <v>3.061331715266E-2</v>
      </c>
      <c r="N1311" s="9">
        <v>5.0093508229899997E-2</v>
      </c>
      <c r="O1311" s="9">
        <v>5.0016288824869998E-2</v>
      </c>
      <c r="P1311" s="9">
        <v>5.464586810179E-2</v>
      </c>
      <c r="Q1311" s="9">
        <v>4.5322070515960003E-2</v>
      </c>
      <c r="R1311" s="9">
        <v>5.1893515626670002E-2</v>
      </c>
      <c r="S1311" s="9">
        <v>6.029368470002E-2</v>
      </c>
      <c r="T1311" s="9">
        <v>3.4464322255840001E-2</v>
      </c>
      <c r="U1311" s="9">
        <v>4.3533192501470003E-2</v>
      </c>
      <c r="V1311" s="9">
        <v>5.1822318666659997E-2</v>
      </c>
      <c r="W1311" s="9">
        <v>7.5685579496659994E-2</v>
      </c>
      <c r="X1311" s="9">
        <v>5.9138647235780002E-2</v>
      </c>
      <c r="Y1311" s="9">
        <v>8.6917158342779993E-2</v>
      </c>
      <c r="Z1311" s="9">
        <v>2.3575035994579999E-2</v>
      </c>
      <c r="AA1311" s="9">
        <v>3.1844127262659998E-2</v>
      </c>
      <c r="AB1311" s="9">
        <v>9.2550977183670002E-2</v>
      </c>
      <c r="AC1311" s="9">
        <v>7.1900632103660003E-2</v>
      </c>
      <c r="AD1311" s="9">
        <v>6.2799646399459993E-2</v>
      </c>
      <c r="AE1311" s="9">
        <v>2.7507824608019999E-2</v>
      </c>
      <c r="AF1311" s="9">
        <v>3.7806135313539997E-2</v>
      </c>
      <c r="AG1311" s="9">
        <v>4.9455531021269997E-2</v>
      </c>
      <c r="AH1311" s="9">
        <v>2.497424060687E-2</v>
      </c>
      <c r="AI1311" s="9">
        <v>4.399344565511E-2</v>
      </c>
      <c r="AJ1311" s="9">
        <v>3.7537974004249998E-2</v>
      </c>
      <c r="AK1311" s="9">
        <v>4.822266185027E-2</v>
      </c>
      <c r="AL1311" s="9">
        <v>4.3375086542520001E-2</v>
      </c>
      <c r="AM1311" s="9">
        <v>5.3299346913950003E-2</v>
      </c>
      <c r="AN1311" s="9">
        <v>0</v>
      </c>
      <c r="AO1311" s="9">
        <v>3.611841370103E-2</v>
      </c>
      <c r="AP1311" s="9">
        <v>4.1093437855449999E-2</v>
      </c>
      <c r="AQ1311" s="9">
        <v>3.6066199850730001E-2</v>
      </c>
      <c r="AR1311" s="9">
        <v>4.4438126853440001E-2</v>
      </c>
      <c r="AS1311" s="9">
        <v>5.7531388587980001E-2</v>
      </c>
      <c r="AT1311" s="9">
        <v>5.1234898325809998E-2</v>
      </c>
      <c r="AU1311" s="9">
        <v>5.1044101572649998E-2</v>
      </c>
      <c r="AV1311" s="9">
        <v>2.6736187252740001E-2</v>
      </c>
      <c r="AW1311" s="9">
        <v>3.7806135313539997E-2</v>
      </c>
      <c r="AX1311" s="9">
        <v>1.3214519692470001E-2</v>
      </c>
      <c r="AY1311" s="9">
        <v>2.7507824608019999E-2</v>
      </c>
      <c r="AZ1311" s="9">
        <v>4.4427651040070001E-2</v>
      </c>
    </row>
    <row r="1312" spans="1:52" x14ac:dyDescent="0.35">
      <c r="A1312" t="s">
        <v>762</v>
      </c>
      <c r="B1312" s="9">
        <v>2.3301413292720001E-2</v>
      </c>
      <c r="C1312" s="9">
        <v>2.989637870563E-2</v>
      </c>
      <c r="D1312" s="9">
        <v>1.7179430456279999E-2</v>
      </c>
      <c r="E1312" s="9">
        <v>2.3049142028780001E-2</v>
      </c>
      <c r="F1312" s="11">
        <v>5.816416971643E-2</v>
      </c>
      <c r="G1312" s="9">
        <v>2.5697186975820002E-2</v>
      </c>
      <c r="H1312" s="11">
        <v>4.2541023713569999E-2</v>
      </c>
      <c r="I1312" s="9">
        <v>1.6050213476820001E-2</v>
      </c>
      <c r="J1312" s="9">
        <v>1.2722800402239999E-2</v>
      </c>
      <c r="K1312" s="10">
        <v>2.072072819807E-3</v>
      </c>
      <c r="L1312" s="9">
        <v>2.904782094069E-2</v>
      </c>
      <c r="M1312" s="9">
        <v>2.8181062316539999E-2</v>
      </c>
      <c r="N1312" s="9">
        <v>1.7306288290169999E-2</v>
      </c>
      <c r="O1312" s="9">
        <v>1.897834964493E-2</v>
      </c>
      <c r="P1312" s="9">
        <v>2.1680887293570001E-2</v>
      </c>
      <c r="Q1312" s="9">
        <v>3.1962769623299997E-2</v>
      </c>
      <c r="R1312" s="9">
        <v>2.4716063038069998E-2</v>
      </c>
      <c r="S1312" s="9">
        <v>1.12130292031E-2</v>
      </c>
      <c r="T1312" s="9">
        <v>2.8000048234099999E-2</v>
      </c>
      <c r="U1312" s="9">
        <v>2.2106008157350001E-2</v>
      </c>
      <c r="V1312" s="11">
        <v>8.2346447187210001E-2</v>
      </c>
      <c r="W1312" s="9">
        <v>6.501996089542E-3</v>
      </c>
      <c r="X1312" s="11">
        <v>0.121765968911</v>
      </c>
      <c r="Y1312" s="9">
        <v>1.9140738521560001E-2</v>
      </c>
      <c r="Z1312" s="9">
        <v>3.7286510025670003E-2</v>
      </c>
      <c r="AA1312" s="9">
        <v>3.8723247716309999E-3</v>
      </c>
      <c r="AB1312" s="9">
        <v>8.1111187586889996E-2</v>
      </c>
      <c r="AC1312" s="9">
        <v>4.9978130931229998E-2</v>
      </c>
      <c r="AD1312" s="9">
        <v>1.480885068292E-2</v>
      </c>
      <c r="AE1312" s="9">
        <v>2.6740014213440001E-2</v>
      </c>
      <c r="AF1312" s="9">
        <v>2.0277981649950001E-2</v>
      </c>
      <c r="AG1312" s="9">
        <v>8.3523082810650004E-2</v>
      </c>
      <c r="AH1312" s="9">
        <v>4.6726085756160003E-2</v>
      </c>
      <c r="AI1312" s="9">
        <v>2.6805382683829999E-2</v>
      </c>
      <c r="AJ1312" s="9">
        <v>3.446857407587E-2</v>
      </c>
      <c r="AK1312" s="9">
        <v>3.6039558913609999E-2</v>
      </c>
      <c r="AL1312" s="9">
        <v>3.251411344341E-2</v>
      </c>
      <c r="AM1312" s="9">
        <v>3.170769623177E-2</v>
      </c>
      <c r="AN1312" s="9">
        <v>0</v>
      </c>
      <c r="AO1312" s="9">
        <v>8.9925296336169996E-2</v>
      </c>
      <c r="AP1312" s="9">
        <v>1.251407416854E-2</v>
      </c>
      <c r="AQ1312" s="9">
        <v>2.3814462703680001E-2</v>
      </c>
      <c r="AR1312" s="9">
        <v>2.5822451117529999E-2</v>
      </c>
      <c r="AS1312" s="9">
        <v>1.453395897128E-2</v>
      </c>
      <c r="AT1312" s="9">
        <v>2.17876864418E-2</v>
      </c>
      <c r="AU1312" s="9">
        <v>2.573702036479E-2</v>
      </c>
      <c r="AV1312" s="9">
        <v>4.6512125141009997E-3</v>
      </c>
      <c r="AW1312" s="9">
        <v>2.0277981649950001E-2</v>
      </c>
      <c r="AX1312" s="9">
        <v>1.7743846979680001E-2</v>
      </c>
      <c r="AY1312" s="9">
        <v>2.6740014213440001E-2</v>
      </c>
      <c r="AZ1312" s="9">
        <v>2.5847702590799999E-2</v>
      </c>
    </row>
    <row r="1313" spans="1:52" x14ac:dyDescent="0.35">
      <c r="A1313" t="s">
        <v>749</v>
      </c>
      <c r="B1313" s="9">
        <v>1.196142349095E-2</v>
      </c>
      <c r="C1313" s="9">
        <v>1.56725603421E-2</v>
      </c>
      <c r="D1313" s="9">
        <v>8.3976201846629999E-3</v>
      </c>
      <c r="E1313" s="9">
        <v>0</v>
      </c>
      <c r="F1313" s="9">
        <v>6.4757832585840003E-3</v>
      </c>
      <c r="G1313" s="9">
        <v>2.5813504405180002E-3</v>
      </c>
      <c r="H1313" s="9">
        <v>4.6017781192379996E-3</v>
      </c>
      <c r="I1313" s="9">
        <v>4.1616807342159997E-3</v>
      </c>
      <c r="J1313" s="9">
        <v>2.1026081635659999E-2</v>
      </c>
      <c r="K1313" s="11">
        <v>2.9699276736999999E-2</v>
      </c>
      <c r="L1313" s="9">
        <v>8.1289216962299998E-3</v>
      </c>
      <c r="M1313" s="9">
        <v>8.0628511376159995E-3</v>
      </c>
      <c r="N1313" s="9">
        <v>1.960880968749E-2</v>
      </c>
      <c r="O1313" s="9">
        <v>1.127335012063E-2</v>
      </c>
      <c r="P1313" s="9">
        <v>1.0937507529560001E-2</v>
      </c>
      <c r="Q1313" s="9">
        <v>6.7348739318350004E-3</v>
      </c>
      <c r="R1313" s="9">
        <v>9.6969047731979997E-3</v>
      </c>
      <c r="S1313" s="9">
        <v>1.6985475487829998E-2</v>
      </c>
      <c r="T1313" s="9">
        <v>1.219193949243E-2</v>
      </c>
      <c r="U1313" s="9">
        <v>1.387498358823E-2</v>
      </c>
      <c r="V1313" s="9">
        <v>0</v>
      </c>
      <c r="W1313" s="9">
        <v>0</v>
      </c>
      <c r="X1313" s="9">
        <v>2.1802515648900001E-2</v>
      </c>
      <c r="Y1313" s="9">
        <v>4.6191683570730004E-3</v>
      </c>
      <c r="Z1313" s="9">
        <v>0</v>
      </c>
      <c r="AA1313" s="9">
        <v>0</v>
      </c>
      <c r="AB1313" s="9">
        <v>0</v>
      </c>
      <c r="AC1313" s="9">
        <v>6.337090172429E-3</v>
      </c>
      <c r="AD1313" s="9">
        <v>0</v>
      </c>
      <c r="AE1313" s="9">
        <v>0</v>
      </c>
      <c r="AF1313" s="9">
        <v>1.0993197226249999E-2</v>
      </c>
      <c r="AG1313" s="9">
        <v>0</v>
      </c>
      <c r="AH1313" s="9">
        <v>0</v>
      </c>
      <c r="AI1313" s="9">
        <v>2.3240067901770002E-3</v>
      </c>
      <c r="AJ1313" s="9">
        <v>7.8882613274219998E-3</v>
      </c>
      <c r="AK1313" s="9">
        <v>1.28189280651E-2</v>
      </c>
      <c r="AL1313" s="9">
        <v>1.8828323707229999E-3</v>
      </c>
      <c r="AM1313" s="9">
        <v>5.6332987272810003E-3</v>
      </c>
      <c r="AN1313" s="9">
        <v>0</v>
      </c>
      <c r="AO1313" s="9">
        <v>0</v>
      </c>
      <c r="AP1313" s="10">
        <v>3.359224984598E-3</v>
      </c>
      <c r="AQ1313" s="9">
        <v>8.5709343273119992E-3</v>
      </c>
      <c r="AR1313" s="10">
        <v>3.6673204562359999E-3</v>
      </c>
      <c r="AS1313" s="11">
        <v>4.0805960759839999E-2</v>
      </c>
      <c r="AT1313" s="10">
        <v>3.2717324433689998E-3</v>
      </c>
      <c r="AU1313" s="10">
        <v>3.064146287516E-3</v>
      </c>
      <c r="AV1313" s="9">
        <v>1.5034459911989999E-2</v>
      </c>
      <c r="AW1313" s="9">
        <v>1.0993197226249999E-2</v>
      </c>
      <c r="AX1313" s="9">
        <v>0</v>
      </c>
      <c r="AY1313" s="9">
        <v>0</v>
      </c>
      <c r="AZ1313" s="9">
        <v>3.6709066860659998E-3</v>
      </c>
    </row>
    <row r="1314" spans="1:52" x14ac:dyDescent="0.35">
      <c r="A1314" t="s">
        <v>763</v>
      </c>
      <c r="B1314" s="9">
        <v>0.16932117825330001</v>
      </c>
      <c r="C1314" s="9">
        <v>0.17577659367199999</v>
      </c>
      <c r="D1314" s="9">
        <v>0.16227084389570001</v>
      </c>
      <c r="E1314" s="10">
        <v>5.2228828313090003E-2</v>
      </c>
      <c r="F1314" s="10">
        <v>9.7052032461229995E-2</v>
      </c>
      <c r="G1314" s="9">
        <v>0.1219845256444</v>
      </c>
      <c r="H1314" s="10">
        <v>0.1090495742201</v>
      </c>
      <c r="I1314" s="9">
        <v>0.16282338785680001</v>
      </c>
      <c r="J1314" s="9">
        <v>0.20779003942140001</v>
      </c>
      <c r="K1314" s="11">
        <v>0.3022421227114</v>
      </c>
      <c r="L1314" s="9">
        <v>0.15120743614830001</v>
      </c>
      <c r="M1314" s="9">
        <v>0.1925330653075</v>
      </c>
      <c r="N1314" s="9">
        <v>0.18464485538940001</v>
      </c>
      <c r="O1314" s="9">
        <v>0.15798556503639999</v>
      </c>
      <c r="P1314" s="9">
        <v>0.1620950994525</v>
      </c>
      <c r="Q1314" s="9">
        <v>0.1738127430153</v>
      </c>
      <c r="R1314" s="9">
        <v>0.16555410689719999</v>
      </c>
      <c r="S1314" s="9">
        <v>0.1195359008116</v>
      </c>
      <c r="T1314" s="9">
        <v>0.20116495698020001</v>
      </c>
      <c r="U1314" s="9">
        <v>0.17250442305239999</v>
      </c>
      <c r="V1314" s="9">
        <v>0.1858336997236</v>
      </c>
      <c r="W1314" s="9">
        <v>0.13533775286700001</v>
      </c>
      <c r="X1314" s="9">
        <v>0.22866048687849999</v>
      </c>
      <c r="Y1314" s="9">
        <v>0.2329062529533</v>
      </c>
      <c r="Z1314" s="9">
        <v>0.18898064173740001</v>
      </c>
      <c r="AA1314" s="9">
        <v>0.17592527833640001</v>
      </c>
      <c r="AB1314" s="9">
        <v>7.933361371481E-2</v>
      </c>
      <c r="AC1314" s="9">
        <v>0.17658296254860001</v>
      </c>
      <c r="AD1314" s="9">
        <v>0.1691859042853</v>
      </c>
      <c r="AE1314" s="9">
        <v>0.1274242835836</v>
      </c>
      <c r="AF1314" s="9">
        <v>0.14154463490659999</v>
      </c>
      <c r="AG1314" s="9">
        <v>0.23446169558659999</v>
      </c>
      <c r="AH1314" s="9">
        <v>0.15824350433510001</v>
      </c>
      <c r="AI1314" s="9">
        <v>0.18531306898489999</v>
      </c>
      <c r="AJ1314" s="9">
        <v>0.18037957470579999</v>
      </c>
      <c r="AK1314" s="9">
        <v>0.1159042357495</v>
      </c>
      <c r="AL1314" s="9">
        <v>0.20904449352810001</v>
      </c>
      <c r="AM1314" s="9">
        <v>0.15873507533190001</v>
      </c>
      <c r="AN1314" s="9">
        <v>0.28097848394300001</v>
      </c>
      <c r="AO1314" s="9">
        <v>0.24270567236169999</v>
      </c>
      <c r="AP1314" s="11">
        <v>0.23853452198979999</v>
      </c>
      <c r="AQ1314" s="9">
        <v>0.18513893930860001</v>
      </c>
      <c r="AR1314" s="11">
        <v>0.18668988537930001</v>
      </c>
      <c r="AS1314" s="10">
        <v>0.1089177424734</v>
      </c>
      <c r="AT1314" s="11">
        <v>0.2036912584027</v>
      </c>
      <c r="AU1314" s="11">
        <v>0.1943894797789</v>
      </c>
      <c r="AV1314" s="9">
        <v>0.16605868678720001</v>
      </c>
      <c r="AW1314" s="9">
        <v>0.14154463490659999</v>
      </c>
      <c r="AX1314" s="9">
        <v>0.1579809130017</v>
      </c>
      <c r="AY1314" s="9">
        <v>0.1274242835836</v>
      </c>
      <c r="AZ1314" s="9">
        <v>0.18687244723720001</v>
      </c>
    </row>
    <row r="1315" spans="1:52" x14ac:dyDescent="0.35">
      <c r="A1315" t="s">
        <v>383</v>
      </c>
      <c r="B1315" s="9">
        <v>3.1973129430839999E-2</v>
      </c>
      <c r="C1315" s="9">
        <v>2.9922618823599999E-2</v>
      </c>
      <c r="D1315" s="9">
        <v>3.380437403323E-2</v>
      </c>
      <c r="E1315" s="11">
        <v>7.9184050779919996E-2</v>
      </c>
      <c r="F1315" s="9">
        <v>1.9931689482830001E-2</v>
      </c>
      <c r="G1315" s="9">
        <v>2.069201246822E-2</v>
      </c>
      <c r="H1315" s="9">
        <v>2.0297557697469999E-2</v>
      </c>
      <c r="I1315" s="9">
        <v>2.9973577952530001E-2</v>
      </c>
      <c r="J1315" s="9">
        <v>1.800469579317E-2</v>
      </c>
      <c r="K1315" s="9">
        <v>4.497252649511E-2</v>
      </c>
      <c r="L1315" s="9">
        <v>1.8227613828700001E-2</v>
      </c>
      <c r="M1315" s="9">
        <v>1.727370294622E-2</v>
      </c>
      <c r="N1315" s="9">
        <v>4.5332977595820001E-2</v>
      </c>
      <c r="O1315" s="9">
        <v>4.3054255072740001E-2</v>
      </c>
      <c r="P1315" s="9">
        <v>2.077832903715E-2</v>
      </c>
      <c r="Q1315" s="10">
        <v>5.8976084697860004E-3</v>
      </c>
      <c r="R1315" s="10">
        <v>1.6385592310719999E-2</v>
      </c>
      <c r="S1315" s="9">
        <v>2.7935854919409999E-2</v>
      </c>
      <c r="T1315" s="11">
        <v>5.4456454254660003E-2</v>
      </c>
      <c r="U1315" s="11">
        <v>4.5144885890269999E-2</v>
      </c>
      <c r="V1315" s="9">
        <v>3.9278998093760002E-2</v>
      </c>
      <c r="W1315" s="9">
        <v>2.1680154607389999E-2</v>
      </c>
      <c r="X1315" s="9">
        <v>4.0909326248690002E-2</v>
      </c>
      <c r="Y1315" s="9">
        <v>1.1857287433299999E-2</v>
      </c>
      <c r="Z1315" s="9">
        <v>2.7625428151730001E-2</v>
      </c>
      <c r="AA1315" s="9">
        <v>2.2572082260920001E-2</v>
      </c>
      <c r="AB1315" s="9">
        <v>3.917761288629E-2</v>
      </c>
      <c r="AC1315" s="9">
        <v>1.093264877937E-2</v>
      </c>
      <c r="AD1315" s="9">
        <v>8.9966873978189997E-3</v>
      </c>
      <c r="AE1315" s="9">
        <v>3.3263845014460003E-2</v>
      </c>
      <c r="AF1315" s="9">
        <v>1.565007759835E-2</v>
      </c>
      <c r="AG1315" s="9">
        <v>0.10459113944789999</v>
      </c>
      <c r="AH1315" s="9">
        <v>4.279083153905E-2</v>
      </c>
      <c r="AI1315" s="9">
        <v>1.7370264953359998E-2</v>
      </c>
      <c r="AJ1315" s="9">
        <v>2.4098122461879999E-2</v>
      </c>
      <c r="AK1315" s="9">
        <v>1.111708424859E-2</v>
      </c>
      <c r="AL1315" s="9">
        <v>1.437316693703E-2</v>
      </c>
      <c r="AM1315" s="9">
        <v>1.308257088802E-2</v>
      </c>
      <c r="AN1315" s="9">
        <v>0</v>
      </c>
      <c r="AO1315" s="11">
        <v>0.14412368788839999</v>
      </c>
      <c r="AP1315" s="9">
        <v>2.5320630861509999E-2</v>
      </c>
      <c r="AQ1315" s="9">
        <v>1.925722415805E-2</v>
      </c>
      <c r="AR1315" s="10">
        <v>2.2023948944479999E-2</v>
      </c>
      <c r="AS1315" s="11">
        <v>6.6573556521340005E-2</v>
      </c>
      <c r="AT1315" s="10">
        <v>2.0198740100100001E-2</v>
      </c>
      <c r="AU1315" s="10">
        <v>2.0488524473449999E-2</v>
      </c>
      <c r="AV1315" s="9">
        <v>1.4111489894720001E-2</v>
      </c>
      <c r="AW1315" s="9">
        <v>1.565007759835E-2</v>
      </c>
      <c r="AX1315" s="9">
        <v>1.1670661880569999E-2</v>
      </c>
      <c r="AY1315" s="9">
        <v>3.3263845014460003E-2</v>
      </c>
      <c r="AZ1315" s="9">
        <v>2.1911672176510001E-2</v>
      </c>
    </row>
    <row r="1316" spans="1:52" x14ac:dyDescent="0.35">
      <c r="A1316" t="s">
        <v>391</v>
      </c>
      <c r="B1316" s="9">
        <v>1</v>
      </c>
      <c r="C1316" s="9">
        <v>1</v>
      </c>
      <c r="D1316" s="9">
        <v>1</v>
      </c>
      <c r="E1316" s="9">
        <v>1</v>
      </c>
      <c r="F1316" s="9">
        <v>1</v>
      </c>
      <c r="G1316" s="9">
        <v>1</v>
      </c>
      <c r="H1316" s="9">
        <v>1</v>
      </c>
      <c r="I1316" s="9">
        <v>1</v>
      </c>
      <c r="J1316" s="9">
        <v>1</v>
      </c>
      <c r="K1316" s="9">
        <v>1</v>
      </c>
      <c r="L1316" s="9">
        <v>1</v>
      </c>
      <c r="M1316" s="9">
        <v>1</v>
      </c>
      <c r="N1316" s="9">
        <v>1</v>
      </c>
      <c r="O1316" s="9">
        <v>1</v>
      </c>
      <c r="P1316" s="9">
        <v>1</v>
      </c>
      <c r="Q1316" s="9">
        <v>1</v>
      </c>
      <c r="R1316" s="9">
        <v>1</v>
      </c>
      <c r="S1316" s="9">
        <v>1</v>
      </c>
      <c r="T1316" s="9">
        <v>1</v>
      </c>
      <c r="U1316" s="9">
        <v>1</v>
      </c>
      <c r="V1316" s="9">
        <v>1</v>
      </c>
      <c r="W1316" s="9">
        <v>1</v>
      </c>
      <c r="X1316" s="9">
        <v>1</v>
      </c>
      <c r="Y1316" s="9">
        <v>1</v>
      </c>
      <c r="Z1316" s="9">
        <v>1</v>
      </c>
      <c r="AA1316" s="9">
        <v>1</v>
      </c>
      <c r="AB1316" s="9">
        <v>1</v>
      </c>
      <c r="AC1316" s="9">
        <v>1</v>
      </c>
      <c r="AD1316" s="9">
        <v>1</v>
      </c>
      <c r="AE1316" s="9">
        <v>1</v>
      </c>
      <c r="AF1316" s="9">
        <v>1</v>
      </c>
      <c r="AG1316" s="9">
        <v>1</v>
      </c>
      <c r="AH1316" s="9">
        <v>1</v>
      </c>
      <c r="AI1316" s="9">
        <v>1</v>
      </c>
      <c r="AJ1316" s="9">
        <v>1</v>
      </c>
      <c r="AK1316" s="9">
        <v>1</v>
      </c>
      <c r="AL1316" s="9">
        <v>1</v>
      </c>
      <c r="AM1316" s="9">
        <v>1</v>
      </c>
      <c r="AN1316" s="9">
        <v>1</v>
      </c>
      <c r="AO1316" s="9">
        <v>1</v>
      </c>
      <c r="AP1316" s="9">
        <v>1</v>
      </c>
      <c r="AQ1316" s="9">
        <v>1</v>
      </c>
      <c r="AR1316" s="9">
        <v>1</v>
      </c>
      <c r="AS1316" s="9">
        <v>1</v>
      </c>
      <c r="AT1316" s="9">
        <v>1</v>
      </c>
      <c r="AU1316" s="9">
        <v>1</v>
      </c>
      <c r="AV1316" s="9">
        <v>1</v>
      </c>
      <c r="AW1316" s="9">
        <v>1</v>
      </c>
      <c r="AX1316" s="9">
        <v>1</v>
      </c>
      <c r="AY1316" s="9">
        <v>1</v>
      </c>
      <c r="AZ1316" s="9">
        <v>1</v>
      </c>
    </row>
    <row r="1317" spans="1:52" x14ac:dyDescent="0.35">
      <c r="A1317" t="s">
        <v>764</v>
      </c>
      <c r="B1317" s="9">
        <v>0.57709386458480005</v>
      </c>
      <c r="C1317" s="9">
        <v>0.5445166668775</v>
      </c>
      <c r="D1317" s="9">
        <v>0.60868395081409998</v>
      </c>
      <c r="E1317" s="9">
        <v>0.62636957951560002</v>
      </c>
      <c r="F1317" s="9">
        <v>0.64926136506840004</v>
      </c>
      <c r="G1317" s="9">
        <v>0.61190216574</v>
      </c>
      <c r="H1317" s="11">
        <v>0.63128407933420005</v>
      </c>
      <c r="I1317" s="11">
        <v>0.6688503092086</v>
      </c>
      <c r="J1317" s="9">
        <v>0.59710595667510002</v>
      </c>
      <c r="K1317" s="10">
        <v>0.37562434488410001</v>
      </c>
      <c r="L1317" s="9">
        <v>0.60546267556620004</v>
      </c>
      <c r="M1317" s="9">
        <v>0.5997718168767</v>
      </c>
      <c r="N1317" s="9">
        <v>0.54878602194180004</v>
      </c>
      <c r="O1317" s="9">
        <v>0.55674610978789996</v>
      </c>
      <c r="P1317" s="9">
        <v>0.6106929412548</v>
      </c>
      <c r="Q1317" s="9">
        <v>0.62124952944699996</v>
      </c>
      <c r="R1317" s="9">
        <v>0.61380920921019999</v>
      </c>
      <c r="S1317" s="11">
        <v>0.66983784589569995</v>
      </c>
      <c r="T1317" s="10">
        <v>0.4790989613096</v>
      </c>
      <c r="U1317" s="9">
        <v>0.54606872097140002</v>
      </c>
      <c r="V1317" s="9">
        <v>0.55040918700079999</v>
      </c>
      <c r="W1317" s="9">
        <v>0.65179220367169999</v>
      </c>
      <c r="X1317" s="9">
        <v>0.58598119395009995</v>
      </c>
      <c r="Y1317" s="9">
        <v>0.5888676191676</v>
      </c>
      <c r="Z1317" s="9">
        <v>0.61060147318140001</v>
      </c>
      <c r="AA1317" s="9">
        <v>0.60553069054669995</v>
      </c>
      <c r="AB1317" s="9">
        <v>0.72310883759160005</v>
      </c>
      <c r="AC1317" s="9">
        <v>0.63883977802650005</v>
      </c>
      <c r="AD1317" s="9">
        <v>0.61931943840229997</v>
      </c>
      <c r="AE1317" s="9">
        <v>0.64652764024190001</v>
      </c>
      <c r="AF1317" s="9">
        <v>0.63656787731639997</v>
      </c>
      <c r="AG1317" s="9">
        <v>0.494987270428</v>
      </c>
      <c r="AH1317" s="9">
        <v>0.53477497458949996</v>
      </c>
      <c r="AI1317" s="9">
        <v>0.57981947768219999</v>
      </c>
      <c r="AJ1317" s="9">
        <v>0.59855439045460002</v>
      </c>
      <c r="AK1317" s="9">
        <v>0.67094437493570003</v>
      </c>
      <c r="AL1317" s="9">
        <v>0.61203789046949997</v>
      </c>
      <c r="AM1317" s="9">
        <v>0.63818832391180003</v>
      </c>
      <c r="AN1317" s="9">
        <v>0.46785781541639998</v>
      </c>
      <c r="AO1317" s="9">
        <v>0.50274567099659995</v>
      </c>
      <c r="AP1317" s="9">
        <v>0.56544065349729999</v>
      </c>
      <c r="AQ1317" s="9">
        <v>0.58048639890319997</v>
      </c>
      <c r="AR1317" s="9">
        <v>0.58471950066309997</v>
      </c>
      <c r="AS1317" s="9">
        <v>0.55057406574250001</v>
      </c>
      <c r="AT1317" s="9">
        <v>0.57051661597329995</v>
      </c>
      <c r="AU1317" s="9">
        <v>0.58141132870419998</v>
      </c>
      <c r="AV1317" s="9">
        <v>0.61867671028079996</v>
      </c>
      <c r="AW1317" s="9">
        <v>0.63656787731639997</v>
      </c>
      <c r="AX1317" s="9">
        <v>0.6172157697506</v>
      </c>
      <c r="AY1317" s="9">
        <v>0.64652764024190001</v>
      </c>
      <c r="AZ1317" s="9">
        <v>0.58480289228500004</v>
      </c>
    </row>
    <row r="1318" spans="1:52" x14ac:dyDescent="0.35">
      <c r="A1318" t="s">
        <v>341</v>
      </c>
      <c r="B1318" s="6">
        <v>1749</v>
      </c>
      <c r="C1318" s="6">
        <v>811</v>
      </c>
      <c r="D1318" s="6">
        <v>925</v>
      </c>
      <c r="E1318" s="6">
        <v>272</v>
      </c>
      <c r="F1318" s="6">
        <v>253</v>
      </c>
      <c r="G1318" s="6">
        <v>350</v>
      </c>
      <c r="H1318" s="6">
        <v>603</v>
      </c>
      <c r="I1318" s="6">
        <v>263</v>
      </c>
      <c r="J1318" s="6">
        <v>224</v>
      </c>
      <c r="K1318" s="6">
        <v>387</v>
      </c>
      <c r="L1318" s="6">
        <v>528</v>
      </c>
      <c r="M1318" s="6">
        <v>301</v>
      </c>
      <c r="N1318" s="6">
        <v>495</v>
      </c>
      <c r="O1318" s="6">
        <v>424</v>
      </c>
      <c r="P1318" s="6">
        <v>485</v>
      </c>
      <c r="Q1318" s="6">
        <v>280</v>
      </c>
      <c r="R1318" s="6">
        <v>765</v>
      </c>
      <c r="S1318" s="6">
        <v>360</v>
      </c>
      <c r="T1318" s="6">
        <v>624</v>
      </c>
      <c r="U1318" s="6">
        <v>984</v>
      </c>
      <c r="V1318" s="6">
        <v>138</v>
      </c>
      <c r="W1318" s="6">
        <v>82</v>
      </c>
      <c r="X1318" s="6">
        <v>67</v>
      </c>
      <c r="Y1318" s="6">
        <v>179</v>
      </c>
      <c r="Z1318" s="6">
        <v>122</v>
      </c>
      <c r="AA1318" s="6">
        <v>240</v>
      </c>
      <c r="AB1318" s="6">
        <v>79</v>
      </c>
      <c r="AC1318" s="6">
        <v>127</v>
      </c>
      <c r="AD1318" s="6">
        <v>182</v>
      </c>
      <c r="AE1318" s="6">
        <v>159</v>
      </c>
      <c r="AF1318" s="6">
        <v>186</v>
      </c>
      <c r="AG1318" s="6">
        <v>35</v>
      </c>
      <c r="AH1318" s="6">
        <v>86</v>
      </c>
      <c r="AI1318" s="6">
        <v>467</v>
      </c>
      <c r="AJ1318" s="6">
        <v>398</v>
      </c>
      <c r="AK1318" s="6">
        <v>174</v>
      </c>
      <c r="AL1318" s="6">
        <v>425</v>
      </c>
      <c r="AM1318" s="6">
        <v>254</v>
      </c>
      <c r="AN1318" s="6">
        <v>33</v>
      </c>
      <c r="AO1318" s="6">
        <v>41</v>
      </c>
      <c r="AP1318" s="6">
        <v>835</v>
      </c>
      <c r="AQ1318" s="6">
        <v>579</v>
      </c>
      <c r="AR1318" s="6">
        <v>1373</v>
      </c>
      <c r="AS1318" s="6">
        <v>376</v>
      </c>
      <c r="AT1318" s="6">
        <v>933</v>
      </c>
      <c r="AU1318" s="6">
        <v>1002</v>
      </c>
      <c r="AV1318" s="6">
        <v>135</v>
      </c>
      <c r="AW1318" s="6">
        <v>186</v>
      </c>
      <c r="AX1318" s="6">
        <v>116</v>
      </c>
      <c r="AY1318" s="6">
        <v>159</v>
      </c>
      <c r="AZ1318" s="6">
        <v>1364</v>
      </c>
    </row>
    <row r="1319" spans="1:52" x14ac:dyDescent="0.35">
      <c r="A1319" t="s">
        <v>765</v>
      </c>
    </row>
    <row r="1320" spans="1:52" x14ac:dyDescent="0.35">
      <c r="A1320" t="s">
        <v>343</v>
      </c>
    </row>
    <row r="1324" spans="1:52" x14ac:dyDescent="0.35">
      <c r="A1324" s="3" t="s">
        <v>337</v>
      </c>
    </row>
    <row r="1325" spans="1:52" x14ac:dyDescent="0.35">
      <c r="A1325" t="s">
        <v>124</v>
      </c>
    </row>
    <row r="1326" spans="1:52" ht="130.5" x14ac:dyDescent="0.35">
      <c r="A1326" s="4" t="s">
        <v>393</v>
      </c>
      <c r="B1326" s="4" t="s">
        <v>344</v>
      </c>
      <c r="C1326" s="4" t="s">
        <v>345</v>
      </c>
      <c r="D1326" s="4" t="s">
        <v>346</v>
      </c>
      <c r="E1326" s="4" t="s">
        <v>347</v>
      </c>
      <c r="F1326" s="4" t="s">
        <v>348</v>
      </c>
      <c r="G1326" s="4" t="s">
        <v>349</v>
      </c>
      <c r="H1326" s="4" t="s">
        <v>350</v>
      </c>
      <c r="I1326" s="4" t="s">
        <v>351</v>
      </c>
      <c r="J1326" s="4" t="s">
        <v>352</v>
      </c>
      <c r="K1326" s="4" t="s">
        <v>353</v>
      </c>
      <c r="L1326" s="4" t="s">
        <v>354</v>
      </c>
      <c r="M1326" s="4" t="s">
        <v>355</v>
      </c>
      <c r="N1326" s="4" t="s">
        <v>356</v>
      </c>
      <c r="O1326" s="4" t="s">
        <v>357</v>
      </c>
      <c r="P1326" s="4" t="s">
        <v>358</v>
      </c>
      <c r="Q1326" s="4" t="s">
        <v>359</v>
      </c>
      <c r="R1326" s="4" t="s">
        <v>360</v>
      </c>
      <c r="S1326" s="4" t="s">
        <v>361</v>
      </c>
      <c r="T1326" s="4" t="s">
        <v>362</v>
      </c>
      <c r="U1326" s="4" t="s">
        <v>363</v>
      </c>
      <c r="V1326" s="4" t="s">
        <v>364</v>
      </c>
      <c r="W1326" s="4" t="s">
        <v>365</v>
      </c>
      <c r="X1326" s="4" t="s">
        <v>366</v>
      </c>
      <c r="Y1326" s="4" t="s">
        <v>367</v>
      </c>
      <c r="Z1326" s="4" t="s">
        <v>368</v>
      </c>
      <c r="AA1326" s="4" t="s">
        <v>369</v>
      </c>
      <c r="AB1326" s="4" t="s">
        <v>370</v>
      </c>
      <c r="AC1326" s="4" t="s">
        <v>371</v>
      </c>
      <c r="AD1326" s="4" t="s">
        <v>372</v>
      </c>
      <c r="AE1326" s="4" t="s">
        <v>373</v>
      </c>
      <c r="AF1326" s="4" t="s">
        <v>374</v>
      </c>
      <c r="AG1326" s="4" t="s">
        <v>375</v>
      </c>
      <c r="AH1326" s="4" t="s">
        <v>376</v>
      </c>
      <c r="AI1326" s="4" t="s">
        <v>377</v>
      </c>
      <c r="AJ1326" s="4" t="s">
        <v>378</v>
      </c>
      <c r="AK1326" s="4" t="s">
        <v>379</v>
      </c>
      <c r="AL1326" s="4" t="s">
        <v>380</v>
      </c>
      <c r="AM1326" s="4" t="s">
        <v>381</v>
      </c>
      <c r="AN1326" s="4" t="s">
        <v>382</v>
      </c>
      <c r="AO1326" s="4" t="s">
        <v>383</v>
      </c>
      <c r="AP1326" s="4" t="s">
        <v>384</v>
      </c>
      <c r="AQ1326" s="4" t="s">
        <v>385</v>
      </c>
      <c r="AR1326" s="4" t="s">
        <v>386</v>
      </c>
      <c r="AS1326" s="4" t="s">
        <v>387</v>
      </c>
      <c r="AT1326" s="4" t="s">
        <v>182</v>
      </c>
      <c r="AU1326" s="4" t="s">
        <v>388</v>
      </c>
      <c r="AV1326" s="4" t="s">
        <v>298</v>
      </c>
      <c r="AW1326" s="4" t="s">
        <v>389</v>
      </c>
      <c r="AX1326" s="4" t="s">
        <v>299</v>
      </c>
      <c r="AY1326" s="4" t="s">
        <v>390</v>
      </c>
      <c r="AZ1326" s="4" t="s">
        <v>391</v>
      </c>
    </row>
    <row r="1327" spans="1:52" x14ac:dyDescent="0.35">
      <c r="A1327" t="s">
        <v>766</v>
      </c>
      <c r="B1327" s="9">
        <v>0.42948958334729997</v>
      </c>
      <c r="C1327" s="10">
        <v>0.38687334584400002</v>
      </c>
      <c r="D1327" s="11">
        <v>0.47079839467910001</v>
      </c>
      <c r="E1327" s="9">
        <v>0.4633912842281</v>
      </c>
      <c r="F1327" s="9">
        <v>0.43355786314220002</v>
      </c>
      <c r="G1327" s="9">
        <v>0.49253804789900002</v>
      </c>
      <c r="H1327" s="9">
        <v>0.46193918964530001</v>
      </c>
      <c r="I1327" s="11">
        <v>0.52502043109350005</v>
      </c>
      <c r="J1327" s="9">
        <v>0.42500822896719997</v>
      </c>
      <c r="K1327" s="10">
        <v>0.28683276560100002</v>
      </c>
      <c r="L1327" s="9">
        <v>0.44913835060009999</v>
      </c>
      <c r="M1327" s="9">
        <v>0.42286739474340002</v>
      </c>
      <c r="N1327" s="9">
        <v>0.4161385538313</v>
      </c>
      <c r="O1327" s="9">
        <v>0.42558270708430002</v>
      </c>
      <c r="P1327" s="9">
        <v>0.45622063614570002</v>
      </c>
      <c r="Q1327" s="9">
        <v>0.46102868638189998</v>
      </c>
      <c r="R1327" s="9">
        <v>0.45763995577880001</v>
      </c>
      <c r="S1327" s="9">
        <v>0.48243272611010002</v>
      </c>
      <c r="T1327" s="10">
        <v>0.36418406545889997</v>
      </c>
      <c r="U1327" s="9">
        <v>0.4057019992632</v>
      </c>
      <c r="V1327" s="9">
        <v>0.38517294185060003</v>
      </c>
      <c r="W1327" s="9">
        <v>0.37692339271309999</v>
      </c>
      <c r="X1327" s="10">
        <v>0.23998366031679999</v>
      </c>
      <c r="Y1327" s="9">
        <v>0.42217917043879999</v>
      </c>
      <c r="Z1327" s="9">
        <v>0.47194139106130001</v>
      </c>
      <c r="AA1327" s="9">
        <v>0.46047790592819998</v>
      </c>
      <c r="AB1327" s="9">
        <v>0.50526110467240004</v>
      </c>
      <c r="AC1327" s="9">
        <v>0.3291325852143</v>
      </c>
      <c r="AD1327" s="9">
        <v>0.50092101836610003</v>
      </c>
      <c r="AE1327" s="9">
        <v>0.45638905021249998</v>
      </c>
      <c r="AF1327" s="9">
        <v>0.44095089286970002</v>
      </c>
      <c r="AG1327" s="9">
        <v>0.42026330341899998</v>
      </c>
      <c r="AH1327" s="9">
        <v>0.36608003539029998</v>
      </c>
      <c r="AI1327" s="9">
        <v>0.4552062134264</v>
      </c>
      <c r="AJ1327" s="9">
        <v>0.42395169105160002</v>
      </c>
      <c r="AK1327" s="9">
        <v>0.4453663378462</v>
      </c>
      <c r="AL1327" s="9">
        <v>0.42865456323559997</v>
      </c>
      <c r="AM1327" s="9">
        <v>0.46404364841910001</v>
      </c>
      <c r="AN1327" s="9">
        <v>0.32370926668010003</v>
      </c>
      <c r="AO1327" s="9">
        <v>0.25167760228390001</v>
      </c>
      <c r="AP1327" s="9">
        <v>0.40818053446489999</v>
      </c>
      <c r="AQ1327" s="9">
        <v>0.41285667166349999</v>
      </c>
      <c r="AR1327" s="9">
        <v>0.42045950037410001</v>
      </c>
      <c r="AS1327" s="9">
        <v>0.46089365004060001</v>
      </c>
      <c r="AT1327" s="9">
        <v>0.4133281270054</v>
      </c>
      <c r="AU1327" s="9">
        <v>0.41458588675820002</v>
      </c>
      <c r="AV1327" s="9">
        <v>0.45286147703259999</v>
      </c>
      <c r="AW1327" s="9">
        <v>0.44095089286970002</v>
      </c>
      <c r="AX1327" s="9">
        <v>0.4382288292846</v>
      </c>
      <c r="AY1327" s="9">
        <v>0.45638905021249998</v>
      </c>
      <c r="AZ1327" s="9">
        <v>0.42081673146889997</v>
      </c>
    </row>
    <row r="1328" spans="1:52" x14ac:dyDescent="0.35">
      <c r="A1328" t="s">
        <v>767</v>
      </c>
      <c r="B1328" s="9">
        <v>0.27878679051170002</v>
      </c>
      <c r="C1328" s="9">
        <v>0.27519439328840001</v>
      </c>
      <c r="D1328" s="9">
        <v>0.28231337809529999</v>
      </c>
      <c r="E1328" s="9">
        <v>0.26275945965300002</v>
      </c>
      <c r="F1328" s="9">
        <v>0.29580715750589998</v>
      </c>
      <c r="G1328" s="9">
        <v>0.29161202804469999</v>
      </c>
      <c r="H1328" s="9">
        <v>0.29378845682780003</v>
      </c>
      <c r="I1328" s="9">
        <v>0.346124584367</v>
      </c>
      <c r="J1328" s="9">
        <v>0.27004717406060003</v>
      </c>
      <c r="K1328" s="10">
        <v>0.21212530140050001</v>
      </c>
      <c r="L1328" s="9">
        <v>0.28156898385969997</v>
      </c>
      <c r="M1328" s="9">
        <v>0.26690555263080001</v>
      </c>
      <c r="N1328" s="9">
        <v>0.24904434793870001</v>
      </c>
      <c r="O1328" s="9">
        <v>0.31898754653610001</v>
      </c>
      <c r="P1328" s="9">
        <v>0.24035807006589999</v>
      </c>
      <c r="Q1328" s="9">
        <v>0.2936157740832</v>
      </c>
      <c r="R1328" s="9">
        <v>0.25607955823869999</v>
      </c>
      <c r="S1328" s="11">
        <v>0.34247428713310002</v>
      </c>
      <c r="T1328" s="9">
        <v>0.27389677565249998</v>
      </c>
      <c r="U1328" s="9">
        <v>0.29797482073510001</v>
      </c>
      <c r="V1328" s="9">
        <v>0.28792482200539998</v>
      </c>
      <c r="W1328" s="9">
        <v>0.33449228229240002</v>
      </c>
      <c r="X1328" s="9">
        <v>0.28168944899609999</v>
      </c>
      <c r="Y1328" s="9">
        <v>0.2193993669364</v>
      </c>
      <c r="Z1328" s="9">
        <v>0.27670972216049999</v>
      </c>
      <c r="AA1328" s="11">
        <v>0.37257059925309999</v>
      </c>
      <c r="AB1328" s="9">
        <v>0.28093762552750001</v>
      </c>
      <c r="AC1328" s="9">
        <v>0.37669860064760002</v>
      </c>
      <c r="AD1328" s="9">
        <v>0.21043633209759999</v>
      </c>
      <c r="AE1328" s="9">
        <v>0.33573226883739998</v>
      </c>
      <c r="AF1328" s="9">
        <v>0.34755314310949997</v>
      </c>
      <c r="AG1328" s="9">
        <v>0.2164212880717</v>
      </c>
      <c r="AH1328" s="9">
        <v>0.25055714938930002</v>
      </c>
      <c r="AI1328" s="10">
        <v>0.2328611996944</v>
      </c>
      <c r="AJ1328" s="9">
        <v>0.3408482005065</v>
      </c>
      <c r="AK1328" s="9">
        <v>0.3416868780058</v>
      </c>
      <c r="AL1328" s="9">
        <v>0.31509689370580002</v>
      </c>
      <c r="AM1328" s="9">
        <v>0.3612060536444</v>
      </c>
      <c r="AN1328" s="9">
        <v>0.30350321479839998</v>
      </c>
      <c r="AO1328" s="9">
        <v>0.1793924647199</v>
      </c>
      <c r="AP1328" s="9">
        <v>0.30025403033440001</v>
      </c>
      <c r="AQ1328" s="9">
        <v>0.25600734018080001</v>
      </c>
      <c r="AR1328" s="9">
        <v>0.28745450437190001</v>
      </c>
      <c r="AS1328" s="9">
        <v>0.2486429407877</v>
      </c>
      <c r="AT1328" s="9">
        <v>0.27112409122859998</v>
      </c>
      <c r="AU1328" s="9">
        <v>0.28246905783269999</v>
      </c>
      <c r="AV1328" s="9">
        <v>0.34586546666160001</v>
      </c>
      <c r="AW1328" s="9">
        <v>0.34755314310949997</v>
      </c>
      <c r="AX1328" s="9">
        <v>0.32255893825429999</v>
      </c>
      <c r="AY1328" s="9">
        <v>0.33573226883739998</v>
      </c>
      <c r="AZ1328" s="9">
        <v>0.28728123220599999</v>
      </c>
    </row>
    <row r="1329" spans="1:52" x14ac:dyDescent="0.35">
      <c r="A1329" t="s">
        <v>768</v>
      </c>
      <c r="B1329" s="9">
        <v>0.34918135797580002</v>
      </c>
      <c r="C1329" s="9">
        <v>0.3227746660518</v>
      </c>
      <c r="D1329" s="9">
        <v>0.37486845059020002</v>
      </c>
      <c r="E1329" s="9">
        <v>0.3420259886507</v>
      </c>
      <c r="F1329" s="9">
        <v>0.37279204529330001</v>
      </c>
      <c r="G1329" s="9">
        <v>0.41643511240350001</v>
      </c>
      <c r="H1329" s="9">
        <v>0.39379313476700001</v>
      </c>
      <c r="I1329" s="9">
        <v>0.41300843977930002</v>
      </c>
      <c r="J1329" s="9">
        <v>0.36959957773669999</v>
      </c>
      <c r="K1329" s="10">
        <v>0.2088899658708</v>
      </c>
      <c r="L1329" s="9">
        <v>0.34346013823350002</v>
      </c>
      <c r="M1329" s="9">
        <v>0.35152407939410002</v>
      </c>
      <c r="N1329" s="9">
        <v>0.35424285618180001</v>
      </c>
      <c r="O1329" s="9">
        <v>0.35007220801049999</v>
      </c>
      <c r="P1329" s="9">
        <v>0.31473853692629999</v>
      </c>
      <c r="Q1329" s="9">
        <v>0.37979736008909998</v>
      </c>
      <c r="R1329" s="9">
        <v>0.33394367424429999</v>
      </c>
      <c r="S1329" s="11">
        <v>0.44399045105239998</v>
      </c>
      <c r="T1329" s="9">
        <v>0.31772468676920002</v>
      </c>
      <c r="U1329" s="9">
        <v>0.36205748186710002</v>
      </c>
      <c r="V1329" s="9">
        <v>0.3554344112317</v>
      </c>
      <c r="W1329" s="9">
        <v>0.3657191625815</v>
      </c>
      <c r="X1329" s="9">
        <v>0.32295777774369999</v>
      </c>
      <c r="Y1329" s="9">
        <v>0.32079582462029999</v>
      </c>
      <c r="Z1329" s="9">
        <v>0.3606992048737</v>
      </c>
      <c r="AA1329" s="9">
        <v>0.40612197371039999</v>
      </c>
      <c r="AB1329" s="9">
        <v>0.35366891093449998</v>
      </c>
      <c r="AC1329" s="9">
        <v>0.35229164358339998</v>
      </c>
      <c r="AD1329" s="9">
        <v>0.35936580995200001</v>
      </c>
      <c r="AE1329" s="9">
        <v>0.33649403773550002</v>
      </c>
      <c r="AF1329" s="9">
        <v>0.31269528752219999</v>
      </c>
      <c r="AG1329" s="9">
        <v>0.27565776612260001</v>
      </c>
      <c r="AH1329" s="9">
        <v>0.37982307291220002</v>
      </c>
      <c r="AI1329" s="9">
        <v>0.30899911075030001</v>
      </c>
      <c r="AJ1329" s="9">
        <v>0.37009093564340001</v>
      </c>
      <c r="AK1329" s="9">
        <v>0.36400697375899999</v>
      </c>
      <c r="AL1329" s="9">
        <v>0.35369870504919998</v>
      </c>
      <c r="AM1329" s="9">
        <v>0.40550469940369999</v>
      </c>
      <c r="AN1329" s="9">
        <v>0.28517407967219999</v>
      </c>
      <c r="AO1329" s="9">
        <v>0.36840715032679999</v>
      </c>
      <c r="AP1329" s="10">
        <v>0.30426416176370003</v>
      </c>
      <c r="AQ1329" s="9">
        <v>0.30077082965480001</v>
      </c>
      <c r="AR1329" s="9">
        <v>0.33231595516790002</v>
      </c>
      <c r="AS1329" s="9">
        <v>0.40783444412789999</v>
      </c>
      <c r="AT1329" s="9">
        <v>0.3332490831646</v>
      </c>
      <c r="AU1329" s="9">
        <v>0.33378447165879999</v>
      </c>
      <c r="AV1329" s="9">
        <v>0.32715681513689998</v>
      </c>
      <c r="AW1329" s="9">
        <v>0.31269528752219999</v>
      </c>
      <c r="AX1329" s="9">
        <v>0.31416515452249999</v>
      </c>
      <c r="AY1329" s="9">
        <v>0.33649403773550002</v>
      </c>
      <c r="AZ1329" s="9">
        <v>0.3325072723916</v>
      </c>
    </row>
    <row r="1330" spans="1:52" x14ac:dyDescent="0.35">
      <c r="A1330" t="s">
        <v>769</v>
      </c>
      <c r="B1330" s="9">
        <v>0.18900682245850001</v>
      </c>
      <c r="C1330" s="9">
        <v>0.16896192792840001</v>
      </c>
      <c r="D1330" s="9">
        <v>0.20823932589149999</v>
      </c>
      <c r="E1330" s="9">
        <v>0.1978481823139</v>
      </c>
      <c r="F1330" s="9">
        <v>0.19173865762539999</v>
      </c>
      <c r="G1330" s="11">
        <v>0.25932709330980003</v>
      </c>
      <c r="H1330" s="9">
        <v>0.2242622834652</v>
      </c>
      <c r="I1330" s="9">
        <v>0.20444535844889999</v>
      </c>
      <c r="J1330" s="9">
        <v>0.19353990360920001</v>
      </c>
      <c r="K1330" s="10">
        <v>0.1075447336612</v>
      </c>
      <c r="L1330" s="9">
        <v>0.19255691954949999</v>
      </c>
      <c r="M1330" s="9">
        <v>0.19114076354090001</v>
      </c>
      <c r="N1330" s="9">
        <v>0.18734551053039999</v>
      </c>
      <c r="O1330" s="9">
        <v>0.1852106759347</v>
      </c>
      <c r="P1330" s="9">
        <v>0.19490819675589999</v>
      </c>
      <c r="Q1330" s="9">
        <v>0.18913978113409999</v>
      </c>
      <c r="R1330" s="9">
        <v>0.19320538061600001</v>
      </c>
      <c r="S1330" s="9">
        <v>0.22435131946219999</v>
      </c>
      <c r="T1330" s="9">
        <v>0.16441484800309999</v>
      </c>
      <c r="U1330" s="9">
        <v>0.18545896335119999</v>
      </c>
      <c r="V1330" s="9">
        <v>0.19303136129000001</v>
      </c>
      <c r="W1330" s="9">
        <v>0.30086706925160001</v>
      </c>
      <c r="X1330" s="9">
        <v>0.1088028934598</v>
      </c>
      <c r="Y1330" s="9">
        <v>0.17529076974800001</v>
      </c>
      <c r="Z1330" s="9">
        <v>0.1681663929701</v>
      </c>
      <c r="AA1330" s="9">
        <v>0.17996801185</v>
      </c>
      <c r="AB1330" s="9">
        <v>0.1935157015991</v>
      </c>
      <c r="AC1330" s="11">
        <v>0.30251757639440002</v>
      </c>
      <c r="AD1330" s="9">
        <v>0.24147411866310001</v>
      </c>
      <c r="AE1330" s="9">
        <v>0.23997784484910001</v>
      </c>
      <c r="AF1330" s="9">
        <v>0.15063564330090001</v>
      </c>
      <c r="AG1330" s="9">
        <v>0.2190251842996</v>
      </c>
      <c r="AH1330" s="9">
        <v>0.2037339728251</v>
      </c>
      <c r="AI1330" s="9">
        <v>0.1884822717262</v>
      </c>
      <c r="AJ1330" s="9">
        <v>0.1986194298924</v>
      </c>
      <c r="AK1330" s="9">
        <v>0.22528339466630001</v>
      </c>
      <c r="AL1330" s="9">
        <v>0.19222260829009999</v>
      </c>
      <c r="AM1330" s="9">
        <v>0.21604446500249999</v>
      </c>
      <c r="AN1330" s="9">
        <v>4.7870402683629999E-2</v>
      </c>
      <c r="AO1330" s="9">
        <v>0.14486711721080001</v>
      </c>
      <c r="AP1330" s="9">
        <v>0.17587296959410001</v>
      </c>
      <c r="AQ1330" s="9">
        <v>0.1723124809819</v>
      </c>
      <c r="AR1330" s="9">
        <v>0.18323724881289999</v>
      </c>
      <c r="AS1330" s="9">
        <v>0.2090717627357</v>
      </c>
      <c r="AT1330" s="9">
        <v>0.17597872292690001</v>
      </c>
      <c r="AU1330" s="9">
        <v>0.18097476918479999</v>
      </c>
      <c r="AV1330" s="9">
        <v>0.12944198916079999</v>
      </c>
      <c r="AW1330" s="9">
        <v>0.15063564330090001</v>
      </c>
      <c r="AX1330" s="9">
        <v>0.24181003953640001</v>
      </c>
      <c r="AY1330" s="9">
        <v>0.23997784484910001</v>
      </c>
      <c r="AZ1330" s="9">
        <v>0.18326180261120001</v>
      </c>
    </row>
    <row r="1331" spans="1:52" x14ac:dyDescent="0.35">
      <c r="A1331" t="s">
        <v>763</v>
      </c>
      <c r="B1331" s="9">
        <v>0.23838500678060001</v>
      </c>
      <c r="C1331" s="11">
        <v>0.27360944762610001</v>
      </c>
      <c r="D1331" s="10">
        <v>0.2043792276536</v>
      </c>
      <c r="E1331" s="10">
        <v>7.9912751528350007E-2</v>
      </c>
      <c r="F1331" s="10">
        <v>0.12754258156529999</v>
      </c>
      <c r="G1331" s="9">
        <v>0.17792253300819999</v>
      </c>
      <c r="H1331" s="10">
        <v>0.15178546681569999</v>
      </c>
      <c r="I1331" s="10">
        <v>0.16863017068319999</v>
      </c>
      <c r="J1331" s="9">
        <v>0.25967267345889999</v>
      </c>
      <c r="K1331" s="11">
        <v>0.49586470360989998</v>
      </c>
      <c r="L1331" s="9">
        <v>0.23389996168659999</v>
      </c>
      <c r="M1331" s="9">
        <v>0.22674750606069999</v>
      </c>
      <c r="N1331" s="9">
        <v>0.26008524160270002</v>
      </c>
      <c r="O1331" s="9">
        <v>0.22919993004969999</v>
      </c>
      <c r="P1331" s="9">
        <v>0.24533856922880001</v>
      </c>
      <c r="Q1331" s="9">
        <v>0.22784720745699999</v>
      </c>
      <c r="R1331" s="9">
        <v>0.24017518033900001</v>
      </c>
      <c r="S1331" s="10">
        <v>0.1635596172928</v>
      </c>
      <c r="T1331" s="9">
        <v>0.27654074215110003</v>
      </c>
      <c r="U1331" s="9">
        <v>0.23687227709479999</v>
      </c>
      <c r="V1331" s="9">
        <v>0.24681871055330001</v>
      </c>
      <c r="W1331" s="9">
        <v>0.14912495838619999</v>
      </c>
      <c r="X1331" s="9">
        <v>0.29210808946200001</v>
      </c>
      <c r="Y1331" s="9">
        <v>0.27968053660070002</v>
      </c>
      <c r="Z1331" s="9">
        <v>0.228736687972</v>
      </c>
      <c r="AA1331" s="9">
        <v>0.19881212674250001</v>
      </c>
      <c r="AB1331" s="9">
        <v>0.14990888838210001</v>
      </c>
      <c r="AC1331" s="9">
        <v>0.1730693497162</v>
      </c>
      <c r="AD1331" s="9">
        <v>0.22688433278959999</v>
      </c>
      <c r="AE1331" s="9">
        <v>0.1922804577452</v>
      </c>
      <c r="AF1331" s="9">
        <v>0.21008708864219999</v>
      </c>
      <c r="AG1331" s="9">
        <v>0.32443862980179999</v>
      </c>
      <c r="AH1331" s="9">
        <v>0.29049951472520003</v>
      </c>
      <c r="AI1331" s="9">
        <v>0.25722790397630002</v>
      </c>
      <c r="AJ1331" s="9">
        <v>0.23267374033579999</v>
      </c>
      <c r="AK1331" s="10">
        <v>0.1077073860601</v>
      </c>
      <c r="AL1331" s="9">
        <v>0.2651108371525</v>
      </c>
      <c r="AM1331" s="9">
        <v>0.20357092538300001</v>
      </c>
      <c r="AN1331" s="9">
        <v>0.2303666638238</v>
      </c>
      <c r="AO1331" s="9">
        <v>0.2458840022838</v>
      </c>
      <c r="AP1331" s="11">
        <v>0.29098596652390002</v>
      </c>
      <c r="AQ1331" s="9">
        <v>0.26488606710410001</v>
      </c>
      <c r="AR1331" s="9">
        <v>0.2433597774039</v>
      </c>
      <c r="AS1331" s="9">
        <v>0.2210841659244</v>
      </c>
      <c r="AT1331" s="9">
        <v>0.25207545514719998</v>
      </c>
      <c r="AU1331" s="9">
        <v>0.24291841156909999</v>
      </c>
      <c r="AV1331" s="9">
        <v>0.2326558341228</v>
      </c>
      <c r="AW1331" s="9">
        <v>0.21008708864219999</v>
      </c>
      <c r="AX1331" s="9">
        <v>0.2111535422984</v>
      </c>
      <c r="AY1331" s="9">
        <v>0.1922804577452</v>
      </c>
      <c r="AZ1331" s="9">
        <v>0.24350354091490001</v>
      </c>
    </row>
    <row r="1332" spans="1:52" x14ac:dyDescent="0.35">
      <c r="A1332" t="s">
        <v>770</v>
      </c>
      <c r="B1332" s="9">
        <v>0.17747067809629999</v>
      </c>
      <c r="C1332" s="9">
        <v>0.1625354769772</v>
      </c>
      <c r="D1332" s="9">
        <v>0.19152399522050001</v>
      </c>
      <c r="E1332" s="11">
        <v>0.26822463627909998</v>
      </c>
      <c r="F1332" s="9">
        <v>0.23242009005350001</v>
      </c>
      <c r="G1332" s="11">
        <v>0.25342347909899998</v>
      </c>
      <c r="H1332" s="11">
        <v>0.24252694279789999</v>
      </c>
      <c r="I1332" s="9">
        <v>0.17480499290570001</v>
      </c>
      <c r="J1332" s="9">
        <v>0.11415977543899999</v>
      </c>
      <c r="K1332" s="10">
        <v>7.0845336472500006E-2</v>
      </c>
      <c r="L1332" s="9">
        <v>0.18273067484220001</v>
      </c>
      <c r="M1332" s="9">
        <v>0.18602093666690001</v>
      </c>
      <c r="N1332" s="9">
        <v>0.17144217671789999</v>
      </c>
      <c r="O1332" s="9">
        <v>0.17144441332089999</v>
      </c>
      <c r="P1332" s="9">
        <v>0.21136723242370001</v>
      </c>
      <c r="Q1332" s="9">
        <v>0.14061302120579999</v>
      </c>
      <c r="R1332" s="9">
        <v>0.1904808364485</v>
      </c>
      <c r="S1332" s="9">
        <v>0.177307719694</v>
      </c>
      <c r="T1332" s="9">
        <v>0.1606164229317</v>
      </c>
      <c r="U1332" s="9">
        <v>0.16647685424879999</v>
      </c>
      <c r="V1332" s="9">
        <v>0.21322069455289999</v>
      </c>
      <c r="W1332" s="9">
        <v>0.15717528937940001</v>
      </c>
      <c r="X1332" s="9">
        <v>0.2011617741258</v>
      </c>
      <c r="Y1332" s="9">
        <v>0.1473285532742</v>
      </c>
      <c r="Z1332" s="9">
        <v>0.21270487853110001</v>
      </c>
      <c r="AA1332" s="9">
        <v>0.1807378629285</v>
      </c>
      <c r="AB1332" s="9">
        <v>0.24909107034030001</v>
      </c>
      <c r="AC1332" s="9">
        <v>0.1840608666645</v>
      </c>
      <c r="AD1332" s="11">
        <v>0.25639386384480001</v>
      </c>
      <c r="AE1332" s="9">
        <v>0.17584547648679999</v>
      </c>
      <c r="AF1332" s="9">
        <v>0.15369629004730001</v>
      </c>
      <c r="AG1332" s="9">
        <v>0.16454772858309999</v>
      </c>
      <c r="AH1332" s="9">
        <v>0.15074652694179999</v>
      </c>
      <c r="AI1332" s="9">
        <v>0.16888718300120001</v>
      </c>
      <c r="AJ1332" s="9">
        <v>0.20540624359240001</v>
      </c>
      <c r="AK1332" s="9">
        <v>0.20277879333400001</v>
      </c>
      <c r="AL1332" s="9">
        <v>0.16811512585989999</v>
      </c>
      <c r="AM1332" s="9">
        <v>0.18885364116969999</v>
      </c>
      <c r="AN1332" s="9">
        <v>0.1206924972121</v>
      </c>
      <c r="AO1332" s="9">
        <v>0.1041893943609</v>
      </c>
      <c r="AP1332" s="9">
        <v>0.15580955373819999</v>
      </c>
      <c r="AQ1332" s="9">
        <v>0.1638804060647</v>
      </c>
      <c r="AR1332" s="9">
        <v>0.1670772971642</v>
      </c>
      <c r="AS1332" s="9">
        <v>0.21361590831480001</v>
      </c>
      <c r="AT1332" s="9">
        <v>0.16528235883969999</v>
      </c>
      <c r="AU1332" s="9">
        <v>0.1670678731661</v>
      </c>
      <c r="AV1332" s="9">
        <v>0.1595721635597</v>
      </c>
      <c r="AW1332" s="9">
        <v>0.15369629004730001</v>
      </c>
      <c r="AX1332" s="9">
        <v>0.1852157812861</v>
      </c>
      <c r="AY1332" s="9">
        <v>0.17584547648679999</v>
      </c>
      <c r="AZ1332" s="9">
        <v>0.16686174599600001</v>
      </c>
    </row>
    <row r="1333" spans="1:52" x14ac:dyDescent="0.35">
      <c r="A1333" t="s">
        <v>771</v>
      </c>
      <c r="B1333" s="9">
        <v>0.1722998912556</v>
      </c>
      <c r="C1333" s="9">
        <v>0.17604473402990001</v>
      </c>
      <c r="D1333" s="9">
        <v>0.16901652793829999</v>
      </c>
      <c r="E1333" s="11">
        <v>0.2780456915067</v>
      </c>
      <c r="F1333" s="9">
        <v>0.23535009036759999</v>
      </c>
      <c r="G1333" s="9">
        <v>0.17274710669089999</v>
      </c>
      <c r="H1333" s="9">
        <v>0.20522546924070001</v>
      </c>
      <c r="I1333" s="9">
        <v>0.167769256782</v>
      </c>
      <c r="J1333" s="9">
        <v>0.16625991881669999</v>
      </c>
      <c r="K1333" s="10">
        <v>7.8882943878129996E-2</v>
      </c>
      <c r="L1333" s="9">
        <v>0.17190380729669999</v>
      </c>
      <c r="M1333" s="9">
        <v>0.1616369388668</v>
      </c>
      <c r="N1333" s="9">
        <v>0.18277902023609999</v>
      </c>
      <c r="O1333" s="9">
        <v>0.16962745145720001</v>
      </c>
      <c r="P1333" s="9">
        <v>0.1552884650036</v>
      </c>
      <c r="Q1333" s="9">
        <v>0.14534843799559999</v>
      </c>
      <c r="R1333" s="9">
        <v>0.1523542037558</v>
      </c>
      <c r="S1333" s="9">
        <v>0.19413778729379999</v>
      </c>
      <c r="T1333" s="9">
        <v>0.18645790450220001</v>
      </c>
      <c r="U1333" s="9">
        <v>0.18915436519449999</v>
      </c>
      <c r="V1333" s="9">
        <v>0.1585068936705</v>
      </c>
      <c r="W1333" s="9">
        <v>0.21994799115620001</v>
      </c>
      <c r="X1333" s="9">
        <v>0.23450734716919999</v>
      </c>
      <c r="Y1333" s="9">
        <v>0.16980835434370001</v>
      </c>
      <c r="Z1333" s="9">
        <v>0.1966900368667</v>
      </c>
      <c r="AA1333" s="9">
        <v>0.14336706574390001</v>
      </c>
      <c r="AB1333" s="9">
        <v>0.2635536433822</v>
      </c>
      <c r="AC1333" s="9">
        <v>0.17453118363010001</v>
      </c>
      <c r="AD1333" s="11">
        <v>0.27745078995639999</v>
      </c>
      <c r="AE1333" s="9">
        <v>0.16510377213870001</v>
      </c>
      <c r="AF1333" s="9">
        <v>0.17653105520189999</v>
      </c>
      <c r="AG1333" s="9">
        <v>0.25494438184009999</v>
      </c>
      <c r="AH1333" s="9">
        <v>9.6327950100020002E-2</v>
      </c>
      <c r="AI1333" s="11">
        <v>0.22773431608620001</v>
      </c>
      <c r="AJ1333" s="9">
        <v>0.1586437162207</v>
      </c>
      <c r="AK1333" s="11">
        <v>0.2803818094128</v>
      </c>
      <c r="AL1333" s="9">
        <v>0.13587659844</v>
      </c>
      <c r="AM1333" s="9">
        <v>0.11820646538640001</v>
      </c>
      <c r="AN1333" s="9">
        <v>4.0261879834819998E-2</v>
      </c>
      <c r="AO1333" s="9">
        <v>0.123648263499</v>
      </c>
      <c r="AP1333" s="10">
        <v>0.1238934514128</v>
      </c>
      <c r="AQ1333" s="9">
        <v>0.1706149536454</v>
      </c>
      <c r="AR1333" s="9">
        <v>0.16365432935310001</v>
      </c>
      <c r="AS1333" s="9">
        <v>0.20236670275560001</v>
      </c>
      <c r="AT1333" s="9">
        <v>0.165616535436</v>
      </c>
      <c r="AU1333" s="9">
        <v>0.17267774905700001</v>
      </c>
      <c r="AV1333" s="9">
        <v>0.14883957061700001</v>
      </c>
      <c r="AW1333" s="9">
        <v>0.17653105520189999</v>
      </c>
      <c r="AX1333" s="9">
        <v>0.1060400651022</v>
      </c>
      <c r="AY1333" s="9">
        <v>0.16510377213870001</v>
      </c>
      <c r="AZ1333" s="9">
        <v>0.1635937886013</v>
      </c>
    </row>
    <row r="1334" spans="1:52" x14ac:dyDescent="0.35">
      <c r="A1334" t="s">
        <v>772</v>
      </c>
      <c r="B1334" s="9">
        <v>1.8363279690979999E-2</v>
      </c>
      <c r="C1334" s="9">
        <v>2.454121992108E-2</v>
      </c>
      <c r="D1334" s="9">
        <v>1.250194502274E-2</v>
      </c>
      <c r="E1334" s="9">
        <v>2.096114800641E-2</v>
      </c>
      <c r="F1334" s="9">
        <v>0</v>
      </c>
      <c r="G1334" s="9">
        <v>1.454181753333E-2</v>
      </c>
      <c r="H1334" s="9">
        <v>6.997537784315E-3</v>
      </c>
      <c r="I1334" s="9">
        <v>3.041327442768E-2</v>
      </c>
      <c r="J1334" s="9">
        <v>2.1119837996699999E-2</v>
      </c>
      <c r="K1334" s="9">
        <v>2.6281494120519999E-2</v>
      </c>
      <c r="L1334" s="9">
        <v>1.549555611615E-2</v>
      </c>
      <c r="M1334" s="9">
        <v>2.0258718249540002E-2</v>
      </c>
      <c r="N1334" s="9">
        <v>2.507968159457E-2</v>
      </c>
      <c r="O1334" s="9">
        <v>1.3036361438740001E-2</v>
      </c>
      <c r="P1334" s="9">
        <v>9.0805415492780008E-3</v>
      </c>
      <c r="Q1334" s="9">
        <v>2.6764763272510001E-2</v>
      </c>
      <c r="R1334" s="9">
        <v>1.430086202304E-2</v>
      </c>
      <c r="S1334" s="9">
        <v>1.8729320635720002E-2</v>
      </c>
      <c r="T1334" s="9">
        <v>2.3455488107610001E-2</v>
      </c>
      <c r="U1334" s="9">
        <v>2.1796097572740002E-2</v>
      </c>
      <c r="V1334" s="9">
        <v>0</v>
      </c>
      <c r="W1334" s="9">
        <v>1.618482282267E-2</v>
      </c>
      <c r="X1334" s="9">
        <v>9.9215119818999997E-3</v>
      </c>
      <c r="Y1334" s="9">
        <v>1.13158551822E-2</v>
      </c>
      <c r="Z1334" s="9">
        <v>4.1114848985250004E-3</v>
      </c>
      <c r="AA1334" s="9">
        <v>7.4327929461170004E-3</v>
      </c>
      <c r="AB1334" s="9">
        <v>1.120189211731E-2</v>
      </c>
      <c r="AC1334" s="9">
        <v>0</v>
      </c>
      <c r="AD1334" s="9">
        <v>4.542892781642E-3</v>
      </c>
      <c r="AE1334" s="9">
        <v>1.31725011047E-2</v>
      </c>
      <c r="AF1334" s="11">
        <v>3.1850192341830001E-2</v>
      </c>
      <c r="AG1334" s="9">
        <v>0</v>
      </c>
      <c r="AH1334" s="9">
        <v>9.6677140963739999E-3</v>
      </c>
      <c r="AI1334" s="9">
        <v>5.0064988162749997E-3</v>
      </c>
      <c r="AJ1334" s="9">
        <v>8.5255737736080004E-3</v>
      </c>
      <c r="AK1334" s="9">
        <v>1.6395981874660001E-2</v>
      </c>
      <c r="AL1334" s="9">
        <v>9.4599410739190006E-3</v>
      </c>
      <c r="AM1334" s="9">
        <v>1.1171066370980001E-2</v>
      </c>
      <c r="AN1334" s="9">
        <v>0</v>
      </c>
      <c r="AO1334" s="11">
        <v>5.445958789442E-2</v>
      </c>
      <c r="AP1334" s="10">
        <v>7.2911882551570002E-3</v>
      </c>
      <c r="AQ1334" s="9">
        <v>6.5895525843699997E-3</v>
      </c>
      <c r="AR1334" s="10">
        <v>1.038667095837E-2</v>
      </c>
      <c r="AS1334" s="11">
        <v>4.6103661852150001E-2</v>
      </c>
      <c r="AT1334" s="10">
        <v>5.9345794310390002E-3</v>
      </c>
      <c r="AU1334" s="10">
        <v>5.5580399211560003E-3</v>
      </c>
      <c r="AV1334" s="9">
        <v>4.355879641721E-2</v>
      </c>
      <c r="AW1334" s="9">
        <v>3.1850192341830001E-2</v>
      </c>
      <c r="AX1334" s="9">
        <v>1.7808925127279999E-2</v>
      </c>
      <c r="AY1334" s="9">
        <v>1.31725011047E-2</v>
      </c>
      <c r="AZ1334" s="9">
        <v>1.039682796256E-2</v>
      </c>
    </row>
    <row r="1335" spans="1:52" x14ac:dyDescent="0.35">
      <c r="A1335" t="s">
        <v>383</v>
      </c>
      <c r="B1335" s="9">
        <v>5.0419513610229998E-2</v>
      </c>
      <c r="C1335" s="9">
        <v>3.7992390663350001E-2</v>
      </c>
      <c r="D1335" s="9">
        <v>6.1979057808550002E-2</v>
      </c>
      <c r="E1335" s="9">
        <v>6.077066103184E-2</v>
      </c>
      <c r="F1335" s="9">
        <v>5.048274351517E-2</v>
      </c>
      <c r="G1335" s="9">
        <v>4.2736899068189997E-2</v>
      </c>
      <c r="H1335" s="9">
        <v>4.6755435077629998E-2</v>
      </c>
      <c r="I1335" s="9">
        <v>5.3447129376729997E-2</v>
      </c>
      <c r="J1335" s="9">
        <v>5.6290023548159998E-2</v>
      </c>
      <c r="K1335" s="9">
        <v>4.6387703008849999E-2</v>
      </c>
      <c r="L1335" s="9">
        <v>6.1025986141089998E-2</v>
      </c>
      <c r="M1335" s="9">
        <v>3.3150334051599999E-2</v>
      </c>
      <c r="N1335" s="9">
        <v>5.2809746297890002E-2</v>
      </c>
      <c r="O1335" s="9">
        <v>4.4445777402860001E-2</v>
      </c>
      <c r="P1335" s="9">
        <v>3.1876163741610002E-2</v>
      </c>
      <c r="Q1335" s="9">
        <v>5.6445677818079999E-2</v>
      </c>
      <c r="R1335" s="9">
        <v>3.912899846462E-2</v>
      </c>
      <c r="S1335" s="9">
        <v>3.2051701147820001E-2</v>
      </c>
      <c r="T1335" s="11">
        <v>7.5061113406329996E-2</v>
      </c>
      <c r="U1335" s="9">
        <v>5.9960207220360003E-2</v>
      </c>
      <c r="V1335" s="9">
        <v>3.9126108556889999E-2</v>
      </c>
      <c r="W1335" s="9">
        <v>1.16231650585E-2</v>
      </c>
      <c r="X1335" s="9">
        <v>4.7724039978350001E-2</v>
      </c>
      <c r="Y1335" s="9">
        <v>1.20446533686E-2</v>
      </c>
      <c r="Z1335" s="9">
        <v>4.8301369904990003E-2</v>
      </c>
      <c r="AA1335" s="9">
        <v>2.2728776185720001E-2</v>
      </c>
      <c r="AB1335" s="9">
        <v>1.531370205628E-2</v>
      </c>
      <c r="AC1335" s="9">
        <v>4.5730940320049998E-2</v>
      </c>
      <c r="AD1335" s="9">
        <v>1.4752729383330001E-2</v>
      </c>
      <c r="AE1335" s="9">
        <v>3.3744366307890003E-2</v>
      </c>
      <c r="AF1335" s="9">
        <v>2.334274938135E-2</v>
      </c>
      <c r="AG1335" s="9">
        <v>3.8959136232980002E-2</v>
      </c>
      <c r="AH1335" s="9">
        <v>5.6828620119580002E-2</v>
      </c>
      <c r="AI1335" s="9">
        <v>2.568800256184E-2</v>
      </c>
      <c r="AJ1335" s="9">
        <v>1.9929652718129999E-2</v>
      </c>
      <c r="AK1335" s="9">
        <v>3.4993872153880001E-2</v>
      </c>
      <c r="AL1335" s="9">
        <v>2.70747427116E-2</v>
      </c>
      <c r="AM1335" s="9">
        <v>2.2780206532409999E-2</v>
      </c>
      <c r="AN1335" s="9">
        <v>7.7332509311480002E-2</v>
      </c>
      <c r="AO1335" s="11">
        <v>0.17928697176300001</v>
      </c>
      <c r="AP1335" s="10">
        <v>2.4694153658849999E-2</v>
      </c>
      <c r="AQ1335" s="10">
        <v>2.726514282979E-2</v>
      </c>
      <c r="AR1335" s="10">
        <v>3.1506309031269997E-2</v>
      </c>
      <c r="AS1335" s="11">
        <v>0.11619427334849999</v>
      </c>
      <c r="AT1335" s="10">
        <v>2.9253775314619999E-2</v>
      </c>
      <c r="AU1335" s="10">
        <v>2.800930297609E-2</v>
      </c>
      <c r="AV1335" s="9">
        <v>3.1923890983379999E-2</v>
      </c>
      <c r="AW1335" s="9">
        <v>2.334274938135E-2</v>
      </c>
      <c r="AX1335" s="9">
        <v>4.071324013153E-2</v>
      </c>
      <c r="AY1335" s="9">
        <v>3.3744366307890003E-2</v>
      </c>
      <c r="AZ1335" s="9">
        <v>3.1403304952440002E-2</v>
      </c>
    </row>
    <row r="1336" spans="1:52" x14ac:dyDescent="0.35">
      <c r="A1336" t="s">
        <v>391</v>
      </c>
      <c r="B1336" s="9">
        <v>1</v>
      </c>
      <c r="C1336" s="9">
        <v>1</v>
      </c>
      <c r="D1336" s="9">
        <v>1</v>
      </c>
      <c r="E1336" s="9">
        <v>1</v>
      </c>
      <c r="F1336" s="9">
        <v>1</v>
      </c>
      <c r="G1336" s="9">
        <v>1</v>
      </c>
      <c r="H1336" s="9">
        <v>1</v>
      </c>
      <c r="I1336" s="9">
        <v>1</v>
      </c>
      <c r="J1336" s="9">
        <v>1</v>
      </c>
      <c r="K1336" s="9">
        <v>1</v>
      </c>
      <c r="L1336" s="9">
        <v>1</v>
      </c>
      <c r="M1336" s="9">
        <v>1</v>
      </c>
      <c r="N1336" s="9">
        <v>1</v>
      </c>
      <c r="O1336" s="9">
        <v>1</v>
      </c>
      <c r="P1336" s="9">
        <v>1</v>
      </c>
      <c r="Q1336" s="9">
        <v>1</v>
      </c>
      <c r="R1336" s="9">
        <v>1</v>
      </c>
      <c r="S1336" s="9">
        <v>1</v>
      </c>
      <c r="T1336" s="9">
        <v>1</v>
      </c>
      <c r="U1336" s="9">
        <v>1</v>
      </c>
      <c r="V1336" s="9">
        <v>1</v>
      </c>
      <c r="W1336" s="9">
        <v>1</v>
      </c>
      <c r="X1336" s="9">
        <v>1</v>
      </c>
      <c r="Y1336" s="9">
        <v>1</v>
      </c>
      <c r="Z1336" s="9">
        <v>1</v>
      </c>
      <c r="AA1336" s="9">
        <v>1</v>
      </c>
      <c r="AB1336" s="9">
        <v>1</v>
      </c>
      <c r="AC1336" s="9">
        <v>1</v>
      </c>
      <c r="AD1336" s="9">
        <v>1</v>
      </c>
      <c r="AE1336" s="9">
        <v>1</v>
      </c>
      <c r="AF1336" s="9">
        <v>1</v>
      </c>
      <c r="AG1336" s="9">
        <v>1</v>
      </c>
      <c r="AH1336" s="9">
        <v>1</v>
      </c>
      <c r="AI1336" s="9">
        <v>1</v>
      </c>
      <c r="AJ1336" s="9">
        <v>1</v>
      </c>
      <c r="AK1336" s="9">
        <v>1</v>
      </c>
      <c r="AL1336" s="9">
        <v>1</v>
      </c>
      <c r="AM1336" s="9">
        <v>1</v>
      </c>
      <c r="AN1336" s="9">
        <v>1</v>
      </c>
      <c r="AO1336" s="9">
        <v>1</v>
      </c>
      <c r="AP1336" s="9">
        <v>1</v>
      </c>
      <c r="AQ1336" s="9">
        <v>1</v>
      </c>
      <c r="AR1336" s="9">
        <v>1</v>
      </c>
      <c r="AS1336" s="9">
        <v>1</v>
      </c>
      <c r="AT1336" s="9">
        <v>1</v>
      </c>
      <c r="AU1336" s="9">
        <v>1</v>
      </c>
      <c r="AV1336" s="9">
        <v>1</v>
      </c>
      <c r="AW1336" s="9">
        <v>1</v>
      </c>
      <c r="AX1336" s="9">
        <v>1</v>
      </c>
      <c r="AY1336" s="9">
        <v>1</v>
      </c>
      <c r="AZ1336" s="9">
        <v>1</v>
      </c>
    </row>
    <row r="1337" spans="1:52" x14ac:dyDescent="0.35">
      <c r="A1337" t="s">
        <v>341</v>
      </c>
      <c r="B1337" s="6">
        <v>1749</v>
      </c>
      <c r="C1337" s="6">
        <v>811</v>
      </c>
      <c r="D1337" s="6">
        <v>925</v>
      </c>
      <c r="E1337" s="6">
        <v>272</v>
      </c>
      <c r="F1337" s="6">
        <v>253</v>
      </c>
      <c r="G1337" s="6">
        <v>350</v>
      </c>
      <c r="H1337" s="6">
        <v>603</v>
      </c>
      <c r="I1337" s="6">
        <v>263</v>
      </c>
      <c r="J1337" s="6">
        <v>224</v>
      </c>
      <c r="K1337" s="6">
        <v>387</v>
      </c>
      <c r="L1337" s="6">
        <v>528</v>
      </c>
      <c r="M1337" s="6">
        <v>301</v>
      </c>
      <c r="N1337" s="6">
        <v>495</v>
      </c>
      <c r="O1337" s="6">
        <v>424</v>
      </c>
      <c r="P1337" s="6">
        <v>485</v>
      </c>
      <c r="Q1337" s="6">
        <v>280</v>
      </c>
      <c r="R1337" s="6">
        <v>765</v>
      </c>
      <c r="S1337" s="6">
        <v>360</v>
      </c>
      <c r="T1337" s="6">
        <v>624</v>
      </c>
      <c r="U1337" s="6">
        <v>984</v>
      </c>
      <c r="V1337" s="6">
        <v>138</v>
      </c>
      <c r="W1337" s="6">
        <v>82</v>
      </c>
      <c r="X1337" s="6">
        <v>67</v>
      </c>
      <c r="Y1337" s="6">
        <v>179</v>
      </c>
      <c r="Z1337" s="6">
        <v>122</v>
      </c>
      <c r="AA1337" s="6">
        <v>240</v>
      </c>
      <c r="AB1337" s="6">
        <v>79</v>
      </c>
      <c r="AC1337" s="6">
        <v>127</v>
      </c>
      <c r="AD1337" s="6">
        <v>182</v>
      </c>
      <c r="AE1337" s="6">
        <v>159</v>
      </c>
      <c r="AF1337" s="6">
        <v>186</v>
      </c>
      <c r="AG1337" s="6">
        <v>35</v>
      </c>
      <c r="AH1337" s="6">
        <v>86</v>
      </c>
      <c r="AI1337" s="6">
        <v>467</v>
      </c>
      <c r="AJ1337" s="6">
        <v>398</v>
      </c>
      <c r="AK1337" s="6">
        <v>174</v>
      </c>
      <c r="AL1337" s="6">
        <v>425</v>
      </c>
      <c r="AM1337" s="6">
        <v>254</v>
      </c>
      <c r="AN1337" s="6">
        <v>33</v>
      </c>
      <c r="AO1337" s="6">
        <v>41</v>
      </c>
      <c r="AP1337" s="6">
        <v>835</v>
      </c>
      <c r="AQ1337" s="6">
        <v>579</v>
      </c>
      <c r="AR1337" s="6">
        <v>1373</v>
      </c>
      <c r="AS1337" s="6">
        <v>376</v>
      </c>
      <c r="AT1337" s="6">
        <v>933</v>
      </c>
      <c r="AU1337" s="6">
        <v>1002</v>
      </c>
      <c r="AV1337" s="6">
        <v>135</v>
      </c>
      <c r="AW1337" s="6">
        <v>186</v>
      </c>
      <c r="AX1337" s="6">
        <v>116</v>
      </c>
      <c r="AY1337" s="6">
        <v>159</v>
      </c>
      <c r="AZ1337" s="6">
        <v>1364</v>
      </c>
    </row>
    <row r="1338" spans="1:52" x14ac:dyDescent="0.35">
      <c r="A1338" t="s">
        <v>773</v>
      </c>
    </row>
    <row r="1339" spans="1:52" x14ac:dyDescent="0.35">
      <c r="A1339" t="s">
        <v>343</v>
      </c>
    </row>
    <row r="1343" spans="1:52" x14ac:dyDescent="0.35">
      <c r="A1343" s="3" t="s">
        <v>337</v>
      </c>
    </row>
    <row r="1344" spans="1:52" x14ac:dyDescent="0.35">
      <c r="A1344" t="s">
        <v>126</v>
      </c>
    </row>
    <row r="1345" spans="1:52" x14ac:dyDescent="0.35">
      <c r="A1345" s="4" t="s">
        <v>338</v>
      </c>
      <c r="B1345" s="4" t="s">
        <v>408</v>
      </c>
      <c r="C1345" s="4" t="s">
        <v>409</v>
      </c>
    </row>
    <row r="1346" spans="1:52" x14ac:dyDescent="0.35">
      <c r="A1346" t="s">
        <v>394</v>
      </c>
      <c r="B1346" s="11">
        <v>0.54220424334960005</v>
      </c>
      <c r="C1346" s="6">
        <v>950</v>
      </c>
    </row>
    <row r="1347" spans="1:52" x14ac:dyDescent="0.35">
      <c r="A1347" t="s">
        <v>395</v>
      </c>
      <c r="B1347" s="9">
        <v>0.31661331853120001</v>
      </c>
      <c r="C1347" s="6">
        <v>563</v>
      </c>
    </row>
    <row r="1348" spans="1:52" x14ac:dyDescent="0.35">
      <c r="A1348" t="s">
        <v>774</v>
      </c>
      <c r="B1348" s="10">
        <v>0.1411824381192</v>
      </c>
      <c r="C1348" s="6">
        <v>236</v>
      </c>
    </row>
    <row r="1349" spans="1:52" x14ac:dyDescent="0.35">
      <c r="A1349" t="s">
        <v>391</v>
      </c>
      <c r="B1349" s="11">
        <v>1</v>
      </c>
      <c r="C1349" s="6">
        <v>1749</v>
      </c>
    </row>
    <row r="1350" spans="1:52" x14ac:dyDescent="0.35">
      <c r="A1350" t="s">
        <v>775</v>
      </c>
    </row>
    <row r="1351" spans="1:52" x14ac:dyDescent="0.35">
      <c r="A1351" t="s">
        <v>343</v>
      </c>
    </row>
    <row r="1355" spans="1:52" x14ac:dyDescent="0.35">
      <c r="A1355" s="3" t="s">
        <v>337</v>
      </c>
    </row>
    <row r="1356" spans="1:52" x14ac:dyDescent="0.35">
      <c r="A1356" t="s">
        <v>128</v>
      </c>
    </row>
    <row r="1357" spans="1:52" ht="130.5" x14ac:dyDescent="0.35">
      <c r="A1357" s="4" t="s">
        <v>393</v>
      </c>
      <c r="B1357" s="4" t="s">
        <v>344</v>
      </c>
      <c r="C1357" s="4" t="s">
        <v>345</v>
      </c>
      <c r="D1357" s="4" t="s">
        <v>346</v>
      </c>
      <c r="E1357" s="4" t="s">
        <v>347</v>
      </c>
      <c r="F1357" s="4" t="s">
        <v>348</v>
      </c>
      <c r="G1357" s="4" t="s">
        <v>349</v>
      </c>
      <c r="H1357" s="4" t="s">
        <v>350</v>
      </c>
      <c r="I1357" s="4" t="s">
        <v>351</v>
      </c>
      <c r="J1357" s="4" t="s">
        <v>352</v>
      </c>
      <c r="K1357" s="4" t="s">
        <v>353</v>
      </c>
      <c r="L1357" s="4" t="s">
        <v>354</v>
      </c>
      <c r="M1357" s="4" t="s">
        <v>355</v>
      </c>
      <c r="N1357" s="4" t="s">
        <v>356</v>
      </c>
      <c r="O1357" s="4" t="s">
        <v>357</v>
      </c>
      <c r="P1357" s="4" t="s">
        <v>358</v>
      </c>
      <c r="Q1357" s="4" t="s">
        <v>359</v>
      </c>
      <c r="R1357" s="4" t="s">
        <v>360</v>
      </c>
      <c r="S1357" s="4" t="s">
        <v>361</v>
      </c>
      <c r="T1357" s="4" t="s">
        <v>362</v>
      </c>
      <c r="U1357" s="4" t="s">
        <v>363</v>
      </c>
      <c r="V1357" s="4" t="s">
        <v>364</v>
      </c>
      <c r="W1357" s="4" t="s">
        <v>365</v>
      </c>
      <c r="X1357" s="4" t="s">
        <v>366</v>
      </c>
      <c r="Y1357" s="4" t="s">
        <v>367</v>
      </c>
      <c r="Z1357" s="4" t="s">
        <v>368</v>
      </c>
      <c r="AA1357" s="4" t="s">
        <v>369</v>
      </c>
      <c r="AB1357" s="4" t="s">
        <v>370</v>
      </c>
      <c r="AC1357" s="4" t="s">
        <v>371</v>
      </c>
      <c r="AD1357" s="4" t="s">
        <v>372</v>
      </c>
      <c r="AE1357" s="4" t="s">
        <v>373</v>
      </c>
      <c r="AF1357" s="4" t="s">
        <v>374</v>
      </c>
      <c r="AG1357" s="4" t="s">
        <v>375</v>
      </c>
      <c r="AH1357" s="4" t="s">
        <v>376</v>
      </c>
      <c r="AI1357" s="4" t="s">
        <v>377</v>
      </c>
      <c r="AJ1357" s="4" t="s">
        <v>378</v>
      </c>
      <c r="AK1357" s="4" t="s">
        <v>379</v>
      </c>
      <c r="AL1357" s="4" t="s">
        <v>380</v>
      </c>
      <c r="AM1357" s="4" t="s">
        <v>381</v>
      </c>
      <c r="AN1357" s="4" t="s">
        <v>382</v>
      </c>
      <c r="AO1357" s="4" t="s">
        <v>383</v>
      </c>
      <c r="AP1357" s="4" t="s">
        <v>384</v>
      </c>
      <c r="AQ1357" s="4" t="s">
        <v>385</v>
      </c>
      <c r="AR1357" s="4" t="s">
        <v>386</v>
      </c>
      <c r="AS1357" s="4" t="s">
        <v>387</v>
      </c>
      <c r="AT1357" s="4" t="s">
        <v>182</v>
      </c>
      <c r="AU1357" s="4" t="s">
        <v>388</v>
      </c>
      <c r="AV1357" s="4" t="s">
        <v>298</v>
      </c>
      <c r="AW1357" s="4" t="s">
        <v>389</v>
      </c>
      <c r="AX1357" s="4" t="s">
        <v>299</v>
      </c>
      <c r="AY1357" s="4" t="s">
        <v>390</v>
      </c>
      <c r="AZ1357" s="4" t="s">
        <v>391</v>
      </c>
    </row>
    <row r="1358" spans="1:52" x14ac:dyDescent="0.35">
      <c r="A1358" t="s">
        <v>776</v>
      </c>
      <c r="B1358" s="9">
        <v>0.28686007089240001</v>
      </c>
      <c r="C1358" s="9">
        <v>0.2539076606813</v>
      </c>
      <c r="D1358" s="9">
        <v>0.31823111441640001</v>
      </c>
      <c r="E1358" s="9">
        <v>0.29676538543719999</v>
      </c>
      <c r="F1358" s="9">
        <v>0.2371452485403</v>
      </c>
      <c r="G1358" s="9">
        <v>0.34314066295399998</v>
      </c>
      <c r="H1358" s="9">
        <v>0.28815035265630001</v>
      </c>
      <c r="I1358" s="9">
        <v>0.33136616467840002</v>
      </c>
      <c r="J1358" s="9">
        <v>0.30926897012569998</v>
      </c>
      <c r="K1358" s="9">
        <v>0.2305184847997</v>
      </c>
      <c r="L1358" s="9">
        <v>0.29944936016989998</v>
      </c>
      <c r="M1358" s="9">
        <v>0.27065997457730001</v>
      </c>
      <c r="N1358" s="9">
        <v>0.27656600010720001</v>
      </c>
      <c r="O1358" s="9">
        <v>0.2955864970289</v>
      </c>
      <c r="P1358" s="9">
        <v>0.27288943481439998</v>
      </c>
      <c r="Q1358" s="9">
        <v>0.31332608433260001</v>
      </c>
      <c r="R1358" s="9">
        <v>0.28482619248879998</v>
      </c>
      <c r="S1358" s="9">
        <v>0.34202999455029998</v>
      </c>
      <c r="T1358" s="9">
        <v>0.25965699962920002</v>
      </c>
      <c r="U1358" s="9">
        <v>0.28857873566879999</v>
      </c>
      <c r="V1358" s="9">
        <v>0.2405426717154</v>
      </c>
      <c r="W1358" s="9">
        <v>0.29790403663300002</v>
      </c>
      <c r="X1358" s="9">
        <v>0.27360897168690002</v>
      </c>
      <c r="Y1358" s="9">
        <v>0.27232913754389998</v>
      </c>
      <c r="Z1358" s="9">
        <v>0.32277110562990002</v>
      </c>
      <c r="AA1358" s="9">
        <v>0.31339746992049999</v>
      </c>
      <c r="AB1358" s="9">
        <v>0.27992749665409999</v>
      </c>
      <c r="AC1358" s="9">
        <v>0.32142994059259999</v>
      </c>
      <c r="AD1358" s="9">
        <v>0.2340645612242</v>
      </c>
      <c r="AE1358" s="9">
        <v>0.3106810980909</v>
      </c>
      <c r="AF1358" s="9">
        <v>0.26299289690639999</v>
      </c>
      <c r="AG1358" s="9">
        <v>0.39973186593510002</v>
      </c>
      <c r="AH1358" s="9">
        <v>0.30243106178950002</v>
      </c>
      <c r="AI1358" s="9">
        <v>0.23423935976079999</v>
      </c>
      <c r="AJ1358" s="9">
        <v>0.30652930882489998</v>
      </c>
      <c r="AK1358" s="9">
        <v>0.33648818405300002</v>
      </c>
      <c r="AL1358" s="9">
        <v>0.33180883239620002</v>
      </c>
      <c r="AM1358" s="9">
        <v>0.35839395102319999</v>
      </c>
      <c r="AN1358" s="9">
        <v>0.1296888784012</v>
      </c>
      <c r="AO1358" s="9">
        <v>0.2082711683904</v>
      </c>
      <c r="AP1358" s="9">
        <v>0.28735921863059999</v>
      </c>
      <c r="AQ1358" s="10">
        <v>0.2360888390726</v>
      </c>
      <c r="AR1358" s="9">
        <v>0.28335199490250002</v>
      </c>
      <c r="AS1358" s="9">
        <v>0.29906016392329998</v>
      </c>
      <c r="AT1358" s="9">
        <v>0.27700694214209998</v>
      </c>
      <c r="AU1358" s="9">
        <v>0.2772488027899</v>
      </c>
      <c r="AV1358" s="9">
        <v>0.2457547493318</v>
      </c>
      <c r="AW1358" s="9">
        <v>0.26299289690639999</v>
      </c>
      <c r="AX1358" s="9">
        <v>0.3145450642557</v>
      </c>
      <c r="AY1358" s="9">
        <v>0.3106810980909</v>
      </c>
      <c r="AZ1358" s="9">
        <v>0.28345454658199998</v>
      </c>
    </row>
    <row r="1359" spans="1:52" x14ac:dyDescent="0.35">
      <c r="A1359" t="s">
        <v>777</v>
      </c>
      <c r="B1359" s="9">
        <v>0.25946267327349998</v>
      </c>
      <c r="C1359" s="9">
        <v>0.2354210414405</v>
      </c>
      <c r="D1359" s="9">
        <v>0.28268888619299998</v>
      </c>
      <c r="E1359" s="11">
        <v>0.35795152229420002</v>
      </c>
      <c r="F1359" s="9">
        <v>0.27096614329289997</v>
      </c>
      <c r="G1359" s="9">
        <v>0.30089798076379998</v>
      </c>
      <c r="H1359" s="9">
        <v>0.28536937474430002</v>
      </c>
      <c r="I1359" s="9">
        <v>0.30437861410270001</v>
      </c>
      <c r="J1359" s="9">
        <v>0.26119838243190002</v>
      </c>
      <c r="K1359" s="10">
        <v>0.13762310916430001</v>
      </c>
      <c r="L1359" s="9">
        <v>0.2847684950569</v>
      </c>
      <c r="M1359" s="9">
        <v>0.26545004204950001</v>
      </c>
      <c r="N1359" s="9">
        <v>0.21452921747959999</v>
      </c>
      <c r="O1359" s="9">
        <v>0.27391286898829997</v>
      </c>
      <c r="P1359" s="9">
        <v>0.25762389617359999</v>
      </c>
      <c r="Q1359" s="9">
        <v>0.2712901115254</v>
      </c>
      <c r="R1359" s="9">
        <v>0.26165811520319998</v>
      </c>
      <c r="S1359" s="11">
        <v>0.32834659295969998</v>
      </c>
      <c r="T1359" s="9">
        <v>0.2193315321871</v>
      </c>
      <c r="U1359" s="9">
        <v>0.25760748433660002</v>
      </c>
      <c r="V1359" s="9">
        <v>0.25360115377199999</v>
      </c>
      <c r="W1359" s="9">
        <v>0.35289978541150002</v>
      </c>
      <c r="X1359" s="9">
        <v>0.2115267403136</v>
      </c>
      <c r="Y1359" s="9">
        <v>0.28051075852439999</v>
      </c>
      <c r="Z1359" s="9">
        <v>0.28936151760200002</v>
      </c>
      <c r="AA1359" s="9">
        <v>0.2989066821204</v>
      </c>
      <c r="AB1359" s="9">
        <v>0.18848137117790001</v>
      </c>
      <c r="AC1359" s="9">
        <v>0.325042059125</v>
      </c>
      <c r="AD1359" s="9">
        <v>0.28371478652069998</v>
      </c>
      <c r="AE1359" s="9">
        <v>0.31424753547989998</v>
      </c>
      <c r="AF1359" s="9">
        <v>0.26027763321250003</v>
      </c>
      <c r="AG1359" s="9">
        <v>0.31830411153319998</v>
      </c>
      <c r="AH1359" s="9">
        <v>0.22666349548879999</v>
      </c>
      <c r="AI1359" s="9">
        <v>0.2643584002787</v>
      </c>
      <c r="AJ1359" s="9">
        <v>0.2720177280378</v>
      </c>
      <c r="AK1359" s="9">
        <v>0.3305972046365</v>
      </c>
      <c r="AL1359" s="9">
        <v>0.3127638674564</v>
      </c>
      <c r="AM1359" s="9">
        <v>0.3244449217457</v>
      </c>
      <c r="AN1359" s="9">
        <v>0.173756222756</v>
      </c>
      <c r="AO1359" s="9">
        <v>0.19634692073570001</v>
      </c>
      <c r="AP1359" s="9">
        <v>0.25095205175680002</v>
      </c>
      <c r="AQ1359" s="9">
        <v>0.262115231103</v>
      </c>
      <c r="AR1359" s="9">
        <v>0.27182538775289999</v>
      </c>
      <c r="AS1359" s="9">
        <v>0.21646865968869999</v>
      </c>
      <c r="AT1359" s="9">
        <v>0.27043100846809998</v>
      </c>
      <c r="AU1359" s="9">
        <v>0.27408626622979998</v>
      </c>
      <c r="AV1359" s="9">
        <v>0.22057927909969999</v>
      </c>
      <c r="AW1359" s="9">
        <v>0.26027763321250003</v>
      </c>
      <c r="AX1359" s="9">
        <v>0.29319203151939999</v>
      </c>
      <c r="AY1359" s="9">
        <v>0.31424753547989998</v>
      </c>
      <c r="AZ1359" s="9">
        <v>0.27199638702610002</v>
      </c>
    </row>
    <row r="1360" spans="1:52" x14ac:dyDescent="0.35">
      <c r="A1360" t="s">
        <v>778</v>
      </c>
      <c r="B1360" s="9">
        <v>0.2306731631377</v>
      </c>
      <c r="C1360" s="10">
        <v>0.17393266194400001</v>
      </c>
      <c r="D1360" s="11">
        <v>0.28427993246479999</v>
      </c>
      <c r="E1360" s="9">
        <v>0.26368663672179998</v>
      </c>
      <c r="F1360" s="9">
        <v>0.19329376656389999</v>
      </c>
      <c r="G1360" s="9">
        <v>0.24315201426950001</v>
      </c>
      <c r="H1360" s="9">
        <v>0.21728560743110001</v>
      </c>
      <c r="I1360" s="11">
        <v>0.3089925245206</v>
      </c>
      <c r="J1360" s="9">
        <v>0.24111696428230001</v>
      </c>
      <c r="K1360" s="9">
        <v>0.1731077594787</v>
      </c>
      <c r="L1360" s="9">
        <v>0.2543159043414</v>
      </c>
      <c r="M1360" s="9">
        <v>0.2439697138393</v>
      </c>
      <c r="N1360" s="9">
        <v>0.1991655747061</v>
      </c>
      <c r="O1360" s="9">
        <v>0.22629254303220001</v>
      </c>
      <c r="P1360" s="9">
        <v>0.20791050145000001</v>
      </c>
      <c r="Q1360" s="9">
        <v>0.222145207599</v>
      </c>
      <c r="R1360" s="9">
        <v>0.212112536977</v>
      </c>
      <c r="S1360" s="9">
        <v>0.28430571077740002</v>
      </c>
      <c r="T1360" s="9">
        <v>0.22582383975359999</v>
      </c>
      <c r="U1360" s="9">
        <v>0.2463572346905</v>
      </c>
      <c r="V1360" s="9">
        <v>0.18355653710709999</v>
      </c>
      <c r="W1360" s="9">
        <v>0.14519695985289999</v>
      </c>
      <c r="X1360" s="9">
        <v>0.15319727391730001</v>
      </c>
      <c r="Y1360" s="9">
        <v>0.16853497622890001</v>
      </c>
      <c r="Z1360" s="9">
        <v>0.27159841942309998</v>
      </c>
      <c r="AA1360" s="9">
        <v>0.1976906998953</v>
      </c>
      <c r="AB1360" s="9">
        <v>0.16136954463639999</v>
      </c>
      <c r="AC1360" s="9">
        <v>0.24938985053679999</v>
      </c>
      <c r="AD1360" s="9">
        <v>0.2148993095351</v>
      </c>
      <c r="AE1360" s="9">
        <v>0.29055004595450001</v>
      </c>
      <c r="AF1360" s="9">
        <v>0.25414309019170001</v>
      </c>
      <c r="AG1360" s="9">
        <v>0.2466354623665</v>
      </c>
      <c r="AH1360" s="9">
        <v>0.2155913579133</v>
      </c>
      <c r="AI1360" s="9">
        <v>0.18072508586229999</v>
      </c>
      <c r="AJ1360" s="9">
        <v>0.25600111522320002</v>
      </c>
      <c r="AK1360" s="9">
        <v>0.2378559549167</v>
      </c>
      <c r="AL1360" s="9">
        <v>0.26480903155259999</v>
      </c>
      <c r="AM1360" s="9">
        <v>0.27885056886539999</v>
      </c>
      <c r="AN1360" s="9">
        <v>9.9139014841949993E-2</v>
      </c>
      <c r="AO1360" s="9">
        <v>0.14226362169189999</v>
      </c>
      <c r="AP1360" s="9">
        <v>0.21246900490689999</v>
      </c>
      <c r="AQ1360" s="10">
        <v>0.17377931122660001</v>
      </c>
      <c r="AR1360" s="9">
        <v>0.2151839025624</v>
      </c>
      <c r="AS1360" s="9">
        <v>0.2845404170245</v>
      </c>
      <c r="AT1360" s="10">
        <v>0.1931373113698</v>
      </c>
      <c r="AU1360" s="10">
        <v>0.19894451497419999</v>
      </c>
      <c r="AV1360" s="9">
        <v>0.25095454436570003</v>
      </c>
      <c r="AW1360" s="9">
        <v>0.25414309019170001</v>
      </c>
      <c r="AX1360" s="9">
        <v>0.28211659798279998</v>
      </c>
      <c r="AY1360" s="9">
        <v>0.29055004595450001</v>
      </c>
      <c r="AZ1360" s="9">
        <v>0.21526067772019999</v>
      </c>
    </row>
    <row r="1361" spans="1:52" x14ac:dyDescent="0.35">
      <c r="A1361" t="s">
        <v>779</v>
      </c>
      <c r="B1361" s="9">
        <v>0.18426083044409999</v>
      </c>
      <c r="C1361" s="9">
        <v>0.19205163107770001</v>
      </c>
      <c r="D1361" s="9">
        <v>0.17748490839229999</v>
      </c>
      <c r="E1361" s="9">
        <v>0.2032560583237</v>
      </c>
      <c r="F1361" s="9">
        <v>0.22220358403779999</v>
      </c>
      <c r="G1361" s="9">
        <v>0.2138234354918</v>
      </c>
      <c r="H1361" s="9">
        <v>0.2181710478053</v>
      </c>
      <c r="I1361" s="9">
        <v>0.2322637883441</v>
      </c>
      <c r="J1361" s="9">
        <v>0.1670028285397</v>
      </c>
      <c r="K1361" s="10">
        <v>9.0776004741569993E-2</v>
      </c>
      <c r="L1361" s="9">
        <v>0.1535050766918</v>
      </c>
      <c r="M1361" s="9">
        <v>0.24102833623969999</v>
      </c>
      <c r="N1361" s="9">
        <v>0.18818463839210001</v>
      </c>
      <c r="O1361" s="9">
        <v>0.17645458182740001</v>
      </c>
      <c r="P1361" s="9">
        <v>0.2133248299837</v>
      </c>
      <c r="Q1361" s="9">
        <v>0.19130975974440001</v>
      </c>
      <c r="R1361" s="9">
        <v>0.2068260581576</v>
      </c>
      <c r="S1361" s="9">
        <v>0.20733242391080001</v>
      </c>
      <c r="T1361" s="9">
        <v>0.14239162791480001</v>
      </c>
      <c r="U1361" s="9">
        <v>0.16519279669350001</v>
      </c>
      <c r="V1361" s="9">
        <v>0.26462977721210001</v>
      </c>
      <c r="W1361" s="9">
        <v>0.34660823621879999</v>
      </c>
      <c r="X1361" s="9">
        <v>0.23112526309529999</v>
      </c>
      <c r="Y1361" s="9">
        <v>0.26243725761469999</v>
      </c>
      <c r="Z1361" s="9">
        <v>0.18769491842239999</v>
      </c>
      <c r="AA1361" s="9">
        <v>0.2173494268866</v>
      </c>
      <c r="AB1361" s="9">
        <v>0.23495632520689999</v>
      </c>
      <c r="AC1361" s="9">
        <v>0.24834640315859999</v>
      </c>
      <c r="AD1361" s="9">
        <v>0.16266904843300001</v>
      </c>
      <c r="AE1361" s="9">
        <v>0.1717139572858</v>
      </c>
      <c r="AF1361" s="9">
        <v>0.22474291516100001</v>
      </c>
      <c r="AG1361" s="9">
        <v>0.13989294823590001</v>
      </c>
      <c r="AH1361" s="9">
        <v>0.1108230298469</v>
      </c>
      <c r="AI1361" s="9">
        <v>0.1784821841806</v>
      </c>
      <c r="AJ1361" s="9">
        <v>0.21547050409919999</v>
      </c>
      <c r="AK1361" s="9">
        <v>0.22282206024670001</v>
      </c>
      <c r="AL1361" s="11">
        <v>0.25476097844220003</v>
      </c>
      <c r="AM1361" s="9">
        <v>0.24835273557340001</v>
      </c>
      <c r="AN1361" s="9">
        <v>0.14536325496329999</v>
      </c>
      <c r="AO1361" s="9">
        <v>0.14515633171270001</v>
      </c>
      <c r="AP1361" s="9">
        <v>0.18537447695760001</v>
      </c>
      <c r="AQ1361" s="9">
        <v>0.19465489727650001</v>
      </c>
      <c r="AR1361" s="9">
        <v>0.19742254037830001</v>
      </c>
      <c r="AS1361" s="9">
        <v>0.1384881373472</v>
      </c>
      <c r="AT1361" s="9">
        <v>0.20399433501790001</v>
      </c>
      <c r="AU1361" s="9">
        <v>0.2083747240139</v>
      </c>
      <c r="AV1361" s="9">
        <v>0.19905286963630001</v>
      </c>
      <c r="AW1361" s="9">
        <v>0.22474291516100001</v>
      </c>
      <c r="AX1361" s="9">
        <v>0.17575710250000001</v>
      </c>
      <c r="AY1361" s="9">
        <v>0.1717139572858</v>
      </c>
      <c r="AZ1361" s="9">
        <v>0.1975747133147</v>
      </c>
    </row>
    <row r="1362" spans="1:52" x14ac:dyDescent="0.35">
      <c r="A1362" t="s">
        <v>780</v>
      </c>
      <c r="B1362" s="9">
        <v>0.1536416955271</v>
      </c>
      <c r="C1362" s="9">
        <v>0.1303267202391</v>
      </c>
      <c r="D1362" s="9">
        <v>0.17574304108239999</v>
      </c>
      <c r="E1362" s="9">
        <v>0.19034859610509999</v>
      </c>
      <c r="F1362" s="9">
        <v>0.1770760098784</v>
      </c>
      <c r="G1362" s="11">
        <v>0.22728621574390001</v>
      </c>
      <c r="H1362" s="11">
        <v>0.20123721337969999</v>
      </c>
      <c r="I1362" s="9">
        <v>0.16938908055730001</v>
      </c>
      <c r="J1362" s="9">
        <v>0.11059156082429999</v>
      </c>
      <c r="K1362" s="10">
        <v>7.1535945401419998E-2</v>
      </c>
      <c r="L1362" s="9">
        <v>0.185291945214</v>
      </c>
      <c r="M1362" s="9">
        <v>0.1601669399732</v>
      </c>
      <c r="N1362" s="9">
        <v>0.12037699618019999</v>
      </c>
      <c r="O1362" s="9">
        <v>0.14587066004820001</v>
      </c>
      <c r="P1362" s="9">
        <v>0.17121808428800001</v>
      </c>
      <c r="Q1362" s="9">
        <v>0.1766636384262</v>
      </c>
      <c r="R1362" s="9">
        <v>0.17282559284580001</v>
      </c>
      <c r="S1362" s="9">
        <v>0.16540872374660001</v>
      </c>
      <c r="T1362" s="9">
        <v>0.1222925614864</v>
      </c>
      <c r="U1362" s="9">
        <v>0.13743094834639999</v>
      </c>
      <c r="V1362" s="9">
        <v>0.1624372510248</v>
      </c>
      <c r="W1362" s="9">
        <v>0.1868137390872</v>
      </c>
      <c r="X1362" s="9">
        <v>0.1058905964966</v>
      </c>
      <c r="Y1362" s="9">
        <v>0.1602682563233</v>
      </c>
      <c r="Z1362" s="9">
        <v>0.1953712748027</v>
      </c>
      <c r="AA1362" s="9">
        <v>0.13960430024520001</v>
      </c>
      <c r="AB1362" s="9">
        <v>0.20708035135149999</v>
      </c>
      <c r="AC1362" s="9">
        <v>0.15243140944819999</v>
      </c>
      <c r="AD1362" s="9">
        <v>0.20995055024049999</v>
      </c>
      <c r="AE1362" s="9">
        <v>0.17473320172430001</v>
      </c>
      <c r="AF1362" s="9">
        <v>0.11168695446309999</v>
      </c>
      <c r="AG1362" s="9">
        <v>4.4834092864369998E-2</v>
      </c>
      <c r="AH1362" s="9">
        <v>0.18646620059329999</v>
      </c>
      <c r="AI1362" s="9">
        <v>0.1427907985547</v>
      </c>
      <c r="AJ1362" s="9">
        <v>0.1603616198418</v>
      </c>
      <c r="AK1362" s="9">
        <v>0.1615967236733</v>
      </c>
      <c r="AL1362" s="9">
        <v>0.1784293505465</v>
      </c>
      <c r="AM1362" s="9">
        <v>0.181357791179</v>
      </c>
      <c r="AN1362" s="9">
        <v>3.4344298212119997E-2</v>
      </c>
      <c r="AO1362" s="9">
        <v>5.280849884871E-2</v>
      </c>
      <c r="AP1362" s="9">
        <v>0.15130085236429999</v>
      </c>
      <c r="AQ1362" s="9">
        <v>0.1374610509252</v>
      </c>
      <c r="AR1362" s="9">
        <v>0.1457822971246</v>
      </c>
      <c r="AS1362" s="9">
        <v>0.1809744534137</v>
      </c>
      <c r="AT1362" s="9">
        <v>0.14681238601300001</v>
      </c>
      <c r="AU1362" s="9">
        <v>0.14891445909840001</v>
      </c>
      <c r="AV1362" s="9">
        <v>9.8997894884419999E-2</v>
      </c>
      <c r="AW1362" s="9">
        <v>0.11168695446309999</v>
      </c>
      <c r="AX1362" s="9">
        <v>0.16563695340590001</v>
      </c>
      <c r="AY1362" s="9">
        <v>0.17473320172430001</v>
      </c>
      <c r="AZ1362" s="9">
        <v>0.14584513660170001</v>
      </c>
    </row>
    <row r="1363" spans="1:52" x14ac:dyDescent="0.35">
      <c r="A1363" t="s">
        <v>781</v>
      </c>
      <c r="B1363" s="9">
        <v>0.15882441075939999</v>
      </c>
      <c r="C1363" s="9">
        <v>0.15416337714610001</v>
      </c>
      <c r="D1363" s="9">
        <v>0.1636442658493</v>
      </c>
      <c r="E1363" s="9">
        <v>0.1890981296641</v>
      </c>
      <c r="F1363" s="9">
        <v>0.1826844648383</v>
      </c>
      <c r="G1363" s="9">
        <v>0.1757665840681</v>
      </c>
      <c r="H1363" s="9">
        <v>0.1793555733868</v>
      </c>
      <c r="I1363" s="9">
        <v>0.1747857803208</v>
      </c>
      <c r="J1363" s="9">
        <v>0.15994980711789999</v>
      </c>
      <c r="K1363" s="10">
        <v>9.6910468105390002E-2</v>
      </c>
      <c r="L1363" s="9">
        <v>0.16150929734210001</v>
      </c>
      <c r="M1363" s="9">
        <v>0.1609973471092</v>
      </c>
      <c r="N1363" s="9">
        <v>0.16148881611300001</v>
      </c>
      <c r="O1363" s="9">
        <v>0.1511111170635</v>
      </c>
      <c r="P1363" s="9">
        <v>0.1840266974617</v>
      </c>
      <c r="Q1363" s="9">
        <v>0.1594468326463</v>
      </c>
      <c r="R1363" s="9">
        <v>0.17677080723669999</v>
      </c>
      <c r="S1363" s="9">
        <v>0.1538449541552</v>
      </c>
      <c r="T1363" s="9">
        <v>0.1381480985763</v>
      </c>
      <c r="U1363" s="9">
        <v>0.14365937462180001</v>
      </c>
      <c r="V1363" s="9">
        <v>0.1923971921656</v>
      </c>
      <c r="W1363" s="9">
        <v>0.16866353613339999</v>
      </c>
      <c r="X1363" s="9">
        <v>9.4342602716099996E-2</v>
      </c>
      <c r="Y1363" s="9">
        <v>0.2127104475587</v>
      </c>
      <c r="Z1363" s="9">
        <v>0.2113356819493</v>
      </c>
      <c r="AA1363" s="9">
        <v>0.17660871290829999</v>
      </c>
      <c r="AB1363" s="9">
        <v>0.17630612784040001</v>
      </c>
      <c r="AC1363" s="9">
        <v>0.18620760641469999</v>
      </c>
      <c r="AD1363" s="9">
        <v>0.1502325474973</v>
      </c>
      <c r="AE1363" s="9">
        <v>0.21007337923220001</v>
      </c>
      <c r="AF1363" s="9">
        <v>0.12199595691619999</v>
      </c>
      <c r="AG1363" s="9">
        <v>0.22802894007339999</v>
      </c>
      <c r="AH1363" s="9">
        <v>9.4513566481530004E-2</v>
      </c>
      <c r="AI1363" s="9">
        <v>0.13788390666540001</v>
      </c>
      <c r="AJ1363" s="9">
        <v>0.19737028092850001</v>
      </c>
      <c r="AK1363" s="9">
        <v>0.2343592439811</v>
      </c>
      <c r="AL1363" s="9">
        <v>0.19014543498959999</v>
      </c>
      <c r="AM1363" s="9">
        <v>0.1999064166118</v>
      </c>
      <c r="AN1363" s="9">
        <v>7.7150929054689996E-2</v>
      </c>
      <c r="AO1363" s="9">
        <v>6.4345014833919995E-2</v>
      </c>
      <c r="AP1363" s="9">
        <v>0.1605614733331</v>
      </c>
      <c r="AQ1363" s="9">
        <v>0.15843389160599999</v>
      </c>
      <c r="AR1363" s="9">
        <v>0.1610964854484</v>
      </c>
      <c r="AS1363" s="9">
        <v>0.1509227795924</v>
      </c>
      <c r="AT1363" s="9">
        <v>0.16183935878940001</v>
      </c>
      <c r="AU1363" s="9">
        <v>0.16577886711350001</v>
      </c>
      <c r="AV1363" s="9">
        <v>0.10627569797979999</v>
      </c>
      <c r="AW1363" s="9">
        <v>0.12199595691619999</v>
      </c>
      <c r="AX1363" s="9">
        <v>0.18393911435220001</v>
      </c>
      <c r="AY1363" s="9">
        <v>0.21007337923220001</v>
      </c>
      <c r="AZ1363" s="9">
        <v>0.16125401981939999</v>
      </c>
    </row>
    <row r="1364" spans="1:52" x14ac:dyDescent="0.35">
      <c r="A1364" t="s">
        <v>782</v>
      </c>
      <c r="B1364" s="9">
        <v>0.13223901856440001</v>
      </c>
      <c r="C1364" s="9">
        <v>0.12381977428469999</v>
      </c>
      <c r="D1364" s="9">
        <v>0.14024139568739999</v>
      </c>
      <c r="E1364" s="9">
        <v>0.1003333357025</v>
      </c>
      <c r="F1364" s="9">
        <v>0.14648261169810001</v>
      </c>
      <c r="G1364" s="9">
        <v>0.17178522503970001</v>
      </c>
      <c r="H1364" s="9">
        <v>0.15865825566380001</v>
      </c>
      <c r="I1364" s="9">
        <v>0.1522415233054</v>
      </c>
      <c r="J1364" s="9">
        <v>0.1091511644082</v>
      </c>
      <c r="K1364" s="9">
        <v>9.83430404013E-2</v>
      </c>
      <c r="L1364" s="9">
        <v>0.14022555812109999</v>
      </c>
      <c r="M1364" s="9">
        <v>0.132692686113</v>
      </c>
      <c r="N1364" s="9">
        <v>0.1133473459911</v>
      </c>
      <c r="O1364" s="9">
        <v>0.14341246912610001</v>
      </c>
      <c r="P1364" s="9">
        <v>0.12177356677499999</v>
      </c>
      <c r="Q1364" s="9">
        <v>0.15285674657090001</v>
      </c>
      <c r="R1364" s="9">
        <v>0.1309492128633</v>
      </c>
      <c r="S1364" s="9">
        <v>0.15306033117340001</v>
      </c>
      <c r="T1364" s="9">
        <v>0.1226525392401</v>
      </c>
      <c r="U1364" s="9">
        <v>0.1333289281791</v>
      </c>
      <c r="V1364" s="9">
        <v>0.13984071680580001</v>
      </c>
      <c r="W1364" s="9">
        <v>0.1499117435758</v>
      </c>
      <c r="X1364" s="9">
        <v>0.1218263102811</v>
      </c>
      <c r="Y1364" s="9">
        <v>0.13157445053460001</v>
      </c>
      <c r="Z1364" s="9">
        <v>0.17413644269260001</v>
      </c>
      <c r="AA1364" s="9">
        <v>0.1366038392009</v>
      </c>
      <c r="AB1364" s="9">
        <v>0.16148168451299999</v>
      </c>
      <c r="AC1364" s="9">
        <v>0.15549855799170001</v>
      </c>
      <c r="AD1364" s="9">
        <v>0.1623704545272</v>
      </c>
      <c r="AE1364" s="9">
        <v>0.1292615381419</v>
      </c>
      <c r="AF1364" s="9">
        <v>0.1228222864371</v>
      </c>
      <c r="AG1364" s="9">
        <v>5.1532703059760002E-2</v>
      </c>
      <c r="AH1364" s="9">
        <v>0.12719333817119999</v>
      </c>
      <c r="AI1364" s="9">
        <v>0.11595111990779999</v>
      </c>
      <c r="AJ1364" s="9">
        <v>0.1292922262723</v>
      </c>
      <c r="AK1364" s="11">
        <v>0.2464105536491</v>
      </c>
      <c r="AL1364" s="9">
        <v>0.13728389633409999</v>
      </c>
      <c r="AM1364" s="9">
        <v>0.16317093814870001</v>
      </c>
      <c r="AN1364" s="9">
        <v>0</v>
      </c>
      <c r="AO1364" s="9">
        <v>0.1026808794031</v>
      </c>
      <c r="AP1364" s="9">
        <v>0.1227760363194</v>
      </c>
      <c r="AQ1364" s="9">
        <v>0.1038601544926</v>
      </c>
      <c r="AR1364" s="9">
        <v>0.12126595011370001</v>
      </c>
      <c r="AS1364" s="9">
        <v>0.1704002375118</v>
      </c>
      <c r="AT1364" s="9">
        <v>0.1214611087069</v>
      </c>
      <c r="AU1364" s="9">
        <v>0.1234523561546</v>
      </c>
      <c r="AV1364" s="9">
        <v>0.1202126794375</v>
      </c>
      <c r="AW1364" s="9">
        <v>0.1228222864371</v>
      </c>
      <c r="AX1364" s="9">
        <v>0.11634375328670001</v>
      </c>
      <c r="AY1364" s="9">
        <v>0.1292615381419</v>
      </c>
      <c r="AZ1364" s="9">
        <v>0.12122990290299999</v>
      </c>
    </row>
    <row r="1365" spans="1:52" x14ac:dyDescent="0.35">
      <c r="A1365" t="s">
        <v>783</v>
      </c>
      <c r="B1365" s="9">
        <v>0.12923825837530001</v>
      </c>
      <c r="C1365" s="9">
        <v>0.12436351306149999</v>
      </c>
      <c r="D1365" s="9">
        <v>0.13413428209059999</v>
      </c>
      <c r="E1365" s="9">
        <v>0.11826338402430001</v>
      </c>
      <c r="F1365" s="9">
        <v>0.15813981343360001</v>
      </c>
      <c r="G1365" s="9">
        <v>0.15811566866339999</v>
      </c>
      <c r="H1365" s="9">
        <v>0.15812819494499999</v>
      </c>
      <c r="I1365" s="9">
        <v>0.13886207558479999</v>
      </c>
      <c r="J1365" s="9">
        <v>0.1107214717945</v>
      </c>
      <c r="K1365" s="9">
        <v>8.7465559767540002E-2</v>
      </c>
      <c r="L1365" s="9">
        <v>0.1230762635137</v>
      </c>
      <c r="M1365" s="9">
        <v>0.151425899595</v>
      </c>
      <c r="N1365" s="9">
        <v>0.115383444627</v>
      </c>
      <c r="O1365" s="9">
        <v>0.1362616962722</v>
      </c>
      <c r="P1365" s="9">
        <v>0.14543928669690001</v>
      </c>
      <c r="Q1365" s="9">
        <v>0.1224651941072</v>
      </c>
      <c r="R1365" s="9">
        <v>0.13865741482329999</v>
      </c>
      <c r="S1365" s="9">
        <v>0.15089556161039999</v>
      </c>
      <c r="T1365" s="9">
        <v>0.1052537304855</v>
      </c>
      <c r="U1365" s="9">
        <v>0.1212788973916</v>
      </c>
      <c r="V1365" s="9">
        <v>0.16349182063430001</v>
      </c>
      <c r="W1365" s="9">
        <v>0.21237650304620001</v>
      </c>
      <c r="X1365" s="9">
        <v>6.8038093101580002E-2</v>
      </c>
      <c r="Y1365" s="9">
        <v>9.6548176386799994E-2</v>
      </c>
      <c r="Z1365" s="9">
        <v>0.19062201348960001</v>
      </c>
      <c r="AA1365" s="9">
        <v>0.1578307458839</v>
      </c>
      <c r="AB1365" s="9">
        <v>0.21580589818429999</v>
      </c>
      <c r="AC1365" s="9">
        <v>0.11981857339840001</v>
      </c>
      <c r="AD1365" s="9">
        <v>0.1632364932806</v>
      </c>
      <c r="AE1365" s="9">
        <v>0.14595238163470001</v>
      </c>
      <c r="AF1365" s="9">
        <v>0.12036420372209999</v>
      </c>
      <c r="AG1365" s="9">
        <v>4.544217048278E-2</v>
      </c>
      <c r="AH1365" s="9">
        <v>0.1049668549814</v>
      </c>
      <c r="AI1365" s="9">
        <v>0.1085244631125</v>
      </c>
      <c r="AJ1365" s="9">
        <v>0.13170561172029999</v>
      </c>
      <c r="AK1365" s="11">
        <v>0.2122296936045</v>
      </c>
      <c r="AL1365" s="9">
        <v>0.16860821007740001</v>
      </c>
      <c r="AM1365" s="9">
        <v>0.18435735613449999</v>
      </c>
      <c r="AN1365" s="9">
        <v>7.0746047049260005E-2</v>
      </c>
      <c r="AO1365" s="9">
        <v>7.4231461137919993E-2</v>
      </c>
      <c r="AP1365" s="9">
        <v>0.12416697870600001</v>
      </c>
      <c r="AQ1365" s="9">
        <v>0.13519224770249999</v>
      </c>
      <c r="AR1365" s="9">
        <v>0.12902933010600001</v>
      </c>
      <c r="AS1365" s="9">
        <v>0.12996485162169999</v>
      </c>
      <c r="AT1365" s="9">
        <v>0.13340218910000001</v>
      </c>
      <c r="AU1365" s="9">
        <v>0.13571939299620001</v>
      </c>
      <c r="AV1365" s="9">
        <v>9.8311717073500005E-2</v>
      </c>
      <c r="AW1365" s="9">
        <v>0.12036420372209999</v>
      </c>
      <c r="AX1365" s="9">
        <v>0.13656853749119999</v>
      </c>
      <c r="AY1365" s="9">
        <v>0.14595238163470001</v>
      </c>
      <c r="AZ1365" s="9">
        <v>0.1290805939419</v>
      </c>
    </row>
    <row r="1366" spans="1:52" x14ac:dyDescent="0.35">
      <c r="A1366" t="s">
        <v>784</v>
      </c>
      <c r="B1366" s="9">
        <v>0.1165591192476</v>
      </c>
      <c r="C1366" s="10">
        <v>8.6731208888030001E-2</v>
      </c>
      <c r="D1366" s="11">
        <v>0.1446986994585</v>
      </c>
      <c r="E1366" s="9">
        <v>0.121967356884</v>
      </c>
      <c r="F1366" s="9">
        <v>8.1745406868650006E-2</v>
      </c>
      <c r="G1366" s="9">
        <v>0.15394119954669999</v>
      </c>
      <c r="H1366" s="9">
        <v>0.1164860977057</v>
      </c>
      <c r="I1366" s="9">
        <v>0.13365321397550001</v>
      </c>
      <c r="J1366" s="9">
        <v>0.10673305717459999</v>
      </c>
      <c r="K1366" s="9">
        <v>0.1079788489284</v>
      </c>
      <c r="L1366" s="9">
        <v>0.14458430302229999</v>
      </c>
      <c r="M1366" s="9">
        <v>0.1322045572369</v>
      </c>
      <c r="N1366" s="9">
        <v>9.0205255210990001E-2</v>
      </c>
      <c r="O1366" s="9">
        <v>9.8488319561199994E-2</v>
      </c>
      <c r="P1366" s="9">
        <v>9.8162336842270007E-2</v>
      </c>
      <c r="Q1366" s="9">
        <v>0.12976866788960001</v>
      </c>
      <c r="R1366" s="9">
        <v>0.1074924153523</v>
      </c>
      <c r="S1366" s="9">
        <v>0.12878462768599999</v>
      </c>
      <c r="T1366" s="9">
        <v>0.1217511469081</v>
      </c>
      <c r="U1366" s="9">
        <v>0.12422065132149999</v>
      </c>
      <c r="V1366" s="9">
        <v>0.10817158849569999</v>
      </c>
      <c r="W1366" s="9">
        <v>6.8195749208459999E-2</v>
      </c>
      <c r="X1366" s="9">
        <v>0.1035358849122</v>
      </c>
      <c r="Y1366" s="9">
        <v>4.855105212316E-2</v>
      </c>
      <c r="Z1366" s="9">
        <v>0.10760415762970001</v>
      </c>
      <c r="AA1366" s="9">
        <v>0.12507160192960001</v>
      </c>
      <c r="AB1366" s="9">
        <v>7.5280172633540005E-2</v>
      </c>
      <c r="AC1366" s="9">
        <v>0.1076777675882</v>
      </c>
      <c r="AD1366" s="9">
        <v>6.6603733304809995E-2</v>
      </c>
      <c r="AE1366" s="9">
        <v>0.1260502623052</v>
      </c>
      <c r="AF1366" s="9">
        <v>0.1204342205483</v>
      </c>
      <c r="AG1366" s="9">
        <v>6.8229334778959996E-2</v>
      </c>
      <c r="AH1366" s="9">
        <v>0.17768029616299999</v>
      </c>
      <c r="AI1366" s="9">
        <v>7.9434920152079994E-2</v>
      </c>
      <c r="AJ1366" s="9">
        <v>0.1149595173491</v>
      </c>
      <c r="AK1366" s="9">
        <v>0.14002546132429999</v>
      </c>
      <c r="AL1366" s="9">
        <v>0.12553637377080001</v>
      </c>
      <c r="AM1366" s="9">
        <v>0.14265277019789999</v>
      </c>
      <c r="AN1366" s="9">
        <v>6.3610144888360004E-2</v>
      </c>
      <c r="AO1366" s="9">
        <v>0.11787383840850001</v>
      </c>
      <c r="AP1366" s="9">
        <v>0.10574218401</v>
      </c>
      <c r="AQ1366" s="9">
        <v>8.4590199868869995E-2</v>
      </c>
      <c r="AR1366" s="9">
        <v>0.1047441595522</v>
      </c>
      <c r="AS1366" s="9">
        <v>0.15764819709460001</v>
      </c>
      <c r="AT1366" s="10">
        <v>9.3542208880969993E-2</v>
      </c>
      <c r="AU1366" s="10">
        <v>9.3798953587090006E-2</v>
      </c>
      <c r="AV1366" s="9">
        <v>0.1181528136851</v>
      </c>
      <c r="AW1366" s="9">
        <v>0.1204342205483</v>
      </c>
      <c r="AX1366" s="9">
        <v>0.1366374853223</v>
      </c>
      <c r="AY1366" s="9">
        <v>0.1260502623052</v>
      </c>
      <c r="AZ1366" s="9">
        <v>0.10479265630369999</v>
      </c>
    </row>
    <row r="1367" spans="1:52" x14ac:dyDescent="0.35">
      <c r="A1367" t="s">
        <v>785</v>
      </c>
      <c r="B1367" s="9">
        <v>9.6436988727590003E-2</v>
      </c>
      <c r="C1367" s="9">
        <v>9.3563343980569993E-2</v>
      </c>
      <c r="D1367" s="9">
        <v>9.9257540674089997E-2</v>
      </c>
      <c r="E1367" s="9">
        <v>9.4907150637339996E-2</v>
      </c>
      <c r="F1367" s="9">
        <v>0.11322289102209999</v>
      </c>
      <c r="G1367" s="9">
        <v>0.11179743658129999</v>
      </c>
      <c r="H1367" s="9">
        <v>0.1125369608565</v>
      </c>
      <c r="I1367" s="9">
        <v>8.7302024510750004E-2</v>
      </c>
      <c r="J1367" s="9">
        <v>0.1216344874044</v>
      </c>
      <c r="K1367" s="9">
        <v>5.8144716024200002E-2</v>
      </c>
      <c r="L1367" s="9">
        <v>0.1010948996665</v>
      </c>
      <c r="M1367" s="9">
        <v>0.1068962045612</v>
      </c>
      <c r="N1367" s="9">
        <v>9.5650223069969995E-2</v>
      </c>
      <c r="O1367" s="9">
        <v>8.3518568420280007E-2</v>
      </c>
      <c r="P1367" s="9">
        <v>0.1113420742378</v>
      </c>
      <c r="Q1367" s="9">
        <v>9.356049720581E-2</v>
      </c>
      <c r="R1367" s="9">
        <v>0.10609301481699999</v>
      </c>
      <c r="S1367" s="9">
        <v>9.8134024012259999E-2</v>
      </c>
      <c r="T1367" s="9">
        <v>8.2944222837320003E-2</v>
      </c>
      <c r="U1367" s="9">
        <v>8.8277468526599998E-2</v>
      </c>
      <c r="V1367" s="9">
        <v>8.2293452931299998E-2</v>
      </c>
      <c r="W1367" s="11">
        <v>0.22270118330979999</v>
      </c>
      <c r="X1367" s="9">
        <v>0.21279428153720001</v>
      </c>
      <c r="Y1367" s="9">
        <v>8.42360033723E-2</v>
      </c>
      <c r="Z1367" s="9">
        <v>0.1127886770655</v>
      </c>
      <c r="AA1367" s="10">
        <v>4.5190840385539999E-2</v>
      </c>
      <c r="AB1367" s="9">
        <v>0.10377989790479999</v>
      </c>
      <c r="AC1367" s="11">
        <v>0.19141430116870001</v>
      </c>
      <c r="AD1367" s="9">
        <v>0.1274569476048</v>
      </c>
      <c r="AE1367" s="9">
        <v>0.11300939781659999</v>
      </c>
      <c r="AF1367" s="9">
        <v>0.1134981448309</v>
      </c>
      <c r="AG1367" s="9">
        <v>9.5681643613510003E-2</v>
      </c>
      <c r="AH1367" s="9">
        <v>7.0379322533720007E-2</v>
      </c>
      <c r="AI1367" s="9">
        <v>0.1071434805757</v>
      </c>
      <c r="AJ1367" s="9">
        <v>0.12374683871479999</v>
      </c>
      <c r="AK1367" s="9">
        <v>0.14338926292990001</v>
      </c>
      <c r="AL1367" s="9">
        <v>0.1036242032431</v>
      </c>
      <c r="AM1367" s="9">
        <v>8.3743394101600005E-2</v>
      </c>
      <c r="AN1367" s="9">
        <v>4.3679158411409999E-2</v>
      </c>
      <c r="AO1367" s="9">
        <v>2.119171493534E-2</v>
      </c>
      <c r="AP1367" s="9">
        <v>0.1022862809467</v>
      </c>
      <c r="AQ1367" s="9">
        <v>0.1018795341927</v>
      </c>
      <c r="AR1367" s="9">
        <v>0.1018851730916</v>
      </c>
      <c r="AS1367" s="9">
        <v>7.7489749191459997E-2</v>
      </c>
      <c r="AT1367" s="9">
        <v>0.1017961298713</v>
      </c>
      <c r="AU1367" s="9">
        <v>0.105466586733</v>
      </c>
      <c r="AV1367" s="9">
        <v>9.1326987432029993E-2</v>
      </c>
      <c r="AW1367" s="9">
        <v>0.1134981448309</v>
      </c>
      <c r="AX1367" s="9">
        <v>0.10889057618509999</v>
      </c>
      <c r="AY1367" s="9">
        <v>0.11300939781659999</v>
      </c>
      <c r="AZ1367" s="9">
        <v>0.1019098929735</v>
      </c>
    </row>
    <row r="1368" spans="1:52" x14ac:dyDescent="0.35">
      <c r="A1368" t="s">
        <v>786</v>
      </c>
      <c r="B1368" s="9">
        <v>8.4123042074560006E-2</v>
      </c>
      <c r="C1368" s="9">
        <v>7.9850609133039999E-2</v>
      </c>
      <c r="D1368" s="9">
        <v>8.8215640226840003E-2</v>
      </c>
      <c r="E1368" s="9">
        <v>8.1794055112320005E-2</v>
      </c>
      <c r="F1368" s="9">
        <v>9.8594357012569994E-2</v>
      </c>
      <c r="G1368" s="9">
        <v>8.3792822138029993E-2</v>
      </c>
      <c r="H1368" s="9">
        <v>9.1471842972420003E-2</v>
      </c>
      <c r="I1368" s="9">
        <v>0.10355707278039999</v>
      </c>
      <c r="J1368" s="9">
        <v>8.2147411142609997E-2</v>
      </c>
      <c r="K1368" s="9">
        <v>5.8209364392159998E-2</v>
      </c>
      <c r="L1368" s="9">
        <v>8.6604170906389999E-2</v>
      </c>
      <c r="M1368" s="9">
        <v>7.7981348460290006E-2</v>
      </c>
      <c r="N1368" s="9">
        <v>9.0468996553360007E-2</v>
      </c>
      <c r="O1368" s="9">
        <v>7.867452593424E-2</v>
      </c>
      <c r="P1368" s="9">
        <v>8.2514274674110002E-2</v>
      </c>
      <c r="Q1368" s="9">
        <v>0.1041585570176</v>
      </c>
      <c r="R1368" s="9">
        <v>8.8903591208700006E-2</v>
      </c>
      <c r="S1368" s="9">
        <v>9.4965156325449995E-2</v>
      </c>
      <c r="T1368" s="9">
        <v>7.2031072084850004E-2</v>
      </c>
      <c r="U1368" s="9">
        <v>8.0083389854190001E-2</v>
      </c>
      <c r="V1368" s="9">
        <v>9.1786338874800005E-2</v>
      </c>
      <c r="W1368" s="9">
        <v>0.1302981526899</v>
      </c>
      <c r="X1368" s="9">
        <v>0.1017476398864</v>
      </c>
      <c r="Y1368" s="9">
        <v>6.9808132307120005E-2</v>
      </c>
      <c r="Z1368" s="9">
        <v>0.10112422331690001</v>
      </c>
      <c r="AA1368" s="9">
        <v>0.10009204780310001</v>
      </c>
      <c r="AB1368" s="9">
        <v>0.15650772546630001</v>
      </c>
      <c r="AC1368" s="9">
        <v>7.0079676342809996E-2</v>
      </c>
      <c r="AD1368" s="9">
        <v>9.6924339085700001E-2</v>
      </c>
      <c r="AE1368" s="9">
        <v>9.2563698423659996E-2</v>
      </c>
      <c r="AF1368" s="9">
        <v>6.8918135471809999E-2</v>
      </c>
      <c r="AG1368" s="9">
        <v>2.3390206204839999E-2</v>
      </c>
      <c r="AH1368" s="9">
        <v>9.1674574474220005E-2</v>
      </c>
      <c r="AI1368" s="9">
        <v>8.9341589900590004E-2</v>
      </c>
      <c r="AJ1368" s="9">
        <v>9.94420084402E-2</v>
      </c>
      <c r="AK1368" s="9">
        <v>0.12853719869800001</v>
      </c>
      <c r="AL1368" s="9">
        <v>0.1011577261455</v>
      </c>
      <c r="AM1368" s="9">
        <v>0.11694322210370001</v>
      </c>
      <c r="AN1368" s="9">
        <v>0.10081589346310001</v>
      </c>
      <c r="AO1368" s="9">
        <v>5.0714892446009997E-2</v>
      </c>
      <c r="AP1368" s="9">
        <v>7.2410417560740001E-2</v>
      </c>
      <c r="AQ1368" s="9">
        <v>7.3959694319819996E-2</v>
      </c>
      <c r="AR1368" s="9">
        <v>8.0518040410610003E-2</v>
      </c>
      <c r="AS1368" s="9">
        <v>9.6660215101589994E-2</v>
      </c>
      <c r="AT1368" s="9">
        <v>8.1847553480859994E-2</v>
      </c>
      <c r="AU1368" s="9">
        <v>8.3947625367419995E-2</v>
      </c>
      <c r="AV1368" s="9">
        <v>6.8939140095680002E-2</v>
      </c>
      <c r="AW1368" s="9">
        <v>6.8918135471809999E-2</v>
      </c>
      <c r="AX1368" s="9">
        <v>6.8802794310629994E-2</v>
      </c>
      <c r="AY1368" s="9">
        <v>9.2563698423659996E-2</v>
      </c>
      <c r="AZ1368" s="9">
        <v>8.0596778061649998E-2</v>
      </c>
    </row>
    <row r="1369" spans="1:52" x14ac:dyDescent="0.35">
      <c r="A1369" t="s">
        <v>787</v>
      </c>
      <c r="B1369" s="9">
        <v>7.7095199712260004E-2</v>
      </c>
      <c r="C1369" s="9">
        <v>7.1752301626840001E-2</v>
      </c>
      <c r="D1369" s="9">
        <v>8.2256938804730007E-2</v>
      </c>
      <c r="E1369" s="9">
        <v>0.1127754371049</v>
      </c>
      <c r="F1369" s="9">
        <v>8.1005779626120003E-2</v>
      </c>
      <c r="G1369" s="10">
        <v>3.7330934971160003E-2</v>
      </c>
      <c r="H1369" s="9">
        <v>5.998939876474E-2</v>
      </c>
      <c r="I1369" s="9">
        <v>0.1010287365264</v>
      </c>
      <c r="J1369" s="9">
        <v>7.8789820381529999E-2</v>
      </c>
      <c r="K1369" s="9">
        <v>7.3428541731589997E-2</v>
      </c>
      <c r="L1369" s="9">
        <v>6.7390858339079998E-2</v>
      </c>
      <c r="M1369" s="9">
        <v>6.5942839900519995E-2</v>
      </c>
      <c r="N1369" s="9">
        <v>9.4488168619649995E-2</v>
      </c>
      <c r="O1369" s="9">
        <v>7.8720465085550001E-2</v>
      </c>
      <c r="P1369" s="9">
        <v>7.6865526101990003E-2</v>
      </c>
      <c r="Q1369" s="9">
        <v>7.0478209261710001E-2</v>
      </c>
      <c r="R1369" s="9">
        <v>7.498001248451E-2</v>
      </c>
      <c r="S1369" s="9">
        <v>7.8816919510190001E-2</v>
      </c>
      <c r="T1369" s="9">
        <v>7.8918095568850002E-2</v>
      </c>
      <c r="U1369" s="9">
        <v>7.8882571945300003E-2</v>
      </c>
      <c r="V1369" s="9">
        <v>7.823516941283E-2</v>
      </c>
      <c r="W1369" s="9">
        <v>3.6712169407110001E-2</v>
      </c>
      <c r="X1369" s="9">
        <v>0.16352764705200001</v>
      </c>
      <c r="Y1369" s="9">
        <v>5.8263635115709998E-2</v>
      </c>
      <c r="Z1369" s="9">
        <v>4.8187411593670001E-2</v>
      </c>
      <c r="AA1369" s="9">
        <v>6.0504045468199999E-2</v>
      </c>
      <c r="AB1369" s="9">
        <v>5.0441339936219999E-2</v>
      </c>
      <c r="AC1369" s="9">
        <v>6.1768037173549999E-2</v>
      </c>
      <c r="AD1369" s="9">
        <v>8.2678709668560002E-2</v>
      </c>
      <c r="AE1369" s="9">
        <v>3.2334682749529997E-2</v>
      </c>
      <c r="AF1369" s="9">
        <v>7.1011806360310001E-2</v>
      </c>
      <c r="AG1369" s="9">
        <v>0.1155914502847</v>
      </c>
      <c r="AH1369" s="9">
        <v>6.8643156270269998E-2</v>
      </c>
      <c r="AI1369" s="9">
        <v>7.4831306059819996E-2</v>
      </c>
      <c r="AJ1369" s="9">
        <v>8.6702378642219996E-2</v>
      </c>
      <c r="AK1369" s="9">
        <v>5.6356392726640003E-2</v>
      </c>
      <c r="AL1369" s="9">
        <v>5.1712924969279997E-2</v>
      </c>
      <c r="AM1369" s="9">
        <v>7.272844005779E-2</v>
      </c>
      <c r="AN1369" s="9">
        <v>1.040175702289E-2</v>
      </c>
      <c r="AO1369" s="9">
        <v>2.952317751067E-2</v>
      </c>
      <c r="AP1369" s="9">
        <v>5.8832985079189999E-2</v>
      </c>
      <c r="AQ1369" s="9">
        <v>5.8877214968849997E-2</v>
      </c>
      <c r="AR1369" s="10">
        <v>6.4159708034379995E-2</v>
      </c>
      <c r="AS1369" s="11">
        <v>0.1220811698928</v>
      </c>
      <c r="AT1369" s="9">
        <v>6.6202629032559995E-2</v>
      </c>
      <c r="AU1369" s="9">
        <v>6.7964717086779994E-2</v>
      </c>
      <c r="AV1369" s="9">
        <v>6.5325009911920001E-2</v>
      </c>
      <c r="AW1369" s="9">
        <v>7.1011806360310001E-2</v>
      </c>
      <c r="AX1369" s="9">
        <v>2.3650223065650001E-2</v>
      </c>
      <c r="AY1369" s="9">
        <v>3.2334682749529997E-2</v>
      </c>
      <c r="AZ1369" s="9">
        <v>6.4222449063309997E-2</v>
      </c>
    </row>
    <row r="1370" spans="1:52" x14ac:dyDescent="0.35">
      <c r="A1370" t="s">
        <v>788</v>
      </c>
      <c r="B1370" s="9">
        <v>6.7680313545799994E-2</v>
      </c>
      <c r="C1370" s="9">
        <v>6.6759453113189995E-2</v>
      </c>
      <c r="D1370" s="9">
        <v>6.868348240786E-2</v>
      </c>
      <c r="E1370" s="9">
        <v>5.0691581953040001E-2</v>
      </c>
      <c r="F1370" s="9">
        <v>4.496915918371E-2</v>
      </c>
      <c r="G1370" s="9">
        <v>7.5967174738289997E-2</v>
      </c>
      <c r="H1370" s="9">
        <v>5.988543664248E-2</v>
      </c>
      <c r="I1370" s="9">
        <v>9.9200312641979996E-2</v>
      </c>
      <c r="J1370" s="9">
        <v>9.4296761613979999E-2</v>
      </c>
      <c r="K1370" s="9">
        <v>4.5527456530389997E-2</v>
      </c>
      <c r="L1370" s="9">
        <v>6.4624147127690004E-2</v>
      </c>
      <c r="M1370" s="9">
        <v>5.276967215279E-2</v>
      </c>
      <c r="N1370" s="9">
        <v>7.9813727192389994E-2</v>
      </c>
      <c r="O1370" s="9">
        <v>6.9538170778540007E-2</v>
      </c>
      <c r="P1370" s="10">
        <v>3.3872601446260003E-2</v>
      </c>
      <c r="Q1370" s="9">
        <v>5.0438898778149999E-2</v>
      </c>
      <c r="R1370" s="10">
        <v>3.8762914545100002E-2</v>
      </c>
      <c r="S1370" s="11">
        <v>0.1109052622363</v>
      </c>
      <c r="T1370" s="9">
        <v>8.1949466251259998E-2</v>
      </c>
      <c r="U1370" s="11">
        <v>9.2116049232729993E-2</v>
      </c>
      <c r="V1370" s="9">
        <v>1.9242303076829999E-2</v>
      </c>
      <c r="W1370" s="9">
        <v>3.0256019332540001E-2</v>
      </c>
      <c r="X1370" s="9">
        <v>0</v>
      </c>
      <c r="Y1370" s="9">
        <v>2.3423702069460001E-2</v>
      </c>
      <c r="Z1370" s="9">
        <v>4.9749616483690001E-2</v>
      </c>
      <c r="AA1370" s="9">
        <v>5.6786986829329998E-2</v>
      </c>
      <c r="AB1370" s="9">
        <v>3.932016924014E-2</v>
      </c>
      <c r="AC1370" s="9">
        <v>3.663899488808E-2</v>
      </c>
      <c r="AD1370" s="9">
        <v>3.6351245338009999E-2</v>
      </c>
      <c r="AE1370" s="9">
        <v>3.590566861464E-2</v>
      </c>
      <c r="AF1370" s="9">
        <v>5.7762169731300002E-2</v>
      </c>
      <c r="AG1370" s="9">
        <v>0</v>
      </c>
      <c r="AH1370" s="11">
        <v>0.10394810518479999</v>
      </c>
      <c r="AI1370" s="9">
        <v>3.5585419683439999E-2</v>
      </c>
      <c r="AJ1370" s="9">
        <v>4.111965085726E-2</v>
      </c>
      <c r="AK1370" s="9">
        <v>2.9328877551700001E-2</v>
      </c>
      <c r="AL1370" s="11">
        <v>6.5442717672499998E-2</v>
      </c>
      <c r="AM1370" s="9">
        <v>4.0964505349499997E-2</v>
      </c>
      <c r="AN1370" s="9">
        <v>1.5365796187809999E-2</v>
      </c>
      <c r="AO1370" s="9">
        <v>5.5716610980880002E-2</v>
      </c>
      <c r="AP1370" s="10">
        <v>2.9918389911249999E-2</v>
      </c>
      <c r="AQ1370" s="10">
        <v>2.9000404892240001E-2</v>
      </c>
      <c r="AR1370" s="10">
        <v>4.0486996196760001E-2</v>
      </c>
      <c r="AS1370" s="11">
        <v>0.1622509563816</v>
      </c>
      <c r="AT1370" s="10">
        <v>3.5201597618399999E-2</v>
      </c>
      <c r="AU1370" s="10">
        <v>3.5913273355290001E-2</v>
      </c>
      <c r="AV1370" s="9">
        <v>5.661979232053E-2</v>
      </c>
      <c r="AW1370" s="9">
        <v>5.7762169731300002E-2</v>
      </c>
      <c r="AX1370" s="9">
        <v>3.2124895513820001E-2</v>
      </c>
      <c r="AY1370" s="9">
        <v>3.590566861464E-2</v>
      </c>
      <c r="AZ1370" s="9">
        <v>4.0526587957340002E-2</v>
      </c>
    </row>
    <row r="1371" spans="1:52" x14ac:dyDescent="0.35">
      <c r="A1371" t="s">
        <v>789</v>
      </c>
      <c r="B1371" s="9">
        <v>9.3264423101629995E-2</v>
      </c>
      <c r="C1371" s="9">
        <v>7.0972033860330005E-2</v>
      </c>
      <c r="D1371" s="9">
        <v>0.11435417999569999</v>
      </c>
      <c r="E1371" s="9">
        <v>0.10694068554699999</v>
      </c>
      <c r="F1371" s="9">
        <v>7.3971260641E-2</v>
      </c>
      <c r="G1371" s="9">
        <v>8.2191871165279998E-2</v>
      </c>
      <c r="H1371" s="9">
        <v>7.7927027010779998E-2</v>
      </c>
      <c r="I1371" s="9">
        <v>9.5027665500220002E-2</v>
      </c>
      <c r="J1371" s="9">
        <v>0.124595466801</v>
      </c>
      <c r="K1371" s="9">
        <v>9.2136107332730005E-2</v>
      </c>
      <c r="L1371" s="9">
        <v>0.1007225403453</v>
      </c>
      <c r="M1371" s="9">
        <v>8.2432315411160001E-2</v>
      </c>
      <c r="N1371" s="9">
        <v>7.4018894509259997E-2</v>
      </c>
      <c r="O1371" s="9">
        <v>0.114108499298</v>
      </c>
      <c r="P1371" s="9">
        <v>6.1422904977099999E-2</v>
      </c>
      <c r="Q1371" s="9">
        <v>8.3052672789729998E-2</v>
      </c>
      <c r="R1371" s="10">
        <v>6.7807936872880004E-2</v>
      </c>
      <c r="S1371" s="9">
        <v>0.1222389858205</v>
      </c>
      <c r="T1371" s="9">
        <v>0.11073730171229999</v>
      </c>
      <c r="U1371" s="11">
        <v>0.1147756236418</v>
      </c>
      <c r="V1371" s="9">
        <v>5.3278691834859997E-2</v>
      </c>
      <c r="W1371" s="9">
        <v>4.6645463901829998E-2</v>
      </c>
      <c r="X1371" s="9">
        <v>5.8128002691960001E-2</v>
      </c>
      <c r="Y1371" s="9">
        <v>5.8301356193290001E-2</v>
      </c>
      <c r="Z1371" s="9">
        <v>6.017170538292E-2</v>
      </c>
      <c r="AA1371" s="9">
        <v>7.946164902899E-2</v>
      </c>
      <c r="AB1371" s="9">
        <v>6.5522690221719998E-2</v>
      </c>
      <c r="AC1371" s="9">
        <v>9.1472152135580007E-2</v>
      </c>
      <c r="AD1371" s="9">
        <v>8.9818018319739998E-2</v>
      </c>
      <c r="AE1371" s="9">
        <v>9.6112527403430001E-2</v>
      </c>
      <c r="AF1371" s="9">
        <v>4.4551999331850001E-2</v>
      </c>
      <c r="AG1371" s="11">
        <v>0.30899750686060001</v>
      </c>
      <c r="AH1371" s="9">
        <v>0.16488497253260001</v>
      </c>
      <c r="AI1371" s="9">
        <v>7.4842490474039999E-2</v>
      </c>
      <c r="AJ1371" s="9">
        <v>8.4336176990679995E-2</v>
      </c>
      <c r="AK1371" s="9">
        <v>6.2603001604530001E-2</v>
      </c>
      <c r="AL1371" s="9">
        <v>0.1054355472882</v>
      </c>
      <c r="AM1371" s="9">
        <v>0.1112223649812</v>
      </c>
      <c r="AN1371" s="9">
        <v>3.3277401388519999E-2</v>
      </c>
      <c r="AO1371" s="9">
        <v>0.13361805515229999</v>
      </c>
      <c r="AP1371" s="9">
        <v>8.5532392685850001E-2</v>
      </c>
      <c r="AQ1371" s="9">
        <v>6.6559113804879999E-2</v>
      </c>
      <c r="AR1371" s="9">
        <v>8.5964834955579994E-2</v>
      </c>
      <c r="AS1371" s="9">
        <v>0.1186503197375</v>
      </c>
      <c r="AT1371" s="9">
        <v>7.4788135256339996E-2</v>
      </c>
      <c r="AU1371" s="9">
        <v>7.5207462745320003E-2</v>
      </c>
      <c r="AV1371" s="9">
        <v>5.2482798123639998E-2</v>
      </c>
      <c r="AW1371" s="9">
        <v>4.4551999331850001E-2</v>
      </c>
      <c r="AX1371" s="9">
        <v>8.8496475374459996E-2</v>
      </c>
      <c r="AY1371" s="9">
        <v>9.6112527403430001E-2</v>
      </c>
      <c r="AZ1371" s="9">
        <v>8.6048898963379999E-2</v>
      </c>
    </row>
    <row r="1372" spans="1:52" x14ac:dyDescent="0.35">
      <c r="A1372" t="s">
        <v>790</v>
      </c>
      <c r="B1372" s="9">
        <v>8.7058999761869996E-2</v>
      </c>
      <c r="C1372" s="9">
        <v>7.2814930195760005E-2</v>
      </c>
      <c r="D1372" s="9">
        <v>0.1005632116762</v>
      </c>
      <c r="E1372" s="9">
        <v>0.12882873287380001</v>
      </c>
      <c r="F1372" s="9">
        <v>9.2937633151019994E-2</v>
      </c>
      <c r="G1372" s="9">
        <v>0.1077872582815</v>
      </c>
      <c r="H1372" s="9">
        <v>0.1000832882725</v>
      </c>
      <c r="I1372" s="9">
        <v>0.1019267483279</v>
      </c>
      <c r="J1372" s="9">
        <v>8.5113726339130003E-2</v>
      </c>
      <c r="K1372" s="10">
        <v>3.6859215677690002E-2</v>
      </c>
      <c r="L1372" s="9">
        <v>9.1474222321390006E-2</v>
      </c>
      <c r="M1372" s="9">
        <v>7.1922508367119997E-2</v>
      </c>
      <c r="N1372" s="9">
        <v>9.9664192333850002E-2</v>
      </c>
      <c r="O1372" s="9">
        <v>7.892777768282E-2</v>
      </c>
      <c r="P1372" s="9">
        <v>8.0119492388709995E-2</v>
      </c>
      <c r="Q1372" s="9">
        <v>0.10738672916600001</v>
      </c>
      <c r="R1372" s="9">
        <v>8.8168685428660007E-2</v>
      </c>
      <c r="S1372" s="9">
        <v>9.4965458139580003E-2</v>
      </c>
      <c r="T1372" s="9">
        <v>8.1335840635719997E-2</v>
      </c>
      <c r="U1372" s="9">
        <v>8.6121294899529993E-2</v>
      </c>
      <c r="V1372" s="9">
        <v>9.2627141400170004E-2</v>
      </c>
      <c r="W1372" s="9">
        <v>9.6771886561259998E-2</v>
      </c>
      <c r="X1372" s="9">
        <v>9.3578002069339999E-2</v>
      </c>
      <c r="Y1372" s="9">
        <v>6.1038990224310002E-2</v>
      </c>
      <c r="Z1372" s="9">
        <v>9.3955064724669995E-2</v>
      </c>
      <c r="AA1372" s="9">
        <v>8.5781025201319999E-2</v>
      </c>
      <c r="AB1372" s="9">
        <v>0.1119018988077</v>
      </c>
      <c r="AC1372" s="9">
        <v>0.105773739619</v>
      </c>
      <c r="AD1372" s="9">
        <v>0.1355464607579</v>
      </c>
      <c r="AE1372" s="9">
        <v>9.6469647498040004E-2</v>
      </c>
      <c r="AF1372" s="9">
        <v>8.9366445887520005E-2</v>
      </c>
      <c r="AG1372" s="9">
        <v>0.12821511541450001</v>
      </c>
      <c r="AH1372" s="9">
        <v>6.1862443960750003E-2</v>
      </c>
      <c r="AI1372" s="9">
        <v>9.4983393221270002E-2</v>
      </c>
      <c r="AJ1372" s="9">
        <v>0.10206535776139999</v>
      </c>
      <c r="AK1372" s="9">
        <v>0.1286403290408</v>
      </c>
      <c r="AL1372" s="9">
        <v>9.8117130509420003E-2</v>
      </c>
      <c r="AM1372" s="9">
        <v>0.10498164785230001</v>
      </c>
      <c r="AN1372" s="9">
        <v>5.3440475154310003E-2</v>
      </c>
      <c r="AO1372" s="9">
        <v>0</v>
      </c>
      <c r="AP1372" s="9">
        <v>8.2111200908699999E-2</v>
      </c>
      <c r="AQ1372" s="9">
        <v>8.7203514201979998E-2</v>
      </c>
      <c r="AR1372" s="9">
        <v>8.7175294127399994E-2</v>
      </c>
      <c r="AS1372" s="9">
        <v>8.6654560951949997E-2</v>
      </c>
      <c r="AT1372" s="9">
        <v>8.5443605974580006E-2</v>
      </c>
      <c r="AU1372" s="9">
        <v>8.71973656663E-2</v>
      </c>
      <c r="AV1372" s="9">
        <v>7.9266942762030002E-2</v>
      </c>
      <c r="AW1372" s="9">
        <v>8.9366445887520005E-2</v>
      </c>
      <c r="AX1372" s="9">
        <v>9.9244806961590007E-2</v>
      </c>
      <c r="AY1372" s="9">
        <v>9.6469647498040004E-2</v>
      </c>
      <c r="AZ1372" s="9">
        <v>8.7260541829079996E-2</v>
      </c>
    </row>
    <row r="1373" spans="1:52" x14ac:dyDescent="0.35">
      <c r="A1373" t="s">
        <v>791</v>
      </c>
      <c r="B1373" s="9">
        <v>5.7598320403979997E-2</v>
      </c>
      <c r="C1373" s="9">
        <v>6.0308366338820002E-2</v>
      </c>
      <c r="D1373" s="9">
        <v>5.5155300384829999E-2</v>
      </c>
      <c r="E1373" s="9">
        <v>7.2955310016030006E-2</v>
      </c>
      <c r="F1373" s="9">
        <v>6.4699887990429999E-2</v>
      </c>
      <c r="G1373" s="9">
        <v>4.5948917458740003E-2</v>
      </c>
      <c r="H1373" s="9">
        <v>5.5676901387320003E-2</v>
      </c>
      <c r="I1373" s="9">
        <v>6.0904036655679998E-2</v>
      </c>
      <c r="J1373" s="9">
        <v>7.540056409524E-2</v>
      </c>
      <c r="K1373" s="9">
        <v>4.0021241787950003E-2</v>
      </c>
      <c r="L1373" s="9">
        <v>4.2074097649449999E-2</v>
      </c>
      <c r="M1373" s="9">
        <v>9.0167131647660007E-2</v>
      </c>
      <c r="N1373" s="9">
        <v>6.3363984125359998E-2</v>
      </c>
      <c r="O1373" s="9">
        <v>4.6231141613359998E-2</v>
      </c>
      <c r="P1373" s="9">
        <v>5.9379963236900001E-2</v>
      </c>
      <c r="Q1373" s="9">
        <v>5.0466055387430001E-2</v>
      </c>
      <c r="R1373" s="9">
        <v>5.6748608780019999E-2</v>
      </c>
      <c r="S1373" s="9">
        <v>6.3598271251869995E-2</v>
      </c>
      <c r="T1373" s="9">
        <v>5.5458363842770003E-2</v>
      </c>
      <c r="U1373" s="9">
        <v>5.8316342403569997E-2</v>
      </c>
      <c r="V1373" s="9">
        <v>0.1211820705561</v>
      </c>
      <c r="W1373" s="9">
        <v>0.1245408449349</v>
      </c>
      <c r="X1373" s="9">
        <v>7.568229064293E-2</v>
      </c>
      <c r="Y1373" s="9">
        <v>4.5609526260579999E-2</v>
      </c>
      <c r="Z1373" s="9">
        <v>5.6095142122219999E-2</v>
      </c>
      <c r="AA1373" s="9">
        <v>5.7836970180229999E-2</v>
      </c>
      <c r="AB1373" s="9">
        <v>0.14055877591820001</v>
      </c>
      <c r="AC1373" s="9">
        <v>0.1097117946341</v>
      </c>
      <c r="AD1373" s="9">
        <v>8.2110510804059997E-2</v>
      </c>
      <c r="AE1373" s="9">
        <v>6.3311176518769996E-2</v>
      </c>
      <c r="AF1373" s="9">
        <v>3.6613436132130001E-2</v>
      </c>
      <c r="AG1373" s="9">
        <v>0</v>
      </c>
      <c r="AH1373" s="9">
        <v>5.8823612642030003E-2</v>
      </c>
      <c r="AI1373" s="9">
        <v>5.7678534611199997E-2</v>
      </c>
      <c r="AJ1373" s="9">
        <v>8.7032384683280006E-2</v>
      </c>
      <c r="AK1373" s="9">
        <v>9.9463462881609996E-2</v>
      </c>
      <c r="AL1373" s="9">
        <v>6.5999556359069997E-2</v>
      </c>
      <c r="AM1373" s="9">
        <v>8.5858163492959994E-2</v>
      </c>
      <c r="AN1373" s="9">
        <v>3.3277401388519999E-2</v>
      </c>
      <c r="AO1373" s="9">
        <v>6.2957677860490002E-2</v>
      </c>
      <c r="AP1373" s="9">
        <v>5.910512561727E-2</v>
      </c>
      <c r="AQ1373" s="9">
        <v>5.4390368853929998E-2</v>
      </c>
      <c r="AR1373" s="9">
        <v>5.8456524877389997E-2</v>
      </c>
      <c r="AS1373" s="9">
        <v>5.4613728723120002E-2</v>
      </c>
      <c r="AT1373" s="9">
        <v>6.2385646907079997E-2</v>
      </c>
      <c r="AU1373" s="9">
        <v>6.4015394200859999E-2</v>
      </c>
      <c r="AV1373" s="9">
        <v>3.44962564012E-2</v>
      </c>
      <c r="AW1373" s="9">
        <v>3.6613436132130001E-2</v>
      </c>
      <c r="AX1373" s="9">
        <v>5.7204023961000001E-2</v>
      </c>
      <c r="AY1373" s="9">
        <v>6.3311176518769996E-2</v>
      </c>
      <c r="AZ1373" s="9">
        <v>5.851368883014E-2</v>
      </c>
    </row>
    <row r="1374" spans="1:52" x14ac:dyDescent="0.35">
      <c r="A1374" t="s">
        <v>711</v>
      </c>
      <c r="B1374" s="9">
        <v>4.2615258380220003E-3</v>
      </c>
      <c r="C1374" s="9">
        <v>5.5083695215459999E-3</v>
      </c>
      <c r="D1374" s="9">
        <v>2.9886062845020001E-3</v>
      </c>
      <c r="E1374" s="9">
        <v>2.8541338624670002E-3</v>
      </c>
      <c r="F1374" s="9">
        <v>2.8591168228570001E-3</v>
      </c>
      <c r="G1374" s="9">
        <v>0</v>
      </c>
      <c r="H1374" s="9">
        <v>1.483306821676E-3</v>
      </c>
      <c r="I1374" s="9">
        <v>0</v>
      </c>
      <c r="J1374" s="9">
        <v>1.5854082483540002E-2</v>
      </c>
      <c r="K1374" s="9">
        <v>5.1084730069309997E-3</v>
      </c>
      <c r="L1374" s="9">
        <v>1.971780791642E-3</v>
      </c>
      <c r="M1374" s="9">
        <v>1.005198216234E-2</v>
      </c>
      <c r="N1374" s="9">
        <v>3.9196282261659996E-3</v>
      </c>
      <c r="O1374" s="9">
        <v>3.1676160835380001E-3</v>
      </c>
      <c r="P1374" s="9">
        <v>0</v>
      </c>
      <c r="Q1374" s="9">
        <v>0</v>
      </c>
      <c r="R1374" s="9">
        <v>0</v>
      </c>
      <c r="S1374" s="9">
        <v>5.4631730811660001E-3</v>
      </c>
      <c r="T1374" s="9">
        <v>9.1608871216249995E-3</v>
      </c>
      <c r="U1374" s="9">
        <v>7.8625937970880008E-3</v>
      </c>
      <c r="V1374" s="9">
        <v>0</v>
      </c>
      <c r="W1374" s="9">
        <v>0</v>
      </c>
      <c r="X1374" s="9">
        <v>0</v>
      </c>
      <c r="Y1374" s="9">
        <v>0</v>
      </c>
      <c r="Z1374" s="9">
        <v>0</v>
      </c>
      <c r="AA1374" s="9">
        <v>5.4990607789599999E-3</v>
      </c>
      <c r="AB1374" s="9">
        <v>0</v>
      </c>
      <c r="AC1374" s="9">
        <v>3.5334562559160001E-3</v>
      </c>
      <c r="AD1374" s="9">
        <v>5.5411613616010002E-3</v>
      </c>
      <c r="AE1374" s="9">
        <v>0</v>
      </c>
      <c r="AF1374" s="9">
        <v>0</v>
      </c>
      <c r="AG1374" s="9">
        <v>0</v>
      </c>
      <c r="AH1374" s="9">
        <v>1.3461665749670001E-2</v>
      </c>
      <c r="AI1374" s="9">
        <v>0</v>
      </c>
      <c r="AJ1374" s="9">
        <v>1.102646122576E-3</v>
      </c>
      <c r="AK1374" s="9">
        <v>2.4535212119889999E-3</v>
      </c>
      <c r="AL1374" s="9">
        <v>5.7606170308909998E-3</v>
      </c>
      <c r="AM1374" s="9">
        <v>5.8686797655260001E-3</v>
      </c>
      <c r="AN1374" s="9">
        <v>0</v>
      </c>
      <c r="AO1374" s="9">
        <v>0</v>
      </c>
      <c r="AP1374" s="9">
        <v>4.6743533231580004E-3</v>
      </c>
      <c r="AQ1374" s="9">
        <v>1.709509418118E-3</v>
      </c>
      <c r="AR1374" s="9">
        <v>2.8418790378879999E-3</v>
      </c>
      <c r="AS1374" s="9">
        <v>9.1986546467380005E-3</v>
      </c>
      <c r="AT1374" s="9">
        <v>3.0241896683939999E-3</v>
      </c>
      <c r="AU1374" s="9">
        <v>2.8323097030549999E-3</v>
      </c>
      <c r="AV1374" s="9">
        <v>0</v>
      </c>
      <c r="AW1374" s="9">
        <v>0</v>
      </c>
      <c r="AX1374" s="9">
        <v>0</v>
      </c>
      <c r="AY1374" s="9">
        <v>0</v>
      </c>
      <c r="AZ1374" s="9">
        <v>2.8446580781980001E-3</v>
      </c>
    </row>
    <row r="1375" spans="1:52" x14ac:dyDescent="0.35">
      <c r="A1375" t="s">
        <v>792</v>
      </c>
      <c r="B1375" s="9">
        <v>0.26143324420019998</v>
      </c>
      <c r="C1375" s="9">
        <v>0.25088952125059999</v>
      </c>
      <c r="D1375" s="9">
        <v>0.2720353545934</v>
      </c>
      <c r="E1375" s="9">
        <v>0.30191142228840001</v>
      </c>
      <c r="F1375" s="9">
        <v>0.25587759379739999</v>
      </c>
      <c r="G1375" s="9">
        <v>0.28998049603420001</v>
      </c>
      <c r="H1375" s="9">
        <v>0.27228794597029998</v>
      </c>
      <c r="I1375" s="9">
        <v>0.32524488149649999</v>
      </c>
      <c r="J1375" s="9">
        <v>0.28029980840550001</v>
      </c>
      <c r="K1375" s="10">
        <v>0.16319581227560001</v>
      </c>
      <c r="L1375" s="9">
        <v>0.26965318451510001</v>
      </c>
      <c r="M1375" s="9">
        <v>0.25143990121620002</v>
      </c>
      <c r="N1375" s="9">
        <v>0.26478850269269999</v>
      </c>
      <c r="O1375" s="9">
        <v>0.25544226574349999</v>
      </c>
      <c r="P1375" s="9">
        <v>0.24990206486220001</v>
      </c>
      <c r="Q1375" s="9">
        <v>0.25728077629439999</v>
      </c>
      <c r="R1375" s="9">
        <v>0.25208023469980001</v>
      </c>
      <c r="S1375" s="9">
        <v>0.29786476827480002</v>
      </c>
      <c r="T1375" s="9">
        <v>0.25390057237710001</v>
      </c>
      <c r="U1375" s="9">
        <v>0.2693367097928</v>
      </c>
      <c r="V1375" s="9">
        <v>0.25283077750569999</v>
      </c>
      <c r="W1375" s="9">
        <v>0.25283910848340002</v>
      </c>
      <c r="X1375" s="9">
        <v>0.15540973289259999</v>
      </c>
      <c r="Y1375" s="9">
        <v>0.2637369055271</v>
      </c>
      <c r="Z1375" s="9">
        <v>0.30357955222850003</v>
      </c>
      <c r="AA1375" s="9">
        <v>0.28402229869090001</v>
      </c>
      <c r="AB1375" s="9">
        <v>0.27622384876599998</v>
      </c>
      <c r="AC1375" s="9">
        <v>0.26087737518170001</v>
      </c>
      <c r="AD1375" s="9">
        <v>0.2619681448224</v>
      </c>
      <c r="AE1375" s="9">
        <v>0.28639097649340001</v>
      </c>
      <c r="AF1375" s="9">
        <v>0.2304267223417</v>
      </c>
      <c r="AG1375" s="9">
        <v>0.22802894007339999</v>
      </c>
      <c r="AH1375" s="9">
        <v>0.1850265166924</v>
      </c>
      <c r="AI1375" s="9">
        <v>0.21574287731610001</v>
      </c>
      <c r="AJ1375" s="9">
        <v>0.2789481904744</v>
      </c>
      <c r="AK1375" s="9">
        <v>0.31412090580329999</v>
      </c>
      <c r="AL1375" s="9">
        <v>0.28878240763399998</v>
      </c>
      <c r="AM1375" s="9">
        <v>0.27346154286199997</v>
      </c>
      <c r="AN1375" s="9">
        <v>0.1126797990083</v>
      </c>
      <c r="AO1375" s="9">
        <v>0.1200616258148</v>
      </c>
      <c r="AP1375" s="9">
        <v>0.22663529115</v>
      </c>
      <c r="AQ1375" s="9">
        <v>0.23372967520089999</v>
      </c>
      <c r="AR1375" s="10">
        <v>0.24017707842280001</v>
      </c>
      <c r="AS1375" s="11">
        <v>0.33535615827499998</v>
      </c>
      <c r="AT1375" s="9">
        <v>0.2389076488129</v>
      </c>
      <c r="AU1375" s="9">
        <v>0.2440429236503</v>
      </c>
      <c r="AV1375" s="9">
        <v>0.2083301289076</v>
      </c>
      <c r="AW1375" s="9">
        <v>0.2304267223417</v>
      </c>
      <c r="AX1375" s="9">
        <v>0.26271277754650002</v>
      </c>
      <c r="AY1375" s="9">
        <v>0.28639097649340001</v>
      </c>
      <c r="AZ1375" s="9">
        <v>0.2404119447818</v>
      </c>
    </row>
    <row r="1376" spans="1:52" x14ac:dyDescent="0.35">
      <c r="A1376" t="s">
        <v>391</v>
      </c>
      <c r="B1376" s="9">
        <v>0.54220424334960005</v>
      </c>
      <c r="C1376" s="9">
        <v>0.52496396775489995</v>
      </c>
      <c r="D1376" s="9">
        <v>0.55953719910769995</v>
      </c>
      <c r="E1376" s="11">
        <v>0.63985614032659999</v>
      </c>
      <c r="F1376" s="9">
        <v>0.59418336356529999</v>
      </c>
      <c r="G1376" s="9">
        <v>0.58043643374069998</v>
      </c>
      <c r="H1376" s="9">
        <v>0.58756832657659996</v>
      </c>
      <c r="I1376" s="9">
        <v>0.62862489847640002</v>
      </c>
      <c r="J1376" s="9">
        <v>0.52765586138370002</v>
      </c>
      <c r="K1376" s="10">
        <v>0.36496681855259999</v>
      </c>
      <c r="L1376" s="9">
        <v>0.55040696304780001</v>
      </c>
      <c r="M1376" s="9">
        <v>0.58862635632860005</v>
      </c>
      <c r="N1376" s="9">
        <v>0.50556017183269997</v>
      </c>
      <c r="O1376" s="9">
        <v>0.5390692623269</v>
      </c>
      <c r="P1376" s="9">
        <v>0.54904496054539997</v>
      </c>
      <c r="Q1376" s="9">
        <v>0.52199084050870004</v>
      </c>
      <c r="R1376" s="9">
        <v>0.54105867882269998</v>
      </c>
      <c r="S1376" s="11">
        <v>0.63267134886190002</v>
      </c>
      <c r="T1376" s="9">
        <v>0.49474555234669998</v>
      </c>
      <c r="U1376" s="9">
        <v>0.54317226651060002</v>
      </c>
      <c r="V1376" s="9">
        <v>0.50229294916010003</v>
      </c>
      <c r="W1376" s="9">
        <v>0.63602006437900005</v>
      </c>
      <c r="X1376" s="9">
        <v>0.50049981328170001</v>
      </c>
      <c r="Y1376" s="9">
        <v>0.5419796839405</v>
      </c>
      <c r="Z1376" s="9">
        <v>0.58378946209229998</v>
      </c>
      <c r="AA1376" s="9">
        <v>0.57357740059350004</v>
      </c>
      <c r="AB1376" s="9">
        <v>0.54730473661769996</v>
      </c>
      <c r="AC1376" s="9">
        <v>0.57425989955610002</v>
      </c>
      <c r="AD1376" s="9">
        <v>0.58309840882429997</v>
      </c>
      <c r="AE1376" s="9">
        <v>0.55157099188189995</v>
      </c>
      <c r="AF1376" s="9">
        <v>0.53241157630269997</v>
      </c>
      <c r="AG1376" s="9">
        <v>0.47225826370629997</v>
      </c>
      <c r="AH1376" s="9">
        <v>0.46056796927670002</v>
      </c>
      <c r="AI1376" s="9">
        <v>0.52933601893000004</v>
      </c>
      <c r="AJ1376" s="9">
        <v>0.55807240270070002</v>
      </c>
      <c r="AK1376" s="9">
        <v>0.58724005147570002</v>
      </c>
      <c r="AL1376" s="9">
        <v>0.56076664640520002</v>
      </c>
      <c r="AM1376" s="9">
        <v>0.58620603243930003</v>
      </c>
      <c r="AN1376" s="9">
        <v>0.28596462829489999</v>
      </c>
      <c r="AO1376" s="9">
        <v>0.37541536474780002</v>
      </c>
      <c r="AP1376" s="9">
        <v>0.50483937369179999</v>
      </c>
      <c r="AQ1376" s="9">
        <v>0.50545161897570001</v>
      </c>
      <c r="AR1376" s="9">
        <v>0.53502929883880002</v>
      </c>
      <c r="AS1376" s="9">
        <v>0.56715666478420002</v>
      </c>
      <c r="AT1376" s="9">
        <v>0.54054231820580001</v>
      </c>
      <c r="AU1376" s="9">
        <v>0.54821059806969996</v>
      </c>
      <c r="AV1376" s="9">
        <v>0.49330177152900001</v>
      </c>
      <c r="AW1376" s="9">
        <v>0.53241157630269997</v>
      </c>
      <c r="AX1376" s="9">
        <v>0.509064243094</v>
      </c>
      <c r="AY1376" s="9">
        <v>0.55157099188189995</v>
      </c>
      <c r="AZ1376" s="9">
        <v>0.53530305037500003</v>
      </c>
    </row>
    <row r="1377" spans="1:52" x14ac:dyDescent="0.35">
      <c r="A1377" t="s">
        <v>341</v>
      </c>
      <c r="B1377" s="6">
        <v>1749</v>
      </c>
      <c r="C1377" s="6">
        <v>811</v>
      </c>
      <c r="D1377" s="6">
        <v>925</v>
      </c>
      <c r="E1377" s="6">
        <v>272</v>
      </c>
      <c r="F1377" s="6">
        <v>253</v>
      </c>
      <c r="G1377" s="6">
        <v>350</v>
      </c>
      <c r="H1377" s="6">
        <v>603</v>
      </c>
      <c r="I1377" s="6">
        <v>263</v>
      </c>
      <c r="J1377" s="6">
        <v>224</v>
      </c>
      <c r="K1377" s="6">
        <v>387</v>
      </c>
      <c r="L1377" s="6">
        <v>528</v>
      </c>
      <c r="M1377" s="6">
        <v>301</v>
      </c>
      <c r="N1377" s="6">
        <v>495</v>
      </c>
      <c r="O1377" s="6">
        <v>424</v>
      </c>
      <c r="P1377" s="6">
        <v>485</v>
      </c>
      <c r="Q1377" s="6">
        <v>280</v>
      </c>
      <c r="R1377" s="6">
        <v>765</v>
      </c>
      <c r="S1377" s="6">
        <v>360</v>
      </c>
      <c r="T1377" s="6">
        <v>624</v>
      </c>
      <c r="U1377" s="6">
        <v>984</v>
      </c>
      <c r="V1377" s="6">
        <v>138</v>
      </c>
      <c r="W1377" s="6">
        <v>82</v>
      </c>
      <c r="X1377" s="6">
        <v>67</v>
      </c>
      <c r="Y1377" s="6">
        <v>179</v>
      </c>
      <c r="Z1377" s="6">
        <v>122</v>
      </c>
      <c r="AA1377" s="6">
        <v>240</v>
      </c>
      <c r="AB1377" s="6">
        <v>79</v>
      </c>
      <c r="AC1377" s="6">
        <v>127</v>
      </c>
      <c r="AD1377" s="6">
        <v>182</v>
      </c>
      <c r="AE1377" s="6">
        <v>159</v>
      </c>
      <c r="AF1377" s="6">
        <v>186</v>
      </c>
      <c r="AG1377" s="6">
        <v>35</v>
      </c>
      <c r="AH1377" s="6">
        <v>86</v>
      </c>
      <c r="AI1377" s="6">
        <v>467</v>
      </c>
      <c r="AJ1377" s="6">
        <v>398</v>
      </c>
      <c r="AK1377" s="6">
        <v>174</v>
      </c>
      <c r="AL1377" s="6">
        <v>425</v>
      </c>
      <c r="AM1377" s="6">
        <v>254</v>
      </c>
      <c r="AN1377" s="6">
        <v>33</v>
      </c>
      <c r="AO1377" s="6">
        <v>41</v>
      </c>
      <c r="AP1377" s="6">
        <v>835</v>
      </c>
      <c r="AQ1377" s="6">
        <v>579</v>
      </c>
      <c r="AR1377" s="6">
        <v>1373</v>
      </c>
      <c r="AS1377" s="6">
        <v>376</v>
      </c>
      <c r="AT1377" s="6">
        <v>933</v>
      </c>
      <c r="AU1377" s="6">
        <v>1002</v>
      </c>
      <c r="AV1377" s="6">
        <v>135</v>
      </c>
      <c r="AW1377" s="6">
        <v>186</v>
      </c>
      <c r="AX1377" s="6">
        <v>116</v>
      </c>
      <c r="AY1377" s="6">
        <v>159</v>
      </c>
      <c r="AZ1377" s="6">
        <v>1364</v>
      </c>
    </row>
    <row r="1378" spans="1:52" x14ac:dyDescent="0.35">
      <c r="A1378" t="s">
        <v>407</v>
      </c>
    </row>
    <row r="1379" spans="1:52" x14ac:dyDescent="0.35">
      <c r="A1379" t="s">
        <v>343</v>
      </c>
    </row>
    <row r="1383" spans="1:52" x14ac:dyDescent="0.35">
      <c r="A1383" s="3" t="s">
        <v>337</v>
      </c>
    </row>
    <row r="1384" spans="1:52" x14ac:dyDescent="0.35">
      <c r="A1384" t="s">
        <v>129</v>
      </c>
    </row>
    <row r="1385" spans="1:52" x14ac:dyDescent="0.35">
      <c r="A1385" s="4" t="s">
        <v>338</v>
      </c>
      <c r="B1385" s="4" t="s">
        <v>408</v>
      </c>
      <c r="C1385" s="4" t="s">
        <v>409</v>
      </c>
    </row>
    <row r="1386" spans="1:52" x14ac:dyDescent="0.35">
      <c r="A1386" t="s">
        <v>394</v>
      </c>
      <c r="B1386" s="11">
        <v>0.48438001286019999</v>
      </c>
      <c r="C1386" s="6">
        <v>856</v>
      </c>
    </row>
    <row r="1387" spans="1:52" x14ac:dyDescent="0.35">
      <c r="A1387" t="s">
        <v>395</v>
      </c>
      <c r="B1387" s="11">
        <v>0.36546742552029998</v>
      </c>
      <c r="C1387" s="6">
        <v>642</v>
      </c>
    </row>
    <row r="1388" spans="1:52" x14ac:dyDescent="0.35">
      <c r="A1388" t="s">
        <v>774</v>
      </c>
      <c r="B1388" s="10">
        <v>0.1501525616195</v>
      </c>
      <c r="C1388" s="6">
        <v>251</v>
      </c>
    </row>
    <row r="1389" spans="1:52" x14ac:dyDescent="0.35">
      <c r="A1389" t="s">
        <v>391</v>
      </c>
      <c r="B1389" s="11">
        <v>1</v>
      </c>
      <c r="C1389" s="6">
        <v>1749</v>
      </c>
    </row>
    <row r="1390" spans="1:52" x14ac:dyDescent="0.35">
      <c r="A1390" t="s">
        <v>341</v>
      </c>
      <c r="B1390" s="6">
        <v>1749</v>
      </c>
    </row>
    <row r="1391" spans="1:52" x14ac:dyDescent="0.35">
      <c r="A1391" t="s">
        <v>793</v>
      </c>
    </row>
    <row r="1392" spans="1:52" x14ac:dyDescent="0.35">
      <c r="A1392" t="s">
        <v>343</v>
      </c>
    </row>
    <row r="1396" spans="1:52" x14ac:dyDescent="0.35">
      <c r="A1396" s="3" t="s">
        <v>337</v>
      </c>
    </row>
    <row r="1397" spans="1:52" x14ac:dyDescent="0.35">
      <c r="A1397" t="s">
        <v>131</v>
      </c>
    </row>
    <row r="1398" spans="1:52" ht="130.5" x14ac:dyDescent="0.35">
      <c r="A1398" s="4" t="s">
        <v>393</v>
      </c>
      <c r="B1398" s="4" t="s">
        <v>344</v>
      </c>
      <c r="C1398" s="4" t="s">
        <v>345</v>
      </c>
      <c r="D1398" s="4" t="s">
        <v>346</v>
      </c>
      <c r="E1398" s="4" t="s">
        <v>347</v>
      </c>
      <c r="F1398" s="4" t="s">
        <v>348</v>
      </c>
      <c r="G1398" s="4" t="s">
        <v>349</v>
      </c>
      <c r="H1398" s="4" t="s">
        <v>350</v>
      </c>
      <c r="I1398" s="4" t="s">
        <v>351</v>
      </c>
      <c r="J1398" s="4" t="s">
        <v>352</v>
      </c>
      <c r="K1398" s="4" t="s">
        <v>353</v>
      </c>
      <c r="L1398" s="4" t="s">
        <v>354</v>
      </c>
      <c r="M1398" s="4" t="s">
        <v>355</v>
      </c>
      <c r="N1398" s="4" t="s">
        <v>356</v>
      </c>
      <c r="O1398" s="4" t="s">
        <v>357</v>
      </c>
      <c r="P1398" s="4" t="s">
        <v>358</v>
      </c>
      <c r="Q1398" s="4" t="s">
        <v>359</v>
      </c>
      <c r="R1398" s="4" t="s">
        <v>360</v>
      </c>
      <c r="S1398" s="4" t="s">
        <v>361</v>
      </c>
      <c r="T1398" s="4" t="s">
        <v>362</v>
      </c>
      <c r="U1398" s="4" t="s">
        <v>363</v>
      </c>
      <c r="V1398" s="4" t="s">
        <v>364</v>
      </c>
      <c r="W1398" s="4" t="s">
        <v>365</v>
      </c>
      <c r="X1398" s="4" t="s">
        <v>366</v>
      </c>
      <c r="Y1398" s="4" t="s">
        <v>367</v>
      </c>
      <c r="Z1398" s="4" t="s">
        <v>368</v>
      </c>
      <c r="AA1398" s="4" t="s">
        <v>369</v>
      </c>
      <c r="AB1398" s="4" t="s">
        <v>370</v>
      </c>
      <c r="AC1398" s="4" t="s">
        <v>371</v>
      </c>
      <c r="AD1398" s="4" t="s">
        <v>372</v>
      </c>
      <c r="AE1398" s="4" t="s">
        <v>373</v>
      </c>
      <c r="AF1398" s="4" t="s">
        <v>374</v>
      </c>
      <c r="AG1398" s="4" t="s">
        <v>375</v>
      </c>
      <c r="AH1398" s="4" t="s">
        <v>376</v>
      </c>
      <c r="AI1398" s="4" t="s">
        <v>377</v>
      </c>
      <c r="AJ1398" s="4" t="s">
        <v>378</v>
      </c>
      <c r="AK1398" s="4" t="s">
        <v>379</v>
      </c>
      <c r="AL1398" s="4" t="s">
        <v>380</v>
      </c>
      <c r="AM1398" s="4" t="s">
        <v>381</v>
      </c>
      <c r="AN1398" s="4" t="s">
        <v>382</v>
      </c>
      <c r="AO1398" s="4" t="s">
        <v>383</v>
      </c>
      <c r="AP1398" s="4" t="s">
        <v>384</v>
      </c>
      <c r="AQ1398" s="4" t="s">
        <v>385</v>
      </c>
      <c r="AR1398" s="4" t="s">
        <v>386</v>
      </c>
      <c r="AS1398" s="4" t="s">
        <v>387</v>
      </c>
      <c r="AT1398" s="4" t="s">
        <v>182</v>
      </c>
      <c r="AU1398" s="4" t="s">
        <v>388</v>
      </c>
      <c r="AV1398" s="4" t="s">
        <v>298</v>
      </c>
      <c r="AW1398" s="4" t="s">
        <v>389</v>
      </c>
      <c r="AX1398" s="4" t="s">
        <v>299</v>
      </c>
      <c r="AY1398" s="4" t="s">
        <v>390</v>
      </c>
      <c r="AZ1398" s="4" t="s">
        <v>391</v>
      </c>
    </row>
    <row r="1399" spans="1:52" x14ac:dyDescent="0.35">
      <c r="A1399" t="s">
        <v>794</v>
      </c>
      <c r="B1399" s="9">
        <v>0.26522468323460002</v>
      </c>
      <c r="C1399" s="9">
        <v>0.23614102722079999</v>
      </c>
      <c r="D1399" s="9">
        <v>0.2930644729213</v>
      </c>
      <c r="E1399" s="9">
        <v>0.29167458160229998</v>
      </c>
      <c r="F1399" s="9">
        <v>0.23520945857430001</v>
      </c>
      <c r="G1399" s="9">
        <v>0.32182997433690003</v>
      </c>
      <c r="H1399" s="9">
        <v>0.27689134122460002</v>
      </c>
      <c r="I1399" s="9">
        <v>0.30563685070710001</v>
      </c>
      <c r="J1399" s="9">
        <v>0.29229226671309999</v>
      </c>
      <c r="K1399" s="10">
        <v>0.18374022401930001</v>
      </c>
      <c r="L1399" s="9">
        <v>0.27175841055409999</v>
      </c>
      <c r="M1399" s="9">
        <v>0.2165558180671</v>
      </c>
      <c r="N1399" s="9">
        <v>0.25278218770880001</v>
      </c>
      <c r="O1399" s="9">
        <v>0.30920574647310001</v>
      </c>
      <c r="P1399" s="9">
        <v>0.2599521250463</v>
      </c>
      <c r="Q1399" s="9">
        <v>0.3189829422164</v>
      </c>
      <c r="R1399" s="9">
        <v>0.27737781605369999</v>
      </c>
      <c r="S1399" s="11">
        <v>0.33559324654689998</v>
      </c>
      <c r="T1399" s="10">
        <v>0.21132285659399999</v>
      </c>
      <c r="U1399" s="9">
        <v>0.25495506177490002</v>
      </c>
      <c r="V1399" s="9">
        <v>0.27958294977670001</v>
      </c>
      <c r="W1399" s="9">
        <v>0.2637757183985</v>
      </c>
      <c r="X1399" s="9">
        <v>0.31515686456019998</v>
      </c>
      <c r="Y1399" s="9">
        <v>0.26993665534290001</v>
      </c>
      <c r="Z1399" s="9">
        <v>0.25681580403199999</v>
      </c>
      <c r="AA1399" s="9">
        <v>0.28903575515660002</v>
      </c>
      <c r="AB1399" s="9">
        <v>0.3197502508767</v>
      </c>
      <c r="AC1399" s="9">
        <v>0.3061414648197</v>
      </c>
      <c r="AD1399" s="9">
        <v>0.24768800856590001</v>
      </c>
      <c r="AE1399" s="9">
        <v>0.28318517774910001</v>
      </c>
      <c r="AF1399" s="9">
        <v>0.29470953513850001</v>
      </c>
      <c r="AG1399" s="9">
        <v>0.24288882250150001</v>
      </c>
      <c r="AH1399" s="9">
        <v>0.28443373440030001</v>
      </c>
      <c r="AI1399" s="9">
        <v>0.26149317384510001</v>
      </c>
      <c r="AJ1399" s="9">
        <v>0.27380300695949999</v>
      </c>
      <c r="AK1399" s="9">
        <v>0.32937989708440002</v>
      </c>
      <c r="AL1399" s="9">
        <v>0.32119462722230002</v>
      </c>
      <c r="AM1399" s="9">
        <v>0.3133254317502</v>
      </c>
      <c r="AN1399" s="9">
        <v>0.17822778575580001</v>
      </c>
      <c r="AO1399" s="10">
        <v>4.8646083756960001E-2</v>
      </c>
      <c r="AP1399" s="9">
        <v>0.25576850668959999</v>
      </c>
      <c r="AQ1399" s="9">
        <v>0.24258587676910001</v>
      </c>
      <c r="AR1399" s="9">
        <v>0.2697543972243</v>
      </c>
      <c r="AS1399" s="9">
        <v>0.24947162308500001</v>
      </c>
      <c r="AT1399" s="9">
        <v>0.26462030547990001</v>
      </c>
      <c r="AU1399" s="9">
        <v>0.26781629432600002</v>
      </c>
      <c r="AV1399" s="9">
        <v>0.28581243112019999</v>
      </c>
      <c r="AW1399" s="9">
        <v>0.29470953513850001</v>
      </c>
      <c r="AX1399" s="9">
        <v>0.25786586464529998</v>
      </c>
      <c r="AY1399" s="9">
        <v>0.28318517774910001</v>
      </c>
      <c r="AZ1399" s="9">
        <v>0.26988453623129999</v>
      </c>
    </row>
    <row r="1400" spans="1:52" x14ac:dyDescent="0.35">
      <c r="A1400" t="s">
        <v>795</v>
      </c>
      <c r="B1400" s="9">
        <v>0.25474477854189997</v>
      </c>
      <c r="C1400" s="9">
        <v>0.24310044442129999</v>
      </c>
      <c r="D1400" s="9">
        <v>0.26627799892120002</v>
      </c>
      <c r="E1400" s="9">
        <v>0.29632719085129999</v>
      </c>
      <c r="F1400" s="9">
        <v>0.2187478207827</v>
      </c>
      <c r="G1400" s="9">
        <v>0.30046117826680002</v>
      </c>
      <c r="H1400" s="9">
        <v>0.2580683737444</v>
      </c>
      <c r="I1400" s="11">
        <v>0.33097141244299999</v>
      </c>
      <c r="J1400" s="9">
        <v>0.25862314373169998</v>
      </c>
      <c r="K1400" s="10">
        <v>0.1701311951585</v>
      </c>
      <c r="L1400" s="9">
        <v>0.25863579271019999</v>
      </c>
      <c r="M1400" s="9">
        <v>0.27400682212880001</v>
      </c>
      <c r="N1400" s="9">
        <v>0.21978154337799999</v>
      </c>
      <c r="O1400" s="9">
        <v>0.27536865667920002</v>
      </c>
      <c r="P1400" s="9">
        <v>0.25055092770080001</v>
      </c>
      <c r="Q1400" s="9">
        <v>0.30261144871079998</v>
      </c>
      <c r="R1400" s="9">
        <v>0.2659190116322</v>
      </c>
      <c r="S1400" s="9">
        <v>0.30882651940009997</v>
      </c>
      <c r="T1400" s="9">
        <v>0.21093029449110001</v>
      </c>
      <c r="U1400" s="9">
        <v>0.2453023454139</v>
      </c>
      <c r="V1400" s="9">
        <v>0.27387970573960002</v>
      </c>
      <c r="W1400" s="9">
        <v>0.28721504873019998</v>
      </c>
      <c r="X1400" s="9">
        <v>0.23098751823749999</v>
      </c>
      <c r="Y1400" s="9">
        <v>0.24584381105450001</v>
      </c>
      <c r="Z1400" s="9">
        <v>0.30005299532840002</v>
      </c>
      <c r="AA1400" s="9">
        <v>0.28823438875640001</v>
      </c>
      <c r="AB1400" s="9">
        <v>0.21846275631439999</v>
      </c>
      <c r="AC1400" s="9">
        <v>0.28824623707300001</v>
      </c>
      <c r="AD1400" s="9">
        <v>0.2323685859396</v>
      </c>
      <c r="AE1400" s="9">
        <v>0.29757624213619999</v>
      </c>
      <c r="AF1400" s="9">
        <v>0.3508667944344</v>
      </c>
      <c r="AG1400" s="9">
        <v>0.12883657876910001</v>
      </c>
      <c r="AH1400" s="9">
        <v>0.2998815704442</v>
      </c>
      <c r="AI1400" s="9">
        <v>0.240151189253</v>
      </c>
      <c r="AJ1400" s="9">
        <v>0.30506022335990002</v>
      </c>
      <c r="AK1400" s="9">
        <v>0.2951523936257</v>
      </c>
      <c r="AL1400" s="11">
        <v>0.33139172909570003</v>
      </c>
      <c r="AM1400" s="9">
        <v>0.31734298099160002</v>
      </c>
      <c r="AN1400" s="9">
        <v>0.14428805878850001</v>
      </c>
      <c r="AO1400" s="10">
        <v>7.2434342367469998E-2</v>
      </c>
      <c r="AP1400" s="9">
        <v>0.25966912574590001</v>
      </c>
      <c r="AQ1400" s="9">
        <v>0.23799714828499999</v>
      </c>
      <c r="AR1400" s="9">
        <v>0.26279824301819998</v>
      </c>
      <c r="AS1400" s="9">
        <v>0.22673711390859999</v>
      </c>
      <c r="AT1400" s="9">
        <v>0.2420509225335</v>
      </c>
      <c r="AU1400" s="9">
        <v>0.25127156140399998</v>
      </c>
      <c r="AV1400" s="9">
        <v>0.3251281493746</v>
      </c>
      <c r="AW1400" s="11">
        <v>0.3508667944344</v>
      </c>
      <c r="AX1400" s="9">
        <v>0.28804188387320001</v>
      </c>
      <c r="AY1400" s="9">
        <v>0.29757624213619999</v>
      </c>
      <c r="AZ1400" s="9">
        <v>0.26300129901129998</v>
      </c>
    </row>
    <row r="1401" spans="1:52" x14ac:dyDescent="0.35">
      <c r="A1401" t="s">
        <v>796</v>
      </c>
      <c r="B1401" s="9">
        <v>0.1966276669841</v>
      </c>
      <c r="C1401" s="10">
        <v>0.14381431379990001</v>
      </c>
      <c r="D1401" s="11">
        <v>0.24654565253890001</v>
      </c>
      <c r="E1401" s="9">
        <v>0.20087540455389999</v>
      </c>
      <c r="F1401" s="9">
        <v>0.1476549533548</v>
      </c>
      <c r="G1401" s="9">
        <v>0.22461781522390001</v>
      </c>
      <c r="H1401" s="9">
        <v>0.1846895628652</v>
      </c>
      <c r="I1401" s="9">
        <v>0.26267124570479999</v>
      </c>
      <c r="J1401" s="9">
        <v>0.21828944201180001</v>
      </c>
      <c r="K1401" s="9">
        <v>0.14986562789579999</v>
      </c>
      <c r="L1401" s="9">
        <v>0.19428096502100001</v>
      </c>
      <c r="M1401" s="9">
        <v>0.21818735954669999</v>
      </c>
      <c r="N1401" s="9">
        <v>0.192086923775</v>
      </c>
      <c r="O1401" s="9">
        <v>0.18879847447090001</v>
      </c>
      <c r="P1401" s="9">
        <v>0.17960209884190001</v>
      </c>
      <c r="Q1401" s="9">
        <v>0.22244599042820001</v>
      </c>
      <c r="R1401" s="9">
        <v>0.19224946596520001</v>
      </c>
      <c r="S1401" s="9">
        <v>0.2157488962987</v>
      </c>
      <c r="T1401" s="9">
        <v>0.1919829303566</v>
      </c>
      <c r="U1401" s="9">
        <v>0.20032732762370001</v>
      </c>
      <c r="V1401" s="9">
        <v>0.16555696429979999</v>
      </c>
      <c r="W1401" s="9">
        <v>9.3905746915420002E-2</v>
      </c>
      <c r="X1401" s="9">
        <v>0.14802948255670001</v>
      </c>
      <c r="Y1401" s="9">
        <v>0.16082764158080001</v>
      </c>
      <c r="Z1401" s="9">
        <v>0.18082310017950001</v>
      </c>
      <c r="AA1401" s="9">
        <v>0.2031174350827</v>
      </c>
      <c r="AB1401" s="9">
        <v>0.16003884778290001</v>
      </c>
      <c r="AC1401" s="9">
        <v>0.1929909466459</v>
      </c>
      <c r="AD1401" s="9">
        <v>0.179832746618</v>
      </c>
      <c r="AE1401" s="9">
        <v>0.21049826860029999</v>
      </c>
      <c r="AF1401" s="9">
        <v>0.192563851397</v>
      </c>
      <c r="AG1401" s="9">
        <v>0.20052729757599999</v>
      </c>
      <c r="AH1401" s="9">
        <v>0.1232485653892</v>
      </c>
      <c r="AI1401" s="9">
        <v>0.15820690993479999</v>
      </c>
      <c r="AJ1401" s="9">
        <v>0.18740390089719999</v>
      </c>
      <c r="AK1401" s="9">
        <v>0.1619787436905</v>
      </c>
      <c r="AL1401" s="9">
        <v>0.21970857493439999</v>
      </c>
      <c r="AM1401" s="9">
        <v>0.22201711597109999</v>
      </c>
      <c r="AN1401" s="9">
        <v>0.1883936737435</v>
      </c>
      <c r="AO1401" s="9">
        <v>0.11932289213150001</v>
      </c>
      <c r="AP1401" s="9">
        <v>0.17915806434289999</v>
      </c>
      <c r="AQ1401" s="10">
        <v>0.15222734801339999</v>
      </c>
      <c r="AR1401" s="9">
        <v>0.18153384558880001</v>
      </c>
      <c r="AS1401" s="9">
        <v>0.24911969559120001</v>
      </c>
      <c r="AT1401" s="9">
        <v>0.17862997282099999</v>
      </c>
      <c r="AU1401" s="9">
        <v>0.18040520454190001</v>
      </c>
      <c r="AV1401" s="9">
        <v>0.19194423497579999</v>
      </c>
      <c r="AW1401" s="9">
        <v>0.192563851397</v>
      </c>
      <c r="AX1401" s="9">
        <v>0.1974180025817</v>
      </c>
      <c r="AY1401" s="9">
        <v>0.21049826860029999</v>
      </c>
      <c r="AZ1401" s="9">
        <v>0.18157771474910001</v>
      </c>
    </row>
    <row r="1402" spans="1:52" x14ac:dyDescent="0.35">
      <c r="A1402" t="s">
        <v>797</v>
      </c>
      <c r="B1402" s="9">
        <v>0.17126571307739999</v>
      </c>
      <c r="C1402" s="9">
        <v>0.16740339173820001</v>
      </c>
      <c r="D1402" s="9">
        <v>0.17509547535869999</v>
      </c>
      <c r="E1402" s="9">
        <v>0.19731097072340001</v>
      </c>
      <c r="F1402" s="9">
        <v>0.17568075695980001</v>
      </c>
      <c r="G1402" s="9">
        <v>0.2264635752204</v>
      </c>
      <c r="H1402" s="9">
        <v>0.2001175021436</v>
      </c>
      <c r="I1402" s="9">
        <v>0.2050532321221</v>
      </c>
      <c r="J1402" s="9">
        <v>0.15091467042580001</v>
      </c>
      <c r="K1402" s="10">
        <v>9.7148619891009994E-2</v>
      </c>
      <c r="L1402" s="9">
        <v>0.15045947334920001</v>
      </c>
      <c r="M1402" s="9">
        <v>0.1830583905489</v>
      </c>
      <c r="N1402" s="9">
        <v>0.1690175031184</v>
      </c>
      <c r="O1402" s="9">
        <v>0.1922094055704</v>
      </c>
      <c r="P1402" s="9">
        <v>0.18078889744339999</v>
      </c>
      <c r="Q1402" s="9">
        <v>0.19907672768019999</v>
      </c>
      <c r="R1402" s="9">
        <v>0.18618740104170001</v>
      </c>
      <c r="S1402" s="9">
        <v>0.1929379550343</v>
      </c>
      <c r="T1402" s="9">
        <v>0.14010745111530001</v>
      </c>
      <c r="U1402" s="9">
        <v>0.1586566114396</v>
      </c>
      <c r="V1402" s="9">
        <v>0.21687428393069999</v>
      </c>
      <c r="W1402" s="9">
        <v>0.2991813263534</v>
      </c>
      <c r="X1402" s="9">
        <v>0.20596538447849999</v>
      </c>
      <c r="Y1402" s="9">
        <v>0.21118237188780001</v>
      </c>
      <c r="Z1402" s="9">
        <v>0.25420568654780001</v>
      </c>
      <c r="AA1402" s="9">
        <v>0.1965133416965</v>
      </c>
      <c r="AB1402" s="11">
        <v>0.37538194569900002</v>
      </c>
      <c r="AC1402" s="9">
        <v>0.22150395718800001</v>
      </c>
      <c r="AD1402" s="9">
        <v>0.17662300687329999</v>
      </c>
      <c r="AE1402" s="9">
        <v>0.17337929042120001</v>
      </c>
      <c r="AF1402" s="9">
        <v>0.16452071143499999</v>
      </c>
      <c r="AG1402" s="9">
        <v>2.3390206204839999E-2</v>
      </c>
      <c r="AH1402" s="10">
        <v>4.8472714810360001E-2</v>
      </c>
      <c r="AI1402" s="9">
        <v>0.17241463999260001</v>
      </c>
      <c r="AJ1402" s="9">
        <v>0.21372803652530001</v>
      </c>
      <c r="AK1402" s="9">
        <v>0.23530585802840001</v>
      </c>
      <c r="AL1402" s="9">
        <v>0.1967212049181</v>
      </c>
      <c r="AM1402" s="9">
        <v>0.23249709178729999</v>
      </c>
      <c r="AN1402" s="9">
        <v>0.10345590309490001</v>
      </c>
      <c r="AO1402" s="9">
        <v>0</v>
      </c>
      <c r="AP1402" s="9">
        <v>0.16062104847600001</v>
      </c>
      <c r="AQ1402" s="9">
        <v>0.17062091660750001</v>
      </c>
      <c r="AR1402" s="9">
        <v>0.17206236188259999</v>
      </c>
      <c r="AS1402" s="9">
        <v>0.16849519454670001</v>
      </c>
      <c r="AT1402" s="9">
        <v>0.1905449837024</v>
      </c>
      <c r="AU1402" s="9">
        <v>0.19521705271369999</v>
      </c>
      <c r="AV1402" s="9">
        <v>0.1187730952208</v>
      </c>
      <c r="AW1402" s="9">
        <v>0.16452071143499999</v>
      </c>
      <c r="AX1402" s="9">
        <v>0.1626320519593</v>
      </c>
      <c r="AY1402" s="9">
        <v>0.17337929042120001</v>
      </c>
      <c r="AZ1402" s="9">
        <v>0.1721017758791</v>
      </c>
    </row>
    <row r="1403" spans="1:52" x14ac:dyDescent="0.35">
      <c r="A1403" t="s">
        <v>798</v>
      </c>
      <c r="B1403" s="9">
        <v>0.15255095081139999</v>
      </c>
      <c r="C1403" s="9">
        <v>0.14272185784579999</v>
      </c>
      <c r="D1403" s="9">
        <v>0.16174552932799999</v>
      </c>
      <c r="E1403" s="9">
        <v>0.1916043088105</v>
      </c>
      <c r="F1403" s="9">
        <v>0.1484907199429</v>
      </c>
      <c r="G1403" s="11">
        <v>0.23943028445539999</v>
      </c>
      <c r="H1403" s="11">
        <v>0.19225093336240001</v>
      </c>
      <c r="I1403" s="9">
        <v>0.16494823137930001</v>
      </c>
      <c r="J1403" s="9">
        <v>0.1161043954286</v>
      </c>
      <c r="K1403" s="10">
        <v>8.1621739454059997E-2</v>
      </c>
      <c r="L1403" s="9">
        <v>0.14164409975379999</v>
      </c>
      <c r="M1403" s="9">
        <v>0.1682809441059</v>
      </c>
      <c r="N1403" s="9">
        <v>0.13663992861050001</v>
      </c>
      <c r="O1403" s="9">
        <v>0.1731094658572</v>
      </c>
      <c r="P1403" s="9">
        <v>0.1368499470656</v>
      </c>
      <c r="Q1403" s="9">
        <v>0.18430296661330001</v>
      </c>
      <c r="R1403" s="9">
        <v>0.1508579126613</v>
      </c>
      <c r="S1403" s="9">
        <v>0.19684070927530001</v>
      </c>
      <c r="T1403" s="9">
        <v>0.13079112834080001</v>
      </c>
      <c r="U1403" s="9">
        <v>0.1539815992851</v>
      </c>
      <c r="V1403" s="9">
        <v>0.1756190000584</v>
      </c>
      <c r="W1403" s="9">
        <v>0.23024265541819999</v>
      </c>
      <c r="X1403" s="9">
        <v>0.158476153088</v>
      </c>
      <c r="Y1403" s="9">
        <v>0.1272142566742</v>
      </c>
      <c r="Z1403" s="9">
        <v>0.17530464872980001</v>
      </c>
      <c r="AA1403" s="9">
        <v>0.13887248735909999</v>
      </c>
      <c r="AB1403" s="9">
        <v>0.20531096429170001</v>
      </c>
      <c r="AC1403" s="9">
        <v>0.1908195741691</v>
      </c>
      <c r="AD1403" s="9">
        <v>0.22963696656880001</v>
      </c>
      <c r="AE1403" s="9">
        <v>0.17529950428230001</v>
      </c>
      <c r="AF1403" s="9">
        <v>0.18354609452779999</v>
      </c>
      <c r="AG1403" s="9">
        <v>9.6974873542540002E-2</v>
      </c>
      <c r="AH1403" s="9">
        <v>0.16739128108769999</v>
      </c>
      <c r="AI1403" s="9">
        <v>0.16835778760190001</v>
      </c>
      <c r="AJ1403" s="9">
        <v>0.16360774804110001</v>
      </c>
      <c r="AK1403" s="9">
        <v>0.17769200675550001</v>
      </c>
      <c r="AL1403" s="9">
        <v>0.18396712530449999</v>
      </c>
      <c r="AM1403" s="9">
        <v>0.18205716835130001</v>
      </c>
      <c r="AN1403" s="9">
        <v>7.0967149059309995E-2</v>
      </c>
      <c r="AO1403" s="9">
        <v>6.355784595833E-2</v>
      </c>
      <c r="AP1403" s="9">
        <v>0.1384662597238</v>
      </c>
      <c r="AQ1403" s="9">
        <v>0.13939910462329999</v>
      </c>
      <c r="AR1403" s="9">
        <v>0.1511750694192</v>
      </c>
      <c r="AS1403" s="9">
        <v>0.1573358759481</v>
      </c>
      <c r="AT1403" s="9">
        <v>0.1437097240278</v>
      </c>
      <c r="AU1403" s="9">
        <v>0.14998268940160001</v>
      </c>
      <c r="AV1403" s="9">
        <v>0.14177286690230001</v>
      </c>
      <c r="AW1403" s="9">
        <v>0.18354609452779999</v>
      </c>
      <c r="AX1403" s="9">
        <v>0.15507721884940001</v>
      </c>
      <c r="AY1403" s="9">
        <v>0.17529950428230001</v>
      </c>
      <c r="AZ1403" s="9">
        <v>0.15107345438889999</v>
      </c>
    </row>
    <row r="1404" spans="1:52" x14ac:dyDescent="0.35">
      <c r="A1404" t="s">
        <v>799</v>
      </c>
      <c r="B1404" s="9">
        <v>0.14107431777310001</v>
      </c>
      <c r="C1404" s="9">
        <v>0.1245154994991</v>
      </c>
      <c r="D1404" s="9">
        <v>0.15673120882780001</v>
      </c>
      <c r="E1404" s="9">
        <v>0.14874300325760001</v>
      </c>
      <c r="F1404" s="9">
        <v>0.17615124572429999</v>
      </c>
      <c r="G1404" s="9">
        <v>0.15729315707790001</v>
      </c>
      <c r="H1404" s="9">
        <v>0.1670767137726</v>
      </c>
      <c r="I1404" s="9">
        <v>0.15708451429600001</v>
      </c>
      <c r="J1404" s="9">
        <v>0.13083836132730001</v>
      </c>
      <c r="K1404" s="10">
        <v>8.628280758246E-2</v>
      </c>
      <c r="L1404" s="9">
        <v>0.12957653287529999</v>
      </c>
      <c r="M1404" s="9">
        <v>0.14677770807259999</v>
      </c>
      <c r="N1404" s="9">
        <v>0.13792821297310001</v>
      </c>
      <c r="O1404" s="9">
        <v>0.1555776434675</v>
      </c>
      <c r="P1404" s="9">
        <v>0.15375643346369999</v>
      </c>
      <c r="Q1404" s="9">
        <v>0.1237199192554</v>
      </c>
      <c r="R1404" s="9">
        <v>0.1448897594005</v>
      </c>
      <c r="S1404" s="9">
        <v>0.18130039073500001</v>
      </c>
      <c r="T1404" s="9">
        <v>0.11433990222</v>
      </c>
      <c r="U1404" s="9">
        <v>0.13785019920229999</v>
      </c>
      <c r="V1404" s="9">
        <v>0.20550952490329999</v>
      </c>
      <c r="W1404" s="9">
        <v>0.25529502157079997</v>
      </c>
      <c r="X1404" s="9">
        <v>0.19885854308600001</v>
      </c>
      <c r="Y1404" s="9">
        <v>0.1279438257377</v>
      </c>
      <c r="Z1404" s="9">
        <v>0.20778109091159999</v>
      </c>
      <c r="AA1404" s="9">
        <v>0.1209519440094</v>
      </c>
      <c r="AB1404" s="9">
        <v>0.21926559575060001</v>
      </c>
      <c r="AC1404" s="11">
        <v>0.23979358746169999</v>
      </c>
      <c r="AD1404" s="9">
        <v>0.1979741329161</v>
      </c>
      <c r="AE1404" s="9">
        <v>0.1433252544168</v>
      </c>
      <c r="AF1404" s="9">
        <v>0.12328827704960001</v>
      </c>
      <c r="AG1404" s="9">
        <v>0.13033671464509999</v>
      </c>
      <c r="AH1404" s="9">
        <v>0.111756622801</v>
      </c>
      <c r="AI1404" s="9">
        <v>0.13486543351890001</v>
      </c>
      <c r="AJ1404" s="9">
        <v>0.16811386828200001</v>
      </c>
      <c r="AK1404" s="9">
        <v>0.16631169484</v>
      </c>
      <c r="AL1404" s="9">
        <v>0.1553212296564</v>
      </c>
      <c r="AM1404" s="9">
        <v>0.1921812256555</v>
      </c>
      <c r="AN1404" s="9">
        <v>6.8685509629630007E-2</v>
      </c>
      <c r="AO1404" s="9">
        <v>3.2235211866299997E-2</v>
      </c>
      <c r="AP1404" s="9">
        <v>0.1193248075282</v>
      </c>
      <c r="AQ1404" s="9">
        <v>0.13135484521990001</v>
      </c>
      <c r="AR1404" s="9">
        <v>0.14100475618909999</v>
      </c>
      <c r="AS1404" s="9">
        <v>0.14131623322699999</v>
      </c>
      <c r="AT1404" s="9">
        <v>0.14488440600399999</v>
      </c>
      <c r="AU1404" s="9">
        <v>0.1509252974136</v>
      </c>
      <c r="AV1404" s="9">
        <v>9.1097067770089996E-2</v>
      </c>
      <c r="AW1404" s="9">
        <v>0.12328827704960001</v>
      </c>
      <c r="AX1404" s="9">
        <v>0.1464740310305</v>
      </c>
      <c r="AY1404" s="9">
        <v>0.1433252544168</v>
      </c>
      <c r="AZ1404" s="9">
        <v>0.14100899242629999</v>
      </c>
    </row>
    <row r="1405" spans="1:52" x14ac:dyDescent="0.35">
      <c r="A1405" t="s">
        <v>800</v>
      </c>
      <c r="B1405" s="9">
        <v>0.123027013071</v>
      </c>
      <c r="C1405" s="10">
        <v>9.3220316297239994E-2</v>
      </c>
      <c r="D1405" s="11">
        <v>0.1510766721249</v>
      </c>
      <c r="E1405" s="9">
        <v>0.1086693963475</v>
      </c>
      <c r="F1405" s="9">
        <v>9.3137215730349998E-2</v>
      </c>
      <c r="G1405" s="9">
        <v>0.1694283855275</v>
      </c>
      <c r="H1405" s="9">
        <v>0.1298486063142</v>
      </c>
      <c r="I1405" s="9">
        <v>0.1400084075701</v>
      </c>
      <c r="J1405" s="9">
        <v>0.1409302311466</v>
      </c>
      <c r="K1405" s="9">
        <v>9.110546884331E-2</v>
      </c>
      <c r="L1405" s="9">
        <v>0.11425509370259999</v>
      </c>
      <c r="M1405" s="9">
        <v>0.1207252987228</v>
      </c>
      <c r="N1405" s="9">
        <v>0.1310144352325</v>
      </c>
      <c r="O1405" s="9">
        <v>0.1274534622415</v>
      </c>
      <c r="P1405" s="9">
        <v>9.1569331619689998E-2</v>
      </c>
      <c r="Q1405" s="9">
        <v>0.13280185896749999</v>
      </c>
      <c r="R1405" s="9">
        <v>0.10374102964900001</v>
      </c>
      <c r="S1405" s="9">
        <v>0.1562844233954</v>
      </c>
      <c r="T1405" s="9">
        <v>0.13014698811379999</v>
      </c>
      <c r="U1405" s="9">
        <v>0.13932402489260001</v>
      </c>
      <c r="V1405" s="9">
        <v>8.8130610112169994E-2</v>
      </c>
      <c r="W1405" s="9">
        <v>3.9957321738469997E-2</v>
      </c>
      <c r="X1405" s="9">
        <v>0.1236146968282</v>
      </c>
      <c r="Y1405" s="9">
        <v>9.6756984208630006E-2</v>
      </c>
      <c r="Z1405" s="9">
        <v>0.10161646982399999</v>
      </c>
      <c r="AA1405" s="9">
        <v>0.1191506457802</v>
      </c>
      <c r="AB1405" s="9">
        <v>0.12483318883239999</v>
      </c>
      <c r="AC1405" s="9">
        <v>0.1448612999136</v>
      </c>
      <c r="AD1405" s="9">
        <v>7.7451648426139996E-2</v>
      </c>
      <c r="AE1405" s="9">
        <v>0.12660522593619999</v>
      </c>
      <c r="AF1405" s="9">
        <v>0.1046073704804</v>
      </c>
      <c r="AG1405" s="9">
        <v>6.9084404746209999E-2</v>
      </c>
      <c r="AH1405" s="9">
        <v>0.10764354619200001</v>
      </c>
      <c r="AI1405" s="9">
        <v>9.6996781973470003E-2</v>
      </c>
      <c r="AJ1405" s="9">
        <v>0.1023121754333</v>
      </c>
      <c r="AK1405" s="9">
        <v>8.1937845422600006E-2</v>
      </c>
      <c r="AL1405" s="9">
        <v>0.1272567797667</v>
      </c>
      <c r="AM1405" s="9">
        <v>0.14468884665830001</v>
      </c>
      <c r="AN1405" s="9">
        <v>0.1165862608958</v>
      </c>
      <c r="AO1405" s="9">
        <v>5.8872552733379997E-2</v>
      </c>
      <c r="AP1405" s="9">
        <v>0.1041194729169</v>
      </c>
      <c r="AQ1405" s="9">
        <v>9.4743396693060006E-2</v>
      </c>
      <c r="AR1405" s="10">
        <v>0.10692512156719999</v>
      </c>
      <c r="AS1405" s="11">
        <v>0.17902482351999999</v>
      </c>
      <c r="AT1405" s="9">
        <v>0.1055487497136</v>
      </c>
      <c r="AU1405" s="9">
        <v>0.107712149558</v>
      </c>
      <c r="AV1405" s="9">
        <v>0.1015373284785</v>
      </c>
      <c r="AW1405" s="9">
        <v>0.1046073704804</v>
      </c>
      <c r="AX1405" s="9">
        <v>0.12048364960169999</v>
      </c>
      <c r="AY1405" s="9">
        <v>0.12660522593619999</v>
      </c>
      <c r="AZ1405" s="9">
        <v>0.10689603172790001</v>
      </c>
    </row>
    <row r="1406" spans="1:52" x14ac:dyDescent="0.35">
      <c r="A1406" t="s">
        <v>801</v>
      </c>
      <c r="B1406" s="9">
        <v>0.1042312901416</v>
      </c>
      <c r="C1406" s="9">
        <v>8.1213806943370007E-2</v>
      </c>
      <c r="D1406" s="9">
        <v>0.1258569850762</v>
      </c>
      <c r="E1406" s="9">
        <v>0.1373088137174</v>
      </c>
      <c r="F1406" s="9">
        <v>9.3958212154529999E-2</v>
      </c>
      <c r="G1406" s="9">
        <v>0.1063961230741</v>
      </c>
      <c r="H1406" s="9">
        <v>9.9943347879019998E-2</v>
      </c>
      <c r="I1406" s="9">
        <v>9.8195324456660002E-2</v>
      </c>
      <c r="J1406" s="9">
        <v>0.13892004877790001</v>
      </c>
      <c r="K1406" s="9">
        <v>7.9393537241740003E-2</v>
      </c>
      <c r="L1406" s="9">
        <v>9.4504777710880006E-2</v>
      </c>
      <c r="M1406" s="9">
        <v>0.11585346639959999</v>
      </c>
      <c r="N1406" s="9">
        <v>0.11670333674610001</v>
      </c>
      <c r="O1406" s="9">
        <v>9.400714972042E-2</v>
      </c>
      <c r="P1406" s="9">
        <v>7.2599147838450007E-2</v>
      </c>
      <c r="Q1406" s="9">
        <v>0.1015851204448</v>
      </c>
      <c r="R1406" s="9">
        <v>8.1155705690799995E-2</v>
      </c>
      <c r="S1406" s="9">
        <v>0.12889183076300001</v>
      </c>
      <c r="T1406" s="9">
        <v>0.12093790600230001</v>
      </c>
      <c r="U1406" s="9">
        <v>0.1237305847513</v>
      </c>
      <c r="V1406" s="9">
        <v>7.263972571124E-2</v>
      </c>
      <c r="W1406" s="9">
        <v>8.1421667965819997E-2</v>
      </c>
      <c r="X1406" s="9">
        <v>8.4991628521470006E-2</v>
      </c>
      <c r="Y1406" s="9">
        <v>6.1259227396579997E-2</v>
      </c>
      <c r="Z1406" s="9">
        <v>7.4622576265330004E-2</v>
      </c>
      <c r="AA1406" s="9">
        <v>6.5248006320749993E-2</v>
      </c>
      <c r="AB1406" s="9">
        <v>7.4765484852669997E-2</v>
      </c>
      <c r="AC1406" s="9">
        <v>5.9536987010999999E-2</v>
      </c>
      <c r="AD1406" s="9">
        <v>0.1100440879515</v>
      </c>
      <c r="AE1406" s="9">
        <v>0.1035351246429</v>
      </c>
      <c r="AF1406" s="9">
        <v>0.1072692747834</v>
      </c>
      <c r="AG1406" s="9">
        <v>7.7065066871379997E-2</v>
      </c>
      <c r="AH1406" s="9">
        <v>9.4694970106190005E-2</v>
      </c>
      <c r="AI1406" s="9">
        <v>8.6225577153699995E-2</v>
      </c>
      <c r="AJ1406" s="9">
        <v>9.5831816569030004E-2</v>
      </c>
      <c r="AK1406" s="9">
        <v>0.1169132066337</v>
      </c>
      <c r="AL1406" s="9">
        <v>8.8927888933689997E-2</v>
      </c>
      <c r="AM1406" s="9">
        <v>0.1023823213514</v>
      </c>
      <c r="AN1406" s="9">
        <v>6.8806271342120001E-2</v>
      </c>
      <c r="AO1406" s="10">
        <v>1.6159702828979999E-3</v>
      </c>
      <c r="AP1406" s="9">
        <v>8.8779170561199994E-2</v>
      </c>
      <c r="AQ1406" s="10">
        <v>7.0936944270630006E-2</v>
      </c>
      <c r="AR1406" s="10">
        <v>8.7944025444320006E-2</v>
      </c>
      <c r="AS1406" s="11">
        <v>0.1608737759659</v>
      </c>
      <c r="AT1406" s="10">
        <v>7.8638042378670003E-2</v>
      </c>
      <c r="AU1406" s="10">
        <v>7.8201093116670006E-2</v>
      </c>
      <c r="AV1406" s="9">
        <v>0.13738659033770001</v>
      </c>
      <c r="AW1406" s="9">
        <v>0.1072692747834</v>
      </c>
      <c r="AX1406" s="9">
        <v>0.123051730276</v>
      </c>
      <c r="AY1406" s="9">
        <v>0.1035351246429</v>
      </c>
      <c r="AZ1406" s="9">
        <v>8.790942129189E-2</v>
      </c>
    </row>
    <row r="1407" spans="1:52" x14ac:dyDescent="0.35">
      <c r="A1407" t="s">
        <v>789</v>
      </c>
      <c r="B1407" s="9">
        <v>9.8408731793769993E-2</v>
      </c>
      <c r="C1407" s="9">
        <v>8.0023989330920003E-2</v>
      </c>
      <c r="D1407" s="9">
        <v>0.1157611597823</v>
      </c>
      <c r="E1407" s="9">
        <v>0.12903716855690001</v>
      </c>
      <c r="F1407" s="9">
        <v>0.1143567798913</v>
      </c>
      <c r="G1407" s="9">
        <v>8.4313917302440006E-2</v>
      </c>
      <c r="H1407" s="9">
        <v>9.99001230372E-2</v>
      </c>
      <c r="I1407" s="9">
        <v>0.1099465484242</v>
      </c>
      <c r="J1407" s="9">
        <v>0.1053967478499</v>
      </c>
      <c r="K1407" s="9">
        <v>6.9659984864850005E-2</v>
      </c>
      <c r="L1407" s="9">
        <v>0.10748351577</v>
      </c>
      <c r="M1407" s="9">
        <v>8.6194765793400005E-2</v>
      </c>
      <c r="N1407" s="9">
        <v>9.4580833587140006E-2</v>
      </c>
      <c r="O1407" s="9">
        <v>0.1007056953154</v>
      </c>
      <c r="P1407" s="9">
        <v>9.1206049858640004E-2</v>
      </c>
      <c r="Q1407" s="9">
        <v>0.1236169430976</v>
      </c>
      <c r="R1407" s="9">
        <v>0.10077363231689999</v>
      </c>
      <c r="S1407" s="9">
        <v>0.1016665671626</v>
      </c>
      <c r="T1407" s="9">
        <v>9.3566279390289997E-2</v>
      </c>
      <c r="U1407" s="9">
        <v>9.6410347218830003E-2</v>
      </c>
      <c r="V1407" s="9">
        <v>7.2303044277269995E-2</v>
      </c>
      <c r="W1407" s="9">
        <v>7.4860239557609995E-2</v>
      </c>
      <c r="X1407" s="9">
        <v>8.7423058898280004E-2</v>
      </c>
      <c r="Y1407" s="9">
        <v>8.4640803926039995E-2</v>
      </c>
      <c r="Z1407" s="9">
        <v>9.2056869362860005E-2</v>
      </c>
      <c r="AA1407" s="9">
        <v>7.4178493594200007E-2</v>
      </c>
      <c r="AB1407" s="9">
        <v>0.1174636655421</v>
      </c>
      <c r="AC1407" s="9">
        <v>0.1127751735821</v>
      </c>
      <c r="AD1407" s="9">
        <v>0.1335038093085</v>
      </c>
      <c r="AE1407" s="9">
        <v>9.4563013764809994E-2</v>
      </c>
      <c r="AF1407" s="9">
        <v>0.1001949654585</v>
      </c>
      <c r="AG1407" s="9">
        <v>0.1390238984727</v>
      </c>
      <c r="AH1407" s="9">
        <v>0.14021860725720001</v>
      </c>
      <c r="AI1407" s="9">
        <v>8.7621988510299995E-2</v>
      </c>
      <c r="AJ1407" s="9">
        <v>9.2778518734520005E-2</v>
      </c>
      <c r="AK1407" s="9">
        <v>0.1132639323019</v>
      </c>
      <c r="AL1407" s="9">
        <v>9.3413108508060005E-2</v>
      </c>
      <c r="AM1407" s="9">
        <v>0.1097532910383</v>
      </c>
      <c r="AN1407" s="9">
        <v>0.11618168965090001</v>
      </c>
      <c r="AO1407" s="9">
        <v>5.1072312800760002E-2</v>
      </c>
      <c r="AP1407" s="9">
        <v>8.5537472346679994E-2</v>
      </c>
      <c r="AQ1407" s="9">
        <v>8.3860701992920006E-2</v>
      </c>
      <c r="AR1407" s="9">
        <v>8.7790928034000001E-2</v>
      </c>
      <c r="AS1407" s="9">
        <v>0.1353344409369</v>
      </c>
      <c r="AT1407" s="9">
        <v>7.8417685790220001E-2</v>
      </c>
      <c r="AU1407" s="9">
        <v>8.3195839884850006E-2</v>
      </c>
      <c r="AV1407" s="9">
        <v>9.8695369192129997E-2</v>
      </c>
      <c r="AW1407" s="9">
        <v>0.1001949654585</v>
      </c>
      <c r="AX1407" s="9">
        <v>5.6360655459149998E-2</v>
      </c>
      <c r="AY1407" s="9">
        <v>9.4563013764809994E-2</v>
      </c>
      <c r="AZ1407" s="9">
        <v>8.7822846418429995E-2</v>
      </c>
    </row>
    <row r="1408" spans="1:52" x14ac:dyDescent="0.35">
      <c r="A1408" t="s">
        <v>711</v>
      </c>
      <c r="B1408" s="9">
        <v>1.552121365518E-3</v>
      </c>
      <c r="C1408" s="9">
        <v>2.1845151695770002E-3</v>
      </c>
      <c r="D1408" s="9">
        <v>8.4780542469619995E-4</v>
      </c>
      <c r="E1408" s="9">
        <v>2.8541338624670002E-3</v>
      </c>
      <c r="F1408" s="9">
        <v>0</v>
      </c>
      <c r="G1408" s="9">
        <v>0</v>
      </c>
      <c r="H1408" s="9">
        <v>0</v>
      </c>
      <c r="I1408" s="9">
        <v>0</v>
      </c>
      <c r="J1408" s="9">
        <v>5.4696341783050002E-3</v>
      </c>
      <c r="K1408" s="9">
        <v>2.3034466666370002E-3</v>
      </c>
      <c r="L1408" s="9">
        <v>0</v>
      </c>
      <c r="M1408" s="9">
        <v>5.7673075766730003E-3</v>
      </c>
      <c r="N1408" s="9">
        <v>2.1898752672E-4</v>
      </c>
      <c r="O1408" s="9">
        <v>1.835466585954E-3</v>
      </c>
      <c r="P1408" s="9">
        <v>0</v>
      </c>
      <c r="Q1408" s="9">
        <v>0</v>
      </c>
      <c r="R1408" s="9">
        <v>0</v>
      </c>
      <c r="S1408" s="9">
        <v>0</v>
      </c>
      <c r="T1408" s="9">
        <v>4.4131969448899999E-3</v>
      </c>
      <c r="U1408" s="9">
        <v>2.8636925563060001E-3</v>
      </c>
      <c r="V1408" s="9">
        <v>0</v>
      </c>
      <c r="W1408" s="9">
        <v>0</v>
      </c>
      <c r="X1408" s="9">
        <v>0</v>
      </c>
      <c r="Y1408" s="9">
        <v>0</v>
      </c>
      <c r="Z1408" s="9">
        <v>0</v>
      </c>
      <c r="AA1408" s="9">
        <v>0</v>
      </c>
      <c r="AB1408" s="9">
        <v>0</v>
      </c>
      <c r="AC1408" s="9">
        <v>3.5334562559160001E-3</v>
      </c>
      <c r="AD1408" s="9">
        <v>0</v>
      </c>
      <c r="AE1408" s="9">
        <v>0</v>
      </c>
      <c r="AF1408" s="9">
        <v>0</v>
      </c>
      <c r="AG1408" s="9">
        <v>0</v>
      </c>
      <c r="AH1408" s="11">
        <v>9.6677140963739999E-3</v>
      </c>
      <c r="AI1408" s="9">
        <v>0</v>
      </c>
      <c r="AJ1408" s="9">
        <v>1.102646122576E-3</v>
      </c>
      <c r="AK1408" s="9">
        <v>2.4535212119889999E-3</v>
      </c>
      <c r="AL1408" s="9">
        <v>1.857374081092E-3</v>
      </c>
      <c r="AM1408" s="9">
        <v>1.6944352802880001E-3</v>
      </c>
      <c r="AN1408" s="9">
        <v>0</v>
      </c>
      <c r="AO1408" s="9">
        <v>0</v>
      </c>
      <c r="AP1408" s="9">
        <v>5.2223557385010005E-4</v>
      </c>
      <c r="AQ1408" s="9">
        <v>1.3128276129209999E-3</v>
      </c>
      <c r="AR1408" s="9">
        <v>8.792359583757E-4</v>
      </c>
      <c r="AS1408" s="9">
        <v>3.892225910009E-3</v>
      </c>
      <c r="AT1408" s="9">
        <v>4.6618093395709998E-4</v>
      </c>
      <c r="AU1408" s="9">
        <v>4.3660250427580001E-4</v>
      </c>
      <c r="AV1408" s="9">
        <v>0</v>
      </c>
      <c r="AW1408" s="9">
        <v>0</v>
      </c>
      <c r="AX1408" s="9">
        <v>0</v>
      </c>
      <c r="AY1408" s="9">
        <v>0</v>
      </c>
      <c r="AZ1408" s="9">
        <v>8.8009575294750004E-4</v>
      </c>
    </row>
    <row r="1409" spans="1:52" x14ac:dyDescent="0.35">
      <c r="A1409" t="s">
        <v>792</v>
      </c>
      <c r="B1409" s="9">
        <v>0.31372434470049998</v>
      </c>
      <c r="C1409" s="9">
        <v>0.30213525385770001</v>
      </c>
      <c r="D1409" s="9">
        <v>0.3252186342283</v>
      </c>
      <c r="E1409" s="9">
        <v>0.36400228944200003</v>
      </c>
      <c r="F1409" s="9">
        <v>0.29044880994200001</v>
      </c>
      <c r="G1409" s="9">
        <v>0.34238788909380002</v>
      </c>
      <c r="H1409" s="9">
        <v>0.31544194907430001</v>
      </c>
      <c r="I1409" s="9">
        <v>0.3890543368146</v>
      </c>
      <c r="J1409" s="9">
        <v>0.34634264789980002</v>
      </c>
      <c r="K1409" s="10">
        <v>0.20938743961190001</v>
      </c>
      <c r="L1409" s="9">
        <v>0.30816504202049999</v>
      </c>
      <c r="M1409" s="9">
        <v>0.34884365387639998</v>
      </c>
      <c r="N1409" s="9">
        <v>0.29396970297039998</v>
      </c>
      <c r="O1409" s="9">
        <v>0.3172555284768</v>
      </c>
      <c r="P1409" s="9">
        <v>0.28370922307800001</v>
      </c>
      <c r="Q1409" s="9">
        <v>0.3543041527088</v>
      </c>
      <c r="R1409" s="9">
        <v>0.30454859968519998</v>
      </c>
      <c r="S1409" s="11">
        <v>0.38788837196370002</v>
      </c>
      <c r="T1409" s="9">
        <v>0.28554429587719998</v>
      </c>
      <c r="U1409" s="9">
        <v>0.3214780185326</v>
      </c>
      <c r="V1409" s="9">
        <v>0.31157194791819998</v>
      </c>
      <c r="W1409" s="9">
        <v>0.3440530882401</v>
      </c>
      <c r="X1409" s="9">
        <v>0.2969438965433</v>
      </c>
      <c r="Y1409" s="9">
        <v>0.29133888738660002</v>
      </c>
      <c r="Z1409" s="9">
        <v>0.33252865546510002</v>
      </c>
      <c r="AA1409" s="9">
        <v>0.32390668647949999</v>
      </c>
      <c r="AB1409" s="9">
        <v>0.28282753468439997</v>
      </c>
      <c r="AC1409" s="9">
        <v>0.30851023018630003</v>
      </c>
      <c r="AD1409" s="9">
        <v>0.3124804761078</v>
      </c>
      <c r="AE1409" s="9">
        <v>0.33144897317920002</v>
      </c>
      <c r="AF1409" s="9">
        <v>0.39315376557190002</v>
      </c>
      <c r="AG1409" s="9">
        <v>0.17427874925190001</v>
      </c>
      <c r="AH1409" s="9">
        <v>0.32349358610579998</v>
      </c>
      <c r="AI1409" s="9">
        <v>0.29949778666089999</v>
      </c>
      <c r="AJ1409" s="9">
        <v>0.34262296544510001</v>
      </c>
      <c r="AK1409" s="9">
        <v>0.34922064816859999</v>
      </c>
      <c r="AL1409" s="9">
        <v>0.36250219243499998</v>
      </c>
      <c r="AM1409" s="9">
        <v>0.34896661904120002</v>
      </c>
      <c r="AN1409" s="9">
        <v>0.16445113255429999</v>
      </c>
      <c r="AO1409" s="10">
        <v>7.4050312650370001E-2</v>
      </c>
      <c r="AP1409" s="9">
        <v>0.29969255926159999</v>
      </c>
      <c r="AQ1409" s="9">
        <v>0.27250965210810002</v>
      </c>
      <c r="AR1409" s="9">
        <v>0.3076470876356</v>
      </c>
      <c r="AS1409" s="9">
        <v>0.33485932061849999</v>
      </c>
      <c r="AT1409" s="9">
        <v>0.28979825703840001</v>
      </c>
      <c r="AU1409" s="9">
        <v>0.2980521061559</v>
      </c>
      <c r="AV1409" s="9">
        <v>0.37831902693629998</v>
      </c>
      <c r="AW1409" s="9">
        <v>0.39315376557190002</v>
      </c>
      <c r="AX1409" s="9">
        <v>0.32218620910020002</v>
      </c>
      <c r="AY1409" s="9">
        <v>0.33144897317920002</v>
      </c>
      <c r="AZ1409" s="9">
        <v>0.30777339720250002</v>
      </c>
    </row>
    <row r="1410" spans="1:52" x14ac:dyDescent="0.35">
      <c r="A1410" t="s">
        <v>391</v>
      </c>
      <c r="B1410" s="9">
        <v>0.48438001286019999</v>
      </c>
      <c r="C1410" s="9">
        <v>0.46725504319729999</v>
      </c>
      <c r="D1410" s="9">
        <v>0.50141356195099995</v>
      </c>
      <c r="E1410" s="9">
        <v>0.56150365692780002</v>
      </c>
      <c r="F1410" s="9">
        <v>0.52506715989609998</v>
      </c>
      <c r="G1410" s="9">
        <v>0.50627007489230003</v>
      </c>
      <c r="H1410" s="9">
        <v>0.51602198296089996</v>
      </c>
      <c r="I1410" s="11">
        <v>0.57409908798249998</v>
      </c>
      <c r="J1410" s="9">
        <v>0.49151293963679998</v>
      </c>
      <c r="K1410" s="10">
        <v>0.32232647019619998</v>
      </c>
      <c r="L1410" s="9">
        <v>0.46349617900739998</v>
      </c>
      <c r="M1410" s="9">
        <v>0.55077667883930004</v>
      </c>
      <c r="N1410" s="9">
        <v>0.47055892886549999</v>
      </c>
      <c r="O1410" s="9">
        <v>0.47742532510770003</v>
      </c>
      <c r="P1410" s="9">
        <v>0.47174916766050001</v>
      </c>
      <c r="Q1410" s="9">
        <v>0.51746459441320003</v>
      </c>
      <c r="R1410" s="9">
        <v>0.48524420193340001</v>
      </c>
      <c r="S1410" s="11">
        <v>0.58002136185050002</v>
      </c>
      <c r="T1410" s="9">
        <v>0.43150441630539998</v>
      </c>
      <c r="U1410" s="9">
        <v>0.48364975714899999</v>
      </c>
      <c r="V1410" s="9">
        <v>0.43220359667449998</v>
      </c>
      <c r="W1410" s="9">
        <v>0.58739921845330001</v>
      </c>
      <c r="X1410" s="9">
        <v>0.47261173489199998</v>
      </c>
      <c r="Y1410" s="9">
        <v>0.47931801228339999</v>
      </c>
      <c r="Z1410" s="9">
        <v>0.54016592190070001</v>
      </c>
      <c r="AA1410" s="9">
        <v>0.49092898258939999</v>
      </c>
      <c r="AB1410" s="9">
        <v>0.58585530655189999</v>
      </c>
      <c r="AC1410" s="9">
        <v>0.52425409647770005</v>
      </c>
      <c r="AD1410" s="9">
        <v>0.56808730830950005</v>
      </c>
      <c r="AE1410" s="9">
        <v>0.47131804789999998</v>
      </c>
      <c r="AF1410" s="9">
        <v>0.5103524217091</v>
      </c>
      <c r="AG1410" s="9">
        <v>0.31393447539969999</v>
      </c>
      <c r="AH1410" s="9">
        <v>0.43674747886019999</v>
      </c>
      <c r="AI1410" s="9">
        <v>0.49348168428919997</v>
      </c>
      <c r="AJ1410" s="9">
        <v>0.48921644841900003</v>
      </c>
      <c r="AK1410" s="9">
        <v>0.55257020924760003</v>
      </c>
      <c r="AL1410" s="9">
        <v>0.50693145135060003</v>
      </c>
      <c r="AM1410" s="9">
        <v>0.49264577862659997</v>
      </c>
      <c r="AN1410" s="9">
        <v>0.31376895707660002</v>
      </c>
      <c r="AO1410" s="10">
        <v>0.2003021653507</v>
      </c>
      <c r="AP1410" s="10">
        <v>0.43635094348879999</v>
      </c>
      <c r="AQ1410" s="9">
        <v>0.44659643688279999</v>
      </c>
      <c r="AR1410" s="9">
        <v>0.47543241687560001</v>
      </c>
      <c r="AS1410" s="9">
        <v>0.51549721320910002</v>
      </c>
      <c r="AT1410" s="9">
        <v>0.47953893084209998</v>
      </c>
      <c r="AU1410" s="9">
        <v>0.49018783003560001</v>
      </c>
      <c r="AV1410" s="9">
        <v>0.45451216553939999</v>
      </c>
      <c r="AW1410" s="9">
        <v>0.5103524217091</v>
      </c>
      <c r="AX1410" s="9">
        <v>0.42218197522829998</v>
      </c>
      <c r="AY1410" s="9">
        <v>0.47131804789999998</v>
      </c>
      <c r="AZ1410" s="9">
        <v>0.47564788931719998</v>
      </c>
    </row>
    <row r="1411" spans="1:52" x14ac:dyDescent="0.35">
      <c r="A1411" t="s">
        <v>341</v>
      </c>
      <c r="B1411" s="6">
        <v>1749</v>
      </c>
      <c r="C1411" s="6">
        <v>811</v>
      </c>
      <c r="D1411" s="6">
        <v>925</v>
      </c>
      <c r="E1411" s="6">
        <v>272</v>
      </c>
      <c r="F1411" s="6">
        <v>253</v>
      </c>
      <c r="G1411" s="6">
        <v>350</v>
      </c>
      <c r="H1411" s="6">
        <v>603</v>
      </c>
      <c r="I1411" s="6">
        <v>263</v>
      </c>
      <c r="J1411" s="6">
        <v>224</v>
      </c>
      <c r="K1411" s="6">
        <v>387</v>
      </c>
      <c r="L1411" s="6">
        <v>528</v>
      </c>
      <c r="M1411" s="6">
        <v>301</v>
      </c>
      <c r="N1411" s="6">
        <v>495</v>
      </c>
      <c r="O1411" s="6">
        <v>424</v>
      </c>
      <c r="P1411" s="6">
        <v>485</v>
      </c>
      <c r="Q1411" s="6">
        <v>280</v>
      </c>
      <c r="R1411" s="6">
        <v>765</v>
      </c>
      <c r="S1411" s="6">
        <v>360</v>
      </c>
      <c r="T1411" s="6">
        <v>624</v>
      </c>
      <c r="U1411" s="6">
        <v>984</v>
      </c>
      <c r="V1411" s="6">
        <v>138</v>
      </c>
      <c r="W1411" s="6">
        <v>82</v>
      </c>
      <c r="X1411" s="6">
        <v>67</v>
      </c>
      <c r="Y1411" s="6">
        <v>179</v>
      </c>
      <c r="Z1411" s="6">
        <v>122</v>
      </c>
      <c r="AA1411" s="6">
        <v>240</v>
      </c>
      <c r="AB1411" s="6">
        <v>79</v>
      </c>
      <c r="AC1411" s="6">
        <v>127</v>
      </c>
      <c r="AD1411" s="6">
        <v>182</v>
      </c>
      <c r="AE1411" s="6">
        <v>159</v>
      </c>
      <c r="AF1411" s="6">
        <v>186</v>
      </c>
      <c r="AG1411" s="6">
        <v>35</v>
      </c>
      <c r="AH1411" s="6">
        <v>86</v>
      </c>
      <c r="AI1411" s="6">
        <v>467</v>
      </c>
      <c r="AJ1411" s="6">
        <v>398</v>
      </c>
      <c r="AK1411" s="6">
        <v>174</v>
      </c>
      <c r="AL1411" s="6">
        <v>425</v>
      </c>
      <c r="AM1411" s="6">
        <v>254</v>
      </c>
      <c r="AN1411" s="6">
        <v>33</v>
      </c>
      <c r="AO1411" s="6">
        <v>41</v>
      </c>
      <c r="AP1411" s="6">
        <v>835</v>
      </c>
      <c r="AQ1411" s="6">
        <v>579</v>
      </c>
      <c r="AR1411" s="6">
        <v>1373</v>
      </c>
      <c r="AS1411" s="6">
        <v>376</v>
      </c>
      <c r="AT1411" s="6">
        <v>933</v>
      </c>
      <c r="AU1411" s="6">
        <v>1002</v>
      </c>
      <c r="AV1411" s="6">
        <v>135</v>
      </c>
      <c r="AW1411" s="6">
        <v>186</v>
      </c>
      <c r="AX1411" s="6">
        <v>116</v>
      </c>
      <c r="AY1411" s="6">
        <v>159</v>
      </c>
      <c r="AZ1411" s="6">
        <v>1364</v>
      </c>
    </row>
    <row r="1412" spans="1:52" x14ac:dyDescent="0.35">
      <c r="A1412" t="s">
        <v>802</v>
      </c>
    </row>
    <row r="1413" spans="1:52" x14ac:dyDescent="0.35">
      <c r="A1413" t="s">
        <v>343</v>
      </c>
    </row>
    <row r="1417" spans="1:52" x14ac:dyDescent="0.35">
      <c r="A1417" s="3" t="s">
        <v>337</v>
      </c>
    </row>
    <row r="1418" spans="1:52" x14ac:dyDescent="0.35">
      <c r="A1418" t="s">
        <v>133</v>
      </c>
    </row>
    <row r="1419" spans="1:52" x14ac:dyDescent="0.35">
      <c r="A1419" s="4" t="s">
        <v>338</v>
      </c>
      <c r="B1419" s="4" t="s">
        <v>408</v>
      </c>
      <c r="C1419" s="4" t="s">
        <v>409</v>
      </c>
    </row>
    <row r="1420" spans="1:52" x14ac:dyDescent="0.35">
      <c r="A1420" t="s">
        <v>394</v>
      </c>
      <c r="B1420" s="11">
        <v>0.65144230318039997</v>
      </c>
      <c r="C1420" s="6">
        <v>1144</v>
      </c>
    </row>
    <row r="1421" spans="1:52" x14ac:dyDescent="0.35">
      <c r="A1421" t="s">
        <v>395</v>
      </c>
      <c r="B1421" s="10">
        <v>0.34855769681960003</v>
      </c>
      <c r="C1421" s="6">
        <v>605</v>
      </c>
    </row>
    <row r="1422" spans="1:52" x14ac:dyDescent="0.35">
      <c r="A1422" t="s">
        <v>391</v>
      </c>
      <c r="B1422" s="11">
        <v>1</v>
      </c>
      <c r="C1422" s="6">
        <v>1749</v>
      </c>
    </row>
    <row r="1423" spans="1:52" x14ac:dyDescent="0.35">
      <c r="A1423" t="s">
        <v>341</v>
      </c>
      <c r="B1423" s="6">
        <v>1749</v>
      </c>
    </row>
    <row r="1424" spans="1:52" x14ac:dyDescent="0.35">
      <c r="A1424" t="s">
        <v>803</v>
      </c>
    </row>
    <row r="1425" spans="1:52" x14ac:dyDescent="0.35">
      <c r="A1425" t="s">
        <v>343</v>
      </c>
    </row>
    <row r="1429" spans="1:52" x14ac:dyDescent="0.35">
      <c r="A1429" s="3" t="s">
        <v>337</v>
      </c>
    </row>
    <row r="1430" spans="1:52" x14ac:dyDescent="0.35">
      <c r="A1430" t="s">
        <v>133</v>
      </c>
    </row>
    <row r="1431" spans="1:52" ht="130.5" x14ac:dyDescent="0.35">
      <c r="A1431" s="4" t="s">
        <v>393</v>
      </c>
      <c r="B1431" s="4" t="s">
        <v>344</v>
      </c>
      <c r="C1431" s="4" t="s">
        <v>345</v>
      </c>
      <c r="D1431" s="4" t="s">
        <v>346</v>
      </c>
      <c r="E1431" s="4" t="s">
        <v>347</v>
      </c>
      <c r="F1431" s="4" t="s">
        <v>348</v>
      </c>
      <c r="G1431" s="4" t="s">
        <v>349</v>
      </c>
      <c r="H1431" s="4" t="s">
        <v>350</v>
      </c>
      <c r="I1431" s="4" t="s">
        <v>351</v>
      </c>
      <c r="J1431" s="4" t="s">
        <v>352</v>
      </c>
      <c r="K1431" s="4" t="s">
        <v>353</v>
      </c>
      <c r="L1431" s="4" t="s">
        <v>354</v>
      </c>
      <c r="M1431" s="4" t="s">
        <v>355</v>
      </c>
      <c r="N1431" s="4" t="s">
        <v>356</v>
      </c>
      <c r="O1431" s="4" t="s">
        <v>357</v>
      </c>
      <c r="P1431" s="4" t="s">
        <v>358</v>
      </c>
      <c r="Q1431" s="4" t="s">
        <v>359</v>
      </c>
      <c r="R1431" s="4" t="s">
        <v>360</v>
      </c>
      <c r="S1431" s="4" t="s">
        <v>361</v>
      </c>
      <c r="T1431" s="4" t="s">
        <v>362</v>
      </c>
      <c r="U1431" s="4" t="s">
        <v>363</v>
      </c>
      <c r="V1431" s="4" t="s">
        <v>364</v>
      </c>
      <c r="W1431" s="4" t="s">
        <v>365</v>
      </c>
      <c r="X1431" s="4" t="s">
        <v>366</v>
      </c>
      <c r="Y1431" s="4" t="s">
        <v>367</v>
      </c>
      <c r="Z1431" s="4" t="s">
        <v>368</v>
      </c>
      <c r="AA1431" s="4" t="s">
        <v>369</v>
      </c>
      <c r="AB1431" s="4" t="s">
        <v>370</v>
      </c>
      <c r="AC1431" s="4" t="s">
        <v>371</v>
      </c>
      <c r="AD1431" s="4" t="s">
        <v>372</v>
      </c>
      <c r="AE1431" s="4" t="s">
        <v>373</v>
      </c>
      <c r="AF1431" s="4" t="s">
        <v>374</v>
      </c>
      <c r="AG1431" s="4" t="s">
        <v>375</v>
      </c>
      <c r="AH1431" s="4" t="s">
        <v>376</v>
      </c>
      <c r="AI1431" s="4" t="s">
        <v>377</v>
      </c>
      <c r="AJ1431" s="4" t="s">
        <v>378</v>
      </c>
      <c r="AK1431" s="4" t="s">
        <v>379</v>
      </c>
      <c r="AL1431" s="4" t="s">
        <v>380</v>
      </c>
      <c r="AM1431" s="4" t="s">
        <v>381</v>
      </c>
      <c r="AN1431" s="4" t="s">
        <v>382</v>
      </c>
      <c r="AO1431" s="4" t="s">
        <v>383</v>
      </c>
      <c r="AP1431" s="4" t="s">
        <v>384</v>
      </c>
      <c r="AQ1431" s="4" t="s">
        <v>385</v>
      </c>
      <c r="AR1431" s="4" t="s">
        <v>386</v>
      </c>
      <c r="AS1431" s="4" t="s">
        <v>387</v>
      </c>
      <c r="AT1431" s="4" t="s">
        <v>182</v>
      </c>
      <c r="AU1431" s="4" t="s">
        <v>388</v>
      </c>
      <c r="AV1431" s="4" t="s">
        <v>298</v>
      </c>
      <c r="AW1431" s="4" t="s">
        <v>389</v>
      </c>
      <c r="AX1431" s="4" t="s">
        <v>299</v>
      </c>
      <c r="AY1431" s="4" t="s">
        <v>390</v>
      </c>
      <c r="AZ1431" s="4" t="s">
        <v>391</v>
      </c>
    </row>
    <row r="1432" spans="1:52" x14ac:dyDescent="0.35">
      <c r="A1432" t="s">
        <v>394</v>
      </c>
      <c r="B1432" s="9">
        <v>0.65144230318039997</v>
      </c>
      <c r="C1432" s="9">
        <v>0.64886545117929995</v>
      </c>
      <c r="D1432" s="9">
        <v>0.65468150979299999</v>
      </c>
      <c r="E1432" s="9">
        <v>0.65555511710699998</v>
      </c>
      <c r="F1432" s="9">
        <v>0.69208417127139998</v>
      </c>
      <c r="G1432" s="9">
        <v>0.68068310921560005</v>
      </c>
      <c r="H1432" s="9">
        <v>0.68659796830310005</v>
      </c>
      <c r="I1432" s="9">
        <v>0.66536095277200002</v>
      </c>
      <c r="J1432" s="9">
        <v>0.63546679646159998</v>
      </c>
      <c r="K1432" s="10">
        <v>0.5873605911309</v>
      </c>
      <c r="L1432" s="9">
        <v>0.61752560513650001</v>
      </c>
      <c r="M1432" s="9">
        <v>0.69555299606859999</v>
      </c>
      <c r="N1432" s="9">
        <v>0.65609429367609995</v>
      </c>
      <c r="O1432" s="9">
        <v>0.65804778559400001</v>
      </c>
      <c r="P1432" s="11">
        <v>0.77089136362709998</v>
      </c>
      <c r="Q1432" s="9">
        <v>0.66639892174170001</v>
      </c>
      <c r="R1432" s="11">
        <v>0.74004555982160003</v>
      </c>
      <c r="S1432" s="9">
        <v>0.63732093465649997</v>
      </c>
      <c r="T1432" s="10">
        <v>0.54369992299390002</v>
      </c>
      <c r="U1432" s="10">
        <v>0.57657091657210002</v>
      </c>
      <c r="V1432" s="9">
        <v>0.77401632058949998</v>
      </c>
      <c r="W1432" s="9">
        <v>0.82515828143559999</v>
      </c>
      <c r="X1432" s="9">
        <v>0.75555524043870004</v>
      </c>
      <c r="Y1432" s="9">
        <v>0.78181977783699996</v>
      </c>
      <c r="Z1432" s="9">
        <v>0.75572734011499998</v>
      </c>
      <c r="AA1432" s="9">
        <v>0.79428169725469999</v>
      </c>
      <c r="AB1432" s="9">
        <v>0.80092534515839997</v>
      </c>
      <c r="AC1432" s="9">
        <v>0.75030943601419997</v>
      </c>
      <c r="AD1432" s="9">
        <v>0.74429623428610003</v>
      </c>
      <c r="AE1432" s="9">
        <v>0.72925047834379997</v>
      </c>
      <c r="AF1432" s="9">
        <v>0.73847963406490003</v>
      </c>
      <c r="AG1432" s="9">
        <v>0.67656613008849997</v>
      </c>
      <c r="AH1432" s="9">
        <v>0.64796832580099994</v>
      </c>
      <c r="AI1432" s="9">
        <v>0.77209483879759999</v>
      </c>
      <c r="AJ1432" s="9">
        <v>0.75878927947399999</v>
      </c>
      <c r="AK1432" s="9">
        <v>0.73345357890350005</v>
      </c>
      <c r="AL1432" s="9">
        <v>0.76238154766760002</v>
      </c>
      <c r="AM1432" s="9">
        <v>0.74475641465239995</v>
      </c>
      <c r="AN1432" s="9">
        <v>0.75211326690519997</v>
      </c>
      <c r="AO1432" s="9">
        <v>0.56793049583809996</v>
      </c>
      <c r="AP1432" s="11">
        <v>0.78850906898740003</v>
      </c>
      <c r="AQ1432" s="11">
        <v>0.8187362099087</v>
      </c>
      <c r="AR1432" s="11">
        <v>0.74965204232820004</v>
      </c>
      <c r="AS1432" s="10">
        <v>0.30989669310500001</v>
      </c>
      <c r="AT1432" s="11">
        <v>0.76046900341000001</v>
      </c>
      <c r="AU1432" s="11">
        <v>0.76309012868670001</v>
      </c>
      <c r="AV1432" s="9">
        <v>0.72252266108480001</v>
      </c>
      <c r="AW1432" s="9">
        <v>0.73847963406490003</v>
      </c>
      <c r="AX1432" s="9">
        <v>0.73975696164930005</v>
      </c>
      <c r="AY1432" s="9">
        <v>0.72925047834379997</v>
      </c>
      <c r="AZ1432" s="9">
        <v>0.74969019577700002</v>
      </c>
    </row>
    <row r="1433" spans="1:52" x14ac:dyDescent="0.35">
      <c r="A1433" t="s">
        <v>395</v>
      </c>
      <c r="B1433" s="9">
        <v>0.34855769681960003</v>
      </c>
      <c r="C1433" s="9">
        <v>0.3511345488207</v>
      </c>
      <c r="D1433" s="9">
        <v>0.34531849020700001</v>
      </c>
      <c r="E1433" s="9">
        <v>0.34444488289300002</v>
      </c>
      <c r="F1433" s="9">
        <v>0.30791582872860002</v>
      </c>
      <c r="G1433" s="9">
        <v>0.31931689078440001</v>
      </c>
      <c r="H1433" s="9">
        <v>0.31340203169690001</v>
      </c>
      <c r="I1433" s="9">
        <v>0.33463904722799998</v>
      </c>
      <c r="J1433" s="9">
        <v>0.36453320353840002</v>
      </c>
      <c r="K1433" s="11">
        <v>0.4126394088691</v>
      </c>
      <c r="L1433" s="9">
        <v>0.38247439486349999</v>
      </c>
      <c r="M1433" s="9">
        <v>0.30444700393140001</v>
      </c>
      <c r="N1433" s="9">
        <v>0.3439057063239</v>
      </c>
      <c r="O1433" s="9">
        <v>0.34195221440599999</v>
      </c>
      <c r="P1433" s="10">
        <v>0.22910863637289999</v>
      </c>
      <c r="Q1433" s="9">
        <v>0.33360107825829999</v>
      </c>
      <c r="R1433" s="10">
        <v>0.25995444017840003</v>
      </c>
      <c r="S1433" s="9">
        <v>0.36267906534349997</v>
      </c>
      <c r="T1433" s="11">
        <v>0.45630007700609998</v>
      </c>
      <c r="U1433" s="11">
        <v>0.42342908342789998</v>
      </c>
      <c r="V1433" s="9">
        <v>0.22598367941049999</v>
      </c>
      <c r="W1433" s="9">
        <v>0.17484171856440001</v>
      </c>
      <c r="X1433" s="9">
        <v>0.24444475956139999</v>
      </c>
      <c r="Y1433" s="9">
        <v>0.21818022216300001</v>
      </c>
      <c r="Z1433" s="9">
        <v>0.24427265988499999</v>
      </c>
      <c r="AA1433" s="9">
        <v>0.20571830274530001</v>
      </c>
      <c r="AB1433" s="9">
        <v>0.1990746548416</v>
      </c>
      <c r="AC1433" s="9">
        <v>0.2496905639858</v>
      </c>
      <c r="AD1433" s="9">
        <v>0.25570376571390002</v>
      </c>
      <c r="AE1433" s="9">
        <v>0.27074952165619998</v>
      </c>
      <c r="AF1433" s="9">
        <v>0.26152036593509997</v>
      </c>
      <c r="AG1433" s="9">
        <v>0.32343386991150003</v>
      </c>
      <c r="AH1433" s="9">
        <v>0.352031674199</v>
      </c>
      <c r="AI1433" s="9">
        <v>0.22790516120240001</v>
      </c>
      <c r="AJ1433" s="9">
        <v>0.24121072052600001</v>
      </c>
      <c r="AK1433" s="9">
        <v>0.26654642109650001</v>
      </c>
      <c r="AL1433" s="9">
        <v>0.2376184523324</v>
      </c>
      <c r="AM1433" s="9">
        <v>0.2552435853476</v>
      </c>
      <c r="AN1433" s="9">
        <v>0.2478867330948</v>
      </c>
      <c r="AO1433" s="9">
        <v>0.43206950416189999</v>
      </c>
      <c r="AP1433" s="10">
        <v>0.2114909310126</v>
      </c>
      <c r="AQ1433" s="10">
        <v>0.1812637900913</v>
      </c>
      <c r="AR1433" s="10">
        <v>0.25034795767180001</v>
      </c>
      <c r="AS1433" s="11">
        <v>0.69010330689499999</v>
      </c>
      <c r="AT1433" s="10">
        <v>0.23953099658999999</v>
      </c>
      <c r="AU1433" s="10">
        <v>0.23690987131329999</v>
      </c>
      <c r="AV1433" s="9">
        <v>0.27747733891519999</v>
      </c>
      <c r="AW1433" s="9">
        <v>0.26152036593509997</v>
      </c>
      <c r="AX1433" s="9">
        <v>0.26024303835070001</v>
      </c>
      <c r="AY1433" s="9">
        <v>0.27074952165619998</v>
      </c>
      <c r="AZ1433" s="9">
        <v>0.25030980422299998</v>
      </c>
    </row>
    <row r="1434" spans="1:52" x14ac:dyDescent="0.35">
      <c r="A1434" t="s">
        <v>391</v>
      </c>
      <c r="B1434" s="9">
        <v>1</v>
      </c>
      <c r="C1434" s="9">
        <v>1</v>
      </c>
      <c r="D1434" s="9">
        <v>1</v>
      </c>
      <c r="E1434" s="9">
        <v>1</v>
      </c>
      <c r="F1434" s="9">
        <v>1</v>
      </c>
      <c r="G1434" s="9">
        <v>1</v>
      </c>
      <c r="H1434" s="9">
        <v>1</v>
      </c>
      <c r="I1434" s="9">
        <v>1</v>
      </c>
      <c r="J1434" s="9">
        <v>1</v>
      </c>
      <c r="K1434" s="9">
        <v>1</v>
      </c>
      <c r="L1434" s="9">
        <v>1</v>
      </c>
      <c r="M1434" s="9">
        <v>1</v>
      </c>
      <c r="N1434" s="9">
        <v>1</v>
      </c>
      <c r="O1434" s="9">
        <v>1</v>
      </c>
      <c r="P1434" s="9">
        <v>1</v>
      </c>
      <c r="Q1434" s="9">
        <v>1</v>
      </c>
      <c r="R1434" s="9">
        <v>1</v>
      </c>
      <c r="S1434" s="9">
        <v>1</v>
      </c>
      <c r="T1434" s="9">
        <v>1</v>
      </c>
      <c r="U1434" s="9">
        <v>1</v>
      </c>
      <c r="V1434" s="9">
        <v>1</v>
      </c>
      <c r="W1434" s="9">
        <v>1</v>
      </c>
      <c r="X1434" s="9">
        <v>1</v>
      </c>
      <c r="Y1434" s="9">
        <v>1</v>
      </c>
      <c r="Z1434" s="9">
        <v>1</v>
      </c>
      <c r="AA1434" s="9">
        <v>1</v>
      </c>
      <c r="AB1434" s="9">
        <v>1</v>
      </c>
      <c r="AC1434" s="9">
        <v>1</v>
      </c>
      <c r="AD1434" s="9">
        <v>1</v>
      </c>
      <c r="AE1434" s="9">
        <v>1</v>
      </c>
      <c r="AF1434" s="9">
        <v>1</v>
      </c>
      <c r="AG1434" s="9">
        <v>1</v>
      </c>
      <c r="AH1434" s="9">
        <v>1</v>
      </c>
      <c r="AI1434" s="9">
        <v>1</v>
      </c>
      <c r="AJ1434" s="9">
        <v>1</v>
      </c>
      <c r="AK1434" s="9">
        <v>1</v>
      </c>
      <c r="AL1434" s="9">
        <v>1</v>
      </c>
      <c r="AM1434" s="9">
        <v>1</v>
      </c>
      <c r="AN1434" s="9">
        <v>1</v>
      </c>
      <c r="AO1434" s="9">
        <v>1</v>
      </c>
      <c r="AP1434" s="9">
        <v>1</v>
      </c>
      <c r="AQ1434" s="9">
        <v>1</v>
      </c>
      <c r="AR1434" s="9">
        <v>1</v>
      </c>
      <c r="AS1434" s="9">
        <v>1</v>
      </c>
      <c r="AT1434" s="9">
        <v>1</v>
      </c>
      <c r="AU1434" s="9">
        <v>1</v>
      </c>
      <c r="AV1434" s="9">
        <v>1</v>
      </c>
      <c r="AW1434" s="9">
        <v>1</v>
      </c>
      <c r="AX1434" s="9">
        <v>1</v>
      </c>
      <c r="AY1434" s="9">
        <v>1</v>
      </c>
      <c r="AZ1434" s="9">
        <v>1</v>
      </c>
    </row>
    <row r="1435" spans="1:52" x14ac:dyDescent="0.35">
      <c r="A1435" t="s">
        <v>341</v>
      </c>
      <c r="B1435" s="6">
        <v>1749</v>
      </c>
      <c r="C1435" s="6">
        <v>811</v>
      </c>
      <c r="D1435" s="6">
        <v>925</v>
      </c>
      <c r="E1435" s="6">
        <v>272</v>
      </c>
      <c r="F1435" s="6">
        <v>253</v>
      </c>
      <c r="G1435" s="6">
        <v>350</v>
      </c>
      <c r="H1435" s="6">
        <v>603</v>
      </c>
      <c r="I1435" s="6">
        <v>263</v>
      </c>
      <c r="J1435" s="6">
        <v>224</v>
      </c>
      <c r="K1435" s="6">
        <v>387</v>
      </c>
      <c r="L1435" s="6">
        <v>528</v>
      </c>
      <c r="M1435" s="6">
        <v>301</v>
      </c>
      <c r="N1435" s="6">
        <v>495</v>
      </c>
      <c r="O1435" s="6">
        <v>424</v>
      </c>
      <c r="P1435" s="6">
        <v>485</v>
      </c>
      <c r="Q1435" s="6">
        <v>280</v>
      </c>
      <c r="R1435" s="6">
        <v>765</v>
      </c>
      <c r="S1435" s="6">
        <v>360</v>
      </c>
      <c r="T1435" s="6">
        <v>624</v>
      </c>
      <c r="U1435" s="6">
        <v>984</v>
      </c>
      <c r="V1435" s="6">
        <v>138</v>
      </c>
      <c r="W1435" s="6">
        <v>82</v>
      </c>
      <c r="X1435" s="6">
        <v>67</v>
      </c>
      <c r="Y1435" s="6">
        <v>179</v>
      </c>
      <c r="Z1435" s="6">
        <v>122</v>
      </c>
      <c r="AA1435" s="6">
        <v>240</v>
      </c>
      <c r="AB1435" s="6">
        <v>79</v>
      </c>
      <c r="AC1435" s="6">
        <v>127</v>
      </c>
      <c r="AD1435" s="6">
        <v>182</v>
      </c>
      <c r="AE1435" s="6">
        <v>159</v>
      </c>
      <c r="AF1435" s="6">
        <v>186</v>
      </c>
      <c r="AG1435" s="6">
        <v>35</v>
      </c>
      <c r="AH1435" s="6">
        <v>86</v>
      </c>
      <c r="AI1435" s="6">
        <v>467</v>
      </c>
      <c r="AJ1435" s="6">
        <v>398</v>
      </c>
      <c r="AK1435" s="6">
        <v>174</v>
      </c>
      <c r="AL1435" s="6">
        <v>425</v>
      </c>
      <c r="AM1435" s="6">
        <v>254</v>
      </c>
      <c r="AN1435" s="6">
        <v>33</v>
      </c>
      <c r="AO1435" s="6">
        <v>41</v>
      </c>
      <c r="AP1435" s="6">
        <v>835</v>
      </c>
      <c r="AQ1435" s="6">
        <v>579</v>
      </c>
      <c r="AR1435" s="6">
        <v>1373</v>
      </c>
      <c r="AS1435" s="6">
        <v>376</v>
      </c>
      <c r="AT1435" s="6">
        <v>933</v>
      </c>
      <c r="AU1435" s="6">
        <v>1002</v>
      </c>
      <c r="AV1435" s="6">
        <v>135</v>
      </c>
      <c r="AW1435" s="6">
        <v>186</v>
      </c>
      <c r="AX1435" s="6">
        <v>116</v>
      </c>
      <c r="AY1435" s="6">
        <v>159</v>
      </c>
      <c r="AZ1435" s="6">
        <v>1364</v>
      </c>
    </row>
    <row r="1436" spans="1:52" x14ac:dyDescent="0.35">
      <c r="A1436" t="s">
        <v>804</v>
      </c>
    </row>
    <row r="1437" spans="1:52" x14ac:dyDescent="0.35">
      <c r="A1437" t="s">
        <v>343</v>
      </c>
    </row>
    <row r="1441" spans="1:52" x14ac:dyDescent="0.35">
      <c r="A1441" s="3" t="s">
        <v>337</v>
      </c>
    </row>
    <row r="1442" spans="1:52" x14ac:dyDescent="0.35">
      <c r="A1442" t="s">
        <v>136</v>
      </c>
    </row>
    <row r="1443" spans="1:52" ht="130.5" x14ac:dyDescent="0.35">
      <c r="A1443" s="4" t="s">
        <v>393</v>
      </c>
      <c r="B1443" s="4" t="s">
        <v>344</v>
      </c>
      <c r="C1443" s="4" t="s">
        <v>345</v>
      </c>
      <c r="D1443" s="4" t="s">
        <v>346</v>
      </c>
      <c r="E1443" s="4" t="s">
        <v>347</v>
      </c>
      <c r="F1443" s="4" t="s">
        <v>348</v>
      </c>
      <c r="G1443" s="4" t="s">
        <v>349</v>
      </c>
      <c r="H1443" s="4" t="s">
        <v>350</v>
      </c>
      <c r="I1443" s="4" t="s">
        <v>351</v>
      </c>
      <c r="J1443" s="4" t="s">
        <v>352</v>
      </c>
      <c r="K1443" s="4" t="s">
        <v>353</v>
      </c>
      <c r="L1443" s="4" t="s">
        <v>354</v>
      </c>
      <c r="M1443" s="4" t="s">
        <v>355</v>
      </c>
      <c r="N1443" s="4" t="s">
        <v>356</v>
      </c>
      <c r="O1443" s="4" t="s">
        <v>357</v>
      </c>
      <c r="P1443" s="4" t="s">
        <v>358</v>
      </c>
      <c r="Q1443" s="4" t="s">
        <v>359</v>
      </c>
      <c r="R1443" s="4" t="s">
        <v>360</v>
      </c>
      <c r="S1443" s="4" t="s">
        <v>361</v>
      </c>
      <c r="T1443" s="4" t="s">
        <v>362</v>
      </c>
      <c r="U1443" s="4" t="s">
        <v>363</v>
      </c>
      <c r="V1443" s="4" t="s">
        <v>364</v>
      </c>
      <c r="W1443" s="4" t="s">
        <v>365</v>
      </c>
      <c r="X1443" s="4" t="s">
        <v>366</v>
      </c>
      <c r="Y1443" s="4" t="s">
        <v>367</v>
      </c>
      <c r="Z1443" s="4" t="s">
        <v>368</v>
      </c>
      <c r="AA1443" s="4" t="s">
        <v>369</v>
      </c>
      <c r="AB1443" s="4" t="s">
        <v>370</v>
      </c>
      <c r="AC1443" s="4" t="s">
        <v>371</v>
      </c>
      <c r="AD1443" s="4" t="s">
        <v>372</v>
      </c>
      <c r="AE1443" s="4" t="s">
        <v>373</v>
      </c>
      <c r="AF1443" s="4" t="s">
        <v>374</v>
      </c>
      <c r="AG1443" s="4" t="s">
        <v>375</v>
      </c>
      <c r="AH1443" s="4" t="s">
        <v>376</v>
      </c>
      <c r="AI1443" s="4" t="s">
        <v>377</v>
      </c>
      <c r="AJ1443" s="4" t="s">
        <v>378</v>
      </c>
      <c r="AK1443" s="4" t="s">
        <v>379</v>
      </c>
      <c r="AL1443" s="4" t="s">
        <v>380</v>
      </c>
      <c r="AM1443" s="4" t="s">
        <v>381</v>
      </c>
      <c r="AN1443" s="4" t="s">
        <v>382</v>
      </c>
      <c r="AO1443" s="4" t="s">
        <v>383</v>
      </c>
      <c r="AP1443" s="4" t="s">
        <v>384</v>
      </c>
      <c r="AQ1443" s="4" t="s">
        <v>385</v>
      </c>
      <c r="AR1443" s="4" t="s">
        <v>386</v>
      </c>
      <c r="AS1443" s="4" t="s">
        <v>387</v>
      </c>
      <c r="AT1443" s="4" t="s">
        <v>182</v>
      </c>
      <c r="AU1443" s="4" t="s">
        <v>388</v>
      </c>
      <c r="AV1443" s="4" t="s">
        <v>298</v>
      </c>
      <c r="AW1443" s="4" t="s">
        <v>389</v>
      </c>
      <c r="AX1443" s="4" t="s">
        <v>299</v>
      </c>
      <c r="AY1443" s="4" t="s">
        <v>390</v>
      </c>
      <c r="AZ1443" s="4" t="s">
        <v>391</v>
      </c>
    </row>
    <row r="1444" spans="1:52" x14ac:dyDescent="0.35">
      <c r="A1444" t="s">
        <v>805</v>
      </c>
      <c r="B1444" s="9">
        <v>0.32601287286910002</v>
      </c>
      <c r="C1444" s="9">
        <v>0.26490365507480002</v>
      </c>
      <c r="D1444" s="9">
        <v>0.38627862638920002</v>
      </c>
      <c r="E1444" s="9">
        <v>0.24377980994859999</v>
      </c>
      <c r="F1444" s="9">
        <v>0.2938750089912</v>
      </c>
      <c r="G1444" s="9">
        <v>0.43045836905469997</v>
      </c>
      <c r="H1444" s="9">
        <v>0.36083947932679999</v>
      </c>
      <c r="I1444" s="9">
        <v>0.36634155021010001</v>
      </c>
      <c r="J1444" s="9">
        <v>0.37527356523319999</v>
      </c>
      <c r="K1444" s="9">
        <v>0.25107160335130002</v>
      </c>
      <c r="L1444" s="9">
        <v>0.32870757325439998</v>
      </c>
      <c r="M1444" s="9">
        <v>0.358215030883</v>
      </c>
      <c r="N1444" s="9">
        <v>0.31177501283659997</v>
      </c>
      <c r="O1444" s="9">
        <v>0.31912044333099998</v>
      </c>
      <c r="P1444" s="9">
        <v>0.24533817593160001</v>
      </c>
      <c r="Q1444" s="9">
        <v>0.32105835952110001</v>
      </c>
      <c r="R1444" s="9">
        <v>0.27402305859449999</v>
      </c>
      <c r="S1444" s="9">
        <v>0.31767713900759997</v>
      </c>
      <c r="T1444" s="9">
        <v>0.3681685645551</v>
      </c>
      <c r="U1444" s="9">
        <v>0.35298411903670002</v>
      </c>
      <c r="V1444" s="9">
        <v>0.24404290259399999</v>
      </c>
      <c r="W1444" s="9">
        <v>0</v>
      </c>
      <c r="X1444" s="9">
        <v>0.4312040724631</v>
      </c>
      <c r="Y1444" s="9">
        <v>0.34821570399680002</v>
      </c>
      <c r="Z1444" s="9">
        <v>0.2236216264093</v>
      </c>
      <c r="AA1444" s="9">
        <v>0.2968848702552</v>
      </c>
      <c r="AB1444" s="9">
        <v>0.32322813556669999</v>
      </c>
      <c r="AC1444" s="9">
        <v>0.27115865835960001</v>
      </c>
      <c r="AD1444" s="9">
        <v>0.272147454939</v>
      </c>
      <c r="AE1444" s="9">
        <v>0.25838596227299998</v>
      </c>
      <c r="AF1444" s="9">
        <v>0.24096139502389999</v>
      </c>
      <c r="AG1444" s="9">
        <v>0.22025903401739999</v>
      </c>
      <c r="AH1444" s="9">
        <v>0.28034063234360002</v>
      </c>
      <c r="AI1444" s="9">
        <v>0.2432983649605</v>
      </c>
      <c r="AJ1444" s="9">
        <v>0.28364855982539999</v>
      </c>
      <c r="AK1444" s="9">
        <v>0.29207355725400003</v>
      </c>
      <c r="AL1444" s="9">
        <v>0.35161670508170001</v>
      </c>
      <c r="AM1444" s="9">
        <v>0.34152581395199999</v>
      </c>
      <c r="AN1444" s="9">
        <v>0.29061947967180002</v>
      </c>
      <c r="AO1444" s="9">
        <v>0.12988669777449999</v>
      </c>
      <c r="AP1444" s="9">
        <v>0.29498927130519997</v>
      </c>
      <c r="AQ1444" s="9">
        <v>0.23121505224309999</v>
      </c>
      <c r="AR1444" s="9">
        <v>0.2910427461997</v>
      </c>
      <c r="AS1444" s="9">
        <v>0.37013142991679998</v>
      </c>
      <c r="AT1444" s="9">
        <v>0.30016812401519999</v>
      </c>
      <c r="AU1444" s="9">
        <v>0.29630726359449999</v>
      </c>
      <c r="AV1444" s="9">
        <v>0.27042888640930002</v>
      </c>
      <c r="AW1444" s="9">
        <v>0.24096139502389999</v>
      </c>
      <c r="AX1444" s="9">
        <v>0.30242821923039998</v>
      </c>
      <c r="AY1444" s="9">
        <v>0.25838596227299998</v>
      </c>
      <c r="AZ1444" s="9">
        <v>0.29137175904599999</v>
      </c>
    </row>
    <row r="1445" spans="1:52" x14ac:dyDescent="0.35">
      <c r="A1445" t="s">
        <v>806</v>
      </c>
      <c r="B1445" s="9">
        <v>0.1394328793047</v>
      </c>
      <c r="C1445" s="9">
        <v>0.14187187528959999</v>
      </c>
      <c r="D1445" s="9">
        <v>0.13789659027189999</v>
      </c>
      <c r="E1445" s="9">
        <v>0.1171407929387</v>
      </c>
      <c r="F1445" s="9">
        <v>0.13794075127280001</v>
      </c>
      <c r="G1445" s="9">
        <v>0.17349846752420001</v>
      </c>
      <c r="H1445" s="9">
        <v>0.1553740874714</v>
      </c>
      <c r="I1445" s="9">
        <v>7.2824884791409999E-2</v>
      </c>
      <c r="J1445" s="9">
        <v>0.17816512001609999</v>
      </c>
      <c r="K1445" s="9">
        <v>0.14382879549870001</v>
      </c>
      <c r="L1445" s="9">
        <v>0.17675681275319999</v>
      </c>
      <c r="M1445" s="9">
        <v>0.15452506176450001</v>
      </c>
      <c r="N1445" s="9">
        <v>0.1119930067313</v>
      </c>
      <c r="O1445" s="9">
        <v>0.1075563277875</v>
      </c>
      <c r="P1445" s="9">
        <v>0.1699511498205</v>
      </c>
      <c r="Q1445" s="9">
        <v>0.21667280345859999</v>
      </c>
      <c r="R1445" s="9">
        <v>0.1876505938643</v>
      </c>
      <c r="S1445" s="9">
        <v>0.15939813283000001</v>
      </c>
      <c r="T1445" s="9">
        <v>9.5074174044180004E-2</v>
      </c>
      <c r="U1445" s="9">
        <v>0.1144185208738</v>
      </c>
      <c r="V1445" s="9">
        <v>0.1209418662624</v>
      </c>
      <c r="W1445" s="9">
        <v>0.20287695280599999</v>
      </c>
      <c r="X1445" s="9">
        <v>0.2439441554838</v>
      </c>
      <c r="Y1445" s="9">
        <v>0.17110047357530001</v>
      </c>
      <c r="Z1445" s="9">
        <v>9.1913109156919998E-2</v>
      </c>
      <c r="AA1445" s="9">
        <v>0.1173511864868</v>
      </c>
      <c r="AB1445" s="9">
        <v>0.15573971289069999</v>
      </c>
      <c r="AC1445" s="9">
        <v>0.2334230361728</v>
      </c>
      <c r="AD1445" s="9">
        <v>6.4207339539139999E-2</v>
      </c>
      <c r="AE1445" s="9">
        <v>8.459776006908E-2</v>
      </c>
      <c r="AF1445" s="9">
        <v>0.26269432151189998</v>
      </c>
      <c r="AG1445" s="9">
        <v>0.1484124482235</v>
      </c>
      <c r="AH1445" s="9">
        <v>0.12669565670819999</v>
      </c>
      <c r="AI1445" s="9">
        <v>0.131401427765</v>
      </c>
      <c r="AJ1445" s="9">
        <v>0.19775654317120001</v>
      </c>
      <c r="AK1445" s="9">
        <v>0.14501649254000001</v>
      </c>
      <c r="AL1445" s="9">
        <v>0.16949742157959999</v>
      </c>
      <c r="AM1445" s="9">
        <v>0.17932139904300001</v>
      </c>
      <c r="AN1445" s="9">
        <v>0.1117413154716</v>
      </c>
      <c r="AO1445" s="9">
        <v>9.6381340777540001E-2</v>
      </c>
      <c r="AP1445" s="9">
        <v>0.1997478066144</v>
      </c>
      <c r="AQ1445" s="9">
        <v>0.1480861898344</v>
      </c>
      <c r="AR1445" s="9">
        <v>0.16059580035500001</v>
      </c>
      <c r="AS1445" s="9">
        <v>0.11273358969449999</v>
      </c>
      <c r="AT1445" s="9">
        <v>0.149998801928</v>
      </c>
      <c r="AU1445" s="9">
        <v>0.1442409139137</v>
      </c>
      <c r="AV1445" s="9">
        <v>0.33860431735329999</v>
      </c>
      <c r="AW1445" s="9">
        <v>0.26269432151189998</v>
      </c>
      <c r="AX1445" s="9">
        <v>0.10288282386310001</v>
      </c>
      <c r="AY1445" s="9">
        <v>8.459776006908E-2</v>
      </c>
      <c r="AZ1445" s="9">
        <v>0.16077734784959999</v>
      </c>
    </row>
    <row r="1446" spans="1:52" x14ac:dyDescent="0.35">
      <c r="A1446" t="s">
        <v>807</v>
      </c>
      <c r="B1446" s="9">
        <v>0.2082871643018</v>
      </c>
      <c r="C1446" s="9">
        <v>0.2166503144221</v>
      </c>
      <c r="D1446" s="9">
        <v>0.20148117791030001</v>
      </c>
      <c r="E1446" s="9">
        <v>0.15756106448150001</v>
      </c>
      <c r="F1446" s="9">
        <v>0.19177163201549999</v>
      </c>
      <c r="G1446" s="9">
        <v>0.19285945856539999</v>
      </c>
      <c r="H1446" s="9">
        <v>0.19230497464740001</v>
      </c>
      <c r="I1446" s="9">
        <v>0.20103407629860001</v>
      </c>
      <c r="J1446" s="9">
        <v>0.27579559262039999</v>
      </c>
      <c r="K1446" s="9">
        <v>0.21042448419170001</v>
      </c>
      <c r="L1446" s="9">
        <v>0.22566935532099999</v>
      </c>
      <c r="M1446" s="9">
        <v>0.1567311732251</v>
      </c>
      <c r="N1446" s="9">
        <v>0.23812626986929999</v>
      </c>
      <c r="O1446" s="9">
        <v>0.18615048185159999</v>
      </c>
      <c r="P1446" s="9">
        <v>0.2003411500491</v>
      </c>
      <c r="Q1446" s="9">
        <v>0.14935516380880001</v>
      </c>
      <c r="R1446" s="9">
        <v>0.18102625983849999</v>
      </c>
      <c r="S1446" s="9">
        <v>0.2868027775475</v>
      </c>
      <c r="T1446" s="9">
        <v>0.19474462133510001</v>
      </c>
      <c r="U1446" s="9">
        <v>0.22242956075549999</v>
      </c>
      <c r="V1446" s="9">
        <v>0.17027291454439999</v>
      </c>
      <c r="W1446" s="9">
        <v>5.6494776574439999E-2</v>
      </c>
      <c r="X1446" s="9">
        <v>0.119031345555</v>
      </c>
      <c r="Y1446" s="9">
        <v>0.22894993214680001</v>
      </c>
      <c r="Z1446" s="9">
        <v>0.11016663571550001</v>
      </c>
      <c r="AA1446" s="9">
        <v>0.2440628958778</v>
      </c>
      <c r="AB1446" s="9">
        <v>0.1034095854154</v>
      </c>
      <c r="AC1446" s="9">
        <v>0.25360588100120002</v>
      </c>
      <c r="AD1446" s="9">
        <v>0.29698037029890001</v>
      </c>
      <c r="AE1446" s="9">
        <v>0.1952152335655</v>
      </c>
      <c r="AF1446" s="9">
        <v>0.23106802392029999</v>
      </c>
      <c r="AG1446" s="9">
        <v>0.28047758615259999</v>
      </c>
      <c r="AH1446" s="9">
        <v>0.20718868733320001</v>
      </c>
      <c r="AI1446" s="9">
        <v>0.2349470115874</v>
      </c>
      <c r="AJ1446" s="9">
        <v>0.2077419726733</v>
      </c>
      <c r="AK1446" s="9">
        <v>0.24820316364860001</v>
      </c>
      <c r="AL1446" s="9">
        <v>0.22790303490450001</v>
      </c>
      <c r="AM1446" s="9">
        <v>0.25159098805169999</v>
      </c>
      <c r="AN1446" s="9">
        <v>0.20927961321720001</v>
      </c>
      <c r="AO1446" s="9">
        <v>0.13023956452759999</v>
      </c>
      <c r="AP1446" s="9">
        <v>0.1792856357267</v>
      </c>
      <c r="AQ1446" s="9">
        <v>0.17416354656970001</v>
      </c>
      <c r="AR1446" s="9">
        <v>0.204215349164</v>
      </c>
      <c r="AS1446" s="9">
        <v>0.21342419483469999</v>
      </c>
      <c r="AT1446" s="9">
        <v>0.2030044375675</v>
      </c>
      <c r="AU1446" s="9">
        <v>0.20700332943890001</v>
      </c>
      <c r="AV1446" s="9">
        <v>0.20716559364289999</v>
      </c>
      <c r="AW1446" s="9">
        <v>0.23106802392029999</v>
      </c>
      <c r="AX1446" s="9">
        <v>0.1724664091083</v>
      </c>
      <c r="AY1446" s="9">
        <v>0.1952152335655</v>
      </c>
      <c r="AZ1446" s="9">
        <v>0.2044462069131</v>
      </c>
    </row>
    <row r="1447" spans="1:52" x14ac:dyDescent="0.35">
      <c r="A1447" t="s">
        <v>808</v>
      </c>
      <c r="B1447" s="9">
        <v>0.12007433486999999</v>
      </c>
      <c r="C1447" s="9">
        <v>0.1363711652156</v>
      </c>
      <c r="D1447" s="9">
        <v>0.1007174196966</v>
      </c>
      <c r="E1447" s="9">
        <v>0.1450505533609</v>
      </c>
      <c r="F1447" s="11">
        <v>0.31463842787750002</v>
      </c>
      <c r="G1447" s="9">
        <v>0.14128723831359999</v>
      </c>
      <c r="H1447" s="11">
        <v>0.2296473236479</v>
      </c>
      <c r="I1447" s="9">
        <v>7.5160850543969995E-2</v>
      </c>
      <c r="J1447" s="9">
        <v>8.129846716802E-2</v>
      </c>
      <c r="K1447" s="10">
        <v>1.545061860835E-2</v>
      </c>
      <c r="L1447" s="9">
        <v>9.3091800843870004E-2</v>
      </c>
      <c r="M1447" s="9">
        <v>0.1263613109325</v>
      </c>
      <c r="N1447" s="9">
        <v>9.0182120845280003E-2</v>
      </c>
      <c r="O1447" s="9">
        <v>0.19010666319620001</v>
      </c>
      <c r="P1447" s="9">
        <v>0.1905038549185</v>
      </c>
      <c r="Q1447" s="9">
        <v>0.14094071841520001</v>
      </c>
      <c r="R1447" s="9">
        <v>0.17172797921919999</v>
      </c>
      <c r="S1447" s="9">
        <v>0.11244788763910001</v>
      </c>
      <c r="T1447" s="9">
        <v>8.5032887299400006E-2</v>
      </c>
      <c r="U1447" s="9">
        <v>9.3277486744379995E-2</v>
      </c>
      <c r="V1447" s="9">
        <v>8.065122539689E-2</v>
      </c>
      <c r="W1447" s="9">
        <v>0.21568158515040001</v>
      </c>
      <c r="X1447" s="9">
        <v>0</v>
      </c>
      <c r="Y1447" s="9">
        <v>8.9112090295470001E-2</v>
      </c>
      <c r="Z1447" s="9">
        <v>0.19356472498710001</v>
      </c>
      <c r="AA1447" s="9">
        <v>0.21385629464610001</v>
      </c>
      <c r="AB1447" s="9">
        <v>0.22661680945839999</v>
      </c>
      <c r="AC1447" s="9">
        <v>0.13891356017859999</v>
      </c>
      <c r="AD1447" s="9">
        <v>0.34072699915400001</v>
      </c>
      <c r="AE1447" s="9">
        <v>6.7215896799310004E-2</v>
      </c>
      <c r="AF1447" s="9">
        <v>0.163193165162</v>
      </c>
      <c r="AG1447" s="9">
        <v>0</v>
      </c>
      <c r="AH1447" s="9">
        <v>0.16664184147800001</v>
      </c>
      <c r="AI1447" s="9">
        <v>0.26758289063349999</v>
      </c>
      <c r="AJ1447" s="9">
        <v>0.15939876023230001</v>
      </c>
      <c r="AK1447" s="9">
        <v>0.11574401425149999</v>
      </c>
      <c r="AL1447" s="9">
        <v>0.1414049423973</v>
      </c>
      <c r="AM1447" s="9">
        <v>5.7868057576469997E-2</v>
      </c>
      <c r="AN1447" s="9">
        <v>0.25124134667920001</v>
      </c>
      <c r="AO1447" s="9">
        <v>0.2713522286333</v>
      </c>
      <c r="AP1447" s="9">
        <v>0.1193292327733</v>
      </c>
      <c r="AQ1447" s="11">
        <v>0.26419518585540003</v>
      </c>
      <c r="AR1447" s="9">
        <v>0.16796428725279999</v>
      </c>
      <c r="AS1447" s="9">
        <v>5.9656035096959999E-2</v>
      </c>
      <c r="AT1447" s="11">
        <v>0.19352075008790001</v>
      </c>
      <c r="AU1447" s="11">
        <v>0.19212550806289999</v>
      </c>
      <c r="AV1447" s="9">
        <v>0.1822602610613</v>
      </c>
      <c r="AW1447" s="9">
        <v>0.163193165162</v>
      </c>
      <c r="AX1447" s="9">
        <v>2.9683818471880001E-2</v>
      </c>
      <c r="AY1447" s="9">
        <v>6.7215896799310004E-2</v>
      </c>
      <c r="AZ1447" s="9">
        <v>0.1681541645439</v>
      </c>
    </row>
    <row r="1448" spans="1:52" x14ac:dyDescent="0.35">
      <c r="A1448" t="s">
        <v>809</v>
      </c>
      <c r="B1448" s="9">
        <v>0.1126507450875</v>
      </c>
      <c r="C1448" s="9">
        <v>0.1240123419868</v>
      </c>
      <c r="D1448" s="9">
        <v>0.10243369432670001</v>
      </c>
      <c r="E1448" s="9">
        <v>0.12842949478240001</v>
      </c>
      <c r="F1448" s="9">
        <v>8.264655202342E-2</v>
      </c>
      <c r="G1448" s="9">
        <v>9.8903541736639997E-2</v>
      </c>
      <c r="H1448" s="9">
        <v>9.0617074237040005E-2</v>
      </c>
      <c r="I1448" s="9">
        <v>9.2289800676370007E-2</v>
      </c>
      <c r="J1448" s="9">
        <v>9.7417536224439993E-2</v>
      </c>
      <c r="K1448" s="9">
        <v>0.1592735684437</v>
      </c>
      <c r="L1448" s="9">
        <v>0.1090900540439</v>
      </c>
      <c r="M1448" s="9">
        <v>8.7152117299449994E-2</v>
      </c>
      <c r="N1448" s="9">
        <v>0.113076332776</v>
      </c>
      <c r="O1448" s="9">
        <v>0.13580269034600001</v>
      </c>
      <c r="P1448" s="9">
        <v>0.1087620945333</v>
      </c>
      <c r="Q1448" s="9">
        <v>0.1456324523684</v>
      </c>
      <c r="R1448" s="9">
        <v>0.122729597491</v>
      </c>
      <c r="S1448" s="9">
        <v>8.7595898916500006E-2</v>
      </c>
      <c r="T1448" s="9">
        <v>0.115948658542</v>
      </c>
      <c r="U1448" s="9">
        <v>0.1074220437919</v>
      </c>
      <c r="V1448" s="9">
        <v>0.1978149826824</v>
      </c>
      <c r="W1448" s="9">
        <v>0.17364910183509999</v>
      </c>
      <c r="X1448" s="9">
        <v>0.29620593084910002</v>
      </c>
      <c r="Y1448" s="9">
        <v>0.18442507591269999</v>
      </c>
      <c r="Z1448" s="9">
        <v>0.2020562143231</v>
      </c>
      <c r="AA1448" s="9">
        <v>6.162109244754E-2</v>
      </c>
      <c r="AB1448" s="9">
        <v>0.10776965257149999</v>
      </c>
      <c r="AC1448" s="9">
        <v>0.1158645935073</v>
      </c>
      <c r="AD1448" s="9">
        <v>0.14327230609460001</v>
      </c>
      <c r="AE1448" s="9">
        <v>0.17851694852880001</v>
      </c>
      <c r="AF1448" s="9">
        <v>0.1096371587934</v>
      </c>
      <c r="AG1448" s="9">
        <v>0.2841899981512</v>
      </c>
      <c r="AH1448" s="9">
        <v>2.7805795281759998E-2</v>
      </c>
      <c r="AI1448" s="9">
        <v>0.12571345307680001</v>
      </c>
      <c r="AJ1448" s="9">
        <v>0.11902854485</v>
      </c>
      <c r="AK1448" s="9">
        <v>7.6328022777559998E-2</v>
      </c>
      <c r="AL1448" s="9">
        <v>0.1322139111232</v>
      </c>
      <c r="AM1448" s="9">
        <v>0.10266877202959999</v>
      </c>
      <c r="AN1448" s="9">
        <v>8.1461578755290004E-2</v>
      </c>
      <c r="AO1448" s="9">
        <v>0.16638612349279999</v>
      </c>
      <c r="AP1448" s="9">
        <v>0.14516446578690001</v>
      </c>
      <c r="AQ1448" s="9">
        <v>0.14254033113629999</v>
      </c>
      <c r="AR1448" s="9">
        <v>0.1231082364622</v>
      </c>
      <c r="AS1448" s="9">
        <v>9.9457500632089996E-2</v>
      </c>
      <c r="AT1448" s="9">
        <v>0.13537763196470001</v>
      </c>
      <c r="AU1448" s="9">
        <v>0.1401590659592</v>
      </c>
      <c r="AV1448" s="9">
        <v>6.3681706464089993E-2</v>
      </c>
      <c r="AW1448" s="9">
        <v>0.1096371587934</v>
      </c>
      <c r="AX1448" s="9">
        <v>0.1076017206954</v>
      </c>
      <c r="AY1448" s="9">
        <v>0.17851694852880001</v>
      </c>
      <c r="AZ1448" s="9">
        <v>0.1232474056798</v>
      </c>
    </row>
    <row r="1449" spans="1:52" x14ac:dyDescent="0.35">
      <c r="A1449" t="s">
        <v>810</v>
      </c>
      <c r="B1449" s="9">
        <v>0.1139823293341</v>
      </c>
      <c r="C1449" s="9">
        <v>9.2850530524539995E-2</v>
      </c>
      <c r="D1449" s="9">
        <v>0.13482955719469999</v>
      </c>
      <c r="E1449" s="9">
        <v>4.689256235072E-2</v>
      </c>
      <c r="F1449" s="9">
        <v>0.1080547260116</v>
      </c>
      <c r="G1449" s="9">
        <v>0.103183571064</v>
      </c>
      <c r="H1449" s="9">
        <v>0.1056664825914</v>
      </c>
      <c r="I1449" s="9">
        <v>8.7359848003029997E-2</v>
      </c>
      <c r="J1449" s="9">
        <v>0.15250743989429999</v>
      </c>
      <c r="K1449" s="9">
        <v>0.14109238238630001</v>
      </c>
      <c r="L1449" s="9">
        <v>9.0759774198840001E-2</v>
      </c>
      <c r="M1449" s="9">
        <v>0.1270375759847</v>
      </c>
      <c r="N1449" s="9">
        <v>0.13254442370040001</v>
      </c>
      <c r="O1449" s="9">
        <v>0.1184517132574</v>
      </c>
      <c r="P1449" s="9">
        <v>4.846868702301E-2</v>
      </c>
      <c r="Q1449" s="9">
        <v>7.7483835668529996E-2</v>
      </c>
      <c r="R1449" s="9">
        <v>5.9460421259369997E-2</v>
      </c>
      <c r="S1449" s="9">
        <v>8.1701179626789994E-2</v>
      </c>
      <c r="T1449" s="11">
        <v>0.16831474376649999</v>
      </c>
      <c r="U1449" s="9">
        <v>0.1422671736776</v>
      </c>
      <c r="V1449" s="9">
        <v>2.7003712001530001E-2</v>
      </c>
      <c r="W1449" s="9">
        <v>9.4065362491310006E-2</v>
      </c>
      <c r="X1449" s="9">
        <v>5.1666618612990003E-2</v>
      </c>
      <c r="Y1449" s="9">
        <v>8.8401672194100001E-2</v>
      </c>
      <c r="Z1449" s="9">
        <v>0.22320471751240001</v>
      </c>
      <c r="AA1449" s="9">
        <v>0.1127001739463</v>
      </c>
      <c r="AB1449" s="9">
        <v>0.20301274491249999</v>
      </c>
      <c r="AC1449" s="9">
        <v>2.9650579161289999E-2</v>
      </c>
      <c r="AD1449" s="9">
        <v>5.6001069955569999E-2</v>
      </c>
      <c r="AE1449" s="9">
        <v>9.4621729158219994E-2</v>
      </c>
      <c r="AF1449" s="9">
        <v>9.9036599767229998E-3</v>
      </c>
      <c r="AG1449" s="9">
        <v>0.15262824544180001</v>
      </c>
      <c r="AH1449" s="9">
        <v>0.12487335095010001</v>
      </c>
      <c r="AI1449" s="9">
        <v>9.9715226756400002E-2</v>
      </c>
      <c r="AJ1449" s="9">
        <v>6.8232836215639997E-2</v>
      </c>
      <c r="AK1449" s="9">
        <v>0.1076493931319</v>
      </c>
      <c r="AL1449" s="9">
        <v>0.10895032931820001</v>
      </c>
      <c r="AM1449" s="9">
        <v>8.3476934885910001E-2</v>
      </c>
      <c r="AN1449" s="9">
        <v>0</v>
      </c>
      <c r="AO1449" s="9">
        <v>0</v>
      </c>
      <c r="AP1449" s="9">
        <v>8.2113817979109993E-2</v>
      </c>
      <c r="AQ1449" s="9">
        <v>9.1494243336770004E-2</v>
      </c>
      <c r="AR1449" s="9">
        <v>9.4032967180460003E-2</v>
      </c>
      <c r="AS1449" s="9">
        <v>0.1391505845297</v>
      </c>
      <c r="AT1449" s="9">
        <v>9.8855808218390004E-2</v>
      </c>
      <c r="AU1449" s="9">
        <v>9.5575763859059998E-2</v>
      </c>
      <c r="AV1449" s="9">
        <v>0</v>
      </c>
      <c r="AW1449" s="10">
        <v>9.9036599767229998E-3</v>
      </c>
      <c r="AX1449" s="9">
        <v>0.1330910716282</v>
      </c>
      <c r="AY1449" s="9">
        <v>9.4621729158219994E-2</v>
      </c>
      <c r="AZ1449" s="9">
        <v>9.4139267902880006E-2</v>
      </c>
    </row>
    <row r="1450" spans="1:52" x14ac:dyDescent="0.35">
      <c r="A1450" t="s">
        <v>811</v>
      </c>
      <c r="B1450" s="9">
        <v>9.908417167762E-2</v>
      </c>
      <c r="C1450" s="9">
        <v>0.1095063112416</v>
      </c>
      <c r="D1450" s="9">
        <v>8.9509183727589994E-2</v>
      </c>
      <c r="E1450" s="9">
        <v>0.1521183735493</v>
      </c>
      <c r="F1450" s="9">
        <v>6.2170486272720003E-2</v>
      </c>
      <c r="G1450" s="9">
        <v>5.9839827001519998E-2</v>
      </c>
      <c r="H1450" s="9">
        <v>6.1027804151299998E-2</v>
      </c>
      <c r="I1450" s="9">
        <v>0.1221422399935</v>
      </c>
      <c r="J1450" s="9">
        <v>0.10203000376559999</v>
      </c>
      <c r="K1450" s="9">
        <v>0.1164233254995</v>
      </c>
      <c r="L1450" s="9">
        <v>9.3707830845199999E-2</v>
      </c>
      <c r="M1450" s="9">
        <v>9.5837116902649996E-2</v>
      </c>
      <c r="N1450" s="9">
        <v>0.1090181633886</v>
      </c>
      <c r="O1450" s="9">
        <v>8.9925059306129998E-2</v>
      </c>
      <c r="P1450" s="9">
        <v>6.5329835784479998E-2</v>
      </c>
      <c r="Q1450" s="9">
        <v>4.8764375999989999E-2</v>
      </c>
      <c r="R1450" s="9">
        <v>5.9054385202489998E-2</v>
      </c>
      <c r="S1450" s="9">
        <v>6.3516785050569999E-2</v>
      </c>
      <c r="T1450" s="9">
        <v>0.14407832819470001</v>
      </c>
      <c r="U1450" s="9">
        <v>0.1198508014515</v>
      </c>
      <c r="V1450" s="9">
        <v>0.1576530435047</v>
      </c>
      <c r="W1450" s="9">
        <v>7.9754823059950006E-2</v>
      </c>
      <c r="X1450" s="9">
        <v>6.9772633943559995E-2</v>
      </c>
      <c r="Y1450" s="9">
        <v>4.4616969848709997E-2</v>
      </c>
      <c r="Z1450" s="9">
        <v>5.5575605653829997E-2</v>
      </c>
      <c r="AA1450" s="9">
        <v>9.6632285532449999E-2</v>
      </c>
      <c r="AB1450" s="9">
        <v>7.0504529412310002E-2</v>
      </c>
      <c r="AC1450" s="9">
        <v>7.4222238063649998E-2</v>
      </c>
      <c r="AD1450" s="9">
        <v>5.086043999552E-2</v>
      </c>
      <c r="AE1450" s="9">
        <v>0.15561944877809999</v>
      </c>
      <c r="AF1450" s="9">
        <v>5.0437692425219997E-2</v>
      </c>
      <c r="AG1450" s="9">
        <v>7.2734140950760001E-2</v>
      </c>
      <c r="AH1450" s="9">
        <v>6.1331879478089997E-2</v>
      </c>
      <c r="AI1450" s="9">
        <v>4.1937599918689998E-2</v>
      </c>
      <c r="AJ1450" s="9">
        <v>3.9873094512119997E-2</v>
      </c>
      <c r="AK1450" s="9">
        <v>7.5990444985830005E-2</v>
      </c>
      <c r="AL1450" s="9">
        <v>2.9023984660519999E-2</v>
      </c>
      <c r="AM1450" s="9">
        <v>0.101010614975</v>
      </c>
      <c r="AN1450" s="11">
        <v>0.4324258534739</v>
      </c>
      <c r="AO1450" s="9">
        <v>0.2445632921118</v>
      </c>
      <c r="AP1450" s="9">
        <v>4.6302642602080002E-2</v>
      </c>
      <c r="AQ1450" s="9">
        <v>3.5714350716990001E-2</v>
      </c>
      <c r="AR1450" s="10">
        <v>5.9476324375650001E-2</v>
      </c>
      <c r="AS1450" s="11">
        <v>0.1490537095991</v>
      </c>
      <c r="AT1450" s="9">
        <v>4.5391553057629999E-2</v>
      </c>
      <c r="AU1450" s="9">
        <v>5.1596948343739998E-2</v>
      </c>
      <c r="AV1450" s="9">
        <v>4.0218353094419998E-2</v>
      </c>
      <c r="AW1450" s="9">
        <v>5.0437692425219997E-2</v>
      </c>
      <c r="AX1450" s="9">
        <v>0.15595024894180001</v>
      </c>
      <c r="AY1450" s="9">
        <v>0.15561944877809999</v>
      </c>
      <c r="AZ1450" s="9">
        <v>5.9380225486219997E-2</v>
      </c>
    </row>
    <row r="1451" spans="1:52" x14ac:dyDescent="0.35">
      <c r="A1451" t="s">
        <v>812</v>
      </c>
      <c r="B1451" s="9">
        <v>8.1724823356259996E-2</v>
      </c>
      <c r="C1451" s="9">
        <v>8.9748159034210004E-2</v>
      </c>
      <c r="D1451" s="9">
        <v>7.4522131729470004E-2</v>
      </c>
      <c r="E1451" s="9">
        <v>0.1380924528237</v>
      </c>
      <c r="F1451" s="9">
        <v>5.8117360462380002E-2</v>
      </c>
      <c r="G1451" s="9">
        <v>4.2420043016410003E-2</v>
      </c>
      <c r="H1451" s="9">
        <v>5.0421235927380001E-2</v>
      </c>
      <c r="I1451" s="9">
        <v>0.1183453028679</v>
      </c>
      <c r="J1451" s="9">
        <v>4.7946562459429999E-2</v>
      </c>
      <c r="K1451" s="9">
        <v>0.1025918653232</v>
      </c>
      <c r="L1451" s="9">
        <v>0.10403221691349999</v>
      </c>
      <c r="M1451" s="9">
        <v>8.2260539300839999E-2</v>
      </c>
      <c r="N1451" s="9">
        <v>5.7217330719959998E-2</v>
      </c>
      <c r="O1451" s="9">
        <v>7.7753713343000005E-2</v>
      </c>
      <c r="P1451" s="9">
        <v>5.4104588340909997E-2</v>
      </c>
      <c r="Q1451" s="9">
        <v>6.1254310253689999E-2</v>
      </c>
      <c r="R1451" s="9">
        <v>5.6813099129160001E-2</v>
      </c>
      <c r="S1451" s="9">
        <v>8.9380186845769996E-2</v>
      </c>
      <c r="T1451" s="9">
        <v>9.6914258555720001E-2</v>
      </c>
      <c r="U1451" s="9">
        <v>9.4648513428290004E-2</v>
      </c>
      <c r="V1451" s="9">
        <v>7.9104248667109994E-2</v>
      </c>
      <c r="W1451" s="9">
        <v>0</v>
      </c>
      <c r="X1451" s="9">
        <v>2.556952383095E-2</v>
      </c>
      <c r="Y1451" s="9">
        <v>6.0283875640810003E-2</v>
      </c>
      <c r="Z1451" s="9">
        <v>0</v>
      </c>
      <c r="AA1451" s="9">
        <v>4.7827126153869998E-2</v>
      </c>
      <c r="AB1451" s="9">
        <v>0</v>
      </c>
      <c r="AC1451" s="9">
        <v>0.1154374613248</v>
      </c>
      <c r="AD1451" s="9">
        <v>7.0188395573720003E-2</v>
      </c>
      <c r="AE1451" s="9">
        <v>2.6492837017929999E-2</v>
      </c>
      <c r="AF1451" s="9">
        <v>5.926617201368E-2</v>
      </c>
      <c r="AG1451" s="9">
        <v>0</v>
      </c>
      <c r="AH1451" s="9">
        <v>0.145764168971</v>
      </c>
      <c r="AI1451" s="9">
        <v>4.8938141801830003E-2</v>
      </c>
      <c r="AJ1451" s="9">
        <v>7.0452942135249996E-2</v>
      </c>
      <c r="AK1451" s="9">
        <v>4.9708839142040002E-2</v>
      </c>
      <c r="AL1451" s="9">
        <v>9.0463496085360001E-2</v>
      </c>
      <c r="AM1451" s="9">
        <v>5.010676293987E-2</v>
      </c>
      <c r="AN1451" s="9">
        <v>0</v>
      </c>
      <c r="AO1451" s="9">
        <v>0</v>
      </c>
      <c r="AP1451" s="9">
        <v>8.1961549247509993E-2</v>
      </c>
      <c r="AQ1451" s="9">
        <v>3.0339642335899999E-2</v>
      </c>
      <c r="AR1451" s="9">
        <v>6.1754489821230003E-2</v>
      </c>
      <c r="AS1451" s="9">
        <v>0.1069195361937</v>
      </c>
      <c r="AT1451" s="9">
        <v>5.866738276044E-2</v>
      </c>
      <c r="AU1451" s="9">
        <v>6.1278917347229997E-2</v>
      </c>
      <c r="AV1451" s="9">
        <v>3.9247932239840001E-2</v>
      </c>
      <c r="AW1451" s="9">
        <v>5.926617201368E-2</v>
      </c>
      <c r="AX1451" s="9">
        <v>3.7263745870600003E-2</v>
      </c>
      <c r="AY1451" s="9">
        <v>2.6492837017929999E-2</v>
      </c>
      <c r="AZ1451" s="9">
        <v>6.1824300942560001E-2</v>
      </c>
    </row>
    <row r="1452" spans="1:52" x14ac:dyDescent="0.35">
      <c r="A1452" t="s">
        <v>813</v>
      </c>
      <c r="B1452" s="9">
        <v>5.5093036507889999E-2</v>
      </c>
      <c r="C1452" s="9">
        <v>7.6970121648780004E-2</v>
      </c>
      <c r="D1452" s="9">
        <v>3.4497324330730002E-2</v>
      </c>
      <c r="E1452" s="9">
        <v>6.8808697897509999E-2</v>
      </c>
      <c r="F1452" s="9">
        <v>0.1016872865116</v>
      </c>
      <c r="G1452" s="9">
        <v>0.1113783348725</v>
      </c>
      <c r="H1452" s="11">
        <v>0.10643864070429999</v>
      </c>
      <c r="I1452" s="9">
        <v>2.81126498E-2</v>
      </c>
      <c r="J1452" s="9">
        <v>1.231250964438E-2</v>
      </c>
      <c r="K1452" s="9">
        <v>2.410641360054E-2</v>
      </c>
      <c r="L1452" s="9">
        <v>3.9910183824260002E-2</v>
      </c>
      <c r="M1452" s="9">
        <v>8.4429077410779999E-2</v>
      </c>
      <c r="N1452" s="9">
        <v>4.8213543092299999E-2</v>
      </c>
      <c r="O1452" s="9">
        <v>6.5318665431349995E-2</v>
      </c>
      <c r="P1452" s="9">
        <v>5.1987508254000003E-2</v>
      </c>
      <c r="Q1452" s="9">
        <v>6.1093253226249998E-2</v>
      </c>
      <c r="R1452" s="9">
        <v>5.5437014233850002E-2</v>
      </c>
      <c r="S1452" s="9">
        <v>4.5148770966320001E-2</v>
      </c>
      <c r="T1452" s="9">
        <v>5.9114565271310003E-2</v>
      </c>
      <c r="U1452" s="9">
        <v>5.4914587939589997E-2</v>
      </c>
      <c r="V1452" s="9">
        <v>5.5831767006719997E-2</v>
      </c>
      <c r="W1452" s="9">
        <v>9.4065362491310006E-2</v>
      </c>
      <c r="X1452" s="9">
        <v>3.0285949305669999E-2</v>
      </c>
      <c r="Y1452" s="9">
        <v>0.11022852577309999</v>
      </c>
      <c r="Z1452" s="9">
        <v>0.101054644961</v>
      </c>
      <c r="AA1452" s="9">
        <v>3.4912632077309998E-2</v>
      </c>
      <c r="AB1452" s="9">
        <v>4.9283223877390002E-2</v>
      </c>
      <c r="AC1452" s="9">
        <v>5.2454499276099999E-2</v>
      </c>
      <c r="AD1452" s="9">
        <v>7.4324144311930004E-2</v>
      </c>
      <c r="AE1452" s="9">
        <v>3.1619499479990001E-2</v>
      </c>
      <c r="AF1452" s="9">
        <v>9.3567602259710003E-2</v>
      </c>
      <c r="AG1452" s="9">
        <v>5.4566738478230001E-2</v>
      </c>
      <c r="AH1452" s="9">
        <v>2.6490205585859999E-2</v>
      </c>
      <c r="AI1452" s="9">
        <v>0.1141272336811</v>
      </c>
      <c r="AJ1452" s="9">
        <v>6.627853524848E-2</v>
      </c>
      <c r="AK1452" s="9">
        <v>0.12831940628300001</v>
      </c>
      <c r="AL1452" s="9">
        <v>2.9214109473949999E-2</v>
      </c>
      <c r="AM1452" s="9">
        <v>2.9226796682409999E-2</v>
      </c>
      <c r="AN1452" s="9">
        <v>0</v>
      </c>
      <c r="AO1452" s="9">
        <v>0</v>
      </c>
      <c r="AP1452" s="9">
        <v>5.4460744821449997E-2</v>
      </c>
      <c r="AQ1452" s="9">
        <v>5.8535393120390002E-2</v>
      </c>
      <c r="AR1452" s="9">
        <v>6.5300240067900001E-2</v>
      </c>
      <c r="AS1452" s="9">
        <v>4.2215556914619999E-2</v>
      </c>
      <c r="AT1452" s="9">
        <v>7.2367746144640005E-2</v>
      </c>
      <c r="AU1452" s="9">
        <v>7.2856272870339994E-2</v>
      </c>
      <c r="AV1452" s="9">
        <v>9.2515206576839995E-2</v>
      </c>
      <c r="AW1452" s="9">
        <v>9.3567602259710003E-2</v>
      </c>
      <c r="AX1452" s="9">
        <v>1.283968340069E-2</v>
      </c>
      <c r="AY1452" s="9">
        <v>3.1619499479990001E-2</v>
      </c>
      <c r="AZ1452" s="9">
        <v>6.5374059526140005E-2</v>
      </c>
    </row>
    <row r="1453" spans="1:52" x14ac:dyDescent="0.35">
      <c r="A1453" t="s">
        <v>814</v>
      </c>
      <c r="B1453" s="9">
        <v>5.9064860234899999E-2</v>
      </c>
      <c r="C1453" s="9">
        <v>7.3064686118690006E-2</v>
      </c>
      <c r="D1453" s="9">
        <v>4.6020753448410001E-2</v>
      </c>
      <c r="E1453" s="9">
        <v>0.13679627913039999</v>
      </c>
      <c r="F1453" s="9">
        <v>0.1037914779183</v>
      </c>
      <c r="G1453" s="9">
        <v>6.6628978831410002E-2</v>
      </c>
      <c r="H1453" s="9">
        <v>8.5571344319719994E-2</v>
      </c>
      <c r="I1453" s="9">
        <v>4.7196914583580003E-2</v>
      </c>
      <c r="J1453" s="9">
        <v>3.213167523761E-2</v>
      </c>
      <c r="K1453" s="9">
        <v>2.1028435436119999E-2</v>
      </c>
      <c r="L1453" s="9">
        <v>3.5497147429029999E-2</v>
      </c>
      <c r="M1453" s="9">
        <v>8.0789266023730003E-2</v>
      </c>
      <c r="N1453" s="9">
        <v>5.8158074621329998E-2</v>
      </c>
      <c r="O1453" s="9">
        <v>7.9874005397769995E-2</v>
      </c>
      <c r="P1453" s="9">
        <v>5.8519619810139999E-2</v>
      </c>
      <c r="Q1453" s="9">
        <v>5.639405711928E-2</v>
      </c>
      <c r="R1453" s="9">
        <v>5.7714398355439997E-2</v>
      </c>
      <c r="S1453" s="9">
        <v>3.1770311051979999E-2</v>
      </c>
      <c r="T1453" s="9">
        <v>7.1805300666759997E-2</v>
      </c>
      <c r="U1453" s="9">
        <v>5.976545207773E-2</v>
      </c>
      <c r="V1453" s="9">
        <v>2.1105614524879999E-2</v>
      </c>
      <c r="W1453" s="9">
        <v>8.5689314263839994E-2</v>
      </c>
      <c r="X1453" s="9">
        <v>0</v>
      </c>
      <c r="Y1453" s="9">
        <v>3.171899607532E-2</v>
      </c>
      <c r="Z1453" s="9">
        <v>7.4545191524259993E-2</v>
      </c>
      <c r="AA1453" s="9">
        <v>0.1127232282271</v>
      </c>
      <c r="AB1453" s="9">
        <v>3.513218452551E-2</v>
      </c>
      <c r="AC1453" s="9">
        <v>9.1461687367570002E-2</v>
      </c>
      <c r="AD1453" s="9">
        <v>7.3251533597580007E-2</v>
      </c>
      <c r="AE1453" s="9">
        <v>6.8591670238140001E-2</v>
      </c>
      <c r="AF1453" s="9">
        <v>3.9284120890179998E-2</v>
      </c>
      <c r="AG1453" s="9">
        <v>0</v>
      </c>
      <c r="AH1453" s="9">
        <v>2.9914719451379999E-2</v>
      </c>
      <c r="AI1453" s="9">
        <v>6.8528737069590007E-2</v>
      </c>
      <c r="AJ1453" s="9">
        <v>4.0995865399630002E-2</v>
      </c>
      <c r="AK1453" s="9">
        <v>5.7674719339029998E-2</v>
      </c>
      <c r="AL1453" s="9">
        <v>9.2623184265140004E-2</v>
      </c>
      <c r="AM1453" s="9">
        <v>2.2799622268150001E-2</v>
      </c>
      <c r="AN1453" s="9">
        <v>0</v>
      </c>
      <c r="AO1453" s="9">
        <v>0</v>
      </c>
      <c r="AP1453" s="9">
        <v>5.641900501706E-2</v>
      </c>
      <c r="AQ1453" s="9">
        <v>6.5272582789069999E-2</v>
      </c>
      <c r="AR1453" s="9">
        <v>5.637344912687E-2</v>
      </c>
      <c r="AS1453" s="9">
        <v>6.2460363363350001E-2</v>
      </c>
      <c r="AT1453" s="9">
        <v>6.0568232907969997E-2</v>
      </c>
      <c r="AU1453" s="9">
        <v>5.9741170094880003E-2</v>
      </c>
      <c r="AV1453" s="9">
        <v>3.5143161687799997E-2</v>
      </c>
      <c r="AW1453" s="9">
        <v>3.9284120890179998E-2</v>
      </c>
      <c r="AX1453" s="9">
        <v>9.6478250587660005E-2</v>
      </c>
      <c r="AY1453" s="9">
        <v>6.8591670238140001E-2</v>
      </c>
      <c r="AZ1453" s="9">
        <v>5.643717718467E-2</v>
      </c>
    </row>
    <row r="1454" spans="1:52" x14ac:dyDescent="0.35">
      <c r="A1454" t="s">
        <v>815</v>
      </c>
      <c r="B1454" s="9">
        <v>5.5389743940989999E-2</v>
      </c>
      <c r="C1454" s="9">
        <v>8.212950875352E-2</v>
      </c>
      <c r="D1454" s="9">
        <v>3.0148048796129999E-2</v>
      </c>
      <c r="E1454" s="9">
        <v>4.2388268814570002E-2</v>
      </c>
      <c r="F1454" s="9">
        <v>0.1192940466017</v>
      </c>
      <c r="G1454" s="9">
        <v>9.4143995829730001E-2</v>
      </c>
      <c r="H1454" s="11">
        <v>0.10696340963339999</v>
      </c>
      <c r="I1454" s="9">
        <v>1.6546821072870001E-2</v>
      </c>
      <c r="J1454" s="9">
        <v>5.6314043861920002E-2</v>
      </c>
      <c r="K1454" s="9">
        <v>1.395617133694E-2</v>
      </c>
      <c r="L1454" s="9">
        <v>6.3158277441769994E-2</v>
      </c>
      <c r="M1454" s="9">
        <v>3.4177931543419998E-2</v>
      </c>
      <c r="N1454" s="9">
        <v>5.1593986497630001E-2</v>
      </c>
      <c r="O1454" s="9">
        <v>6.3505648492110003E-2</v>
      </c>
      <c r="P1454" s="9">
        <v>4.6284813080120002E-2</v>
      </c>
      <c r="Q1454" s="9">
        <v>4.1621404839080001E-2</v>
      </c>
      <c r="R1454" s="9">
        <v>4.4518186114069998E-2</v>
      </c>
      <c r="S1454" s="9">
        <v>4.4852338165649999E-2</v>
      </c>
      <c r="T1454" s="9">
        <v>6.7987063296789996E-2</v>
      </c>
      <c r="U1454" s="9">
        <v>6.102968450369E-2</v>
      </c>
      <c r="V1454" s="9">
        <v>9.3541621718270004E-2</v>
      </c>
      <c r="W1454" s="9">
        <v>0.1070112115067</v>
      </c>
      <c r="X1454" s="9">
        <v>7.1632273182729994E-2</v>
      </c>
      <c r="Y1454" s="9">
        <v>6.5929853400800001E-2</v>
      </c>
      <c r="Z1454" s="9">
        <v>4.165524882998E-2</v>
      </c>
      <c r="AA1454" s="9">
        <v>7.6079862635650003E-2</v>
      </c>
      <c r="AB1454" s="9">
        <v>5.0415029965969999E-2</v>
      </c>
      <c r="AC1454" s="9">
        <v>0.11890539130110001</v>
      </c>
      <c r="AD1454" s="9">
        <v>6.2212044998429999E-2</v>
      </c>
      <c r="AE1454" s="9">
        <v>6.6496964409730006E-2</v>
      </c>
      <c r="AF1454" s="9">
        <v>1.4395864011589999E-2</v>
      </c>
      <c r="AG1454" s="9">
        <v>0</v>
      </c>
      <c r="AH1454" s="9">
        <v>0</v>
      </c>
      <c r="AI1454" s="9">
        <v>8.3510123221190002E-2</v>
      </c>
      <c r="AJ1454" s="9">
        <v>4.1495504064559999E-2</v>
      </c>
      <c r="AK1454" s="9">
        <v>6.9360008814429996E-2</v>
      </c>
      <c r="AL1454" s="9">
        <v>5.205799216557E-2</v>
      </c>
      <c r="AM1454" s="9">
        <v>6.1240824664190001E-2</v>
      </c>
      <c r="AN1454" s="9">
        <v>8.1339866454550006E-2</v>
      </c>
      <c r="AO1454" s="9">
        <v>0</v>
      </c>
      <c r="AP1454" s="9">
        <v>4.6388334717550002E-2</v>
      </c>
      <c r="AQ1454" s="9">
        <v>8.8456384632960003E-2</v>
      </c>
      <c r="AR1454" s="9">
        <v>5.2561092141760003E-2</v>
      </c>
      <c r="AS1454" s="9">
        <v>5.8958390887910002E-2</v>
      </c>
      <c r="AT1454" s="9">
        <v>6.713795416875E-2</v>
      </c>
      <c r="AU1454" s="9">
        <v>6.6434308725780003E-2</v>
      </c>
      <c r="AV1454" s="9">
        <v>0</v>
      </c>
      <c r="AW1454" s="9">
        <v>1.4395864011589999E-2</v>
      </c>
      <c r="AX1454" s="9">
        <v>7.2634606626269999E-2</v>
      </c>
      <c r="AY1454" s="9">
        <v>6.6496964409730006E-2</v>
      </c>
      <c r="AZ1454" s="9">
        <v>5.2620510473790003E-2</v>
      </c>
    </row>
    <row r="1455" spans="1:52" x14ac:dyDescent="0.35">
      <c r="A1455" t="s">
        <v>816</v>
      </c>
      <c r="B1455" s="9">
        <v>3.1671819768120002E-2</v>
      </c>
      <c r="C1455" s="9">
        <v>4.4205261514059999E-2</v>
      </c>
      <c r="D1455" s="9">
        <v>1.8816076013790001E-2</v>
      </c>
      <c r="E1455" s="9">
        <v>6.7532124106360003E-2</v>
      </c>
      <c r="F1455" s="9">
        <v>9.0373997206510001E-2</v>
      </c>
      <c r="G1455" s="9">
        <v>3.4583689160900002E-2</v>
      </c>
      <c r="H1455" s="9">
        <v>6.30209695288E-2</v>
      </c>
      <c r="I1455" s="9">
        <v>1.7558789868420001E-2</v>
      </c>
      <c r="J1455" s="9">
        <v>0</v>
      </c>
      <c r="K1455" s="9">
        <v>5.4246480572539999E-3</v>
      </c>
      <c r="L1455" s="9">
        <v>2.477851450419E-2</v>
      </c>
      <c r="M1455" s="9">
        <v>1.9116393498230001E-2</v>
      </c>
      <c r="N1455" s="9">
        <v>2.5895416992450002E-2</v>
      </c>
      <c r="O1455" s="9">
        <v>5.7162815724030001E-2</v>
      </c>
      <c r="P1455" s="9">
        <v>4.9498282408760003E-2</v>
      </c>
      <c r="Q1455" s="9">
        <v>1.208387501927E-2</v>
      </c>
      <c r="R1455" s="9">
        <v>3.532467855581E-2</v>
      </c>
      <c r="S1455" s="9">
        <v>4.0334800808890002E-3</v>
      </c>
      <c r="T1455" s="9">
        <v>4.0848197865119999E-2</v>
      </c>
      <c r="U1455" s="9">
        <v>2.977679177173E-2</v>
      </c>
      <c r="V1455" s="9">
        <v>3.6716708099400003E-2</v>
      </c>
      <c r="W1455" s="9">
        <v>0</v>
      </c>
      <c r="X1455" s="9">
        <v>3.0285949305669999E-2</v>
      </c>
      <c r="Y1455" s="9">
        <v>1.6518103883289999E-2</v>
      </c>
      <c r="Z1455" s="9">
        <v>7.8964883405110001E-2</v>
      </c>
      <c r="AA1455" s="9">
        <v>1.8558807494999999E-2</v>
      </c>
      <c r="AB1455" s="9">
        <v>0.1541385255487</v>
      </c>
      <c r="AC1455" s="9">
        <v>6.8367191324059995E-2</v>
      </c>
      <c r="AD1455" s="9">
        <v>3.1633591708660001E-2</v>
      </c>
      <c r="AE1455" s="9">
        <v>0</v>
      </c>
      <c r="AF1455" s="9">
        <v>0</v>
      </c>
      <c r="AG1455" s="9">
        <v>0</v>
      </c>
      <c r="AH1455" s="9">
        <v>1.56376929421E-2</v>
      </c>
      <c r="AI1455" s="9">
        <v>4.2511991189709997E-2</v>
      </c>
      <c r="AJ1455" s="9">
        <v>4.1498465605549997E-2</v>
      </c>
      <c r="AK1455" s="9">
        <v>1.9114866920230001E-2</v>
      </c>
      <c r="AL1455" s="9">
        <v>1.839133151406E-2</v>
      </c>
      <c r="AM1455" s="9">
        <v>3.2873303469240001E-2</v>
      </c>
      <c r="AN1455" s="9">
        <v>4.1790039165359998E-2</v>
      </c>
      <c r="AO1455" s="9">
        <v>0</v>
      </c>
      <c r="AP1455" s="9">
        <v>3.3660044142369998E-2</v>
      </c>
      <c r="AQ1455" s="9">
        <v>5.4357350757909997E-2</v>
      </c>
      <c r="AR1455" s="9">
        <v>3.4998988008329998E-2</v>
      </c>
      <c r="AS1455" s="9">
        <v>2.7474240983230001E-2</v>
      </c>
      <c r="AT1455" s="9">
        <v>5.1747695883020001E-2</v>
      </c>
      <c r="AU1455" s="9">
        <v>4.900058856773E-2</v>
      </c>
      <c r="AV1455" s="9">
        <v>0</v>
      </c>
      <c r="AW1455" s="9">
        <v>0</v>
      </c>
      <c r="AX1455" s="9">
        <v>0</v>
      </c>
      <c r="AY1455" s="9">
        <v>0</v>
      </c>
      <c r="AZ1455" s="9">
        <v>3.4071425395250002E-2</v>
      </c>
    </row>
    <row r="1456" spans="1:52" x14ac:dyDescent="0.35">
      <c r="A1456" t="s">
        <v>817</v>
      </c>
      <c r="B1456" s="9">
        <v>0</v>
      </c>
      <c r="C1456" s="9">
        <v>0</v>
      </c>
      <c r="D1456" s="9">
        <v>0</v>
      </c>
      <c r="E1456" s="9">
        <v>0</v>
      </c>
      <c r="F1456" s="9">
        <v>0</v>
      </c>
      <c r="G1456" s="9">
        <v>0</v>
      </c>
      <c r="H1456" s="9">
        <v>0</v>
      </c>
      <c r="I1456" s="9">
        <v>0</v>
      </c>
      <c r="J1456" s="9">
        <v>0</v>
      </c>
      <c r="K1456" s="9">
        <v>0</v>
      </c>
      <c r="L1456" s="9">
        <v>0</v>
      </c>
      <c r="M1456" s="9">
        <v>0</v>
      </c>
      <c r="N1456" s="9">
        <v>0</v>
      </c>
      <c r="O1456" s="9">
        <v>0</v>
      </c>
      <c r="P1456" s="9">
        <v>0</v>
      </c>
      <c r="Q1456" s="9">
        <v>0</v>
      </c>
      <c r="R1456" s="9">
        <v>0</v>
      </c>
      <c r="S1456" s="9">
        <v>0</v>
      </c>
      <c r="T1456" s="9">
        <v>0</v>
      </c>
      <c r="U1456" s="9">
        <v>0</v>
      </c>
      <c r="V1456" s="9">
        <v>0</v>
      </c>
      <c r="W1456" s="9">
        <v>0</v>
      </c>
      <c r="X1456" s="9">
        <v>0</v>
      </c>
      <c r="Y1456" s="9">
        <v>0</v>
      </c>
      <c r="Z1456" s="9">
        <v>0</v>
      </c>
      <c r="AA1456" s="9">
        <v>0</v>
      </c>
      <c r="AB1456" s="9">
        <v>0</v>
      </c>
      <c r="AC1456" s="9">
        <v>0</v>
      </c>
      <c r="AD1456" s="9">
        <v>0</v>
      </c>
      <c r="AE1456" s="9">
        <v>0</v>
      </c>
      <c r="AF1456" s="9">
        <v>0</v>
      </c>
      <c r="AG1456" s="9">
        <v>0</v>
      </c>
      <c r="AH1456" s="9">
        <v>0</v>
      </c>
      <c r="AI1456" s="9">
        <v>0</v>
      </c>
      <c r="AJ1456" s="9">
        <v>0</v>
      </c>
      <c r="AK1456" s="9">
        <v>0</v>
      </c>
      <c r="AL1456" s="9">
        <v>0</v>
      </c>
      <c r="AM1456" s="9">
        <v>0</v>
      </c>
      <c r="AN1456" s="9">
        <v>0</v>
      </c>
      <c r="AO1456" s="9">
        <v>0</v>
      </c>
      <c r="AP1456" s="9">
        <v>0</v>
      </c>
      <c r="AQ1456" s="9">
        <v>0</v>
      </c>
      <c r="AR1456" s="9">
        <v>0</v>
      </c>
      <c r="AS1456" s="9">
        <v>0</v>
      </c>
      <c r="AT1456" s="9">
        <v>0</v>
      </c>
      <c r="AU1456" s="9">
        <v>0</v>
      </c>
      <c r="AV1456" s="9">
        <v>0</v>
      </c>
      <c r="AW1456" s="9">
        <v>0</v>
      </c>
      <c r="AX1456" s="9">
        <v>0</v>
      </c>
      <c r="AY1456" s="9">
        <v>0</v>
      </c>
      <c r="AZ1456" s="9">
        <v>0</v>
      </c>
    </row>
    <row r="1457" spans="1:52" x14ac:dyDescent="0.35">
      <c r="A1457" t="s">
        <v>818</v>
      </c>
      <c r="B1457" s="9">
        <v>3.8237114741890003E-2</v>
      </c>
      <c r="C1457" s="9">
        <v>5.7853578021880001E-2</v>
      </c>
      <c r="D1457" s="9">
        <v>1.9705979507569998E-2</v>
      </c>
      <c r="E1457" s="9">
        <v>1.7992441804480001E-2</v>
      </c>
      <c r="F1457" s="9">
        <v>6.0313681983920002E-2</v>
      </c>
      <c r="G1457" s="9">
        <v>0</v>
      </c>
      <c r="H1457" s="9">
        <v>3.0742921928210001E-2</v>
      </c>
      <c r="I1457" s="9">
        <v>3.6104319365550003E-2</v>
      </c>
      <c r="J1457" s="9">
        <v>5.5943831877009999E-2</v>
      </c>
      <c r="K1457" s="9">
        <v>4.5735752691269997E-2</v>
      </c>
      <c r="L1457" s="9">
        <v>2.80240656891E-2</v>
      </c>
      <c r="M1457" s="9">
        <v>1.196102103049E-2</v>
      </c>
      <c r="N1457" s="9">
        <v>4.6568654196990002E-2</v>
      </c>
      <c r="O1457" s="9">
        <v>6.1879459129119997E-2</v>
      </c>
      <c r="P1457" s="9">
        <v>3.2158962562590002E-2</v>
      </c>
      <c r="Q1457" s="9">
        <v>3.1624065561049998E-2</v>
      </c>
      <c r="R1457" s="9">
        <v>3.195632890537E-2</v>
      </c>
      <c r="S1457" s="9">
        <v>3.910885806357E-2</v>
      </c>
      <c r="T1457" s="9">
        <v>4.2521860085930001E-2</v>
      </c>
      <c r="U1457" s="9">
        <v>4.1495457232359999E-2</v>
      </c>
      <c r="V1457" s="9">
        <v>0</v>
      </c>
      <c r="W1457" s="9">
        <v>7.0466186576209996E-2</v>
      </c>
      <c r="X1457" s="9">
        <v>0</v>
      </c>
      <c r="Y1457" s="9">
        <v>2.2675773162580001E-2</v>
      </c>
      <c r="Z1457" s="9">
        <v>0</v>
      </c>
      <c r="AA1457" s="9">
        <v>4.8591910214830003E-2</v>
      </c>
      <c r="AB1457" s="9">
        <v>0</v>
      </c>
      <c r="AC1457" s="9">
        <v>2.182431009665E-2</v>
      </c>
      <c r="AD1457" s="9">
        <v>2.2740961637029999E-2</v>
      </c>
      <c r="AE1457" s="9">
        <v>3.1803529258060001E-2</v>
      </c>
      <c r="AF1457" s="9">
        <v>0</v>
      </c>
      <c r="AG1457" s="9">
        <v>0</v>
      </c>
      <c r="AH1457" s="9">
        <v>1.6360360872030001E-2</v>
      </c>
      <c r="AI1457" s="9">
        <v>3.2140126557370002E-2</v>
      </c>
      <c r="AJ1457" s="9">
        <v>4.0867268021570001E-2</v>
      </c>
      <c r="AK1457" s="9">
        <v>1.8733174934809999E-2</v>
      </c>
      <c r="AL1457" s="9">
        <v>3.744942634679E-2</v>
      </c>
      <c r="AM1457" s="9">
        <v>0</v>
      </c>
      <c r="AN1457" s="9">
        <v>0</v>
      </c>
      <c r="AO1457" s="9">
        <v>0</v>
      </c>
      <c r="AP1457" s="9">
        <v>2.508434547423E-2</v>
      </c>
      <c r="AQ1457" s="9">
        <v>3.3968451310289999E-2</v>
      </c>
      <c r="AR1457" s="9">
        <v>2.3407098058760002E-2</v>
      </c>
      <c r="AS1457" s="9">
        <v>5.6946767790539997E-2</v>
      </c>
      <c r="AT1457" s="9">
        <v>2.7402008461349998E-2</v>
      </c>
      <c r="AU1457" s="9">
        <v>2.594733001407E-2</v>
      </c>
      <c r="AV1457" s="9">
        <v>0</v>
      </c>
      <c r="AW1457" s="9">
        <v>0</v>
      </c>
      <c r="AX1457" s="9">
        <v>4.4733549346129997E-2</v>
      </c>
      <c r="AY1457" s="9">
        <v>3.1803529258060001E-2</v>
      </c>
      <c r="AZ1457" s="9">
        <v>2.3433558900189999E-2</v>
      </c>
    </row>
    <row r="1458" spans="1:52" x14ac:dyDescent="0.35">
      <c r="A1458" t="s">
        <v>391</v>
      </c>
      <c r="B1458" s="9">
        <v>1</v>
      </c>
      <c r="C1458" s="9">
        <v>1</v>
      </c>
      <c r="D1458" s="9">
        <v>1</v>
      </c>
      <c r="E1458" s="9">
        <v>1</v>
      </c>
      <c r="F1458" s="9">
        <v>1</v>
      </c>
      <c r="G1458" s="9">
        <v>1</v>
      </c>
      <c r="H1458" s="9">
        <v>1</v>
      </c>
      <c r="I1458" s="9">
        <v>1</v>
      </c>
      <c r="J1458" s="9">
        <v>1</v>
      </c>
      <c r="K1458" s="9">
        <v>1</v>
      </c>
      <c r="L1458" s="9">
        <v>1</v>
      </c>
      <c r="M1458" s="9">
        <v>1</v>
      </c>
      <c r="N1458" s="9">
        <v>1</v>
      </c>
      <c r="O1458" s="9">
        <v>1</v>
      </c>
      <c r="P1458" s="9">
        <v>1</v>
      </c>
      <c r="Q1458" s="9">
        <v>1</v>
      </c>
      <c r="R1458" s="9">
        <v>1</v>
      </c>
      <c r="S1458" s="9">
        <v>1</v>
      </c>
      <c r="T1458" s="9">
        <v>1</v>
      </c>
      <c r="U1458" s="9">
        <v>1</v>
      </c>
      <c r="V1458" s="9">
        <v>1</v>
      </c>
      <c r="W1458" s="9">
        <v>1</v>
      </c>
      <c r="X1458" s="9">
        <v>1</v>
      </c>
      <c r="Y1458" s="9">
        <v>1</v>
      </c>
      <c r="Z1458" s="9">
        <v>1</v>
      </c>
      <c r="AA1458" s="9">
        <v>1</v>
      </c>
      <c r="AB1458" s="9">
        <v>1</v>
      </c>
      <c r="AC1458" s="9">
        <v>1</v>
      </c>
      <c r="AD1458" s="9">
        <v>1</v>
      </c>
      <c r="AE1458" s="9">
        <v>1</v>
      </c>
      <c r="AF1458" s="9">
        <v>1</v>
      </c>
      <c r="AG1458" s="9">
        <v>1</v>
      </c>
      <c r="AH1458" s="9">
        <v>1</v>
      </c>
      <c r="AI1458" s="9">
        <v>1</v>
      </c>
      <c r="AJ1458" s="9">
        <v>1</v>
      </c>
      <c r="AK1458" s="9">
        <v>1</v>
      </c>
      <c r="AL1458" s="9">
        <v>1</v>
      </c>
      <c r="AM1458" s="9">
        <v>1</v>
      </c>
      <c r="AN1458" s="9">
        <v>1</v>
      </c>
      <c r="AO1458" s="9">
        <v>1</v>
      </c>
      <c r="AP1458" s="9">
        <v>1</v>
      </c>
      <c r="AQ1458" s="9">
        <v>1</v>
      </c>
      <c r="AR1458" s="9">
        <v>1</v>
      </c>
      <c r="AS1458" s="9">
        <v>1</v>
      </c>
      <c r="AT1458" s="9">
        <v>1</v>
      </c>
      <c r="AU1458" s="9">
        <v>1</v>
      </c>
      <c r="AV1458" s="9">
        <v>1</v>
      </c>
      <c r="AW1458" s="9">
        <v>1</v>
      </c>
      <c r="AX1458" s="9">
        <v>1</v>
      </c>
      <c r="AY1458" s="9">
        <v>1</v>
      </c>
      <c r="AZ1458" s="9">
        <v>1</v>
      </c>
    </row>
    <row r="1459" spans="1:52" x14ac:dyDescent="0.35">
      <c r="A1459" t="s">
        <v>341</v>
      </c>
      <c r="B1459" s="6">
        <v>605</v>
      </c>
      <c r="C1459" s="6">
        <v>284</v>
      </c>
      <c r="D1459" s="6">
        <v>318</v>
      </c>
      <c r="E1459" s="6">
        <v>95</v>
      </c>
      <c r="F1459" s="6">
        <v>83</v>
      </c>
      <c r="G1459" s="6">
        <v>106</v>
      </c>
      <c r="H1459" s="6">
        <v>189</v>
      </c>
      <c r="I1459" s="6">
        <v>83</v>
      </c>
      <c r="J1459" s="6">
        <v>82</v>
      </c>
      <c r="K1459" s="6">
        <v>156</v>
      </c>
      <c r="L1459" s="6">
        <v>205</v>
      </c>
      <c r="M1459" s="6">
        <v>95</v>
      </c>
      <c r="N1459" s="6">
        <v>168</v>
      </c>
      <c r="O1459" s="6">
        <v>136</v>
      </c>
      <c r="P1459" s="6">
        <v>114</v>
      </c>
      <c r="Q1459" s="6">
        <v>88</v>
      </c>
      <c r="R1459" s="6">
        <v>202</v>
      </c>
      <c r="S1459" s="6">
        <v>127</v>
      </c>
      <c r="T1459" s="6">
        <v>276</v>
      </c>
      <c r="U1459" s="6">
        <v>403</v>
      </c>
      <c r="V1459" s="6">
        <v>31</v>
      </c>
      <c r="W1459" s="6">
        <v>15</v>
      </c>
      <c r="X1459" s="6">
        <v>17</v>
      </c>
      <c r="Y1459" s="6">
        <v>42</v>
      </c>
      <c r="Z1459" s="6">
        <v>28</v>
      </c>
      <c r="AA1459" s="6">
        <v>51</v>
      </c>
      <c r="AB1459" s="6">
        <v>17</v>
      </c>
      <c r="AC1459" s="6">
        <v>34</v>
      </c>
      <c r="AD1459" s="6">
        <v>46</v>
      </c>
      <c r="AE1459" s="6">
        <v>42</v>
      </c>
      <c r="AF1459" s="6">
        <v>48</v>
      </c>
      <c r="AG1459" s="6">
        <v>12</v>
      </c>
      <c r="AH1459" s="6">
        <v>33</v>
      </c>
      <c r="AI1459" s="6">
        <v>110</v>
      </c>
      <c r="AJ1459" s="6">
        <v>94</v>
      </c>
      <c r="AK1459" s="6">
        <v>44</v>
      </c>
      <c r="AL1459" s="6">
        <v>102</v>
      </c>
      <c r="AM1459" s="6">
        <v>62</v>
      </c>
      <c r="AN1459" s="6">
        <v>8</v>
      </c>
      <c r="AO1459" s="6">
        <v>19</v>
      </c>
      <c r="AP1459" s="6">
        <v>183</v>
      </c>
      <c r="AQ1459" s="6">
        <v>100</v>
      </c>
      <c r="AR1459" s="6">
        <v>348</v>
      </c>
      <c r="AS1459" s="6">
        <v>257</v>
      </c>
      <c r="AT1459" s="6">
        <v>225</v>
      </c>
      <c r="AU1459" s="6">
        <v>239</v>
      </c>
      <c r="AV1459" s="6">
        <v>36</v>
      </c>
      <c r="AW1459" s="6">
        <v>48</v>
      </c>
      <c r="AX1459" s="6">
        <v>30</v>
      </c>
      <c r="AY1459" s="6">
        <v>42</v>
      </c>
      <c r="AZ1459" s="6">
        <v>346</v>
      </c>
    </row>
    <row r="1460" spans="1:52" x14ac:dyDescent="0.35">
      <c r="A1460" t="s">
        <v>819</v>
      </c>
    </row>
    <row r="1461" spans="1:52" x14ac:dyDescent="0.35">
      <c r="A1461" t="s">
        <v>343</v>
      </c>
    </row>
    <row r="1465" spans="1:52" x14ac:dyDescent="0.35">
      <c r="A1465" s="3" t="s">
        <v>337</v>
      </c>
    </row>
    <row r="1466" spans="1:52" x14ac:dyDescent="0.35">
      <c r="A1466" t="s">
        <v>138</v>
      </c>
    </row>
    <row r="1467" spans="1:52" x14ac:dyDescent="0.35">
      <c r="A1467" s="4" t="s">
        <v>338</v>
      </c>
      <c r="B1467" s="4" t="s">
        <v>408</v>
      </c>
      <c r="C1467" s="4" t="s">
        <v>409</v>
      </c>
    </row>
    <row r="1468" spans="1:52" x14ac:dyDescent="0.35">
      <c r="A1468" t="s">
        <v>820</v>
      </c>
      <c r="B1468" s="9">
        <v>0.13568193576099999</v>
      </c>
      <c r="C1468" s="6">
        <v>159</v>
      </c>
    </row>
    <row r="1469" spans="1:52" x14ac:dyDescent="0.35">
      <c r="A1469" t="s">
        <v>821</v>
      </c>
      <c r="B1469" s="11">
        <v>0.14240415419169999</v>
      </c>
      <c r="C1469" s="6">
        <v>163</v>
      </c>
    </row>
    <row r="1470" spans="1:52" x14ac:dyDescent="0.35">
      <c r="A1470" t="s">
        <v>822</v>
      </c>
      <c r="B1470" s="11">
        <v>0.15768060614400001</v>
      </c>
      <c r="C1470" s="6">
        <v>177</v>
      </c>
    </row>
    <row r="1471" spans="1:52" x14ac:dyDescent="0.35">
      <c r="A1471" t="s">
        <v>823</v>
      </c>
      <c r="B1471" s="9">
        <v>0.13279998052850001</v>
      </c>
      <c r="C1471" s="6">
        <v>154</v>
      </c>
    </row>
    <row r="1472" spans="1:52" x14ac:dyDescent="0.35">
      <c r="A1472" t="s">
        <v>824</v>
      </c>
      <c r="B1472" s="10">
        <v>8.2703619361710001E-2</v>
      </c>
      <c r="C1472" s="6">
        <v>98</v>
      </c>
    </row>
    <row r="1473" spans="1:3" x14ac:dyDescent="0.35">
      <c r="A1473" t="s">
        <v>825</v>
      </c>
      <c r="B1473" s="9">
        <v>0.13402727599809999</v>
      </c>
      <c r="C1473" s="6">
        <v>151</v>
      </c>
    </row>
    <row r="1474" spans="1:3" x14ac:dyDescent="0.35">
      <c r="A1474" t="s">
        <v>826</v>
      </c>
      <c r="B1474" s="10">
        <v>7.2367974588910006E-2</v>
      </c>
      <c r="C1474" s="6">
        <v>81</v>
      </c>
    </row>
    <row r="1475" spans="1:3" x14ac:dyDescent="0.35">
      <c r="A1475" t="s">
        <v>827</v>
      </c>
      <c r="B1475" s="10">
        <v>7.4244950387689995E-2</v>
      </c>
      <c r="C1475" s="6">
        <v>88</v>
      </c>
    </row>
    <row r="1476" spans="1:3" x14ac:dyDescent="0.35">
      <c r="A1476" t="s">
        <v>828</v>
      </c>
      <c r="B1476" s="9">
        <v>0.1123871921837</v>
      </c>
      <c r="C1476" s="6">
        <v>121</v>
      </c>
    </row>
    <row r="1477" spans="1:3" x14ac:dyDescent="0.35">
      <c r="A1477" t="s">
        <v>829</v>
      </c>
      <c r="B1477" s="11">
        <v>0.15605376044220001</v>
      </c>
      <c r="C1477" s="6">
        <v>170</v>
      </c>
    </row>
    <row r="1478" spans="1:3" x14ac:dyDescent="0.35">
      <c r="A1478" t="s">
        <v>830</v>
      </c>
      <c r="B1478" s="9">
        <v>0.13285566926049999</v>
      </c>
      <c r="C1478" s="6">
        <v>158</v>
      </c>
    </row>
    <row r="1479" spans="1:3" x14ac:dyDescent="0.35">
      <c r="A1479" t="s">
        <v>831</v>
      </c>
      <c r="B1479" s="9">
        <v>0.11227142921780001</v>
      </c>
      <c r="C1479" s="6">
        <v>136</v>
      </c>
    </row>
    <row r="1480" spans="1:3" x14ac:dyDescent="0.35">
      <c r="A1480" t="s">
        <v>427</v>
      </c>
      <c r="B1480" s="10">
        <v>4.7687051590790001E-2</v>
      </c>
      <c r="C1480" s="6">
        <v>54</v>
      </c>
    </row>
    <row r="1481" spans="1:3" x14ac:dyDescent="0.35">
      <c r="A1481" t="s">
        <v>391</v>
      </c>
      <c r="B1481" s="11">
        <v>1</v>
      </c>
      <c r="C1481" s="6">
        <v>1144</v>
      </c>
    </row>
    <row r="1482" spans="1:3" x14ac:dyDescent="0.35">
      <c r="A1482" t="s">
        <v>341</v>
      </c>
      <c r="B1482" s="6">
        <v>1144</v>
      </c>
    </row>
    <row r="1483" spans="1:3" x14ac:dyDescent="0.35">
      <c r="A1483" t="s">
        <v>832</v>
      </c>
    </row>
    <row r="1484" spans="1:3" x14ac:dyDescent="0.35">
      <c r="A1484" t="s">
        <v>343</v>
      </c>
    </row>
    <row r="1488" spans="1:3" x14ac:dyDescent="0.35">
      <c r="A1488" s="3" t="s">
        <v>337</v>
      </c>
    </row>
    <row r="1489" spans="1:52" x14ac:dyDescent="0.35">
      <c r="A1489" t="s">
        <v>140</v>
      </c>
    </row>
    <row r="1490" spans="1:52" ht="130.5" x14ac:dyDescent="0.35">
      <c r="A1490" s="4" t="s">
        <v>393</v>
      </c>
      <c r="B1490" s="4" t="s">
        <v>344</v>
      </c>
      <c r="C1490" s="4" t="s">
        <v>345</v>
      </c>
      <c r="D1490" s="4" t="s">
        <v>346</v>
      </c>
      <c r="E1490" s="4" t="s">
        <v>347</v>
      </c>
      <c r="F1490" s="4" t="s">
        <v>348</v>
      </c>
      <c r="G1490" s="4" t="s">
        <v>349</v>
      </c>
      <c r="H1490" s="4" t="s">
        <v>350</v>
      </c>
      <c r="I1490" s="4" t="s">
        <v>351</v>
      </c>
      <c r="J1490" s="4" t="s">
        <v>352</v>
      </c>
      <c r="K1490" s="4" t="s">
        <v>353</v>
      </c>
      <c r="L1490" s="4" t="s">
        <v>354</v>
      </c>
      <c r="M1490" s="4" t="s">
        <v>355</v>
      </c>
      <c r="N1490" s="4" t="s">
        <v>356</v>
      </c>
      <c r="O1490" s="4" t="s">
        <v>357</v>
      </c>
      <c r="P1490" s="4" t="s">
        <v>358</v>
      </c>
      <c r="Q1490" s="4" t="s">
        <v>359</v>
      </c>
      <c r="R1490" s="4" t="s">
        <v>360</v>
      </c>
      <c r="S1490" s="4" t="s">
        <v>361</v>
      </c>
      <c r="T1490" s="4" t="s">
        <v>362</v>
      </c>
      <c r="U1490" s="4" t="s">
        <v>363</v>
      </c>
      <c r="V1490" s="4" t="s">
        <v>364</v>
      </c>
      <c r="W1490" s="4" t="s">
        <v>365</v>
      </c>
      <c r="X1490" s="4" t="s">
        <v>366</v>
      </c>
      <c r="Y1490" s="4" t="s">
        <v>367</v>
      </c>
      <c r="Z1490" s="4" t="s">
        <v>368</v>
      </c>
      <c r="AA1490" s="4" t="s">
        <v>369</v>
      </c>
      <c r="AB1490" s="4" t="s">
        <v>370</v>
      </c>
      <c r="AC1490" s="4" t="s">
        <v>371</v>
      </c>
      <c r="AD1490" s="4" t="s">
        <v>372</v>
      </c>
      <c r="AE1490" s="4" t="s">
        <v>373</v>
      </c>
      <c r="AF1490" s="4" t="s">
        <v>374</v>
      </c>
      <c r="AG1490" s="4" t="s">
        <v>375</v>
      </c>
      <c r="AH1490" s="4" t="s">
        <v>376</v>
      </c>
      <c r="AI1490" s="4" t="s">
        <v>377</v>
      </c>
      <c r="AJ1490" s="4" t="s">
        <v>378</v>
      </c>
      <c r="AK1490" s="4" t="s">
        <v>379</v>
      </c>
      <c r="AL1490" s="4" t="s">
        <v>380</v>
      </c>
      <c r="AM1490" s="4" t="s">
        <v>381</v>
      </c>
      <c r="AN1490" s="4" t="s">
        <v>382</v>
      </c>
      <c r="AO1490" s="4" t="s">
        <v>383</v>
      </c>
      <c r="AP1490" s="4" t="s">
        <v>384</v>
      </c>
      <c r="AQ1490" s="4" t="s">
        <v>385</v>
      </c>
      <c r="AR1490" s="4" t="s">
        <v>386</v>
      </c>
      <c r="AS1490" s="4" t="s">
        <v>387</v>
      </c>
      <c r="AT1490" s="4" t="s">
        <v>182</v>
      </c>
      <c r="AU1490" s="4" t="s">
        <v>388</v>
      </c>
      <c r="AV1490" s="4" t="s">
        <v>298</v>
      </c>
      <c r="AW1490" s="4" t="s">
        <v>389</v>
      </c>
      <c r="AX1490" s="4" t="s">
        <v>299</v>
      </c>
      <c r="AY1490" s="4" t="s">
        <v>390</v>
      </c>
      <c r="AZ1490" s="4" t="s">
        <v>391</v>
      </c>
    </row>
    <row r="1491" spans="1:52" x14ac:dyDescent="0.35">
      <c r="A1491" t="s">
        <v>820</v>
      </c>
      <c r="B1491" s="9">
        <v>0.13568193576099999</v>
      </c>
      <c r="C1491" s="9">
        <v>0.1245357774392</v>
      </c>
      <c r="D1491" s="9">
        <v>0.14590296985760001</v>
      </c>
      <c r="E1491" s="9">
        <v>0.1117290696258</v>
      </c>
      <c r="F1491" s="9">
        <v>0.12697040656450001</v>
      </c>
      <c r="G1491" s="9">
        <v>0.1146510869951</v>
      </c>
      <c r="H1491" s="9">
        <v>0.1210934058649</v>
      </c>
      <c r="I1491" s="9">
        <v>0.1416943962361</v>
      </c>
      <c r="J1491" s="9">
        <v>0.12634009717799999</v>
      </c>
      <c r="K1491" s="9">
        <v>0.17844310635069999</v>
      </c>
      <c r="L1491" s="9">
        <v>0.12767427729399999</v>
      </c>
      <c r="M1491" s="9">
        <v>0.1357985815935</v>
      </c>
      <c r="N1491" s="9">
        <v>0.11878090571030001</v>
      </c>
      <c r="O1491" s="9">
        <v>0.16448887354790001</v>
      </c>
      <c r="P1491" s="9">
        <v>0.1217076488724</v>
      </c>
      <c r="Q1491" s="9">
        <v>0.1131054675357</v>
      </c>
      <c r="R1491" s="9">
        <v>0.1194210202498</v>
      </c>
      <c r="S1491" s="9">
        <v>0.1395925657406</v>
      </c>
      <c r="T1491" s="9">
        <v>0.1620244653256</v>
      </c>
      <c r="U1491" s="9">
        <v>0.1533186188066</v>
      </c>
      <c r="V1491" s="9">
        <v>0.16252373999629999</v>
      </c>
      <c r="W1491" s="9">
        <v>8.2828479244959993E-2</v>
      </c>
      <c r="X1491" s="9">
        <v>0.13656137896189999</v>
      </c>
      <c r="Y1491" s="9">
        <v>9.2218275266129995E-2</v>
      </c>
      <c r="Z1491" s="9">
        <v>0.1054007675691</v>
      </c>
      <c r="AA1491" s="9">
        <v>0.14455157129249999</v>
      </c>
      <c r="AB1491" s="9">
        <v>0.1002419391421</v>
      </c>
      <c r="AC1491" s="9">
        <v>9.2587452169440004E-2</v>
      </c>
      <c r="AD1491" s="9">
        <v>0.1276223058955</v>
      </c>
      <c r="AE1491" s="9">
        <v>0.1199918580409</v>
      </c>
      <c r="AF1491" s="9">
        <v>0.16679196237810001</v>
      </c>
      <c r="AG1491" s="9">
        <v>0.1488366831007</v>
      </c>
      <c r="AH1491" s="9">
        <v>6.6565121551220005E-2</v>
      </c>
      <c r="AI1491" s="9">
        <v>0.1304322790361</v>
      </c>
      <c r="AJ1491" s="9">
        <v>9.7668706264169999E-2</v>
      </c>
      <c r="AK1491" s="9">
        <v>0.14485676550490001</v>
      </c>
      <c r="AL1491" s="9">
        <v>0.15675783607739999</v>
      </c>
      <c r="AM1491" s="9">
        <v>0.1023527303095</v>
      </c>
      <c r="AN1491" s="9">
        <v>0.1307528956606</v>
      </c>
      <c r="AO1491" s="9">
        <v>2.7305025892489999E-2</v>
      </c>
      <c r="AP1491" s="9">
        <v>0.1422978089486</v>
      </c>
      <c r="AQ1491" s="9">
        <v>0.11879091526920001</v>
      </c>
      <c r="AR1491" s="9">
        <v>0.12749951916819999</v>
      </c>
      <c r="AS1491" s="9">
        <v>0.20451839507399999</v>
      </c>
      <c r="AT1491" s="9">
        <v>0.1265721533253</v>
      </c>
      <c r="AU1491" s="9">
        <v>0.1278481001797</v>
      </c>
      <c r="AV1491" s="9">
        <v>0.18032083662189999</v>
      </c>
      <c r="AW1491" s="9">
        <v>0.16679196237810001</v>
      </c>
      <c r="AX1491" s="9">
        <v>0.11218772531140001</v>
      </c>
      <c r="AY1491" s="9">
        <v>0.1199918580409</v>
      </c>
      <c r="AZ1491" s="9">
        <v>0.12743942984199999</v>
      </c>
    </row>
    <row r="1492" spans="1:52" x14ac:dyDescent="0.35">
      <c r="A1492" t="s">
        <v>821</v>
      </c>
      <c r="B1492" s="9">
        <v>0.14240415419169999</v>
      </c>
      <c r="C1492" s="9">
        <v>0.16128521034019999</v>
      </c>
      <c r="D1492" s="9">
        <v>0.1248009466962</v>
      </c>
      <c r="E1492" s="9">
        <v>0.12995340162079999</v>
      </c>
      <c r="F1492" s="9">
        <v>0.1465508304375</v>
      </c>
      <c r="G1492" s="9">
        <v>0.1406318910455</v>
      </c>
      <c r="H1492" s="9">
        <v>0.1437271671051</v>
      </c>
      <c r="I1492" s="9">
        <v>0.14243168257210001</v>
      </c>
      <c r="J1492" s="9">
        <v>0.16880799156920001</v>
      </c>
      <c r="K1492" s="9">
        <v>0.12553951825250001</v>
      </c>
      <c r="L1492" s="9">
        <v>0.16760724066140001</v>
      </c>
      <c r="M1492" s="9">
        <v>0.16568973276939999</v>
      </c>
      <c r="N1492" s="9">
        <v>0.108060193363</v>
      </c>
      <c r="O1492" s="9">
        <v>0.13171491435999999</v>
      </c>
      <c r="P1492" s="9">
        <v>0.13326803929530001</v>
      </c>
      <c r="Q1492" s="9">
        <v>0.15354988998739999</v>
      </c>
      <c r="R1492" s="9">
        <v>0.13865935325350001</v>
      </c>
      <c r="S1492" s="9">
        <v>0.1675519216861</v>
      </c>
      <c r="T1492" s="9">
        <v>0.1330917564346</v>
      </c>
      <c r="U1492" s="9">
        <v>0.14646578695580001</v>
      </c>
      <c r="V1492" s="9">
        <v>0.15812078633919999</v>
      </c>
      <c r="W1492" s="9">
        <v>0.19583861188669999</v>
      </c>
      <c r="X1492" s="9">
        <v>0.12872084455989999</v>
      </c>
      <c r="Y1492" s="9">
        <v>0.15074746144769999</v>
      </c>
      <c r="Z1492" s="9">
        <v>0.19686249652560001</v>
      </c>
      <c r="AA1492" s="9">
        <v>0.1045509577253</v>
      </c>
      <c r="AB1492" s="9">
        <v>0.1389511754045</v>
      </c>
      <c r="AC1492" s="9">
        <v>9.1091102149059994E-2</v>
      </c>
      <c r="AD1492" s="9">
        <v>0.14974811070319999</v>
      </c>
      <c r="AE1492" s="9">
        <v>0.130452282025</v>
      </c>
      <c r="AF1492" s="9">
        <v>0.13425300811220001</v>
      </c>
      <c r="AG1492" s="9">
        <v>3.2734267439149999E-2</v>
      </c>
      <c r="AH1492" s="9">
        <v>0.17334012460920001</v>
      </c>
      <c r="AI1492" s="9">
        <v>0.1555628352815</v>
      </c>
      <c r="AJ1492" s="9">
        <v>0.1216152150718</v>
      </c>
      <c r="AK1492" s="9">
        <v>0.11860648300859999</v>
      </c>
      <c r="AL1492" s="9">
        <v>0.16695806740050001</v>
      </c>
      <c r="AM1492" s="9">
        <v>0.1159508107247</v>
      </c>
      <c r="AN1492" s="9">
        <v>3.5306180738349999E-2</v>
      </c>
      <c r="AO1492" s="9">
        <v>0.28513217580669997</v>
      </c>
      <c r="AP1492" s="9">
        <v>0.17538457575220001</v>
      </c>
      <c r="AQ1492" s="9">
        <v>0.1366093906011</v>
      </c>
      <c r="AR1492" s="9">
        <v>0.14975869736059999</v>
      </c>
      <c r="AS1492" s="9">
        <v>8.053237024255E-2</v>
      </c>
      <c r="AT1492" s="9">
        <v>0.15540063150069999</v>
      </c>
      <c r="AU1492" s="9">
        <v>0.15019351504010001</v>
      </c>
      <c r="AV1492" s="9">
        <v>0.14631417020119999</v>
      </c>
      <c r="AW1492" s="9">
        <v>0.13425300811220001</v>
      </c>
      <c r="AX1492" s="9">
        <v>0.1738636556558</v>
      </c>
      <c r="AY1492" s="9">
        <v>0.130452282025</v>
      </c>
      <c r="AZ1492" s="9">
        <v>0.1497214838698</v>
      </c>
    </row>
    <row r="1493" spans="1:52" x14ac:dyDescent="0.35">
      <c r="A1493" t="s">
        <v>822</v>
      </c>
      <c r="B1493" s="9">
        <v>0.15768060614400001</v>
      </c>
      <c r="C1493" s="9">
        <v>0.17503326760580001</v>
      </c>
      <c r="D1493" s="9">
        <v>0.1417050119214</v>
      </c>
      <c r="E1493" s="9">
        <v>0.15575007090010001</v>
      </c>
      <c r="F1493" s="9">
        <v>0.17061519437350001</v>
      </c>
      <c r="G1493" s="9">
        <v>8.8170040164220004E-2</v>
      </c>
      <c r="H1493" s="9">
        <v>0.13128426978499999</v>
      </c>
      <c r="I1493" s="9">
        <v>0.17188002393839999</v>
      </c>
      <c r="J1493" s="9">
        <v>0.12622793883489999</v>
      </c>
      <c r="K1493" s="9">
        <v>0.2243987404078</v>
      </c>
      <c r="L1493" s="9">
        <v>0.13965181181030001</v>
      </c>
      <c r="M1493" s="9">
        <v>0.16342641174940001</v>
      </c>
      <c r="N1493" s="9">
        <v>0.18514415716679999</v>
      </c>
      <c r="O1493" s="9">
        <v>0.14379152377830001</v>
      </c>
      <c r="P1493" s="9">
        <v>0.1473954928491</v>
      </c>
      <c r="Q1493" s="9">
        <v>0.13611756188589999</v>
      </c>
      <c r="R1493" s="9">
        <v>0.1443975974624</v>
      </c>
      <c r="S1493" s="9">
        <v>0.13192824511250001</v>
      </c>
      <c r="T1493" s="9">
        <v>0.19755868475710001</v>
      </c>
      <c r="U1493" s="9">
        <v>0.1720874342125</v>
      </c>
      <c r="V1493" s="9">
        <v>0.19693697296250001</v>
      </c>
      <c r="W1493" s="9">
        <v>0.13012450521640001</v>
      </c>
      <c r="X1493" s="9">
        <v>0.14413970316800001</v>
      </c>
      <c r="Y1493" s="9">
        <v>0.1922991067558</v>
      </c>
      <c r="Z1493" s="9">
        <v>0.15277298742830001</v>
      </c>
      <c r="AA1493" s="9">
        <v>0.1660471163286</v>
      </c>
      <c r="AB1493" s="9">
        <v>0.21386000676370001</v>
      </c>
      <c r="AC1493" s="9">
        <v>0.20645266999350001</v>
      </c>
      <c r="AD1493" s="9">
        <v>0.1321166142015</v>
      </c>
      <c r="AE1493" s="9">
        <v>0.15235119645119999</v>
      </c>
      <c r="AF1493" s="9">
        <v>0.19659570457309999</v>
      </c>
      <c r="AG1493" s="9">
        <v>0.10664581029719999</v>
      </c>
      <c r="AH1493" s="9">
        <v>9.4645583349170004E-2</v>
      </c>
      <c r="AI1493" s="9">
        <v>0.1336156694149</v>
      </c>
      <c r="AJ1493" s="9">
        <v>0.16421151755060001</v>
      </c>
      <c r="AK1493" s="9">
        <v>0.1427240335435</v>
      </c>
      <c r="AL1493" s="9">
        <v>0.1681488207257</v>
      </c>
      <c r="AM1493" s="9">
        <v>0.15006799492280001</v>
      </c>
      <c r="AN1493" s="9">
        <v>0.25758878368830002</v>
      </c>
      <c r="AO1493" s="9">
        <v>5.9358923579229998E-2</v>
      </c>
      <c r="AP1493" s="9">
        <v>0.1775814270577</v>
      </c>
      <c r="AQ1493" s="9">
        <v>0.15302854205540001</v>
      </c>
      <c r="AR1493" s="9">
        <v>0.16144912346599999</v>
      </c>
      <c r="AS1493" s="9">
        <v>0.12597708844059999</v>
      </c>
      <c r="AT1493" s="9">
        <v>0.16240235461479999</v>
      </c>
      <c r="AU1493" s="9">
        <v>0.16511884999529999</v>
      </c>
      <c r="AV1493" s="9">
        <v>0.2107773935832</v>
      </c>
      <c r="AW1493" s="9">
        <v>0.19659570457309999</v>
      </c>
      <c r="AX1493" s="9">
        <v>0.14742353899800001</v>
      </c>
      <c r="AY1493" s="9">
        <v>0.15235119645119999</v>
      </c>
      <c r="AZ1493" s="9">
        <v>0.16159877812760001</v>
      </c>
    </row>
    <row r="1494" spans="1:52" x14ac:dyDescent="0.35">
      <c r="A1494" t="s">
        <v>823</v>
      </c>
      <c r="B1494" s="9">
        <v>0.13279998052850001</v>
      </c>
      <c r="C1494" s="9">
        <v>0.1273869132289</v>
      </c>
      <c r="D1494" s="9">
        <v>0.1378054193863</v>
      </c>
      <c r="E1494" s="9">
        <v>0.1137382717535</v>
      </c>
      <c r="F1494" s="9">
        <v>9.8343661731239998E-2</v>
      </c>
      <c r="G1494" s="9">
        <v>0.13165262699249999</v>
      </c>
      <c r="H1494" s="9">
        <v>0.11423389097970001</v>
      </c>
      <c r="I1494" s="9">
        <v>0.14243962770900001</v>
      </c>
      <c r="J1494" s="9">
        <v>0.16102028617139999</v>
      </c>
      <c r="K1494" s="9">
        <v>0.15046925818929999</v>
      </c>
      <c r="L1494" s="9">
        <v>9.6294379266240002E-2</v>
      </c>
      <c r="M1494" s="9">
        <v>0.13468401561410001</v>
      </c>
      <c r="N1494" s="9">
        <v>0.163668722244</v>
      </c>
      <c r="O1494" s="9">
        <v>0.1406708504227</v>
      </c>
      <c r="P1494" s="9">
        <v>0.1019238784694</v>
      </c>
      <c r="Q1494" s="9">
        <v>0.13326651849310001</v>
      </c>
      <c r="R1494" s="9">
        <v>0.110255367307</v>
      </c>
      <c r="S1494" s="9">
        <v>0.13855630436380001</v>
      </c>
      <c r="T1494" s="9">
        <v>0.1691098750643</v>
      </c>
      <c r="U1494" s="9">
        <v>0.15725199846679999</v>
      </c>
      <c r="V1494" s="9">
        <v>0.1639225071199</v>
      </c>
      <c r="W1494" s="9">
        <v>0.18943187131860001</v>
      </c>
      <c r="X1494" s="9">
        <v>0.16169775989179999</v>
      </c>
      <c r="Y1494" s="9">
        <v>0.120284343041</v>
      </c>
      <c r="Z1494" s="9">
        <v>0.13177335903609999</v>
      </c>
      <c r="AA1494" s="9">
        <v>0.16650368524119999</v>
      </c>
      <c r="AB1494" s="9">
        <v>0.1266913839471</v>
      </c>
      <c r="AC1494" s="9">
        <v>0.1072301472025</v>
      </c>
      <c r="AD1494" s="9">
        <v>9.3126378927299996E-2</v>
      </c>
      <c r="AE1494" s="9">
        <v>0.12844190239680001</v>
      </c>
      <c r="AF1494" s="9">
        <v>0.1679704574258</v>
      </c>
      <c r="AG1494" s="9">
        <v>0.1579661363787</v>
      </c>
      <c r="AH1494" s="9">
        <v>0.10879037272439999</v>
      </c>
      <c r="AI1494" s="9">
        <v>0.1120386510152</v>
      </c>
      <c r="AJ1494" s="9">
        <v>0.13682968424899999</v>
      </c>
      <c r="AK1494" s="9">
        <v>0.13708846020570001</v>
      </c>
      <c r="AL1494" s="9">
        <v>0.13442123085759999</v>
      </c>
      <c r="AM1494" s="9">
        <v>0.14851575057239999</v>
      </c>
      <c r="AN1494" s="9">
        <v>0.12607285855190001</v>
      </c>
      <c r="AO1494" s="9">
        <v>7.9045662111879994E-2</v>
      </c>
      <c r="AP1494" s="9">
        <v>0.12605888236810001</v>
      </c>
      <c r="AQ1494" s="11">
        <v>0.18020832193969999</v>
      </c>
      <c r="AR1494" s="9">
        <v>0.1326757394759</v>
      </c>
      <c r="AS1494" s="9">
        <v>0.13384518692569999</v>
      </c>
      <c r="AT1494" s="9">
        <v>0.12997870485499999</v>
      </c>
      <c r="AU1494" s="9">
        <v>0.1341038479727</v>
      </c>
      <c r="AV1494" s="9">
        <v>0.13878134223620001</v>
      </c>
      <c r="AW1494" s="9">
        <v>0.1679704574258</v>
      </c>
      <c r="AX1494" s="9">
        <v>0.1169055917398</v>
      </c>
      <c r="AY1494" s="9">
        <v>0.12844190239680001</v>
      </c>
      <c r="AZ1494" s="9">
        <v>0.13262023071949999</v>
      </c>
    </row>
    <row r="1495" spans="1:52" x14ac:dyDescent="0.35">
      <c r="A1495" t="s">
        <v>824</v>
      </c>
      <c r="B1495" s="9">
        <v>8.2703619361710001E-2</v>
      </c>
      <c r="C1495" s="9">
        <v>8.8225423139579998E-2</v>
      </c>
      <c r="D1495" s="9">
        <v>7.7728133412910003E-2</v>
      </c>
      <c r="E1495" s="9">
        <v>5.7937172730409998E-2</v>
      </c>
      <c r="F1495" s="9">
        <v>6.8227291608540006E-2</v>
      </c>
      <c r="G1495" s="9">
        <v>0.1098049761606</v>
      </c>
      <c r="H1495" s="9">
        <v>8.8062159908169999E-2</v>
      </c>
      <c r="I1495" s="9">
        <v>7.2593069331030005E-2</v>
      </c>
      <c r="J1495" s="9">
        <v>0.1014122978977</v>
      </c>
      <c r="K1495" s="9">
        <v>7.7630499400960007E-2</v>
      </c>
      <c r="L1495" s="9">
        <v>5.5937861308259999E-2</v>
      </c>
      <c r="M1495" s="9">
        <v>0.13367713728940001</v>
      </c>
      <c r="N1495" s="9">
        <v>8.041831231537E-2</v>
      </c>
      <c r="O1495" s="9">
        <v>7.6321862389369999E-2</v>
      </c>
      <c r="P1495" s="9">
        <v>8.6408989912659995E-2</v>
      </c>
      <c r="Q1495" s="9">
        <v>0.10241460398750001</v>
      </c>
      <c r="R1495" s="9">
        <v>9.066359625414E-2</v>
      </c>
      <c r="S1495" s="9">
        <v>7.8836004217240005E-2</v>
      </c>
      <c r="T1495" s="9">
        <v>7.1047426057579993E-2</v>
      </c>
      <c r="U1495" s="9">
        <v>7.4070182369519996E-2</v>
      </c>
      <c r="V1495" s="9">
        <v>9.8962048331000002E-2</v>
      </c>
      <c r="W1495" s="9">
        <v>8.8919993185809995E-2</v>
      </c>
      <c r="X1495" s="9">
        <v>9.2057063346410006E-2</v>
      </c>
      <c r="Y1495" s="9">
        <v>0.13455329961570001</v>
      </c>
      <c r="Z1495" s="9">
        <v>9.5092167333320002E-2</v>
      </c>
      <c r="AA1495" s="9">
        <v>6.2339476512730002E-2</v>
      </c>
      <c r="AB1495" s="9">
        <v>0.11258391816</v>
      </c>
      <c r="AC1495" s="9">
        <v>0.125986147371</v>
      </c>
      <c r="AD1495" s="9">
        <v>8.0071195541529999E-2</v>
      </c>
      <c r="AE1495" s="9">
        <v>6.0696930202810001E-2</v>
      </c>
      <c r="AF1495" s="9">
        <v>8.4220609313920003E-2</v>
      </c>
      <c r="AG1495" s="9">
        <v>0</v>
      </c>
      <c r="AH1495" s="9">
        <v>8.2712366436119997E-2</v>
      </c>
      <c r="AI1495" s="9">
        <v>0.1096662139152</v>
      </c>
      <c r="AJ1495" s="9">
        <v>4.8502073346830002E-2</v>
      </c>
      <c r="AK1495" s="9">
        <v>0.109058396472</v>
      </c>
      <c r="AL1495" s="9">
        <v>6.9115277691799995E-2</v>
      </c>
      <c r="AM1495" s="9">
        <v>6.9004632505480001E-2</v>
      </c>
      <c r="AN1495" s="9">
        <v>0</v>
      </c>
      <c r="AO1495" s="9">
        <v>7.2197867414539998E-2</v>
      </c>
      <c r="AP1495" s="9">
        <v>8.3786313382540001E-2</v>
      </c>
      <c r="AQ1495" s="9">
        <v>0.10898107248860001</v>
      </c>
      <c r="AR1495" s="9">
        <v>8.4807171154729993E-2</v>
      </c>
      <c r="AS1495" s="9">
        <v>6.5007006659360003E-2</v>
      </c>
      <c r="AT1495" s="9">
        <v>9.3428254779470005E-2</v>
      </c>
      <c r="AU1495" s="9">
        <v>9.4518514220529995E-2</v>
      </c>
      <c r="AV1495" s="9">
        <v>6.1759037236469999E-2</v>
      </c>
      <c r="AW1495" s="9">
        <v>8.4220609313920003E-2</v>
      </c>
      <c r="AX1495" s="9">
        <v>3.3517890204549997E-2</v>
      </c>
      <c r="AY1495" s="9">
        <v>6.0696930202810001E-2</v>
      </c>
      <c r="AZ1495" s="9">
        <v>8.4885782845110003E-2</v>
      </c>
    </row>
    <row r="1496" spans="1:52" x14ac:dyDescent="0.35">
      <c r="A1496" t="s">
        <v>825</v>
      </c>
      <c r="B1496" s="9">
        <v>0.13402727599809999</v>
      </c>
      <c r="C1496" s="9">
        <v>0.16551334740990001</v>
      </c>
      <c r="D1496" s="9">
        <v>0.10466102980270001</v>
      </c>
      <c r="E1496" s="9">
        <v>0.12848474763619999</v>
      </c>
      <c r="F1496" s="9">
        <v>0.1804631515979</v>
      </c>
      <c r="G1496" s="9">
        <v>0.157032399356</v>
      </c>
      <c r="H1496" s="9">
        <v>0.16928537943749999</v>
      </c>
      <c r="I1496" s="9">
        <v>8.2571415493889994E-2</v>
      </c>
      <c r="J1496" s="9">
        <v>0.1393429616206</v>
      </c>
      <c r="K1496" s="9">
        <v>0.10452910615119999</v>
      </c>
      <c r="L1496" s="9">
        <v>0.12711860534069999</v>
      </c>
      <c r="M1496" s="9">
        <v>0.120937989486</v>
      </c>
      <c r="N1496" s="9">
        <v>0.1574063128513</v>
      </c>
      <c r="O1496" s="9">
        <v>0.12658848894909999</v>
      </c>
      <c r="P1496" s="9">
        <v>0.1732723706348</v>
      </c>
      <c r="Q1496" s="9">
        <v>0.1178770151775</v>
      </c>
      <c r="R1496" s="9">
        <v>0.1585471979851</v>
      </c>
      <c r="S1496" s="9">
        <v>0.11321515196739999</v>
      </c>
      <c r="T1496" s="9">
        <v>0.1037653459561</v>
      </c>
      <c r="U1496" s="9">
        <v>0.1074328267442</v>
      </c>
      <c r="V1496" s="9">
        <v>0.18984874522699999</v>
      </c>
      <c r="W1496" s="9">
        <v>0.25692765457869998</v>
      </c>
      <c r="X1496" s="9">
        <v>0.13740960129070001</v>
      </c>
      <c r="Y1496" s="9">
        <v>0.22811435499800001</v>
      </c>
      <c r="Z1496" s="9">
        <v>0.15210280897209999</v>
      </c>
      <c r="AA1496" s="9">
        <v>0.13545219752779999</v>
      </c>
      <c r="AB1496" s="9">
        <v>0.2351699105343</v>
      </c>
      <c r="AC1496" s="9">
        <v>0.10082463990319999</v>
      </c>
      <c r="AD1496" s="9">
        <v>0.17739269728340001</v>
      </c>
      <c r="AE1496" s="9">
        <v>0.1375745301836</v>
      </c>
      <c r="AF1496" s="9">
        <v>0.12833375124570001</v>
      </c>
      <c r="AG1496" s="9">
        <v>2.6357563347630002E-2</v>
      </c>
      <c r="AH1496" s="9">
        <v>8.5078298025970001E-2</v>
      </c>
      <c r="AI1496" s="9">
        <v>0.16038121005049999</v>
      </c>
      <c r="AJ1496" s="9">
        <v>0.17392696510729999</v>
      </c>
      <c r="AK1496" s="9">
        <v>0.20869040563979999</v>
      </c>
      <c r="AL1496" s="9">
        <v>9.9192709071769997E-2</v>
      </c>
      <c r="AM1496" s="9">
        <v>0.16092331066089999</v>
      </c>
      <c r="AN1496" s="9">
        <v>0.245277486381</v>
      </c>
      <c r="AO1496" s="9">
        <v>6.146743493555E-2</v>
      </c>
      <c r="AP1496" s="9">
        <v>0.11942667986369999</v>
      </c>
      <c r="AQ1496" s="11">
        <v>0.20504706790579999</v>
      </c>
      <c r="AR1496" s="9">
        <v>0.14120300140139999</v>
      </c>
      <c r="AS1496" s="9">
        <v>7.3659837581689994E-2</v>
      </c>
      <c r="AT1496" s="9">
        <v>0.14954249714000001</v>
      </c>
      <c r="AU1496" s="9">
        <v>0.15120783434939999</v>
      </c>
      <c r="AV1496" s="9">
        <v>0.12962424695050001</v>
      </c>
      <c r="AW1496" s="9">
        <v>0.12833375124570001</v>
      </c>
      <c r="AX1496" s="9">
        <v>0.13837963623060001</v>
      </c>
      <c r="AY1496" s="9">
        <v>0.1375745301836</v>
      </c>
      <c r="AZ1496" s="9">
        <v>0.14133388899589999</v>
      </c>
    </row>
    <row r="1497" spans="1:52" x14ac:dyDescent="0.35">
      <c r="A1497" t="s">
        <v>826</v>
      </c>
      <c r="B1497" s="9">
        <v>7.2367974588910006E-2</v>
      </c>
      <c r="C1497" s="9">
        <v>7.0230627815599994E-2</v>
      </c>
      <c r="D1497" s="9">
        <v>7.3998690596850006E-2</v>
      </c>
      <c r="E1497" s="9">
        <v>8.547928673513E-2</v>
      </c>
      <c r="F1497" s="9">
        <v>8.1602029636010001E-2</v>
      </c>
      <c r="G1497" s="9">
        <v>8.8267808792510005E-2</v>
      </c>
      <c r="H1497" s="9">
        <v>8.4781977079160006E-2</v>
      </c>
      <c r="I1497" s="9">
        <v>4.4641894744839997E-2</v>
      </c>
      <c r="J1497" s="9">
        <v>6.2635227645989999E-2</v>
      </c>
      <c r="K1497" s="9">
        <v>7.2344602891540002E-2</v>
      </c>
      <c r="L1497" s="9">
        <v>6.3497550863300001E-2</v>
      </c>
      <c r="M1497" s="9">
        <v>0.1132709060846</v>
      </c>
      <c r="N1497" s="9">
        <v>6.2157079541110001E-2</v>
      </c>
      <c r="O1497" s="9">
        <v>6.1409663295159997E-2</v>
      </c>
      <c r="P1497" s="9">
        <v>7.5387009942679994E-2</v>
      </c>
      <c r="Q1497" s="9">
        <v>6.6552990189369998E-2</v>
      </c>
      <c r="R1497" s="9">
        <v>7.3038754118980004E-2</v>
      </c>
      <c r="S1497" s="9">
        <v>7.1347268767829999E-2</v>
      </c>
      <c r="T1497" s="9">
        <v>7.1826391211539997E-2</v>
      </c>
      <c r="U1497" s="9">
        <v>7.1640443229609996E-2</v>
      </c>
      <c r="V1497" s="9">
        <v>8.0638032426139997E-2</v>
      </c>
      <c r="W1497" s="9">
        <v>0.13907696781709999</v>
      </c>
      <c r="X1497" s="9">
        <v>0.18383371582579999</v>
      </c>
      <c r="Y1497" s="9">
        <v>6.1127810652999999E-2</v>
      </c>
      <c r="Z1497" s="9">
        <v>7.6782954623369995E-2</v>
      </c>
      <c r="AA1497" s="9">
        <v>4.8435752519730001E-2</v>
      </c>
      <c r="AB1497" s="9">
        <v>8.3970236521919997E-2</v>
      </c>
      <c r="AC1497" s="9">
        <v>7.5988278345910001E-2</v>
      </c>
      <c r="AD1497" s="9">
        <v>8.5589475662770004E-2</v>
      </c>
      <c r="AE1497" s="9">
        <v>4.4189458354639999E-2</v>
      </c>
      <c r="AF1497" s="9">
        <v>8.7079430453539997E-2</v>
      </c>
      <c r="AG1497" s="9">
        <v>0</v>
      </c>
      <c r="AH1497" s="9">
        <v>0.1065801978714</v>
      </c>
      <c r="AI1497" s="9">
        <v>9.4549749596679999E-2</v>
      </c>
      <c r="AJ1497" s="9">
        <v>8.6819837291100002E-2</v>
      </c>
      <c r="AK1497" s="9">
        <v>9.8794443280610003E-2</v>
      </c>
      <c r="AL1497" s="9">
        <v>6.7346133592350005E-2</v>
      </c>
      <c r="AM1497" s="9">
        <v>9.7217082920959999E-2</v>
      </c>
      <c r="AN1497" s="9">
        <v>7.4116459728680001E-2</v>
      </c>
      <c r="AO1497" s="9">
        <v>5.1172716369420002E-2</v>
      </c>
      <c r="AP1497" s="9">
        <v>6.6307423195529999E-2</v>
      </c>
      <c r="AQ1497" s="9">
        <v>7.6753782630520004E-2</v>
      </c>
      <c r="AR1497" s="9">
        <v>7.0058566609180001E-2</v>
      </c>
      <c r="AS1497" s="9">
        <v>9.179639975277E-2</v>
      </c>
      <c r="AT1497" s="9">
        <v>7.1124057098439997E-2</v>
      </c>
      <c r="AU1497" s="9">
        <v>7.237200042486E-2</v>
      </c>
      <c r="AV1497" s="9">
        <v>7.9586914353589999E-2</v>
      </c>
      <c r="AW1497" s="9">
        <v>8.7079430453539997E-2</v>
      </c>
      <c r="AX1497" s="9">
        <v>3.1992019075449997E-2</v>
      </c>
      <c r="AY1497" s="9">
        <v>4.4189458354639999E-2</v>
      </c>
      <c r="AZ1497" s="9">
        <v>6.9829283722040003E-2</v>
      </c>
    </row>
    <row r="1498" spans="1:52" x14ac:dyDescent="0.35">
      <c r="A1498" t="s">
        <v>827</v>
      </c>
      <c r="B1498" s="9">
        <v>7.4244950387689995E-2</v>
      </c>
      <c r="C1498" s="9">
        <v>7.4771848708949998E-2</v>
      </c>
      <c r="D1498" s="9">
        <v>7.3905485088479994E-2</v>
      </c>
      <c r="E1498" s="9">
        <v>9.6817293050929995E-2</v>
      </c>
      <c r="F1498" s="9">
        <v>7.4361203891080002E-2</v>
      </c>
      <c r="G1498" s="9">
        <v>8.9319036846519997E-2</v>
      </c>
      <c r="H1498" s="9">
        <v>8.1496922243729994E-2</v>
      </c>
      <c r="I1498" s="9">
        <v>6.0779753751490001E-2</v>
      </c>
      <c r="J1498" s="9">
        <v>5.9729884124920002E-2</v>
      </c>
      <c r="K1498" s="9">
        <v>7.1714484882609994E-2</v>
      </c>
      <c r="L1498" s="9">
        <v>5.2529769521950001E-2</v>
      </c>
      <c r="M1498" s="9">
        <v>8.4763400092750005E-2</v>
      </c>
      <c r="N1498" s="9">
        <v>9.1375065899879995E-2</v>
      </c>
      <c r="O1498" s="9">
        <v>7.2667127374099999E-2</v>
      </c>
      <c r="P1498" s="9">
        <v>7.4829268680219996E-2</v>
      </c>
      <c r="Q1498" s="9">
        <v>4.6600374645929997E-2</v>
      </c>
      <c r="R1498" s="9">
        <v>6.7325474635840002E-2</v>
      </c>
      <c r="S1498" s="9">
        <v>6.8161637295940006E-2</v>
      </c>
      <c r="T1498" s="9">
        <v>9.0368276539020007E-2</v>
      </c>
      <c r="U1498" s="9">
        <v>8.1749853822720001E-2</v>
      </c>
      <c r="V1498" s="9">
        <v>0.1198552540283</v>
      </c>
      <c r="W1498" s="9">
        <v>2.9558468067709998E-2</v>
      </c>
      <c r="X1498" s="9">
        <v>7.1136418690309997E-2</v>
      </c>
      <c r="Y1498" s="9">
        <v>8.1509559816640001E-2</v>
      </c>
      <c r="Z1498" s="11">
        <v>0.1833485710221</v>
      </c>
      <c r="AA1498" s="9">
        <v>4.5738670071050001E-2</v>
      </c>
      <c r="AB1498" s="9">
        <v>0.1040885439566</v>
      </c>
      <c r="AC1498" s="9">
        <v>5.5436563145939997E-2</v>
      </c>
      <c r="AD1498" s="9">
        <v>0.13898312064500001</v>
      </c>
      <c r="AE1498" s="9">
        <v>4.602857625739E-2</v>
      </c>
      <c r="AF1498" s="9">
        <v>9.2218839212889994E-2</v>
      </c>
      <c r="AG1498" s="9">
        <v>8.2913399796080006E-2</v>
      </c>
      <c r="AH1498" s="9">
        <v>4.2208816688130001E-2</v>
      </c>
      <c r="AI1498" s="9">
        <v>9.8400480668430004E-2</v>
      </c>
      <c r="AJ1498" s="9">
        <v>6.5903418410519998E-2</v>
      </c>
      <c r="AK1498" s="9">
        <v>8.3446458536150001E-2</v>
      </c>
      <c r="AL1498" s="9">
        <v>8.4164565993959994E-2</v>
      </c>
      <c r="AM1498" s="9">
        <v>6.755232401788E-2</v>
      </c>
      <c r="AN1498" s="9">
        <v>7.5533061656319997E-2</v>
      </c>
      <c r="AO1498" s="9">
        <v>0.1162713843527</v>
      </c>
      <c r="AP1498" s="9">
        <v>7.7966204906289999E-2</v>
      </c>
      <c r="AQ1498" s="9">
        <v>0.1045526699637</v>
      </c>
      <c r="AR1498" s="9">
        <v>7.5729297210850005E-2</v>
      </c>
      <c r="AS1498" s="9">
        <v>6.1757541742699998E-2</v>
      </c>
      <c r="AT1498" s="9">
        <v>7.9704542963769998E-2</v>
      </c>
      <c r="AU1498" s="9">
        <v>8.0519110813590006E-2</v>
      </c>
      <c r="AV1498" s="9">
        <v>7.7761291372279995E-2</v>
      </c>
      <c r="AW1498" s="9">
        <v>9.2218839212889994E-2</v>
      </c>
      <c r="AX1498" s="9">
        <v>5.297046516053E-2</v>
      </c>
      <c r="AY1498" s="9">
        <v>4.602857625739E-2</v>
      </c>
      <c r="AZ1498" s="9">
        <v>7.5799494199899994E-2</v>
      </c>
    </row>
    <row r="1499" spans="1:52" x14ac:dyDescent="0.35">
      <c r="A1499" t="s">
        <v>828</v>
      </c>
      <c r="B1499" s="9">
        <v>0.1123871921837</v>
      </c>
      <c r="C1499" s="9">
        <v>0.11209703511709999</v>
      </c>
      <c r="D1499" s="9">
        <v>0.1128866749517</v>
      </c>
      <c r="E1499" s="9">
        <v>5.4020013226959998E-2</v>
      </c>
      <c r="F1499" s="9">
        <v>9.8181071557349994E-2</v>
      </c>
      <c r="G1499" s="9">
        <v>8.2010696661159996E-2</v>
      </c>
      <c r="H1499" s="9">
        <v>9.0466903251039996E-2</v>
      </c>
      <c r="I1499" s="9">
        <v>0.10779702354280001</v>
      </c>
      <c r="J1499" s="9">
        <v>0.1855835498617</v>
      </c>
      <c r="K1499" s="9">
        <v>0.13370077920590001</v>
      </c>
      <c r="L1499" s="9">
        <v>0.10441698191230001</v>
      </c>
      <c r="M1499" s="9">
        <v>0.1411163347994</v>
      </c>
      <c r="N1499" s="9">
        <v>9.7996155200900006E-2</v>
      </c>
      <c r="O1499" s="9">
        <v>0.1149915020025</v>
      </c>
      <c r="P1499" s="9">
        <v>9.3560971211030006E-2</v>
      </c>
      <c r="Q1499" s="9">
        <v>0.13997607393469999</v>
      </c>
      <c r="R1499" s="9">
        <v>0.105899016441</v>
      </c>
      <c r="S1499" s="9">
        <v>6.9463142280100004E-2</v>
      </c>
      <c r="T1499" s="9">
        <v>0.15111252705850001</v>
      </c>
      <c r="U1499" s="9">
        <v>0.11942430513339999</v>
      </c>
      <c r="V1499" s="9">
        <v>0.112488883995</v>
      </c>
      <c r="W1499" s="9">
        <v>0.107655622383</v>
      </c>
      <c r="X1499" s="9">
        <v>7.7975830722329997E-2</v>
      </c>
      <c r="Y1499" s="9">
        <v>9.2432795453620001E-2</v>
      </c>
      <c r="Z1499" s="9">
        <v>6.074186316888E-2</v>
      </c>
      <c r="AA1499" s="9">
        <v>9.5040310699290004E-2</v>
      </c>
      <c r="AB1499" s="9">
        <v>8.0792710229070003E-2</v>
      </c>
      <c r="AC1499" s="9">
        <v>6.8056700495250005E-2</v>
      </c>
      <c r="AD1499" s="9">
        <v>8.6147782984650006E-2</v>
      </c>
      <c r="AE1499" s="9">
        <v>8.2290702598759993E-2</v>
      </c>
      <c r="AF1499" s="9">
        <v>0.1302757062207</v>
      </c>
      <c r="AG1499" s="11">
        <v>0.40606169874039999</v>
      </c>
      <c r="AH1499" s="9">
        <v>0.15947191065239999</v>
      </c>
      <c r="AI1499" s="9">
        <v>0.12215377568290001</v>
      </c>
      <c r="AJ1499" s="9">
        <v>0.12793309814119999</v>
      </c>
      <c r="AK1499" s="9">
        <v>7.2099936243650006E-2</v>
      </c>
      <c r="AL1499" s="9">
        <v>0.113915109017</v>
      </c>
      <c r="AM1499" s="9">
        <v>0.117261764844</v>
      </c>
      <c r="AN1499" s="9">
        <v>0.18232127322880001</v>
      </c>
      <c r="AO1499" s="9">
        <v>0.15061595498329999</v>
      </c>
      <c r="AP1499" s="9">
        <v>0.11547639498990001</v>
      </c>
      <c r="AQ1499" s="9">
        <v>0.1090081945448</v>
      </c>
      <c r="AR1499" s="9">
        <v>0.115813951173</v>
      </c>
      <c r="AS1499" s="9">
        <v>8.3558794965909997E-2</v>
      </c>
      <c r="AT1499" s="9">
        <v>0.10267723840280001</v>
      </c>
      <c r="AU1499" s="9">
        <v>0.1000358963761</v>
      </c>
      <c r="AV1499" s="9">
        <v>0.1636367523759</v>
      </c>
      <c r="AW1499" s="9">
        <v>0.1302757062207</v>
      </c>
      <c r="AX1499" s="9">
        <v>9.3925506175230003E-2</v>
      </c>
      <c r="AY1499" s="9">
        <v>8.2290702598759993E-2</v>
      </c>
      <c r="AZ1499" s="9">
        <v>0.1159213044822</v>
      </c>
    </row>
    <row r="1500" spans="1:52" x14ac:dyDescent="0.35">
      <c r="A1500" t="s">
        <v>829</v>
      </c>
      <c r="B1500" s="9">
        <v>0.15605376044220001</v>
      </c>
      <c r="C1500" s="9">
        <v>0.14347081861620001</v>
      </c>
      <c r="D1500" s="9">
        <v>0.1680942800452</v>
      </c>
      <c r="E1500" s="9">
        <v>7.2080263087930002E-2</v>
      </c>
      <c r="F1500" s="9">
        <v>0.13491451090080001</v>
      </c>
      <c r="G1500" s="9">
        <v>0.14868048064020001</v>
      </c>
      <c r="H1500" s="9">
        <v>0.14148164420170001</v>
      </c>
      <c r="I1500" s="9">
        <v>0.128094322634</v>
      </c>
      <c r="J1500" s="9">
        <v>0.1819649656516</v>
      </c>
      <c r="K1500" s="9">
        <v>0.2293776432032</v>
      </c>
      <c r="L1500" s="9">
        <v>0.16150520088750001</v>
      </c>
      <c r="M1500" s="9">
        <v>0.1596556179344</v>
      </c>
      <c r="N1500" s="9">
        <v>0.1515259571134</v>
      </c>
      <c r="O1500" s="9">
        <v>0.15162181759419999</v>
      </c>
      <c r="P1500" s="9">
        <v>0.14005581642209999</v>
      </c>
      <c r="Q1500" s="9">
        <v>0.1761408780838</v>
      </c>
      <c r="R1500" s="9">
        <v>0.14964793400420001</v>
      </c>
      <c r="S1500" s="9">
        <v>0.12152550793399999</v>
      </c>
      <c r="T1500" s="9">
        <v>0.1893080350893</v>
      </c>
      <c r="U1500" s="9">
        <v>0.16300155685959999</v>
      </c>
      <c r="V1500" s="9">
        <v>0.1578902506349</v>
      </c>
      <c r="W1500" s="9">
        <v>0.1058033183174</v>
      </c>
      <c r="X1500" s="9">
        <v>0.17856327340549999</v>
      </c>
      <c r="Y1500" s="9">
        <v>0.13219071251299999</v>
      </c>
      <c r="Z1500" s="9">
        <v>0.13629017615950001</v>
      </c>
      <c r="AA1500" s="9">
        <v>0.2006055648833</v>
      </c>
      <c r="AB1500" s="9">
        <v>0.1570549126919</v>
      </c>
      <c r="AC1500" s="9">
        <v>0.18461426428739999</v>
      </c>
      <c r="AD1500" s="9">
        <v>0.17881618092910001</v>
      </c>
      <c r="AE1500" s="9">
        <v>0.1369774693285</v>
      </c>
      <c r="AF1500" s="9">
        <v>0.13468891148879999</v>
      </c>
      <c r="AG1500" s="9">
        <v>0.15553191400300001</v>
      </c>
      <c r="AH1500" s="9">
        <v>0.2022509494127</v>
      </c>
      <c r="AI1500" s="9">
        <v>0.18141443421619999</v>
      </c>
      <c r="AJ1500" s="9">
        <v>0.1424925270811</v>
      </c>
      <c r="AK1500" s="9">
        <v>0.1339328448172</v>
      </c>
      <c r="AL1500" s="9">
        <v>0.1633038624309</v>
      </c>
      <c r="AM1500" s="9">
        <v>0.17323927270789999</v>
      </c>
      <c r="AN1500" s="9">
        <v>0.32898542338339998</v>
      </c>
      <c r="AO1500" s="9">
        <v>0</v>
      </c>
      <c r="AP1500" s="9">
        <v>0.18642883601720001</v>
      </c>
      <c r="AQ1500" s="9">
        <v>0.14792515500379999</v>
      </c>
      <c r="AR1500" s="9">
        <v>0.16146798460949999</v>
      </c>
      <c r="AS1500" s="9">
        <v>0.11050535583859999</v>
      </c>
      <c r="AT1500" s="9">
        <v>0.16454981735070001</v>
      </c>
      <c r="AU1500" s="9">
        <v>0.1579341126031</v>
      </c>
      <c r="AV1500" s="9">
        <v>0.17690780094139999</v>
      </c>
      <c r="AW1500" s="9">
        <v>0.13468891148879999</v>
      </c>
      <c r="AX1500" s="9">
        <v>0.15823887945439999</v>
      </c>
      <c r="AY1500" s="9">
        <v>0.1369774693285</v>
      </c>
      <c r="AZ1500" s="9">
        <v>0.16161765675449999</v>
      </c>
    </row>
    <row r="1501" spans="1:52" x14ac:dyDescent="0.35">
      <c r="A1501" t="s">
        <v>830</v>
      </c>
      <c r="B1501" s="9">
        <v>0.13285566926049999</v>
      </c>
      <c r="C1501" s="9">
        <v>0.12087505634530001</v>
      </c>
      <c r="D1501" s="9">
        <v>0.14428775362400001</v>
      </c>
      <c r="E1501" s="9">
        <v>0.13738380212609999</v>
      </c>
      <c r="F1501" s="9">
        <v>6.0957536665149997E-2</v>
      </c>
      <c r="G1501" s="9">
        <v>0.1042276969957</v>
      </c>
      <c r="H1501" s="10">
        <v>8.1599810055439995E-2</v>
      </c>
      <c r="I1501" s="9">
        <v>0.17221842495</v>
      </c>
      <c r="J1501" s="9">
        <v>0.1660929526196</v>
      </c>
      <c r="K1501" s="9">
        <v>0.17804913364659999</v>
      </c>
      <c r="L1501" s="9">
        <v>0.1060788158715</v>
      </c>
      <c r="M1501" s="9">
        <v>0.19293740821499999</v>
      </c>
      <c r="N1501" s="9">
        <v>0.14857234610209999</v>
      </c>
      <c r="O1501" s="9">
        <v>9.8656667862690006E-2</v>
      </c>
      <c r="P1501" s="9">
        <v>0.1149607622106</v>
      </c>
      <c r="Q1501" s="9">
        <v>0.1478295426257</v>
      </c>
      <c r="R1501" s="9">
        <v>0.1236979291157</v>
      </c>
      <c r="S1501" s="9">
        <v>0.1068001037865</v>
      </c>
      <c r="T1501" s="9">
        <v>0.1656139170716</v>
      </c>
      <c r="U1501" s="9">
        <v>0.1427882072062</v>
      </c>
      <c r="V1501" s="9">
        <v>0.119449198831</v>
      </c>
      <c r="W1501" s="9">
        <v>7.4223629248820006E-2</v>
      </c>
      <c r="X1501" s="9">
        <v>6.6321434474780006E-2</v>
      </c>
      <c r="Y1501" s="9">
        <v>5.8725133369499999E-2</v>
      </c>
      <c r="Z1501" s="9">
        <v>0.12698248299260001</v>
      </c>
      <c r="AA1501" s="9">
        <v>0.12937769320789999</v>
      </c>
      <c r="AB1501" s="9">
        <v>0.1152189256089</v>
      </c>
      <c r="AC1501" s="9">
        <v>0.16356035083439999</v>
      </c>
      <c r="AD1501" s="9">
        <v>9.7786794023459994E-2</v>
      </c>
      <c r="AE1501" s="9">
        <v>0.22614075499960001</v>
      </c>
      <c r="AF1501" s="9">
        <v>0.14668401842529999</v>
      </c>
      <c r="AG1501" s="9">
        <v>6.5074022287129996E-2</v>
      </c>
      <c r="AH1501" s="9">
        <v>0.1440108397065</v>
      </c>
      <c r="AI1501" s="10">
        <v>7.6510802749090001E-2</v>
      </c>
      <c r="AJ1501" s="9">
        <v>0.17354143888179999</v>
      </c>
      <c r="AK1501" s="9">
        <v>0.1495961396995</v>
      </c>
      <c r="AL1501" s="9">
        <v>0.15203273784169999</v>
      </c>
      <c r="AM1501" s="9">
        <v>0.13656531313010001</v>
      </c>
      <c r="AN1501" s="9">
        <v>0.1580453583259</v>
      </c>
      <c r="AO1501" s="9">
        <v>8.7723214145269998E-2</v>
      </c>
      <c r="AP1501" s="9">
        <v>0.148353003432</v>
      </c>
      <c r="AQ1501" s="9">
        <v>0.1218643237312</v>
      </c>
      <c r="AR1501" s="9">
        <v>0.12936061015</v>
      </c>
      <c r="AS1501" s="9">
        <v>0.16225865693809999</v>
      </c>
      <c r="AT1501" s="9">
        <v>0.1112972743566</v>
      </c>
      <c r="AU1501" s="9">
        <v>0.11615082577950001</v>
      </c>
      <c r="AV1501" s="9">
        <v>0.13058655231669999</v>
      </c>
      <c r="AW1501" s="9">
        <v>0.14668401842529999</v>
      </c>
      <c r="AX1501" s="9">
        <v>0.25649414187649999</v>
      </c>
      <c r="AY1501" s="9">
        <v>0.22614075499960001</v>
      </c>
      <c r="AZ1501" s="9">
        <v>0.1294805204842</v>
      </c>
    </row>
    <row r="1502" spans="1:52" x14ac:dyDescent="0.35">
      <c r="A1502" t="s">
        <v>831</v>
      </c>
      <c r="B1502" s="9">
        <v>0.11227142921780001</v>
      </c>
      <c r="C1502" s="9">
        <v>7.9704831434499995E-2</v>
      </c>
      <c r="D1502" s="9">
        <v>0.14266697409910001</v>
      </c>
      <c r="E1502" s="9">
        <v>7.1465718059919997E-2</v>
      </c>
      <c r="F1502" s="9">
        <v>5.6969219845969997E-2</v>
      </c>
      <c r="G1502" s="9">
        <v>8.3676676383069998E-2</v>
      </c>
      <c r="H1502" s="10">
        <v>6.9710162222589994E-2</v>
      </c>
      <c r="I1502" s="9">
        <v>9.689124189685E-2</v>
      </c>
      <c r="J1502" s="9">
        <v>0.17616099478050001</v>
      </c>
      <c r="K1502" s="11">
        <v>0.18511932769760001</v>
      </c>
      <c r="L1502" s="9">
        <v>0.1052079286433</v>
      </c>
      <c r="M1502" s="9">
        <v>0.1182986959258</v>
      </c>
      <c r="N1502" s="9">
        <v>0.11613931955369999</v>
      </c>
      <c r="O1502" s="9">
        <v>0.1115673030706</v>
      </c>
      <c r="P1502" s="9">
        <v>0.1120824753153</v>
      </c>
      <c r="Q1502" s="9">
        <v>0.11732630687950001</v>
      </c>
      <c r="R1502" s="9">
        <v>0.11347638865860001</v>
      </c>
      <c r="S1502" s="9">
        <v>7.5505701761390001E-2</v>
      </c>
      <c r="T1502" s="9">
        <v>0.13345453227439999</v>
      </c>
      <c r="U1502" s="9">
        <v>0.1109645232366</v>
      </c>
      <c r="V1502" s="9">
        <v>6.9896661164049995E-2</v>
      </c>
      <c r="W1502" s="9">
        <v>9.3355215888250007E-2</v>
      </c>
      <c r="X1502" s="9">
        <v>5.2846405052629997E-2</v>
      </c>
      <c r="Y1502" s="9">
        <v>8.3388810382539993E-2</v>
      </c>
      <c r="Z1502" s="9">
        <v>7.1551722827639996E-2</v>
      </c>
      <c r="AA1502" s="9">
        <v>0.14417176639009999</v>
      </c>
      <c r="AB1502" s="9">
        <v>5.0766721224980001E-2</v>
      </c>
      <c r="AC1502" s="9">
        <v>0.12188085766910001</v>
      </c>
      <c r="AD1502" s="9">
        <v>8.5342229336430001E-2</v>
      </c>
      <c r="AE1502" s="9">
        <v>0.12192786210500001</v>
      </c>
      <c r="AF1502" s="9">
        <v>0.13814950160789999</v>
      </c>
      <c r="AG1502" s="9">
        <v>0.1031419929496</v>
      </c>
      <c r="AH1502" s="9">
        <v>0.15785469698570001</v>
      </c>
      <c r="AI1502" s="9">
        <v>9.2984823477619993E-2</v>
      </c>
      <c r="AJ1502" s="9">
        <v>0.1292572761743</v>
      </c>
      <c r="AK1502" s="9">
        <v>7.3807962755460005E-2</v>
      </c>
      <c r="AL1502" s="9">
        <v>0.1053288058364</v>
      </c>
      <c r="AM1502" s="9">
        <v>9.9597394718150004E-2</v>
      </c>
      <c r="AN1502" s="9">
        <v>0.16383503808</v>
      </c>
      <c r="AO1502" s="9">
        <v>0.1825568476426</v>
      </c>
      <c r="AP1502" s="9">
        <v>0.1247471398149</v>
      </c>
      <c r="AQ1502" s="9">
        <v>0.11617129651249999</v>
      </c>
      <c r="AR1502" s="9">
        <v>0.1130897973339</v>
      </c>
      <c r="AS1502" s="9">
        <v>0.10538671943940001</v>
      </c>
      <c r="AT1502" s="9">
        <v>0.1033867164787</v>
      </c>
      <c r="AU1502" s="9">
        <v>0.10279546111310001</v>
      </c>
      <c r="AV1502" s="9">
        <v>0.1569137622564</v>
      </c>
      <c r="AW1502" s="9">
        <v>0.13814950160789999</v>
      </c>
      <c r="AX1502" s="9">
        <v>0.1203992707122</v>
      </c>
      <c r="AY1502" s="9">
        <v>0.12192786210500001</v>
      </c>
      <c r="AZ1502" s="9">
        <v>0.11309470097139999</v>
      </c>
    </row>
    <row r="1503" spans="1:52" x14ac:dyDescent="0.35">
      <c r="A1503" t="s">
        <v>427</v>
      </c>
      <c r="B1503" s="9">
        <v>4.7687051590790001E-2</v>
      </c>
      <c r="C1503" s="9">
        <v>3.8870447102819998E-2</v>
      </c>
      <c r="D1503" s="9">
        <v>5.5997866706489999E-2</v>
      </c>
      <c r="E1503" s="9">
        <v>6.9565108935139994E-2</v>
      </c>
      <c r="F1503" s="9">
        <v>5.6570712536369999E-2</v>
      </c>
      <c r="G1503" s="9">
        <v>4.0410037740019999E-2</v>
      </c>
      <c r="H1503" s="9">
        <v>4.8861171717249997E-2</v>
      </c>
      <c r="I1503" s="9">
        <v>3.728612723613E-2</v>
      </c>
      <c r="J1503" s="9">
        <v>6.0380466567410002E-2</v>
      </c>
      <c r="K1503" s="9">
        <v>3.5149040556699998E-2</v>
      </c>
      <c r="L1503" s="9">
        <v>5.1809398783979999E-2</v>
      </c>
      <c r="M1503" s="9">
        <v>6.1607579249140003E-2</v>
      </c>
      <c r="N1503" s="9">
        <v>2.7644667747860001E-2</v>
      </c>
      <c r="O1503" s="9">
        <v>5.4054779880710002E-2</v>
      </c>
      <c r="P1503" s="9">
        <v>3.6207492586580001E-2</v>
      </c>
      <c r="Q1503" s="9">
        <v>3.5338689136439998E-2</v>
      </c>
      <c r="R1503" s="9">
        <v>3.5976547578710001E-2</v>
      </c>
      <c r="S1503" s="9">
        <v>6.5277938047060002E-2</v>
      </c>
      <c r="T1503" s="9">
        <v>5.728706467618E-2</v>
      </c>
      <c r="U1503" s="9">
        <v>6.0388331996679999E-2</v>
      </c>
      <c r="V1503" s="9">
        <v>6.3716623533949995E-2</v>
      </c>
      <c r="W1503" s="9">
        <v>9.5916579370710006E-2</v>
      </c>
      <c r="X1503" s="9">
        <v>8.6170436511860002E-2</v>
      </c>
      <c r="Y1503" s="9">
        <v>3.8545868927899997E-2</v>
      </c>
      <c r="Z1503" s="9">
        <v>2.8577169060860001E-2</v>
      </c>
      <c r="AA1503" s="9">
        <v>1.77935933801E-2</v>
      </c>
      <c r="AB1503" s="9">
        <v>3.6107230847699998E-2</v>
      </c>
      <c r="AC1503" s="9">
        <v>3.4714449771699997E-2</v>
      </c>
      <c r="AD1503" s="9">
        <v>7.4263370461320005E-2</v>
      </c>
      <c r="AE1503" s="9">
        <v>5.1166117317199999E-2</v>
      </c>
      <c r="AF1503" s="9">
        <v>3.5110156571679998E-2</v>
      </c>
      <c r="AG1503" s="9">
        <v>0</v>
      </c>
      <c r="AH1503" s="9">
        <v>0.1121030405196</v>
      </c>
      <c r="AI1503" s="9">
        <v>4.9487983776869998E-2</v>
      </c>
      <c r="AJ1503" s="9">
        <v>4.8774745171289997E-2</v>
      </c>
      <c r="AK1503" s="9">
        <v>3.8906570489130002E-2</v>
      </c>
      <c r="AL1503" s="9">
        <v>4.6702075351309998E-2</v>
      </c>
      <c r="AM1503" s="9">
        <v>4.0572522328670001E-2</v>
      </c>
      <c r="AN1503" s="9">
        <v>5.2916782479169998E-2</v>
      </c>
      <c r="AO1503" s="9">
        <v>0</v>
      </c>
      <c r="AP1503" s="9">
        <v>4.8597631718569997E-2</v>
      </c>
      <c r="AQ1503" s="9">
        <v>4.2329283294149998E-2</v>
      </c>
      <c r="AR1503" s="9">
        <v>4.8989883849209999E-2</v>
      </c>
      <c r="AS1503" s="9">
        <v>3.6726675920479998E-2</v>
      </c>
      <c r="AT1503" s="9">
        <v>4.7379015938850001E-2</v>
      </c>
      <c r="AU1503" s="9">
        <v>4.5351492510440003E-2</v>
      </c>
      <c r="AV1503" s="9">
        <v>4.9077635179490001E-2</v>
      </c>
      <c r="AW1503" s="9">
        <v>3.5110156571679998E-2</v>
      </c>
      <c r="AX1503" s="9">
        <v>5.8830229530300003E-2</v>
      </c>
      <c r="AY1503" s="9">
        <v>5.1166117317199999E-2</v>
      </c>
      <c r="AZ1503" s="9">
        <v>4.9035294838969998E-2</v>
      </c>
    </row>
    <row r="1504" spans="1:52" x14ac:dyDescent="0.35">
      <c r="A1504" t="s">
        <v>391</v>
      </c>
      <c r="B1504" s="9">
        <v>1</v>
      </c>
      <c r="C1504" s="9">
        <v>1</v>
      </c>
      <c r="D1504" s="9">
        <v>1</v>
      </c>
      <c r="E1504" s="9">
        <v>1</v>
      </c>
      <c r="F1504" s="9">
        <v>1</v>
      </c>
      <c r="G1504" s="9">
        <v>1</v>
      </c>
      <c r="H1504" s="9">
        <v>1</v>
      </c>
      <c r="I1504" s="9">
        <v>1</v>
      </c>
      <c r="J1504" s="9">
        <v>1</v>
      </c>
      <c r="K1504" s="9">
        <v>1</v>
      </c>
      <c r="L1504" s="9">
        <v>1</v>
      </c>
      <c r="M1504" s="9">
        <v>1</v>
      </c>
      <c r="N1504" s="9">
        <v>1</v>
      </c>
      <c r="O1504" s="9">
        <v>1</v>
      </c>
      <c r="P1504" s="9">
        <v>1</v>
      </c>
      <c r="Q1504" s="9">
        <v>1</v>
      </c>
      <c r="R1504" s="9">
        <v>1</v>
      </c>
      <c r="S1504" s="9">
        <v>1</v>
      </c>
      <c r="T1504" s="9">
        <v>1</v>
      </c>
      <c r="U1504" s="9">
        <v>1</v>
      </c>
      <c r="V1504" s="9">
        <v>1</v>
      </c>
      <c r="W1504" s="9">
        <v>1</v>
      </c>
      <c r="X1504" s="9">
        <v>1</v>
      </c>
      <c r="Y1504" s="9">
        <v>1</v>
      </c>
      <c r="Z1504" s="9">
        <v>1</v>
      </c>
      <c r="AA1504" s="9">
        <v>1</v>
      </c>
      <c r="AB1504" s="9">
        <v>1</v>
      </c>
      <c r="AC1504" s="9">
        <v>1</v>
      </c>
      <c r="AD1504" s="9">
        <v>1</v>
      </c>
      <c r="AE1504" s="9">
        <v>1</v>
      </c>
      <c r="AF1504" s="9">
        <v>1</v>
      </c>
      <c r="AG1504" s="9">
        <v>1</v>
      </c>
      <c r="AH1504" s="9">
        <v>1</v>
      </c>
      <c r="AI1504" s="9">
        <v>1</v>
      </c>
      <c r="AJ1504" s="9">
        <v>1</v>
      </c>
      <c r="AK1504" s="9">
        <v>1</v>
      </c>
      <c r="AL1504" s="9">
        <v>1</v>
      </c>
      <c r="AM1504" s="9">
        <v>1</v>
      </c>
      <c r="AN1504" s="9">
        <v>1</v>
      </c>
      <c r="AO1504" s="9">
        <v>1</v>
      </c>
      <c r="AP1504" s="9">
        <v>1</v>
      </c>
      <c r="AQ1504" s="9">
        <v>1</v>
      </c>
      <c r="AR1504" s="9">
        <v>1</v>
      </c>
      <c r="AS1504" s="9">
        <v>1</v>
      </c>
      <c r="AT1504" s="9">
        <v>1</v>
      </c>
      <c r="AU1504" s="9">
        <v>1</v>
      </c>
      <c r="AV1504" s="9">
        <v>1</v>
      </c>
      <c r="AW1504" s="9">
        <v>1</v>
      </c>
      <c r="AX1504" s="9">
        <v>1</v>
      </c>
      <c r="AY1504" s="9">
        <v>1</v>
      </c>
      <c r="AZ1504" s="9">
        <v>1</v>
      </c>
    </row>
    <row r="1505" spans="1:52" x14ac:dyDescent="0.35">
      <c r="A1505" t="s">
        <v>341</v>
      </c>
      <c r="B1505" s="6">
        <v>1144</v>
      </c>
      <c r="C1505" s="6">
        <v>527</v>
      </c>
      <c r="D1505" s="6">
        <v>607</v>
      </c>
      <c r="E1505" s="6">
        <v>177</v>
      </c>
      <c r="F1505" s="6">
        <v>170</v>
      </c>
      <c r="G1505" s="6">
        <v>244</v>
      </c>
      <c r="H1505" s="6">
        <v>414</v>
      </c>
      <c r="I1505" s="6">
        <v>180</v>
      </c>
      <c r="J1505" s="6">
        <v>142</v>
      </c>
      <c r="K1505" s="6">
        <v>231</v>
      </c>
      <c r="L1505" s="6">
        <v>323</v>
      </c>
      <c r="M1505" s="6">
        <v>206</v>
      </c>
      <c r="N1505" s="6">
        <v>327</v>
      </c>
      <c r="O1505" s="6">
        <v>288</v>
      </c>
      <c r="P1505" s="6">
        <v>371</v>
      </c>
      <c r="Q1505" s="6">
        <v>192</v>
      </c>
      <c r="R1505" s="6">
        <v>563</v>
      </c>
      <c r="S1505" s="6">
        <v>233</v>
      </c>
      <c r="T1505" s="6">
        <v>348</v>
      </c>
      <c r="U1505" s="6">
        <v>581</v>
      </c>
      <c r="V1505" s="6">
        <v>107</v>
      </c>
      <c r="W1505" s="6">
        <v>67</v>
      </c>
      <c r="X1505" s="6">
        <v>50</v>
      </c>
      <c r="Y1505" s="6">
        <v>137</v>
      </c>
      <c r="Z1505" s="6">
        <v>94</v>
      </c>
      <c r="AA1505" s="6">
        <v>189</v>
      </c>
      <c r="AB1505" s="6">
        <v>62</v>
      </c>
      <c r="AC1505" s="6">
        <v>93</v>
      </c>
      <c r="AD1505" s="6">
        <v>136</v>
      </c>
      <c r="AE1505" s="6">
        <v>117</v>
      </c>
      <c r="AF1505" s="6">
        <v>138</v>
      </c>
      <c r="AG1505" s="6">
        <v>23</v>
      </c>
      <c r="AH1505" s="6">
        <v>53</v>
      </c>
      <c r="AI1505" s="6">
        <v>357</v>
      </c>
      <c r="AJ1505" s="6">
        <v>304</v>
      </c>
      <c r="AK1505" s="6">
        <v>130</v>
      </c>
      <c r="AL1505" s="6">
        <v>323</v>
      </c>
      <c r="AM1505" s="6">
        <v>192</v>
      </c>
      <c r="AN1505" s="6">
        <v>25</v>
      </c>
      <c r="AO1505" s="6">
        <v>22</v>
      </c>
      <c r="AP1505" s="6">
        <v>652</v>
      </c>
      <c r="AQ1505" s="6">
        <v>479</v>
      </c>
      <c r="AR1505" s="6">
        <v>1025</v>
      </c>
      <c r="AS1505" s="6">
        <v>119</v>
      </c>
      <c r="AT1505" s="6">
        <v>708</v>
      </c>
      <c r="AU1505" s="6">
        <v>763</v>
      </c>
      <c r="AV1505" s="6">
        <v>99</v>
      </c>
      <c r="AW1505" s="6">
        <v>138</v>
      </c>
      <c r="AX1505" s="6">
        <v>86</v>
      </c>
      <c r="AY1505" s="6">
        <v>117</v>
      </c>
      <c r="AZ1505" s="6">
        <v>1018</v>
      </c>
    </row>
    <row r="1506" spans="1:52" x14ac:dyDescent="0.35">
      <c r="A1506" t="s">
        <v>833</v>
      </c>
    </row>
    <row r="1507" spans="1:52" x14ac:dyDescent="0.35">
      <c r="A1507" t="s">
        <v>343</v>
      </c>
    </row>
    <row r="1511" spans="1:52" x14ac:dyDescent="0.35">
      <c r="A1511" s="3" t="s">
        <v>337</v>
      </c>
    </row>
    <row r="1512" spans="1:52" x14ac:dyDescent="0.35">
      <c r="A1512" t="s">
        <v>142</v>
      </c>
    </row>
    <row r="1513" spans="1:52" ht="116" x14ac:dyDescent="0.35">
      <c r="A1513" s="4" t="s">
        <v>834</v>
      </c>
      <c r="B1513" s="4" t="s">
        <v>538</v>
      </c>
      <c r="C1513" s="4" t="s">
        <v>365</v>
      </c>
      <c r="D1513" s="4" t="s">
        <v>366</v>
      </c>
      <c r="E1513" s="4" t="s">
        <v>367</v>
      </c>
      <c r="F1513" s="4" t="s">
        <v>368</v>
      </c>
      <c r="G1513" s="4" t="s">
        <v>369</v>
      </c>
      <c r="H1513" s="4" t="s">
        <v>370</v>
      </c>
      <c r="I1513" s="4" t="s">
        <v>540</v>
      </c>
      <c r="J1513" s="4" t="s">
        <v>372</v>
      </c>
      <c r="K1513" s="4" t="s">
        <v>373</v>
      </c>
      <c r="L1513" s="4" t="s">
        <v>374</v>
      </c>
      <c r="M1513" s="4" t="s">
        <v>375</v>
      </c>
      <c r="N1513" s="4" t="s">
        <v>376</v>
      </c>
      <c r="O1513" s="4" t="s">
        <v>391</v>
      </c>
      <c r="P1513" s="4" t="s">
        <v>835</v>
      </c>
    </row>
    <row r="1514" spans="1:52" x14ac:dyDescent="0.35">
      <c r="A1514" s="13" t="s">
        <v>820</v>
      </c>
      <c r="B1514" s="9">
        <v>0.1139773366392</v>
      </c>
      <c r="C1514" s="9">
        <v>8.3318036161269995E-2</v>
      </c>
      <c r="D1514" s="9">
        <v>5.669554126628E-2</v>
      </c>
      <c r="E1514" s="9">
        <v>6.9445868070100003E-2</v>
      </c>
      <c r="F1514" s="9">
        <v>7.4045879063789996E-2</v>
      </c>
      <c r="G1514" s="9">
        <v>0.19429832551609999</v>
      </c>
      <c r="H1514" s="9">
        <v>8.4820593252400003E-2</v>
      </c>
      <c r="I1514" s="9">
        <v>5.5979114679700001E-2</v>
      </c>
      <c r="J1514" s="9">
        <v>7.1565844549120003E-2</v>
      </c>
      <c r="K1514" s="9">
        <v>0.13069372770400001</v>
      </c>
      <c r="L1514" s="9">
        <v>0.18768264838759999</v>
      </c>
      <c r="M1514" s="9">
        <v>4.0278132403460003E-2</v>
      </c>
      <c r="N1514" s="9">
        <v>4.1843834525030002E-2</v>
      </c>
      <c r="O1514" s="9">
        <v>1</v>
      </c>
      <c r="P1514" s="16">
        <v>72</v>
      </c>
    </row>
    <row r="1515" spans="1:52" x14ac:dyDescent="0.35">
      <c r="A1515" s="13"/>
      <c r="B1515" s="6">
        <v>8</v>
      </c>
      <c r="C1515" s="6">
        <v>5</v>
      </c>
      <c r="D1515" s="6">
        <v>4</v>
      </c>
      <c r="E1515" s="6">
        <v>6</v>
      </c>
      <c r="F1515" s="6">
        <v>5</v>
      </c>
      <c r="G1515" s="6">
        <v>13</v>
      </c>
      <c r="H1515" s="6">
        <v>7</v>
      </c>
      <c r="I1515" s="6">
        <v>6</v>
      </c>
      <c r="J1515" s="6">
        <v>5</v>
      </c>
      <c r="K1515" s="6">
        <v>8</v>
      </c>
      <c r="L1515" s="6">
        <v>11</v>
      </c>
      <c r="M1515" s="6">
        <v>2</v>
      </c>
      <c r="N1515" s="6">
        <v>4</v>
      </c>
      <c r="O1515" s="6">
        <v>72</v>
      </c>
      <c r="P1515" s="13"/>
    </row>
    <row r="1516" spans="1:52" x14ac:dyDescent="0.35">
      <c r="A1516" s="13" t="s">
        <v>821</v>
      </c>
      <c r="B1516" s="9">
        <v>0.2330872431953</v>
      </c>
      <c r="C1516" s="9">
        <v>5.8654558896030003E-2</v>
      </c>
      <c r="D1516" s="9">
        <v>8.1511482166050003E-2</v>
      </c>
      <c r="E1516" s="9">
        <v>6.127902908795E-2</v>
      </c>
      <c r="F1516" s="9">
        <v>7.1550270031339999E-2</v>
      </c>
      <c r="G1516" s="9">
        <v>0.1170267991272</v>
      </c>
      <c r="H1516" s="9">
        <v>6.5473126553410005E-2</v>
      </c>
      <c r="I1516" s="9">
        <v>8.0676514203569999E-2</v>
      </c>
      <c r="J1516" s="9">
        <v>0.1440531263515</v>
      </c>
      <c r="K1516" s="9">
        <v>0.1559035372316</v>
      </c>
      <c r="L1516" s="9">
        <v>0.1868631803321</v>
      </c>
      <c r="M1516" s="9">
        <v>0</v>
      </c>
      <c r="N1516" s="9">
        <v>3.428393531236E-2</v>
      </c>
      <c r="O1516" s="9">
        <v>1</v>
      </c>
      <c r="P1516" s="16">
        <v>74</v>
      </c>
    </row>
    <row r="1517" spans="1:52" x14ac:dyDescent="0.35">
      <c r="A1517" s="13"/>
      <c r="B1517" s="6">
        <v>15</v>
      </c>
      <c r="C1517" s="6">
        <v>5</v>
      </c>
      <c r="D1517" s="6">
        <v>6</v>
      </c>
      <c r="E1517" s="6">
        <v>5</v>
      </c>
      <c r="F1517" s="6">
        <v>6</v>
      </c>
      <c r="G1517" s="6">
        <v>9</v>
      </c>
      <c r="H1517" s="6">
        <v>4</v>
      </c>
      <c r="I1517" s="6">
        <v>6</v>
      </c>
      <c r="J1517" s="6">
        <v>11</v>
      </c>
      <c r="K1517" s="6">
        <v>12</v>
      </c>
      <c r="L1517" s="6">
        <v>13</v>
      </c>
      <c r="M1517" s="6">
        <v>0</v>
      </c>
      <c r="N1517" s="6">
        <v>2</v>
      </c>
      <c r="O1517" s="6">
        <v>74</v>
      </c>
      <c r="P1517" s="13"/>
    </row>
    <row r="1518" spans="1:52" x14ac:dyDescent="0.35">
      <c r="A1518" s="13" t="s">
        <v>822</v>
      </c>
      <c r="B1518" s="9">
        <v>0.12336972716489999</v>
      </c>
      <c r="C1518" s="9">
        <v>8.4296731841899994E-2</v>
      </c>
      <c r="D1518" s="9">
        <v>6.07175783223E-2</v>
      </c>
      <c r="E1518" s="9">
        <v>0.1066277017131</v>
      </c>
      <c r="F1518" s="9">
        <v>0.1180710655235</v>
      </c>
      <c r="G1518" s="9">
        <v>0.2304366250064</v>
      </c>
      <c r="H1518" s="9">
        <v>6.2188911406420001E-2</v>
      </c>
      <c r="I1518" s="9">
        <v>4.237952585206E-2</v>
      </c>
      <c r="J1518" s="9">
        <v>7.3116283402800006E-2</v>
      </c>
      <c r="K1518" s="9">
        <v>0.1115442385783</v>
      </c>
      <c r="L1518" s="9">
        <v>0.20486202699459999</v>
      </c>
      <c r="M1518" s="9">
        <v>3.3699743778959998E-2</v>
      </c>
      <c r="N1518" s="9">
        <v>3.6922866403289998E-3</v>
      </c>
      <c r="O1518" s="9">
        <v>1</v>
      </c>
      <c r="P1518" s="16">
        <v>94</v>
      </c>
    </row>
    <row r="1519" spans="1:52" x14ac:dyDescent="0.35">
      <c r="A1519" s="13"/>
      <c r="B1519" s="6">
        <v>13</v>
      </c>
      <c r="C1519" s="6">
        <v>7</v>
      </c>
      <c r="D1519" s="6">
        <v>7</v>
      </c>
      <c r="E1519" s="6">
        <v>11</v>
      </c>
      <c r="F1519" s="6">
        <v>11</v>
      </c>
      <c r="G1519" s="6">
        <v>22</v>
      </c>
      <c r="H1519" s="6">
        <v>7</v>
      </c>
      <c r="I1519" s="6">
        <v>4</v>
      </c>
      <c r="J1519" s="6">
        <v>6</v>
      </c>
      <c r="K1519" s="6">
        <v>10</v>
      </c>
      <c r="L1519" s="6">
        <v>18</v>
      </c>
      <c r="M1519" s="6">
        <v>3</v>
      </c>
      <c r="N1519" s="6">
        <v>1</v>
      </c>
      <c r="O1519" s="6">
        <v>94</v>
      </c>
      <c r="P1519" s="13"/>
    </row>
    <row r="1520" spans="1:52" x14ac:dyDescent="0.35">
      <c r="A1520" s="13" t="s">
        <v>823</v>
      </c>
      <c r="B1520" s="9">
        <v>0.12890972301500001</v>
      </c>
      <c r="C1520" s="9">
        <v>7.633841953652E-2</v>
      </c>
      <c r="D1520" s="9">
        <v>4.7120540579550001E-2</v>
      </c>
      <c r="E1520" s="9">
        <v>0.16024738807790001</v>
      </c>
      <c r="F1520" s="9">
        <v>0.1416179790256</v>
      </c>
      <c r="G1520" s="9">
        <v>0.1083083007466</v>
      </c>
      <c r="H1520" s="9">
        <v>6.4731987856469997E-2</v>
      </c>
      <c r="I1520" s="9">
        <v>6.1061365949389997E-2</v>
      </c>
      <c r="J1520" s="9">
        <v>0.15710774292759999</v>
      </c>
      <c r="K1520" s="9">
        <v>0.15139024367109999</v>
      </c>
      <c r="L1520" s="9">
        <v>0.17659290281019999</v>
      </c>
      <c r="M1520" s="9">
        <v>0</v>
      </c>
      <c r="N1520" s="9">
        <v>0</v>
      </c>
      <c r="O1520" s="9">
        <v>1</v>
      </c>
      <c r="P1520" s="16">
        <v>73</v>
      </c>
    </row>
    <row r="1521" spans="1:16" x14ac:dyDescent="0.35">
      <c r="A1521" s="13"/>
      <c r="B1521" s="6">
        <v>8</v>
      </c>
      <c r="C1521" s="6">
        <v>6</v>
      </c>
      <c r="D1521" s="6">
        <v>4</v>
      </c>
      <c r="E1521" s="6">
        <v>10</v>
      </c>
      <c r="F1521" s="6">
        <v>10</v>
      </c>
      <c r="G1521" s="6">
        <v>7</v>
      </c>
      <c r="H1521" s="6">
        <v>6</v>
      </c>
      <c r="I1521" s="6">
        <v>4</v>
      </c>
      <c r="J1521" s="6">
        <v>11</v>
      </c>
      <c r="K1521" s="6">
        <v>10</v>
      </c>
      <c r="L1521" s="6">
        <v>12</v>
      </c>
      <c r="M1521" s="6">
        <v>0</v>
      </c>
      <c r="N1521" s="6">
        <v>0</v>
      </c>
      <c r="O1521" s="6">
        <v>73</v>
      </c>
      <c r="P1521" s="13"/>
    </row>
    <row r="1522" spans="1:16" x14ac:dyDescent="0.35">
      <c r="A1522" s="13" t="s">
        <v>824</v>
      </c>
      <c r="B1522" s="9">
        <v>7.6646636764160003E-2</v>
      </c>
      <c r="C1522" s="9">
        <v>7.3542446806450001E-2</v>
      </c>
      <c r="D1522" s="9">
        <v>6.5564888314499997E-2</v>
      </c>
      <c r="E1522" s="9">
        <v>0.1568234681464</v>
      </c>
      <c r="F1522" s="9">
        <v>7.8497628153889998E-2</v>
      </c>
      <c r="G1522" s="9">
        <v>0.1900029351544</v>
      </c>
      <c r="H1522" s="9">
        <v>0.113230195646</v>
      </c>
      <c r="I1522" s="9">
        <v>0.11155098464639999</v>
      </c>
      <c r="J1522" s="9">
        <v>9.1796522079169995E-2</v>
      </c>
      <c r="K1522" s="9">
        <v>6.3285273389059996E-2</v>
      </c>
      <c r="L1522" s="9">
        <v>7.9397360117840002E-2</v>
      </c>
      <c r="M1522" s="9">
        <v>2.7456250804880001E-2</v>
      </c>
      <c r="N1522" s="9">
        <v>0</v>
      </c>
      <c r="O1522" s="9">
        <v>1</v>
      </c>
      <c r="P1522" s="16">
        <v>49</v>
      </c>
    </row>
    <row r="1523" spans="1:16" x14ac:dyDescent="0.35">
      <c r="A1523" s="13"/>
      <c r="B1523" s="6">
        <v>4</v>
      </c>
      <c r="C1523" s="6">
        <v>4</v>
      </c>
      <c r="D1523" s="6">
        <v>3</v>
      </c>
      <c r="E1523" s="6">
        <v>9</v>
      </c>
      <c r="F1523" s="6">
        <v>4</v>
      </c>
      <c r="G1523" s="6">
        <v>9</v>
      </c>
      <c r="H1523" s="6">
        <v>4</v>
      </c>
      <c r="I1523" s="6">
        <v>5</v>
      </c>
      <c r="J1523" s="6">
        <v>5</v>
      </c>
      <c r="K1523" s="6">
        <v>3</v>
      </c>
      <c r="L1523" s="6">
        <v>4</v>
      </c>
      <c r="M1523" s="6">
        <v>2</v>
      </c>
      <c r="N1523" s="6">
        <v>0</v>
      </c>
      <c r="O1523" s="6">
        <v>49</v>
      </c>
      <c r="P1523" s="13"/>
    </row>
    <row r="1524" spans="1:16" x14ac:dyDescent="0.35">
      <c r="A1524" s="13" t="s">
        <v>825</v>
      </c>
      <c r="B1524" s="9">
        <v>0.15807070847079999</v>
      </c>
      <c r="C1524" s="9">
        <v>9.0394609456699998E-2</v>
      </c>
      <c r="D1524" s="9">
        <v>0.1035776171477</v>
      </c>
      <c r="E1524" s="9">
        <v>0.20707126221399999</v>
      </c>
      <c r="F1524" s="9">
        <v>0.14953508817649999</v>
      </c>
      <c r="G1524" s="9">
        <v>0.1185867129078</v>
      </c>
      <c r="H1524" s="9">
        <v>0.14621475301779999</v>
      </c>
      <c r="I1524" s="9">
        <v>6.9463531291309999E-2</v>
      </c>
      <c r="J1524" s="9">
        <v>0.1583969950795</v>
      </c>
      <c r="K1524" s="9">
        <v>0.1075580725643</v>
      </c>
      <c r="L1524" s="9">
        <v>0.15189906586929999</v>
      </c>
      <c r="M1524" s="9">
        <v>5.2735704339559999E-2</v>
      </c>
      <c r="N1524" s="9">
        <v>2.6101827334559999E-2</v>
      </c>
      <c r="O1524" s="9">
        <v>1</v>
      </c>
      <c r="P1524" s="16">
        <v>84</v>
      </c>
    </row>
    <row r="1525" spans="1:16" x14ac:dyDescent="0.35">
      <c r="A1525" s="13"/>
      <c r="B1525" s="6">
        <v>10</v>
      </c>
      <c r="C1525" s="6">
        <v>5</v>
      </c>
      <c r="D1525" s="6">
        <v>6</v>
      </c>
      <c r="E1525" s="6">
        <v>19</v>
      </c>
      <c r="F1525" s="6">
        <v>15</v>
      </c>
      <c r="G1525" s="6">
        <v>9</v>
      </c>
      <c r="H1525" s="6">
        <v>9</v>
      </c>
      <c r="I1525" s="6">
        <v>5</v>
      </c>
      <c r="J1525" s="6">
        <v>13</v>
      </c>
      <c r="K1525" s="6">
        <v>7</v>
      </c>
      <c r="L1525" s="6">
        <v>13</v>
      </c>
      <c r="M1525" s="6">
        <v>3</v>
      </c>
      <c r="N1525" s="6">
        <v>2</v>
      </c>
      <c r="O1525" s="6">
        <v>84</v>
      </c>
      <c r="P1525" s="13"/>
    </row>
    <row r="1526" spans="1:16" x14ac:dyDescent="0.35">
      <c r="A1526" s="13" t="s">
        <v>826</v>
      </c>
      <c r="B1526" s="9">
        <v>0.13664636097560001</v>
      </c>
      <c r="C1526" s="9">
        <v>0.1020569059122</v>
      </c>
      <c r="D1526" s="9">
        <v>0.19817778346029999</v>
      </c>
      <c r="E1526" s="9">
        <v>9.0676338897279996E-2</v>
      </c>
      <c r="F1526" s="9">
        <v>0.1027353467996</v>
      </c>
      <c r="G1526" s="9">
        <v>0.1851438894877</v>
      </c>
      <c r="H1526" s="9">
        <v>7.9939561982050003E-2</v>
      </c>
      <c r="I1526" s="9">
        <v>5.3450454190779997E-2</v>
      </c>
      <c r="J1526" s="9">
        <v>0.15476844729440001</v>
      </c>
      <c r="K1526" s="9">
        <v>7.1921807533860002E-2</v>
      </c>
      <c r="L1526" s="9">
        <v>0.2056811702959</v>
      </c>
      <c r="M1526" s="9">
        <v>5.6895685481040001E-2</v>
      </c>
      <c r="N1526" s="9">
        <v>5.6071538001909997E-2</v>
      </c>
      <c r="O1526" s="9">
        <v>1</v>
      </c>
      <c r="P1526" s="16">
        <v>50</v>
      </c>
    </row>
    <row r="1527" spans="1:16" x14ac:dyDescent="0.35">
      <c r="A1527" s="13"/>
      <c r="B1527" s="6">
        <v>5</v>
      </c>
      <c r="C1527" s="6">
        <v>5</v>
      </c>
      <c r="D1527" s="6">
        <v>8</v>
      </c>
      <c r="E1527" s="6">
        <v>5</v>
      </c>
      <c r="F1527" s="6">
        <v>5</v>
      </c>
      <c r="G1527" s="6">
        <v>8</v>
      </c>
      <c r="H1527" s="6">
        <v>4</v>
      </c>
      <c r="I1527" s="6">
        <v>2</v>
      </c>
      <c r="J1527" s="6">
        <v>7</v>
      </c>
      <c r="K1527" s="6">
        <v>4</v>
      </c>
      <c r="L1527" s="6">
        <v>10</v>
      </c>
      <c r="M1527" s="6">
        <v>3</v>
      </c>
      <c r="N1527" s="6">
        <v>3</v>
      </c>
      <c r="O1527" s="6">
        <v>50</v>
      </c>
      <c r="P1527" s="13"/>
    </row>
    <row r="1528" spans="1:16" x14ac:dyDescent="0.35">
      <c r="A1528" s="13" t="s">
        <v>827</v>
      </c>
      <c r="B1528" s="9">
        <v>8.6033909531220004E-2</v>
      </c>
      <c r="C1528" s="9">
        <v>3.9398259552139998E-2</v>
      </c>
      <c r="D1528" s="9">
        <v>0.1023200046345</v>
      </c>
      <c r="E1528" s="9">
        <v>0.12577394918170001</v>
      </c>
      <c r="F1528" s="9">
        <v>0.23814992987649999</v>
      </c>
      <c r="G1528" s="9">
        <v>6.536234901231E-2</v>
      </c>
      <c r="H1528" s="9">
        <v>2.608416545799E-2</v>
      </c>
      <c r="I1528" s="9">
        <v>8.9706179666159992E-3</v>
      </c>
      <c r="J1528" s="9">
        <v>9.9111436475580003E-2</v>
      </c>
      <c r="K1528" s="9">
        <v>6.6774194687060001E-2</v>
      </c>
      <c r="L1528" s="9">
        <v>0.16390945372189999</v>
      </c>
      <c r="M1528" s="9">
        <v>1.889861925812E-2</v>
      </c>
      <c r="N1528" s="9">
        <v>4.3324657472659997E-2</v>
      </c>
      <c r="O1528" s="9">
        <v>1</v>
      </c>
      <c r="P1528" s="16">
        <v>62</v>
      </c>
    </row>
    <row r="1529" spans="1:16" x14ac:dyDescent="0.35">
      <c r="A1529" s="13"/>
      <c r="B1529" s="6">
        <v>6</v>
      </c>
      <c r="C1529" s="6">
        <v>3</v>
      </c>
      <c r="D1529" s="6">
        <v>7</v>
      </c>
      <c r="E1529" s="6">
        <v>8</v>
      </c>
      <c r="F1529" s="6">
        <v>13</v>
      </c>
      <c r="G1529" s="6">
        <v>4</v>
      </c>
      <c r="H1529" s="6">
        <v>2</v>
      </c>
      <c r="I1529" s="6">
        <v>1</v>
      </c>
      <c r="J1529" s="6">
        <v>6</v>
      </c>
      <c r="K1529" s="6">
        <v>4</v>
      </c>
      <c r="L1529" s="6">
        <v>10</v>
      </c>
      <c r="M1529" s="6">
        <v>1</v>
      </c>
      <c r="N1529" s="6">
        <v>3</v>
      </c>
      <c r="O1529" s="6">
        <v>62</v>
      </c>
      <c r="P1529" s="13"/>
    </row>
    <row r="1530" spans="1:16" x14ac:dyDescent="0.35">
      <c r="A1530" s="13" t="s">
        <v>828</v>
      </c>
      <c r="B1530" s="9">
        <v>0.14723946829410001</v>
      </c>
      <c r="C1530" s="9">
        <v>4.1589416107379998E-2</v>
      </c>
      <c r="D1530" s="9">
        <v>3.3438666555130003E-2</v>
      </c>
      <c r="E1530" s="9">
        <v>8.6915323035120007E-2</v>
      </c>
      <c r="F1530" s="9">
        <v>0.1503120096517</v>
      </c>
      <c r="G1530" s="9">
        <v>8.9817796391330001E-2</v>
      </c>
      <c r="H1530" s="9">
        <v>6.0634237879449999E-2</v>
      </c>
      <c r="I1530" s="9">
        <v>2.874139986697E-2</v>
      </c>
      <c r="J1530" s="9">
        <v>6.012588758463E-2</v>
      </c>
      <c r="K1530" s="9">
        <v>7.5032701001360003E-2</v>
      </c>
      <c r="L1530" s="9">
        <v>0.25416398236870003</v>
      </c>
      <c r="M1530" s="9">
        <v>1.5820072570870002E-2</v>
      </c>
      <c r="N1530" s="9">
        <v>0</v>
      </c>
      <c r="O1530" s="9">
        <v>1</v>
      </c>
      <c r="P1530" s="16">
        <v>65</v>
      </c>
    </row>
    <row r="1531" spans="1:16" x14ac:dyDescent="0.35">
      <c r="A1531" s="13"/>
      <c r="B1531" s="6">
        <v>8</v>
      </c>
      <c r="C1531" s="6">
        <v>3</v>
      </c>
      <c r="D1531" s="6">
        <v>2</v>
      </c>
      <c r="E1531" s="6">
        <v>7</v>
      </c>
      <c r="F1531" s="6">
        <v>10</v>
      </c>
      <c r="G1531" s="6">
        <v>6</v>
      </c>
      <c r="H1531" s="6">
        <v>5</v>
      </c>
      <c r="I1531" s="6">
        <v>2</v>
      </c>
      <c r="J1531" s="6">
        <v>4</v>
      </c>
      <c r="K1531" s="6">
        <v>5</v>
      </c>
      <c r="L1531" s="6">
        <v>15</v>
      </c>
      <c r="M1531" s="6">
        <v>1</v>
      </c>
      <c r="N1531" s="6">
        <v>0</v>
      </c>
      <c r="O1531" s="6">
        <v>65</v>
      </c>
      <c r="P1531" s="13"/>
    </row>
    <row r="1532" spans="1:16" x14ac:dyDescent="0.35">
      <c r="A1532" s="13" t="s">
        <v>829</v>
      </c>
      <c r="B1532" s="9">
        <v>9.7351461824730007E-2</v>
      </c>
      <c r="C1532" s="9">
        <v>7.9531616185050003E-2</v>
      </c>
      <c r="D1532" s="9">
        <v>4.0364602526609998E-2</v>
      </c>
      <c r="E1532" s="9">
        <v>0.12397142941689999</v>
      </c>
      <c r="F1532" s="9">
        <v>9.2294983452230001E-2</v>
      </c>
      <c r="G1532" s="9">
        <v>0.2136658692457</v>
      </c>
      <c r="H1532" s="9">
        <v>0.1239992486536</v>
      </c>
      <c r="I1532" s="9">
        <v>0.18119005737310001</v>
      </c>
      <c r="J1532" s="9">
        <v>8.6322060129939995E-2</v>
      </c>
      <c r="K1532" s="9">
        <v>0.11463024443100001</v>
      </c>
      <c r="L1532" s="9">
        <v>7.4171529247809995E-2</v>
      </c>
      <c r="M1532" s="9">
        <v>2.937564367619E-2</v>
      </c>
      <c r="N1532" s="9">
        <v>1.707035702302E-2</v>
      </c>
      <c r="O1532" s="9">
        <v>1</v>
      </c>
      <c r="P1532" s="16">
        <v>86</v>
      </c>
    </row>
    <row r="1533" spans="1:16" x14ac:dyDescent="0.35">
      <c r="A1533" s="13"/>
      <c r="B1533" s="6">
        <v>7</v>
      </c>
      <c r="C1533" s="6">
        <v>7</v>
      </c>
      <c r="D1533" s="6">
        <v>4</v>
      </c>
      <c r="E1533" s="6">
        <v>12</v>
      </c>
      <c r="F1533" s="6">
        <v>6</v>
      </c>
      <c r="G1533" s="6">
        <v>19</v>
      </c>
      <c r="H1533" s="6">
        <v>8</v>
      </c>
      <c r="I1533" s="6">
        <v>12</v>
      </c>
      <c r="J1533" s="6">
        <v>6</v>
      </c>
      <c r="K1533" s="6">
        <v>10</v>
      </c>
      <c r="L1533" s="6">
        <v>7</v>
      </c>
      <c r="M1533" s="6">
        <v>2</v>
      </c>
      <c r="N1533" s="6">
        <v>2</v>
      </c>
      <c r="O1533" s="6">
        <v>86</v>
      </c>
      <c r="P1533" s="13"/>
    </row>
    <row r="1534" spans="1:16" x14ac:dyDescent="0.35">
      <c r="A1534" s="13" t="s">
        <v>830</v>
      </c>
      <c r="B1534" s="9">
        <v>5.8275578734110003E-2</v>
      </c>
      <c r="C1534" s="9">
        <v>5.6396010609760003E-2</v>
      </c>
      <c r="D1534" s="9">
        <v>7.1956119118060005E-2</v>
      </c>
      <c r="E1534" s="9">
        <v>9.6937173678210004E-2</v>
      </c>
      <c r="F1534" s="9">
        <v>9.1345757035179997E-2</v>
      </c>
      <c r="G1534" s="9">
        <v>0.21982648016949999</v>
      </c>
      <c r="H1534" s="9">
        <v>6.4711763923319995E-2</v>
      </c>
      <c r="I1534" s="9">
        <v>7.2695381988400004E-2</v>
      </c>
      <c r="J1534" s="9">
        <v>0.1273196962832</v>
      </c>
      <c r="K1534" s="9">
        <v>5.9956635386090001E-2</v>
      </c>
      <c r="L1534" s="9">
        <v>9.6267029367640006E-2</v>
      </c>
      <c r="M1534" s="9">
        <v>4.1066145133259999E-2</v>
      </c>
      <c r="N1534" s="9">
        <v>1.990221177416E-2</v>
      </c>
      <c r="O1534" s="9">
        <v>1</v>
      </c>
      <c r="P1534" s="16">
        <v>70</v>
      </c>
    </row>
    <row r="1535" spans="1:16" x14ac:dyDescent="0.35">
      <c r="A1535" s="13"/>
      <c r="B1535" s="6">
        <v>4</v>
      </c>
      <c r="C1535" s="6">
        <v>4</v>
      </c>
      <c r="D1535" s="6">
        <v>7</v>
      </c>
      <c r="E1535" s="6">
        <v>7</v>
      </c>
      <c r="F1535" s="6">
        <v>6</v>
      </c>
      <c r="G1535" s="6">
        <v>15</v>
      </c>
      <c r="H1535" s="6">
        <v>5</v>
      </c>
      <c r="I1535" s="6">
        <v>5</v>
      </c>
      <c r="J1535" s="6">
        <v>9</v>
      </c>
      <c r="K1535" s="6">
        <v>5</v>
      </c>
      <c r="L1535" s="6">
        <v>6</v>
      </c>
      <c r="M1535" s="6">
        <v>3</v>
      </c>
      <c r="N1535" s="6">
        <v>2</v>
      </c>
      <c r="O1535" s="6">
        <v>70</v>
      </c>
      <c r="P1535" s="13"/>
    </row>
    <row r="1536" spans="1:16" x14ac:dyDescent="0.35">
      <c r="A1536" s="13" t="s">
        <v>831</v>
      </c>
      <c r="B1536" s="9">
        <v>7.0136501750709998E-2</v>
      </c>
      <c r="C1536" s="9">
        <v>3.1028318586300001E-2</v>
      </c>
      <c r="D1536" s="9">
        <v>5.1367138115769997E-2</v>
      </c>
      <c r="E1536" s="9">
        <v>0.10582093842699999</v>
      </c>
      <c r="F1536" s="9">
        <v>6.042262692685E-2</v>
      </c>
      <c r="G1536" s="9">
        <v>0.1729217832479</v>
      </c>
      <c r="H1536" s="9">
        <v>9.0296034837899997E-2</v>
      </c>
      <c r="I1536" s="9">
        <v>0.1121480038147</v>
      </c>
      <c r="J1536" s="9">
        <v>7.6722682829300004E-2</v>
      </c>
      <c r="K1536" s="9">
        <v>0.12591458144770001</v>
      </c>
      <c r="L1536" s="9">
        <v>0.12725298796330001</v>
      </c>
      <c r="M1536" s="9">
        <v>0</v>
      </c>
      <c r="N1536" s="9">
        <v>3.332236500546E-2</v>
      </c>
      <c r="O1536" s="9">
        <v>1</v>
      </c>
      <c r="P1536" s="16">
        <v>70</v>
      </c>
    </row>
    <row r="1537" spans="1:52" x14ac:dyDescent="0.35">
      <c r="A1537" s="13"/>
      <c r="B1537" s="6">
        <v>5</v>
      </c>
      <c r="C1537" s="6">
        <v>3</v>
      </c>
      <c r="D1537" s="6">
        <v>4</v>
      </c>
      <c r="E1537" s="6">
        <v>9</v>
      </c>
      <c r="F1537" s="6">
        <v>4</v>
      </c>
      <c r="G1537" s="6">
        <v>10</v>
      </c>
      <c r="H1537" s="6">
        <v>5</v>
      </c>
      <c r="I1537" s="6">
        <v>8</v>
      </c>
      <c r="J1537" s="6">
        <v>6</v>
      </c>
      <c r="K1537" s="6">
        <v>8</v>
      </c>
      <c r="L1537" s="6">
        <v>8</v>
      </c>
      <c r="M1537" s="6">
        <v>0</v>
      </c>
      <c r="N1537" s="6">
        <v>4</v>
      </c>
      <c r="O1537" s="6">
        <v>70</v>
      </c>
      <c r="P1537" s="13"/>
    </row>
    <row r="1538" spans="1:52" x14ac:dyDescent="0.35">
      <c r="A1538" s="13" t="s">
        <v>836</v>
      </c>
      <c r="B1538" s="9">
        <v>0.11383446148079999</v>
      </c>
      <c r="C1538" s="9">
        <v>0.17065383367090001</v>
      </c>
      <c r="D1538" s="9">
        <v>0</v>
      </c>
      <c r="E1538" s="9">
        <v>4.3394922395E-2</v>
      </c>
      <c r="F1538" s="9">
        <v>0.1101739206449</v>
      </c>
      <c r="G1538" s="9">
        <v>0.26196974509819998</v>
      </c>
      <c r="H1538" s="9">
        <v>5.6078090623369999E-2</v>
      </c>
      <c r="I1538" s="9">
        <v>8.6681742429540007E-2</v>
      </c>
      <c r="J1538" s="9">
        <v>0.11028138030780001</v>
      </c>
      <c r="K1538" s="9">
        <v>0.17885114172530001</v>
      </c>
      <c r="L1538" s="9">
        <v>6.5491962375479995E-2</v>
      </c>
      <c r="M1538" s="9">
        <v>3.4249719145280001E-2</v>
      </c>
      <c r="N1538" s="9">
        <v>0.1086189704298</v>
      </c>
      <c r="O1538" s="9">
        <v>1</v>
      </c>
      <c r="P1538" s="16">
        <v>36</v>
      </c>
    </row>
    <row r="1539" spans="1:52" x14ac:dyDescent="0.35">
      <c r="A1539" s="13"/>
      <c r="B1539" s="6">
        <v>2</v>
      </c>
      <c r="C1539" s="6">
        <v>4</v>
      </c>
      <c r="D1539" s="6">
        <v>0</v>
      </c>
      <c r="E1539" s="6">
        <v>2</v>
      </c>
      <c r="F1539" s="6">
        <v>3</v>
      </c>
      <c r="G1539" s="6">
        <v>8</v>
      </c>
      <c r="H1539" s="6">
        <v>2</v>
      </c>
      <c r="I1539" s="6">
        <v>3</v>
      </c>
      <c r="J1539" s="6">
        <v>5</v>
      </c>
      <c r="K1539" s="6">
        <v>6</v>
      </c>
      <c r="L1539" s="6">
        <v>2</v>
      </c>
      <c r="M1539" s="6">
        <v>1</v>
      </c>
      <c r="N1539" s="6">
        <v>6</v>
      </c>
      <c r="O1539" s="6">
        <v>36</v>
      </c>
      <c r="P1539" s="13"/>
    </row>
    <row r="1540" spans="1:52" x14ac:dyDescent="0.35">
      <c r="A1540" s="13" t="s">
        <v>391</v>
      </c>
      <c r="B1540" s="9">
        <v>0</v>
      </c>
      <c r="C1540" s="9">
        <v>0</v>
      </c>
      <c r="D1540" s="9">
        <v>0</v>
      </c>
      <c r="E1540" s="9">
        <v>0</v>
      </c>
      <c r="F1540" s="9">
        <v>0</v>
      </c>
      <c r="G1540" s="9">
        <v>0.51821085120569998</v>
      </c>
      <c r="H1540" s="9">
        <v>0</v>
      </c>
      <c r="I1540" s="9">
        <v>0</v>
      </c>
      <c r="J1540" s="9">
        <v>0</v>
      </c>
      <c r="K1540" s="9">
        <v>0.48178914879430002</v>
      </c>
      <c r="L1540" s="9">
        <v>0</v>
      </c>
      <c r="M1540" s="9">
        <v>0</v>
      </c>
      <c r="N1540" s="9">
        <v>0</v>
      </c>
      <c r="O1540" s="9">
        <v>1</v>
      </c>
      <c r="P1540" s="16">
        <v>2</v>
      </c>
    </row>
    <row r="1541" spans="1:52" x14ac:dyDescent="0.35">
      <c r="A1541" s="13"/>
      <c r="B1541" s="6">
        <v>0</v>
      </c>
      <c r="C1541" s="6">
        <v>0</v>
      </c>
      <c r="D1541" s="6">
        <v>0</v>
      </c>
      <c r="E1541" s="6">
        <v>0</v>
      </c>
      <c r="F1541" s="6">
        <v>0</v>
      </c>
      <c r="G1541" s="6">
        <v>1</v>
      </c>
      <c r="H1541" s="6">
        <v>0</v>
      </c>
      <c r="I1541" s="6">
        <v>0</v>
      </c>
      <c r="J1541" s="6">
        <v>0</v>
      </c>
      <c r="K1541" s="6">
        <v>1</v>
      </c>
      <c r="L1541" s="6">
        <v>0</v>
      </c>
      <c r="M1541" s="6">
        <v>0</v>
      </c>
      <c r="N1541" s="6">
        <v>0</v>
      </c>
      <c r="O1541" s="6">
        <v>2</v>
      </c>
      <c r="P1541" s="13"/>
    </row>
    <row r="1542" spans="1:52" x14ac:dyDescent="0.35">
      <c r="A1542" t="s">
        <v>837</v>
      </c>
    </row>
    <row r="1543" spans="1:52" x14ac:dyDescent="0.35">
      <c r="A1543" t="s">
        <v>343</v>
      </c>
    </row>
    <row r="1547" spans="1:52" x14ac:dyDescent="0.35">
      <c r="A1547" s="3" t="s">
        <v>337</v>
      </c>
    </row>
    <row r="1548" spans="1:52" x14ac:dyDescent="0.35">
      <c r="A1548" t="s">
        <v>144</v>
      </c>
    </row>
    <row r="1549" spans="1:52" ht="130.5" x14ac:dyDescent="0.35">
      <c r="A1549" s="4" t="s">
        <v>393</v>
      </c>
      <c r="B1549" s="4" t="s">
        <v>344</v>
      </c>
      <c r="C1549" s="4" t="s">
        <v>345</v>
      </c>
      <c r="D1549" s="4" t="s">
        <v>346</v>
      </c>
      <c r="E1549" s="4" t="s">
        <v>347</v>
      </c>
      <c r="F1549" s="4" t="s">
        <v>348</v>
      </c>
      <c r="G1549" s="4" t="s">
        <v>349</v>
      </c>
      <c r="H1549" s="4" t="s">
        <v>350</v>
      </c>
      <c r="I1549" s="4" t="s">
        <v>351</v>
      </c>
      <c r="J1549" s="4" t="s">
        <v>352</v>
      </c>
      <c r="K1549" s="4" t="s">
        <v>353</v>
      </c>
      <c r="L1549" s="4" t="s">
        <v>354</v>
      </c>
      <c r="M1549" s="4" t="s">
        <v>355</v>
      </c>
      <c r="N1549" s="4" t="s">
        <v>356</v>
      </c>
      <c r="O1549" s="4" t="s">
        <v>357</v>
      </c>
      <c r="P1549" s="4" t="s">
        <v>358</v>
      </c>
      <c r="Q1549" s="4" t="s">
        <v>359</v>
      </c>
      <c r="R1549" s="4" t="s">
        <v>360</v>
      </c>
      <c r="S1549" s="4" t="s">
        <v>361</v>
      </c>
      <c r="T1549" s="4" t="s">
        <v>362</v>
      </c>
      <c r="U1549" s="4" t="s">
        <v>363</v>
      </c>
      <c r="V1549" s="4" t="s">
        <v>364</v>
      </c>
      <c r="W1549" s="4" t="s">
        <v>365</v>
      </c>
      <c r="X1549" s="4" t="s">
        <v>366</v>
      </c>
      <c r="Y1549" s="4" t="s">
        <v>367</v>
      </c>
      <c r="Z1549" s="4" t="s">
        <v>368</v>
      </c>
      <c r="AA1549" s="4" t="s">
        <v>369</v>
      </c>
      <c r="AB1549" s="4" t="s">
        <v>370</v>
      </c>
      <c r="AC1549" s="4" t="s">
        <v>371</v>
      </c>
      <c r="AD1549" s="4" t="s">
        <v>372</v>
      </c>
      <c r="AE1549" s="4" t="s">
        <v>373</v>
      </c>
      <c r="AF1549" s="4" t="s">
        <v>374</v>
      </c>
      <c r="AG1549" s="4" t="s">
        <v>375</v>
      </c>
      <c r="AH1549" s="4" t="s">
        <v>376</v>
      </c>
      <c r="AI1549" s="4" t="s">
        <v>377</v>
      </c>
      <c r="AJ1549" s="4" t="s">
        <v>378</v>
      </c>
      <c r="AK1549" s="4" t="s">
        <v>379</v>
      </c>
      <c r="AL1549" s="4" t="s">
        <v>380</v>
      </c>
      <c r="AM1549" s="4" t="s">
        <v>381</v>
      </c>
      <c r="AN1549" s="4" t="s">
        <v>382</v>
      </c>
      <c r="AO1549" s="4" t="s">
        <v>383</v>
      </c>
      <c r="AP1549" s="4" t="s">
        <v>384</v>
      </c>
      <c r="AQ1549" s="4" t="s">
        <v>385</v>
      </c>
      <c r="AR1549" s="4" t="s">
        <v>386</v>
      </c>
      <c r="AS1549" s="4" t="s">
        <v>387</v>
      </c>
      <c r="AT1549" s="4" t="s">
        <v>182</v>
      </c>
      <c r="AU1549" s="4" t="s">
        <v>388</v>
      </c>
      <c r="AV1549" s="4" t="s">
        <v>298</v>
      </c>
      <c r="AW1549" s="4" t="s">
        <v>389</v>
      </c>
      <c r="AX1549" s="4" t="s">
        <v>299</v>
      </c>
      <c r="AY1549" s="4" t="s">
        <v>390</v>
      </c>
      <c r="AZ1549" s="4" t="s">
        <v>391</v>
      </c>
    </row>
    <row r="1550" spans="1:52" x14ac:dyDescent="0.35">
      <c r="A1550" t="s">
        <v>369</v>
      </c>
      <c r="B1550" s="9">
        <v>0.143762566851</v>
      </c>
      <c r="C1550" s="9">
        <v>0.13268888551470001</v>
      </c>
      <c r="D1550" s="9">
        <v>0.1542477821697</v>
      </c>
      <c r="E1550" s="9">
        <v>0.110098154473</v>
      </c>
      <c r="F1550" s="9">
        <v>0.1242102834954</v>
      </c>
      <c r="G1550" s="9">
        <v>0.1229367885672</v>
      </c>
      <c r="H1550" s="9">
        <v>0.1236027555762</v>
      </c>
      <c r="I1550" s="9">
        <v>0.14110925439720001</v>
      </c>
      <c r="J1550" s="9">
        <v>0.18458479421160001</v>
      </c>
      <c r="K1550" s="9">
        <v>0.172745647414</v>
      </c>
      <c r="L1550" s="9">
        <v>0.1521302569977</v>
      </c>
      <c r="M1550" s="9">
        <v>0.14879000356889999</v>
      </c>
      <c r="N1550" s="9">
        <v>0.15529154523120001</v>
      </c>
      <c r="O1550" s="9">
        <v>0.1164173374286</v>
      </c>
      <c r="P1550" s="9">
        <v>0.13016132566620001</v>
      </c>
      <c r="Q1550" s="9">
        <v>9.5777376533369998E-2</v>
      </c>
      <c r="R1550" s="9">
        <v>0.1210213971798</v>
      </c>
      <c r="S1550" s="9">
        <v>0.16441231096709999</v>
      </c>
      <c r="T1550" s="9">
        <v>0.1709746050931</v>
      </c>
      <c r="U1550" s="9">
        <v>0.16842777105180001</v>
      </c>
      <c r="V1550" s="9">
        <v>7.6952776385870003E-2</v>
      </c>
      <c r="W1550" s="9">
        <v>8.1838340897819994E-2</v>
      </c>
      <c r="X1550" s="9">
        <v>9.392222801491E-2</v>
      </c>
      <c r="Y1550" s="10">
        <v>2.4103595742700001E-2</v>
      </c>
      <c r="Z1550" s="9">
        <v>0.1036493841571</v>
      </c>
      <c r="AA1550" s="11">
        <v>0.36731497454369999</v>
      </c>
      <c r="AB1550" s="9">
        <v>6.8568670847379998E-2</v>
      </c>
      <c r="AC1550" s="9">
        <v>0.1115204460845</v>
      </c>
      <c r="AD1550" s="9">
        <v>5.5741315383490003E-2</v>
      </c>
      <c r="AE1550" s="9">
        <v>0.1001156163019</v>
      </c>
      <c r="AF1550" s="9">
        <v>5.7379777069999999E-2</v>
      </c>
      <c r="AG1550" s="9">
        <v>6.8772249671550004E-2</v>
      </c>
      <c r="AH1550" s="9">
        <v>0.22900986459379999</v>
      </c>
      <c r="AI1550" s="10">
        <v>8.0948331382670005E-2</v>
      </c>
      <c r="AJ1550" s="9">
        <v>0.1241593120746</v>
      </c>
      <c r="AK1550" s="9">
        <v>6.7857567113569994E-2</v>
      </c>
      <c r="AL1550" s="9">
        <v>0.18955494420399999</v>
      </c>
      <c r="AM1550" s="9">
        <v>0.15432102107510001</v>
      </c>
      <c r="AN1550" s="9">
        <v>0.12466661639270001</v>
      </c>
      <c r="AO1550" s="9">
        <v>0.1868455282016</v>
      </c>
      <c r="AP1550" s="9">
        <v>0.14561813662299999</v>
      </c>
      <c r="AQ1550" s="9">
        <v>0.12702621984490001</v>
      </c>
      <c r="AR1550" s="9">
        <v>0.1390784327582</v>
      </c>
      <c r="AS1550" s="9">
        <v>0.18316892098109999</v>
      </c>
      <c r="AT1550" s="9">
        <v>0.15682144248249999</v>
      </c>
      <c r="AU1550" s="9">
        <v>0.14940216014960001</v>
      </c>
      <c r="AV1550" s="9">
        <v>6.0262229185400001E-2</v>
      </c>
      <c r="AW1550" s="10">
        <v>5.7379777069999999E-2</v>
      </c>
      <c r="AX1550" s="9">
        <v>0.1080923106264</v>
      </c>
      <c r="AY1550" s="9">
        <v>0.1001156163019</v>
      </c>
      <c r="AZ1550" s="9">
        <v>0.13913541282469999</v>
      </c>
    </row>
    <row r="1551" spans="1:52" x14ac:dyDescent="0.35">
      <c r="A1551" t="s">
        <v>374</v>
      </c>
      <c r="B1551" s="9">
        <v>0.1209561472456</v>
      </c>
      <c r="C1551" s="9">
        <v>0.12786699844720001</v>
      </c>
      <c r="D1551" s="9">
        <v>0.1146776706646</v>
      </c>
      <c r="E1551" s="9">
        <v>6.7045067157139995E-2</v>
      </c>
      <c r="F1551" s="9">
        <v>9.3807176281090004E-2</v>
      </c>
      <c r="G1551" s="9">
        <v>0.1094693840943</v>
      </c>
      <c r="H1551" s="9">
        <v>0.1012789206219</v>
      </c>
      <c r="I1551" s="9">
        <v>0.14023024714519999</v>
      </c>
      <c r="J1551" s="9">
        <v>0.16877294486719999</v>
      </c>
      <c r="K1551" s="9">
        <v>0.13347020473000001</v>
      </c>
      <c r="L1551" s="9">
        <v>9.1046327899359999E-2</v>
      </c>
      <c r="M1551" s="9">
        <v>0.13658324152449999</v>
      </c>
      <c r="N1551" s="9">
        <v>0.11129608435130001</v>
      </c>
      <c r="O1551" s="9">
        <v>0.1555575687105</v>
      </c>
      <c r="P1551" s="9">
        <v>0.12161508277709999</v>
      </c>
      <c r="Q1551" s="9">
        <v>0.1220172546797</v>
      </c>
      <c r="R1551" s="9">
        <v>0.1217219879617</v>
      </c>
      <c r="S1551" s="9">
        <v>0.1306945279401</v>
      </c>
      <c r="T1551" s="9">
        <v>0.1134220386292</v>
      </c>
      <c r="U1551" s="9">
        <v>0.120125511974</v>
      </c>
      <c r="V1551" s="9">
        <v>5.1226708963060003E-2</v>
      </c>
      <c r="W1551" s="9">
        <v>6.0818287143729999E-2</v>
      </c>
      <c r="X1551" s="9">
        <v>2.868956273E-2</v>
      </c>
      <c r="Y1551" s="9">
        <v>6.8210520584679996E-2</v>
      </c>
      <c r="Z1551" s="9">
        <v>5.1458096979229997E-2</v>
      </c>
      <c r="AA1551" s="10">
        <v>2.6461191363250001E-2</v>
      </c>
      <c r="AB1551" s="9">
        <v>0.112249459101</v>
      </c>
      <c r="AC1551" s="9">
        <v>0.1094423738243</v>
      </c>
      <c r="AD1551" s="9">
        <v>0.1048011113226</v>
      </c>
      <c r="AE1551" s="10">
        <v>2.21970089179E-2</v>
      </c>
      <c r="AF1551" s="11">
        <v>0.44134309295059998</v>
      </c>
      <c r="AG1551" s="11">
        <v>0.4922724755208</v>
      </c>
      <c r="AH1551" s="9">
        <v>6.5497882343630007E-2</v>
      </c>
      <c r="AI1551" s="9">
        <v>0.1248326984068</v>
      </c>
      <c r="AJ1551" s="9">
        <v>0.12874790329829999</v>
      </c>
      <c r="AK1551" s="9">
        <v>0.1510913560787</v>
      </c>
      <c r="AL1551" s="9">
        <v>0.1063770437442</v>
      </c>
      <c r="AM1551" s="9">
        <v>0.1633883566089</v>
      </c>
      <c r="AN1551" s="9">
        <v>8.0811614349229996E-2</v>
      </c>
      <c r="AO1551" s="9">
        <v>3.7313923254050002E-2</v>
      </c>
      <c r="AP1551" s="9">
        <v>0.13903562360800001</v>
      </c>
      <c r="AQ1551" s="9">
        <v>0.1002067236008</v>
      </c>
      <c r="AR1551" s="9">
        <v>0.1149112235323</v>
      </c>
      <c r="AS1551" s="9">
        <v>0.1718104566691</v>
      </c>
      <c r="AT1551" s="10">
        <v>5.9279129691960003E-2</v>
      </c>
      <c r="AU1551" s="10">
        <v>6.4028865464790002E-2</v>
      </c>
      <c r="AV1551" s="11">
        <v>0.56138143887040004</v>
      </c>
      <c r="AW1551" s="11">
        <v>0.44134309295059998</v>
      </c>
      <c r="AX1551" s="10">
        <v>0</v>
      </c>
      <c r="AY1551" s="10">
        <v>2.21970089179E-2</v>
      </c>
      <c r="AZ1551" s="9">
        <v>0.1149673804473</v>
      </c>
    </row>
    <row r="1552" spans="1:52" x14ac:dyDescent="0.35">
      <c r="A1552" t="s">
        <v>373</v>
      </c>
      <c r="B1552" s="9">
        <v>8.4293698171779993E-2</v>
      </c>
      <c r="C1552" s="9">
        <v>7.362956584317E-2</v>
      </c>
      <c r="D1552" s="9">
        <v>9.421671954718E-2</v>
      </c>
      <c r="E1552" s="9">
        <v>8.5027558818400004E-2</v>
      </c>
      <c r="F1552" s="9">
        <v>5.2322802806909999E-2</v>
      </c>
      <c r="G1552" s="9">
        <v>0.1103936492575</v>
      </c>
      <c r="H1552" s="9">
        <v>8.0025826768050007E-2</v>
      </c>
      <c r="I1552" s="9">
        <v>9.3534462167370006E-2</v>
      </c>
      <c r="J1552" s="9">
        <v>8.0686291995370002E-2</v>
      </c>
      <c r="K1552" s="9">
        <v>8.7388464107330005E-2</v>
      </c>
      <c r="L1552" s="9">
        <v>6.4934967495779997E-2</v>
      </c>
      <c r="M1552" s="9">
        <v>0.1147842167446</v>
      </c>
      <c r="N1552" s="9">
        <v>5.6275170763189997E-2</v>
      </c>
      <c r="O1552" s="9">
        <v>0.1147658424991</v>
      </c>
      <c r="P1552" s="9">
        <v>6.7141018576200001E-2</v>
      </c>
      <c r="Q1552" s="9">
        <v>0.10139752227359999</v>
      </c>
      <c r="R1552" s="9">
        <v>7.6247069564719994E-2</v>
      </c>
      <c r="S1552" s="9">
        <v>5.7329452199399999E-2</v>
      </c>
      <c r="T1552" s="9">
        <v>0.1156588103908</v>
      </c>
      <c r="U1552" s="9">
        <v>9.3021118115029999E-2</v>
      </c>
      <c r="V1552" s="9">
        <v>4.2566301533139998E-2</v>
      </c>
      <c r="W1552" s="9">
        <v>3.2470433969409997E-2</v>
      </c>
      <c r="X1552" s="9">
        <v>3.7768997521630002E-2</v>
      </c>
      <c r="Y1552" s="9">
        <v>4.2277997208940002E-2</v>
      </c>
      <c r="Z1552" s="9">
        <v>6.0783150321360002E-2</v>
      </c>
      <c r="AA1552" s="9">
        <v>5.7385282884660001E-2</v>
      </c>
      <c r="AB1552" s="9">
        <v>7.5515509155580002E-2</v>
      </c>
      <c r="AC1552" s="9">
        <v>6.1074523096339997E-2</v>
      </c>
      <c r="AD1552" s="9">
        <v>9.2297342995269996E-2</v>
      </c>
      <c r="AE1552" s="11">
        <v>0.29043477591970002</v>
      </c>
      <c r="AF1552" s="9">
        <v>5.2282467409859999E-2</v>
      </c>
      <c r="AG1552" s="9">
        <v>3.8850108671310002E-2</v>
      </c>
      <c r="AH1552" s="9">
        <v>4.8801812472910003E-2</v>
      </c>
      <c r="AI1552" s="9">
        <v>5.1597580446849999E-2</v>
      </c>
      <c r="AJ1552" s="9">
        <v>9.7623164202749996E-2</v>
      </c>
      <c r="AK1552" s="9">
        <v>0.10584041030580001</v>
      </c>
      <c r="AL1552" s="11">
        <v>0.12862887308769999</v>
      </c>
      <c r="AM1552" s="9">
        <v>8.7035694970560004E-2</v>
      </c>
      <c r="AN1552" s="9">
        <v>7.3578139295110007E-2</v>
      </c>
      <c r="AO1552" s="9">
        <v>9.6435614875210005E-2</v>
      </c>
      <c r="AP1552" s="9">
        <v>8.8140637446820005E-2</v>
      </c>
      <c r="AQ1552" s="9">
        <v>7.1730430852510005E-2</v>
      </c>
      <c r="AR1552" s="9">
        <v>8.105727415689E-2</v>
      </c>
      <c r="AS1552" s="9">
        <v>0.1115208586925</v>
      </c>
      <c r="AT1552" s="10">
        <v>5.5060347152230002E-2</v>
      </c>
      <c r="AU1552" s="10">
        <v>6.0092282507699997E-2</v>
      </c>
      <c r="AV1552" s="9">
        <v>3.3720459497430001E-2</v>
      </c>
      <c r="AW1552" s="9">
        <v>5.2282467409859999E-2</v>
      </c>
      <c r="AX1552" s="11">
        <v>0.32806996258549997</v>
      </c>
      <c r="AY1552" s="11">
        <v>0.29043477591970002</v>
      </c>
      <c r="AZ1552" s="9">
        <v>8.1026073532240006E-2</v>
      </c>
    </row>
    <row r="1553" spans="1:52" x14ac:dyDescent="0.35">
      <c r="A1553" t="s">
        <v>372</v>
      </c>
      <c r="B1553" s="9">
        <v>0.128248382686</v>
      </c>
      <c r="C1553" s="9">
        <v>0.1335666929407</v>
      </c>
      <c r="D1553" s="9">
        <v>0.12304733335489999</v>
      </c>
      <c r="E1553" s="9">
        <v>9.8299265030860006E-2</v>
      </c>
      <c r="F1553" s="11">
        <v>0.21860253396070001</v>
      </c>
      <c r="G1553" s="9">
        <v>0.1172830617108</v>
      </c>
      <c r="H1553" s="11">
        <v>0.1702675097785</v>
      </c>
      <c r="I1553" s="9">
        <v>0.14976421731530001</v>
      </c>
      <c r="J1553" s="9">
        <v>9.1979943198869998E-2</v>
      </c>
      <c r="K1553" s="9">
        <v>6.2264605216439999E-2</v>
      </c>
      <c r="L1553" s="9">
        <v>0.1261660925294</v>
      </c>
      <c r="M1553" s="9">
        <v>0.124639937453</v>
      </c>
      <c r="N1553" s="9">
        <v>0.1058948816856</v>
      </c>
      <c r="O1553" s="9">
        <v>0.15906472215</v>
      </c>
      <c r="P1553" s="9">
        <v>0.1572072890822</v>
      </c>
      <c r="Q1553" s="9">
        <v>0.13741434270450001</v>
      </c>
      <c r="R1553" s="9">
        <v>0.15194593548579999</v>
      </c>
      <c r="S1553" s="9">
        <v>0.1387735667002</v>
      </c>
      <c r="T1553" s="9">
        <v>7.9568212429769997E-2</v>
      </c>
      <c r="U1553" s="9">
        <v>0.10254587981050001</v>
      </c>
      <c r="V1553" s="9">
        <v>0.17017230948539999</v>
      </c>
      <c r="W1553" s="9">
        <v>0.26773973136719997</v>
      </c>
      <c r="X1553" s="9">
        <v>0.1492001003109</v>
      </c>
      <c r="Y1553" s="9">
        <v>0.1504089699393</v>
      </c>
      <c r="Z1553" s="9">
        <v>0.14549923914810001</v>
      </c>
      <c r="AA1553" s="9">
        <v>0.1081556561463</v>
      </c>
      <c r="AB1553" s="9">
        <v>0.23314247509620001</v>
      </c>
      <c r="AC1553" s="9">
        <v>0.1155187084066</v>
      </c>
      <c r="AD1553" s="11">
        <v>0.38300719661150001</v>
      </c>
      <c r="AE1553" s="9">
        <v>6.4676015310019999E-2</v>
      </c>
      <c r="AF1553" s="9">
        <v>9.0908511796989999E-2</v>
      </c>
      <c r="AG1553" s="9">
        <v>7.6100160950499998E-2</v>
      </c>
      <c r="AH1553" s="9">
        <v>9.5195212483590003E-2</v>
      </c>
      <c r="AI1553" s="11">
        <v>0.20491528000670001</v>
      </c>
      <c r="AJ1553" s="9">
        <v>0.1229193416794</v>
      </c>
      <c r="AK1553" s="9">
        <v>0.15319532837300001</v>
      </c>
      <c r="AL1553" s="9">
        <v>8.9542652882290005E-2</v>
      </c>
      <c r="AM1553" s="9">
        <v>0.13456567801389999</v>
      </c>
      <c r="AN1553" s="9">
        <v>0.17514808862699999</v>
      </c>
      <c r="AO1553" s="9">
        <v>0.1729637674252</v>
      </c>
      <c r="AP1553" s="9">
        <v>0.1062024261763</v>
      </c>
      <c r="AQ1553" s="9">
        <v>0.1535101206633</v>
      </c>
      <c r="AR1553" s="9">
        <v>0.12724352720769999</v>
      </c>
      <c r="AS1553" s="9">
        <v>0.13670196024020001</v>
      </c>
      <c r="AT1553" s="9">
        <v>0.15021753816610001</v>
      </c>
      <c r="AU1553" s="9">
        <v>0.14883035403700001</v>
      </c>
      <c r="AV1553" s="9">
        <v>7.4071310152189998E-2</v>
      </c>
      <c r="AW1553" s="9">
        <v>9.0908511796989999E-2</v>
      </c>
      <c r="AX1553" s="9">
        <v>4.9096210907119998E-2</v>
      </c>
      <c r="AY1553" s="9">
        <v>6.4676015310019999E-2</v>
      </c>
      <c r="AZ1553" s="9">
        <v>0.1270672517061</v>
      </c>
    </row>
    <row r="1554" spans="1:52" x14ac:dyDescent="0.35">
      <c r="A1554" t="s">
        <v>367</v>
      </c>
      <c r="B1554" s="9">
        <v>0.1567300687698</v>
      </c>
      <c r="C1554" s="9">
        <v>0.164171259248</v>
      </c>
      <c r="D1554" s="9">
        <v>0.1497691052572</v>
      </c>
      <c r="E1554" s="9">
        <v>0.15599584133159999</v>
      </c>
      <c r="F1554" s="9">
        <v>0.19673436586029999</v>
      </c>
      <c r="G1554" s="9">
        <v>0.1671827591699</v>
      </c>
      <c r="H1554" s="9">
        <v>0.1826366056541</v>
      </c>
      <c r="I1554" s="9">
        <v>0.1553732585417</v>
      </c>
      <c r="J1554" s="9">
        <v>0.1238764273068</v>
      </c>
      <c r="K1554" s="9">
        <v>0.12880639595609999</v>
      </c>
      <c r="L1554" s="9">
        <v>0.17976590969549999</v>
      </c>
      <c r="M1554" s="9">
        <v>0.1747165786953</v>
      </c>
      <c r="N1554" s="9">
        <v>0.15061186097269999</v>
      </c>
      <c r="O1554" s="9">
        <v>0.1209928527793</v>
      </c>
      <c r="P1554" s="9">
        <v>0.1990861502172</v>
      </c>
      <c r="Q1554" s="9">
        <v>0.11624233875830001</v>
      </c>
      <c r="R1554" s="9">
        <v>0.17706463926880001</v>
      </c>
      <c r="S1554" s="9">
        <v>0.1388598166719</v>
      </c>
      <c r="T1554" s="9">
        <v>0.13202087447239999</v>
      </c>
      <c r="U1554" s="9">
        <v>0.13467507595530001</v>
      </c>
      <c r="V1554" s="9">
        <v>0.17544715389689999</v>
      </c>
      <c r="W1554" s="9">
        <v>0.14054066571769999</v>
      </c>
      <c r="X1554" s="9">
        <v>0.21658590839549999</v>
      </c>
      <c r="Y1554" s="11">
        <v>0.36044315930699999</v>
      </c>
      <c r="Z1554" s="9">
        <v>9.3835714904850001E-2</v>
      </c>
      <c r="AA1554" s="9">
        <v>9.8533787344009999E-2</v>
      </c>
      <c r="AB1554" s="9">
        <v>0.21412407027749999</v>
      </c>
      <c r="AC1554" s="9">
        <v>0.20291504732580001</v>
      </c>
      <c r="AD1554" s="9">
        <v>0.16028953287530001</v>
      </c>
      <c r="AE1554" s="9">
        <v>0.2420318675009</v>
      </c>
      <c r="AF1554" s="9">
        <v>0.13393125230219999</v>
      </c>
      <c r="AG1554" s="9">
        <v>0</v>
      </c>
      <c r="AH1554" s="9">
        <v>0.14420529364269999</v>
      </c>
      <c r="AI1554" s="9">
        <v>0.18984377919879999</v>
      </c>
      <c r="AJ1554" s="9">
        <v>0.13545886557629999</v>
      </c>
      <c r="AK1554" s="9">
        <v>0.22671673791220001</v>
      </c>
      <c r="AL1554" s="9">
        <v>0.12889042861059999</v>
      </c>
      <c r="AM1554" s="9">
        <v>0.17052239428980001</v>
      </c>
      <c r="AN1554" s="9">
        <v>8.1515914980499996E-2</v>
      </c>
      <c r="AO1554" s="9">
        <v>7.736569606226E-2</v>
      </c>
      <c r="AP1554" s="9">
        <v>0.15886233883420001</v>
      </c>
      <c r="AQ1554" s="9">
        <v>0.17618480790339999</v>
      </c>
      <c r="AR1554" s="9">
        <v>0.16224502307239999</v>
      </c>
      <c r="AS1554" s="9">
        <v>0.1103342487625</v>
      </c>
      <c r="AT1554" s="9">
        <v>0.1576005956962</v>
      </c>
      <c r="AU1554" s="9">
        <v>0.16235736448179999</v>
      </c>
      <c r="AV1554" s="9">
        <v>0.10885761564970001</v>
      </c>
      <c r="AW1554" s="9">
        <v>0.13393125230219999</v>
      </c>
      <c r="AX1554" s="9">
        <v>0.27705476233499998</v>
      </c>
      <c r="AY1554" s="9">
        <v>0.2420318675009</v>
      </c>
      <c r="AZ1554" s="9">
        <v>0.16226974334889999</v>
      </c>
    </row>
    <row r="1555" spans="1:52" x14ac:dyDescent="0.35">
      <c r="A1555" t="s">
        <v>538</v>
      </c>
      <c r="B1555" s="9">
        <v>9.3129201703930006E-2</v>
      </c>
      <c r="C1555" s="9">
        <v>0.1027782020155</v>
      </c>
      <c r="D1555" s="9">
        <v>8.4330066128969997E-2</v>
      </c>
      <c r="E1555" s="9">
        <v>6.6066389724009994E-2</v>
      </c>
      <c r="F1555" s="9">
        <v>0.14272049740289999</v>
      </c>
      <c r="G1555" s="9">
        <v>7.4940563001379995E-2</v>
      </c>
      <c r="H1555" s="9">
        <v>0.1103856984189</v>
      </c>
      <c r="I1555" s="9">
        <v>7.5485332346259995E-2</v>
      </c>
      <c r="J1555" s="9">
        <v>7.4670857691670006E-2</v>
      </c>
      <c r="K1555" s="9">
        <v>9.864845734298E-2</v>
      </c>
      <c r="L1555" s="9">
        <v>8.9565637501619999E-2</v>
      </c>
      <c r="M1555" s="9">
        <v>9.7530187380689998E-2</v>
      </c>
      <c r="N1555" s="9">
        <v>9.4669202526789994E-2</v>
      </c>
      <c r="O1555" s="9">
        <v>9.2132165009139996E-2</v>
      </c>
      <c r="P1555" s="9">
        <v>9.3325415428450006E-2</v>
      </c>
      <c r="Q1555" s="9">
        <v>9.6523020371390003E-2</v>
      </c>
      <c r="R1555" s="9">
        <v>9.4175401577320003E-2</v>
      </c>
      <c r="S1555" s="9">
        <v>0.1105994669062</v>
      </c>
      <c r="T1555" s="9">
        <v>8.0194146963540006E-2</v>
      </c>
      <c r="U1555" s="9">
        <v>9.199448726817E-2</v>
      </c>
      <c r="V1555" s="11">
        <v>0.34427672067800003</v>
      </c>
      <c r="W1555" s="9">
        <v>0.15299134580359999</v>
      </c>
      <c r="X1555" s="9">
        <v>6.073618047294E-2</v>
      </c>
      <c r="Y1555" s="9">
        <v>0.10677239837789999</v>
      </c>
      <c r="Z1555" s="9">
        <v>0.13260126885750001</v>
      </c>
      <c r="AA1555" s="9">
        <v>8.4882064883659999E-2</v>
      </c>
      <c r="AB1555" s="9">
        <v>0.17159816589749999</v>
      </c>
      <c r="AC1555" s="9">
        <v>9.2930424672700004E-2</v>
      </c>
      <c r="AD1555" s="9">
        <v>0.10420977782929999</v>
      </c>
      <c r="AE1555" s="9">
        <v>0.1031190080224</v>
      </c>
      <c r="AF1555" s="9">
        <v>9.0777245831639999E-2</v>
      </c>
      <c r="AG1555" s="9">
        <v>0</v>
      </c>
      <c r="AH1555" s="9">
        <v>0.1174381457547</v>
      </c>
      <c r="AI1555" s="9">
        <v>8.9106081922090005E-2</v>
      </c>
      <c r="AJ1555" s="9">
        <v>0.11476740428689999</v>
      </c>
      <c r="AK1555" s="9">
        <v>0.1000079230577</v>
      </c>
      <c r="AL1555" s="9">
        <v>0.14017143521850001</v>
      </c>
      <c r="AM1555" s="9">
        <v>0.119411287901</v>
      </c>
      <c r="AN1555" s="9">
        <v>2.8441403181650001E-2</v>
      </c>
      <c r="AO1555" s="9">
        <v>6.2366924324560001E-2</v>
      </c>
      <c r="AP1555" s="9">
        <v>8.6197339852799995E-2</v>
      </c>
      <c r="AQ1555" s="9">
        <v>9.2702032844130006E-2</v>
      </c>
      <c r="AR1555" s="9">
        <v>9.6124246290560003E-2</v>
      </c>
      <c r="AS1555" s="9">
        <v>6.7932701074950003E-2</v>
      </c>
      <c r="AT1555" s="9">
        <v>0.1005080972148</v>
      </c>
      <c r="AU1555" s="9">
        <v>0.1041568066654</v>
      </c>
      <c r="AV1555" s="9">
        <v>3.4119384082479998E-2</v>
      </c>
      <c r="AW1555" s="9">
        <v>9.0777245831639999E-2</v>
      </c>
      <c r="AX1555" s="9">
        <v>7.5658327204069994E-2</v>
      </c>
      <c r="AY1555" s="9">
        <v>0.1031190080224</v>
      </c>
      <c r="AZ1555" s="9">
        <v>9.6213348301449994E-2</v>
      </c>
    </row>
    <row r="1556" spans="1:52" x14ac:dyDescent="0.35">
      <c r="A1556" t="s">
        <v>838</v>
      </c>
      <c r="B1556" s="9">
        <v>7.2923139598200001E-2</v>
      </c>
      <c r="C1556" s="9">
        <v>7.0046146360949996E-2</v>
      </c>
      <c r="D1556" s="9">
        <v>7.5576361888199994E-2</v>
      </c>
      <c r="E1556" s="9">
        <v>9.9136641598069994E-2</v>
      </c>
      <c r="F1556" s="9">
        <v>6.4626282377359998E-2</v>
      </c>
      <c r="G1556" s="9">
        <v>4.8650605907899998E-2</v>
      </c>
      <c r="H1556" s="9">
        <v>5.7004996050739998E-2</v>
      </c>
      <c r="I1556" s="9">
        <v>8.1079686474429993E-2</v>
      </c>
      <c r="J1556" s="9">
        <v>6.1855625134189997E-2</v>
      </c>
      <c r="K1556" s="9">
        <v>9.5356983391070002E-2</v>
      </c>
      <c r="L1556" s="9">
        <v>5.6503122399099999E-2</v>
      </c>
      <c r="M1556" s="9">
        <v>5.7479088712100002E-2</v>
      </c>
      <c r="N1556" s="9">
        <v>9.0542851696669993E-2</v>
      </c>
      <c r="O1556" s="9">
        <v>8.5501741899960002E-2</v>
      </c>
      <c r="P1556" s="9">
        <v>7.4724198832660002E-2</v>
      </c>
      <c r="Q1556" s="9">
        <v>6.5154636878399994E-2</v>
      </c>
      <c r="R1556" s="9">
        <v>7.2180421456460003E-2</v>
      </c>
      <c r="S1556" s="9">
        <v>7.7276218210209996E-2</v>
      </c>
      <c r="T1556" s="9">
        <v>7.1478654861650004E-2</v>
      </c>
      <c r="U1556" s="9">
        <v>7.3728695991939999E-2</v>
      </c>
      <c r="V1556" s="9">
        <v>7.6820272626239999E-2</v>
      </c>
      <c r="W1556" s="9">
        <v>5.5749142953879997E-2</v>
      </c>
      <c r="X1556" s="9">
        <v>0.1006801320089</v>
      </c>
      <c r="Y1556" s="9">
        <v>0.1169682089795</v>
      </c>
      <c r="Z1556" s="9">
        <v>7.8937502272310001E-2</v>
      </c>
      <c r="AA1556" s="9">
        <v>5.4561387947289999E-2</v>
      </c>
      <c r="AB1556" s="9">
        <v>0.1000720346948</v>
      </c>
      <c r="AC1556" s="11">
        <v>0.19946275215029999</v>
      </c>
      <c r="AD1556" s="9">
        <v>3.9125485068530003E-2</v>
      </c>
      <c r="AE1556" s="9">
        <v>7.5399061068150003E-2</v>
      </c>
      <c r="AF1556" s="9">
        <v>5.0619427601660001E-2</v>
      </c>
      <c r="AG1556" s="9">
        <v>0</v>
      </c>
      <c r="AH1556" s="9">
        <v>7.5308937025230005E-2</v>
      </c>
      <c r="AI1556" s="9">
        <v>6.8994764595919994E-2</v>
      </c>
      <c r="AJ1556" s="9">
        <v>0.102305112179</v>
      </c>
      <c r="AK1556" s="9">
        <v>7.6297259858589997E-2</v>
      </c>
      <c r="AL1556" s="9">
        <v>8.7231381343579995E-2</v>
      </c>
      <c r="AM1556" s="9">
        <v>8.0623973722400002E-2</v>
      </c>
      <c r="AN1556" s="9">
        <v>0</v>
      </c>
      <c r="AO1556" s="9">
        <v>0</v>
      </c>
      <c r="AP1556" s="9">
        <v>8.2044509014989997E-2</v>
      </c>
      <c r="AQ1556" s="9">
        <v>8.5964016001989996E-2</v>
      </c>
      <c r="AR1556" s="9">
        <v>7.8446215154870005E-2</v>
      </c>
      <c r="AS1556" s="9">
        <v>2.6458997675619999E-2</v>
      </c>
      <c r="AT1556" s="9">
        <v>8.5613299761070003E-2</v>
      </c>
      <c r="AU1556" s="11">
        <v>9.0835780606940003E-2</v>
      </c>
      <c r="AV1556" s="9">
        <v>3.329659626005E-2</v>
      </c>
      <c r="AW1556" s="9">
        <v>5.0619427601660001E-2</v>
      </c>
      <c r="AX1556" s="9">
        <v>4.865538977469E-2</v>
      </c>
      <c r="AY1556" s="9">
        <v>7.5399061068150003E-2</v>
      </c>
      <c r="AZ1556" s="9">
        <v>7.851893058086E-2</v>
      </c>
    </row>
    <row r="1557" spans="1:52" x14ac:dyDescent="0.35">
      <c r="A1557" t="s">
        <v>368</v>
      </c>
      <c r="B1557" s="9">
        <v>8.2879862210710004E-2</v>
      </c>
      <c r="C1557" s="9">
        <v>9.256053755674E-2</v>
      </c>
      <c r="D1557" s="9">
        <v>7.3726165569060004E-2</v>
      </c>
      <c r="E1557" s="9">
        <v>0.1022955799179</v>
      </c>
      <c r="F1557" s="9">
        <v>7.1228309900949999E-2</v>
      </c>
      <c r="G1557" s="9">
        <v>5.9916273097030001E-2</v>
      </c>
      <c r="H1557" s="9">
        <v>6.5831839110830001E-2</v>
      </c>
      <c r="I1557" s="11">
        <v>0.14791585384200001</v>
      </c>
      <c r="J1557" s="9">
        <v>4.9262305869449997E-2</v>
      </c>
      <c r="K1557" s="9">
        <v>7.7366206309679997E-2</v>
      </c>
      <c r="L1557" s="9">
        <v>8.7641622808229999E-2</v>
      </c>
      <c r="M1557" s="9">
        <v>8.1389027708960004E-2</v>
      </c>
      <c r="N1557" s="9">
        <v>8.0428964404780007E-2</v>
      </c>
      <c r="O1557" s="9">
        <v>8.108123617271E-2</v>
      </c>
      <c r="P1557" s="9">
        <v>6.2956756141660006E-2</v>
      </c>
      <c r="Q1557" s="9">
        <v>0.1387196481522</v>
      </c>
      <c r="R1557" s="9">
        <v>8.3096019733170004E-2</v>
      </c>
      <c r="S1557" s="9">
        <v>9.8339602449380004E-2</v>
      </c>
      <c r="T1557" s="9">
        <v>7.2691267757630004E-2</v>
      </c>
      <c r="U1557" s="9">
        <v>8.2645416511210004E-2</v>
      </c>
      <c r="V1557" s="9">
        <v>0.11083690453470001</v>
      </c>
      <c r="W1557" s="9">
        <v>5.296242133009E-2</v>
      </c>
      <c r="X1557" s="9">
        <v>9.8940340594870002E-2</v>
      </c>
      <c r="Y1557" s="10">
        <v>2.2513284020540002E-2</v>
      </c>
      <c r="Z1557" s="11">
        <v>0.38252523356059998</v>
      </c>
      <c r="AA1557" s="9">
        <v>9.6252860757059994E-2</v>
      </c>
      <c r="AB1557" s="9">
        <v>9.4163672014019994E-3</v>
      </c>
      <c r="AC1557" s="9">
        <v>3.396420286659E-2</v>
      </c>
      <c r="AD1557" s="9">
        <v>6.1662122161929997E-2</v>
      </c>
      <c r="AE1557" s="9">
        <v>5.8826732156680002E-2</v>
      </c>
      <c r="AF1557" s="9">
        <v>5.4111670318029999E-2</v>
      </c>
      <c r="AG1557" s="9">
        <v>0</v>
      </c>
      <c r="AH1557" s="9">
        <v>8.399636398634E-2</v>
      </c>
      <c r="AI1557" s="9">
        <v>7.7704841955560003E-2</v>
      </c>
      <c r="AJ1557" s="9">
        <v>7.7206943112580001E-2</v>
      </c>
      <c r="AK1557" s="9">
        <v>5.8190696331189999E-2</v>
      </c>
      <c r="AL1557" s="9">
        <v>8.8108797338090003E-2</v>
      </c>
      <c r="AM1557" s="9">
        <v>6.4412349654439996E-2</v>
      </c>
      <c r="AN1557" s="9">
        <v>0.19722841599159999</v>
      </c>
      <c r="AO1557" s="9">
        <v>5.3945661904149997E-2</v>
      </c>
      <c r="AP1557" s="9">
        <v>8.5115281682290003E-2</v>
      </c>
      <c r="AQ1557" s="9">
        <v>6.1724732926530003E-2</v>
      </c>
      <c r="AR1557" s="9">
        <v>8.1992013472620001E-2</v>
      </c>
      <c r="AS1557" s="9">
        <v>9.0349093683110004E-2</v>
      </c>
      <c r="AT1557" s="9">
        <v>9.4959416728349996E-2</v>
      </c>
      <c r="AU1557" s="9">
        <v>9.4157296722660003E-2</v>
      </c>
      <c r="AV1557" s="9">
        <v>4.5215030632750002E-2</v>
      </c>
      <c r="AW1557" s="9">
        <v>5.4111670318029999E-2</v>
      </c>
      <c r="AX1557" s="9">
        <v>4.3636994850380001E-2</v>
      </c>
      <c r="AY1557" s="9">
        <v>5.8826732156680002E-2</v>
      </c>
      <c r="AZ1557" s="9">
        <v>8.1968091135619994E-2</v>
      </c>
    </row>
    <row r="1558" spans="1:52" x14ac:dyDescent="0.35">
      <c r="A1558" t="s">
        <v>365</v>
      </c>
      <c r="B1558" s="9">
        <v>5.6798208421949999E-2</v>
      </c>
      <c r="C1558" s="9">
        <v>5.6435195092989998E-2</v>
      </c>
      <c r="D1558" s="9">
        <v>5.725221139693E-2</v>
      </c>
      <c r="E1558" s="9">
        <v>0.1016510829189</v>
      </c>
      <c r="F1558" s="11">
        <v>0.1033447762888</v>
      </c>
      <c r="G1558" s="9">
        <v>5.5941252914620002E-2</v>
      </c>
      <c r="H1558" s="9">
        <v>8.0730658807420003E-2</v>
      </c>
      <c r="I1558" s="9">
        <v>3.5506698669509999E-2</v>
      </c>
      <c r="J1558" s="9">
        <v>2.121133720164E-2</v>
      </c>
      <c r="K1558" s="9">
        <v>3.2156555814889999E-2</v>
      </c>
      <c r="L1558" s="9">
        <v>5.5073709918520002E-2</v>
      </c>
      <c r="M1558" s="9">
        <v>3.0465863755510001E-2</v>
      </c>
      <c r="N1558" s="9">
        <v>7.1224547484929998E-2</v>
      </c>
      <c r="O1558" s="9">
        <v>6.399335056081E-2</v>
      </c>
      <c r="P1558" s="9">
        <v>6.024590386301E-2</v>
      </c>
      <c r="Q1558" s="9">
        <v>3.6302135880979997E-2</v>
      </c>
      <c r="R1558" s="9">
        <v>5.3881180421659999E-2</v>
      </c>
      <c r="S1558" s="9">
        <v>6.17731636004E-2</v>
      </c>
      <c r="T1558" s="9">
        <v>5.8813311989050002E-2</v>
      </c>
      <c r="U1558" s="9">
        <v>5.9962033868340002E-2</v>
      </c>
      <c r="V1558" s="9">
        <v>6.3949409575310007E-2</v>
      </c>
      <c r="W1558" s="11">
        <v>0.25484392286399998</v>
      </c>
      <c r="X1558" s="9">
        <v>2.053643239182E-2</v>
      </c>
      <c r="Y1558" s="9">
        <v>6.4281083242119993E-2</v>
      </c>
      <c r="Z1558" s="9">
        <v>2.4632187113419999E-2</v>
      </c>
      <c r="AA1558" s="9">
        <v>4.570669951162E-2</v>
      </c>
      <c r="AB1558" s="9">
        <v>9.4965035294540007E-2</v>
      </c>
      <c r="AC1558" s="9">
        <v>7.9066901354680003E-2</v>
      </c>
      <c r="AD1558" s="9">
        <v>7.3806357704340006E-2</v>
      </c>
      <c r="AE1558" s="9">
        <v>1.220397300265E-2</v>
      </c>
      <c r="AF1558" s="9">
        <v>4.3123051655499997E-2</v>
      </c>
      <c r="AG1558" s="9">
        <v>5.637367388424E-2</v>
      </c>
      <c r="AH1558" s="9">
        <v>7.8810582820389996E-2</v>
      </c>
      <c r="AI1558" s="9">
        <v>6.5411603100029997E-2</v>
      </c>
      <c r="AJ1558" s="9">
        <v>8.5830280139950005E-2</v>
      </c>
      <c r="AK1558" s="9">
        <v>9.0843438605009999E-2</v>
      </c>
      <c r="AL1558" s="9">
        <v>3.5678396728429998E-2</v>
      </c>
      <c r="AM1558" s="9">
        <v>4.4052591146700001E-2</v>
      </c>
      <c r="AN1558" s="9">
        <v>0.1083503820869</v>
      </c>
      <c r="AO1558" s="9">
        <v>9.5996366786640003E-2</v>
      </c>
      <c r="AP1558" s="9">
        <v>5.007028789259E-2</v>
      </c>
      <c r="AQ1558" s="9">
        <v>7.3112734322239997E-2</v>
      </c>
      <c r="AR1558" s="9">
        <v>6.1106101168510001E-2</v>
      </c>
      <c r="AS1558" s="9">
        <v>2.0557071050290001E-2</v>
      </c>
      <c r="AT1558" s="9">
        <v>7.1846949586470005E-2</v>
      </c>
      <c r="AU1558" s="9">
        <v>6.8549170204509999E-2</v>
      </c>
      <c r="AV1558" s="9">
        <v>3.8218062127030002E-2</v>
      </c>
      <c r="AW1558" s="9">
        <v>4.3123051655499997E-2</v>
      </c>
      <c r="AX1558" s="9">
        <v>1.6265160921900002E-2</v>
      </c>
      <c r="AY1558" s="9">
        <v>1.220397300265E-2</v>
      </c>
      <c r="AZ1558" s="9">
        <v>6.1162743240630001E-2</v>
      </c>
    </row>
    <row r="1559" spans="1:52" x14ac:dyDescent="0.35">
      <c r="A1559" t="s">
        <v>366</v>
      </c>
      <c r="B1559" s="9">
        <v>5.74242524432E-2</v>
      </c>
      <c r="C1559" s="9">
        <v>6.6654102808239996E-2</v>
      </c>
      <c r="D1559" s="9">
        <v>4.8942791351069999E-2</v>
      </c>
      <c r="E1559" s="9">
        <v>0.106666078039</v>
      </c>
      <c r="F1559" s="9">
        <v>5.4837785543859999E-2</v>
      </c>
      <c r="G1559" s="9">
        <v>5.2526090747180003E-2</v>
      </c>
      <c r="H1559" s="9">
        <v>5.373497853729E-2</v>
      </c>
      <c r="I1559" s="9">
        <v>2.9128577701929999E-2</v>
      </c>
      <c r="J1559" s="9">
        <v>5.6381220702239998E-2</v>
      </c>
      <c r="K1559" s="9">
        <v>6.8749746538960002E-2</v>
      </c>
      <c r="L1559" s="9">
        <v>6.8441357072910006E-2</v>
      </c>
      <c r="M1559" s="9">
        <v>5.5313659405300003E-2</v>
      </c>
      <c r="N1559" s="9">
        <v>7.213768320043E-2</v>
      </c>
      <c r="O1559" s="9">
        <v>2.90615051237E-2</v>
      </c>
      <c r="P1559" s="9">
        <v>6.1103519618809998E-2</v>
      </c>
      <c r="Q1559" s="9">
        <v>6.2080953458939998E-2</v>
      </c>
      <c r="R1559" s="9">
        <v>6.1363340716280003E-2</v>
      </c>
      <c r="S1559" s="9">
        <v>3.1048592859770002E-2</v>
      </c>
      <c r="T1559" s="9">
        <v>6.7171070367710001E-2</v>
      </c>
      <c r="U1559" s="9">
        <v>5.3151894511529997E-2</v>
      </c>
      <c r="V1559" s="9">
        <v>5.3587704075500002E-2</v>
      </c>
      <c r="W1559" s="9">
        <v>8.1024285050940004E-2</v>
      </c>
      <c r="X1559" s="11">
        <v>0.26876864196709999</v>
      </c>
      <c r="Y1559" s="9">
        <v>0.10345766752090001</v>
      </c>
      <c r="Z1559" s="9">
        <v>5.4569124413209998E-2</v>
      </c>
      <c r="AA1559" s="9">
        <v>4.1210012570480001E-2</v>
      </c>
      <c r="AB1559" s="9">
        <v>8.1737229419519997E-2</v>
      </c>
      <c r="AC1559" s="9">
        <v>7.9483983807219993E-2</v>
      </c>
      <c r="AD1559" s="9">
        <v>2.863294014629E-2</v>
      </c>
      <c r="AE1559" s="9">
        <v>3.7087914255269999E-2</v>
      </c>
      <c r="AF1559" s="9">
        <v>4.2070533587750002E-2</v>
      </c>
      <c r="AG1559" s="9">
        <v>0.14447099070559999</v>
      </c>
      <c r="AH1559" s="9">
        <v>8.9382629812089998E-2</v>
      </c>
      <c r="AI1559" s="9">
        <v>7.9518889252340005E-2</v>
      </c>
      <c r="AJ1559" s="9">
        <v>4.8958834014619999E-2</v>
      </c>
      <c r="AK1559" s="9">
        <v>6.2899098702889997E-2</v>
      </c>
      <c r="AL1559" s="9">
        <v>4.3530903270550002E-2</v>
      </c>
      <c r="AM1559" s="9">
        <v>6.3468581807479996E-2</v>
      </c>
      <c r="AN1559" s="9">
        <v>0.1098292626931</v>
      </c>
      <c r="AO1559" s="9">
        <v>0.133578758691</v>
      </c>
      <c r="AP1559" s="9">
        <v>5.1783855117020001E-2</v>
      </c>
      <c r="AQ1559" s="9">
        <v>6.7151505555920005E-2</v>
      </c>
      <c r="AR1559" s="9">
        <v>6.2311770069249997E-2</v>
      </c>
      <c r="AS1559" s="9">
        <v>1.6306887617140001E-2</v>
      </c>
      <c r="AT1559" s="9">
        <v>6.5518207942520001E-2</v>
      </c>
      <c r="AU1559" s="9">
        <v>6.8810343292319998E-2</v>
      </c>
      <c r="AV1559" s="9">
        <v>1.9430575049509999E-2</v>
      </c>
      <c r="AW1559" s="9">
        <v>4.2070533587750002E-2</v>
      </c>
      <c r="AX1559" s="9">
        <v>2.1509337483620002E-2</v>
      </c>
      <c r="AY1559" s="9">
        <v>3.7087914255269999E-2</v>
      </c>
      <c r="AZ1559" s="9">
        <v>6.2369529731660003E-2</v>
      </c>
    </row>
    <row r="1560" spans="1:52" x14ac:dyDescent="0.35">
      <c r="A1560" t="s">
        <v>370</v>
      </c>
      <c r="B1560" s="9">
        <v>5.7626457521869998E-2</v>
      </c>
      <c r="C1560" s="9">
        <v>6.0432118925559997E-2</v>
      </c>
      <c r="D1560" s="9">
        <v>5.5130202495980003E-2</v>
      </c>
      <c r="E1560" s="9">
        <v>0.1126977444979</v>
      </c>
      <c r="F1560" s="9">
        <v>3.3382733822390001E-2</v>
      </c>
      <c r="G1560" s="9">
        <v>6.5034756592120005E-2</v>
      </c>
      <c r="H1560" s="9">
        <v>4.8482509334609999E-2</v>
      </c>
      <c r="I1560" s="9">
        <v>4.2884720755699997E-2</v>
      </c>
      <c r="J1560" s="9">
        <v>7.1827915580950003E-2</v>
      </c>
      <c r="K1560" s="9">
        <v>5.4387137656450001E-2</v>
      </c>
      <c r="L1560" s="9">
        <v>3.7531069591840001E-2</v>
      </c>
      <c r="M1560" s="9">
        <v>4.4610186541430001E-2</v>
      </c>
      <c r="N1560" s="9">
        <v>7.6949384706070004E-2</v>
      </c>
      <c r="O1560" s="9">
        <v>7.0766593949129999E-2</v>
      </c>
      <c r="P1560" s="9">
        <v>5.7092316417200001E-2</v>
      </c>
      <c r="Q1560" s="9">
        <v>6.7465354204190003E-2</v>
      </c>
      <c r="R1560" s="9">
        <v>5.9849673438470002E-2</v>
      </c>
      <c r="S1560" s="9">
        <v>4.3317963680509997E-2</v>
      </c>
      <c r="T1560" s="9">
        <v>6.2761016111199996E-2</v>
      </c>
      <c r="U1560" s="9">
        <v>5.5215144675689998E-2</v>
      </c>
      <c r="V1560" s="9">
        <v>4.0631361105089997E-2</v>
      </c>
      <c r="W1560" s="9">
        <v>8.0935761098759995E-2</v>
      </c>
      <c r="X1560" s="9">
        <v>4.545835430458E-2</v>
      </c>
      <c r="Y1560" s="9">
        <v>7.0610826779380007E-2</v>
      </c>
      <c r="Z1560" s="9">
        <v>8.7076584179130001E-2</v>
      </c>
      <c r="AA1560" s="9">
        <v>7.0471567488089998E-2</v>
      </c>
      <c r="AB1560" s="11">
        <v>0.29551170938749999</v>
      </c>
      <c r="AC1560" s="9">
        <v>2.342204486238E-2</v>
      </c>
      <c r="AD1560" s="9">
        <v>5.4434068013469998E-2</v>
      </c>
      <c r="AE1560" s="9">
        <v>3.0571188248749999E-2</v>
      </c>
      <c r="AF1560" s="9">
        <v>3.039069283276E-2</v>
      </c>
      <c r="AG1560" s="9">
        <v>0</v>
      </c>
      <c r="AH1560" s="9">
        <v>1.523258343278E-2</v>
      </c>
      <c r="AI1560" s="9">
        <v>8.4953599540320002E-2</v>
      </c>
      <c r="AJ1560" s="9">
        <v>6.8291139428889994E-2</v>
      </c>
      <c r="AK1560" s="9">
        <v>8.2208017747410003E-2</v>
      </c>
      <c r="AL1560" s="9">
        <v>5.3465272136800003E-2</v>
      </c>
      <c r="AM1560" s="9">
        <v>3.8840511591E-2</v>
      </c>
      <c r="AN1560" s="9">
        <v>2.043016240231E-2</v>
      </c>
      <c r="AO1560" s="9">
        <v>0</v>
      </c>
      <c r="AP1560" s="9">
        <v>5.5702235159649997E-2</v>
      </c>
      <c r="AQ1560" s="9">
        <v>7.5904221836880004E-2</v>
      </c>
      <c r="AR1560" s="11">
        <v>6.361770962485E-2</v>
      </c>
      <c r="AS1560" s="10">
        <v>7.223672850528E-3</v>
      </c>
      <c r="AT1560" s="11">
        <v>8.0026066190139994E-2</v>
      </c>
      <c r="AU1560" s="11">
        <v>7.9565671959460002E-2</v>
      </c>
      <c r="AV1560" s="9">
        <v>1.395010952033E-2</v>
      </c>
      <c r="AW1560" s="9">
        <v>3.039069283276E-2</v>
      </c>
      <c r="AX1560" s="9">
        <v>2.982505208768E-2</v>
      </c>
      <c r="AY1560" s="9">
        <v>3.0571188248749999E-2</v>
      </c>
      <c r="AZ1560" s="9">
        <v>6.3676679823050003E-2</v>
      </c>
    </row>
    <row r="1561" spans="1:52" x14ac:dyDescent="0.35">
      <c r="A1561" t="s">
        <v>375</v>
      </c>
      <c r="B1561" s="9">
        <v>2.4833617027930001E-2</v>
      </c>
      <c r="C1561" s="9">
        <v>2.985502768616E-2</v>
      </c>
      <c r="D1561" s="9">
        <v>2.0206294624550002E-2</v>
      </c>
      <c r="E1561" s="9">
        <v>1.263766018706E-2</v>
      </c>
      <c r="F1561" s="9">
        <v>3.1737740472850003E-2</v>
      </c>
      <c r="G1561" s="9">
        <v>4.5445108794299999E-2</v>
      </c>
      <c r="H1561" s="9">
        <v>3.8276917637699998E-2</v>
      </c>
      <c r="I1561" s="9">
        <v>6.2227266289039997E-3</v>
      </c>
      <c r="J1561" s="9">
        <v>4.5139077795099999E-2</v>
      </c>
      <c r="K1561" s="9">
        <v>3.6017642835730001E-3</v>
      </c>
      <c r="L1561" s="9">
        <v>3.060712884867E-2</v>
      </c>
      <c r="M1561" s="9">
        <v>5.0654912494090001E-2</v>
      </c>
      <c r="N1561" s="9">
        <v>1.064392995667E-2</v>
      </c>
      <c r="O1561" s="9">
        <v>1.2861493573679999E-2</v>
      </c>
      <c r="P1561" s="9">
        <v>3.1928839834639997E-2</v>
      </c>
      <c r="Q1561" s="9">
        <v>2.7913899549379999E-2</v>
      </c>
      <c r="R1561" s="9">
        <v>3.0861589911050001E-2</v>
      </c>
      <c r="S1561" s="9">
        <v>1.5799492183729998E-2</v>
      </c>
      <c r="T1561" s="9">
        <v>1.9878843972630001E-2</v>
      </c>
      <c r="U1561" s="9">
        <v>1.829564276238E-2</v>
      </c>
      <c r="V1561" s="9">
        <v>0</v>
      </c>
      <c r="W1561" s="9">
        <v>1.199057864444E-2</v>
      </c>
      <c r="X1561" s="9">
        <v>7.4203620593460001E-2</v>
      </c>
      <c r="Y1561" s="9">
        <v>1.98751939462E-2</v>
      </c>
      <c r="Z1561" s="9">
        <v>0</v>
      </c>
      <c r="AA1561" s="9">
        <v>1.6063128451190001E-2</v>
      </c>
      <c r="AB1561" s="9">
        <v>1.3668484081800001E-2</v>
      </c>
      <c r="AC1561" s="9">
        <v>9.5529113740829997E-3</v>
      </c>
      <c r="AD1561" s="9">
        <v>2.4140783333040001E-2</v>
      </c>
      <c r="AE1561" s="9">
        <v>3.3392886523279999E-2</v>
      </c>
      <c r="AF1561" s="9">
        <v>5.4178653848099998E-3</v>
      </c>
      <c r="AG1561" s="11">
        <v>0.12316034059600001</v>
      </c>
      <c r="AH1561" s="9">
        <v>1.3993377723700001E-2</v>
      </c>
      <c r="AI1561" s="9">
        <v>2.5566768848469999E-2</v>
      </c>
      <c r="AJ1561" s="9">
        <v>7.1035803593520004E-3</v>
      </c>
      <c r="AK1561" s="9">
        <v>6.7856838665E-3</v>
      </c>
      <c r="AL1561" s="9">
        <v>1.0220293790529999E-2</v>
      </c>
      <c r="AM1561" s="9">
        <v>2.6399285598700001E-2</v>
      </c>
      <c r="AN1561" s="9">
        <v>0</v>
      </c>
      <c r="AO1561" s="9">
        <v>0</v>
      </c>
      <c r="AP1561" s="9">
        <v>1.747967699617E-2</v>
      </c>
      <c r="AQ1561" s="9">
        <v>1.9933283646569998E-2</v>
      </c>
      <c r="AR1561" s="9">
        <v>1.8106924012359998E-2</v>
      </c>
      <c r="AS1561" s="9">
        <v>8.1423467327499999E-2</v>
      </c>
      <c r="AT1561" s="9">
        <v>1.3915626273249999E-2</v>
      </c>
      <c r="AU1561" s="9">
        <v>1.4148547764630001E-2</v>
      </c>
      <c r="AV1561" s="9">
        <v>7.573193821122E-3</v>
      </c>
      <c r="AW1561" s="9">
        <v>5.4178653848099998E-3</v>
      </c>
      <c r="AX1561" s="9">
        <v>3.4897488316879999E-2</v>
      </c>
      <c r="AY1561" s="9">
        <v>3.3392886523279999E-2</v>
      </c>
      <c r="AZ1561" s="9">
        <v>1.8123708157900001E-2</v>
      </c>
    </row>
    <row r="1562" spans="1:52" x14ac:dyDescent="0.35">
      <c r="A1562" t="s">
        <v>839</v>
      </c>
      <c r="B1562" s="9">
        <v>7.2353151022790003E-3</v>
      </c>
      <c r="C1562" s="9">
        <v>5.5295595539370003E-3</v>
      </c>
      <c r="D1562" s="9">
        <v>8.5309690975630004E-3</v>
      </c>
      <c r="E1562" s="11">
        <v>3.5268463241909999E-2</v>
      </c>
      <c r="F1562" s="9">
        <v>4.3711444916759998E-3</v>
      </c>
      <c r="G1562" s="9">
        <v>1.300020835838E-2</v>
      </c>
      <c r="H1562" s="9">
        <v>8.4876879497600005E-3</v>
      </c>
      <c r="I1562" s="9">
        <v>0</v>
      </c>
      <c r="J1562" s="9">
        <v>0</v>
      </c>
      <c r="K1562" s="9">
        <v>3.8293418775810001E-3</v>
      </c>
      <c r="L1562" s="9">
        <v>8.6735745687699997E-3</v>
      </c>
      <c r="M1562" s="9">
        <v>4.2767539723850001E-3</v>
      </c>
      <c r="N1562" s="9">
        <v>1.080324908993E-2</v>
      </c>
      <c r="O1562" s="9">
        <v>3.8510934417399999E-3</v>
      </c>
      <c r="P1562" s="9">
        <v>1.2314078351579999E-3</v>
      </c>
      <c r="Q1562" s="9">
        <v>0</v>
      </c>
      <c r="R1562" s="10">
        <v>9.040754654082E-4</v>
      </c>
      <c r="S1562" s="9">
        <v>9.9918694427289997E-3</v>
      </c>
      <c r="T1562" s="9">
        <v>1.6709229589109999E-2</v>
      </c>
      <c r="U1562" s="11">
        <v>1.4102214243590001E-2</v>
      </c>
      <c r="V1562" s="9">
        <v>1.3834379386549999E-2</v>
      </c>
      <c r="W1562" s="9">
        <v>0</v>
      </c>
      <c r="X1562" s="9">
        <v>0</v>
      </c>
      <c r="Y1562" s="9">
        <v>0</v>
      </c>
      <c r="Z1562" s="9">
        <v>0</v>
      </c>
      <c r="AA1562" s="9">
        <v>6.9666811240420004E-3</v>
      </c>
      <c r="AB1562" s="9">
        <v>0</v>
      </c>
      <c r="AC1562" s="9">
        <v>0</v>
      </c>
      <c r="AD1562" s="9">
        <v>0</v>
      </c>
      <c r="AE1562" s="9">
        <v>1.451134326163E-2</v>
      </c>
      <c r="AF1562" s="9">
        <v>2.6331678869859999E-3</v>
      </c>
      <c r="AG1562" s="9">
        <v>0</v>
      </c>
      <c r="AH1562" s="9">
        <v>2.0095984074030002E-2</v>
      </c>
      <c r="AI1562" s="9">
        <v>0</v>
      </c>
      <c r="AJ1562" s="9">
        <v>5.7421132669559999E-3</v>
      </c>
      <c r="AK1562" s="9">
        <v>6.7628251475130002E-3</v>
      </c>
      <c r="AL1562" s="9">
        <v>8.3960065711170002E-3</v>
      </c>
      <c r="AM1562" s="9">
        <v>9.0604875226720002E-3</v>
      </c>
      <c r="AN1562" s="9">
        <v>0</v>
      </c>
      <c r="AO1562" s="11">
        <v>8.3187758475349996E-2</v>
      </c>
      <c r="AP1562" s="9">
        <v>7.7818472470069996E-3</v>
      </c>
      <c r="AQ1562" s="9">
        <v>4.5775894256019998E-3</v>
      </c>
      <c r="AR1562" s="9">
        <v>5.848847253176E-3</v>
      </c>
      <c r="AS1562" s="9">
        <v>1.889929439258E-2</v>
      </c>
      <c r="AT1562" s="9">
        <v>4.0100629497420003E-3</v>
      </c>
      <c r="AU1562" s="9">
        <v>3.742730759406E-3</v>
      </c>
      <c r="AV1562" s="9">
        <v>3.680691444939E-3</v>
      </c>
      <c r="AW1562" s="9">
        <v>2.6331678869859999E-3</v>
      </c>
      <c r="AX1562" s="9">
        <v>1.9340368361360001E-2</v>
      </c>
      <c r="AY1562" s="9">
        <v>1.451134326163E-2</v>
      </c>
      <c r="AZ1562" s="9">
        <v>5.6757767830350001E-3</v>
      </c>
    </row>
    <row r="1563" spans="1:52" x14ac:dyDescent="0.35">
      <c r="A1563" t="s">
        <v>391</v>
      </c>
      <c r="B1563" s="9">
        <v>1</v>
      </c>
      <c r="C1563" s="9">
        <v>1</v>
      </c>
      <c r="D1563" s="9">
        <v>1</v>
      </c>
      <c r="E1563" s="9">
        <v>1</v>
      </c>
      <c r="F1563" s="9">
        <v>1</v>
      </c>
      <c r="G1563" s="9">
        <v>1</v>
      </c>
      <c r="H1563" s="9">
        <v>1</v>
      </c>
      <c r="I1563" s="9">
        <v>1</v>
      </c>
      <c r="J1563" s="9">
        <v>1</v>
      </c>
      <c r="K1563" s="9">
        <v>1</v>
      </c>
      <c r="L1563" s="9">
        <v>1</v>
      </c>
      <c r="M1563" s="9">
        <v>1</v>
      </c>
      <c r="N1563" s="9">
        <v>1</v>
      </c>
      <c r="O1563" s="9">
        <v>1</v>
      </c>
      <c r="P1563" s="9">
        <v>1</v>
      </c>
      <c r="Q1563" s="9">
        <v>1</v>
      </c>
      <c r="R1563" s="9">
        <v>1</v>
      </c>
      <c r="S1563" s="9">
        <v>1</v>
      </c>
      <c r="T1563" s="9">
        <v>1</v>
      </c>
      <c r="U1563" s="9">
        <v>1</v>
      </c>
      <c r="V1563" s="9">
        <v>1</v>
      </c>
      <c r="W1563" s="9">
        <v>1</v>
      </c>
      <c r="X1563" s="9">
        <v>1</v>
      </c>
      <c r="Y1563" s="9">
        <v>1</v>
      </c>
      <c r="Z1563" s="9">
        <v>1</v>
      </c>
      <c r="AA1563" s="9">
        <v>1</v>
      </c>
      <c r="AB1563" s="9">
        <v>1</v>
      </c>
      <c r="AC1563" s="9">
        <v>1</v>
      </c>
      <c r="AD1563" s="9">
        <v>1</v>
      </c>
      <c r="AE1563" s="9">
        <v>1</v>
      </c>
      <c r="AF1563" s="9">
        <v>1</v>
      </c>
      <c r="AG1563" s="9">
        <v>1</v>
      </c>
      <c r="AH1563" s="9">
        <v>1</v>
      </c>
      <c r="AI1563" s="9">
        <v>1</v>
      </c>
      <c r="AJ1563" s="9">
        <v>1</v>
      </c>
      <c r="AK1563" s="9">
        <v>1</v>
      </c>
      <c r="AL1563" s="9">
        <v>1</v>
      </c>
      <c r="AM1563" s="9">
        <v>1</v>
      </c>
      <c r="AN1563" s="9">
        <v>1</v>
      </c>
      <c r="AO1563" s="9">
        <v>1</v>
      </c>
      <c r="AP1563" s="9">
        <v>1</v>
      </c>
      <c r="AQ1563" s="9">
        <v>1</v>
      </c>
      <c r="AR1563" s="9">
        <v>1</v>
      </c>
      <c r="AS1563" s="9">
        <v>1</v>
      </c>
      <c r="AT1563" s="9">
        <v>1</v>
      </c>
      <c r="AU1563" s="9">
        <v>1</v>
      </c>
      <c r="AV1563" s="9">
        <v>1</v>
      </c>
      <c r="AW1563" s="9">
        <v>1</v>
      </c>
      <c r="AX1563" s="9">
        <v>1</v>
      </c>
      <c r="AY1563" s="9">
        <v>1</v>
      </c>
      <c r="AZ1563" s="9">
        <v>1</v>
      </c>
    </row>
    <row r="1564" spans="1:52" x14ac:dyDescent="0.35">
      <c r="A1564" t="s">
        <v>341</v>
      </c>
      <c r="B1564" s="6">
        <v>1144</v>
      </c>
      <c r="C1564" s="6">
        <v>527</v>
      </c>
      <c r="D1564" s="6">
        <v>607</v>
      </c>
      <c r="E1564" s="6">
        <v>177</v>
      </c>
      <c r="F1564" s="6">
        <v>170</v>
      </c>
      <c r="G1564" s="6">
        <v>244</v>
      </c>
      <c r="H1564" s="6">
        <v>414</v>
      </c>
      <c r="I1564" s="6">
        <v>180</v>
      </c>
      <c r="J1564" s="6">
        <v>142</v>
      </c>
      <c r="K1564" s="6">
        <v>231</v>
      </c>
      <c r="L1564" s="6">
        <v>323</v>
      </c>
      <c r="M1564" s="6">
        <v>206</v>
      </c>
      <c r="N1564" s="6">
        <v>327</v>
      </c>
      <c r="O1564" s="6">
        <v>288</v>
      </c>
      <c r="P1564" s="6">
        <v>371</v>
      </c>
      <c r="Q1564" s="6">
        <v>192</v>
      </c>
      <c r="R1564" s="6">
        <v>563</v>
      </c>
      <c r="S1564" s="6">
        <v>233</v>
      </c>
      <c r="T1564" s="6">
        <v>348</v>
      </c>
      <c r="U1564" s="6">
        <v>581</v>
      </c>
      <c r="V1564" s="6">
        <v>107</v>
      </c>
      <c r="W1564" s="6">
        <v>67</v>
      </c>
      <c r="X1564" s="6">
        <v>50</v>
      </c>
      <c r="Y1564" s="6">
        <v>137</v>
      </c>
      <c r="Z1564" s="6">
        <v>94</v>
      </c>
      <c r="AA1564" s="6">
        <v>189</v>
      </c>
      <c r="AB1564" s="6">
        <v>62</v>
      </c>
      <c r="AC1564" s="6">
        <v>93</v>
      </c>
      <c r="AD1564" s="6">
        <v>136</v>
      </c>
      <c r="AE1564" s="6">
        <v>117</v>
      </c>
      <c r="AF1564" s="6">
        <v>138</v>
      </c>
      <c r="AG1564" s="6">
        <v>23</v>
      </c>
      <c r="AH1564" s="6">
        <v>53</v>
      </c>
      <c r="AI1564" s="6">
        <v>357</v>
      </c>
      <c r="AJ1564" s="6">
        <v>304</v>
      </c>
      <c r="AK1564" s="6">
        <v>130</v>
      </c>
      <c r="AL1564" s="6">
        <v>323</v>
      </c>
      <c r="AM1564" s="6">
        <v>192</v>
      </c>
      <c r="AN1564" s="6">
        <v>25</v>
      </c>
      <c r="AO1564" s="6">
        <v>22</v>
      </c>
      <c r="AP1564" s="6">
        <v>652</v>
      </c>
      <c r="AQ1564" s="6">
        <v>479</v>
      </c>
      <c r="AR1564" s="6">
        <v>1025</v>
      </c>
      <c r="AS1564" s="6">
        <v>119</v>
      </c>
      <c r="AT1564" s="6">
        <v>708</v>
      </c>
      <c r="AU1564" s="6">
        <v>763</v>
      </c>
      <c r="AV1564" s="6">
        <v>99</v>
      </c>
      <c r="AW1564" s="6">
        <v>138</v>
      </c>
      <c r="AX1564" s="6">
        <v>86</v>
      </c>
      <c r="AY1564" s="6">
        <v>117</v>
      </c>
      <c r="AZ1564" s="6">
        <v>1018</v>
      </c>
    </row>
    <row r="1565" spans="1:52" x14ac:dyDescent="0.35">
      <c r="A1565" t="s">
        <v>840</v>
      </c>
    </row>
    <row r="1566" spans="1:52" x14ac:dyDescent="0.35">
      <c r="A1566" t="s">
        <v>343</v>
      </c>
    </row>
    <row r="1570" spans="1:52" x14ac:dyDescent="0.35">
      <c r="A1570" s="3" t="s">
        <v>337</v>
      </c>
    </row>
    <row r="1571" spans="1:52" x14ac:dyDescent="0.35">
      <c r="A1571" t="s">
        <v>146</v>
      </c>
    </row>
    <row r="1572" spans="1:52" ht="130.5" x14ac:dyDescent="0.35">
      <c r="A1572" s="4" t="s">
        <v>393</v>
      </c>
      <c r="B1572" s="4" t="s">
        <v>344</v>
      </c>
      <c r="C1572" s="4" t="s">
        <v>345</v>
      </c>
      <c r="D1572" s="4" t="s">
        <v>346</v>
      </c>
      <c r="E1572" s="4" t="s">
        <v>347</v>
      </c>
      <c r="F1572" s="4" t="s">
        <v>348</v>
      </c>
      <c r="G1572" s="4" t="s">
        <v>349</v>
      </c>
      <c r="H1572" s="4" t="s">
        <v>350</v>
      </c>
      <c r="I1572" s="4" t="s">
        <v>351</v>
      </c>
      <c r="J1572" s="4" t="s">
        <v>352</v>
      </c>
      <c r="K1572" s="4" t="s">
        <v>353</v>
      </c>
      <c r="L1572" s="4" t="s">
        <v>354</v>
      </c>
      <c r="M1572" s="4" t="s">
        <v>355</v>
      </c>
      <c r="N1572" s="4" t="s">
        <v>356</v>
      </c>
      <c r="O1572" s="4" t="s">
        <v>357</v>
      </c>
      <c r="P1572" s="4" t="s">
        <v>358</v>
      </c>
      <c r="Q1572" s="4" t="s">
        <v>359</v>
      </c>
      <c r="R1572" s="4" t="s">
        <v>360</v>
      </c>
      <c r="S1572" s="4" t="s">
        <v>361</v>
      </c>
      <c r="T1572" s="4" t="s">
        <v>362</v>
      </c>
      <c r="U1572" s="4" t="s">
        <v>363</v>
      </c>
      <c r="V1572" s="4" t="s">
        <v>364</v>
      </c>
      <c r="W1572" s="4" t="s">
        <v>365</v>
      </c>
      <c r="X1572" s="4" t="s">
        <v>366</v>
      </c>
      <c r="Y1572" s="4" t="s">
        <v>367</v>
      </c>
      <c r="Z1572" s="4" t="s">
        <v>368</v>
      </c>
      <c r="AA1572" s="4" t="s">
        <v>369</v>
      </c>
      <c r="AB1572" s="4" t="s">
        <v>370</v>
      </c>
      <c r="AC1572" s="4" t="s">
        <v>371</v>
      </c>
      <c r="AD1572" s="4" t="s">
        <v>372</v>
      </c>
      <c r="AE1572" s="4" t="s">
        <v>373</v>
      </c>
      <c r="AF1572" s="4" t="s">
        <v>374</v>
      </c>
      <c r="AG1572" s="4" t="s">
        <v>375</v>
      </c>
      <c r="AH1572" s="4" t="s">
        <v>376</v>
      </c>
      <c r="AI1572" s="4" t="s">
        <v>377</v>
      </c>
      <c r="AJ1572" s="4" t="s">
        <v>378</v>
      </c>
      <c r="AK1572" s="4" t="s">
        <v>379</v>
      </c>
      <c r="AL1572" s="4" t="s">
        <v>380</v>
      </c>
      <c r="AM1572" s="4" t="s">
        <v>381</v>
      </c>
      <c r="AN1572" s="4" t="s">
        <v>382</v>
      </c>
      <c r="AO1572" s="4" t="s">
        <v>383</v>
      </c>
      <c r="AP1572" s="4" t="s">
        <v>384</v>
      </c>
      <c r="AQ1572" s="4" t="s">
        <v>385</v>
      </c>
      <c r="AR1572" s="4" t="s">
        <v>386</v>
      </c>
      <c r="AS1572" s="4" t="s">
        <v>387</v>
      </c>
      <c r="AT1572" s="4" t="s">
        <v>182</v>
      </c>
      <c r="AU1572" s="4" t="s">
        <v>388</v>
      </c>
      <c r="AV1572" s="4" t="s">
        <v>298</v>
      </c>
      <c r="AW1572" s="4" t="s">
        <v>389</v>
      </c>
      <c r="AX1572" s="4" t="s">
        <v>299</v>
      </c>
      <c r="AY1572" s="4" t="s">
        <v>390</v>
      </c>
      <c r="AZ1572" s="4" t="s">
        <v>391</v>
      </c>
    </row>
    <row r="1573" spans="1:52" x14ac:dyDescent="0.35">
      <c r="A1573" t="s">
        <v>589</v>
      </c>
      <c r="B1573" s="9">
        <v>0.1897522366338</v>
      </c>
      <c r="C1573" s="9">
        <v>0.2071784360028</v>
      </c>
      <c r="D1573" s="9">
        <v>0.1699665040768</v>
      </c>
      <c r="E1573" s="9">
        <v>0.2183973372378</v>
      </c>
      <c r="F1573" s="9">
        <v>0.21324656664139999</v>
      </c>
      <c r="G1573" s="9">
        <v>4.0959228833010002E-2</v>
      </c>
      <c r="H1573" s="9">
        <v>0.15744755284379999</v>
      </c>
      <c r="I1573" s="9">
        <v>0.37518622128700002</v>
      </c>
      <c r="J1573" s="9">
        <v>0.25062875413430002</v>
      </c>
      <c r="K1573" s="9">
        <v>9.6973915372180003E-2</v>
      </c>
      <c r="L1573" s="9">
        <v>0.1811424751457</v>
      </c>
      <c r="M1573" s="9">
        <v>0.25104437375150002</v>
      </c>
      <c r="N1573" s="9">
        <v>7.8811117340229997E-2</v>
      </c>
      <c r="O1573" s="9">
        <v>0.27631591040890002</v>
      </c>
      <c r="P1573" s="9">
        <v>0.23118160424029999</v>
      </c>
      <c r="Q1573" s="9">
        <v>0.26800149569289999</v>
      </c>
      <c r="R1573" s="9">
        <v>0.24121303704470001</v>
      </c>
      <c r="S1573" s="9">
        <v>0.10803216043530001</v>
      </c>
      <c r="T1573" s="9">
        <v>0.15411722181590001</v>
      </c>
      <c r="U1573" s="9">
        <v>0.13261435549789999</v>
      </c>
      <c r="V1573" s="9">
        <v>0.1432757745071</v>
      </c>
      <c r="W1573" s="9">
        <v>0.48301691350510001</v>
      </c>
      <c r="X1573" s="9">
        <v>0.35369070480569997</v>
      </c>
      <c r="Y1573" s="9">
        <v>0.26760063863709999</v>
      </c>
      <c r="Z1573" s="9">
        <v>0.31602601116919998</v>
      </c>
      <c r="AA1573" s="9">
        <v>0.4329143473473</v>
      </c>
      <c r="AB1573" s="9">
        <v>0.4603345644938</v>
      </c>
      <c r="AC1573" s="9">
        <v>0.12542090328649999</v>
      </c>
      <c r="AD1573" s="9">
        <v>0.16714786081290001</v>
      </c>
      <c r="AE1573" s="9">
        <v>9.9251308838080005E-2</v>
      </c>
      <c r="AF1573" s="9">
        <v>0.2694047344262</v>
      </c>
      <c r="AH1573" s="9">
        <v>0.33064669772170002</v>
      </c>
      <c r="AI1573" s="9">
        <v>0.25129167548659997</v>
      </c>
      <c r="AJ1573" s="9">
        <v>0.2439670632824</v>
      </c>
      <c r="AK1573" s="9">
        <v>0.22822199262670001</v>
      </c>
      <c r="AL1573" s="9">
        <v>0.25026286798160002</v>
      </c>
      <c r="AM1573" s="9">
        <v>0.2255673839981</v>
      </c>
      <c r="AN1573" s="9">
        <v>0</v>
      </c>
      <c r="AO1573" s="9">
        <v>0</v>
      </c>
      <c r="AP1573" s="9">
        <v>0.1689157298908</v>
      </c>
      <c r="AQ1573" s="9">
        <v>0.19302056824819999</v>
      </c>
      <c r="AR1573" s="9">
        <v>0.1782058228376</v>
      </c>
      <c r="AS1573" s="9">
        <v>0.32720013979579998</v>
      </c>
      <c r="AT1573" s="9">
        <v>0.17318404740500001</v>
      </c>
      <c r="AU1573" s="9">
        <v>0.1749139797632</v>
      </c>
      <c r="AV1573" s="9">
        <v>0.15048891489169999</v>
      </c>
      <c r="AW1573" s="9">
        <v>0.2694047344262</v>
      </c>
      <c r="AX1573" s="9">
        <v>0</v>
      </c>
      <c r="AY1573" s="9">
        <v>9.9251308838080005E-2</v>
      </c>
      <c r="AZ1573" s="9">
        <v>0.1782058228376</v>
      </c>
    </row>
    <row r="1574" spans="1:52" x14ac:dyDescent="0.35">
      <c r="A1574" t="s">
        <v>590</v>
      </c>
      <c r="B1574" s="9">
        <v>0.35344589280729999</v>
      </c>
      <c r="C1574" s="9">
        <v>0.43312307510920001</v>
      </c>
      <c r="D1574" s="9">
        <v>0.26298030208680001</v>
      </c>
      <c r="E1574" s="9">
        <v>0.3497149601431</v>
      </c>
      <c r="F1574" s="9">
        <v>0.48103503888799998</v>
      </c>
      <c r="G1574" s="9">
        <v>0.27859600365039999</v>
      </c>
      <c r="H1574" s="9">
        <v>0.41547073994360001</v>
      </c>
      <c r="I1574" s="9">
        <v>0.25972956045529999</v>
      </c>
      <c r="J1574" s="9">
        <v>0.40888359100060001</v>
      </c>
      <c r="K1574" s="9">
        <v>0.24206871796939999</v>
      </c>
      <c r="L1574" s="9">
        <v>0.50301785978970004</v>
      </c>
      <c r="M1574" s="9">
        <v>0.2717193608381</v>
      </c>
      <c r="N1574" s="9">
        <v>0.28016731598650002</v>
      </c>
      <c r="O1574" s="9">
        <v>0.33243581342360001</v>
      </c>
      <c r="P1574" s="9">
        <v>0.22795631449670001</v>
      </c>
      <c r="Q1574" s="9">
        <v>0.5187443011981</v>
      </c>
      <c r="R1574" s="9">
        <v>0.30718034351649998</v>
      </c>
      <c r="S1574" s="9">
        <v>0.54623379546200002</v>
      </c>
      <c r="T1574" s="9">
        <v>0.28111199217760002</v>
      </c>
      <c r="U1574" s="9">
        <v>0.40481539026859997</v>
      </c>
      <c r="V1574" s="9">
        <v>0.25832526806279998</v>
      </c>
      <c r="W1574" s="9">
        <v>0.46098308141170002</v>
      </c>
      <c r="X1574" s="9">
        <v>0.31376703278950002</v>
      </c>
      <c r="Y1574" s="9">
        <v>0.2732061358215</v>
      </c>
      <c r="Z1574" s="9">
        <v>6.8754213286910004E-2</v>
      </c>
      <c r="AA1574" s="9">
        <v>0.34730184154060001</v>
      </c>
      <c r="AB1574" s="9">
        <v>0.29955970070839999</v>
      </c>
      <c r="AC1574" s="9">
        <v>0.41270606146229999</v>
      </c>
      <c r="AD1574" s="9">
        <v>0.27667132612250001</v>
      </c>
      <c r="AE1574" s="9">
        <v>0.59661772160890003</v>
      </c>
      <c r="AF1574" s="9">
        <v>0.36899820925159998</v>
      </c>
      <c r="AH1574" s="9">
        <v>0.34640521952550002</v>
      </c>
      <c r="AI1574" s="9">
        <v>0.26067007301799999</v>
      </c>
      <c r="AJ1574" s="9">
        <v>0.3351054965793</v>
      </c>
      <c r="AK1574" s="9">
        <v>0.4117658646863</v>
      </c>
      <c r="AL1574" s="9">
        <v>0.36084014920020002</v>
      </c>
      <c r="AM1574" s="9">
        <v>0.3249436935717</v>
      </c>
      <c r="AN1574" s="9">
        <v>0</v>
      </c>
      <c r="AO1574" s="9">
        <v>1</v>
      </c>
      <c r="AP1574" s="9">
        <v>0.43292797139869998</v>
      </c>
      <c r="AQ1574" s="9">
        <v>0.32553397603290002</v>
      </c>
      <c r="AR1574" s="9">
        <v>0.37587539782160001</v>
      </c>
      <c r="AS1574" s="9">
        <v>8.6446243600469999E-2</v>
      </c>
      <c r="AT1574" s="9">
        <v>0.35176247713460002</v>
      </c>
      <c r="AU1574" s="9">
        <v>0.36461646812319998</v>
      </c>
      <c r="AV1574" s="9">
        <v>0.30373810773150001</v>
      </c>
      <c r="AW1574" s="9">
        <v>0.36899820925159998</v>
      </c>
      <c r="AX1574" s="9">
        <v>0.44754136719260001</v>
      </c>
      <c r="AY1574" s="9">
        <v>0.59661772160890003</v>
      </c>
      <c r="AZ1574" s="9">
        <v>0.37587539782160001</v>
      </c>
    </row>
    <row r="1575" spans="1:52" x14ac:dyDescent="0.35">
      <c r="A1575" t="s">
        <v>591</v>
      </c>
      <c r="B1575" s="9">
        <v>0.20535370837370001</v>
      </c>
      <c r="C1575" s="9">
        <v>0.21196537895299999</v>
      </c>
      <c r="D1575" s="9">
        <v>0.1978468078117</v>
      </c>
      <c r="E1575" s="9">
        <v>0.16739511267179999</v>
      </c>
      <c r="F1575" s="9">
        <v>0.20429838487550001</v>
      </c>
      <c r="G1575" s="9">
        <v>0.1035067863565</v>
      </c>
      <c r="H1575" s="9">
        <v>0.1716548263413</v>
      </c>
      <c r="I1575" s="9">
        <v>0.19615660507409999</v>
      </c>
      <c r="J1575" s="9">
        <v>0.19156227182089999</v>
      </c>
      <c r="K1575" s="9">
        <v>0.30921729694119998</v>
      </c>
      <c r="L1575" s="9">
        <v>0.15283208600520001</v>
      </c>
      <c r="M1575" s="9">
        <v>0.2231251781701</v>
      </c>
      <c r="N1575" s="9">
        <v>0.22868500843020001</v>
      </c>
      <c r="O1575" s="9">
        <v>0.22495117019720001</v>
      </c>
      <c r="P1575" s="9">
        <v>0.1849605893523</v>
      </c>
      <c r="Q1575" s="9">
        <v>0.26270558945479999</v>
      </c>
      <c r="R1575" s="9">
        <v>0.20614190503919999</v>
      </c>
      <c r="S1575" s="9">
        <v>0.19733937178300001</v>
      </c>
      <c r="T1575" s="9">
        <v>0.21072344428539999</v>
      </c>
      <c r="U1575" s="9">
        <v>0.2044785589975</v>
      </c>
      <c r="V1575" s="9">
        <v>0.31551477617040002</v>
      </c>
      <c r="W1575" s="9">
        <v>0.41985321302900003</v>
      </c>
      <c r="X1575" s="9">
        <v>0.3325422624048</v>
      </c>
      <c r="Y1575" s="9">
        <v>0.27213324107749998</v>
      </c>
      <c r="Z1575" s="9">
        <v>0.46604564431279999</v>
      </c>
      <c r="AA1575" s="9">
        <v>0.30280267712949999</v>
      </c>
      <c r="AB1575" s="9">
        <v>0.39560236456010001</v>
      </c>
      <c r="AC1575" s="9">
        <v>7.9084269101950003E-2</v>
      </c>
      <c r="AD1575" s="9">
        <v>0.1470845568111</v>
      </c>
      <c r="AE1575" s="9">
        <v>0.18813524505400001</v>
      </c>
      <c r="AF1575" s="9">
        <v>0.234172595772</v>
      </c>
      <c r="AH1575" s="9">
        <v>0.17874740794399999</v>
      </c>
      <c r="AI1575" s="9">
        <v>0.2326867895243</v>
      </c>
      <c r="AJ1575" s="9">
        <v>0.25857843051590002</v>
      </c>
      <c r="AK1575" s="9">
        <v>0.47081494647880001</v>
      </c>
      <c r="AL1575" s="9">
        <v>0.20622423358190001</v>
      </c>
      <c r="AM1575" s="9">
        <v>0.4206522344302</v>
      </c>
      <c r="AN1575" s="9">
        <v>1</v>
      </c>
      <c r="AO1575" s="9">
        <v>0</v>
      </c>
      <c r="AP1575" s="9">
        <v>0.18996414425409999</v>
      </c>
      <c r="AQ1575" s="9">
        <v>0.29966189064620002</v>
      </c>
      <c r="AR1575" s="9">
        <v>0.222604600071</v>
      </c>
      <c r="AS1575" s="9">
        <v>0</v>
      </c>
      <c r="AT1575" s="9">
        <v>0.22018763974380001</v>
      </c>
      <c r="AU1575" s="9">
        <v>0.21158176876509999</v>
      </c>
      <c r="AV1575" s="9">
        <v>0.54577297737679997</v>
      </c>
      <c r="AW1575" s="9">
        <v>0.234172595772</v>
      </c>
      <c r="AX1575" s="9">
        <v>0.34175059652150003</v>
      </c>
      <c r="AY1575" s="9">
        <v>0.18813524505400001</v>
      </c>
      <c r="AZ1575" s="9">
        <v>0.222604600071</v>
      </c>
    </row>
    <row r="1576" spans="1:52" x14ac:dyDescent="0.35">
      <c r="A1576" t="s">
        <v>592</v>
      </c>
      <c r="B1576" s="9">
        <v>0.1315409895087</v>
      </c>
      <c r="C1576" s="9">
        <v>0.1192647569823</v>
      </c>
      <c r="D1576" s="9">
        <v>0.1454794420901</v>
      </c>
      <c r="E1576" s="9">
        <v>7.9914626130220004E-2</v>
      </c>
      <c r="F1576" s="9">
        <v>0.17126256618220001</v>
      </c>
      <c r="G1576" s="9">
        <v>0.29200656044649997</v>
      </c>
      <c r="H1576" s="9">
        <v>0.21036814345579999</v>
      </c>
      <c r="I1576" s="9">
        <v>7.0865047288880004E-2</v>
      </c>
      <c r="J1576" s="9">
        <v>0</v>
      </c>
      <c r="K1576" s="9">
        <v>7.8549740330479997E-2</v>
      </c>
      <c r="L1576" s="9">
        <v>0.13172137170180001</v>
      </c>
      <c r="M1576" s="9">
        <v>0.20652538234420001</v>
      </c>
      <c r="N1576" s="9">
        <v>0</v>
      </c>
      <c r="O1576" s="9">
        <v>0.2199001175583</v>
      </c>
      <c r="P1576" s="9">
        <v>0.17758995492259999</v>
      </c>
      <c r="Q1576" s="9">
        <v>0.115939002832</v>
      </c>
      <c r="R1576" s="9">
        <v>0.16079339852800001</v>
      </c>
      <c r="S1576" s="9">
        <v>0.1393247091549</v>
      </c>
      <c r="T1576" s="9">
        <v>6.3841922198629997E-2</v>
      </c>
      <c r="U1576" s="9">
        <v>9.9061497232410006E-2</v>
      </c>
      <c r="V1576" s="9">
        <v>0.22117640222109999</v>
      </c>
      <c r="W1576" s="9">
        <v>5.1504191761589997E-2</v>
      </c>
      <c r="X1576" s="9">
        <v>0</v>
      </c>
      <c r="Y1576" s="9">
        <v>9.8546106052309998E-2</v>
      </c>
      <c r="Z1576" s="9">
        <v>0</v>
      </c>
      <c r="AA1576" s="9">
        <v>4.285399451395E-2</v>
      </c>
      <c r="AB1576" s="9">
        <v>0.2025431798159</v>
      </c>
      <c r="AC1576" s="9">
        <v>6.1453002902670001E-2</v>
      </c>
      <c r="AD1576" s="9">
        <v>0.28962646185250002</v>
      </c>
      <c r="AE1576" s="9">
        <v>0.12011978166209999</v>
      </c>
      <c r="AF1576" s="9">
        <v>8.7420150094900007E-2</v>
      </c>
      <c r="AH1576" s="9">
        <v>0.1442006748088</v>
      </c>
      <c r="AI1576" s="9">
        <v>0.2005141056086</v>
      </c>
      <c r="AJ1576" s="9">
        <v>0.186431596315</v>
      </c>
      <c r="AK1576" s="9">
        <v>0.1131891607506</v>
      </c>
      <c r="AL1576" s="9">
        <v>7.9168870935530003E-2</v>
      </c>
      <c r="AM1576" s="9">
        <v>0.18952762322290001</v>
      </c>
      <c r="AN1576" s="9">
        <v>0</v>
      </c>
      <c r="AO1576" s="9">
        <v>0</v>
      </c>
      <c r="AP1576" s="9">
        <v>3.2230355685080002E-2</v>
      </c>
      <c r="AQ1576" s="9">
        <v>0.1647531132193</v>
      </c>
      <c r="AR1576" s="9">
        <v>0.14259118861030001</v>
      </c>
      <c r="AS1576" s="9">
        <v>0</v>
      </c>
      <c r="AT1576" s="9">
        <v>0.14913878886840001</v>
      </c>
      <c r="AU1576" s="9">
        <v>0.1667388377373</v>
      </c>
      <c r="AV1576" s="9">
        <v>0</v>
      </c>
      <c r="AW1576" s="9">
        <v>8.7420150094900007E-2</v>
      </c>
      <c r="AX1576" s="9">
        <v>0</v>
      </c>
      <c r="AY1576" s="9">
        <v>0.12011978166209999</v>
      </c>
      <c r="AZ1576" s="9">
        <v>0.14259118861030001</v>
      </c>
    </row>
    <row r="1577" spans="1:52" x14ac:dyDescent="0.35">
      <c r="A1577" t="s">
        <v>593</v>
      </c>
      <c r="B1577" s="9">
        <v>0.12346093234659999</v>
      </c>
      <c r="C1577" s="9">
        <v>0.15446857455310001</v>
      </c>
      <c r="D1577" s="9">
        <v>8.8254809489180006E-2</v>
      </c>
      <c r="E1577" s="9">
        <v>0.16080870680510001</v>
      </c>
      <c r="F1577" s="9">
        <v>0.10837917441</v>
      </c>
      <c r="G1577" s="9">
        <v>9.7901622497999996E-2</v>
      </c>
      <c r="H1577" s="9">
        <v>0.10498579059469999</v>
      </c>
      <c r="I1577" s="9">
        <v>0.17268622838280001</v>
      </c>
      <c r="J1577" s="9">
        <v>4.17850559264E-2</v>
      </c>
      <c r="K1577" s="9">
        <v>0.1681232092419</v>
      </c>
      <c r="L1577" s="9">
        <v>7.6989972142279997E-2</v>
      </c>
      <c r="M1577" s="9">
        <v>0.15134245220859999</v>
      </c>
      <c r="N1577" s="9">
        <v>0.25596442838979999</v>
      </c>
      <c r="O1577" s="9">
        <v>0</v>
      </c>
      <c r="P1577" s="9">
        <v>0.1521633787409</v>
      </c>
      <c r="Q1577" s="9">
        <v>0</v>
      </c>
      <c r="R1577" s="9">
        <v>0.110707072138</v>
      </c>
      <c r="S1577" s="9">
        <v>0.1169412676358</v>
      </c>
      <c r="T1577" s="9">
        <v>0.15571171404170001</v>
      </c>
      <c r="U1577" s="9">
        <v>0.1376217798812</v>
      </c>
      <c r="V1577" s="9">
        <v>0.1041092705391</v>
      </c>
      <c r="W1577" s="9">
        <v>0</v>
      </c>
      <c r="X1577" s="9">
        <v>0</v>
      </c>
      <c r="Y1577" s="9">
        <v>0.1933306882402</v>
      </c>
      <c r="Z1577" s="9">
        <v>7.9166503017069997E-2</v>
      </c>
      <c r="AA1577" s="9">
        <v>8.5131167395369994E-2</v>
      </c>
      <c r="AB1577" s="9">
        <v>0</v>
      </c>
      <c r="AC1577" s="9">
        <v>0.1178004076119</v>
      </c>
      <c r="AD1577" s="9">
        <v>8.5183591139060003E-2</v>
      </c>
      <c r="AE1577" s="9">
        <v>0.21524703333709999</v>
      </c>
      <c r="AF1577" s="9">
        <v>0.104202766833</v>
      </c>
      <c r="AH1577" s="9">
        <v>0</v>
      </c>
      <c r="AI1577" s="9">
        <v>0.1204037371839</v>
      </c>
      <c r="AJ1577" s="9">
        <v>0.13393100493839999</v>
      </c>
      <c r="AK1577" s="9">
        <v>4.479250783956E-2</v>
      </c>
      <c r="AL1577" s="9">
        <v>9.5931655105349997E-2</v>
      </c>
      <c r="AM1577" s="9">
        <v>4.1537141374610002E-2</v>
      </c>
      <c r="AN1577" s="9">
        <v>0</v>
      </c>
      <c r="AO1577" s="9">
        <v>0</v>
      </c>
      <c r="AP1577" s="9">
        <v>0.1256793478356</v>
      </c>
      <c r="AQ1577" s="9">
        <v>8.3599778842410002E-2</v>
      </c>
      <c r="AR1577" s="9">
        <v>0.109782143369</v>
      </c>
      <c r="AS1577" s="9">
        <v>0.28629251763000002</v>
      </c>
      <c r="AT1577" s="9">
        <v>0.11387149242190001</v>
      </c>
      <c r="AU1577" s="9">
        <v>0.102557116941</v>
      </c>
      <c r="AV1577" s="9">
        <v>0</v>
      </c>
      <c r="AW1577" s="9">
        <v>0.104202766833</v>
      </c>
      <c r="AX1577" s="9">
        <v>0.21070803628590001</v>
      </c>
      <c r="AY1577" s="9">
        <v>0.21524703333709999</v>
      </c>
      <c r="AZ1577" s="9">
        <v>0.109782143369</v>
      </c>
    </row>
    <row r="1578" spans="1:52" x14ac:dyDescent="0.35">
      <c r="A1578" t="s">
        <v>594</v>
      </c>
      <c r="B1578" s="9">
        <v>7.3619287023890007E-2</v>
      </c>
      <c r="C1578" s="9">
        <v>4.2218313906410003E-2</v>
      </c>
      <c r="D1578" s="9">
        <v>0.1092719983799</v>
      </c>
      <c r="E1578" s="9">
        <v>0</v>
      </c>
      <c r="F1578" s="9">
        <v>6.5700753784409996E-2</v>
      </c>
      <c r="G1578" s="9">
        <v>0.19306081309379999</v>
      </c>
      <c r="H1578" s="9">
        <v>0.1069490880908</v>
      </c>
      <c r="I1578" s="9">
        <v>8.446947289883E-2</v>
      </c>
      <c r="J1578" s="9">
        <v>0</v>
      </c>
      <c r="K1578" s="9">
        <v>5.2286787896789998E-2</v>
      </c>
      <c r="L1578" s="9">
        <v>5.9962120350819999E-2</v>
      </c>
      <c r="M1578" s="9">
        <v>0</v>
      </c>
      <c r="N1578" s="9">
        <v>0.2051763433722</v>
      </c>
      <c r="O1578" s="9">
        <v>0</v>
      </c>
      <c r="P1578" s="9">
        <v>0.15084335749409999</v>
      </c>
      <c r="Q1578" s="9">
        <v>0</v>
      </c>
      <c r="R1578" s="9">
        <v>0.10974668542340001</v>
      </c>
      <c r="S1578" s="9">
        <v>2.3228796416949998E-2</v>
      </c>
      <c r="T1578" s="9">
        <v>4.2496500063260001E-2</v>
      </c>
      <c r="U1578" s="9">
        <v>3.3506366528669999E-2</v>
      </c>
      <c r="V1578" s="9">
        <v>0.12041108649609999</v>
      </c>
      <c r="W1578" s="9">
        <v>0</v>
      </c>
      <c r="X1578" s="9">
        <v>0</v>
      </c>
      <c r="Y1578" s="9">
        <v>0.15227998003650001</v>
      </c>
      <c r="Z1578" s="9">
        <v>0.31777546167600002</v>
      </c>
      <c r="AA1578" s="9">
        <v>6.5975120411429999E-2</v>
      </c>
      <c r="AB1578" s="9">
        <v>0.20533201911330001</v>
      </c>
      <c r="AC1578" s="9">
        <v>0.26498835853730002</v>
      </c>
      <c r="AD1578" s="9">
        <v>0.10921075517209999</v>
      </c>
      <c r="AE1578" s="9">
        <v>9.9251308838080005E-2</v>
      </c>
      <c r="AF1578" s="9">
        <v>0.23162722738319999</v>
      </c>
      <c r="AH1578" s="9">
        <v>0</v>
      </c>
      <c r="AI1578" s="9">
        <v>0.11356067846329999</v>
      </c>
      <c r="AJ1578" s="9">
        <v>0</v>
      </c>
      <c r="AK1578" s="9">
        <v>0</v>
      </c>
      <c r="AL1578" s="9">
        <v>0.1265617244343</v>
      </c>
      <c r="AM1578" s="9">
        <v>4.9060877862699998E-2</v>
      </c>
      <c r="AN1578" s="9">
        <v>0</v>
      </c>
      <c r="AO1578" s="9">
        <v>0</v>
      </c>
      <c r="AP1578" s="9">
        <v>0.1023969238059</v>
      </c>
      <c r="AQ1578" s="9">
        <v>8.5555258049029997E-2</v>
      </c>
      <c r="AR1578" s="9">
        <v>7.9803730233320005E-2</v>
      </c>
      <c r="AS1578" s="9">
        <v>0</v>
      </c>
      <c r="AT1578" s="9">
        <v>7.1422855118210005E-2</v>
      </c>
      <c r="AU1578" s="9">
        <v>8.3671864832820006E-2</v>
      </c>
      <c r="AV1578" s="9">
        <v>0</v>
      </c>
      <c r="AW1578" s="9">
        <v>0.23162722738319999</v>
      </c>
      <c r="AX1578" s="9">
        <v>0</v>
      </c>
      <c r="AY1578" s="9">
        <v>9.9251308838080005E-2</v>
      </c>
      <c r="AZ1578" s="9">
        <v>7.9803730233320005E-2</v>
      </c>
    </row>
    <row r="1579" spans="1:52" x14ac:dyDescent="0.35">
      <c r="A1579" t="s">
        <v>595</v>
      </c>
      <c r="B1579" s="9">
        <v>4.8181564248620003E-2</v>
      </c>
      <c r="C1579" s="9">
        <v>2.5846873428569998E-2</v>
      </c>
      <c r="D1579" s="9">
        <v>7.3540405264610004E-2</v>
      </c>
      <c r="E1579" s="9">
        <v>0.1036838831423</v>
      </c>
      <c r="F1579" s="9">
        <v>0</v>
      </c>
      <c r="G1579" s="9">
        <v>4.7416137779720001E-2</v>
      </c>
      <c r="H1579" s="9">
        <v>1.5356750878249999E-2</v>
      </c>
      <c r="I1579" s="9">
        <v>8.0710857699519994E-2</v>
      </c>
      <c r="J1579" s="9">
        <v>0.1071403271177</v>
      </c>
      <c r="K1579" s="9">
        <v>5.2780332248099998E-2</v>
      </c>
      <c r="L1579" s="9">
        <v>4.8928402125879997E-2</v>
      </c>
      <c r="M1579" s="9">
        <v>0</v>
      </c>
      <c r="N1579" s="9">
        <v>0</v>
      </c>
      <c r="O1579" s="9">
        <v>0.14498401350840001</v>
      </c>
      <c r="P1579" s="9">
        <v>4.5926632868879998E-2</v>
      </c>
      <c r="Q1579" s="9">
        <v>0</v>
      </c>
      <c r="R1579" s="9">
        <v>3.3414104629799997E-2</v>
      </c>
      <c r="S1579" s="9">
        <v>3.3232531915489999E-2</v>
      </c>
      <c r="T1579" s="9">
        <v>9.1997205417520003E-2</v>
      </c>
      <c r="U1579" s="9">
        <v>6.45781485544E-2</v>
      </c>
      <c r="V1579" s="9">
        <v>5.4885586374280003E-2</v>
      </c>
      <c r="W1579" s="9">
        <v>0</v>
      </c>
      <c r="X1579" s="9">
        <v>0</v>
      </c>
      <c r="Y1579" s="9">
        <v>4.5818841879070003E-2</v>
      </c>
      <c r="Z1579" s="9">
        <v>0</v>
      </c>
      <c r="AA1579" s="9">
        <v>7.0506546746839996E-2</v>
      </c>
      <c r="AB1579" s="9">
        <v>0</v>
      </c>
      <c r="AC1579" s="9">
        <v>0</v>
      </c>
      <c r="AD1579" s="9">
        <v>0</v>
      </c>
      <c r="AE1579" s="9">
        <v>0</v>
      </c>
      <c r="AF1579" s="9">
        <v>0</v>
      </c>
      <c r="AH1579" s="9">
        <v>0</v>
      </c>
      <c r="AI1579" s="9">
        <v>0</v>
      </c>
      <c r="AJ1579" s="9">
        <v>3.4843006855280002E-2</v>
      </c>
      <c r="AK1579" s="9">
        <v>0</v>
      </c>
      <c r="AL1579" s="9">
        <v>4.4792761101920001E-2</v>
      </c>
      <c r="AM1579" s="9">
        <v>2.9977268156759999E-2</v>
      </c>
      <c r="AN1579" s="9">
        <v>0</v>
      </c>
      <c r="AO1579" s="9">
        <v>0</v>
      </c>
      <c r="AP1579" s="9">
        <v>2.5978710216030002E-2</v>
      </c>
      <c r="AQ1579" s="9">
        <v>0</v>
      </c>
      <c r="AR1579" s="9">
        <v>2.7022235747949999E-2</v>
      </c>
      <c r="AS1579" s="9">
        <v>0.30006109897369998</v>
      </c>
      <c r="AT1579" s="9">
        <v>3.7405493603530002E-2</v>
      </c>
      <c r="AU1579" s="9">
        <v>3.3688849598280002E-2</v>
      </c>
      <c r="AV1579" s="9">
        <v>0</v>
      </c>
      <c r="AW1579" s="9">
        <v>0</v>
      </c>
      <c r="AX1579" s="9">
        <v>0</v>
      </c>
      <c r="AY1579" s="9">
        <v>0</v>
      </c>
      <c r="AZ1579" s="9">
        <v>2.7022235747949999E-2</v>
      </c>
    </row>
    <row r="1580" spans="1:52" x14ac:dyDescent="0.35">
      <c r="A1580" t="s">
        <v>391</v>
      </c>
      <c r="B1580" s="9">
        <v>1</v>
      </c>
      <c r="C1580" s="9">
        <v>1</v>
      </c>
      <c r="D1580" s="9">
        <v>1</v>
      </c>
      <c r="E1580" s="9">
        <v>1</v>
      </c>
      <c r="F1580" s="9">
        <v>1</v>
      </c>
      <c r="G1580" s="9">
        <v>1</v>
      </c>
      <c r="H1580" s="9">
        <v>1</v>
      </c>
      <c r="I1580" s="9">
        <v>1</v>
      </c>
      <c r="J1580" s="9">
        <v>1</v>
      </c>
      <c r="K1580" s="9">
        <v>1</v>
      </c>
      <c r="L1580" s="9">
        <v>1</v>
      </c>
      <c r="M1580" s="9">
        <v>1</v>
      </c>
      <c r="N1580" s="9">
        <v>1</v>
      </c>
      <c r="O1580" s="9">
        <v>1</v>
      </c>
      <c r="P1580" s="9">
        <v>1</v>
      </c>
      <c r="Q1580" s="9">
        <v>1</v>
      </c>
      <c r="R1580" s="9">
        <v>1</v>
      </c>
      <c r="S1580" s="9">
        <v>1</v>
      </c>
      <c r="T1580" s="9">
        <v>1</v>
      </c>
      <c r="U1580" s="9">
        <v>1</v>
      </c>
      <c r="V1580" s="9">
        <v>1</v>
      </c>
      <c r="W1580" s="9">
        <v>1</v>
      </c>
      <c r="X1580" s="9">
        <v>1</v>
      </c>
      <c r="Y1580" s="9">
        <v>1</v>
      </c>
      <c r="Z1580" s="9">
        <v>1</v>
      </c>
      <c r="AA1580" s="9">
        <v>1</v>
      </c>
      <c r="AB1580" s="9">
        <v>1</v>
      </c>
      <c r="AC1580" s="9">
        <v>1</v>
      </c>
      <c r="AD1580" s="9">
        <v>1</v>
      </c>
      <c r="AE1580" s="9">
        <v>1</v>
      </c>
      <c r="AF1580" s="9">
        <v>1</v>
      </c>
      <c r="AH1580" s="9">
        <v>1</v>
      </c>
      <c r="AI1580" s="9">
        <v>1</v>
      </c>
      <c r="AJ1580" s="9">
        <v>1</v>
      </c>
      <c r="AK1580" s="9">
        <v>1</v>
      </c>
      <c r="AL1580" s="9">
        <v>1</v>
      </c>
      <c r="AM1580" s="9">
        <v>1</v>
      </c>
      <c r="AN1580" s="9">
        <v>1</v>
      </c>
      <c r="AO1580" s="9">
        <v>1</v>
      </c>
      <c r="AP1580" s="9">
        <v>1</v>
      </c>
      <c r="AQ1580" s="9">
        <v>1</v>
      </c>
      <c r="AR1580" s="9">
        <v>1</v>
      </c>
      <c r="AS1580" s="9">
        <v>1</v>
      </c>
      <c r="AT1580" s="9">
        <v>1</v>
      </c>
      <c r="AU1580" s="9">
        <v>1</v>
      </c>
      <c r="AV1580" s="9">
        <v>1</v>
      </c>
      <c r="AW1580" s="9">
        <v>1</v>
      </c>
      <c r="AX1580" s="9">
        <v>1</v>
      </c>
      <c r="AY1580" s="9">
        <v>1</v>
      </c>
      <c r="AZ1580" s="9">
        <v>1</v>
      </c>
    </row>
    <row r="1581" spans="1:52" x14ac:dyDescent="0.35">
      <c r="A1581" t="s">
        <v>341</v>
      </c>
      <c r="B1581" s="6">
        <v>102</v>
      </c>
      <c r="C1581" s="6">
        <v>51</v>
      </c>
      <c r="D1581" s="6">
        <v>51</v>
      </c>
      <c r="E1581" s="6">
        <v>12</v>
      </c>
      <c r="F1581" s="6">
        <v>26</v>
      </c>
      <c r="G1581" s="6">
        <v>17</v>
      </c>
      <c r="H1581" s="6">
        <v>43</v>
      </c>
      <c r="I1581" s="6">
        <v>14</v>
      </c>
      <c r="J1581" s="6">
        <v>9</v>
      </c>
      <c r="K1581" s="6">
        <v>24</v>
      </c>
      <c r="L1581" s="6">
        <v>31</v>
      </c>
      <c r="M1581" s="6">
        <v>21</v>
      </c>
      <c r="N1581" s="6">
        <v>29</v>
      </c>
      <c r="O1581" s="6">
        <v>21</v>
      </c>
      <c r="P1581" s="6">
        <v>32</v>
      </c>
      <c r="Q1581" s="6">
        <v>16</v>
      </c>
      <c r="R1581" s="6">
        <v>48</v>
      </c>
      <c r="S1581" s="6">
        <v>25</v>
      </c>
      <c r="T1581" s="6">
        <v>29</v>
      </c>
      <c r="U1581" s="6">
        <v>54</v>
      </c>
      <c r="V1581" s="6">
        <v>36</v>
      </c>
      <c r="W1581" s="6">
        <v>9</v>
      </c>
      <c r="X1581" s="6">
        <v>3</v>
      </c>
      <c r="Y1581" s="6">
        <v>14</v>
      </c>
      <c r="Z1581" s="6">
        <v>9</v>
      </c>
      <c r="AA1581" s="6">
        <v>15</v>
      </c>
      <c r="AB1581" s="6">
        <v>9</v>
      </c>
      <c r="AC1581" s="6">
        <v>8</v>
      </c>
      <c r="AD1581" s="6">
        <v>13</v>
      </c>
      <c r="AE1581" s="6">
        <v>9</v>
      </c>
      <c r="AF1581" s="6">
        <v>12</v>
      </c>
      <c r="AG1581" s="6">
        <v>0</v>
      </c>
      <c r="AH1581" s="6">
        <v>5</v>
      </c>
      <c r="AI1581" s="6">
        <v>31</v>
      </c>
      <c r="AJ1581" s="6">
        <v>27</v>
      </c>
      <c r="AK1581" s="6">
        <v>12</v>
      </c>
      <c r="AL1581" s="6">
        <v>43</v>
      </c>
      <c r="AM1581" s="6">
        <v>21</v>
      </c>
      <c r="AN1581" s="6">
        <v>1</v>
      </c>
      <c r="AO1581" s="6">
        <v>1</v>
      </c>
      <c r="AP1581" s="6">
        <v>56</v>
      </c>
      <c r="AQ1581" s="6">
        <v>40</v>
      </c>
      <c r="AR1581" s="6">
        <v>94</v>
      </c>
      <c r="AS1581" s="6">
        <v>8</v>
      </c>
      <c r="AT1581" s="6">
        <v>70</v>
      </c>
      <c r="AU1581" s="6">
        <v>78</v>
      </c>
      <c r="AV1581" s="6">
        <v>4</v>
      </c>
      <c r="AW1581" s="6">
        <v>12</v>
      </c>
      <c r="AX1581" s="6">
        <v>5</v>
      </c>
      <c r="AY1581" s="6">
        <v>9</v>
      </c>
      <c r="AZ1581" s="6">
        <v>94</v>
      </c>
    </row>
    <row r="1582" spans="1:52" x14ac:dyDescent="0.35">
      <c r="A1582" t="s">
        <v>841</v>
      </c>
    </row>
    <row r="1583" spans="1:52" x14ac:dyDescent="0.35">
      <c r="A1583" t="s">
        <v>343</v>
      </c>
    </row>
    <row r="1587" spans="1:52" x14ac:dyDescent="0.35">
      <c r="A1587" s="3" t="s">
        <v>337</v>
      </c>
    </row>
    <row r="1588" spans="1:52" x14ac:dyDescent="0.35">
      <c r="A1588" t="s">
        <v>148</v>
      </c>
    </row>
    <row r="1589" spans="1:52" ht="130.5" x14ac:dyDescent="0.35">
      <c r="A1589" s="4" t="s">
        <v>393</v>
      </c>
      <c r="B1589" s="4" t="s">
        <v>344</v>
      </c>
      <c r="C1589" s="4" t="s">
        <v>345</v>
      </c>
      <c r="D1589" s="4" t="s">
        <v>346</v>
      </c>
      <c r="E1589" s="4" t="s">
        <v>347</v>
      </c>
      <c r="F1589" s="4" t="s">
        <v>348</v>
      </c>
      <c r="G1589" s="4" t="s">
        <v>349</v>
      </c>
      <c r="H1589" s="4" t="s">
        <v>350</v>
      </c>
      <c r="I1589" s="4" t="s">
        <v>351</v>
      </c>
      <c r="J1589" s="4" t="s">
        <v>352</v>
      </c>
      <c r="K1589" s="4" t="s">
        <v>353</v>
      </c>
      <c r="L1589" s="4" t="s">
        <v>354</v>
      </c>
      <c r="M1589" s="4" t="s">
        <v>355</v>
      </c>
      <c r="N1589" s="4" t="s">
        <v>356</v>
      </c>
      <c r="O1589" s="4" t="s">
        <v>357</v>
      </c>
      <c r="P1589" s="4" t="s">
        <v>358</v>
      </c>
      <c r="Q1589" s="4" t="s">
        <v>359</v>
      </c>
      <c r="R1589" s="4" t="s">
        <v>360</v>
      </c>
      <c r="S1589" s="4" t="s">
        <v>361</v>
      </c>
      <c r="T1589" s="4" t="s">
        <v>362</v>
      </c>
      <c r="U1589" s="4" t="s">
        <v>363</v>
      </c>
      <c r="V1589" s="4" t="s">
        <v>364</v>
      </c>
      <c r="W1589" s="4" t="s">
        <v>365</v>
      </c>
      <c r="X1589" s="4" t="s">
        <v>366</v>
      </c>
      <c r="Y1589" s="4" t="s">
        <v>367</v>
      </c>
      <c r="Z1589" s="4" t="s">
        <v>368</v>
      </c>
      <c r="AA1589" s="4" t="s">
        <v>369</v>
      </c>
      <c r="AB1589" s="4" t="s">
        <v>370</v>
      </c>
      <c r="AC1589" s="4" t="s">
        <v>371</v>
      </c>
      <c r="AD1589" s="4" t="s">
        <v>372</v>
      </c>
      <c r="AE1589" s="4" t="s">
        <v>373</v>
      </c>
      <c r="AF1589" s="4" t="s">
        <v>374</v>
      </c>
      <c r="AG1589" s="4" t="s">
        <v>375</v>
      </c>
      <c r="AH1589" s="4" t="s">
        <v>376</v>
      </c>
      <c r="AI1589" s="4" t="s">
        <v>377</v>
      </c>
      <c r="AJ1589" s="4" t="s">
        <v>378</v>
      </c>
      <c r="AK1589" s="4" t="s">
        <v>379</v>
      </c>
      <c r="AL1589" s="4" t="s">
        <v>380</v>
      </c>
      <c r="AM1589" s="4" t="s">
        <v>381</v>
      </c>
      <c r="AN1589" s="4" t="s">
        <v>382</v>
      </c>
      <c r="AO1589" s="4" t="s">
        <v>383</v>
      </c>
      <c r="AP1589" s="4" t="s">
        <v>384</v>
      </c>
      <c r="AQ1589" s="4" t="s">
        <v>385</v>
      </c>
      <c r="AR1589" s="4" t="s">
        <v>386</v>
      </c>
      <c r="AS1589" s="4" t="s">
        <v>387</v>
      </c>
      <c r="AT1589" s="4" t="s">
        <v>182</v>
      </c>
      <c r="AU1589" s="4" t="s">
        <v>388</v>
      </c>
      <c r="AV1589" s="4" t="s">
        <v>298</v>
      </c>
      <c r="AW1589" s="4" t="s">
        <v>389</v>
      </c>
      <c r="AX1589" s="4" t="s">
        <v>299</v>
      </c>
      <c r="AY1589" s="4" t="s">
        <v>390</v>
      </c>
      <c r="AZ1589" s="4" t="s">
        <v>391</v>
      </c>
    </row>
    <row r="1590" spans="1:52" x14ac:dyDescent="0.35">
      <c r="A1590" t="s">
        <v>597</v>
      </c>
      <c r="B1590" s="9">
        <v>0.52591088645460005</v>
      </c>
      <c r="C1590" s="9">
        <v>0.5015094037583</v>
      </c>
      <c r="D1590" s="9">
        <v>0.54831897755790004</v>
      </c>
      <c r="E1590" s="9">
        <v>0.38251592154800002</v>
      </c>
      <c r="F1590" s="9">
        <v>0.61099228925289994</v>
      </c>
      <c r="G1590" s="9">
        <v>0.45504562947970001</v>
      </c>
      <c r="H1590" s="9">
        <v>0.55944108788540003</v>
      </c>
      <c r="I1590" s="9">
        <v>0.28392570375929999</v>
      </c>
      <c r="J1590" s="9">
        <v>0.73221174057810001</v>
      </c>
      <c r="K1590" s="9">
        <v>0.68810344866509998</v>
      </c>
      <c r="L1590" s="9">
        <v>0.40628650880360001</v>
      </c>
      <c r="M1590" s="9">
        <v>0.67521676933590002</v>
      </c>
      <c r="N1590" s="9">
        <v>0.49682960340190002</v>
      </c>
      <c r="O1590" s="9">
        <v>0.62992079537169998</v>
      </c>
      <c r="P1590" s="9">
        <v>0.56466728888950002</v>
      </c>
      <c r="Q1590" s="9">
        <v>0.4070543745445</v>
      </c>
      <c r="R1590" s="9">
        <v>0.53643969127640001</v>
      </c>
      <c r="S1590" s="9">
        <v>0.44994262448259997</v>
      </c>
      <c r="T1590" s="9">
        <v>0.55942167548230004</v>
      </c>
      <c r="U1590" s="9">
        <v>0.51564936545880002</v>
      </c>
      <c r="V1590" s="9">
        <v>0</v>
      </c>
      <c r="W1590" s="9">
        <v>0.6391913059805</v>
      </c>
      <c r="X1590" s="9">
        <v>0</v>
      </c>
      <c r="Y1590" s="9">
        <v>0.74494983742880005</v>
      </c>
      <c r="Z1590" s="9">
        <v>0.26384017879380001</v>
      </c>
      <c r="AA1590" s="9">
        <v>0.67892187117210001</v>
      </c>
      <c r="AB1590" s="9">
        <v>0.1148127352364</v>
      </c>
      <c r="AC1590" s="9">
        <v>0.66726272503969997</v>
      </c>
      <c r="AD1590" s="9">
        <v>0.24913381430619999</v>
      </c>
      <c r="AE1590" s="9">
        <v>1</v>
      </c>
      <c r="AF1590" s="9">
        <v>0.35503578030889998</v>
      </c>
      <c r="AG1590" s="9">
        <v>0.34651422548299998</v>
      </c>
      <c r="AH1590" s="9">
        <v>0.68484421410389995</v>
      </c>
      <c r="AI1590" s="9">
        <v>0.40729106024240003</v>
      </c>
      <c r="AJ1590" s="9">
        <v>0.70237027627229998</v>
      </c>
      <c r="AK1590" s="9">
        <v>0.67064553193130005</v>
      </c>
      <c r="AL1590" s="9">
        <v>0.40941632708539999</v>
      </c>
      <c r="AM1590" s="9">
        <v>0.74468202717380005</v>
      </c>
      <c r="AN1590" s="9">
        <v>0.70619678313839995</v>
      </c>
      <c r="AO1590" s="9">
        <v>1</v>
      </c>
      <c r="AP1590" s="9">
        <v>0.63558882207239997</v>
      </c>
      <c r="AQ1590" s="9">
        <v>0.53403263842180004</v>
      </c>
      <c r="AR1590" s="9">
        <v>0.51361408279179999</v>
      </c>
      <c r="AS1590" s="9">
        <v>0.833416121339</v>
      </c>
      <c r="AT1590" s="9">
        <v>0.49863824294980003</v>
      </c>
      <c r="AU1590" s="9">
        <v>0.50955000784409998</v>
      </c>
      <c r="AV1590" s="9">
        <v>0.24672169824000001</v>
      </c>
      <c r="AW1590" s="9">
        <v>0.35503578030889998</v>
      </c>
      <c r="AX1590" s="9">
        <v>1</v>
      </c>
      <c r="AY1590" s="9">
        <v>1</v>
      </c>
      <c r="AZ1590" s="9">
        <v>0.51361408279179999</v>
      </c>
    </row>
    <row r="1591" spans="1:52" x14ac:dyDescent="0.35">
      <c r="A1591" t="s">
        <v>598</v>
      </c>
      <c r="B1591" s="9">
        <v>0.26649679299809997</v>
      </c>
      <c r="C1591" s="9">
        <v>0.3525285338136</v>
      </c>
      <c r="D1591" s="9">
        <v>0.18749310662560001</v>
      </c>
      <c r="E1591" s="9">
        <v>0.322208545224</v>
      </c>
      <c r="F1591" s="9">
        <v>0.271166664472</v>
      </c>
      <c r="G1591" s="9">
        <v>0.33251551450670003</v>
      </c>
      <c r="H1591" s="9">
        <v>0.29144672001409999</v>
      </c>
      <c r="I1591" s="9">
        <v>0.45974522660369999</v>
      </c>
      <c r="J1591" s="9">
        <v>0</v>
      </c>
      <c r="K1591" s="9">
        <v>0</v>
      </c>
      <c r="L1591" s="9">
        <v>0.35984716341180001</v>
      </c>
      <c r="M1591" s="9">
        <v>8.2664487342029996E-2</v>
      </c>
      <c r="N1591" s="9">
        <v>0.30101219353620001</v>
      </c>
      <c r="O1591" s="9">
        <v>0.1965255773465</v>
      </c>
      <c r="P1591" s="9">
        <v>0.34035282548930001</v>
      </c>
      <c r="Q1591" s="9">
        <v>0.2459040558983</v>
      </c>
      <c r="R1591" s="9">
        <v>0.32343757540239998</v>
      </c>
      <c r="S1591" s="9">
        <v>0.32267460823830002</v>
      </c>
      <c r="T1591" s="9">
        <v>0.13660747178570001</v>
      </c>
      <c r="U1591" s="9">
        <v>0.21100150706109999</v>
      </c>
      <c r="V1591" s="9">
        <v>0.4733474495917</v>
      </c>
      <c r="W1591" s="9">
        <v>0.11691768272649999</v>
      </c>
      <c r="X1591" s="9">
        <v>0</v>
      </c>
      <c r="Y1591" s="9">
        <v>0.1741453605635</v>
      </c>
      <c r="Z1591" s="9">
        <v>0.25932211396740001</v>
      </c>
      <c r="AA1591" s="9">
        <v>0.15809737635160001</v>
      </c>
      <c r="AB1591" s="9">
        <v>0.64126037901120003</v>
      </c>
      <c r="AC1591" s="9">
        <v>5.8831617704669999E-2</v>
      </c>
      <c r="AD1591" s="9">
        <v>0.68117051633600001</v>
      </c>
      <c r="AE1591" s="9">
        <v>0</v>
      </c>
      <c r="AF1591" s="9">
        <v>0.3264610295955</v>
      </c>
      <c r="AG1591" s="9">
        <v>0.65348577451699996</v>
      </c>
      <c r="AH1591" s="9">
        <v>0.20254533204440001</v>
      </c>
      <c r="AI1591" s="9">
        <v>0.4981388202041</v>
      </c>
      <c r="AJ1591" s="9">
        <v>8.7264856380359995E-2</v>
      </c>
      <c r="AK1591" s="9">
        <v>0.19402182320899999</v>
      </c>
      <c r="AL1591" s="9">
        <v>0.2137755329837</v>
      </c>
      <c r="AM1591" s="9">
        <v>0</v>
      </c>
      <c r="AN1591" s="9">
        <v>0</v>
      </c>
      <c r="AO1591" s="9">
        <v>0</v>
      </c>
      <c r="AP1591" s="9">
        <v>0.1983200555794</v>
      </c>
      <c r="AQ1591" s="9">
        <v>0.30669245542380003</v>
      </c>
      <c r="AR1591" s="9">
        <v>0.2704922029997</v>
      </c>
      <c r="AS1591" s="9">
        <v>0.166583878661</v>
      </c>
      <c r="AT1591" s="9">
        <v>0.28025500599609998</v>
      </c>
      <c r="AU1591" s="9">
        <v>0.27415546471110003</v>
      </c>
      <c r="AV1591" s="9">
        <v>0.2509293817912</v>
      </c>
      <c r="AW1591" s="9">
        <v>0.3264610295955</v>
      </c>
      <c r="AX1591" s="9">
        <v>0</v>
      </c>
      <c r="AY1591" s="9">
        <v>0</v>
      </c>
      <c r="AZ1591" s="9">
        <v>0.2704922029997</v>
      </c>
    </row>
    <row r="1592" spans="1:52" x14ac:dyDescent="0.35">
      <c r="A1592" t="s">
        <v>599</v>
      </c>
      <c r="B1592" s="9">
        <v>0.14611574029079999</v>
      </c>
      <c r="C1592" s="9">
        <v>0.1203251747412</v>
      </c>
      <c r="D1592" s="9">
        <v>0.16979943810670001</v>
      </c>
      <c r="E1592" s="9">
        <v>0.24137149485420001</v>
      </c>
      <c r="F1592" s="9">
        <v>8.8819279337699994E-2</v>
      </c>
      <c r="G1592" s="9">
        <v>6.1860928684820002E-2</v>
      </c>
      <c r="H1592" s="9">
        <v>7.9907672221110004E-2</v>
      </c>
      <c r="I1592" s="9">
        <v>0.131126542515</v>
      </c>
      <c r="J1592" s="9">
        <v>0.26778825942189999</v>
      </c>
      <c r="K1592" s="9">
        <v>0.31189655133490002</v>
      </c>
      <c r="L1592" s="9">
        <v>0.13709675128820001</v>
      </c>
      <c r="M1592" s="9">
        <v>0.24211874332200001</v>
      </c>
      <c r="N1592" s="9">
        <v>0.20224718236290001</v>
      </c>
      <c r="O1592" s="9">
        <v>4.7488752529669997E-2</v>
      </c>
      <c r="P1592" s="9">
        <v>9.0873447729049997E-2</v>
      </c>
      <c r="Q1592" s="9">
        <v>6.9549859334640002E-2</v>
      </c>
      <c r="R1592" s="9">
        <v>8.7054511473950005E-2</v>
      </c>
      <c r="S1592" s="9">
        <v>0.14709545059439999</v>
      </c>
      <c r="T1592" s="9">
        <v>0.24137139007620001</v>
      </c>
      <c r="U1592" s="9">
        <v>0.2036776430709</v>
      </c>
      <c r="V1592" s="9">
        <v>0.31467223721229998</v>
      </c>
      <c r="W1592" s="9">
        <v>0.243891011293</v>
      </c>
      <c r="X1592" s="9">
        <v>1</v>
      </c>
      <c r="Y1592" s="9">
        <v>0</v>
      </c>
      <c r="Z1592" s="9">
        <v>0</v>
      </c>
      <c r="AA1592" s="9">
        <v>0.16298075247640001</v>
      </c>
      <c r="AB1592" s="9">
        <v>0.1132682351746</v>
      </c>
      <c r="AC1592" s="9">
        <v>0.16395543127789999</v>
      </c>
      <c r="AD1592" s="9">
        <v>0</v>
      </c>
      <c r="AE1592" s="9">
        <v>0</v>
      </c>
      <c r="AF1592" s="9">
        <v>0.31850319009560002</v>
      </c>
      <c r="AG1592" s="9">
        <v>0</v>
      </c>
      <c r="AH1592" s="9">
        <v>0.1126104538518</v>
      </c>
      <c r="AI1592" s="9">
        <v>6.6430601094300004E-2</v>
      </c>
      <c r="AJ1592" s="9">
        <v>0.21036486734730001</v>
      </c>
      <c r="AK1592" s="9">
        <v>0.1353326448596</v>
      </c>
      <c r="AL1592" s="9">
        <v>0.22427633251920001</v>
      </c>
      <c r="AM1592" s="9">
        <v>0</v>
      </c>
      <c r="AN1592" s="9">
        <v>0.29380321686159999</v>
      </c>
      <c r="AO1592" s="9">
        <v>0</v>
      </c>
      <c r="AP1592" s="9">
        <v>9.4994256017609996E-2</v>
      </c>
      <c r="AQ1592" s="9">
        <v>8.0267583053810002E-2</v>
      </c>
      <c r="AR1592" s="9">
        <v>0.15195875161729999</v>
      </c>
      <c r="AS1592" s="9">
        <v>0</v>
      </c>
      <c r="AT1592" s="9">
        <v>0.14240273907100001</v>
      </c>
      <c r="AU1592" s="9">
        <v>0.13930344961140001</v>
      </c>
      <c r="AV1592" s="9">
        <v>0.50234891996880005</v>
      </c>
      <c r="AW1592" s="9">
        <v>0.31850319009560002</v>
      </c>
      <c r="AX1592" s="9">
        <v>0</v>
      </c>
      <c r="AY1592" s="9">
        <v>0</v>
      </c>
      <c r="AZ1592" s="9">
        <v>0.15195875161729999</v>
      </c>
    </row>
    <row r="1593" spans="1:52" x14ac:dyDescent="0.35">
      <c r="A1593" t="s">
        <v>595</v>
      </c>
      <c r="B1593" s="9">
        <v>7.2115693722989996E-2</v>
      </c>
      <c r="C1593" s="9">
        <v>4.7861554869800003E-2</v>
      </c>
      <c r="D1593" s="9">
        <v>9.4388477709799995E-2</v>
      </c>
      <c r="E1593" s="9">
        <v>0.1222764771581</v>
      </c>
      <c r="F1593" s="9">
        <v>2.9021766937350001E-2</v>
      </c>
      <c r="G1593" s="9">
        <v>0.15057792732879999</v>
      </c>
      <c r="H1593" s="9">
        <v>6.9204519879409995E-2</v>
      </c>
      <c r="I1593" s="9">
        <v>0.125202527122</v>
      </c>
      <c r="J1593" s="9">
        <v>0</v>
      </c>
      <c r="K1593" s="9">
        <v>0</v>
      </c>
      <c r="L1593" s="9">
        <v>9.6769576496389995E-2</v>
      </c>
      <c r="M1593" s="9">
        <v>0</v>
      </c>
      <c r="N1593" s="9">
        <v>3.107736980258E-2</v>
      </c>
      <c r="O1593" s="9">
        <v>0.12606487475209999</v>
      </c>
      <c r="P1593" s="9">
        <v>3.0364447579480001E-2</v>
      </c>
      <c r="Q1593" s="9">
        <v>0.2774917102226</v>
      </c>
      <c r="R1593" s="9">
        <v>7.4623567830480006E-2</v>
      </c>
      <c r="S1593" s="9">
        <v>8.028731668472E-2</v>
      </c>
      <c r="T1593" s="9">
        <v>6.2599462655829996E-2</v>
      </c>
      <c r="U1593" s="9">
        <v>6.9671484409160003E-2</v>
      </c>
      <c r="V1593" s="9">
        <v>0.211980313196</v>
      </c>
      <c r="W1593" s="9">
        <v>0</v>
      </c>
      <c r="X1593" s="9">
        <v>0</v>
      </c>
      <c r="Y1593" s="9">
        <v>8.0904802007759999E-2</v>
      </c>
      <c r="Z1593" s="9">
        <v>0.4768377072387</v>
      </c>
      <c r="AA1593" s="9">
        <v>0</v>
      </c>
      <c r="AB1593" s="9">
        <v>0.24392688575240001</v>
      </c>
      <c r="AC1593" s="9">
        <v>0.10995022597780001</v>
      </c>
      <c r="AD1593" s="9">
        <v>6.9695669357810006E-2</v>
      </c>
      <c r="AE1593" s="9">
        <v>0</v>
      </c>
      <c r="AF1593" s="9">
        <v>0</v>
      </c>
      <c r="AG1593" s="9">
        <v>0</v>
      </c>
      <c r="AH1593" s="9">
        <v>0</v>
      </c>
      <c r="AI1593" s="9">
        <v>2.8139518459179998E-2</v>
      </c>
      <c r="AJ1593" s="9">
        <v>0</v>
      </c>
      <c r="AK1593" s="9">
        <v>0</v>
      </c>
      <c r="AL1593" s="9">
        <v>0.21414471954530001</v>
      </c>
      <c r="AM1593" s="9">
        <v>0.2553179728262</v>
      </c>
      <c r="AN1593" s="9">
        <v>0</v>
      </c>
      <c r="AO1593" s="9">
        <v>0</v>
      </c>
      <c r="AP1593" s="9">
        <v>7.1096866330610006E-2</v>
      </c>
      <c r="AQ1593" s="9">
        <v>7.9007323100620003E-2</v>
      </c>
      <c r="AR1593" s="9">
        <v>7.4999522764310003E-2</v>
      </c>
      <c r="AS1593" s="9">
        <v>0</v>
      </c>
      <c r="AT1593" s="9">
        <v>9.2324498195359997E-2</v>
      </c>
      <c r="AU1593" s="9">
        <v>9.0315124316869999E-2</v>
      </c>
      <c r="AV1593" s="9">
        <v>0</v>
      </c>
      <c r="AW1593" s="9">
        <v>0</v>
      </c>
      <c r="AX1593" s="9">
        <v>0</v>
      </c>
      <c r="AY1593" s="9">
        <v>0</v>
      </c>
      <c r="AZ1593" s="9">
        <v>7.4999522764310003E-2</v>
      </c>
    </row>
    <row r="1594" spans="1:52" x14ac:dyDescent="0.35">
      <c r="A1594" t="s">
        <v>391</v>
      </c>
      <c r="B1594" s="9">
        <v>1</v>
      </c>
      <c r="C1594" s="9">
        <v>1</v>
      </c>
      <c r="D1594" s="9">
        <v>1</v>
      </c>
      <c r="E1594" s="9">
        <v>1</v>
      </c>
      <c r="F1594" s="9">
        <v>1</v>
      </c>
      <c r="G1594" s="9">
        <v>1</v>
      </c>
      <c r="H1594" s="9">
        <v>1</v>
      </c>
      <c r="I1594" s="9">
        <v>1</v>
      </c>
      <c r="J1594" s="9">
        <v>1</v>
      </c>
      <c r="K1594" s="9">
        <v>1</v>
      </c>
      <c r="L1594" s="9">
        <v>1</v>
      </c>
      <c r="M1594" s="9">
        <v>1</v>
      </c>
      <c r="N1594" s="9">
        <v>1</v>
      </c>
      <c r="O1594" s="9">
        <v>1</v>
      </c>
      <c r="P1594" s="9">
        <v>1</v>
      </c>
      <c r="Q1594" s="9">
        <v>1</v>
      </c>
      <c r="R1594" s="9">
        <v>1</v>
      </c>
      <c r="S1594" s="9">
        <v>1</v>
      </c>
      <c r="T1594" s="9">
        <v>1</v>
      </c>
      <c r="U1594" s="9">
        <v>1</v>
      </c>
      <c r="V1594" s="9">
        <v>1</v>
      </c>
      <c r="W1594" s="9">
        <v>1</v>
      </c>
      <c r="X1594" s="9">
        <v>1</v>
      </c>
      <c r="Y1594" s="9">
        <v>1</v>
      </c>
      <c r="Z1594" s="9">
        <v>1</v>
      </c>
      <c r="AA1594" s="9">
        <v>1</v>
      </c>
      <c r="AB1594" s="9">
        <v>1</v>
      </c>
      <c r="AC1594" s="9">
        <v>1</v>
      </c>
      <c r="AD1594" s="9">
        <v>1</v>
      </c>
      <c r="AE1594" s="9">
        <v>1</v>
      </c>
      <c r="AF1594" s="9">
        <v>1</v>
      </c>
      <c r="AG1594" s="9">
        <v>1</v>
      </c>
      <c r="AH1594" s="9">
        <v>1</v>
      </c>
      <c r="AI1594" s="9">
        <v>1</v>
      </c>
      <c r="AJ1594" s="9">
        <v>1</v>
      </c>
      <c r="AK1594" s="9">
        <v>1</v>
      </c>
      <c r="AL1594" s="9">
        <v>1</v>
      </c>
      <c r="AM1594" s="9">
        <v>1</v>
      </c>
      <c r="AN1594" s="9">
        <v>1</v>
      </c>
      <c r="AO1594" s="9">
        <v>1</v>
      </c>
      <c r="AP1594" s="9">
        <v>1</v>
      </c>
      <c r="AQ1594" s="9">
        <v>1</v>
      </c>
      <c r="AR1594" s="9">
        <v>1</v>
      </c>
      <c r="AS1594" s="9">
        <v>1</v>
      </c>
      <c r="AT1594" s="9">
        <v>1</v>
      </c>
      <c r="AU1594" s="9">
        <v>1</v>
      </c>
      <c r="AV1594" s="9">
        <v>1</v>
      </c>
      <c r="AW1594" s="9">
        <v>1</v>
      </c>
      <c r="AX1594" s="9">
        <v>1</v>
      </c>
      <c r="AY1594" s="9">
        <v>1</v>
      </c>
      <c r="AZ1594" s="9">
        <v>1</v>
      </c>
    </row>
    <row r="1595" spans="1:52" x14ac:dyDescent="0.35">
      <c r="A1595" t="s">
        <v>341</v>
      </c>
      <c r="B1595" s="6">
        <v>69</v>
      </c>
      <c r="C1595" s="6">
        <v>28</v>
      </c>
      <c r="D1595" s="6">
        <v>41</v>
      </c>
      <c r="E1595" s="6">
        <v>19</v>
      </c>
      <c r="F1595" s="6">
        <v>18</v>
      </c>
      <c r="G1595" s="6">
        <v>15</v>
      </c>
      <c r="H1595" s="6">
        <v>33</v>
      </c>
      <c r="I1595" s="6">
        <v>7</v>
      </c>
      <c r="J1595" s="6">
        <v>3</v>
      </c>
      <c r="K1595" s="6">
        <v>7</v>
      </c>
      <c r="L1595" s="6">
        <v>19</v>
      </c>
      <c r="M1595" s="6">
        <v>6</v>
      </c>
      <c r="N1595" s="6">
        <v>26</v>
      </c>
      <c r="O1595" s="6">
        <v>18</v>
      </c>
      <c r="P1595" s="6">
        <v>23</v>
      </c>
      <c r="Q1595" s="6">
        <v>8</v>
      </c>
      <c r="R1595" s="6">
        <v>31</v>
      </c>
      <c r="S1595" s="6">
        <v>16</v>
      </c>
      <c r="T1595" s="6">
        <v>22</v>
      </c>
      <c r="U1595" s="6">
        <v>38</v>
      </c>
      <c r="V1595" s="6">
        <v>7</v>
      </c>
      <c r="W1595" s="6">
        <v>18</v>
      </c>
      <c r="X1595" s="6">
        <v>1</v>
      </c>
      <c r="Y1595" s="6">
        <v>11</v>
      </c>
      <c r="Z1595" s="6">
        <v>3</v>
      </c>
      <c r="AA1595" s="6">
        <v>7</v>
      </c>
      <c r="AB1595" s="6">
        <v>7</v>
      </c>
      <c r="AC1595" s="6">
        <v>8</v>
      </c>
      <c r="AD1595" s="6">
        <v>7</v>
      </c>
      <c r="AE1595" s="6">
        <v>2</v>
      </c>
      <c r="AF1595" s="6">
        <v>6</v>
      </c>
      <c r="AG1595" s="6">
        <v>2</v>
      </c>
      <c r="AH1595" s="6">
        <v>5</v>
      </c>
      <c r="AI1595" s="6">
        <v>24</v>
      </c>
      <c r="AJ1595" s="6">
        <v>25</v>
      </c>
      <c r="AK1595" s="6">
        <v>11</v>
      </c>
      <c r="AL1595" s="6">
        <v>12</v>
      </c>
      <c r="AM1595" s="6">
        <v>9</v>
      </c>
      <c r="AN1595" s="6">
        <v>3</v>
      </c>
      <c r="AO1595" s="6">
        <v>3</v>
      </c>
      <c r="AP1595" s="6">
        <v>38</v>
      </c>
      <c r="AQ1595" s="6">
        <v>36</v>
      </c>
      <c r="AR1595" s="6">
        <v>66</v>
      </c>
      <c r="AS1595" s="6">
        <v>3</v>
      </c>
      <c r="AT1595" s="6">
        <v>52</v>
      </c>
      <c r="AU1595" s="6">
        <v>53</v>
      </c>
      <c r="AV1595" s="6">
        <v>4</v>
      </c>
      <c r="AW1595" s="6">
        <v>6</v>
      </c>
      <c r="AX1595" s="6">
        <v>2</v>
      </c>
      <c r="AY1595" s="6">
        <v>2</v>
      </c>
      <c r="AZ1595" s="6">
        <v>66</v>
      </c>
    </row>
    <row r="1596" spans="1:52" x14ac:dyDescent="0.35">
      <c r="A1596" t="s">
        <v>842</v>
      </c>
    </row>
    <row r="1597" spans="1:52" x14ac:dyDescent="0.35">
      <c r="A1597" t="s">
        <v>343</v>
      </c>
    </row>
    <row r="1601" spans="1:52" x14ac:dyDescent="0.35">
      <c r="A1601" s="3" t="s">
        <v>337</v>
      </c>
    </row>
    <row r="1602" spans="1:52" x14ac:dyDescent="0.35">
      <c r="A1602" t="s">
        <v>150</v>
      </c>
    </row>
    <row r="1603" spans="1:52" ht="130.5" x14ac:dyDescent="0.35">
      <c r="A1603" s="4" t="s">
        <v>393</v>
      </c>
      <c r="B1603" s="4" t="s">
        <v>344</v>
      </c>
      <c r="C1603" s="4" t="s">
        <v>345</v>
      </c>
      <c r="D1603" s="4" t="s">
        <v>346</v>
      </c>
      <c r="E1603" s="4" t="s">
        <v>347</v>
      </c>
      <c r="F1603" s="4" t="s">
        <v>348</v>
      </c>
      <c r="G1603" s="4" t="s">
        <v>349</v>
      </c>
      <c r="H1603" s="4" t="s">
        <v>350</v>
      </c>
      <c r="I1603" s="4" t="s">
        <v>351</v>
      </c>
      <c r="J1603" s="4" t="s">
        <v>352</v>
      </c>
      <c r="K1603" s="4" t="s">
        <v>353</v>
      </c>
      <c r="L1603" s="4" t="s">
        <v>354</v>
      </c>
      <c r="M1603" s="4" t="s">
        <v>355</v>
      </c>
      <c r="N1603" s="4" t="s">
        <v>356</v>
      </c>
      <c r="O1603" s="4" t="s">
        <v>357</v>
      </c>
      <c r="P1603" s="4" t="s">
        <v>358</v>
      </c>
      <c r="Q1603" s="4" t="s">
        <v>359</v>
      </c>
      <c r="R1603" s="4" t="s">
        <v>360</v>
      </c>
      <c r="S1603" s="4" t="s">
        <v>361</v>
      </c>
      <c r="T1603" s="4" t="s">
        <v>362</v>
      </c>
      <c r="U1603" s="4" t="s">
        <v>363</v>
      </c>
      <c r="V1603" s="4" t="s">
        <v>364</v>
      </c>
      <c r="W1603" s="4" t="s">
        <v>365</v>
      </c>
      <c r="X1603" s="4" t="s">
        <v>366</v>
      </c>
      <c r="Y1603" s="4" t="s">
        <v>367</v>
      </c>
      <c r="Z1603" s="4" t="s">
        <v>368</v>
      </c>
      <c r="AA1603" s="4" t="s">
        <v>369</v>
      </c>
      <c r="AB1603" s="4" t="s">
        <v>370</v>
      </c>
      <c r="AC1603" s="4" t="s">
        <v>371</v>
      </c>
      <c r="AD1603" s="4" t="s">
        <v>372</v>
      </c>
      <c r="AE1603" s="4" t="s">
        <v>373</v>
      </c>
      <c r="AF1603" s="4" t="s">
        <v>374</v>
      </c>
      <c r="AG1603" s="4" t="s">
        <v>375</v>
      </c>
      <c r="AH1603" s="4" t="s">
        <v>376</v>
      </c>
      <c r="AI1603" s="4" t="s">
        <v>377</v>
      </c>
      <c r="AJ1603" s="4" t="s">
        <v>378</v>
      </c>
      <c r="AK1603" s="4" t="s">
        <v>379</v>
      </c>
      <c r="AL1603" s="4" t="s">
        <v>380</v>
      </c>
      <c r="AM1603" s="4" t="s">
        <v>381</v>
      </c>
      <c r="AN1603" s="4" t="s">
        <v>382</v>
      </c>
      <c r="AO1603" s="4" t="s">
        <v>383</v>
      </c>
      <c r="AP1603" s="4" t="s">
        <v>384</v>
      </c>
      <c r="AQ1603" s="4" t="s">
        <v>385</v>
      </c>
      <c r="AR1603" s="4" t="s">
        <v>386</v>
      </c>
      <c r="AS1603" s="4" t="s">
        <v>387</v>
      </c>
      <c r="AT1603" s="4" t="s">
        <v>182</v>
      </c>
      <c r="AU1603" s="4" t="s">
        <v>388</v>
      </c>
      <c r="AV1603" s="4" t="s">
        <v>298</v>
      </c>
      <c r="AW1603" s="4" t="s">
        <v>389</v>
      </c>
      <c r="AX1603" s="4" t="s">
        <v>299</v>
      </c>
      <c r="AY1603" s="4" t="s">
        <v>390</v>
      </c>
      <c r="AZ1603" s="4" t="s">
        <v>391</v>
      </c>
    </row>
    <row r="1604" spans="1:52" x14ac:dyDescent="0.35">
      <c r="A1604" t="s">
        <v>601</v>
      </c>
      <c r="B1604" s="9">
        <v>0.2526354241164</v>
      </c>
      <c r="C1604" s="9">
        <v>0.26198507260409998</v>
      </c>
      <c r="D1604" s="9">
        <v>0.24308760024939999</v>
      </c>
      <c r="E1604" s="9">
        <v>0.2014818648884</v>
      </c>
      <c r="F1604" s="9">
        <v>0.43621919848419999</v>
      </c>
      <c r="G1604" s="9">
        <v>0.32294386975020001</v>
      </c>
      <c r="H1604" s="9">
        <v>0.36373142140429998</v>
      </c>
      <c r="I1604" s="9">
        <v>0.38848141949370002</v>
      </c>
      <c r="J1604" s="9">
        <v>0.252220325558</v>
      </c>
      <c r="K1604" s="9">
        <v>0</v>
      </c>
      <c r="L1604" s="9">
        <v>0.26465761158189999</v>
      </c>
      <c r="M1604" s="9">
        <v>9.7914309821530002E-2</v>
      </c>
      <c r="N1604" s="9">
        <v>0.29963472057149998</v>
      </c>
      <c r="O1604" s="9">
        <v>0.26640153429750002</v>
      </c>
      <c r="P1604" s="9">
        <v>0.37692203809980002</v>
      </c>
      <c r="Q1604" s="9">
        <v>0.16116878276650001</v>
      </c>
      <c r="R1604" s="9">
        <v>0.31227279882100001</v>
      </c>
      <c r="S1604" s="9">
        <v>0.2805040307901</v>
      </c>
      <c r="T1604" s="9">
        <v>0.13963032773869999</v>
      </c>
      <c r="U1604" s="9">
        <v>0.18252315794929999</v>
      </c>
      <c r="V1604" s="9">
        <v>0</v>
      </c>
      <c r="W1604" s="9">
        <v>0.23224150446629999</v>
      </c>
      <c r="X1604" s="9">
        <v>0.15851856238799999</v>
      </c>
      <c r="Y1604" s="9">
        <v>0.2582026525735</v>
      </c>
      <c r="Z1604" s="9">
        <v>0.45099009847440003</v>
      </c>
      <c r="AA1604" s="9">
        <v>0.27831081054910001</v>
      </c>
      <c r="AB1604" s="9">
        <v>0.20373272721169999</v>
      </c>
      <c r="AC1604" s="9">
        <v>0</v>
      </c>
      <c r="AD1604" s="9">
        <v>0.27382314310959999</v>
      </c>
      <c r="AE1604" s="9">
        <v>0</v>
      </c>
      <c r="AF1604" s="9">
        <v>0</v>
      </c>
      <c r="AH1604" s="9">
        <v>0</v>
      </c>
      <c r="AI1604" s="9">
        <v>0.297721380521</v>
      </c>
      <c r="AJ1604" s="9">
        <v>0.16276511866910001</v>
      </c>
      <c r="AK1604" s="9">
        <v>8.2504309849650001E-2</v>
      </c>
      <c r="AL1604" s="9">
        <v>0.31884548019870002</v>
      </c>
      <c r="AM1604" s="9">
        <v>0.19622180538469999</v>
      </c>
      <c r="AN1604" s="9">
        <v>1</v>
      </c>
      <c r="AP1604" s="9">
        <v>0.2202956601247</v>
      </c>
      <c r="AQ1604" s="9">
        <v>0.24282682835300001</v>
      </c>
      <c r="AR1604" s="9">
        <v>0.2490892712893</v>
      </c>
      <c r="AS1604" s="9">
        <v>0.51536825503719996</v>
      </c>
      <c r="AT1604" s="9">
        <v>0.28660502319629999</v>
      </c>
      <c r="AU1604" s="9">
        <v>0.2690462406668</v>
      </c>
      <c r="AV1604" s="9">
        <v>0</v>
      </c>
      <c r="AW1604" s="9">
        <v>0</v>
      </c>
      <c r="AX1604" s="9">
        <v>0</v>
      </c>
      <c r="AY1604" s="9">
        <v>0</v>
      </c>
      <c r="AZ1604" s="9">
        <v>0.2490892712893</v>
      </c>
    </row>
    <row r="1605" spans="1:52" x14ac:dyDescent="0.35">
      <c r="A1605" t="s">
        <v>602</v>
      </c>
      <c r="B1605" s="9">
        <v>7.1592279662700001E-2</v>
      </c>
      <c r="C1605" s="9">
        <v>0.11863191606740001</v>
      </c>
      <c r="D1605" s="9">
        <v>2.3555589967859999E-2</v>
      </c>
      <c r="E1605" s="9">
        <v>0.1613352253333</v>
      </c>
      <c r="F1605" s="9">
        <v>0</v>
      </c>
      <c r="G1605" s="9">
        <v>0</v>
      </c>
      <c r="H1605" s="9">
        <v>0</v>
      </c>
      <c r="I1605" s="9">
        <v>0.1201335929091</v>
      </c>
      <c r="J1605" s="9">
        <v>9.5627144092590002E-2</v>
      </c>
      <c r="K1605" s="9">
        <v>6.3671050200230006E-2</v>
      </c>
      <c r="L1605" s="9">
        <v>0</v>
      </c>
      <c r="M1605" s="9">
        <v>0.1009386548242</v>
      </c>
      <c r="N1605" s="9">
        <v>4.7371464841499997E-2</v>
      </c>
      <c r="O1605" s="9">
        <v>0.13256396169939999</v>
      </c>
      <c r="P1605" s="9">
        <v>0.1128776291789</v>
      </c>
      <c r="Q1605" s="9">
        <v>7.1976653179989997E-2</v>
      </c>
      <c r="R1605" s="9">
        <v>0.1006218836977</v>
      </c>
      <c r="S1605" s="9">
        <v>0</v>
      </c>
      <c r="T1605" s="9">
        <v>5.3864268345869999E-2</v>
      </c>
      <c r="U1605" s="9">
        <v>3.7463826911200003E-2</v>
      </c>
      <c r="V1605" s="9">
        <v>0</v>
      </c>
      <c r="W1605" s="9">
        <v>0</v>
      </c>
      <c r="X1605" s="9">
        <v>0.44430440066019999</v>
      </c>
      <c r="Y1605" s="9">
        <v>0</v>
      </c>
      <c r="Z1605" s="9">
        <v>0.27364003851980001</v>
      </c>
      <c r="AA1605" s="9">
        <v>0</v>
      </c>
      <c r="AB1605" s="9">
        <v>9.5224459722019997E-2</v>
      </c>
      <c r="AC1605" s="9">
        <v>0</v>
      </c>
      <c r="AD1605" s="9">
        <v>0.1381447015318</v>
      </c>
      <c r="AE1605" s="9">
        <v>0</v>
      </c>
      <c r="AF1605" s="9">
        <v>0.4750556142913</v>
      </c>
      <c r="AH1605" s="9">
        <v>0</v>
      </c>
      <c r="AI1605" s="9">
        <v>8.8517177861860002E-2</v>
      </c>
      <c r="AJ1605" s="9">
        <v>0</v>
      </c>
      <c r="AK1605" s="9">
        <v>0.2013567295117</v>
      </c>
      <c r="AL1605" s="9">
        <v>5.9933420788679997E-2</v>
      </c>
      <c r="AM1605" s="9">
        <v>0.1039252651864</v>
      </c>
      <c r="AN1605" s="9">
        <v>0</v>
      </c>
      <c r="AP1605" s="9">
        <v>0.129587504878</v>
      </c>
      <c r="AQ1605" s="9">
        <v>0.1089511715411</v>
      </c>
      <c r="AR1605" s="9">
        <v>7.2558573688599998E-2</v>
      </c>
      <c r="AS1605" s="9">
        <v>0</v>
      </c>
      <c r="AT1605" s="9">
        <v>4.9815637277200002E-2</v>
      </c>
      <c r="AU1605" s="9">
        <v>6.561402450395E-2</v>
      </c>
      <c r="AV1605" s="9">
        <v>0.5838991036183</v>
      </c>
      <c r="AW1605" s="9">
        <v>0.4750556142913</v>
      </c>
      <c r="AX1605" s="9">
        <v>0</v>
      </c>
      <c r="AY1605" s="9">
        <v>0</v>
      </c>
      <c r="AZ1605" s="9">
        <v>7.2558573688599998E-2</v>
      </c>
    </row>
    <row r="1606" spans="1:52" x14ac:dyDescent="0.35">
      <c r="A1606" t="s">
        <v>603</v>
      </c>
      <c r="B1606" s="9">
        <v>7.7003558971870001E-2</v>
      </c>
      <c r="C1606" s="9">
        <v>1.21200112244E-2</v>
      </c>
      <c r="D1606" s="9">
        <v>0.14326237999319999</v>
      </c>
      <c r="E1606" s="9">
        <v>7.3970361000609997E-2</v>
      </c>
      <c r="F1606" s="9">
        <v>0.21177446605110001</v>
      </c>
      <c r="G1606" s="9">
        <v>7.3731624758379993E-2</v>
      </c>
      <c r="H1606" s="9">
        <v>0.1234373248665</v>
      </c>
      <c r="I1606" s="9">
        <v>0.17687006833560001</v>
      </c>
      <c r="J1606" s="9">
        <v>0</v>
      </c>
      <c r="K1606" s="9">
        <v>0</v>
      </c>
      <c r="L1606" s="9">
        <v>0.20255990850229999</v>
      </c>
      <c r="M1606" s="9">
        <v>0</v>
      </c>
      <c r="N1606" s="9">
        <v>1.7755166094630001E-2</v>
      </c>
      <c r="O1606" s="9">
        <v>0.1085989263608</v>
      </c>
      <c r="P1606" s="9">
        <v>0.1018069387992</v>
      </c>
      <c r="Q1606" s="9">
        <v>0</v>
      </c>
      <c r="R1606" s="9">
        <v>7.1301067003589999E-2</v>
      </c>
      <c r="S1606" s="9">
        <v>8.9873346075740004E-2</v>
      </c>
      <c r="T1606" s="9">
        <v>8.1008515300030004E-2</v>
      </c>
      <c r="U1606" s="9">
        <v>8.3707654124899999E-2</v>
      </c>
      <c r="V1606" s="9">
        <v>0</v>
      </c>
      <c r="W1606" s="9">
        <v>0.19584334467520001</v>
      </c>
      <c r="X1606" s="9">
        <v>0</v>
      </c>
      <c r="Y1606" s="9">
        <v>0</v>
      </c>
      <c r="Z1606" s="9">
        <v>5.1550158447090003E-2</v>
      </c>
      <c r="AA1606" s="9">
        <v>0</v>
      </c>
      <c r="AB1606" s="9">
        <v>0.1680125104496</v>
      </c>
      <c r="AC1606" s="9">
        <v>0</v>
      </c>
      <c r="AD1606" s="9">
        <v>0.2340489486541</v>
      </c>
      <c r="AE1606" s="9">
        <v>0</v>
      </c>
      <c r="AF1606" s="9">
        <v>0</v>
      </c>
      <c r="AH1606" s="9">
        <v>0</v>
      </c>
      <c r="AI1606" s="9">
        <v>0</v>
      </c>
      <c r="AJ1606" s="9">
        <v>5.1907744840770001E-2</v>
      </c>
      <c r="AK1606" s="9">
        <v>0.29983022472240001</v>
      </c>
      <c r="AL1606" s="9">
        <v>0.1255509482103</v>
      </c>
      <c r="AM1606" s="9">
        <v>5.4605865234470002E-2</v>
      </c>
      <c r="AN1606" s="9">
        <v>0</v>
      </c>
      <c r="AP1606" s="9">
        <v>2.9004720753009999E-2</v>
      </c>
      <c r="AQ1606" s="9">
        <v>8.7332682613149998E-2</v>
      </c>
      <c r="AR1606" s="9">
        <v>7.150172717146E-2</v>
      </c>
      <c r="AS1606" s="9">
        <v>0.48463174496279998</v>
      </c>
      <c r="AT1606" s="9">
        <v>8.2270721932270002E-2</v>
      </c>
      <c r="AU1606" s="9">
        <v>7.7230427457170001E-2</v>
      </c>
      <c r="AV1606" s="9">
        <v>0</v>
      </c>
      <c r="AW1606" s="9">
        <v>0</v>
      </c>
      <c r="AX1606" s="9">
        <v>0</v>
      </c>
      <c r="AY1606" s="9">
        <v>0</v>
      </c>
      <c r="AZ1606" s="9">
        <v>7.150172717146E-2</v>
      </c>
    </row>
    <row r="1607" spans="1:52" x14ac:dyDescent="0.35">
      <c r="A1607" t="s">
        <v>604</v>
      </c>
      <c r="B1607" s="9">
        <v>0.1060604217434</v>
      </c>
      <c r="C1607" s="9">
        <v>0.16313373805619999</v>
      </c>
      <c r="D1607" s="9">
        <v>4.7777378014269997E-2</v>
      </c>
      <c r="E1607" s="9">
        <v>0.33663442692009998</v>
      </c>
      <c r="F1607" s="9">
        <v>0.11884156193040001</v>
      </c>
      <c r="G1607" s="9">
        <v>0</v>
      </c>
      <c r="H1607" s="9">
        <v>4.2791810008930002E-2</v>
      </c>
      <c r="I1607" s="9">
        <v>0.2694767405745</v>
      </c>
      <c r="J1607" s="9">
        <v>0</v>
      </c>
      <c r="K1607" s="9">
        <v>0</v>
      </c>
      <c r="L1607" s="9">
        <v>0</v>
      </c>
      <c r="M1607" s="9">
        <v>0.14167553771550001</v>
      </c>
      <c r="N1607" s="9">
        <v>6.5941845607569993E-2</v>
      </c>
      <c r="O1607" s="9">
        <v>0.20564683926069999</v>
      </c>
      <c r="P1607" s="9">
        <v>0.1504017188899</v>
      </c>
      <c r="Q1607" s="9">
        <v>0</v>
      </c>
      <c r="R1607" s="9">
        <v>0.10533469685379999</v>
      </c>
      <c r="S1607" s="9">
        <v>0.1479245042889</v>
      </c>
      <c r="T1607" s="9">
        <v>8.8960385611280002E-2</v>
      </c>
      <c r="U1607" s="9">
        <v>0.10691361517920001</v>
      </c>
      <c r="V1607" s="9">
        <v>0.22050213990379999</v>
      </c>
      <c r="W1607" s="9">
        <v>0.23224150446629999</v>
      </c>
      <c r="X1607" s="9">
        <v>0.44430440066019999</v>
      </c>
      <c r="Y1607" s="9">
        <v>0</v>
      </c>
      <c r="Z1607" s="9">
        <v>0.12867916635320001</v>
      </c>
      <c r="AA1607" s="9">
        <v>0</v>
      </c>
      <c r="AB1607" s="9">
        <v>0.26580299728270002</v>
      </c>
      <c r="AC1607" s="9">
        <v>0</v>
      </c>
      <c r="AD1607" s="9">
        <v>0.3517766359824</v>
      </c>
      <c r="AE1607" s="9">
        <v>0</v>
      </c>
      <c r="AF1607" s="9">
        <v>0</v>
      </c>
      <c r="AH1607" s="9">
        <v>0</v>
      </c>
      <c r="AI1607" s="9">
        <v>0.14805666089870001</v>
      </c>
      <c r="AJ1607" s="9">
        <v>0.11210924736150001</v>
      </c>
      <c r="AK1607" s="9">
        <v>9.4687956606500007E-2</v>
      </c>
      <c r="AL1607" s="9">
        <v>0.1156140053237</v>
      </c>
      <c r="AM1607" s="9">
        <v>0</v>
      </c>
      <c r="AN1607" s="9">
        <v>0</v>
      </c>
      <c r="AP1607" s="9">
        <v>0.1637290464533</v>
      </c>
      <c r="AQ1607" s="9">
        <v>0.1298806460709</v>
      </c>
      <c r="AR1607" s="9">
        <v>0.107491938555</v>
      </c>
      <c r="AS1607" s="9">
        <v>0</v>
      </c>
      <c r="AT1607" s="9">
        <v>0.12368147926839999</v>
      </c>
      <c r="AU1607" s="9">
        <v>0.1161041654685</v>
      </c>
      <c r="AV1607" s="9">
        <v>0</v>
      </c>
      <c r="AW1607" s="9">
        <v>0</v>
      </c>
      <c r="AX1607" s="9">
        <v>0</v>
      </c>
      <c r="AY1607" s="9">
        <v>0</v>
      </c>
      <c r="AZ1607" s="9">
        <v>0.107491938555</v>
      </c>
    </row>
    <row r="1608" spans="1:52" x14ac:dyDescent="0.35">
      <c r="A1608" t="s">
        <v>605</v>
      </c>
      <c r="B1608" s="9">
        <v>7.4901320155110002E-2</v>
      </c>
      <c r="C1608" s="9">
        <v>6.8549970904190002E-2</v>
      </c>
      <c r="D1608" s="9">
        <v>8.1387292760969995E-2</v>
      </c>
      <c r="E1608" s="9">
        <v>0.1146240082186</v>
      </c>
      <c r="F1608" s="9">
        <v>8.9844289793770002E-2</v>
      </c>
      <c r="G1608" s="9">
        <v>6.2873480879049995E-2</v>
      </c>
      <c r="H1608" s="9">
        <v>7.2584980055930004E-2</v>
      </c>
      <c r="I1608" s="9">
        <v>0</v>
      </c>
      <c r="J1608" s="9">
        <v>8.4101590578320007E-2</v>
      </c>
      <c r="K1608" s="9">
        <v>8.5314386908859993E-2</v>
      </c>
      <c r="L1608" s="9">
        <v>0.13738090178599999</v>
      </c>
      <c r="M1608" s="9">
        <v>0</v>
      </c>
      <c r="N1608" s="9">
        <v>3.7590471791309997E-2</v>
      </c>
      <c r="O1608" s="9">
        <v>0.1190623602279</v>
      </c>
      <c r="P1608" s="9">
        <v>7.6122642753690004E-2</v>
      </c>
      <c r="Q1608" s="9">
        <v>0.18822533396710001</v>
      </c>
      <c r="R1608" s="9">
        <v>0.1097135783661</v>
      </c>
      <c r="S1608" s="9">
        <v>0</v>
      </c>
      <c r="T1608" s="9">
        <v>4.8847471213720003E-2</v>
      </c>
      <c r="U1608" s="9">
        <v>3.3974530106860003E-2</v>
      </c>
      <c r="V1608" s="9">
        <v>0</v>
      </c>
      <c r="W1608" s="9">
        <v>0</v>
      </c>
      <c r="X1608" s="9">
        <v>0.39717703695180001</v>
      </c>
      <c r="Y1608" s="9">
        <v>0</v>
      </c>
      <c r="Z1608" s="9">
        <v>0.1314595416911</v>
      </c>
      <c r="AA1608" s="9">
        <v>5.1617065896430003E-2</v>
      </c>
      <c r="AB1608" s="9">
        <v>3.8137331520259998E-2</v>
      </c>
      <c r="AC1608" s="9">
        <v>0.463544909989</v>
      </c>
      <c r="AD1608" s="9">
        <v>0</v>
      </c>
      <c r="AE1608" s="9">
        <v>0.61290528361200003</v>
      </c>
      <c r="AF1608" s="9">
        <v>0</v>
      </c>
      <c r="AH1608" s="9">
        <v>0</v>
      </c>
      <c r="AI1608" s="9">
        <v>5.1079713081199997E-2</v>
      </c>
      <c r="AJ1608" s="9">
        <v>0.17949711863090001</v>
      </c>
      <c r="AK1608" s="9">
        <v>0.12073375204139999</v>
      </c>
      <c r="AL1608" s="9">
        <v>9.6654569188129993E-2</v>
      </c>
      <c r="AM1608" s="9">
        <v>0.1392519874548</v>
      </c>
      <c r="AN1608" s="9">
        <v>0</v>
      </c>
      <c r="AP1608" s="9">
        <v>6.3544615919699995E-2</v>
      </c>
      <c r="AQ1608" s="9">
        <v>7.2337128359019995E-2</v>
      </c>
      <c r="AR1608" s="9">
        <v>7.5912276902669995E-2</v>
      </c>
      <c r="AS1608" s="9">
        <v>0</v>
      </c>
      <c r="AT1608" s="9">
        <v>4.6956907606960002E-2</v>
      </c>
      <c r="AU1608" s="9">
        <v>6.0658480092490002E-2</v>
      </c>
      <c r="AV1608" s="9">
        <v>0</v>
      </c>
      <c r="AW1608" s="9">
        <v>0</v>
      </c>
      <c r="AX1608" s="9">
        <v>0.4711829146332</v>
      </c>
      <c r="AY1608" s="9">
        <v>0.61290528361200003</v>
      </c>
      <c r="AZ1608" s="9">
        <v>7.5912276902669995E-2</v>
      </c>
    </row>
    <row r="1609" spans="1:52" x14ac:dyDescent="0.35">
      <c r="A1609" t="s">
        <v>606</v>
      </c>
      <c r="B1609" s="9">
        <v>0.20807697952660001</v>
      </c>
      <c r="C1609" s="9">
        <v>0.18582093148109999</v>
      </c>
      <c r="D1609" s="9">
        <v>0.23080476731390001</v>
      </c>
      <c r="E1609" s="9">
        <v>0.29923078877600001</v>
      </c>
      <c r="F1609" s="9">
        <v>0.21177446605110001</v>
      </c>
      <c r="G1609" s="9">
        <v>0.30866840964100001</v>
      </c>
      <c r="H1609" s="9">
        <v>0.27377937622729998</v>
      </c>
      <c r="I1609" s="9">
        <v>0</v>
      </c>
      <c r="J1609" s="9">
        <v>6.2781935728680002E-2</v>
      </c>
      <c r="K1609" s="9">
        <v>0.28907460585880002</v>
      </c>
      <c r="L1609" s="9">
        <v>0.16774303864349999</v>
      </c>
      <c r="M1609" s="9">
        <v>0.18321402304109999</v>
      </c>
      <c r="N1609" s="9">
        <v>0.28345982363509997</v>
      </c>
      <c r="O1609" s="9">
        <v>0.15393192526650001</v>
      </c>
      <c r="P1609" s="9">
        <v>7.8939742063789994E-2</v>
      </c>
      <c r="Q1609" s="9">
        <v>0.19659011789729999</v>
      </c>
      <c r="R1609" s="9">
        <v>0.1141930099079</v>
      </c>
      <c r="S1609" s="9">
        <v>9.7228698946039999E-2</v>
      </c>
      <c r="T1609" s="9">
        <v>0.41529493293649999</v>
      </c>
      <c r="U1609" s="9">
        <v>0.31845101760819999</v>
      </c>
      <c r="V1609" s="9">
        <v>0.5697217963697</v>
      </c>
      <c r="W1609" s="9">
        <v>0.44520381134159998</v>
      </c>
      <c r="X1609" s="9">
        <v>0.39717703695180001</v>
      </c>
      <c r="Y1609" s="9">
        <v>0.2305392210584</v>
      </c>
      <c r="Z1609" s="9">
        <v>0</v>
      </c>
      <c r="AA1609" s="9">
        <v>0.24525058874790001</v>
      </c>
      <c r="AB1609" s="9">
        <v>0.26436939265249998</v>
      </c>
      <c r="AC1609" s="9">
        <v>0</v>
      </c>
      <c r="AD1609" s="9">
        <v>0.2340489486541</v>
      </c>
      <c r="AE1609" s="9">
        <v>0.34490643694000001</v>
      </c>
      <c r="AF1609" s="9">
        <v>0.52494438570869995</v>
      </c>
      <c r="AH1609" s="9">
        <v>0</v>
      </c>
      <c r="AI1609" s="9">
        <v>0.1423549035085</v>
      </c>
      <c r="AJ1609" s="9">
        <v>0.26283999203410002</v>
      </c>
      <c r="AK1609" s="9">
        <v>0.4241568444655</v>
      </c>
      <c r="AL1609" s="9">
        <v>0.25005163160569999</v>
      </c>
      <c r="AM1609" s="9">
        <v>0.22215041744040001</v>
      </c>
      <c r="AN1609" s="9">
        <v>0</v>
      </c>
      <c r="AP1609" s="9">
        <v>0.15764290937100001</v>
      </c>
      <c r="AQ1609" s="9">
        <v>0.20047974065990001</v>
      </c>
      <c r="AR1609" s="9">
        <v>0.2108854323821</v>
      </c>
      <c r="AS1609" s="9">
        <v>0</v>
      </c>
      <c r="AT1609" s="9">
        <v>0.18271179395129999</v>
      </c>
      <c r="AU1609" s="9">
        <v>0.19735403964209999</v>
      </c>
      <c r="AV1609" s="9">
        <v>0.4161008963817</v>
      </c>
      <c r="AW1609" s="9">
        <v>0.52494438570869995</v>
      </c>
      <c r="AX1609" s="9">
        <v>0.4711829146332</v>
      </c>
      <c r="AY1609" s="9">
        <v>0.34490643694000001</v>
      </c>
      <c r="AZ1609" s="9">
        <v>0.2108854323821</v>
      </c>
    </row>
    <row r="1610" spans="1:52" x14ac:dyDescent="0.35">
      <c r="A1610" t="s">
        <v>607</v>
      </c>
      <c r="B1610" s="9">
        <v>0.15641068058480001</v>
      </c>
      <c r="C1610" s="9">
        <v>0.17536674000970001</v>
      </c>
      <c r="D1610" s="9">
        <v>0.13705282805810001</v>
      </c>
      <c r="E1610" s="9">
        <v>0</v>
      </c>
      <c r="F1610" s="9">
        <v>0</v>
      </c>
      <c r="G1610" s="9">
        <v>0.26084020848290002</v>
      </c>
      <c r="H1610" s="9">
        <v>0.1669183139639</v>
      </c>
      <c r="I1610" s="9">
        <v>0.1062359135411</v>
      </c>
      <c r="J1610" s="9">
        <v>0.24480649127689999</v>
      </c>
      <c r="K1610" s="9">
        <v>0.2301298997474</v>
      </c>
      <c r="L1610" s="9">
        <v>7.4984801152299996E-2</v>
      </c>
      <c r="M1610" s="9">
        <v>0.47018777845510001</v>
      </c>
      <c r="N1610" s="9">
        <v>3.6646701031449999E-2</v>
      </c>
      <c r="O1610" s="9">
        <v>0.19543271257120001</v>
      </c>
      <c r="P1610" s="9">
        <v>0.16990328046629999</v>
      </c>
      <c r="Q1610" s="9">
        <v>0.14751254922449999</v>
      </c>
      <c r="R1610" s="9">
        <v>0.16319402484260001</v>
      </c>
      <c r="S1610" s="9">
        <v>0.27130466534199998</v>
      </c>
      <c r="T1610" s="9">
        <v>9.4647946324289994E-2</v>
      </c>
      <c r="U1610" s="9">
        <v>0.14843588893010001</v>
      </c>
      <c r="V1610" s="9">
        <v>0</v>
      </c>
      <c r="W1610" s="9">
        <v>0.1267113395169</v>
      </c>
      <c r="X1610" s="9">
        <v>0</v>
      </c>
      <c r="Y1610" s="9">
        <v>0.4706365813533</v>
      </c>
      <c r="Z1610" s="9">
        <v>0</v>
      </c>
      <c r="AA1610" s="9">
        <v>6.2584183796059997E-2</v>
      </c>
      <c r="AB1610" s="9">
        <v>9.9891170076909994E-2</v>
      </c>
      <c r="AC1610" s="9">
        <v>0</v>
      </c>
      <c r="AD1610" s="9">
        <v>0</v>
      </c>
      <c r="AE1610" s="9">
        <v>0.38709471638800003</v>
      </c>
      <c r="AF1610" s="9">
        <v>0</v>
      </c>
      <c r="AH1610" s="9">
        <v>1</v>
      </c>
      <c r="AI1610" s="9">
        <v>0.14045477404180001</v>
      </c>
      <c r="AJ1610" s="9">
        <v>0.17003558060980001</v>
      </c>
      <c r="AK1610" s="9">
        <v>0.15257510311379999</v>
      </c>
      <c r="AL1610" s="9">
        <v>0.13228879370489999</v>
      </c>
      <c r="AM1610" s="9">
        <v>0</v>
      </c>
      <c r="AN1610" s="9">
        <v>0</v>
      </c>
      <c r="AP1610" s="9">
        <v>0.23283132750079999</v>
      </c>
      <c r="AQ1610" s="9">
        <v>6.7661568016670004E-2</v>
      </c>
      <c r="AR1610" s="9">
        <v>0.15852178400200001</v>
      </c>
      <c r="AS1610" s="9">
        <v>0</v>
      </c>
      <c r="AT1610" s="9">
        <v>0.14305222369250001</v>
      </c>
      <c r="AU1610" s="9">
        <v>0.1342881662515</v>
      </c>
      <c r="AV1610" s="9">
        <v>0</v>
      </c>
      <c r="AW1610" s="9">
        <v>0</v>
      </c>
      <c r="AX1610" s="9">
        <v>0.52881708536680005</v>
      </c>
      <c r="AY1610" s="9">
        <v>0.38709471638800003</v>
      </c>
      <c r="AZ1610" s="9">
        <v>0.15852178400200001</v>
      </c>
    </row>
    <row r="1611" spans="1:52" x14ac:dyDescent="0.35">
      <c r="A1611" t="s">
        <v>608</v>
      </c>
      <c r="B1611" s="9">
        <v>8.3011483900269994E-2</v>
      </c>
      <c r="C1611" s="9">
        <v>9.5935464525439995E-2</v>
      </c>
      <c r="D1611" s="9">
        <v>6.9813566263900007E-2</v>
      </c>
      <c r="E1611" s="9">
        <v>8.868255841488E-2</v>
      </c>
      <c r="F1611" s="9">
        <v>8.9844289793770002E-2</v>
      </c>
      <c r="G1611" s="9">
        <v>3.3815887367540001E-2</v>
      </c>
      <c r="H1611" s="9">
        <v>5.3990283536549999E-2</v>
      </c>
      <c r="I1611" s="9">
        <v>0</v>
      </c>
      <c r="J1611" s="9">
        <v>0.18543570404830001</v>
      </c>
      <c r="K1611" s="9">
        <v>8.8531649860000006E-2</v>
      </c>
      <c r="L1611" s="9">
        <v>5.7761824954749998E-2</v>
      </c>
      <c r="M1611" s="9">
        <v>0.1070083509667</v>
      </c>
      <c r="N1611" s="9">
        <v>4.829223630691E-2</v>
      </c>
      <c r="O1611" s="9">
        <v>0.12977797173729999</v>
      </c>
      <c r="P1611" s="9">
        <v>0</v>
      </c>
      <c r="Q1611" s="9">
        <v>0.25908190379790003</v>
      </c>
      <c r="R1611" s="9">
        <v>7.7632423045410001E-2</v>
      </c>
      <c r="S1611" s="9">
        <v>0.1131647545571</v>
      </c>
      <c r="T1611" s="9">
        <v>7.8903598860510002E-2</v>
      </c>
      <c r="U1611" s="9">
        <v>8.9335339506809996E-2</v>
      </c>
      <c r="V1611" s="9">
        <v>0</v>
      </c>
      <c r="W1611" s="9">
        <v>0</v>
      </c>
      <c r="X1611" s="9">
        <v>0</v>
      </c>
      <c r="Y1611" s="9">
        <v>4.062154501483E-2</v>
      </c>
      <c r="Z1611" s="9">
        <v>0</v>
      </c>
      <c r="AA1611" s="9">
        <v>0.20465082714509999</v>
      </c>
      <c r="AB1611" s="9">
        <v>0.15404593724939999</v>
      </c>
      <c r="AC1611" s="9">
        <v>0</v>
      </c>
      <c r="AD1611" s="9">
        <v>0</v>
      </c>
      <c r="AE1611" s="9">
        <v>0</v>
      </c>
      <c r="AF1611" s="9">
        <v>0</v>
      </c>
      <c r="AH1611" s="9">
        <v>0</v>
      </c>
      <c r="AI1611" s="9">
        <v>0.11064662577959999</v>
      </c>
      <c r="AJ1611" s="9">
        <v>0.14547999266959999</v>
      </c>
      <c r="AK1611" s="9">
        <v>0</v>
      </c>
      <c r="AL1611" s="9">
        <v>0.15919016257599999</v>
      </c>
      <c r="AM1611" s="9">
        <v>6.5535154434880005E-2</v>
      </c>
      <c r="AN1611" s="9">
        <v>0</v>
      </c>
      <c r="AP1611" s="9">
        <v>7.4324600106330005E-2</v>
      </c>
      <c r="AQ1611" s="9">
        <v>0.1508925704637</v>
      </c>
      <c r="AR1611" s="9">
        <v>8.4131905003659996E-2</v>
      </c>
      <c r="AS1611" s="9">
        <v>0</v>
      </c>
      <c r="AT1611" s="9">
        <v>9.6803151979670002E-2</v>
      </c>
      <c r="AU1611" s="9">
        <v>9.0872531940900003E-2</v>
      </c>
      <c r="AV1611" s="9">
        <v>0</v>
      </c>
      <c r="AW1611" s="9">
        <v>0</v>
      </c>
      <c r="AX1611" s="9">
        <v>0</v>
      </c>
      <c r="AY1611" s="9">
        <v>0</v>
      </c>
      <c r="AZ1611" s="9">
        <v>8.4131905003659996E-2</v>
      </c>
    </row>
    <row r="1612" spans="1:52" x14ac:dyDescent="0.35">
      <c r="A1612" t="s">
        <v>609</v>
      </c>
      <c r="B1612" s="9">
        <v>0.1057763788698</v>
      </c>
      <c r="C1612" s="9">
        <v>8.6533929217489994E-2</v>
      </c>
      <c r="D1612" s="9">
        <v>0.1254266919583</v>
      </c>
      <c r="E1612" s="9">
        <v>0</v>
      </c>
      <c r="F1612" s="9">
        <v>0.1433204837407</v>
      </c>
      <c r="G1612" s="9">
        <v>0</v>
      </c>
      <c r="H1612" s="9">
        <v>5.1606044308080003E-2</v>
      </c>
      <c r="I1612" s="9">
        <v>0.20827900572050001</v>
      </c>
      <c r="J1612" s="9">
        <v>9.5627144092590002E-2</v>
      </c>
      <c r="K1612" s="9">
        <v>0.2432784074247</v>
      </c>
      <c r="L1612" s="9">
        <v>8.1645768391999995E-2</v>
      </c>
      <c r="M1612" s="9">
        <v>0</v>
      </c>
      <c r="N1612" s="9">
        <v>0.24826950675279999</v>
      </c>
      <c r="O1612" s="9">
        <v>0</v>
      </c>
      <c r="P1612" s="9">
        <v>4.6310831449479999E-2</v>
      </c>
      <c r="Q1612" s="9">
        <v>0.16366999313370001</v>
      </c>
      <c r="R1612" s="9">
        <v>8.1476838625470005E-2</v>
      </c>
      <c r="S1612" s="9">
        <v>0</v>
      </c>
      <c r="T1612" s="9">
        <v>0.19315537075149999</v>
      </c>
      <c r="U1612" s="9">
        <v>0.13434396491450001</v>
      </c>
      <c r="V1612" s="9">
        <v>0</v>
      </c>
      <c r="W1612" s="9">
        <v>0</v>
      </c>
      <c r="X1612" s="9">
        <v>0</v>
      </c>
      <c r="Y1612" s="9">
        <v>0</v>
      </c>
      <c r="Z1612" s="9">
        <v>0.23732103503419999</v>
      </c>
      <c r="AA1612" s="9">
        <v>0.20920358976180001</v>
      </c>
      <c r="AB1612" s="9">
        <v>0</v>
      </c>
      <c r="AC1612" s="9">
        <v>0.536455090011</v>
      </c>
      <c r="AD1612" s="9">
        <v>0.14035127225390001</v>
      </c>
      <c r="AE1612" s="9">
        <v>0</v>
      </c>
      <c r="AF1612" s="9">
        <v>0.28331065183479998</v>
      </c>
      <c r="AH1612" s="9">
        <v>0</v>
      </c>
      <c r="AI1612" s="9">
        <v>0.16076565525049999</v>
      </c>
      <c r="AJ1612" s="9">
        <v>5.677399788925E-2</v>
      </c>
      <c r="AK1612" s="9">
        <v>0.10666877290519999</v>
      </c>
      <c r="AL1612" s="9">
        <v>0</v>
      </c>
      <c r="AM1612" s="9">
        <v>9.7834938989730003E-2</v>
      </c>
      <c r="AN1612" s="9">
        <v>0</v>
      </c>
      <c r="AP1612" s="9">
        <v>8.2751661256520004E-2</v>
      </c>
      <c r="AQ1612" s="9">
        <v>0.1404721256334</v>
      </c>
      <c r="AR1612" s="9">
        <v>0.1072040619031</v>
      </c>
      <c r="AS1612" s="9">
        <v>0</v>
      </c>
      <c r="AT1612" s="9">
        <v>0.10326968540170001</v>
      </c>
      <c r="AU1612" s="9">
        <v>0.1157932242121</v>
      </c>
      <c r="AV1612" s="9">
        <v>0</v>
      </c>
      <c r="AW1612" s="9">
        <v>0.28331065183479998</v>
      </c>
      <c r="AX1612" s="9">
        <v>0</v>
      </c>
      <c r="AY1612" s="9">
        <v>0</v>
      </c>
      <c r="AZ1612" s="9">
        <v>0.1072040619031</v>
      </c>
    </row>
    <row r="1613" spans="1:52" x14ac:dyDescent="0.35">
      <c r="A1613" t="s">
        <v>595</v>
      </c>
      <c r="B1613" s="9">
        <v>1.3510137814989999E-2</v>
      </c>
      <c r="C1613" s="9">
        <v>2.6739858152319999E-2</v>
      </c>
      <c r="D1613" s="9">
        <v>0</v>
      </c>
      <c r="E1613" s="9">
        <v>0</v>
      </c>
      <c r="F1613" s="9">
        <v>0</v>
      </c>
      <c r="G1613" s="9">
        <v>0</v>
      </c>
      <c r="H1613" s="9">
        <v>0</v>
      </c>
      <c r="I1613" s="9">
        <v>0</v>
      </c>
      <c r="J1613" s="9">
        <v>7.502680871728E-2</v>
      </c>
      <c r="K1613" s="9">
        <v>0</v>
      </c>
      <c r="L1613" s="9">
        <v>7.1027969941919997E-2</v>
      </c>
      <c r="M1613" s="9">
        <v>0</v>
      </c>
      <c r="N1613" s="9">
        <v>0</v>
      </c>
      <c r="O1613" s="9">
        <v>0</v>
      </c>
      <c r="P1613" s="9">
        <v>3.5698772982129999E-2</v>
      </c>
      <c r="Q1613" s="9">
        <v>0</v>
      </c>
      <c r="R1613" s="9">
        <v>2.5001838129780001E-2</v>
      </c>
      <c r="S1613" s="9">
        <v>0</v>
      </c>
      <c r="T1613" s="9">
        <v>0</v>
      </c>
      <c r="U1613" s="9">
        <v>0</v>
      </c>
      <c r="V1613" s="9">
        <v>0.20977606372650001</v>
      </c>
      <c r="W1613" s="9">
        <v>0</v>
      </c>
      <c r="X1613" s="9">
        <v>0</v>
      </c>
      <c r="Y1613" s="9">
        <v>0</v>
      </c>
      <c r="Z1613" s="9">
        <v>0</v>
      </c>
      <c r="AA1613" s="9">
        <v>0</v>
      </c>
      <c r="AB1613" s="9">
        <v>0</v>
      </c>
      <c r="AC1613" s="9">
        <v>0</v>
      </c>
      <c r="AD1613" s="9">
        <v>0</v>
      </c>
      <c r="AE1613" s="9">
        <v>0</v>
      </c>
      <c r="AF1613" s="9">
        <v>0</v>
      </c>
      <c r="AH1613" s="9">
        <v>0</v>
      </c>
      <c r="AI1613" s="9">
        <v>0</v>
      </c>
      <c r="AJ1613" s="9">
        <v>0</v>
      </c>
      <c r="AK1613" s="9">
        <v>0</v>
      </c>
      <c r="AL1613" s="9">
        <v>0</v>
      </c>
      <c r="AM1613" s="9">
        <v>0.1204745658746</v>
      </c>
      <c r="AN1613" s="9">
        <v>0</v>
      </c>
      <c r="AP1613" s="9">
        <v>2.4454383325280001E-2</v>
      </c>
      <c r="AQ1613" s="9">
        <v>0</v>
      </c>
      <c r="AR1613" s="9">
        <v>1.369248660345E-2</v>
      </c>
      <c r="AS1613" s="9">
        <v>0</v>
      </c>
      <c r="AT1613" s="9">
        <v>1.5754734920069999E-2</v>
      </c>
      <c r="AU1613" s="9">
        <v>1.4789525164899999E-2</v>
      </c>
      <c r="AV1613" s="9">
        <v>0</v>
      </c>
      <c r="AW1613" s="9">
        <v>0</v>
      </c>
      <c r="AX1613" s="9">
        <v>0</v>
      </c>
      <c r="AY1613" s="9">
        <v>0</v>
      </c>
      <c r="AZ1613" s="9">
        <v>1.369248660345E-2</v>
      </c>
    </row>
    <row r="1614" spans="1:52" x14ac:dyDescent="0.35">
      <c r="A1614" t="s">
        <v>391</v>
      </c>
      <c r="B1614" s="9">
        <v>1</v>
      </c>
      <c r="C1614" s="9">
        <v>1</v>
      </c>
      <c r="D1614" s="9">
        <v>1</v>
      </c>
      <c r="E1614" s="9">
        <v>1</v>
      </c>
      <c r="F1614" s="9">
        <v>1</v>
      </c>
      <c r="G1614" s="9">
        <v>1</v>
      </c>
      <c r="H1614" s="9">
        <v>1</v>
      </c>
      <c r="I1614" s="9">
        <v>1</v>
      </c>
      <c r="J1614" s="9">
        <v>1</v>
      </c>
      <c r="K1614" s="9">
        <v>1</v>
      </c>
      <c r="L1614" s="9">
        <v>1</v>
      </c>
      <c r="M1614" s="9">
        <v>1</v>
      </c>
      <c r="N1614" s="9">
        <v>1</v>
      </c>
      <c r="O1614" s="9">
        <v>1</v>
      </c>
      <c r="P1614" s="9">
        <v>1</v>
      </c>
      <c r="Q1614" s="9">
        <v>1</v>
      </c>
      <c r="R1614" s="9">
        <v>1</v>
      </c>
      <c r="S1614" s="9">
        <v>1</v>
      </c>
      <c r="T1614" s="9">
        <v>1</v>
      </c>
      <c r="U1614" s="9">
        <v>1</v>
      </c>
      <c r="V1614" s="9">
        <v>1</v>
      </c>
      <c r="W1614" s="9">
        <v>1</v>
      </c>
      <c r="X1614" s="9">
        <v>1</v>
      </c>
      <c r="Y1614" s="9">
        <v>1</v>
      </c>
      <c r="Z1614" s="9">
        <v>1</v>
      </c>
      <c r="AA1614" s="9">
        <v>1</v>
      </c>
      <c r="AB1614" s="9">
        <v>1</v>
      </c>
      <c r="AC1614" s="9">
        <v>1</v>
      </c>
      <c r="AD1614" s="9">
        <v>1</v>
      </c>
      <c r="AE1614" s="9">
        <v>1</v>
      </c>
      <c r="AF1614" s="9">
        <v>1</v>
      </c>
      <c r="AH1614" s="9">
        <v>1</v>
      </c>
      <c r="AI1614" s="9">
        <v>1</v>
      </c>
      <c r="AJ1614" s="9">
        <v>1</v>
      </c>
      <c r="AK1614" s="9">
        <v>1</v>
      </c>
      <c r="AL1614" s="9">
        <v>1</v>
      </c>
      <c r="AM1614" s="9">
        <v>1</v>
      </c>
      <c r="AN1614" s="9">
        <v>1</v>
      </c>
      <c r="AP1614" s="9">
        <v>1</v>
      </c>
      <c r="AQ1614" s="9">
        <v>1</v>
      </c>
      <c r="AR1614" s="9">
        <v>1</v>
      </c>
      <c r="AS1614" s="9">
        <v>1</v>
      </c>
      <c r="AT1614" s="9">
        <v>1</v>
      </c>
      <c r="AU1614" s="9">
        <v>1</v>
      </c>
      <c r="AV1614" s="9">
        <v>1</v>
      </c>
      <c r="AW1614" s="9">
        <v>1</v>
      </c>
      <c r="AX1614" s="9">
        <v>1</v>
      </c>
      <c r="AY1614" s="9">
        <v>1</v>
      </c>
      <c r="AZ1614" s="9">
        <v>1</v>
      </c>
    </row>
    <row r="1615" spans="1:52" x14ac:dyDescent="0.35">
      <c r="A1615" t="s">
        <v>341</v>
      </c>
      <c r="B1615" s="6">
        <v>67</v>
      </c>
      <c r="C1615" s="6">
        <v>33</v>
      </c>
      <c r="D1615" s="6">
        <v>34</v>
      </c>
      <c r="E1615" s="6">
        <v>16</v>
      </c>
      <c r="F1615" s="6">
        <v>6</v>
      </c>
      <c r="G1615" s="6">
        <v>14</v>
      </c>
      <c r="H1615" s="6">
        <v>20</v>
      </c>
      <c r="I1615" s="6">
        <v>8</v>
      </c>
      <c r="J1615" s="6">
        <v>12</v>
      </c>
      <c r="K1615" s="6">
        <v>11</v>
      </c>
      <c r="L1615" s="6">
        <v>13</v>
      </c>
      <c r="M1615" s="6">
        <v>9</v>
      </c>
      <c r="N1615" s="6">
        <v>23</v>
      </c>
      <c r="O1615" s="6">
        <v>22</v>
      </c>
      <c r="P1615" s="6">
        <v>21</v>
      </c>
      <c r="Q1615" s="6">
        <v>13</v>
      </c>
      <c r="R1615" s="6">
        <v>34</v>
      </c>
      <c r="S1615" s="6">
        <v>12</v>
      </c>
      <c r="T1615" s="6">
        <v>21</v>
      </c>
      <c r="U1615" s="6">
        <v>33</v>
      </c>
      <c r="V1615" s="6">
        <v>4</v>
      </c>
      <c r="W1615" s="6">
        <v>5</v>
      </c>
      <c r="X1615" s="6">
        <v>3</v>
      </c>
      <c r="Y1615" s="6">
        <v>7</v>
      </c>
      <c r="Z1615" s="6">
        <v>8</v>
      </c>
      <c r="AA1615" s="6">
        <v>15</v>
      </c>
      <c r="AB1615" s="6">
        <v>18</v>
      </c>
      <c r="AC1615" s="6">
        <v>2</v>
      </c>
      <c r="AD1615" s="6">
        <v>8</v>
      </c>
      <c r="AE1615" s="6">
        <v>3</v>
      </c>
      <c r="AF1615" s="6">
        <v>4</v>
      </c>
      <c r="AG1615" s="6">
        <v>0</v>
      </c>
      <c r="AH1615" s="6">
        <v>1</v>
      </c>
      <c r="AI1615" s="6">
        <v>30</v>
      </c>
      <c r="AJ1615" s="6">
        <v>24</v>
      </c>
      <c r="AK1615" s="6">
        <v>10</v>
      </c>
      <c r="AL1615" s="6">
        <v>19</v>
      </c>
      <c r="AM1615" s="6">
        <v>10</v>
      </c>
      <c r="AN1615" s="6">
        <v>1</v>
      </c>
      <c r="AO1615" s="6">
        <v>0</v>
      </c>
      <c r="AP1615" s="6">
        <v>37</v>
      </c>
      <c r="AQ1615" s="6">
        <v>35</v>
      </c>
      <c r="AR1615" s="6">
        <v>65</v>
      </c>
      <c r="AS1615" s="6">
        <v>2</v>
      </c>
      <c r="AT1615" s="6">
        <v>57</v>
      </c>
      <c r="AU1615" s="6">
        <v>60</v>
      </c>
      <c r="AV1615" s="6">
        <v>2</v>
      </c>
      <c r="AW1615" s="6">
        <v>4</v>
      </c>
      <c r="AX1615" s="6">
        <v>2</v>
      </c>
      <c r="AY1615" s="6">
        <v>3</v>
      </c>
      <c r="AZ1615" s="6">
        <v>65</v>
      </c>
    </row>
    <row r="1616" spans="1:52" x14ac:dyDescent="0.35">
      <c r="A1616" t="s">
        <v>843</v>
      </c>
    </row>
    <row r="1617" spans="1:52" x14ac:dyDescent="0.35">
      <c r="A1617" t="s">
        <v>343</v>
      </c>
    </row>
    <row r="1621" spans="1:52" x14ac:dyDescent="0.35">
      <c r="A1621" s="3" t="s">
        <v>337</v>
      </c>
    </row>
    <row r="1622" spans="1:52" x14ac:dyDescent="0.35">
      <c r="A1622" t="s">
        <v>152</v>
      </c>
    </row>
    <row r="1623" spans="1:52" ht="130.5" x14ac:dyDescent="0.35">
      <c r="A1623" s="4" t="s">
        <v>393</v>
      </c>
      <c r="B1623" s="4" t="s">
        <v>344</v>
      </c>
      <c r="C1623" s="4" t="s">
        <v>345</v>
      </c>
      <c r="D1623" s="4" t="s">
        <v>346</v>
      </c>
      <c r="E1623" s="4" t="s">
        <v>347</v>
      </c>
      <c r="F1623" s="4" t="s">
        <v>348</v>
      </c>
      <c r="G1623" s="4" t="s">
        <v>349</v>
      </c>
      <c r="H1623" s="4" t="s">
        <v>350</v>
      </c>
      <c r="I1623" s="4" t="s">
        <v>351</v>
      </c>
      <c r="J1623" s="4" t="s">
        <v>352</v>
      </c>
      <c r="K1623" s="4" t="s">
        <v>353</v>
      </c>
      <c r="L1623" s="4" t="s">
        <v>354</v>
      </c>
      <c r="M1623" s="4" t="s">
        <v>355</v>
      </c>
      <c r="N1623" s="4" t="s">
        <v>356</v>
      </c>
      <c r="O1623" s="4" t="s">
        <v>357</v>
      </c>
      <c r="P1623" s="4" t="s">
        <v>358</v>
      </c>
      <c r="Q1623" s="4" t="s">
        <v>359</v>
      </c>
      <c r="R1623" s="4" t="s">
        <v>360</v>
      </c>
      <c r="S1623" s="4" t="s">
        <v>361</v>
      </c>
      <c r="T1623" s="4" t="s">
        <v>362</v>
      </c>
      <c r="U1623" s="4" t="s">
        <v>363</v>
      </c>
      <c r="V1623" s="4" t="s">
        <v>364</v>
      </c>
      <c r="W1623" s="4" t="s">
        <v>365</v>
      </c>
      <c r="X1623" s="4" t="s">
        <v>366</v>
      </c>
      <c r="Y1623" s="4" t="s">
        <v>367</v>
      </c>
      <c r="Z1623" s="4" t="s">
        <v>368</v>
      </c>
      <c r="AA1623" s="4" t="s">
        <v>369</v>
      </c>
      <c r="AB1623" s="4" t="s">
        <v>370</v>
      </c>
      <c r="AC1623" s="4" t="s">
        <v>371</v>
      </c>
      <c r="AD1623" s="4" t="s">
        <v>372</v>
      </c>
      <c r="AE1623" s="4" t="s">
        <v>373</v>
      </c>
      <c r="AF1623" s="4" t="s">
        <v>374</v>
      </c>
      <c r="AG1623" s="4" t="s">
        <v>375</v>
      </c>
      <c r="AH1623" s="4" t="s">
        <v>376</v>
      </c>
      <c r="AI1623" s="4" t="s">
        <v>377</v>
      </c>
      <c r="AJ1623" s="4" t="s">
        <v>378</v>
      </c>
      <c r="AK1623" s="4" t="s">
        <v>379</v>
      </c>
      <c r="AL1623" s="4" t="s">
        <v>380</v>
      </c>
      <c r="AM1623" s="4" t="s">
        <v>381</v>
      </c>
      <c r="AN1623" s="4" t="s">
        <v>382</v>
      </c>
      <c r="AO1623" s="4" t="s">
        <v>383</v>
      </c>
      <c r="AP1623" s="4" t="s">
        <v>384</v>
      </c>
      <c r="AQ1623" s="4" t="s">
        <v>385</v>
      </c>
      <c r="AR1623" s="4" t="s">
        <v>386</v>
      </c>
      <c r="AS1623" s="4" t="s">
        <v>387</v>
      </c>
      <c r="AT1623" s="4" t="s">
        <v>182</v>
      </c>
      <c r="AU1623" s="4" t="s">
        <v>388</v>
      </c>
      <c r="AV1623" s="4" t="s">
        <v>298</v>
      </c>
      <c r="AW1623" s="4" t="s">
        <v>389</v>
      </c>
      <c r="AX1623" s="4" t="s">
        <v>299</v>
      </c>
      <c r="AY1623" s="4" t="s">
        <v>390</v>
      </c>
      <c r="AZ1623" s="4" t="s">
        <v>391</v>
      </c>
    </row>
    <row r="1624" spans="1:52" x14ac:dyDescent="0.35">
      <c r="A1624" t="s">
        <v>844</v>
      </c>
      <c r="B1624" s="9">
        <v>0.2992502762193</v>
      </c>
      <c r="C1624" s="9">
        <v>0.27690475019049998</v>
      </c>
      <c r="D1624" s="9">
        <v>0.32760070397009999</v>
      </c>
      <c r="E1624" s="9">
        <v>0.10345586939400001</v>
      </c>
      <c r="F1624" s="9">
        <v>0.1429600739105</v>
      </c>
      <c r="G1624" s="9">
        <v>0.13760595392960001</v>
      </c>
      <c r="H1624" s="9">
        <v>0.14046332355589999</v>
      </c>
      <c r="I1624" s="9">
        <v>0.31266552398179998</v>
      </c>
      <c r="J1624" s="9">
        <v>0.40913509813030002</v>
      </c>
      <c r="K1624" s="9">
        <v>0.62161693049860001</v>
      </c>
      <c r="L1624" s="9">
        <v>0.29243438653800002</v>
      </c>
      <c r="M1624" s="9">
        <v>0.29987694733269998</v>
      </c>
      <c r="N1624" s="9">
        <v>0.29949557932210003</v>
      </c>
      <c r="O1624" s="9">
        <v>0.31711280900049998</v>
      </c>
      <c r="P1624" s="9">
        <v>0.23556469056250001</v>
      </c>
      <c r="Q1624" s="9">
        <v>0.33216952502719999</v>
      </c>
      <c r="R1624" s="9">
        <v>0.26154445959680001</v>
      </c>
      <c r="S1624" s="9">
        <v>0.15994331222899999</v>
      </c>
      <c r="T1624" s="9">
        <v>0.40114727508699999</v>
      </c>
      <c r="U1624" s="9">
        <v>0.34646424562770001</v>
      </c>
      <c r="V1624" s="9">
        <v>0.23731973012230001</v>
      </c>
      <c r="W1624" s="9">
        <v>0.13985718559089999</v>
      </c>
      <c r="X1624" s="9">
        <v>0.35682830040969998</v>
      </c>
      <c r="Y1624" s="9">
        <v>0.17097691068359999</v>
      </c>
      <c r="Z1624" s="9">
        <v>0</v>
      </c>
      <c r="AA1624" s="9">
        <v>0.3487000423778</v>
      </c>
      <c r="AB1624" s="9">
        <v>0.1152029163244</v>
      </c>
      <c r="AC1624" s="9">
        <v>0.3007473087218</v>
      </c>
      <c r="AD1624" s="9">
        <v>0.1577200169803</v>
      </c>
      <c r="AE1624" s="9">
        <v>0</v>
      </c>
      <c r="AF1624" s="9">
        <v>0.1779671376201</v>
      </c>
      <c r="AG1624" s="9">
        <v>0.86848559465899999</v>
      </c>
      <c r="AH1624" s="9">
        <v>0.4175658082391</v>
      </c>
      <c r="AI1624" s="9">
        <v>0.23182618323269999</v>
      </c>
      <c r="AJ1624" s="9">
        <v>0.55670630345649996</v>
      </c>
      <c r="AK1624" s="9">
        <v>0.12123314855599999</v>
      </c>
      <c r="AL1624" s="9">
        <v>0.3005778490157</v>
      </c>
      <c r="AM1624" s="9">
        <v>0.29445200959700002</v>
      </c>
      <c r="AN1624" s="9">
        <v>1</v>
      </c>
      <c r="AO1624" s="9">
        <v>0</v>
      </c>
      <c r="AP1624" s="9">
        <v>0.3981369979894</v>
      </c>
      <c r="AQ1624" s="9">
        <v>0.22522260077549999</v>
      </c>
      <c r="AR1624" s="9">
        <v>0.29589802829950002</v>
      </c>
      <c r="AS1624" s="9">
        <v>0.4070138726468</v>
      </c>
      <c r="AT1624" s="9">
        <v>0.27455527870559998</v>
      </c>
      <c r="AU1624" s="9">
        <v>0.24399193980369999</v>
      </c>
      <c r="AV1624" s="9">
        <v>0.53862070459830003</v>
      </c>
      <c r="AW1624" s="9">
        <v>0.1779671376201</v>
      </c>
      <c r="AX1624" s="9">
        <v>0</v>
      </c>
      <c r="AY1624" s="9">
        <v>0</v>
      </c>
      <c r="AZ1624" s="9">
        <v>0.29589802829950002</v>
      </c>
    </row>
    <row r="1625" spans="1:52" x14ac:dyDescent="0.35">
      <c r="A1625" t="s">
        <v>845</v>
      </c>
      <c r="B1625" s="9">
        <v>0.28590846368150002</v>
      </c>
      <c r="C1625" s="9">
        <v>0.3348371477457</v>
      </c>
      <c r="D1625" s="9">
        <v>0.2238311995026</v>
      </c>
      <c r="E1625" s="9">
        <v>0.25638218288460002</v>
      </c>
      <c r="F1625" s="9">
        <v>0.28263468832600003</v>
      </c>
      <c r="G1625" s="9">
        <v>0.52491344224960002</v>
      </c>
      <c r="H1625" s="9">
        <v>0.39561489178190001</v>
      </c>
      <c r="I1625" s="9">
        <v>0.35005053113779999</v>
      </c>
      <c r="J1625" s="9">
        <v>0</v>
      </c>
      <c r="K1625" s="9">
        <v>0.27867343329630001</v>
      </c>
      <c r="L1625" s="9">
        <v>0.25175028757340001</v>
      </c>
      <c r="M1625" s="9">
        <v>0.28683962710290001</v>
      </c>
      <c r="N1625" s="9">
        <v>0.34944543295910002</v>
      </c>
      <c r="O1625" s="9">
        <v>0.20350240060540001</v>
      </c>
      <c r="P1625" s="9">
        <v>0.3664772228523</v>
      </c>
      <c r="Q1625" s="9">
        <v>0.27200005206490002</v>
      </c>
      <c r="R1625" s="9">
        <v>0.3410696426864</v>
      </c>
      <c r="S1625" s="9">
        <v>0.23562962995780001</v>
      </c>
      <c r="T1625" s="9">
        <v>0.21132810333140001</v>
      </c>
      <c r="U1625" s="9">
        <v>0.21683747009580001</v>
      </c>
      <c r="V1625" s="9">
        <v>0.57227329718240005</v>
      </c>
      <c r="W1625" s="9">
        <v>0.70778831606000003</v>
      </c>
      <c r="X1625" s="9">
        <v>0.15334818296800001</v>
      </c>
      <c r="Y1625" s="9">
        <v>0.2931888117782</v>
      </c>
      <c r="Z1625" s="9">
        <v>0.76868425646130001</v>
      </c>
      <c r="AA1625" s="9">
        <v>0.1276024079776</v>
      </c>
      <c r="AB1625" s="9">
        <v>0.14428562414099999</v>
      </c>
      <c r="AC1625" s="9">
        <v>7.1849112030029999E-2</v>
      </c>
      <c r="AD1625" s="9">
        <v>0</v>
      </c>
      <c r="AE1625" s="9">
        <v>0.27668891562409997</v>
      </c>
      <c r="AF1625" s="9">
        <v>0</v>
      </c>
      <c r="AG1625" s="9">
        <v>0</v>
      </c>
      <c r="AH1625" s="9">
        <v>0.48800693564719999</v>
      </c>
      <c r="AI1625" s="9">
        <v>0.22232286812970001</v>
      </c>
      <c r="AJ1625" s="9">
        <v>0.29263756733919999</v>
      </c>
      <c r="AK1625" s="9">
        <v>0.26620673841769998</v>
      </c>
      <c r="AL1625" s="9">
        <v>0.29974995098939999</v>
      </c>
      <c r="AM1625" s="9">
        <v>0.27695000620830001</v>
      </c>
      <c r="AN1625" s="9">
        <v>0.478263068194</v>
      </c>
      <c r="AO1625" s="9">
        <v>0.37545540609020001</v>
      </c>
      <c r="AP1625" s="9">
        <v>0.24125373985500001</v>
      </c>
      <c r="AQ1625" s="9">
        <v>0.30282222476960002</v>
      </c>
      <c r="AR1625" s="9">
        <v>0.28621184396729998</v>
      </c>
      <c r="AS1625" s="9">
        <v>0.27615579876579999</v>
      </c>
      <c r="AT1625" s="9">
        <v>0.31857102654449998</v>
      </c>
      <c r="AU1625" s="9">
        <v>0.29682356030309998</v>
      </c>
      <c r="AV1625" s="9">
        <v>0</v>
      </c>
      <c r="AW1625" s="9">
        <v>0</v>
      </c>
      <c r="AX1625" s="9">
        <v>0.2726218877453</v>
      </c>
      <c r="AY1625" s="9">
        <v>0.27668891562409997</v>
      </c>
      <c r="AZ1625" s="9">
        <v>0.28621184396729998</v>
      </c>
    </row>
    <row r="1626" spans="1:52" x14ac:dyDescent="0.35">
      <c r="A1626" t="s">
        <v>846</v>
      </c>
      <c r="B1626" s="9">
        <v>9.4910499776740001E-2</v>
      </c>
      <c r="C1626" s="9">
        <v>8.7104718137040002E-2</v>
      </c>
      <c r="D1626" s="9">
        <v>0.10481392510360001</v>
      </c>
      <c r="E1626" s="9">
        <v>0.16030408402820001</v>
      </c>
      <c r="F1626" s="9">
        <v>0.2041046653925</v>
      </c>
      <c r="G1626" s="9">
        <v>0</v>
      </c>
      <c r="H1626" s="9">
        <v>0.1089259249999</v>
      </c>
      <c r="I1626" s="9">
        <v>0.1770198270627</v>
      </c>
      <c r="J1626" s="9">
        <v>8.8289377064249996E-2</v>
      </c>
      <c r="K1626" s="9">
        <v>0</v>
      </c>
      <c r="L1626" s="9">
        <v>9.8075079621379999E-2</v>
      </c>
      <c r="M1626" s="9">
        <v>0.27710220766470001</v>
      </c>
      <c r="N1626" s="9">
        <v>2.502482763737E-2</v>
      </c>
      <c r="O1626" s="9">
        <v>0</v>
      </c>
      <c r="P1626" s="9">
        <v>3.777122085088E-2</v>
      </c>
      <c r="Q1626" s="9">
        <v>0.17318953035160001</v>
      </c>
      <c r="R1626" s="9">
        <v>7.4189029787110006E-2</v>
      </c>
      <c r="S1626" s="9">
        <v>0.1883555090738</v>
      </c>
      <c r="T1626" s="9">
        <v>0.10106851756769999</v>
      </c>
      <c r="U1626" s="9">
        <v>0.1208572352628</v>
      </c>
      <c r="V1626" s="9">
        <v>0</v>
      </c>
      <c r="W1626" s="9">
        <v>0.24960553372909999</v>
      </c>
      <c r="X1626" s="9">
        <v>0.1074335834</v>
      </c>
      <c r="Y1626" s="9">
        <v>3.6446467459530001E-2</v>
      </c>
      <c r="Z1626" s="9">
        <v>0</v>
      </c>
      <c r="AA1626" s="9">
        <v>0</v>
      </c>
      <c r="AB1626" s="11">
        <v>0.56939986592830005</v>
      </c>
      <c r="AC1626" s="9">
        <v>0.40316159262869999</v>
      </c>
      <c r="AD1626" s="9">
        <v>0.49179427725329999</v>
      </c>
      <c r="AE1626" s="9">
        <v>0.1943712187095</v>
      </c>
      <c r="AF1626" s="9">
        <v>0.18182645367149999</v>
      </c>
      <c r="AG1626" s="9">
        <v>0</v>
      </c>
      <c r="AH1626" s="9">
        <v>0.13364837904160001</v>
      </c>
      <c r="AI1626" s="9">
        <v>0.1403941916442</v>
      </c>
      <c r="AJ1626" s="9">
        <v>0.1165707765104</v>
      </c>
      <c r="AK1626" s="9">
        <v>0.30796935038739998</v>
      </c>
      <c r="AL1626" s="9">
        <v>0.17891128734</v>
      </c>
      <c r="AM1626" s="9">
        <v>0.20273944158400001</v>
      </c>
      <c r="AN1626" s="9">
        <v>0</v>
      </c>
      <c r="AO1626" s="9">
        <v>0</v>
      </c>
      <c r="AP1626" s="9">
        <v>7.0489788088200001E-2</v>
      </c>
      <c r="AQ1626" s="9">
        <v>0.1078527482261</v>
      </c>
      <c r="AR1626" s="9">
        <v>9.7862920965260003E-2</v>
      </c>
      <c r="AS1626" s="9">
        <v>0</v>
      </c>
      <c r="AT1626" s="9">
        <v>8.0688421377690001E-2</v>
      </c>
      <c r="AU1626" s="9">
        <v>0.1079382720469</v>
      </c>
      <c r="AV1626" s="9">
        <v>0</v>
      </c>
      <c r="AW1626" s="9">
        <v>0.18182645367149999</v>
      </c>
      <c r="AX1626" s="9">
        <v>0</v>
      </c>
      <c r="AY1626" s="9">
        <v>0.1943712187095</v>
      </c>
      <c r="AZ1626" s="9">
        <v>9.7862920965260003E-2</v>
      </c>
    </row>
    <row r="1627" spans="1:52" x14ac:dyDescent="0.35">
      <c r="A1627" t="s">
        <v>847</v>
      </c>
      <c r="B1627" s="9">
        <v>0.22975139556160001</v>
      </c>
      <c r="C1627" s="9">
        <v>0.20501640265669999</v>
      </c>
      <c r="D1627" s="9">
        <v>0.26113341039370003</v>
      </c>
      <c r="E1627" s="9">
        <v>0.45358222136019999</v>
      </c>
      <c r="F1627" s="9">
        <v>6.3852082747849995E-2</v>
      </c>
      <c r="G1627" s="9">
        <v>0.1846531431973</v>
      </c>
      <c r="H1627" s="9">
        <v>0.1201844196376</v>
      </c>
      <c r="I1627" s="9">
        <v>0.1602641178177</v>
      </c>
      <c r="J1627" s="9">
        <v>0.47906828393169998</v>
      </c>
      <c r="K1627" s="9">
        <v>0.1259597367694</v>
      </c>
      <c r="L1627" s="9">
        <v>0.12217856253499999</v>
      </c>
      <c r="M1627" s="9">
        <v>7.3764547890269996E-2</v>
      </c>
      <c r="N1627" s="9">
        <v>0.29997110191350002</v>
      </c>
      <c r="O1627" s="9">
        <v>0.58217191155689996</v>
      </c>
      <c r="P1627" s="9">
        <v>0.1337684747375</v>
      </c>
      <c r="Q1627" s="9">
        <v>0.22264089255630001</v>
      </c>
      <c r="R1627" s="9">
        <v>0.15766877849819999</v>
      </c>
      <c r="S1627" s="9">
        <v>0.49548442133429998</v>
      </c>
      <c r="T1627" s="9">
        <v>0.26856661774349999</v>
      </c>
      <c r="U1627" s="9">
        <v>0.32001085104530003</v>
      </c>
      <c r="V1627" s="9">
        <v>0.19040697269529999</v>
      </c>
      <c r="W1627" s="9">
        <v>0</v>
      </c>
      <c r="X1627" s="9">
        <v>0.31843869532919999</v>
      </c>
      <c r="Y1627" s="9">
        <v>0.1877281662792</v>
      </c>
      <c r="Z1627" s="9">
        <v>0.23131574353869999</v>
      </c>
      <c r="AA1627" s="9">
        <v>0.42953968823799998</v>
      </c>
      <c r="AB1627" s="9">
        <v>0.17111159360629999</v>
      </c>
      <c r="AC1627" s="9">
        <v>0.1903818819865</v>
      </c>
      <c r="AD1627" s="9">
        <v>0.35048570576639998</v>
      </c>
      <c r="AE1627" s="9">
        <v>0.35105859394580002</v>
      </c>
      <c r="AF1627" s="9">
        <v>0.64020640870849999</v>
      </c>
      <c r="AG1627" s="9">
        <v>0.35138797291410001</v>
      </c>
      <c r="AH1627" s="9">
        <v>0</v>
      </c>
      <c r="AI1627" s="9">
        <v>0.2231100376014</v>
      </c>
      <c r="AJ1627" s="9">
        <v>0.1263169393811</v>
      </c>
      <c r="AK1627" s="9">
        <v>0.27035442468889997</v>
      </c>
      <c r="AL1627" s="9">
        <v>0.1643212247858</v>
      </c>
      <c r="AM1627" s="9">
        <v>7.9468801149749996E-2</v>
      </c>
      <c r="AN1627" s="9">
        <v>0</v>
      </c>
      <c r="AO1627" s="9">
        <v>0.62454459390979999</v>
      </c>
      <c r="AP1627" s="9">
        <v>0.2114089927766</v>
      </c>
      <c r="AQ1627" s="9">
        <v>0.34836585666749997</v>
      </c>
      <c r="AR1627" s="9">
        <v>0.227042594243</v>
      </c>
      <c r="AS1627" s="9">
        <v>0.31683032858740001</v>
      </c>
      <c r="AT1627" s="9">
        <v>0.19393988308390001</v>
      </c>
      <c r="AU1627" s="9">
        <v>0.23372231987889999</v>
      </c>
      <c r="AV1627" s="9">
        <v>0.46137929540169997</v>
      </c>
      <c r="AW1627" s="9">
        <v>0.64020640870849999</v>
      </c>
      <c r="AX1627" s="9">
        <v>0.31859520472160002</v>
      </c>
      <c r="AY1627" s="9">
        <v>0.35105859394580002</v>
      </c>
      <c r="AZ1627" s="9">
        <v>0.227042594243</v>
      </c>
    </row>
    <row r="1628" spans="1:52" x14ac:dyDescent="0.35">
      <c r="A1628" t="s">
        <v>848</v>
      </c>
      <c r="B1628" s="9">
        <v>0.14413219129909999</v>
      </c>
      <c r="C1628" s="9">
        <v>0.16281979855029999</v>
      </c>
      <c r="D1628" s="9">
        <v>0.12042267295840001</v>
      </c>
      <c r="E1628" s="9">
        <v>0</v>
      </c>
      <c r="F1628" s="11">
        <v>0.5133865257411</v>
      </c>
      <c r="G1628" s="9">
        <v>6.6769152191879996E-2</v>
      </c>
      <c r="H1628" s="9">
        <v>0.30511848360639998</v>
      </c>
      <c r="I1628" s="9">
        <v>0</v>
      </c>
      <c r="J1628" s="9">
        <v>0.11156169550430001</v>
      </c>
      <c r="K1628" s="9">
        <v>5.6220762162670003E-2</v>
      </c>
      <c r="L1628" s="9">
        <v>0.26326129702209999</v>
      </c>
      <c r="M1628" s="9">
        <v>0.19461192774360001</v>
      </c>
      <c r="N1628" s="9">
        <v>4.6273772474730003E-2</v>
      </c>
      <c r="O1628" s="9">
        <v>0</v>
      </c>
      <c r="P1628" s="9">
        <v>0.219852310414</v>
      </c>
      <c r="Q1628" s="9">
        <v>0.1665969997617</v>
      </c>
      <c r="R1628" s="9">
        <v>0.20553045293899999</v>
      </c>
      <c r="S1628" s="9">
        <v>0</v>
      </c>
      <c r="T1628" s="9">
        <v>8.6967650649340006E-2</v>
      </c>
      <c r="U1628" s="9">
        <v>6.7251330294920003E-2</v>
      </c>
      <c r="V1628" s="9">
        <v>0</v>
      </c>
      <c r="W1628" s="9">
        <v>0</v>
      </c>
      <c r="X1628" s="9">
        <v>0.12946015630230001</v>
      </c>
      <c r="Y1628" s="9">
        <v>0.27899246050499998</v>
      </c>
      <c r="Z1628" s="9">
        <v>0.1544436167396</v>
      </c>
      <c r="AA1628" s="9">
        <v>9.4157861406540005E-2</v>
      </c>
      <c r="AB1628" s="9">
        <v>0.52169050915339998</v>
      </c>
      <c r="AC1628" s="9">
        <v>0.22589583686619999</v>
      </c>
      <c r="AD1628" s="9">
        <v>0.22894110811179999</v>
      </c>
      <c r="AE1628" s="9">
        <v>0.1943712187095</v>
      </c>
      <c r="AF1628" s="9">
        <v>0</v>
      </c>
      <c r="AG1628" s="9">
        <v>0</v>
      </c>
      <c r="AH1628" s="9">
        <v>0.23485283652460001</v>
      </c>
      <c r="AI1628" s="9">
        <v>0.23705607845429999</v>
      </c>
      <c r="AJ1628" s="9">
        <v>0</v>
      </c>
      <c r="AK1628" s="9">
        <v>0.24347606768470001</v>
      </c>
      <c r="AL1628" s="9">
        <v>0.120609072001</v>
      </c>
      <c r="AM1628" s="9">
        <v>0.19941323011670001</v>
      </c>
      <c r="AN1628" s="9">
        <v>0</v>
      </c>
      <c r="AO1628" s="9">
        <v>0</v>
      </c>
      <c r="AP1628" s="9">
        <v>0.14329400639779999</v>
      </c>
      <c r="AQ1628" s="9">
        <v>9.2087360905010004E-2</v>
      </c>
      <c r="AR1628" s="9">
        <v>0.14861577253130001</v>
      </c>
      <c r="AS1628" s="9">
        <v>0</v>
      </c>
      <c r="AT1628" s="9">
        <v>0.16230671736140001</v>
      </c>
      <c r="AU1628" s="9">
        <v>0.16110564077350001</v>
      </c>
      <c r="AV1628" s="9">
        <v>0</v>
      </c>
      <c r="AW1628" s="9">
        <v>0</v>
      </c>
      <c r="AX1628" s="9">
        <v>0</v>
      </c>
      <c r="AY1628" s="9">
        <v>0.1943712187095</v>
      </c>
      <c r="AZ1628" s="9">
        <v>0.14861577253130001</v>
      </c>
    </row>
    <row r="1629" spans="1:52" x14ac:dyDescent="0.35">
      <c r="A1629" t="s">
        <v>595</v>
      </c>
      <c r="B1629" s="9">
        <v>2.7396337488990001E-2</v>
      </c>
      <c r="C1629" s="9">
        <v>0</v>
      </c>
      <c r="D1629" s="9">
        <v>6.215487866714E-2</v>
      </c>
      <c r="E1629" s="9">
        <v>7.5772829551650003E-2</v>
      </c>
      <c r="F1629" s="9">
        <v>0</v>
      </c>
      <c r="G1629" s="9">
        <v>8.6058308431679997E-2</v>
      </c>
      <c r="H1629" s="9">
        <v>4.0130985644510002E-2</v>
      </c>
      <c r="I1629" s="9">
        <v>0</v>
      </c>
      <c r="J1629" s="9">
        <v>0</v>
      </c>
      <c r="K1629" s="9">
        <v>0</v>
      </c>
      <c r="L1629" s="9">
        <v>4.3549409049600002E-2</v>
      </c>
      <c r="M1629" s="9">
        <v>0</v>
      </c>
      <c r="N1629" s="9">
        <v>3.5784931558989999E-2</v>
      </c>
      <c r="O1629" s="9">
        <v>0</v>
      </c>
      <c r="P1629" s="9">
        <v>3.7294540539110001E-2</v>
      </c>
      <c r="Q1629" s="9">
        <v>0</v>
      </c>
      <c r="R1629" s="9">
        <v>2.7264985032730001E-2</v>
      </c>
      <c r="S1629" s="9">
        <v>0</v>
      </c>
      <c r="T1629" s="9">
        <v>3.5640917689059998E-2</v>
      </c>
      <c r="U1629" s="9">
        <v>2.7560812665680001E-2</v>
      </c>
      <c r="V1629" s="9">
        <v>0</v>
      </c>
      <c r="W1629" s="9">
        <v>0</v>
      </c>
      <c r="X1629" s="9">
        <v>0</v>
      </c>
      <c r="Y1629" s="9">
        <v>6.9113650754039996E-2</v>
      </c>
      <c r="Z1629" s="9">
        <v>0</v>
      </c>
      <c r="AA1629" s="9">
        <v>0</v>
      </c>
      <c r="AB1629" s="9">
        <v>0</v>
      </c>
      <c r="AC1629" s="9">
        <v>0</v>
      </c>
      <c r="AD1629" s="9">
        <v>0</v>
      </c>
      <c r="AE1629" s="9">
        <v>0.17788127172070001</v>
      </c>
      <c r="AF1629" s="9">
        <v>0</v>
      </c>
      <c r="AG1629" s="9">
        <v>0</v>
      </c>
      <c r="AH1629" s="9">
        <v>0</v>
      </c>
      <c r="AI1629" s="9">
        <v>0</v>
      </c>
      <c r="AJ1629" s="9">
        <v>0</v>
      </c>
      <c r="AK1629" s="9">
        <v>9.8729620652600006E-2</v>
      </c>
      <c r="AL1629" s="9">
        <v>0</v>
      </c>
      <c r="AM1629" s="9">
        <v>8.2433179681710003E-2</v>
      </c>
      <c r="AN1629" s="9">
        <v>0</v>
      </c>
      <c r="AO1629" s="9">
        <v>0</v>
      </c>
      <c r="AP1629" s="9">
        <v>2.9411386189820001E-2</v>
      </c>
      <c r="AQ1629" s="9">
        <v>0</v>
      </c>
      <c r="AR1629" s="9">
        <v>2.8248566983940002E-2</v>
      </c>
      <c r="AS1629" s="9">
        <v>0</v>
      </c>
      <c r="AT1629" s="9">
        <v>2.1515978121599999E-2</v>
      </c>
      <c r="AU1629" s="9">
        <v>1.9120831562280002E-2</v>
      </c>
      <c r="AV1629" s="9">
        <v>0</v>
      </c>
      <c r="AW1629" s="9">
        <v>0</v>
      </c>
      <c r="AX1629" s="11">
        <v>0.40878290753309998</v>
      </c>
      <c r="AY1629" s="9">
        <v>0.17788127172070001</v>
      </c>
      <c r="AZ1629" s="9">
        <v>2.8248566983940002E-2</v>
      </c>
    </row>
    <row r="1630" spans="1:52" x14ac:dyDescent="0.35">
      <c r="A1630" t="s">
        <v>391</v>
      </c>
      <c r="B1630" s="9">
        <v>1</v>
      </c>
      <c r="C1630" s="9">
        <v>1</v>
      </c>
      <c r="D1630" s="9">
        <v>1</v>
      </c>
      <c r="E1630" s="9">
        <v>1</v>
      </c>
      <c r="F1630" s="9">
        <v>1</v>
      </c>
      <c r="G1630" s="9">
        <v>1</v>
      </c>
      <c r="H1630" s="9">
        <v>1</v>
      </c>
      <c r="I1630" s="9">
        <v>1</v>
      </c>
      <c r="J1630" s="9">
        <v>1</v>
      </c>
      <c r="K1630" s="9">
        <v>1</v>
      </c>
      <c r="L1630" s="9">
        <v>1</v>
      </c>
      <c r="M1630" s="9">
        <v>1</v>
      </c>
      <c r="N1630" s="9">
        <v>1</v>
      </c>
      <c r="O1630" s="9">
        <v>1</v>
      </c>
      <c r="P1630" s="9">
        <v>1</v>
      </c>
      <c r="Q1630" s="9">
        <v>1</v>
      </c>
      <c r="R1630" s="9">
        <v>1</v>
      </c>
      <c r="S1630" s="9">
        <v>1</v>
      </c>
      <c r="T1630" s="9">
        <v>1</v>
      </c>
      <c r="U1630" s="9">
        <v>1</v>
      </c>
      <c r="V1630" s="9">
        <v>1</v>
      </c>
      <c r="W1630" s="9">
        <v>1</v>
      </c>
      <c r="X1630" s="9">
        <v>1</v>
      </c>
      <c r="Y1630" s="9">
        <v>1</v>
      </c>
      <c r="Z1630" s="9">
        <v>1</v>
      </c>
      <c r="AA1630" s="9">
        <v>1</v>
      </c>
      <c r="AB1630" s="9">
        <v>1</v>
      </c>
      <c r="AC1630" s="9">
        <v>1</v>
      </c>
      <c r="AD1630" s="9">
        <v>1</v>
      </c>
      <c r="AE1630" s="9">
        <v>1</v>
      </c>
      <c r="AF1630" s="9">
        <v>1</v>
      </c>
      <c r="AG1630" s="9">
        <v>1</v>
      </c>
      <c r="AH1630" s="9">
        <v>1</v>
      </c>
      <c r="AI1630" s="9">
        <v>1</v>
      </c>
      <c r="AJ1630" s="9">
        <v>1</v>
      </c>
      <c r="AK1630" s="9">
        <v>1</v>
      </c>
      <c r="AL1630" s="9">
        <v>1</v>
      </c>
      <c r="AM1630" s="9">
        <v>1</v>
      </c>
      <c r="AN1630" s="9">
        <v>1</v>
      </c>
      <c r="AO1630" s="9">
        <v>1</v>
      </c>
      <c r="AP1630" s="9">
        <v>1</v>
      </c>
      <c r="AQ1630" s="9">
        <v>1</v>
      </c>
      <c r="AR1630" s="9">
        <v>1</v>
      </c>
      <c r="AS1630" s="9">
        <v>1</v>
      </c>
      <c r="AT1630" s="9">
        <v>1</v>
      </c>
      <c r="AU1630" s="9">
        <v>1</v>
      </c>
      <c r="AV1630" s="9">
        <v>1</v>
      </c>
      <c r="AW1630" s="9">
        <v>1</v>
      </c>
      <c r="AX1630" s="9">
        <v>1</v>
      </c>
      <c r="AY1630" s="9">
        <v>1</v>
      </c>
      <c r="AZ1630" s="9">
        <v>1</v>
      </c>
    </row>
    <row r="1631" spans="1:52" x14ac:dyDescent="0.35">
      <c r="A1631" t="s">
        <v>341</v>
      </c>
      <c r="B1631" s="6">
        <v>73</v>
      </c>
      <c r="C1631" s="6">
        <v>37</v>
      </c>
      <c r="D1631" s="6">
        <v>36</v>
      </c>
      <c r="E1631" s="6">
        <v>19</v>
      </c>
      <c r="F1631" s="6">
        <v>10</v>
      </c>
      <c r="G1631" s="6">
        <v>13</v>
      </c>
      <c r="H1631" s="6">
        <v>23</v>
      </c>
      <c r="I1631" s="6">
        <v>6</v>
      </c>
      <c r="J1631" s="6">
        <v>8</v>
      </c>
      <c r="K1631" s="6">
        <v>17</v>
      </c>
      <c r="L1631" s="6">
        <v>24</v>
      </c>
      <c r="M1631" s="6">
        <v>14</v>
      </c>
      <c r="N1631" s="6">
        <v>24</v>
      </c>
      <c r="O1631" s="6">
        <v>11</v>
      </c>
      <c r="P1631" s="6">
        <v>25</v>
      </c>
      <c r="Q1631" s="6">
        <v>15</v>
      </c>
      <c r="R1631" s="6">
        <v>40</v>
      </c>
      <c r="S1631" s="6">
        <v>8</v>
      </c>
      <c r="T1631" s="6">
        <v>25</v>
      </c>
      <c r="U1631" s="6">
        <v>33</v>
      </c>
      <c r="V1631" s="6">
        <v>8</v>
      </c>
      <c r="W1631" s="6">
        <v>6</v>
      </c>
      <c r="X1631" s="6">
        <v>17</v>
      </c>
      <c r="Y1631" s="6">
        <v>13</v>
      </c>
      <c r="Z1631" s="6">
        <v>5</v>
      </c>
      <c r="AA1631" s="6">
        <v>9</v>
      </c>
      <c r="AB1631" s="6">
        <v>6</v>
      </c>
      <c r="AC1631" s="6">
        <v>9</v>
      </c>
      <c r="AD1631" s="6">
        <v>5</v>
      </c>
      <c r="AE1631" s="6">
        <v>6</v>
      </c>
      <c r="AF1631" s="6">
        <v>6</v>
      </c>
      <c r="AG1631" s="6">
        <v>4</v>
      </c>
      <c r="AH1631" s="6">
        <v>5</v>
      </c>
      <c r="AI1631" s="6">
        <v>31</v>
      </c>
      <c r="AJ1631" s="6">
        <v>18</v>
      </c>
      <c r="AK1631" s="6">
        <v>10</v>
      </c>
      <c r="AL1631" s="6">
        <v>15</v>
      </c>
      <c r="AM1631" s="6">
        <v>14</v>
      </c>
      <c r="AN1631" s="6">
        <v>3</v>
      </c>
      <c r="AO1631" s="6">
        <v>3</v>
      </c>
      <c r="AP1631" s="6">
        <v>38</v>
      </c>
      <c r="AQ1631" s="6">
        <v>36</v>
      </c>
      <c r="AR1631" s="6">
        <v>70</v>
      </c>
      <c r="AS1631" s="6">
        <v>3</v>
      </c>
      <c r="AT1631" s="6">
        <v>50</v>
      </c>
      <c r="AU1631" s="6">
        <v>57</v>
      </c>
      <c r="AV1631" s="6">
        <v>2</v>
      </c>
      <c r="AW1631" s="6">
        <v>6</v>
      </c>
      <c r="AX1631" s="6">
        <v>3</v>
      </c>
      <c r="AY1631" s="6">
        <v>6</v>
      </c>
      <c r="AZ1631" s="6">
        <v>70</v>
      </c>
    </row>
    <row r="1632" spans="1:52" x14ac:dyDescent="0.35">
      <c r="A1632" t="s">
        <v>849</v>
      </c>
    </row>
    <row r="1633" spans="1:52" x14ac:dyDescent="0.35">
      <c r="A1633" t="s">
        <v>343</v>
      </c>
    </row>
    <row r="1637" spans="1:52" x14ac:dyDescent="0.35">
      <c r="A1637" s="3" t="s">
        <v>337</v>
      </c>
    </row>
    <row r="1638" spans="1:52" x14ac:dyDescent="0.35">
      <c r="A1638" t="s">
        <v>154</v>
      </c>
    </row>
    <row r="1639" spans="1:52" ht="130.5" x14ac:dyDescent="0.35">
      <c r="A1639" s="4" t="s">
        <v>393</v>
      </c>
      <c r="B1639" s="4" t="s">
        <v>344</v>
      </c>
      <c r="C1639" s="4" t="s">
        <v>345</v>
      </c>
      <c r="D1639" s="4" t="s">
        <v>346</v>
      </c>
      <c r="E1639" s="4" t="s">
        <v>347</v>
      </c>
      <c r="F1639" s="4" t="s">
        <v>348</v>
      </c>
      <c r="G1639" s="4" t="s">
        <v>349</v>
      </c>
      <c r="H1639" s="4" t="s">
        <v>350</v>
      </c>
      <c r="I1639" s="4" t="s">
        <v>351</v>
      </c>
      <c r="J1639" s="4" t="s">
        <v>352</v>
      </c>
      <c r="K1639" s="4" t="s">
        <v>353</v>
      </c>
      <c r="L1639" s="4" t="s">
        <v>354</v>
      </c>
      <c r="M1639" s="4" t="s">
        <v>355</v>
      </c>
      <c r="N1639" s="4" t="s">
        <v>356</v>
      </c>
      <c r="O1639" s="4" t="s">
        <v>357</v>
      </c>
      <c r="P1639" s="4" t="s">
        <v>358</v>
      </c>
      <c r="Q1639" s="4" t="s">
        <v>359</v>
      </c>
      <c r="R1639" s="4" t="s">
        <v>360</v>
      </c>
      <c r="S1639" s="4" t="s">
        <v>361</v>
      </c>
      <c r="T1639" s="4" t="s">
        <v>362</v>
      </c>
      <c r="U1639" s="4" t="s">
        <v>363</v>
      </c>
      <c r="V1639" s="4" t="s">
        <v>364</v>
      </c>
      <c r="W1639" s="4" t="s">
        <v>365</v>
      </c>
      <c r="X1639" s="4" t="s">
        <v>366</v>
      </c>
      <c r="Y1639" s="4" t="s">
        <v>367</v>
      </c>
      <c r="Z1639" s="4" t="s">
        <v>368</v>
      </c>
      <c r="AA1639" s="4" t="s">
        <v>369</v>
      </c>
      <c r="AB1639" s="4" t="s">
        <v>370</v>
      </c>
      <c r="AC1639" s="4" t="s">
        <v>371</v>
      </c>
      <c r="AD1639" s="4" t="s">
        <v>372</v>
      </c>
      <c r="AE1639" s="4" t="s">
        <v>373</v>
      </c>
      <c r="AF1639" s="4" t="s">
        <v>374</v>
      </c>
      <c r="AG1639" s="4" t="s">
        <v>375</v>
      </c>
      <c r="AH1639" s="4" t="s">
        <v>376</v>
      </c>
      <c r="AI1639" s="4" t="s">
        <v>377</v>
      </c>
      <c r="AJ1639" s="4" t="s">
        <v>378</v>
      </c>
      <c r="AK1639" s="4" t="s">
        <v>379</v>
      </c>
      <c r="AL1639" s="4" t="s">
        <v>380</v>
      </c>
      <c r="AM1639" s="4" t="s">
        <v>381</v>
      </c>
      <c r="AN1639" s="4" t="s">
        <v>382</v>
      </c>
      <c r="AO1639" s="4" t="s">
        <v>383</v>
      </c>
      <c r="AP1639" s="4" t="s">
        <v>384</v>
      </c>
      <c r="AQ1639" s="4" t="s">
        <v>385</v>
      </c>
      <c r="AR1639" s="4" t="s">
        <v>386</v>
      </c>
      <c r="AS1639" s="4" t="s">
        <v>387</v>
      </c>
      <c r="AT1639" s="4" t="s">
        <v>182</v>
      </c>
      <c r="AU1639" s="4" t="s">
        <v>388</v>
      </c>
      <c r="AV1639" s="4" t="s">
        <v>298</v>
      </c>
      <c r="AW1639" s="4" t="s">
        <v>389</v>
      </c>
      <c r="AX1639" s="4" t="s">
        <v>299</v>
      </c>
      <c r="AY1639" s="4" t="s">
        <v>390</v>
      </c>
      <c r="AZ1639" s="4" t="s">
        <v>391</v>
      </c>
    </row>
    <row r="1640" spans="1:52" x14ac:dyDescent="0.35">
      <c r="A1640" t="s">
        <v>611</v>
      </c>
      <c r="B1640" s="9">
        <v>4.1475017440820001E-2</v>
      </c>
      <c r="C1640" s="9">
        <v>2.9058728828620001E-2</v>
      </c>
      <c r="D1640" s="9">
        <v>5.425084358671E-2</v>
      </c>
      <c r="E1640" s="9">
        <v>7.7725179882230003E-2</v>
      </c>
      <c r="F1640" s="9">
        <v>0</v>
      </c>
      <c r="G1640" s="9">
        <v>5.9064924708010003E-2</v>
      </c>
      <c r="H1640" s="9">
        <v>2.5793028460050001E-2</v>
      </c>
      <c r="I1640" s="9">
        <v>0.13343026025400001</v>
      </c>
      <c r="J1640" s="9">
        <v>0</v>
      </c>
      <c r="K1640" s="9">
        <v>0</v>
      </c>
      <c r="L1640" s="9">
        <v>7.7839586522220006E-2</v>
      </c>
      <c r="M1640" s="9">
        <v>0</v>
      </c>
      <c r="N1640" s="9">
        <v>5.8871145561210002E-2</v>
      </c>
      <c r="O1640" s="9">
        <v>0</v>
      </c>
      <c r="P1640" s="9">
        <v>3.23651398992E-2</v>
      </c>
      <c r="Q1640" s="9">
        <v>5.5581341722609999E-2</v>
      </c>
      <c r="R1640" s="9">
        <v>3.6416592038239999E-2</v>
      </c>
      <c r="S1640" s="9">
        <v>5.9992368954939999E-2</v>
      </c>
      <c r="T1640" s="9">
        <v>4.1147180602719997E-2</v>
      </c>
      <c r="U1640" s="9">
        <v>4.8688282256129999E-2</v>
      </c>
      <c r="V1640" s="9">
        <v>0</v>
      </c>
      <c r="W1640" s="9">
        <v>0</v>
      </c>
      <c r="X1640" s="9">
        <v>0</v>
      </c>
      <c r="Y1640" s="9">
        <v>6.041467477523E-2</v>
      </c>
      <c r="Z1640" s="9">
        <v>0</v>
      </c>
      <c r="AA1640" s="9">
        <v>0</v>
      </c>
      <c r="AB1640" s="9">
        <v>0</v>
      </c>
      <c r="AC1640" s="9">
        <v>0</v>
      </c>
      <c r="AD1640" s="9">
        <v>0</v>
      </c>
      <c r="AE1640" s="9">
        <v>9.1932676733579993E-2</v>
      </c>
      <c r="AF1640" s="9">
        <v>5.7889999582299997E-2</v>
      </c>
      <c r="AH1640" s="9">
        <v>0</v>
      </c>
      <c r="AI1640" s="9">
        <v>7.4452298602429995E-2</v>
      </c>
      <c r="AJ1640" s="9">
        <v>0</v>
      </c>
      <c r="AK1640" s="9">
        <v>1.826189672738E-2</v>
      </c>
      <c r="AL1640" s="9">
        <v>2.3119988736019999E-2</v>
      </c>
      <c r="AM1640" s="9">
        <v>0</v>
      </c>
      <c r="AN1640" s="9">
        <v>0</v>
      </c>
      <c r="AO1640" s="9">
        <v>0</v>
      </c>
      <c r="AP1640" s="9">
        <v>4.8060487095349998E-2</v>
      </c>
      <c r="AQ1640" s="9">
        <v>2.5489192386320001E-2</v>
      </c>
      <c r="AR1640" s="9">
        <v>4.0788721282040002E-2</v>
      </c>
      <c r="AS1640" s="9">
        <v>4.9965053719629997E-2</v>
      </c>
      <c r="AT1640" s="9">
        <v>2.7240681094040001E-2</v>
      </c>
      <c r="AU1640" s="9">
        <v>2.4679776363289999E-2</v>
      </c>
      <c r="AV1640" s="9">
        <v>9.9558311015500001E-2</v>
      </c>
      <c r="AW1640" s="9">
        <v>5.7889999582299997E-2</v>
      </c>
      <c r="AX1640" s="9">
        <v>0.10703700868840001</v>
      </c>
      <c r="AY1640" s="9">
        <v>9.1932676733579993E-2</v>
      </c>
      <c r="AZ1640" s="9">
        <v>4.0820310695089998E-2</v>
      </c>
    </row>
    <row r="1641" spans="1:52" x14ac:dyDescent="0.35">
      <c r="A1641" t="s">
        <v>612</v>
      </c>
      <c r="B1641" s="9">
        <v>0.23869712493539999</v>
      </c>
      <c r="C1641" s="9">
        <v>0.24191270612999999</v>
      </c>
      <c r="D1641" s="9">
        <v>0.23364283743540001</v>
      </c>
      <c r="E1641" s="9">
        <v>0.1493650806689</v>
      </c>
      <c r="F1641" s="9">
        <v>0.13332803844339999</v>
      </c>
      <c r="G1641" s="9">
        <v>0.23941336579040001</v>
      </c>
      <c r="H1641" s="9">
        <v>0.17965437985470001</v>
      </c>
      <c r="I1641" s="9">
        <v>0.26018999606549997</v>
      </c>
      <c r="J1641" s="9">
        <v>0.39301087355469999</v>
      </c>
      <c r="K1641" s="9">
        <v>0.32804333544269998</v>
      </c>
      <c r="L1641" s="9">
        <v>0.21762041399759999</v>
      </c>
      <c r="M1641" s="9">
        <v>0.2577483451914</v>
      </c>
      <c r="N1641" s="9">
        <v>0.27370187358519998</v>
      </c>
      <c r="O1641" s="9">
        <v>0.2049710619957</v>
      </c>
      <c r="P1641" s="9">
        <v>0.24913326068130001</v>
      </c>
      <c r="Q1641" s="9">
        <v>0.24525578715499999</v>
      </c>
      <c r="R1641" s="9">
        <v>0.24845660398559999</v>
      </c>
      <c r="S1641" s="9">
        <v>0.1675085606593</v>
      </c>
      <c r="T1641" s="9">
        <v>0.26298685386679999</v>
      </c>
      <c r="U1641" s="9">
        <v>0.22478020390850001</v>
      </c>
      <c r="V1641" s="9">
        <v>5.7904808934420002E-2</v>
      </c>
      <c r="W1641" s="9">
        <v>0.33830417559890003</v>
      </c>
      <c r="X1641" s="9">
        <v>0.2414583097836</v>
      </c>
      <c r="Y1641" s="9">
        <v>0.23886482729569999</v>
      </c>
      <c r="Z1641" s="9">
        <v>0.14409237422080001</v>
      </c>
      <c r="AA1641" s="9">
        <v>0.32530787077200002</v>
      </c>
      <c r="AB1641" s="9">
        <v>7.6191529200449998E-2</v>
      </c>
      <c r="AC1641" s="9">
        <v>0.32070981520089997</v>
      </c>
      <c r="AD1641" s="9">
        <v>0.1124080600598</v>
      </c>
      <c r="AE1641" s="9">
        <v>0.2648905347064</v>
      </c>
      <c r="AF1641" s="9">
        <v>0.25295126608649998</v>
      </c>
      <c r="AH1641" s="9">
        <v>6.5197694946120002E-2</v>
      </c>
      <c r="AI1641" s="10">
        <v>6.7736197585479996E-2</v>
      </c>
      <c r="AJ1641" s="11">
        <v>0.46789056392380002</v>
      </c>
      <c r="AK1641" s="9">
        <v>0.36026843563139999</v>
      </c>
      <c r="AL1641" s="9">
        <v>0.164634458815</v>
      </c>
      <c r="AM1641" s="9">
        <v>0.24582503756470001</v>
      </c>
      <c r="AN1641" s="9">
        <v>0</v>
      </c>
      <c r="AO1641" s="9">
        <v>0</v>
      </c>
      <c r="AP1641" s="9">
        <v>0.30167397561589998</v>
      </c>
      <c r="AQ1641" s="9">
        <v>0.25409222071859999</v>
      </c>
      <c r="AR1641" s="9">
        <v>0.23916730239020001</v>
      </c>
      <c r="AS1641" s="9">
        <v>0.23288065110270001</v>
      </c>
      <c r="AT1641" s="9">
        <v>0.2417378565586</v>
      </c>
      <c r="AU1641" s="9">
        <v>0.2298680839342</v>
      </c>
      <c r="AV1641" s="9">
        <v>0.43502160999329997</v>
      </c>
      <c r="AW1641" s="9">
        <v>0.25295126608649998</v>
      </c>
      <c r="AX1641" s="9">
        <v>0.2557474398954</v>
      </c>
      <c r="AY1641" s="9">
        <v>0.2648905347064</v>
      </c>
      <c r="AZ1641" s="9">
        <v>0.23857806454239999</v>
      </c>
    </row>
    <row r="1642" spans="1:52" x14ac:dyDescent="0.35">
      <c r="A1642" t="s">
        <v>613</v>
      </c>
      <c r="B1642" s="9">
        <v>0.32732888023380002</v>
      </c>
      <c r="C1642" s="9">
        <v>0.37759199042739999</v>
      </c>
      <c r="D1642" s="9">
        <v>0.27676206061390002</v>
      </c>
      <c r="E1642" s="9">
        <v>0.44696130686340002</v>
      </c>
      <c r="F1642" s="9">
        <v>0.55067596684779996</v>
      </c>
      <c r="G1642" s="9">
        <v>0.29770257552980001</v>
      </c>
      <c r="H1642" s="9">
        <v>0.4402051601184</v>
      </c>
      <c r="I1642" s="9">
        <v>0.29999073491529998</v>
      </c>
      <c r="J1642" s="9">
        <v>0.23145054240189999</v>
      </c>
      <c r="K1642" s="10">
        <v>2.7007963972100001E-2</v>
      </c>
      <c r="L1642" s="9">
        <v>0.23727745804100001</v>
      </c>
      <c r="M1642" s="9">
        <v>0.47549505308509998</v>
      </c>
      <c r="N1642" s="9">
        <v>0.35980020741199997</v>
      </c>
      <c r="O1642" s="9">
        <v>0.26992830129329998</v>
      </c>
      <c r="P1642" s="9">
        <v>0.3726313757229</v>
      </c>
      <c r="Q1642" s="9">
        <v>0.23076593260430001</v>
      </c>
      <c r="R1642" s="9">
        <v>0.34787448149240002</v>
      </c>
      <c r="S1642" s="9">
        <v>0.34706114889419998</v>
      </c>
      <c r="T1642" s="9">
        <v>0.26532244887869999</v>
      </c>
      <c r="U1642" s="9">
        <v>0.29803105514540001</v>
      </c>
      <c r="V1642" s="11">
        <v>0.7818435250279</v>
      </c>
      <c r="W1642" s="9">
        <v>0.49620133942209999</v>
      </c>
      <c r="X1642" s="9">
        <v>0.59888070292380002</v>
      </c>
      <c r="Y1642" s="9">
        <v>0.26248734924259998</v>
      </c>
      <c r="Z1642" s="9">
        <v>0.62694151066089998</v>
      </c>
      <c r="AA1642" s="9">
        <v>0.30601253850729998</v>
      </c>
      <c r="AB1642" s="9">
        <v>0.49744382582390001</v>
      </c>
      <c r="AC1642" s="9">
        <v>0.48233768127109999</v>
      </c>
      <c r="AD1642" s="9">
        <v>0.41712356747279999</v>
      </c>
      <c r="AE1642" s="9">
        <v>0.11005207077909999</v>
      </c>
      <c r="AF1642" s="9">
        <v>0.3510794523904</v>
      </c>
      <c r="AH1642" s="9">
        <v>0.4094825631256</v>
      </c>
      <c r="AI1642" s="9">
        <v>0.38812606494410001</v>
      </c>
      <c r="AJ1642" s="9">
        <v>0.27488527204430002</v>
      </c>
      <c r="AK1642" s="9">
        <v>0.41028351492280002</v>
      </c>
      <c r="AL1642" s="9">
        <v>0.34249372005439999</v>
      </c>
      <c r="AM1642" s="9">
        <v>0.36743263567680001</v>
      </c>
      <c r="AN1642" s="9">
        <v>0.46932997847680002</v>
      </c>
      <c r="AO1642" s="9">
        <v>0.50955961901570002</v>
      </c>
      <c r="AP1642" s="9">
        <v>0.2571671952497</v>
      </c>
      <c r="AQ1642" s="9">
        <v>0.38213086767179999</v>
      </c>
      <c r="AR1642" s="9">
        <v>0.32396706414109999</v>
      </c>
      <c r="AS1642" s="9">
        <v>0.36891725316189999</v>
      </c>
      <c r="AT1642" s="9">
        <v>0.37064733740830003</v>
      </c>
      <c r="AU1642" s="9">
        <v>0.39595219692959999</v>
      </c>
      <c r="AV1642" s="9">
        <v>0.1002342736949</v>
      </c>
      <c r="AW1642" s="9">
        <v>0.3510794523904</v>
      </c>
      <c r="AX1642" s="9">
        <v>4.0448446672010002E-2</v>
      </c>
      <c r="AY1642" s="9">
        <v>0.11005207077909999</v>
      </c>
      <c r="AZ1642" s="9">
        <v>0.32421796510299999</v>
      </c>
    </row>
    <row r="1643" spans="1:52" x14ac:dyDescent="0.35">
      <c r="A1643" t="s">
        <v>614</v>
      </c>
      <c r="B1643" s="9">
        <v>0.18168620880059999</v>
      </c>
      <c r="C1643" s="9">
        <v>0.13033827814830001</v>
      </c>
      <c r="D1643" s="9">
        <v>0.234544658607</v>
      </c>
      <c r="E1643" s="9">
        <v>0.22145260801300001</v>
      </c>
      <c r="F1643" s="9">
        <v>0.17726160537880001</v>
      </c>
      <c r="G1643" s="9">
        <v>0.1376356388286</v>
      </c>
      <c r="H1643" s="9">
        <v>0.15995736452789999</v>
      </c>
      <c r="I1643" s="9">
        <v>0.1174112293955</v>
      </c>
      <c r="J1643" s="9">
        <v>0.23646592682789999</v>
      </c>
      <c r="K1643" s="9">
        <v>0.25333018994239997</v>
      </c>
      <c r="L1643" s="9">
        <v>0.2427219159315</v>
      </c>
      <c r="M1643" s="9">
        <v>0.1034656132934</v>
      </c>
      <c r="N1643" s="9">
        <v>0.11674443159179999</v>
      </c>
      <c r="O1643" s="9">
        <v>0.25506033174589998</v>
      </c>
      <c r="P1643" s="9">
        <v>0.16802516733949999</v>
      </c>
      <c r="Q1643" s="9">
        <v>0.26272843274219998</v>
      </c>
      <c r="R1643" s="9">
        <v>0.18455180464679999</v>
      </c>
      <c r="S1643" s="9">
        <v>0.1616860646818</v>
      </c>
      <c r="T1643" s="9">
        <v>0.18821621982389999</v>
      </c>
      <c r="U1643" s="9">
        <v>0.1775998973405</v>
      </c>
      <c r="V1643" s="9">
        <v>0.12549879202729999</v>
      </c>
      <c r="W1643" s="9">
        <v>0.16549448497890001</v>
      </c>
      <c r="X1643" s="9">
        <v>5.6140567387569999E-2</v>
      </c>
      <c r="Y1643" s="9">
        <v>0.1481231834908</v>
      </c>
      <c r="Z1643" s="9">
        <v>0.22293395888760001</v>
      </c>
      <c r="AA1643" s="9">
        <v>0.1584969699406</v>
      </c>
      <c r="AB1643" s="9">
        <v>4.4084186355719999E-2</v>
      </c>
      <c r="AC1643" s="9">
        <v>0.10661934583139999</v>
      </c>
      <c r="AD1643" s="9">
        <v>0.1530288021855</v>
      </c>
      <c r="AE1643" s="9">
        <v>0.32958368726909998</v>
      </c>
      <c r="AF1643" s="9">
        <v>0.1724471718469</v>
      </c>
      <c r="AH1643" s="9">
        <v>0.26580480584920002</v>
      </c>
      <c r="AI1643" s="9">
        <v>0.17960367811460001</v>
      </c>
      <c r="AJ1643" s="9">
        <v>0.1416794869687</v>
      </c>
      <c r="AK1643" s="9">
        <v>0.1244232957061</v>
      </c>
      <c r="AL1643" s="9">
        <v>0.3199852865178</v>
      </c>
      <c r="AM1643" s="9">
        <v>0.19348775320450001</v>
      </c>
      <c r="AN1643" s="9">
        <v>0</v>
      </c>
      <c r="AO1643" s="9">
        <v>0</v>
      </c>
      <c r="AP1643" s="9">
        <v>0.2070053829282</v>
      </c>
      <c r="AQ1643" s="9">
        <v>0.13613090131069999</v>
      </c>
      <c r="AR1643" s="9">
        <v>0.1777622606001</v>
      </c>
      <c r="AS1643" s="9">
        <v>0.23022860868459999</v>
      </c>
      <c r="AT1643" s="9">
        <v>0.13253019487510001</v>
      </c>
      <c r="AU1643" s="9">
        <v>0.1333483932948</v>
      </c>
      <c r="AV1643" s="9">
        <v>0.19675093788</v>
      </c>
      <c r="AW1643" s="9">
        <v>0.1724471718469</v>
      </c>
      <c r="AX1643" s="9">
        <v>0.35978474085110002</v>
      </c>
      <c r="AY1643" s="9">
        <v>0.32958368726909998</v>
      </c>
      <c r="AZ1643" s="9">
        <v>0.17789993114479999</v>
      </c>
    </row>
    <row r="1644" spans="1:52" x14ac:dyDescent="0.35">
      <c r="A1644" t="s">
        <v>615</v>
      </c>
      <c r="B1644" s="9">
        <v>0.2123435361189</v>
      </c>
      <c r="C1644" s="9">
        <v>0.2202931265801</v>
      </c>
      <c r="D1644" s="9">
        <v>0.20471935907120001</v>
      </c>
      <c r="E1644" s="9">
        <v>0.11851681317689999</v>
      </c>
      <c r="F1644" s="9">
        <v>0.13032698513249999</v>
      </c>
      <c r="G1644" s="9">
        <v>0.2661834951432</v>
      </c>
      <c r="H1644" s="9">
        <v>0.18965408741039999</v>
      </c>
      <c r="I1644" s="9">
        <v>0.18897777936970001</v>
      </c>
      <c r="J1644" s="9">
        <v>0.1390726572155</v>
      </c>
      <c r="K1644" s="9">
        <v>0.40758706430640002</v>
      </c>
      <c r="L1644" s="9">
        <v>0.23162250575339999</v>
      </c>
      <c r="M1644" s="9">
        <v>0.15171884732989999</v>
      </c>
      <c r="N1644" s="9">
        <v>0.19088234184979999</v>
      </c>
      <c r="O1644" s="9">
        <v>0.27911480254929999</v>
      </c>
      <c r="P1644" s="9">
        <v>0.1978193481628</v>
      </c>
      <c r="Q1644" s="9">
        <v>0.12589532342939999</v>
      </c>
      <c r="R1644" s="9">
        <v>0.18526790903980001</v>
      </c>
      <c r="S1644" s="9">
        <v>0.26375185680980001</v>
      </c>
      <c r="T1644" s="9">
        <v>0.24241490757469999</v>
      </c>
      <c r="U1644" s="9">
        <v>0.25095311372829998</v>
      </c>
      <c r="V1644" s="9">
        <v>3.4752874010350002E-2</v>
      </c>
      <c r="W1644" s="9">
        <v>0</v>
      </c>
      <c r="X1644" s="9">
        <v>0.10352041990499999</v>
      </c>
      <c r="Y1644" s="9">
        <v>0.2810965861143</v>
      </c>
      <c r="Z1644" s="9">
        <v>0.13255720971330001</v>
      </c>
      <c r="AA1644" s="9">
        <v>0.1732659890246</v>
      </c>
      <c r="AB1644" s="9">
        <v>0.32964729124910003</v>
      </c>
      <c r="AC1644" s="9">
        <v>9.0333157696560001E-2</v>
      </c>
      <c r="AD1644" s="9">
        <v>0.31149897932269999</v>
      </c>
      <c r="AE1644" s="9">
        <v>0.2035410305118</v>
      </c>
      <c r="AF1644" s="9">
        <v>9.7939532168819995E-2</v>
      </c>
      <c r="AH1644" s="9">
        <v>0.15605104241119999</v>
      </c>
      <c r="AI1644" s="9">
        <v>0.27353011010119999</v>
      </c>
      <c r="AJ1644" s="9">
        <v>0.11284376303</v>
      </c>
      <c r="AK1644" s="9">
        <v>8.6762857012340003E-2</v>
      </c>
      <c r="AL1644" s="9">
        <v>0.12817473541810001</v>
      </c>
      <c r="AM1644" s="9">
        <v>0.193254573554</v>
      </c>
      <c r="AN1644" s="9">
        <v>0.53067002152319998</v>
      </c>
      <c r="AO1644" s="9">
        <v>0</v>
      </c>
      <c r="AP1644" s="9">
        <v>0.19201631869909999</v>
      </c>
      <c r="AQ1644" s="9">
        <v>0.17025229132950001</v>
      </c>
      <c r="AR1644" s="9">
        <v>0.20856081931770001</v>
      </c>
      <c r="AS1644" s="9">
        <v>0.2591387898361</v>
      </c>
      <c r="AT1644" s="9">
        <v>0.230928712684</v>
      </c>
      <c r="AU1644" s="9">
        <v>0.2092190340333</v>
      </c>
      <c r="AV1644" s="9">
        <v>0.16843486741630001</v>
      </c>
      <c r="AW1644" s="9">
        <v>9.7939532168819995E-2</v>
      </c>
      <c r="AX1644" s="9">
        <v>0.23698236389300001</v>
      </c>
      <c r="AY1644" s="9">
        <v>0.2035410305118</v>
      </c>
      <c r="AZ1644" s="9">
        <v>0.20872234225</v>
      </c>
    </row>
    <row r="1645" spans="1:52" x14ac:dyDescent="0.35">
      <c r="A1645" t="s">
        <v>595</v>
      </c>
      <c r="B1645" s="9">
        <v>1.497941141452E-2</v>
      </c>
      <c r="C1645" s="9">
        <v>8.209899452299E-3</v>
      </c>
      <c r="D1645" s="9">
        <v>2.1927194799889999E-2</v>
      </c>
      <c r="E1645" s="9">
        <v>2.916084649256E-2</v>
      </c>
      <c r="F1645" s="9">
        <v>3.088127483967E-2</v>
      </c>
      <c r="G1645" s="9">
        <v>0</v>
      </c>
      <c r="H1645" s="9">
        <v>1.7395748450530001E-2</v>
      </c>
      <c r="I1645" s="9">
        <v>0</v>
      </c>
      <c r="J1645" s="9">
        <v>0</v>
      </c>
      <c r="K1645" s="9">
        <v>2.680916759226E-2</v>
      </c>
      <c r="L1645" s="9">
        <v>2.4427981446749999E-2</v>
      </c>
      <c r="M1645" s="9">
        <v>1.15721411003E-2</v>
      </c>
      <c r="N1645" s="9">
        <v>0</v>
      </c>
      <c r="O1645" s="9">
        <v>2.305309999312E-2</v>
      </c>
      <c r="P1645" s="9">
        <v>0</v>
      </c>
      <c r="Q1645" s="9">
        <v>7.9773182346509999E-2</v>
      </c>
      <c r="R1645" s="9">
        <v>1.39211931699E-2</v>
      </c>
      <c r="S1645" s="9">
        <v>0</v>
      </c>
      <c r="T1645" s="9">
        <v>2.748805744271E-2</v>
      </c>
      <c r="U1645" s="9">
        <v>1.6488420211389999E-2</v>
      </c>
      <c r="V1645" s="9">
        <v>0</v>
      </c>
      <c r="W1645" s="9">
        <v>0</v>
      </c>
      <c r="X1645" s="9">
        <v>0</v>
      </c>
      <c r="Y1645" s="9">
        <v>9.0133790812730007E-3</v>
      </c>
      <c r="Z1645" s="9">
        <v>0</v>
      </c>
      <c r="AA1645" s="9">
        <v>3.6916631755539997E-2</v>
      </c>
      <c r="AB1645" s="9">
        <v>5.2633167370789997E-2</v>
      </c>
      <c r="AC1645" s="9">
        <v>0</v>
      </c>
      <c r="AD1645" s="9">
        <v>5.5649580426379998E-2</v>
      </c>
      <c r="AE1645" s="9">
        <v>0</v>
      </c>
      <c r="AF1645" s="9">
        <v>6.7692577925040007E-2</v>
      </c>
      <c r="AH1645" s="9">
        <v>0.1034638936678</v>
      </c>
      <c r="AI1645" s="9">
        <v>1.6551650652109999E-2</v>
      </c>
      <c r="AJ1645" s="9">
        <v>2.915144190094E-2</v>
      </c>
      <c r="AK1645" s="9">
        <v>0</v>
      </c>
      <c r="AL1645" s="9">
        <v>4.793420523302E-2</v>
      </c>
      <c r="AM1645" s="9">
        <v>0</v>
      </c>
      <c r="AN1645" s="9">
        <v>0</v>
      </c>
      <c r="AO1645" s="11">
        <v>0.49044038098429998</v>
      </c>
      <c r="AP1645" s="9">
        <v>4.3559895384640002E-3</v>
      </c>
      <c r="AQ1645" s="9">
        <v>3.1904526583020003E-2</v>
      </c>
      <c r="AR1645" s="9">
        <v>1.6190279328019998E-2</v>
      </c>
      <c r="AS1645" s="9">
        <v>0</v>
      </c>
      <c r="AT1645" s="9">
        <v>6.5057327448929999E-3</v>
      </c>
      <c r="AU1645" s="9">
        <v>1.5621423537719999E-2</v>
      </c>
      <c r="AV1645" s="9">
        <v>0</v>
      </c>
      <c r="AW1645" s="9">
        <v>6.7692577925040007E-2</v>
      </c>
      <c r="AX1645" s="9">
        <v>0</v>
      </c>
      <c r="AY1645" s="9">
        <v>0</v>
      </c>
      <c r="AZ1645" s="9">
        <v>1.6202818123180002E-2</v>
      </c>
    </row>
    <row r="1646" spans="1:52" x14ac:dyDescent="0.35">
      <c r="A1646" t="s">
        <v>391</v>
      </c>
      <c r="B1646" s="9">
        <v>1</v>
      </c>
      <c r="C1646" s="9">
        <v>1</v>
      </c>
      <c r="D1646" s="9">
        <v>1</v>
      </c>
      <c r="E1646" s="9">
        <v>1</v>
      </c>
      <c r="F1646" s="9">
        <v>1</v>
      </c>
      <c r="G1646" s="9">
        <v>1</v>
      </c>
      <c r="H1646" s="9">
        <v>1</v>
      </c>
      <c r="I1646" s="9">
        <v>1</v>
      </c>
      <c r="J1646" s="9">
        <v>1</v>
      </c>
      <c r="K1646" s="9">
        <v>1</v>
      </c>
      <c r="L1646" s="9">
        <v>1</v>
      </c>
      <c r="M1646" s="9">
        <v>1</v>
      </c>
      <c r="N1646" s="9">
        <v>1</v>
      </c>
      <c r="O1646" s="9">
        <v>1</v>
      </c>
      <c r="P1646" s="9">
        <v>1</v>
      </c>
      <c r="Q1646" s="9">
        <v>1</v>
      </c>
      <c r="R1646" s="9">
        <v>1</v>
      </c>
      <c r="S1646" s="9">
        <v>1</v>
      </c>
      <c r="T1646" s="9">
        <v>1</v>
      </c>
      <c r="U1646" s="9">
        <v>1</v>
      </c>
      <c r="V1646" s="9">
        <v>1</v>
      </c>
      <c r="W1646" s="9">
        <v>1</v>
      </c>
      <c r="X1646" s="9">
        <v>1</v>
      </c>
      <c r="Y1646" s="9">
        <v>1</v>
      </c>
      <c r="Z1646" s="9">
        <v>1</v>
      </c>
      <c r="AA1646" s="9">
        <v>1</v>
      </c>
      <c r="AB1646" s="9">
        <v>1</v>
      </c>
      <c r="AC1646" s="9">
        <v>1</v>
      </c>
      <c r="AD1646" s="9">
        <v>1</v>
      </c>
      <c r="AE1646" s="9">
        <v>1</v>
      </c>
      <c r="AF1646" s="9">
        <v>1</v>
      </c>
      <c r="AH1646" s="9">
        <v>1</v>
      </c>
      <c r="AI1646" s="9">
        <v>1</v>
      </c>
      <c r="AJ1646" s="9">
        <v>1</v>
      </c>
      <c r="AK1646" s="9">
        <v>1</v>
      </c>
      <c r="AL1646" s="9">
        <v>1</v>
      </c>
      <c r="AM1646" s="9">
        <v>1</v>
      </c>
      <c r="AN1646" s="9">
        <v>1</v>
      </c>
      <c r="AO1646" s="9">
        <v>1</v>
      </c>
      <c r="AP1646" s="9">
        <v>1</v>
      </c>
      <c r="AQ1646" s="9">
        <v>1</v>
      </c>
      <c r="AR1646" s="9">
        <v>1</v>
      </c>
      <c r="AS1646" s="9">
        <v>1</v>
      </c>
      <c r="AT1646" s="9">
        <v>1</v>
      </c>
      <c r="AU1646" s="9">
        <v>1</v>
      </c>
      <c r="AV1646" s="9">
        <v>1</v>
      </c>
      <c r="AW1646" s="9">
        <v>1</v>
      </c>
      <c r="AX1646" s="9">
        <v>1</v>
      </c>
      <c r="AY1646" s="9">
        <v>1</v>
      </c>
      <c r="AZ1646" s="9">
        <v>1</v>
      </c>
    </row>
    <row r="1647" spans="1:52" x14ac:dyDescent="0.35">
      <c r="A1647" t="s">
        <v>341</v>
      </c>
      <c r="B1647" s="6">
        <v>175</v>
      </c>
      <c r="C1647" s="6">
        <v>87</v>
      </c>
      <c r="D1647" s="6">
        <v>86</v>
      </c>
      <c r="E1647" s="6">
        <v>27</v>
      </c>
      <c r="F1647" s="6">
        <v>31</v>
      </c>
      <c r="G1647" s="6">
        <v>41</v>
      </c>
      <c r="H1647" s="6">
        <v>72</v>
      </c>
      <c r="I1647" s="6">
        <v>27</v>
      </c>
      <c r="J1647" s="6">
        <v>17</v>
      </c>
      <c r="K1647" s="6">
        <v>32</v>
      </c>
      <c r="L1647" s="6">
        <v>51</v>
      </c>
      <c r="M1647" s="6">
        <v>36</v>
      </c>
      <c r="N1647" s="6">
        <v>53</v>
      </c>
      <c r="O1647" s="6">
        <v>35</v>
      </c>
      <c r="P1647" s="6">
        <v>73</v>
      </c>
      <c r="Q1647" s="6">
        <v>24</v>
      </c>
      <c r="R1647" s="6">
        <v>97</v>
      </c>
      <c r="S1647" s="6">
        <v>33</v>
      </c>
      <c r="T1647" s="6">
        <v>45</v>
      </c>
      <c r="U1647" s="6">
        <v>78</v>
      </c>
      <c r="V1647" s="6">
        <v>17</v>
      </c>
      <c r="W1647" s="6">
        <v>9</v>
      </c>
      <c r="X1647" s="6">
        <v>7</v>
      </c>
      <c r="Y1647" s="6">
        <v>51</v>
      </c>
      <c r="Z1647" s="6">
        <v>9</v>
      </c>
      <c r="AA1647" s="6">
        <v>20</v>
      </c>
      <c r="AB1647" s="6">
        <v>10</v>
      </c>
      <c r="AC1647" s="6">
        <v>16</v>
      </c>
      <c r="AD1647" s="6">
        <v>25</v>
      </c>
      <c r="AE1647" s="6">
        <v>22</v>
      </c>
      <c r="AF1647" s="6">
        <v>20</v>
      </c>
      <c r="AG1647" s="6">
        <v>0</v>
      </c>
      <c r="AH1647" s="6">
        <v>9</v>
      </c>
      <c r="AI1647" s="6">
        <v>62</v>
      </c>
      <c r="AJ1647" s="6">
        <v>45</v>
      </c>
      <c r="AK1647" s="6">
        <v>28</v>
      </c>
      <c r="AL1647" s="6">
        <v>43</v>
      </c>
      <c r="AM1647" s="6">
        <v>32</v>
      </c>
      <c r="AN1647" s="6">
        <v>2</v>
      </c>
      <c r="AO1647" s="6">
        <v>2</v>
      </c>
      <c r="AP1647" s="6">
        <v>97</v>
      </c>
      <c r="AQ1647" s="6">
        <v>83</v>
      </c>
      <c r="AR1647" s="6">
        <v>159</v>
      </c>
      <c r="AS1647" s="6">
        <v>16</v>
      </c>
      <c r="AT1647" s="6">
        <v>108</v>
      </c>
      <c r="AU1647" s="6">
        <v>121</v>
      </c>
      <c r="AV1647" s="6">
        <v>11</v>
      </c>
      <c r="AW1647" s="6">
        <v>20</v>
      </c>
      <c r="AX1647" s="6">
        <v>18</v>
      </c>
      <c r="AY1647" s="6">
        <v>22</v>
      </c>
      <c r="AZ1647" s="6">
        <v>158</v>
      </c>
    </row>
    <row r="1648" spans="1:52" x14ac:dyDescent="0.35">
      <c r="A1648" t="s">
        <v>850</v>
      </c>
    </row>
    <row r="1649" spans="1:52" x14ac:dyDescent="0.35">
      <c r="A1649" t="s">
        <v>343</v>
      </c>
    </row>
    <row r="1653" spans="1:52" x14ac:dyDescent="0.35">
      <c r="A1653" s="3" t="s">
        <v>337</v>
      </c>
    </row>
    <row r="1654" spans="1:52" x14ac:dyDescent="0.35">
      <c r="A1654" t="s">
        <v>156</v>
      </c>
    </row>
    <row r="1655" spans="1:52" ht="130.5" x14ac:dyDescent="0.35">
      <c r="A1655" s="4" t="s">
        <v>393</v>
      </c>
      <c r="B1655" s="4" t="s">
        <v>344</v>
      </c>
      <c r="C1655" s="4" t="s">
        <v>345</v>
      </c>
      <c r="D1655" s="4" t="s">
        <v>346</v>
      </c>
      <c r="E1655" s="4" t="s">
        <v>347</v>
      </c>
      <c r="F1655" s="4" t="s">
        <v>348</v>
      </c>
      <c r="G1655" s="4" t="s">
        <v>349</v>
      </c>
      <c r="H1655" s="4" t="s">
        <v>350</v>
      </c>
      <c r="I1655" s="4" t="s">
        <v>351</v>
      </c>
      <c r="J1655" s="4" t="s">
        <v>352</v>
      </c>
      <c r="K1655" s="4" t="s">
        <v>353</v>
      </c>
      <c r="L1655" s="4" t="s">
        <v>354</v>
      </c>
      <c r="M1655" s="4" t="s">
        <v>355</v>
      </c>
      <c r="N1655" s="4" t="s">
        <v>356</v>
      </c>
      <c r="O1655" s="4" t="s">
        <v>357</v>
      </c>
      <c r="P1655" s="4" t="s">
        <v>358</v>
      </c>
      <c r="Q1655" s="4" t="s">
        <v>359</v>
      </c>
      <c r="R1655" s="4" t="s">
        <v>360</v>
      </c>
      <c r="S1655" s="4" t="s">
        <v>361</v>
      </c>
      <c r="T1655" s="4" t="s">
        <v>362</v>
      </c>
      <c r="U1655" s="4" t="s">
        <v>363</v>
      </c>
      <c r="V1655" s="4" t="s">
        <v>364</v>
      </c>
      <c r="W1655" s="4" t="s">
        <v>365</v>
      </c>
      <c r="X1655" s="4" t="s">
        <v>366</v>
      </c>
      <c r="Y1655" s="4" t="s">
        <v>367</v>
      </c>
      <c r="Z1655" s="4" t="s">
        <v>368</v>
      </c>
      <c r="AA1655" s="4" t="s">
        <v>369</v>
      </c>
      <c r="AB1655" s="4" t="s">
        <v>370</v>
      </c>
      <c r="AC1655" s="4" t="s">
        <v>371</v>
      </c>
      <c r="AD1655" s="4" t="s">
        <v>372</v>
      </c>
      <c r="AE1655" s="4" t="s">
        <v>373</v>
      </c>
      <c r="AF1655" s="4" t="s">
        <v>374</v>
      </c>
      <c r="AG1655" s="4" t="s">
        <v>375</v>
      </c>
      <c r="AH1655" s="4" t="s">
        <v>376</v>
      </c>
      <c r="AI1655" s="4" t="s">
        <v>377</v>
      </c>
      <c r="AJ1655" s="4" t="s">
        <v>378</v>
      </c>
      <c r="AK1655" s="4" t="s">
        <v>379</v>
      </c>
      <c r="AL1655" s="4" t="s">
        <v>380</v>
      </c>
      <c r="AM1655" s="4" t="s">
        <v>381</v>
      </c>
      <c r="AN1655" s="4" t="s">
        <v>382</v>
      </c>
      <c r="AO1655" s="4" t="s">
        <v>383</v>
      </c>
      <c r="AP1655" s="4" t="s">
        <v>384</v>
      </c>
      <c r="AQ1655" s="4" t="s">
        <v>385</v>
      </c>
      <c r="AR1655" s="4" t="s">
        <v>386</v>
      </c>
      <c r="AS1655" s="4" t="s">
        <v>387</v>
      </c>
      <c r="AT1655" s="4" t="s">
        <v>182</v>
      </c>
      <c r="AU1655" s="4" t="s">
        <v>388</v>
      </c>
      <c r="AV1655" s="4" t="s">
        <v>298</v>
      </c>
      <c r="AW1655" s="4" t="s">
        <v>389</v>
      </c>
      <c r="AX1655" s="4" t="s">
        <v>299</v>
      </c>
      <c r="AY1655" s="4" t="s">
        <v>390</v>
      </c>
      <c r="AZ1655" s="4" t="s">
        <v>391</v>
      </c>
    </row>
    <row r="1656" spans="1:52" x14ac:dyDescent="0.35">
      <c r="A1656" t="s">
        <v>617</v>
      </c>
      <c r="B1656" s="9">
        <v>2.2288359372160001E-2</v>
      </c>
      <c r="C1656" s="9">
        <v>0</v>
      </c>
      <c r="D1656" s="9">
        <v>4.8448638251609999E-2</v>
      </c>
      <c r="E1656" s="9">
        <v>0</v>
      </c>
      <c r="F1656" s="9">
        <v>0</v>
      </c>
      <c r="G1656" s="9">
        <v>0</v>
      </c>
      <c r="H1656" s="9">
        <v>0</v>
      </c>
      <c r="I1656" s="9">
        <v>2.2982687679710002E-2</v>
      </c>
      <c r="J1656" s="9">
        <v>0</v>
      </c>
      <c r="K1656" s="9">
        <v>8.4376233147769999E-2</v>
      </c>
      <c r="L1656" s="9">
        <v>0</v>
      </c>
      <c r="M1656" s="9">
        <v>0</v>
      </c>
      <c r="N1656" s="9">
        <v>2.6546998305970002E-2</v>
      </c>
      <c r="O1656" s="9">
        <v>6.5030840268839998E-2</v>
      </c>
      <c r="P1656" s="9">
        <v>2.4169031906070001E-2</v>
      </c>
      <c r="Q1656" s="9">
        <v>0</v>
      </c>
      <c r="R1656" s="9">
        <v>1.3443865136519999E-2</v>
      </c>
      <c r="S1656" s="9">
        <v>0</v>
      </c>
      <c r="T1656" s="9">
        <v>5.9333882365440002E-2</v>
      </c>
      <c r="U1656" s="9">
        <v>3.1933451250600001E-2</v>
      </c>
      <c r="V1656" s="9">
        <v>5.7412116758800001E-2</v>
      </c>
      <c r="W1656" s="9">
        <v>0</v>
      </c>
      <c r="X1656" s="9">
        <v>0</v>
      </c>
      <c r="Y1656" s="9">
        <v>0</v>
      </c>
      <c r="Z1656" s="9">
        <v>4.2100414010899999E-2</v>
      </c>
      <c r="AA1656" s="9">
        <v>3.4693869477800003E-2</v>
      </c>
      <c r="AB1656" s="9">
        <v>0</v>
      </c>
      <c r="AC1656" s="9">
        <v>0</v>
      </c>
      <c r="AD1656" s="9">
        <v>0</v>
      </c>
      <c r="AE1656" s="9">
        <v>9.2758438644099994E-2</v>
      </c>
      <c r="AF1656" s="9">
        <v>0</v>
      </c>
      <c r="AH1656" s="9">
        <v>0</v>
      </c>
      <c r="AI1656" s="9">
        <v>0</v>
      </c>
      <c r="AJ1656" s="9">
        <v>0</v>
      </c>
      <c r="AK1656" s="9">
        <v>0</v>
      </c>
      <c r="AL1656" s="9">
        <v>2.3997724459570002E-2</v>
      </c>
      <c r="AM1656" s="9">
        <v>5.4235271003519998E-2</v>
      </c>
      <c r="AN1656" s="11">
        <v>0.30663040910080003</v>
      </c>
      <c r="AO1656" s="9">
        <v>0</v>
      </c>
      <c r="AP1656" s="9">
        <v>1.194792373952E-2</v>
      </c>
      <c r="AQ1656" s="9">
        <v>0</v>
      </c>
      <c r="AR1656" s="9">
        <v>2.520775809554E-2</v>
      </c>
      <c r="AS1656" s="9">
        <v>0</v>
      </c>
      <c r="AT1656" s="9">
        <v>2.1590540804320001E-2</v>
      </c>
      <c r="AU1656" s="9">
        <v>2.9653188890939999E-2</v>
      </c>
      <c r="AV1656" s="9">
        <v>0</v>
      </c>
      <c r="AW1656" s="9">
        <v>0</v>
      </c>
      <c r="AX1656" s="9">
        <v>0</v>
      </c>
      <c r="AY1656" s="9">
        <v>9.2758438644099994E-2</v>
      </c>
      <c r="AZ1656" s="9">
        <v>2.5238488020830001E-2</v>
      </c>
    </row>
    <row r="1657" spans="1:52" x14ac:dyDescent="0.35">
      <c r="A1657" t="s">
        <v>618</v>
      </c>
      <c r="B1657" s="9">
        <v>4.7404282460330002E-2</v>
      </c>
      <c r="C1657" s="9">
        <v>4.1252388795399997E-2</v>
      </c>
      <c r="D1657" s="9">
        <v>5.4795063376739998E-2</v>
      </c>
      <c r="E1657" s="9">
        <v>0</v>
      </c>
      <c r="F1657" s="9">
        <v>0</v>
      </c>
      <c r="G1657" s="9">
        <v>0.1226908184616</v>
      </c>
      <c r="H1657" s="9">
        <v>5.32708821372E-2</v>
      </c>
      <c r="I1657" s="9">
        <v>9.9375643963290003E-2</v>
      </c>
      <c r="J1657" s="9">
        <v>0</v>
      </c>
      <c r="K1657" s="9">
        <v>0</v>
      </c>
      <c r="L1657" s="9">
        <v>4.9119138627739999E-2</v>
      </c>
      <c r="M1657" s="9">
        <v>8.9897734720569999E-2</v>
      </c>
      <c r="N1657" s="9">
        <v>1.8650231613419999E-2</v>
      </c>
      <c r="O1657" s="9">
        <v>4.2735823433309998E-2</v>
      </c>
      <c r="P1657" s="9">
        <v>2.1996749240200002E-2</v>
      </c>
      <c r="Q1657" s="9">
        <v>6.1884845790189998E-2</v>
      </c>
      <c r="R1657" s="9">
        <v>3.9697354265719999E-2</v>
      </c>
      <c r="S1657" s="9">
        <v>0.12085046878279999</v>
      </c>
      <c r="T1657" s="9">
        <v>0</v>
      </c>
      <c r="U1657" s="9">
        <v>5.5808836588259997E-2</v>
      </c>
      <c r="V1657" s="9">
        <v>9.9496564257810005E-2</v>
      </c>
      <c r="W1657" s="9">
        <v>0</v>
      </c>
      <c r="X1657" s="9">
        <v>0</v>
      </c>
      <c r="Y1657" s="9">
        <v>0.1489863855545</v>
      </c>
      <c r="Z1657" s="9">
        <v>0</v>
      </c>
      <c r="AA1657" s="9">
        <v>9.6156333353500004E-2</v>
      </c>
      <c r="AB1657" s="9">
        <v>1</v>
      </c>
      <c r="AC1657" s="9">
        <v>0</v>
      </c>
      <c r="AD1657" s="9">
        <v>7.3237631916230006E-2</v>
      </c>
      <c r="AE1657" s="9">
        <v>0</v>
      </c>
      <c r="AF1657" s="9">
        <v>0</v>
      </c>
      <c r="AH1657" s="9">
        <v>0</v>
      </c>
      <c r="AI1657" s="9">
        <v>2.0795844729439999E-2</v>
      </c>
      <c r="AJ1657" s="9">
        <v>2.0303347211489998E-2</v>
      </c>
      <c r="AK1657" s="9">
        <v>0</v>
      </c>
      <c r="AL1657" s="9">
        <v>3.4350346186789997E-2</v>
      </c>
      <c r="AM1657" s="9">
        <v>0.1173145769757</v>
      </c>
      <c r="AN1657" s="9">
        <v>0</v>
      </c>
      <c r="AO1657" s="9">
        <v>0</v>
      </c>
      <c r="AP1657" s="9">
        <v>5.2382363824140001E-2</v>
      </c>
      <c r="AQ1657" s="9">
        <v>6.6573935690909997E-2</v>
      </c>
      <c r="AR1657" s="9">
        <v>4.1300709194559998E-2</v>
      </c>
      <c r="AS1657" s="9">
        <v>9.4002451224530006E-2</v>
      </c>
      <c r="AT1657" s="9">
        <v>5.1614679799920002E-2</v>
      </c>
      <c r="AU1657" s="9">
        <v>4.8584159147919997E-2</v>
      </c>
      <c r="AV1657" s="9">
        <v>0</v>
      </c>
      <c r="AW1657" s="9">
        <v>0</v>
      </c>
      <c r="AX1657" s="9">
        <v>0</v>
      </c>
      <c r="AY1657" s="9">
        <v>0</v>
      </c>
      <c r="AZ1657" s="9">
        <v>4.1351057492209999E-2</v>
      </c>
    </row>
    <row r="1658" spans="1:52" x14ac:dyDescent="0.35">
      <c r="A1658" t="s">
        <v>619</v>
      </c>
      <c r="B1658" s="9">
        <v>0.23203739588469999</v>
      </c>
      <c r="C1658" s="9">
        <v>0.22380390855570001</v>
      </c>
      <c r="D1658" s="9">
        <v>0.2408392093349</v>
      </c>
      <c r="E1658" s="9">
        <v>0.26120700270199998</v>
      </c>
      <c r="F1658" s="9">
        <v>0.31204309077159997</v>
      </c>
      <c r="G1658" s="9">
        <v>0.16750254546150001</v>
      </c>
      <c r="H1658" s="9">
        <v>0.24928531924630001</v>
      </c>
      <c r="I1658" s="9">
        <v>0.26764899297310002</v>
      </c>
      <c r="J1658" s="9">
        <v>0</v>
      </c>
      <c r="K1658" s="9">
        <v>0.23423399278599999</v>
      </c>
      <c r="L1658" s="9">
        <v>0.2405847366693</v>
      </c>
      <c r="M1658" s="9">
        <v>0.29973574629010002</v>
      </c>
      <c r="N1658" s="9">
        <v>0.13761853736570001</v>
      </c>
      <c r="O1658" s="9">
        <v>0.27162237143349999</v>
      </c>
      <c r="P1658" s="9">
        <v>0.19153549059739999</v>
      </c>
      <c r="Q1658" s="9">
        <v>0.36096996814729998</v>
      </c>
      <c r="R1658" s="9">
        <v>0.26672315369029997</v>
      </c>
      <c r="S1658" s="9">
        <v>0.21694364044129999</v>
      </c>
      <c r="T1658" s="9">
        <v>0.17470699009599999</v>
      </c>
      <c r="U1658" s="9">
        <v>0.19421190671649999</v>
      </c>
      <c r="V1658" s="9">
        <v>0.32530675898470002</v>
      </c>
      <c r="W1658" s="9">
        <v>0</v>
      </c>
      <c r="X1658" s="9">
        <v>0.20413662155260001</v>
      </c>
      <c r="Y1658" s="9">
        <v>0.18495247812660001</v>
      </c>
      <c r="Z1658" s="9">
        <v>0.27174566404709999</v>
      </c>
      <c r="AA1658" s="9">
        <v>0.29328157928769999</v>
      </c>
      <c r="AB1658" s="9">
        <v>0</v>
      </c>
      <c r="AC1658" s="9">
        <v>0.245381120673</v>
      </c>
      <c r="AD1658" s="9">
        <v>0.49356378811379997</v>
      </c>
      <c r="AE1658" s="9">
        <v>0.24473856293140001</v>
      </c>
      <c r="AF1658" s="9">
        <v>0.24890124320990001</v>
      </c>
      <c r="AH1658" s="9">
        <v>0</v>
      </c>
      <c r="AI1658" s="9">
        <v>0.28028607863709998</v>
      </c>
      <c r="AJ1658" s="9">
        <v>0.2608570997802</v>
      </c>
      <c r="AK1658" s="9">
        <v>0.32524346482709998</v>
      </c>
      <c r="AL1658" s="9">
        <v>0.28691909821930001</v>
      </c>
      <c r="AM1658" s="9">
        <v>0.1311553008845</v>
      </c>
      <c r="AN1658" s="9">
        <v>0</v>
      </c>
      <c r="AO1658" s="9">
        <v>0</v>
      </c>
      <c r="AP1658" s="9">
        <v>0.21604782818429999</v>
      </c>
      <c r="AQ1658" s="9">
        <v>0.2201349905818</v>
      </c>
      <c r="AR1658" s="9">
        <v>0.2158637667853</v>
      </c>
      <c r="AS1658" s="9">
        <v>0.35551612964980001</v>
      </c>
      <c r="AT1658" s="9">
        <v>0.2304420017529</v>
      </c>
      <c r="AU1658" s="9">
        <v>0.2294269427731</v>
      </c>
      <c r="AV1658" s="9">
        <v>0.2072454680087</v>
      </c>
      <c r="AW1658" s="9">
        <v>0.24890124320990001</v>
      </c>
      <c r="AX1658" s="9">
        <v>0.21617507477260001</v>
      </c>
      <c r="AY1658" s="9">
        <v>0.24473856293140001</v>
      </c>
      <c r="AZ1658" s="9">
        <v>0.21612691900219999</v>
      </c>
    </row>
    <row r="1659" spans="1:52" x14ac:dyDescent="0.35">
      <c r="A1659" t="s">
        <v>620</v>
      </c>
      <c r="B1659" s="9">
        <v>0.1737026246767</v>
      </c>
      <c r="C1659" s="9">
        <v>0.21422828528570001</v>
      </c>
      <c r="D1659" s="9">
        <v>0.1270206580653</v>
      </c>
      <c r="E1659" s="9">
        <v>0.1147056013414</v>
      </c>
      <c r="F1659" s="9">
        <v>0.38328716523110001</v>
      </c>
      <c r="G1659" s="9">
        <v>0.142505777794</v>
      </c>
      <c r="H1659" s="9">
        <v>0.27874277411999998</v>
      </c>
      <c r="I1659" s="9">
        <v>8.344513029259E-2</v>
      </c>
      <c r="J1659" s="9">
        <v>5.1992684387339998E-2</v>
      </c>
      <c r="K1659" s="9">
        <v>0.23249698046780001</v>
      </c>
      <c r="L1659" s="9">
        <v>0.14733362027040001</v>
      </c>
      <c r="M1659" s="9">
        <v>0.17517800305949999</v>
      </c>
      <c r="N1659" s="9">
        <v>0.15826548880489999</v>
      </c>
      <c r="O1659" s="9">
        <v>0.2245265648724</v>
      </c>
      <c r="P1659" s="9">
        <v>0.1520047524924</v>
      </c>
      <c r="Q1659" s="9">
        <v>8.9006677228039996E-2</v>
      </c>
      <c r="R1659" s="9">
        <v>0.1240489425122</v>
      </c>
      <c r="S1659" s="9">
        <v>0.1923137173442</v>
      </c>
      <c r="T1659" s="9">
        <v>0.2583435510323</v>
      </c>
      <c r="U1659" s="9">
        <v>0.22785092460430001</v>
      </c>
      <c r="V1659" s="9">
        <v>0.16890288860950001</v>
      </c>
      <c r="W1659" s="9">
        <v>0</v>
      </c>
      <c r="X1659" s="9">
        <v>0.39641820758390001</v>
      </c>
      <c r="Y1659" s="9">
        <v>0.49896987151849997</v>
      </c>
      <c r="Z1659" s="9">
        <v>0.13404701379270001</v>
      </c>
      <c r="AA1659" s="9">
        <v>0.27996751788070001</v>
      </c>
      <c r="AB1659" s="9">
        <v>0</v>
      </c>
      <c r="AC1659" s="9">
        <v>0.16564421658090001</v>
      </c>
      <c r="AD1659" s="9">
        <v>0.2078534844778</v>
      </c>
      <c r="AE1659" s="9">
        <v>9.0644034466520002E-2</v>
      </c>
      <c r="AF1659" s="9">
        <v>0.13518447626839999</v>
      </c>
      <c r="AH1659" s="9">
        <v>0</v>
      </c>
      <c r="AI1659" s="9">
        <v>0.16319221956259999</v>
      </c>
      <c r="AJ1659" s="9">
        <v>0.1134253232627</v>
      </c>
      <c r="AK1659" s="9">
        <v>0.1237546665914</v>
      </c>
      <c r="AL1659" s="9">
        <v>0.21592743516640001</v>
      </c>
      <c r="AM1659" s="9">
        <v>7.6039551174540004E-2</v>
      </c>
      <c r="AN1659" s="9">
        <v>0.18674768213189999</v>
      </c>
      <c r="AO1659" s="9">
        <v>0</v>
      </c>
      <c r="AP1659" s="9">
        <v>0.18283342390580001</v>
      </c>
      <c r="AQ1659" s="9">
        <v>6.5236262653230001E-2</v>
      </c>
      <c r="AR1659" s="9">
        <v>0.16804964465069999</v>
      </c>
      <c r="AS1659" s="9">
        <v>0.21686070696740001</v>
      </c>
      <c r="AT1659" s="9">
        <v>0.1859525842494</v>
      </c>
      <c r="AU1659" s="9">
        <v>0.1841521450459</v>
      </c>
      <c r="AV1659" s="9">
        <v>0.2261443777763</v>
      </c>
      <c r="AW1659" s="9">
        <v>0.13518447626839999</v>
      </c>
      <c r="AX1659" s="9">
        <v>0</v>
      </c>
      <c r="AY1659" s="9">
        <v>9.0644034466520002E-2</v>
      </c>
      <c r="AZ1659" s="9">
        <v>0.1682545082885</v>
      </c>
    </row>
    <row r="1660" spans="1:52" x14ac:dyDescent="0.35">
      <c r="A1660" t="s">
        <v>621</v>
      </c>
      <c r="B1660" s="9">
        <v>7.8228175599270006E-2</v>
      </c>
      <c r="C1660" s="9">
        <v>8.4640855306859997E-2</v>
      </c>
      <c r="D1660" s="9">
        <v>6.8710510149049997E-2</v>
      </c>
      <c r="E1660" s="9">
        <v>0</v>
      </c>
      <c r="F1660" s="9">
        <v>0.1462802282008</v>
      </c>
      <c r="G1660" s="9">
        <v>0.13269881911299999</v>
      </c>
      <c r="H1660" s="9">
        <v>0.1403833432354</v>
      </c>
      <c r="I1660" s="9">
        <v>0.10885482917149999</v>
      </c>
      <c r="J1660" s="9">
        <v>0</v>
      </c>
      <c r="K1660" s="9">
        <v>0</v>
      </c>
      <c r="L1660" s="9">
        <v>0</v>
      </c>
      <c r="M1660" s="9">
        <v>0.15819846222369999</v>
      </c>
      <c r="N1660" s="9">
        <v>8.2953396388750003E-2</v>
      </c>
      <c r="O1660" s="9">
        <v>0.11036502549509999</v>
      </c>
      <c r="P1660" s="9">
        <v>9.0464661355269996E-2</v>
      </c>
      <c r="Q1660" s="9">
        <v>3.3862515504140003E-2</v>
      </c>
      <c r="R1660" s="9">
        <v>6.5347087092179998E-2</v>
      </c>
      <c r="S1660" s="9">
        <v>0.11526151465080001</v>
      </c>
      <c r="T1660" s="9">
        <v>7.2551936503249995E-2</v>
      </c>
      <c r="U1660" s="9">
        <v>9.2275251535429995E-2</v>
      </c>
      <c r="V1660" s="9">
        <v>0.1240416395096</v>
      </c>
      <c r="W1660" s="9">
        <v>0.27693655090910002</v>
      </c>
      <c r="X1660" s="9">
        <v>0</v>
      </c>
      <c r="Y1660" s="9">
        <v>0</v>
      </c>
      <c r="Z1660" s="9">
        <v>8.6725092842570004E-2</v>
      </c>
      <c r="AA1660" s="9">
        <v>0.10537297543390001</v>
      </c>
      <c r="AB1660" s="9">
        <v>0</v>
      </c>
      <c r="AC1660" s="9">
        <v>0</v>
      </c>
      <c r="AD1660" s="9">
        <v>0</v>
      </c>
      <c r="AE1660" s="9">
        <v>0</v>
      </c>
      <c r="AF1660" s="9">
        <v>0</v>
      </c>
      <c r="AH1660" s="9">
        <v>0</v>
      </c>
      <c r="AI1660" s="9">
        <v>0.1102247050425</v>
      </c>
      <c r="AJ1660" s="9">
        <v>7.6129449412429995E-2</v>
      </c>
      <c r="AK1660" s="9">
        <v>0.12976095134349999</v>
      </c>
      <c r="AL1660" s="9">
        <v>8.9823457760730002E-2</v>
      </c>
      <c r="AM1660" s="9">
        <v>0.2113282588906</v>
      </c>
      <c r="AN1660" s="9">
        <v>0</v>
      </c>
      <c r="AO1660" s="9">
        <v>0</v>
      </c>
      <c r="AP1660" s="9">
        <v>8.2404016095319998E-2</v>
      </c>
      <c r="AQ1660" s="9">
        <v>9.5996193351410006E-2</v>
      </c>
      <c r="AR1660" s="9">
        <v>8.8474745665879997E-2</v>
      </c>
      <c r="AS1660" s="9">
        <v>0</v>
      </c>
      <c r="AT1660" s="9">
        <v>0.1105694250046</v>
      </c>
      <c r="AU1660" s="9">
        <v>0.10407741677640001</v>
      </c>
      <c r="AV1660" s="9">
        <v>0</v>
      </c>
      <c r="AW1660" s="9">
        <v>0</v>
      </c>
      <c r="AX1660" s="9">
        <v>0</v>
      </c>
      <c r="AY1660" s="9">
        <v>0</v>
      </c>
      <c r="AZ1660" s="9">
        <v>8.7363536058970001E-2</v>
      </c>
    </row>
    <row r="1661" spans="1:52" x14ac:dyDescent="0.35">
      <c r="A1661" t="s">
        <v>622</v>
      </c>
      <c r="B1661" s="9">
        <v>0.28423414368260003</v>
      </c>
      <c r="C1661" s="9">
        <v>0.26552329696830002</v>
      </c>
      <c r="D1661" s="9">
        <v>0.30729082694429999</v>
      </c>
      <c r="E1661" s="9">
        <v>0.29573287444680002</v>
      </c>
      <c r="F1661" s="9">
        <v>0.22046290621340001</v>
      </c>
      <c r="G1661" s="9">
        <v>0.26384713876260002</v>
      </c>
      <c r="H1661" s="9">
        <v>0.23929981974709999</v>
      </c>
      <c r="I1661" s="9">
        <v>0.2436836677832</v>
      </c>
      <c r="J1661" s="9">
        <v>0.63938365700809996</v>
      </c>
      <c r="K1661" s="9">
        <v>0.25689655467630002</v>
      </c>
      <c r="L1661" s="9">
        <v>0.36195338262319998</v>
      </c>
      <c r="M1661" s="9">
        <v>0.1862980195084</v>
      </c>
      <c r="N1661" s="9">
        <v>0.22064386483119999</v>
      </c>
      <c r="O1661" s="9">
        <v>0.33366153556049999</v>
      </c>
      <c r="P1661" s="9">
        <v>0.28125605996899999</v>
      </c>
      <c r="Q1661" s="9">
        <v>0.29613558876500001</v>
      </c>
      <c r="R1661" s="9">
        <v>0.28785894867430001</v>
      </c>
      <c r="S1661" s="9">
        <v>0.26082555979170002</v>
      </c>
      <c r="T1661" s="9">
        <v>0.29697511563149998</v>
      </c>
      <c r="U1661" s="9">
        <v>0.28028122379210002</v>
      </c>
      <c r="V1661" s="9">
        <v>0.2248400318797</v>
      </c>
      <c r="W1661" s="9">
        <v>0.72306344909090003</v>
      </c>
      <c r="X1661" s="9">
        <v>0.26853838512990003</v>
      </c>
      <c r="Y1661" s="9">
        <v>0</v>
      </c>
      <c r="Z1661" s="9">
        <v>0.32845859482470002</v>
      </c>
      <c r="AA1661" s="9">
        <v>0.12560748589269999</v>
      </c>
      <c r="AB1661" s="9">
        <v>0</v>
      </c>
      <c r="AC1661" s="9">
        <v>0</v>
      </c>
      <c r="AD1661" s="9">
        <v>0.3017664019338</v>
      </c>
      <c r="AE1661" s="9">
        <v>0.14571642236400001</v>
      </c>
      <c r="AF1661" s="9">
        <v>0.28346420811759998</v>
      </c>
      <c r="AH1661" s="9">
        <v>0.4707955034138</v>
      </c>
      <c r="AI1661" s="9">
        <v>0.28620800239330002</v>
      </c>
      <c r="AJ1661" s="9">
        <v>0.4057497362361</v>
      </c>
      <c r="AK1661" s="9">
        <v>0.421240917238</v>
      </c>
      <c r="AL1661" s="9">
        <v>0.16580561166409999</v>
      </c>
      <c r="AM1661" s="9">
        <v>0.1553168583865</v>
      </c>
      <c r="AN1661" s="9">
        <v>0.20631228491340001</v>
      </c>
      <c r="AO1661" s="9">
        <v>1</v>
      </c>
      <c r="AP1661" s="9">
        <v>0.2468389761956</v>
      </c>
      <c r="AQ1661" s="9">
        <v>0.38178599759339998</v>
      </c>
      <c r="AR1661" s="9">
        <v>0.29219815588460002</v>
      </c>
      <c r="AS1661" s="9">
        <v>0.22343232014969999</v>
      </c>
      <c r="AT1661" s="9">
        <v>0.28917754906050003</v>
      </c>
      <c r="AU1661" s="9">
        <v>0.27219868688560001</v>
      </c>
      <c r="AV1661" s="9">
        <v>0.47419525330209999</v>
      </c>
      <c r="AW1661" s="9">
        <v>0.28346420811759998</v>
      </c>
      <c r="AX1661" s="9">
        <v>0.26180956887559997</v>
      </c>
      <c r="AY1661" s="9">
        <v>0.14571642236400001</v>
      </c>
      <c r="AZ1661" s="9">
        <v>0.29255436477340002</v>
      </c>
    </row>
    <row r="1662" spans="1:52" x14ac:dyDescent="0.35">
      <c r="A1662" t="s">
        <v>623</v>
      </c>
      <c r="B1662" s="9">
        <v>0.14805838239380001</v>
      </c>
      <c r="C1662" s="9">
        <v>0.16046222318360001</v>
      </c>
      <c r="D1662" s="9">
        <v>0.1341617314935</v>
      </c>
      <c r="E1662" s="9">
        <v>0.20925899040359999</v>
      </c>
      <c r="F1662" s="9">
        <v>0.28453739044339998</v>
      </c>
      <c r="G1662" s="9">
        <v>0.1344939022975</v>
      </c>
      <c r="H1662" s="9">
        <v>0.219390307127</v>
      </c>
      <c r="I1662" s="9">
        <v>6.3830839755370003E-2</v>
      </c>
      <c r="J1662" s="9">
        <v>0.3086236586046</v>
      </c>
      <c r="K1662" s="9">
        <v>5.1253299173079997E-2</v>
      </c>
      <c r="L1662" s="9">
        <v>0.15112761260730001</v>
      </c>
      <c r="M1662" s="9">
        <v>0.25842366081700002</v>
      </c>
      <c r="N1662" s="9">
        <v>0.19586393798269999</v>
      </c>
      <c r="O1662" s="9">
        <v>0</v>
      </c>
      <c r="P1662" s="9">
        <v>0.26117054087129998</v>
      </c>
      <c r="Q1662" s="9">
        <v>0.1080114347918</v>
      </c>
      <c r="R1662" s="9">
        <v>0.1932051808452</v>
      </c>
      <c r="S1662" s="9">
        <v>0.166860633629</v>
      </c>
      <c r="T1662" s="9">
        <v>4.0447029702800001E-2</v>
      </c>
      <c r="U1662" s="9">
        <v>9.8824926248050005E-2</v>
      </c>
      <c r="V1662" s="9">
        <v>0.35197902921090002</v>
      </c>
      <c r="W1662" s="9">
        <v>0</v>
      </c>
      <c r="X1662" s="9">
        <v>0.13090678573360001</v>
      </c>
      <c r="Y1662" s="9">
        <v>0.16709126480049999</v>
      </c>
      <c r="Z1662" s="9">
        <v>0.14603570459369999</v>
      </c>
      <c r="AA1662" s="9">
        <v>0.1493225568022</v>
      </c>
      <c r="AB1662" s="9">
        <v>1</v>
      </c>
      <c r="AC1662" s="9">
        <v>0</v>
      </c>
      <c r="AD1662" s="9">
        <v>0.29824812336959999</v>
      </c>
      <c r="AE1662" s="9">
        <v>0.29054022155620002</v>
      </c>
      <c r="AF1662" s="9">
        <v>0.10367574454300001</v>
      </c>
      <c r="AH1662" s="9">
        <v>0.11798605924</v>
      </c>
      <c r="AI1662" s="9">
        <v>0.216792173644</v>
      </c>
      <c r="AJ1662" s="9">
        <v>0.18323117139129999</v>
      </c>
      <c r="AK1662" s="9">
        <v>0</v>
      </c>
      <c r="AL1662" s="9">
        <v>0.1162064503278</v>
      </c>
      <c r="AM1662" s="9">
        <v>6.930573096256E-2</v>
      </c>
      <c r="AN1662" s="9">
        <v>0.1166630213628</v>
      </c>
      <c r="AO1662" s="9">
        <v>0</v>
      </c>
      <c r="AP1662" s="9">
        <v>0.16075493141239999</v>
      </c>
      <c r="AQ1662" s="9">
        <v>0.16278197285670001</v>
      </c>
      <c r="AR1662" s="9">
        <v>0.16745153041909999</v>
      </c>
      <c r="AS1662" s="9">
        <v>0</v>
      </c>
      <c r="AT1662" s="9">
        <v>0.15960860564750001</v>
      </c>
      <c r="AU1662" s="9">
        <v>0.15023729544020001</v>
      </c>
      <c r="AV1662" s="9">
        <v>0.17343475661829999</v>
      </c>
      <c r="AW1662" s="9">
        <v>0.10367574454300001</v>
      </c>
      <c r="AX1662" s="9">
        <v>0.5220153563519</v>
      </c>
      <c r="AY1662" s="9">
        <v>0.29054022155620002</v>
      </c>
      <c r="AZ1662" s="9">
        <v>0.16765566491610001</v>
      </c>
    </row>
    <row r="1663" spans="1:52" x14ac:dyDescent="0.35">
      <c r="A1663" t="s">
        <v>624</v>
      </c>
      <c r="B1663" s="9">
        <v>4.6947378656769997E-2</v>
      </c>
      <c r="C1663" s="9">
        <v>8.7252869662779994E-2</v>
      </c>
      <c r="D1663" s="9">
        <v>0</v>
      </c>
      <c r="E1663" s="9">
        <v>0</v>
      </c>
      <c r="F1663" s="9">
        <v>0</v>
      </c>
      <c r="G1663" s="9">
        <v>6.5715712989610001E-2</v>
      </c>
      <c r="H1663" s="9">
        <v>2.853297455447E-2</v>
      </c>
      <c r="I1663" s="9">
        <v>8.0866361726499997E-2</v>
      </c>
      <c r="J1663" s="9">
        <v>0</v>
      </c>
      <c r="K1663" s="9">
        <v>7.2486838002119997E-2</v>
      </c>
      <c r="L1663" s="9">
        <v>4.249207559366E-2</v>
      </c>
      <c r="M1663" s="9">
        <v>0</v>
      </c>
      <c r="N1663" s="9">
        <v>0.12803917515060001</v>
      </c>
      <c r="O1663" s="9">
        <v>0</v>
      </c>
      <c r="P1663" s="9">
        <v>7.6755206730259998E-2</v>
      </c>
      <c r="Q1663" s="9">
        <v>0</v>
      </c>
      <c r="R1663" s="9">
        <v>4.2694579237510001E-2</v>
      </c>
      <c r="S1663" s="9">
        <v>0.1117043207474</v>
      </c>
      <c r="T1663" s="9">
        <v>0</v>
      </c>
      <c r="U1663" s="9">
        <v>5.1585138606239998E-2</v>
      </c>
      <c r="V1663" s="9">
        <v>0</v>
      </c>
      <c r="W1663" s="9">
        <v>0.32004479582849998</v>
      </c>
      <c r="X1663" s="9">
        <v>0</v>
      </c>
      <c r="Y1663" s="9">
        <v>0</v>
      </c>
      <c r="Z1663" s="9">
        <v>0</v>
      </c>
      <c r="AA1663" s="9">
        <v>6.4920238673759997E-2</v>
      </c>
      <c r="AB1663" s="9">
        <v>0</v>
      </c>
      <c r="AC1663" s="9">
        <v>0.27773724864600002</v>
      </c>
      <c r="AD1663" s="9">
        <v>0</v>
      </c>
      <c r="AE1663" s="9">
        <v>0</v>
      </c>
      <c r="AF1663" s="9">
        <v>0</v>
      </c>
      <c r="AH1663" s="9">
        <v>0</v>
      </c>
      <c r="AI1663" s="9">
        <v>3.8819324551950002E-2</v>
      </c>
      <c r="AJ1663" s="9">
        <v>4.9098643254539998E-2</v>
      </c>
      <c r="AK1663" s="9">
        <v>0</v>
      </c>
      <c r="AL1663" s="9">
        <v>4.4905282200920001E-2</v>
      </c>
      <c r="AM1663" s="9">
        <v>0</v>
      </c>
      <c r="AN1663" s="9">
        <v>0.18364660249109999</v>
      </c>
      <c r="AO1663" s="9">
        <v>0</v>
      </c>
      <c r="AP1663" s="9">
        <v>2.2357323426319999E-2</v>
      </c>
      <c r="AQ1663" s="9">
        <v>0</v>
      </c>
      <c r="AR1663" s="9">
        <v>3.8663873775969998E-2</v>
      </c>
      <c r="AS1663" s="9">
        <v>0.1101883920085</v>
      </c>
      <c r="AT1663" s="9">
        <v>4.8319351015760001E-2</v>
      </c>
      <c r="AU1663" s="9">
        <v>4.548231334135E-2</v>
      </c>
      <c r="AV1663" s="9">
        <v>0</v>
      </c>
      <c r="AW1663" s="9">
        <v>0</v>
      </c>
      <c r="AX1663" s="9">
        <v>0</v>
      </c>
      <c r="AY1663" s="9">
        <v>0</v>
      </c>
      <c r="AZ1663" s="9">
        <v>3.8711007596760001E-2</v>
      </c>
    </row>
    <row r="1664" spans="1:52" x14ac:dyDescent="0.35">
      <c r="A1664" t="s">
        <v>625</v>
      </c>
      <c r="B1664" s="9">
        <v>6.5748494174570002E-2</v>
      </c>
      <c r="C1664" s="9">
        <v>5.8608881334140002E-2</v>
      </c>
      <c r="D1664" s="9">
        <v>7.4370183365250003E-2</v>
      </c>
      <c r="E1664" s="9">
        <v>0</v>
      </c>
      <c r="F1664" s="9">
        <v>0</v>
      </c>
      <c r="G1664" s="9">
        <v>0.23368496638620001</v>
      </c>
      <c r="H1664" s="9">
        <v>0.1014632101871</v>
      </c>
      <c r="I1664" s="9">
        <v>6.8357390166429999E-2</v>
      </c>
      <c r="J1664" s="9">
        <v>0</v>
      </c>
      <c r="K1664" s="9">
        <v>6.8256101747050005E-2</v>
      </c>
      <c r="L1664" s="9">
        <v>7.5717656935590003E-2</v>
      </c>
      <c r="M1664" s="9">
        <v>5.5213397103850002E-2</v>
      </c>
      <c r="N1664" s="9">
        <v>0.12021643184520001</v>
      </c>
      <c r="O1664" s="9">
        <v>0</v>
      </c>
      <c r="P1664" s="9">
        <v>0.1074591759059</v>
      </c>
      <c r="Q1664" s="9">
        <v>5.0128969773489997E-2</v>
      </c>
      <c r="R1664" s="9">
        <v>8.2018520107500006E-2</v>
      </c>
      <c r="S1664" s="9">
        <v>4.801458423623E-2</v>
      </c>
      <c r="T1664" s="9">
        <v>4.7998107532129998E-2</v>
      </c>
      <c r="U1664" s="9">
        <v>4.8005716486369997E-2</v>
      </c>
      <c r="V1664" s="9">
        <v>0</v>
      </c>
      <c r="W1664" s="9">
        <v>0</v>
      </c>
      <c r="X1664" s="9">
        <v>0</v>
      </c>
      <c r="Y1664" s="9">
        <v>0</v>
      </c>
      <c r="Z1664" s="9">
        <v>6.3289762296760005E-2</v>
      </c>
      <c r="AA1664" s="9">
        <v>0</v>
      </c>
      <c r="AB1664" s="9">
        <v>0</v>
      </c>
      <c r="AC1664" s="11">
        <v>0.58897466274620003</v>
      </c>
      <c r="AD1664" s="9">
        <v>0.13516811418960001</v>
      </c>
      <c r="AE1664" s="9">
        <v>0.13560232003780001</v>
      </c>
      <c r="AF1664" s="9">
        <v>0.2772063378388</v>
      </c>
      <c r="AH1664" s="9">
        <v>0.25508287126329998</v>
      </c>
      <c r="AI1664" s="9">
        <v>3.8381021361709997E-2</v>
      </c>
      <c r="AJ1664" s="9">
        <v>9.0068475797360006E-2</v>
      </c>
      <c r="AK1664" s="9">
        <v>0</v>
      </c>
      <c r="AL1664" s="9">
        <v>3.6294461056480001E-2</v>
      </c>
      <c r="AM1664" s="9">
        <v>0.1853044517221</v>
      </c>
      <c r="AN1664" s="9">
        <v>0.18364660249109999</v>
      </c>
      <c r="AO1664" s="9">
        <v>0</v>
      </c>
      <c r="AP1664" s="9">
        <v>7.835799031738E-2</v>
      </c>
      <c r="AQ1664" s="9">
        <v>7.7597087783619997E-2</v>
      </c>
      <c r="AR1664" s="9">
        <v>7.436043670261E-2</v>
      </c>
      <c r="AS1664" s="9">
        <v>0</v>
      </c>
      <c r="AT1664" s="9">
        <v>4.7046633097520003E-2</v>
      </c>
      <c r="AU1664" s="9">
        <v>7.2035491492389997E-2</v>
      </c>
      <c r="AV1664" s="9">
        <v>0</v>
      </c>
      <c r="AW1664" s="9">
        <v>0.2772063378388</v>
      </c>
      <c r="AX1664" s="9">
        <v>0</v>
      </c>
      <c r="AY1664" s="9">
        <v>0.13560232003780001</v>
      </c>
      <c r="AZ1664" s="9">
        <v>7.4451086995889995E-2</v>
      </c>
    </row>
    <row r="1665" spans="1:52" x14ac:dyDescent="0.35">
      <c r="A1665" t="s">
        <v>595</v>
      </c>
      <c r="B1665" s="9">
        <v>1.278057257437E-2</v>
      </c>
      <c r="C1665" s="9">
        <v>1.055216841872E-2</v>
      </c>
      <c r="D1665" s="9">
        <v>1.5439626002310001E-2</v>
      </c>
      <c r="E1665" s="11">
        <v>0.1190955311063</v>
      </c>
      <c r="F1665" s="9">
        <v>0</v>
      </c>
      <c r="G1665" s="9">
        <v>0</v>
      </c>
      <c r="H1665" s="9">
        <v>0</v>
      </c>
      <c r="I1665" s="9">
        <v>0</v>
      </c>
      <c r="J1665" s="9">
        <v>0</v>
      </c>
      <c r="K1665" s="9">
        <v>0</v>
      </c>
      <c r="L1665" s="9">
        <v>0</v>
      </c>
      <c r="M1665" s="9">
        <v>0</v>
      </c>
      <c r="N1665" s="9">
        <v>4.8379614822979998E-2</v>
      </c>
      <c r="O1665" s="9">
        <v>0</v>
      </c>
      <c r="P1665" s="9">
        <v>0</v>
      </c>
      <c r="Q1665" s="9">
        <v>0</v>
      </c>
      <c r="R1665" s="9">
        <v>0</v>
      </c>
      <c r="S1665" s="9">
        <v>0</v>
      </c>
      <c r="T1665" s="9">
        <v>4.9643387136549998E-2</v>
      </c>
      <c r="U1665" s="9">
        <v>2.6718033943510001E-2</v>
      </c>
      <c r="V1665" s="9">
        <v>0</v>
      </c>
      <c r="W1665" s="9">
        <v>0</v>
      </c>
      <c r="X1665" s="9">
        <v>0</v>
      </c>
      <c r="Y1665" s="9">
        <v>0</v>
      </c>
      <c r="Z1665" s="9">
        <v>0</v>
      </c>
      <c r="AA1665" s="9">
        <v>0</v>
      </c>
      <c r="AB1665" s="9">
        <v>0</v>
      </c>
      <c r="AC1665" s="9">
        <v>0</v>
      </c>
      <c r="AD1665" s="9">
        <v>0</v>
      </c>
      <c r="AE1665" s="9">
        <v>0</v>
      </c>
      <c r="AF1665" s="9">
        <v>7.5455085192339996E-2</v>
      </c>
      <c r="AH1665" s="9">
        <v>0.156135566083</v>
      </c>
      <c r="AI1665" s="9">
        <v>4.1641302129959999E-2</v>
      </c>
      <c r="AJ1665" s="9">
        <v>2.3397467382610001E-2</v>
      </c>
      <c r="AK1665" s="9">
        <v>0</v>
      </c>
      <c r="AL1665" s="9">
        <v>2.430524699518E-2</v>
      </c>
      <c r="AM1665" s="9">
        <v>0</v>
      </c>
      <c r="AN1665" s="9">
        <v>0</v>
      </c>
      <c r="AO1665" s="9">
        <v>0</v>
      </c>
      <c r="AP1665" s="9">
        <v>2.177406054689E-2</v>
      </c>
      <c r="AQ1665" s="9">
        <v>1.825310838646E-2</v>
      </c>
      <c r="AR1665" s="9">
        <v>1.44546117728E-2</v>
      </c>
      <c r="AS1665" s="9">
        <v>0</v>
      </c>
      <c r="AT1665" s="9">
        <v>0</v>
      </c>
      <c r="AU1665" s="9">
        <v>0</v>
      </c>
      <c r="AV1665" s="9">
        <v>0.12622561230330001</v>
      </c>
      <c r="AW1665" s="9">
        <v>7.5455085192339996E-2</v>
      </c>
      <c r="AX1665" s="9">
        <v>0</v>
      </c>
      <c r="AY1665" s="9">
        <v>0</v>
      </c>
      <c r="AZ1665" s="9">
        <v>1.4472232901110001E-2</v>
      </c>
    </row>
    <row r="1666" spans="1:52" x14ac:dyDescent="0.35">
      <c r="A1666" t="s">
        <v>391</v>
      </c>
      <c r="B1666" s="9">
        <v>1</v>
      </c>
      <c r="C1666" s="9">
        <v>1</v>
      </c>
      <c r="D1666" s="9">
        <v>1</v>
      </c>
      <c r="E1666" s="9">
        <v>1</v>
      </c>
      <c r="F1666" s="9">
        <v>1</v>
      </c>
      <c r="G1666" s="9">
        <v>1</v>
      </c>
      <c r="H1666" s="9">
        <v>1</v>
      </c>
      <c r="I1666" s="9">
        <v>1</v>
      </c>
      <c r="J1666" s="9">
        <v>1</v>
      </c>
      <c r="K1666" s="9">
        <v>1</v>
      </c>
      <c r="L1666" s="9">
        <v>1</v>
      </c>
      <c r="M1666" s="9">
        <v>1</v>
      </c>
      <c r="N1666" s="9">
        <v>1</v>
      </c>
      <c r="O1666" s="9">
        <v>1</v>
      </c>
      <c r="P1666" s="9">
        <v>1</v>
      </c>
      <c r="Q1666" s="9">
        <v>1</v>
      </c>
      <c r="R1666" s="9">
        <v>1</v>
      </c>
      <c r="S1666" s="9">
        <v>1</v>
      </c>
      <c r="T1666" s="9">
        <v>1</v>
      </c>
      <c r="U1666" s="9">
        <v>1</v>
      </c>
      <c r="V1666" s="9">
        <v>1</v>
      </c>
      <c r="W1666" s="9">
        <v>1</v>
      </c>
      <c r="X1666" s="9">
        <v>1</v>
      </c>
      <c r="Y1666" s="9">
        <v>1</v>
      </c>
      <c r="Z1666" s="9">
        <v>1</v>
      </c>
      <c r="AA1666" s="9">
        <v>1</v>
      </c>
      <c r="AB1666" s="9">
        <v>1</v>
      </c>
      <c r="AC1666" s="9">
        <v>1</v>
      </c>
      <c r="AD1666" s="9">
        <v>1</v>
      </c>
      <c r="AE1666" s="9">
        <v>1</v>
      </c>
      <c r="AF1666" s="9">
        <v>1</v>
      </c>
      <c r="AH1666" s="9">
        <v>1</v>
      </c>
      <c r="AI1666" s="9">
        <v>1</v>
      </c>
      <c r="AJ1666" s="9">
        <v>1</v>
      </c>
      <c r="AK1666" s="9">
        <v>1</v>
      </c>
      <c r="AL1666" s="9">
        <v>1</v>
      </c>
      <c r="AM1666" s="9">
        <v>1</v>
      </c>
      <c r="AN1666" s="9">
        <v>1</v>
      </c>
      <c r="AO1666" s="9">
        <v>1</v>
      </c>
      <c r="AP1666" s="9">
        <v>1</v>
      </c>
      <c r="AQ1666" s="9">
        <v>1</v>
      </c>
      <c r="AR1666" s="9">
        <v>1</v>
      </c>
      <c r="AS1666" s="9">
        <v>1</v>
      </c>
      <c r="AT1666" s="9">
        <v>1</v>
      </c>
      <c r="AU1666" s="9">
        <v>1</v>
      </c>
      <c r="AV1666" s="9">
        <v>1</v>
      </c>
      <c r="AW1666" s="9">
        <v>1</v>
      </c>
      <c r="AX1666" s="9">
        <v>1</v>
      </c>
      <c r="AY1666" s="9">
        <v>1</v>
      </c>
      <c r="AZ1666" s="9">
        <v>1</v>
      </c>
    </row>
    <row r="1667" spans="1:52" x14ac:dyDescent="0.35">
      <c r="A1667" t="s">
        <v>341</v>
      </c>
      <c r="B1667" s="6">
        <v>102</v>
      </c>
      <c r="C1667" s="6">
        <v>53</v>
      </c>
      <c r="D1667" s="6">
        <v>47</v>
      </c>
      <c r="E1667" s="6">
        <v>18</v>
      </c>
      <c r="F1667" s="6">
        <v>15</v>
      </c>
      <c r="G1667" s="6">
        <v>17</v>
      </c>
      <c r="H1667" s="6">
        <v>32</v>
      </c>
      <c r="I1667" s="6">
        <v>28</v>
      </c>
      <c r="J1667" s="6">
        <v>8</v>
      </c>
      <c r="K1667" s="6">
        <v>16</v>
      </c>
      <c r="L1667" s="6">
        <v>33</v>
      </c>
      <c r="M1667" s="6">
        <v>17</v>
      </c>
      <c r="N1667" s="6">
        <v>28</v>
      </c>
      <c r="O1667" s="6">
        <v>24</v>
      </c>
      <c r="P1667" s="6">
        <v>27</v>
      </c>
      <c r="Q1667" s="6">
        <v>28</v>
      </c>
      <c r="R1667" s="6">
        <v>55</v>
      </c>
      <c r="S1667" s="6">
        <v>21</v>
      </c>
      <c r="T1667" s="6">
        <v>26</v>
      </c>
      <c r="U1667" s="6">
        <v>47</v>
      </c>
      <c r="V1667" s="6">
        <v>12</v>
      </c>
      <c r="W1667" s="6">
        <v>3</v>
      </c>
      <c r="X1667" s="6">
        <v>6</v>
      </c>
      <c r="Y1667" s="6">
        <v>5</v>
      </c>
      <c r="Z1667" s="6">
        <v>36</v>
      </c>
      <c r="AA1667" s="6">
        <v>19</v>
      </c>
      <c r="AB1667" s="6">
        <v>1</v>
      </c>
      <c r="AC1667" s="6">
        <v>4</v>
      </c>
      <c r="AD1667" s="6">
        <v>10</v>
      </c>
      <c r="AE1667" s="6">
        <v>8</v>
      </c>
      <c r="AF1667" s="6">
        <v>8</v>
      </c>
      <c r="AG1667" s="6">
        <v>0</v>
      </c>
      <c r="AH1667" s="6">
        <v>5</v>
      </c>
      <c r="AI1667" s="6">
        <v>32</v>
      </c>
      <c r="AJ1667" s="6">
        <v>25</v>
      </c>
      <c r="AK1667" s="6">
        <v>8</v>
      </c>
      <c r="AL1667" s="6">
        <v>30</v>
      </c>
      <c r="AM1667" s="6">
        <v>14</v>
      </c>
      <c r="AN1667" s="6">
        <v>5</v>
      </c>
      <c r="AO1667" s="6">
        <v>1</v>
      </c>
      <c r="AP1667" s="6">
        <v>60</v>
      </c>
      <c r="AQ1667" s="6">
        <v>37</v>
      </c>
      <c r="AR1667" s="6">
        <v>91</v>
      </c>
      <c r="AS1667" s="6">
        <v>11</v>
      </c>
      <c r="AT1667" s="6">
        <v>72</v>
      </c>
      <c r="AU1667" s="6">
        <v>77</v>
      </c>
      <c r="AV1667" s="6">
        <v>5</v>
      </c>
      <c r="AW1667" s="6">
        <v>8</v>
      </c>
      <c r="AX1667" s="6">
        <v>4</v>
      </c>
      <c r="AY1667" s="6">
        <v>8</v>
      </c>
      <c r="AZ1667" s="6">
        <v>90</v>
      </c>
    </row>
    <row r="1668" spans="1:52" x14ac:dyDescent="0.35">
      <c r="A1668" t="s">
        <v>851</v>
      </c>
    </row>
    <row r="1669" spans="1:52" x14ac:dyDescent="0.35">
      <c r="A1669" t="s">
        <v>343</v>
      </c>
    </row>
    <row r="1673" spans="1:52" x14ac:dyDescent="0.35">
      <c r="A1673" s="3" t="s">
        <v>337</v>
      </c>
    </row>
    <row r="1674" spans="1:52" x14ac:dyDescent="0.35">
      <c r="A1674" t="s">
        <v>158</v>
      </c>
    </row>
    <row r="1675" spans="1:52" ht="130.5" x14ac:dyDescent="0.35">
      <c r="A1675" s="4" t="s">
        <v>393</v>
      </c>
      <c r="B1675" s="4" t="s">
        <v>344</v>
      </c>
      <c r="C1675" s="4" t="s">
        <v>345</v>
      </c>
      <c r="D1675" s="4" t="s">
        <v>346</v>
      </c>
      <c r="E1675" s="4" t="s">
        <v>347</v>
      </c>
      <c r="F1675" s="4" t="s">
        <v>348</v>
      </c>
      <c r="G1675" s="4" t="s">
        <v>349</v>
      </c>
      <c r="H1675" s="4" t="s">
        <v>350</v>
      </c>
      <c r="I1675" s="4" t="s">
        <v>351</v>
      </c>
      <c r="J1675" s="4" t="s">
        <v>352</v>
      </c>
      <c r="K1675" s="4" t="s">
        <v>353</v>
      </c>
      <c r="L1675" s="4" t="s">
        <v>354</v>
      </c>
      <c r="M1675" s="4" t="s">
        <v>355</v>
      </c>
      <c r="N1675" s="4" t="s">
        <v>356</v>
      </c>
      <c r="O1675" s="4" t="s">
        <v>357</v>
      </c>
      <c r="P1675" s="4" t="s">
        <v>358</v>
      </c>
      <c r="Q1675" s="4" t="s">
        <v>359</v>
      </c>
      <c r="R1675" s="4" t="s">
        <v>360</v>
      </c>
      <c r="S1675" s="4" t="s">
        <v>361</v>
      </c>
      <c r="T1675" s="4" t="s">
        <v>362</v>
      </c>
      <c r="U1675" s="4" t="s">
        <v>363</v>
      </c>
      <c r="V1675" s="4" t="s">
        <v>364</v>
      </c>
      <c r="W1675" s="4" t="s">
        <v>365</v>
      </c>
      <c r="X1675" s="4" t="s">
        <v>366</v>
      </c>
      <c r="Y1675" s="4" t="s">
        <v>367</v>
      </c>
      <c r="Z1675" s="4" t="s">
        <v>368</v>
      </c>
      <c r="AA1675" s="4" t="s">
        <v>369</v>
      </c>
      <c r="AB1675" s="4" t="s">
        <v>370</v>
      </c>
      <c r="AC1675" s="4" t="s">
        <v>371</v>
      </c>
      <c r="AD1675" s="4" t="s">
        <v>372</v>
      </c>
      <c r="AE1675" s="4" t="s">
        <v>373</v>
      </c>
      <c r="AF1675" s="4" t="s">
        <v>374</v>
      </c>
      <c r="AG1675" s="4" t="s">
        <v>375</v>
      </c>
      <c r="AH1675" s="4" t="s">
        <v>376</v>
      </c>
      <c r="AI1675" s="4" t="s">
        <v>377</v>
      </c>
      <c r="AJ1675" s="4" t="s">
        <v>378</v>
      </c>
      <c r="AK1675" s="4" t="s">
        <v>379</v>
      </c>
      <c r="AL1675" s="4" t="s">
        <v>380</v>
      </c>
      <c r="AM1675" s="4" t="s">
        <v>381</v>
      </c>
      <c r="AN1675" s="4" t="s">
        <v>382</v>
      </c>
      <c r="AO1675" s="4" t="s">
        <v>383</v>
      </c>
      <c r="AP1675" s="4" t="s">
        <v>384</v>
      </c>
      <c r="AQ1675" s="4" t="s">
        <v>385</v>
      </c>
      <c r="AR1675" s="4" t="s">
        <v>386</v>
      </c>
      <c r="AS1675" s="4" t="s">
        <v>387</v>
      </c>
      <c r="AT1675" s="4" t="s">
        <v>182</v>
      </c>
      <c r="AU1675" s="4" t="s">
        <v>388</v>
      </c>
      <c r="AV1675" s="4" t="s">
        <v>298</v>
      </c>
      <c r="AW1675" s="4" t="s">
        <v>389</v>
      </c>
      <c r="AX1675" s="4" t="s">
        <v>299</v>
      </c>
      <c r="AY1675" s="4" t="s">
        <v>390</v>
      </c>
      <c r="AZ1675" s="4" t="s">
        <v>391</v>
      </c>
    </row>
    <row r="1676" spans="1:52" x14ac:dyDescent="0.35">
      <c r="A1676" t="s">
        <v>627</v>
      </c>
      <c r="B1676" s="9">
        <v>0.13445612052139999</v>
      </c>
      <c r="C1676" s="9">
        <v>0.1493346550536</v>
      </c>
      <c r="D1676" s="9">
        <v>0.1226408128743</v>
      </c>
      <c r="E1676" s="9">
        <v>0.1241567038843</v>
      </c>
      <c r="F1676" s="9">
        <v>0.1195024440866</v>
      </c>
      <c r="G1676" s="9">
        <v>9.9535502215179997E-2</v>
      </c>
      <c r="H1676" s="9">
        <v>0.11002842433310001</v>
      </c>
      <c r="I1676" s="9">
        <v>9.8117598359620001E-2</v>
      </c>
      <c r="J1676" s="9">
        <v>0.1328108043423</v>
      </c>
      <c r="K1676" s="9">
        <v>0.2012570501292</v>
      </c>
      <c r="L1676" s="9">
        <v>0.1711505969239</v>
      </c>
      <c r="M1676" s="9">
        <v>0.1673892623464</v>
      </c>
      <c r="N1676" s="9">
        <v>5.8293854051140001E-2</v>
      </c>
      <c r="O1676" s="9">
        <v>0.15702228561020001</v>
      </c>
      <c r="P1676" s="9">
        <v>7.1527015355290005E-2</v>
      </c>
      <c r="Q1676" s="9">
        <v>4.003856144568E-2</v>
      </c>
      <c r="R1676" s="9">
        <v>6.4902728148860001E-2</v>
      </c>
      <c r="S1676" s="9">
        <v>7.7913357517509996E-2</v>
      </c>
      <c r="T1676" s="9">
        <v>0.25620751552990001</v>
      </c>
      <c r="U1676" s="9">
        <v>0.18866103892649999</v>
      </c>
      <c r="V1676" s="9">
        <v>0</v>
      </c>
      <c r="W1676" s="9">
        <v>0.30921111965269998</v>
      </c>
      <c r="X1676" s="9">
        <v>0.12947875078839999</v>
      </c>
      <c r="Y1676" s="9">
        <v>0</v>
      </c>
      <c r="Z1676" s="9">
        <v>0.1118905458332</v>
      </c>
      <c r="AA1676" s="9">
        <v>0.2239060466518</v>
      </c>
      <c r="AB1676" s="9">
        <v>0.1902330633722</v>
      </c>
      <c r="AC1676" s="9">
        <v>0</v>
      </c>
      <c r="AD1676" s="9">
        <v>0</v>
      </c>
      <c r="AE1676" s="9">
        <v>0</v>
      </c>
      <c r="AF1676" s="9">
        <v>0.1230446675615</v>
      </c>
      <c r="AG1676" s="9">
        <v>0.52401924329229999</v>
      </c>
      <c r="AH1676" s="9">
        <v>0.13285846764590001</v>
      </c>
      <c r="AI1676" s="9">
        <v>0.11704252643470001</v>
      </c>
      <c r="AJ1676" s="9">
        <v>0.15979693424149999</v>
      </c>
      <c r="AK1676" s="9">
        <v>0</v>
      </c>
      <c r="AL1676" s="9">
        <v>0.17698052677449999</v>
      </c>
      <c r="AM1676" s="9">
        <v>3.1325078795709997E-2</v>
      </c>
      <c r="AN1676" s="9">
        <v>0.71679522746369995</v>
      </c>
      <c r="AO1676" s="9">
        <v>0.46261763494039998</v>
      </c>
      <c r="AP1676" s="9">
        <v>0.20370901298649999</v>
      </c>
      <c r="AQ1676" s="9">
        <v>8.4777615535360007E-2</v>
      </c>
      <c r="AR1676" s="9">
        <v>0.1555053226541</v>
      </c>
      <c r="AS1676" s="9">
        <v>0</v>
      </c>
      <c r="AT1676" s="9">
        <v>0.17710382057060001</v>
      </c>
      <c r="AU1676" s="9">
        <v>0.18173776988009999</v>
      </c>
      <c r="AV1676" s="9">
        <v>0</v>
      </c>
      <c r="AW1676" s="9">
        <v>0.1230446675615</v>
      </c>
      <c r="AX1676" s="9">
        <v>0</v>
      </c>
      <c r="AY1676" s="9">
        <v>0</v>
      </c>
      <c r="AZ1676" s="9">
        <v>0.1555857246714</v>
      </c>
    </row>
    <row r="1677" spans="1:52" x14ac:dyDescent="0.35">
      <c r="A1677" t="s">
        <v>628</v>
      </c>
      <c r="B1677" s="9">
        <v>9.5044356631839993E-2</v>
      </c>
      <c r="C1677" s="9">
        <v>0.1209580342306</v>
      </c>
      <c r="D1677" s="9">
        <v>7.4353806471019995E-2</v>
      </c>
      <c r="E1677" s="9">
        <v>9.3792754308680004E-2</v>
      </c>
      <c r="F1677" s="9">
        <v>0.13279240365770001</v>
      </c>
      <c r="G1677" s="9">
        <v>0.18992083220559999</v>
      </c>
      <c r="H1677" s="9">
        <v>0.1598990013547</v>
      </c>
      <c r="I1677" s="9">
        <v>0.1017104664099</v>
      </c>
      <c r="J1677" s="9">
        <v>5.4682880743080003E-2</v>
      </c>
      <c r="K1677" s="9">
        <v>2.6140698633739998E-2</v>
      </c>
      <c r="L1677" s="9">
        <v>0.10149418934520001</v>
      </c>
      <c r="M1677" s="9">
        <v>0.1740780133849</v>
      </c>
      <c r="N1677" s="9">
        <v>5.9511911482610001E-2</v>
      </c>
      <c r="O1677" s="9">
        <v>5.6233907934010001E-2</v>
      </c>
      <c r="P1677" s="9">
        <v>0.1162428142015</v>
      </c>
      <c r="Q1677" s="9">
        <v>8.1932209943359993E-2</v>
      </c>
      <c r="R1677" s="9">
        <v>0.109024825745</v>
      </c>
      <c r="S1677" s="9">
        <v>9.4183038030830002E-2</v>
      </c>
      <c r="T1677" s="9">
        <v>7.8029080263910006E-2</v>
      </c>
      <c r="U1677" s="9">
        <v>8.4148983139690006E-2</v>
      </c>
      <c r="V1677" s="9">
        <v>0</v>
      </c>
      <c r="W1677" s="9">
        <v>0</v>
      </c>
      <c r="X1677" s="9">
        <v>0.2138039082098</v>
      </c>
      <c r="Y1677" s="9">
        <v>0.26100897801860001</v>
      </c>
      <c r="Z1677" s="9">
        <v>0.15266002301379999</v>
      </c>
      <c r="AA1677" s="9">
        <v>6.6593608764459994E-2</v>
      </c>
      <c r="AB1677" s="9">
        <v>0.18140519371569999</v>
      </c>
      <c r="AC1677" s="9">
        <v>0.1308166190932</v>
      </c>
      <c r="AD1677" s="9">
        <v>0.38231748557529999</v>
      </c>
      <c r="AE1677" s="9">
        <v>9.0369431773550002E-2</v>
      </c>
      <c r="AF1677" s="9">
        <v>0.19613502692509999</v>
      </c>
      <c r="AG1677" s="9">
        <v>0</v>
      </c>
      <c r="AH1677" s="9">
        <v>0</v>
      </c>
      <c r="AI1677" s="9">
        <v>0.18612443241109999</v>
      </c>
      <c r="AJ1677" s="9">
        <v>6.7316261383939993E-2</v>
      </c>
      <c r="AK1677" s="9">
        <v>0.14783721468989999</v>
      </c>
      <c r="AL1677" s="9">
        <v>1.341051727853E-2</v>
      </c>
      <c r="AM1677" s="9">
        <v>0</v>
      </c>
      <c r="AN1677" s="9">
        <v>0</v>
      </c>
      <c r="AO1677" s="9">
        <v>0.27387712653320001</v>
      </c>
      <c r="AP1677" s="9">
        <v>6.1794545512750002E-2</v>
      </c>
      <c r="AQ1677" s="9">
        <v>9.3580254559459994E-2</v>
      </c>
      <c r="AR1677" s="9">
        <v>7.8993650747109997E-2</v>
      </c>
      <c r="AS1677" s="9">
        <v>0.19757155131029999</v>
      </c>
      <c r="AT1677" s="9">
        <v>7.8051955171100001E-2</v>
      </c>
      <c r="AU1677" s="9">
        <v>7.6466242561579995E-2</v>
      </c>
      <c r="AV1677" s="9">
        <v>0.2610475880989</v>
      </c>
      <c r="AW1677" s="9">
        <v>0.19613502692509999</v>
      </c>
      <c r="AX1677" s="9">
        <v>0.1115541425173</v>
      </c>
      <c r="AY1677" s="9">
        <v>9.0369431773550002E-2</v>
      </c>
      <c r="AZ1677" s="9">
        <v>7.9034493393269997E-2</v>
      </c>
    </row>
    <row r="1678" spans="1:52" x14ac:dyDescent="0.35">
      <c r="A1678" t="s">
        <v>629</v>
      </c>
      <c r="B1678" s="9">
        <v>5.4797956409569998E-2</v>
      </c>
      <c r="C1678" s="9">
        <v>3.4568596913759998E-2</v>
      </c>
      <c r="D1678" s="9">
        <v>7.105378567041E-2</v>
      </c>
      <c r="E1678" s="9">
        <v>0.1510205684167</v>
      </c>
      <c r="F1678" s="9">
        <v>0.13461543723050001</v>
      </c>
      <c r="G1678" s="9">
        <v>4.9508282825209998E-2</v>
      </c>
      <c r="H1678" s="9">
        <v>9.4233346312920005E-2</v>
      </c>
      <c r="I1678" s="9">
        <v>0</v>
      </c>
      <c r="J1678" s="9">
        <v>0</v>
      </c>
      <c r="K1678" s="9">
        <v>5.1653275558399998E-2</v>
      </c>
      <c r="L1678" s="9">
        <v>6.2374105971930001E-2</v>
      </c>
      <c r="M1678" s="9">
        <v>9.533449577019E-2</v>
      </c>
      <c r="N1678" s="9">
        <v>4.64143225353E-2</v>
      </c>
      <c r="O1678" s="9">
        <v>1.32248763281E-2</v>
      </c>
      <c r="P1678" s="9">
        <v>4.6358829517410001E-2</v>
      </c>
      <c r="Q1678" s="9">
        <v>7.6748886728279994E-2</v>
      </c>
      <c r="R1678" s="9">
        <v>5.2752044876989999E-2</v>
      </c>
      <c r="S1678" s="9">
        <v>6.0119547205680003E-2</v>
      </c>
      <c r="T1678" s="9">
        <v>5.4119152181020001E-2</v>
      </c>
      <c r="U1678" s="9">
        <v>5.6392392912299999E-2</v>
      </c>
      <c r="V1678" s="9">
        <v>0.25276627474739999</v>
      </c>
      <c r="W1678" s="9">
        <v>7.7537006099860001E-2</v>
      </c>
      <c r="X1678" s="9">
        <v>0</v>
      </c>
      <c r="Y1678" s="9">
        <v>0.2495772001936</v>
      </c>
      <c r="Z1678" s="9">
        <v>0.1590220284121</v>
      </c>
      <c r="AA1678" s="9">
        <v>8.2131603506869991E-3</v>
      </c>
      <c r="AB1678" s="9">
        <v>0</v>
      </c>
      <c r="AC1678" s="9">
        <v>7.2174464699509999E-2</v>
      </c>
      <c r="AD1678" s="9">
        <v>0</v>
      </c>
      <c r="AE1678" s="9">
        <v>0.1005968678011</v>
      </c>
      <c r="AF1678" s="9">
        <v>0.1509370441807</v>
      </c>
      <c r="AG1678" s="9">
        <v>0</v>
      </c>
      <c r="AH1678" s="9">
        <v>0</v>
      </c>
      <c r="AI1678" s="9">
        <v>7.8150423697729995E-2</v>
      </c>
      <c r="AJ1678" s="9">
        <v>0.1215755706262</v>
      </c>
      <c r="AK1678" s="9">
        <v>0</v>
      </c>
      <c r="AL1678" s="9">
        <v>5.127643375325E-2</v>
      </c>
      <c r="AM1678" s="9">
        <v>0</v>
      </c>
      <c r="AN1678" s="9">
        <v>0</v>
      </c>
      <c r="AO1678" s="9">
        <v>0</v>
      </c>
      <c r="AP1678" s="9">
        <v>4.6357530156919999E-2</v>
      </c>
      <c r="AQ1678" s="9">
        <v>5.0949749641999997E-2</v>
      </c>
      <c r="AR1678" s="9">
        <v>5.5448055721090003E-2</v>
      </c>
      <c r="AS1678" s="9">
        <v>5.064531295882E-2</v>
      </c>
      <c r="AT1678" s="9">
        <v>4.9788638665060003E-2</v>
      </c>
      <c r="AU1678" s="9">
        <v>5.408934970063E-2</v>
      </c>
      <c r="AV1678" s="9">
        <v>0.20089094720039999</v>
      </c>
      <c r="AW1678" s="9">
        <v>0.1509370441807</v>
      </c>
      <c r="AX1678" s="9">
        <v>6.3397403009579995E-2</v>
      </c>
      <c r="AY1678" s="9">
        <v>0.1005968678011</v>
      </c>
      <c r="AZ1678" s="9">
        <v>5.5476724421659997E-2</v>
      </c>
    </row>
    <row r="1679" spans="1:52" x14ac:dyDescent="0.35">
      <c r="A1679" t="s">
        <v>630</v>
      </c>
      <c r="B1679" s="9">
        <v>6.0129187233619999E-2</v>
      </c>
      <c r="C1679" s="9">
        <v>6.9567125323899998E-2</v>
      </c>
      <c r="D1679" s="9">
        <v>5.2614092652010003E-2</v>
      </c>
      <c r="E1679" s="9">
        <v>0</v>
      </c>
      <c r="F1679" s="9">
        <v>0.13559853863650001</v>
      </c>
      <c r="G1679" s="9">
        <v>6.5966807329860003E-2</v>
      </c>
      <c r="H1679" s="9">
        <v>0.10255930798640001</v>
      </c>
      <c r="I1679" s="9">
        <v>3.3082633939400002E-2</v>
      </c>
      <c r="J1679" s="9">
        <v>6.2645700475630006E-2</v>
      </c>
      <c r="K1679" s="9">
        <v>3.1593469826899999E-2</v>
      </c>
      <c r="L1679" s="9">
        <v>5.8418460324149997E-2</v>
      </c>
      <c r="M1679" s="9">
        <v>0</v>
      </c>
      <c r="N1679" s="9">
        <v>8.4046078564200002E-2</v>
      </c>
      <c r="O1679" s="9">
        <v>8.9288859907229998E-2</v>
      </c>
      <c r="P1679" s="9">
        <v>0.1177740416727</v>
      </c>
      <c r="Q1679" s="9">
        <v>6.0255185296610003E-2</v>
      </c>
      <c r="R1679" s="9">
        <v>0.10567368814270001</v>
      </c>
      <c r="S1679" s="9">
        <v>3.044671627836E-2</v>
      </c>
      <c r="T1679" s="9">
        <v>2.1090477132049999E-2</v>
      </c>
      <c r="U1679" s="9">
        <v>2.4635074417999999E-2</v>
      </c>
      <c r="V1679" s="9">
        <v>0.1135543277853</v>
      </c>
      <c r="W1679" s="9">
        <v>0.40300810459300002</v>
      </c>
      <c r="X1679" s="11">
        <v>0.65671734100180001</v>
      </c>
      <c r="Y1679" s="9">
        <v>0</v>
      </c>
      <c r="Z1679" s="9">
        <v>0</v>
      </c>
      <c r="AA1679" s="9">
        <v>0</v>
      </c>
      <c r="AB1679" s="9">
        <v>0.18140519371569999</v>
      </c>
      <c r="AC1679" s="9">
        <v>0.16034794224740001</v>
      </c>
      <c r="AD1679" s="9">
        <v>0</v>
      </c>
      <c r="AE1679" s="9">
        <v>8.1151819751340004E-2</v>
      </c>
      <c r="AF1679" s="9">
        <v>0.14092694688929999</v>
      </c>
      <c r="AG1679" s="9">
        <v>0</v>
      </c>
      <c r="AH1679" s="9">
        <v>0</v>
      </c>
      <c r="AI1679" s="9">
        <v>0.2019042441359</v>
      </c>
      <c r="AJ1679" s="9">
        <v>7.4195563815120005E-2</v>
      </c>
      <c r="AK1679" s="9">
        <v>0.2340275318817</v>
      </c>
      <c r="AL1679" s="9">
        <v>3.129587709027E-2</v>
      </c>
      <c r="AM1679" s="9">
        <v>3.6296882929909999E-2</v>
      </c>
      <c r="AN1679" s="9">
        <v>0</v>
      </c>
      <c r="AO1679" s="9">
        <v>0</v>
      </c>
      <c r="AP1679" s="9">
        <v>5.0428619559359997E-2</v>
      </c>
      <c r="AQ1679" s="9">
        <v>7.8918840809320004E-2</v>
      </c>
      <c r="AR1679" s="9">
        <v>6.9542454634539994E-2</v>
      </c>
      <c r="AS1679" s="9">
        <v>0</v>
      </c>
      <c r="AT1679" s="9">
        <v>7.0705447978380007E-2</v>
      </c>
      <c r="AU1679" s="9">
        <v>6.9268987864410006E-2</v>
      </c>
      <c r="AV1679" s="9">
        <v>0.18756792277420001</v>
      </c>
      <c r="AW1679" s="9">
        <v>0.14092694688929999</v>
      </c>
      <c r="AX1679" s="9">
        <v>0.10017570641320001</v>
      </c>
      <c r="AY1679" s="9">
        <v>8.1151819751340004E-2</v>
      </c>
      <c r="AZ1679" s="9">
        <v>6.95784106619E-2</v>
      </c>
    </row>
    <row r="1680" spans="1:52" x14ac:dyDescent="0.35">
      <c r="A1680" t="s">
        <v>631</v>
      </c>
      <c r="B1680" s="9">
        <v>4.2699995756369999E-2</v>
      </c>
      <c r="C1680" s="9">
        <v>7.9764335979910006E-2</v>
      </c>
      <c r="D1680" s="9">
        <v>1.2225953376E-2</v>
      </c>
      <c r="E1680" s="9">
        <v>0.1085926946139</v>
      </c>
      <c r="F1680" s="9">
        <v>4.1611302111589997E-2</v>
      </c>
      <c r="G1680" s="9">
        <v>2.8274296615769998E-2</v>
      </c>
      <c r="H1680" s="9">
        <v>3.5283089492289997E-2</v>
      </c>
      <c r="I1680" s="9">
        <v>4.0681007379400003E-2</v>
      </c>
      <c r="J1680" s="9">
        <v>5.6331981098019998E-2</v>
      </c>
      <c r="K1680" s="9">
        <v>2.5521997760990001E-2</v>
      </c>
      <c r="L1680" s="10">
        <v>1.4457772169900001E-3</v>
      </c>
      <c r="M1680" s="9">
        <v>2.9376833084889999E-2</v>
      </c>
      <c r="N1680" s="9">
        <v>0.1234656993485</v>
      </c>
      <c r="O1680" s="9">
        <v>0</v>
      </c>
      <c r="P1680" s="9">
        <v>3.5406857057790002E-2</v>
      </c>
      <c r="Q1680" s="9">
        <v>7.409451261312E-2</v>
      </c>
      <c r="R1680" s="9">
        <v>4.3545654296849999E-2</v>
      </c>
      <c r="S1680" s="9">
        <v>0</v>
      </c>
      <c r="T1680" s="9">
        <v>6.7682282172230004E-2</v>
      </c>
      <c r="U1680" s="9">
        <v>4.2040950228590002E-2</v>
      </c>
      <c r="V1680" s="9">
        <v>0</v>
      </c>
      <c r="W1680" s="9">
        <v>0</v>
      </c>
      <c r="X1680" s="9">
        <v>0</v>
      </c>
      <c r="Y1680" s="9">
        <v>0.1478225234154</v>
      </c>
      <c r="Z1680" s="9">
        <v>9.0033373717150006E-2</v>
      </c>
      <c r="AA1680" s="9">
        <v>4.5340254366560001E-2</v>
      </c>
      <c r="AB1680" s="9">
        <v>0</v>
      </c>
      <c r="AC1680" s="9">
        <v>0.19638701965239999</v>
      </c>
      <c r="AD1680" s="9">
        <v>0</v>
      </c>
      <c r="AE1680" s="9">
        <v>6.2768537131030006E-2</v>
      </c>
      <c r="AF1680" s="9">
        <v>0</v>
      </c>
      <c r="AG1680" s="9">
        <v>0</v>
      </c>
      <c r="AH1680" s="9">
        <v>0</v>
      </c>
      <c r="AI1680" s="9">
        <v>4.117322033516E-2</v>
      </c>
      <c r="AJ1680" s="9">
        <v>0.1123079529329</v>
      </c>
      <c r="AK1680" s="9">
        <v>0</v>
      </c>
      <c r="AL1680" s="9">
        <v>2.2403359370149999E-2</v>
      </c>
      <c r="AM1680" s="9">
        <v>0</v>
      </c>
      <c r="AN1680" s="9">
        <v>0</v>
      </c>
      <c r="AO1680" s="9">
        <v>0</v>
      </c>
      <c r="AP1680" s="9">
        <v>4.7938347483819997E-2</v>
      </c>
      <c r="AQ1680" s="9">
        <v>5.8685074786779999E-2</v>
      </c>
      <c r="AR1680" s="9">
        <v>4.148878841584E-2</v>
      </c>
      <c r="AS1680" s="9">
        <v>5.0436832484320002E-2</v>
      </c>
      <c r="AT1680" s="9">
        <v>4.6343535011589998E-2</v>
      </c>
      <c r="AU1680" s="9">
        <v>5.217389683082E-2</v>
      </c>
      <c r="AV1680" s="9">
        <v>0</v>
      </c>
      <c r="AW1680" s="9">
        <v>0</v>
      </c>
      <c r="AX1680" s="9">
        <v>0</v>
      </c>
      <c r="AY1680" s="9">
        <v>6.2768537131030006E-2</v>
      </c>
      <c r="AZ1680" s="9">
        <v>4.0993202582220001E-2</v>
      </c>
    </row>
    <row r="1681" spans="1:52" x14ac:dyDescent="0.35">
      <c r="A1681" t="s">
        <v>632</v>
      </c>
      <c r="B1681" s="9">
        <v>0.104138575686</v>
      </c>
      <c r="C1681" s="9">
        <v>0.1097613355311</v>
      </c>
      <c r="D1681" s="9">
        <v>9.9716383912379997E-2</v>
      </c>
      <c r="E1681" s="9">
        <v>5.1683996700550003E-2</v>
      </c>
      <c r="F1681" s="9">
        <v>0.1245089070972</v>
      </c>
      <c r="G1681" s="9">
        <v>3.0895436088259998E-2</v>
      </c>
      <c r="H1681" s="9">
        <v>8.0090694271149995E-2</v>
      </c>
      <c r="I1681" s="9">
        <v>0.1243458542958</v>
      </c>
      <c r="J1681" s="9">
        <v>6.0631117618490001E-2</v>
      </c>
      <c r="K1681" s="9">
        <v>0.17501851700500001</v>
      </c>
      <c r="L1681" s="9">
        <v>0.1110705591891</v>
      </c>
      <c r="M1681" s="9">
        <v>2.5476624829509999E-2</v>
      </c>
      <c r="N1681" s="9">
        <v>0.1125993349661</v>
      </c>
      <c r="O1681" s="9">
        <v>0.16223367422839999</v>
      </c>
      <c r="P1681" s="9">
        <v>9.0862653046200004E-2</v>
      </c>
      <c r="Q1681" s="9">
        <v>0.30811070466399998</v>
      </c>
      <c r="R1681" s="9">
        <v>0.1365655476082</v>
      </c>
      <c r="S1681" s="9">
        <v>7.2631397045050006E-2</v>
      </c>
      <c r="T1681" s="9">
        <v>8.2670696461219995E-2</v>
      </c>
      <c r="U1681" s="9">
        <v>7.8867322807880003E-2</v>
      </c>
      <c r="V1681" s="9">
        <v>0.1040595283064</v>
      </c>
      <c r="W1681" s="9">
        <v>0</v>
      </c>
      <c r="X1681" s="9">
        <v>0</v>
      </c>
      <c r="Y1681" s="9">
        <v>0</v>
      </c>
      <c r="Z1681" s="9">
        <v>0.15048418460390001</v>
      </c>
      <c r="AA1681" s="9">
        <v>0.11769663663179999</v>
      </c>
      <c r="AB1681" s="9">
        <v>0</v>
      </c>
      <c r="AC1681" s="9">
        <v>0.14566533475910001</v>
      </c>
      <c r="AD1681" s="9">
        <v>0</v>
      </c>
      <c r="AE1681" s="9">
        <v>0.27608065977250001</v>
      </c>
      <c r="AF1681" s="9">
        <v>0.1256171248978</v>
      </c>
      <c r="AG1681" s="9">
        <v>0</v>
      </c>
      <c r="AH1681" s="9">
        <v>7.1804314734829996E-2</v>
      </c>
      <c r="AI1681" s="9">
        <v>0</v>
      </c>
      <c r="AJ1681" s="9">
        <v>8.7394352343600004E-2</v>
      </c>
      <c r="AK1681" s="9">
        <v>0.108182594296</v>
      </c>
      <c r="AL1681" s="9">
        <v>0.16323127967590001</v>
      </c>
      <c r="AM1681" s="9">
        <v>0.13843274180199999</v>
      </c>
      <c r="AN1681" s="9">
        <v>0</v>
      </c>
      <c r="AO1681" s="9">
        <v>0</v>
      </c>
      <c r="AP1681" s="9">
        <v>0.1234398884672</v>
      </c>
      <c r="AQ1681" s="9">
        <v>8.4933727579679999E-2</v>
      </c>
      <c r="AR1681" s="9">
        <v>0.10654748479749999</v>
      </c>
      <c r="AS1681" s="9">
        <v>8.8751171841110005E-2</v>
      </c>
      <c r="AT1681" s="9">
        <v>9.8741243140739995E-2</v>
      </c>
      <c r="AU1681" s="9">
        <v>9.6735204547800005E-2</v>
      </c>
      <c r="AV1681" s="9">
        <v>0</v>
      </c>
      <c r="AW1681" s="9">
        <v>0.1256171248978</v>
      </c>
      <c r="AX1681" s="9">
        <v>0.24464169428999999</v>
      </c>
      <c r="AY1681" s="9">
        <v>0.27608065977250001</v>
      </c>
      <c r="AZ1681" s="9">
        <v>0.1066025737974</v>
      </c>
    </row>
    <row r="1682" spans="1:52" x14ac:dyDescent="0.35">
      <c r="A1682" t="s">
        <v>633</v>
      </c>
      <c r="B1682" s="9">
        <v>0.31772607010789999</v>
      </c>
      <c r="C1682" s="9">
        <v>0.2263811055679</v>
      </c>
      <c r="D1682" s="9">
        <v>0.39118529787799999</v>
      </c>
      <c r="E1682" s="9">
        <v>0.33390903979910003</v>
      </c>
      <c r="F1682" s="9">
        <v>0.2158803551972</v>
      </c>
      <c r="G1682" s="9">
        <v>0.35178895590600001</v>
      </c>
      <c r="H1682" s="9">
        <v>0.28036698394960002</v>
      </c>
      <c r="I1682" s="9">
        <v>0.45562024273230001</v>
      </c>
      <c r="J1682" s="9">
        <v>0.32761566093920003</v>
      </c>
      <c r="K1682" s="9">
        <v>0.26156579774670002</v>
      </c>
      <c r="L1682" s="9">
        <v>0.32232569292930002</v>
      </c>
      <c r="M1682" s="9">
        <v>0.2907336621619</v>
      </c>
      <c r="N1682" s="9">
        <v>0.29024786924099999</v>
      </c>
      <c r="O1682" s="9">
        <v>0.38007843876949998</v>
      </c>
      <c r="P1682" s="9">
        <v>0.27322914280880001</v>
      </c>
      <c r="Q1682" s="9">
        <v>9.4883459574289994E-2</v>
      </c>
      <c r="R1682" s="9">
        <v>0.23571021504049999</v>
      </c>
      <c r="S1682" s="9">
        <v>0.49234419442939997</v>
      </c>
      <c r="T1682" s="9">
        <v>0.31412541869159999</v>
      </c>
      <c r="U1682" s="9">
        <v>0.38164333683230001</v>
      </c>
      <c r="V1682" s="9">
        <v>0.51813998139999995</v>
      </c>
      <c r="W1682" s="9">
        <v>0.21024376965450001</v>
      </c>
      <c r="X1682" s="9">
        <v>0</v>
      </c>
      <c r="Y1682" s="9">
        <v>0.34159129837239999</v>
      </c>
      <c r="Z1682" s="9">
        <v>0</v>
      </c>
      <c r="AA1682" s="9">
        <v>0.35207560035320001</v>
      </c>
      <c r="AB1682" s="9">
        <v>0.62836174291199998</v>
      </c>
      <c r="AC1682" s="9">
        <v>0.37256225026400003</v>
      </c>
      <c r="AD1682" s="9">
        <v>0</v>
      </c>
      <c r="AE1682" s="9">
        <v>0.26983427624279999</v>
      </c>
      <c r="AF1682" s="9">
        <v>0</v>
      </c>
      <c r="AG1682" s="9">
        <v>0.47598075670770001</v>
      </c>
      <c r="AH1682" s="9">
        <v>0.53246441167729996</v>
      </c>
      <c r="AI1682" s="9">
        <v>0.1478673083068</v>
      </c>
      <c r="AJ1682" s="9">
        <v>0.24679293883629999</v>
      </c>
      <c r="AK1682" s="9">
        <v>0.22717773944139999</v>
      </c>
      <c r="AL1682" s="9">
        <v>0.40988975253569998</v>
      </c>
      <c r="AM1682" s="9">
        <v>0.49180504178500001</v>
      </c>
      <c r="AN1682" s="9">
        <v>0.2832047725363</v>
      </c>
      <c r="AO1682" s="9">
        <v>0</v>
      </c>
      <c r="AP1682" s="9">
        <v>0.32188155099720001</v>
      </c>
      <c r="AQ1682" s="9">
        <v>0.25941311816450002</v>
      </c>
      <c r="AR1682" s="9">
        <v>0.3096337046589</v>
      </c>
      <c r="AS1682" s="9">
        <v>0.36941772365620001</v>
      </c>
      <c r="AT1682" s="9">
        <v>0.30358213369120002</v>
      </c>
      <c r="AU1682" s="9">
        <v>0.2974145237145</v>
      </c>
      <c r="AV1682" s="9">
        <v>0</v>
      </c>
      <c r="AW1682" s="9">
        <v>0</v>
      </c>
      <c r="AX1682" s="9">
        <v>0.33308974857180002</v>
      </c>
      <c r="AY1682" s="9">
        <v>0.26983427624279999</v>
      </c>
      <c r="AZ1682" s="9">
        <v>0.30979379676399998</v>
      </c>
    </row>
    <row r="1683" spans="1:52" x14ac:dyDescent="0.35">
      <c r="A1683" t="s">
        <v>634</v>
      </c>
      <c r="B1683" s="9">
        <v>0.25782571097559998</v>
      </c>
      <c r="C1683" s="9">
        <v>0.2314711711952</v>
      </c>
      <c r="D1683" s="9">
        <v>0.2791537175237</v>
      </c>
      <c r="E1683" s="9">
        <v>0.16255766097570001</v>
      </c>
      <c r="F1683" s="9">
        <v>0.23842389330540001</v>
      </c>
      <c r="G1683" s="9">
        <v>0.25627705326509997</v>
      </c>
      <c r="H1683" s="9">
        <v>0.2468949546832</v>
      </c>
      <c r="I1683" s="9">
        <v>0.2449401448196</v>
      </c>
      <c r="J1683" s="9">
        <v>0.36193722156289998</v>
      </c>
      <c r="K1683" s="9">
        <v>0.2277360518647</v>
      </c>
      <c r="L1683" s="9">
        <v>0.28276142795050002</v>
      </c>
      <c r="M1683" s="9">
        <v>0.3305587607819</v>
      </c>
      <c r="N1683" s="9">
        <v>0.24070868221969999</v>
      </c>
      <c r="O1683" s="9">
        <v>0.16834215311449999</v>
      </c>
      <c r="P1683" s="9">
        <v>0.3630493301164</v>
      </c>
      <c r="Q1683" s="9">
        <v>0.26393647973459999</v>
      </c>
      <c r="R1683" s="9">
        <v>0.34219876728280002</v>
      </c>
      <c r="S1683" s="9">
        <v>0.22355898281039999</v>
      </c>
      <c r="T1683" s="9">
        <v>0.17286672407760001</v>
      </c>
      <c r="U1683" s="9">
        <v>0.19207141090880001</v>
      </c>
      <c r="V1683" s="9">
        <v>0.4068514607234</v>
      </c>
      <c r="W1683" s="9">
        <v>0.21024376965450001</v>
      </c>
      <c r="X1683" s="9">
        <v>0</v>
      </c>
      <c r="Y1683" s="9">
        <v>0.34159129837239999</v>
      </c>
      <c r="Z1683" s="9">
        <v>0.33590984441979999</v>
      </c>
      <c r="AA1683" s="9">
        <v>0.23294290437760001</v>
      </c>
      <c r="AB1683" s="9">
        <v>0.26021385269690001</v>
      </c>
      <c r="AC1683" s="9">
        <v>0.28117955003380002</v>
      </c>
      <c r="AD1683" s="9">
        <v>0.4892412516845</v>
      </c>
      <c r="AE1683" s="9">
        <v>0.22191422168960001</v>
      </c>
      <c r="AF1683" s="9">
        <v>0.26333918954570001</v>
      </c>
      <c r="AG1683" s="9">
        <v>0</v>
      </c>
      <c r="AH1683" s="9">
        <v>0.26287280594189999</v>
      </c>
      <c r="AI1683" s="9">
        <v>0.23742588462870001</v>
      </c>
      <c r="AJ1683" s="9">
        <v>0.25396698075599999</v>
      </c>
      <c r="AK1683" s="9">
        <v>0.28277491969090002</v>
      </c>
      <c r="AL1683" s="9">
        <v>0.16430046606929999</v>
      </c>
      <c r="AM1683" s="9">
        <v>0.37145423673860001</v>
      </c>
      <c r="AN1683" s="9">
        <v>0</v>
      </c>
      <c r="AO1683" s="9">
        <v>0.26350523852640001</v>
      </c>
      <c r="AP1683" s="9">
        <v>0.2076366286246</v>
      </c>
      <c r="AQ1683" s="9">
        <v>0.34145230733740001</v>
      </c>
      <c r="AR1683" s="9">
        <v>0.24506190806139999</v>
      </c>
      <c r="AS1683" s="9">
        <v>0.33935713492780001</v>
      </c>
      <c r="AT1683" s="9">
        <v>0.2442403733888</v>
      </c>
      <c r="AU1683" s="9">
        <v>0.23927835752410001</v>
      </c>
      <c r="AV1683" s="9">
        <v>0.35049354192650001</v>
      </c>
      <c r="AW1683" s="9">
        <v>0.26333918954570001</v>
      </c>
      <c r="AX1683" s="9">
        <v>0.27393611121729999</v>
      </c>
      <c r="AY1683" s="9">
        <v>0.22191422168960001</v>
      </c>
      <c r="AZ1683" s="9">
        <v>0.2451886141537</v>
      </c>
    </row>
    <row r="1684" spans="1:52" x14ac:dyDescent="0.35">
      <c r="A1684" t="s">
        <v>595</v>
      </c>
      <c r="B1684" s="9">
        <v>1.684269796935E-2</v>
      </c>
      <c r="C1684" s="9">
        <v>6.2591014946260003E-3</v>
      </c>
      <c r="D1684" s="9">
        <v>2.5337899469989999E-2</v>
      </c>
      <c r="E1684" s="9">
        <v>8.8715632042120005E-2</v>
      </c>
      <c r="F1684" s="9">
        <v>0</v>
      </c>
      <c r="G1684" s="9">
        <v>0</v>
      </c>
      <c r="H1684" s="9">
        <v>0</v>
      </c>
      <c r="I1684" s="9">
        <v>3.4760683780429999E-2</v>
      </c>
      <c r="J1684" s="9">
        <v>0</v>
      </c>
      <c r="K1684" s="9">
        <v>2.1892919858709999E-2</v>
      </c>
      <c r="L1684" s="9">
        <v>0</v>
      </c>
      <c r="M1684" s="9">
        <v>0</v>
      </c>
      <c r="N1684" s="9">
        <v>1.0623659120469999E-2</v>
      </c>
      <c r="O1684" s="9">
        <v>7.0557383454739997E-2</v>
      </c>
      <c r="P1684" s="9">
        <v>0</v>
      </c>
      <c r="Q1684" s="9">
        <v>0</v>
      </c>
      <c r="R1684" s="9">
        <v>0</v>
      </c>
      <c r="S1684" s="9">
        <v>4.2070462097169997E-2</v>
      </c>
      <c r="T1684" s="9">
        <v>2.2587654293449999E-2</v>
      </c>
      <c r="U1684" s="9">
        <v>2.9968687054989999E-2</v>
      </c>
      <c r="V1684" s="9">
        <v>0</v>
      </c>
      <c r="W1684" s="9">
        <v>0</v>
      </c>
      <c r="X1684" s="9">
        <v>0</v>
      </c>
      <c r="Y1684" s="9">
        <v>0</v>
      </c>
      <c r="Z1684" s="9">
        <v>0</v>
      </c>
      <c r="AA1684" s="9">
        <v>1.1472431250830001E-2</v>
      </c>
      <c r="AB1684" s="9">
        <v>0</v>
      </c>
      <c r="AC1684" s="9">
        <v>0</v>
      </c>
      <c r="AD1684" s="9">
        <v>0.12844126274020001</v>
      </c>
      <c r="AE1684" s="9">
        <v>0</v>
      </c>
      <c r="AF1684" s="9">
        <v>0</v>
      </c>
      <c r="AG1684" s="9">
        <v>0</v>
      </c>
      <c r="AH1684" s="9">
        <v>0</v>
      </c>
      <c r="AI1684" s="9">
        <v>3.1647963254740001E-2</v>
      </c>
      <c r="AJ1684" s="9">
        <v>0</v>
      </c>
      <c r="AK1684" s="9">
        <v>0</v>
      </c>
      <c r="AL1684" s="9">
        <v>0</v>
      </c>
      <c r="AM1684" s="9">
        <v>2.8566272809930002E-2</v>
      </c>
      <c r="AN1684" s="9">
        <v>0</v>
      </c>
      <c r="AO1684" s="9">
        <v>0</v>
      </c>
      <c r="AP1684" s="9">
        <v>1.8889336989039999E-2</v>
      </c>
      <c r="AQ1684" s="9">
        <v>0</v>
      </c>
      <c r="AR1684" s="9">
        <v>1.264746284105E-2</v>
      </c>
      <c r="AS1684" s="9">
        <v>4.3640627718349999E-2</v>
      </c>
      <c r="AT1684" s="9">
        <v>1.6234539383010001E-2</v>
      </c>
      <c r="AU1684" s="9">
        <v>1.5904716590580001E-2</v>
      </c>
      <c r="AV1684" s="9">
        <v>0</v>
      </c>
      <c r="AW1684" s="9">
        <v>0</v>
      </c>
      <c r="AX1684" s="9">
        <v>0</v>
      </c>
      <c r="AY1684" s="9">
        <v>0</v>
      </c>
      <c r="AZ1684" s="9">
        <v>1.265400204825E-2</v>
      </c>
    </row>
    <row r="1685" spans="1:52" x14ac:dyDescent="0.35">
      <c r="A1685" t="s">
        <v>391</v>
      </c>
      <c r="B1685" s="9">
        <v>1</v>
      </c>
      <c r="C1685" s="9">
        <v>1</v>
      </c>
      <c r="D1685" s="9">
        <v>1</v>
      </c>
      <c r="E1685" s="9">
        <v>1</v>
      </c>
      <c r="F1685" s="9">
        <v>1</v>
      </c>
      <c r="G1685" s="9">
        <v>1</v>
      </c>
      <c r="H1685" s="9">
        <v>1</v>
      </c>
      <c r="I1685" s="9">
        <v>1</v>
      </c>
      <c r="J1685" s="9">
        <v>1</v>
      </c>
      <c r="K1685" s="9">
        <v>1</v>
      </c>
      <c r="L1685" s="9">
        <v>1</v>
      </c>
      <c r="M1685" s="9">
        <v>1</v>
      </c>
      <c r="N1685" s="9">
        <v>1</v>
      </c>
      <c r="O1685" s="9">
        <v>1</v>
      </c>
      <c r="P1685" s="9">
        <v>1</v>
      </c>
      <c r="Q1685" s="9">
        <v>1</v>
      </c>
      <c r="R1685" s="9">
        <v>1</v>
      </c>
      <c r="S1685" s="9">
        <v>1</v>
      </c>
      <c r="T1685" s="9">
        <v>1</v>
      </c>
      <c r="U1685" s="9">
        <v>1</v>
      </c>
      <c r="V1685" s="9">
        <v>1</v>
      </c>
      <c r="W1685" s="9">
        <v>1</v>
      </c>
      <c r="X1685" s="9">
        <v>1</v>
      </c>
      <c r="Y1685" s="9">
        <v>1</v>
      </c>
      <c r="Z1685" s="9">
        <v>1</v>
      </c>
      <c r="AA1685" s="9">
        <v>1</v>
      </c>
      <c r="AB1685" s="9">
        <v>1</v>
      </c>
      <c r="AC1685" s="9">
        <v>1</v>
      </c>
      <c r="AD1685" s="9">
        <v>1</v>
      </c>
      <c r="AE1685" s="9">
        <v>1</v>
      </c>
      <c r="AF1685" s="9">
        <v>1</v>
      </c>
      <c r="AG1685" s="9">
        <v>1</v>
      </c>
      <c r="AH1685" s="9">
        <v>1</v>
      </c>
      <c r="AI1685" s="9">
        <v>1</v>
      </c>
      <c r="AJ1685" s="9">
        <v>1</v>
      </c>
      <c r="AK1685" s="9">
        <v>1</v>
      </c>
      <c r="AL1685" s="9">
        <v>1</v>
      </c>
      <c r="AM1685" s="9">
        <v>1</v>
      </c>
      <c r="AN1685" s="9">
        <v>1</v>
      </c>
      <c r="AO1685" s="9">
        <v>1</v>
      </c>
      <c r="AP1685" s="9">
        <v>1</v>
      </c>
      <c r="AQ1685" s="9">
        <v>1</v>
      </c>
      <c r="AR1685" s="9">
        <v>1</v>
      </c>
      <c r="AS1685" s="9">
        <v>1</v>
      </c>
      <c r="AT1685" s="9">
        <v>1</v>
      </c>
      <c r="AU1685" s="9">
        <v>1</v>
      </c>
      <c r="AV1685" s="9">
        <v>1</v>
      </c>
      <c r="AW1685" s="9">
        <v>1</v>
      </c>
      <c r="AX1685" s="9">
        <v>1</v>
      </c>
      <c r="AY1685" s="9">
        <v>1</v>
      </c>
      <c r="AZ1685" s="9">
        <v>1</v>
      </c>
    </row>
    <row r="1686" spans="1:52" x14ac:dyDescent="0.35">
      <c r="A1686" t="s">
        <v>341</v>
      </c>
      <c r="B1686" s="6">
        <v>159</v>
      </c>
      <c r="C1686" s="6">
        <v>71</v>
      </c>
      <c r="D1686" s="6">
        <v>87</v>
      </c>
      <c r="E1686" s="6">
        <v>19</v>
      </c>
      <c r="F1686" s="6">
        <v>20</v>
      </c>
      <c r="G1686" s="6">
        <v>28</v>
      </c>
      <c r="H1686" s="6">
        <v>48</v>
      </c>
      <c r="I1686" s="6">
        <v>25</v>
      </c>
      <c r="J1686" s="6">
        <v>28</v>
      </c>
      <c r="K1686" s="6">
        <v>39</v>
      </c>
      <c r="L1686" s="6">
        <v>50</v>
      </c>
      <c r="M1686" s="6">
        <v>27</v>
      </c>
      <c r="N1686" s="6">
        <v>48</v>
      </c>
      <c r="O1686" s="6">
        <v>34</v>
      </c>
      <c r="P1686" s="6">
        <v>48</v>
      </c>
      <c r="Q1686" s="6">
        <v>18</v>
      </c>
      <c r="R1686" s="6">
        <v>66</v>
      </c>
      <c r="S1686" s="6">
        <v>36</v>
      </c>
      <c r="T1686" s="6">
        <v>57</v>
      </c>
      <c r="U1686" s="6">
        <v>93</v>
      </c>
      <c r="V1686" s="6">
        <v>7</v>
      </c>
      <c r="W1686" s="6">
        <v>6</v>
      </c>
      <c r="X1686" s="6">
        <v>3</v>
      </c>
      <c r="Y1686" s="6">
        <v>4</v>
      </c>
      <c r="Z1686" s="6">
        <v>11</v>
      </c>
      <c r="AA1686" s="6">
        <v>68</v>
      </c>
      <c r="AB1686" s="6">
        <v>5</v>
      </c>
      <c r="AC1686" s="6">
        <v>11</v>
      </c>
      <c r="AD1686" s="6">
        <v>5</v>
      </c>
      <c r="AE1686" s="6">
        <v>13</v>
      </c>
      <c r="AF1686" s="6">
        <v>8</v>
      </c>
      <c r="AG1686" s="6">
        <v>2</v>
      </c>
      <c r="AH1686" s="6">
        <v>12</v>
      </c>
      <c r="AI1686" s="6">
        <v>27</v>
      </c>
      <c r="AJ1686" s="6">
        <v>38</v>
      </c>
      <c r="AK1686" s="6">
        <v>9</v>
      </c>
      <c r="AL1686" s="6">
        <v>58</v>
      </c>
      <c r="AM1686" s="6">
        <v>28</v>
      </c>
      <c r="AN1686" s="6">
        <v>3</v>
      </c>
      <c r="AO1686" s="6">
        <v>4</v>
      </c>
      <c r="AP1686" s="6">
        <v>93</v>
      </c>
      <c r="AQ1686" s="6">
        <v>60</v>
      </c>
      <c r="AR1686" s="6">
        <v>138</v>
      </c>
      <c r="AS1686" s="6">
        <v>21</v>
      </c>
      <c r="AT1686" s="6">
        <v>105</v>
      </c>
      <c r="AU1686" s="6">
        <v>108</v>
      </c>
      <c r="AV1686" s="6">
        <v>6</v>
      </c>
      <c r="AW1686" s="6">
        <v>8</v>
      </c>
      <c r="AX1686" s="6">
        <v>10</v>
      </c>
      <c r="AY1686" s="6">
        <v>13</v>
      </c>
      <c r="AZ1686" s="6">
        <v>137</v>
      </c>
    </row>
    <row r="1687" spans="1:52" x14ac:dyDescent="0.35">
      <c r="A1687" t="s">
        <v>852</v>
      </c>
    </row>
    <row r="1688" spans="1:52" x14ac:dyDescent="0.35">
      <c r="A1688" t="s">
        <v>343</v>
      </c>
    </row>
    <row r="1692" spans="1:52" x14ac:dyDescent="0.35">
      <c r="A1692" s="3" t="s">
        <v>337</v>
      </c>
    </row>
    <row r="1693" spans="1:52" x14ac:dyDescent="0.35">
      <c r="A1693" t="s">
        <v>160</v>
      </c>
    </row>
    <row r="1694" spans="1:52" ht="130.5" x14ac:dyDescent="0.35">
      <c r="A1694" s="4" t="s">
        <v>393</v>
      </c>
      <c r="B1694" s="4" t="s">
        <v>344</v>
      </c>
      <c r="C1694" s="4" t="s">
        <v>345</v>
      </c>
      <c r="D1694" s="4" t="s">
        <v>346</v>
      </c>
      <c r="E1694" s="4" t="s">
        <v>347</v>
      </c>
      <c r="F1694" s="4" t="s">
        <v>348</v>
      </c>
      <c r="G1694" s="4" t="s">
        <v>349</v>
      </c>
      <c r="H1694" s="4" t="s">
        <v>350</v>
      </c>
      <c r="I1694" s="4" t="s">
        <v>351</v>
      </c>
      <c r="J1694" s="4" t="s">
        <v>352</v>
      </c>
      <c r="K1694" s="4" t="s">
        <v>353</v>
      </c>
      <c r="L1694" s="4" t="s">
        <v>354</v>
      </c>
      <c r="M1694" s="4" t="s">
        <v>355</v>
      </c>
      <c r="N1694" s="4" t="s">
        <v>356</v>
      </c>
      <c r="O1694" s="4" t="s">
        <v>357</v>
      </c>
      <c r="P1694" s="4" t="s">
        <v>358</v>
      </c>
      <c r="Q1694" s="4" t="s">
        <v>359</v>
      </c>
      <c r="R1694" s="4" t="s">
        <v>360</v>
      </c>
      <c r="S1694" s="4" t="s">
        <v>361</v>
      </c>
      <c r="T1694" s="4" t="s">
        <v>362</v>
      </c>
      <c r="U1694" s="4" t="s">
        <v>363</v>
      </c>
      <c r="V1694" s="4" t="s">
        <v>364</v>
      </c>
      <c r="W1694" s="4" t="s">
        <v>365</v>
      </c>
      <c r="X1694" s="4" t="s">
        <v>366</v>
      </c>
      <c r="Y1694" s="4" t="s">
        <v>367</v>
      </c>
      <c r="Z1694" s="4" t="s">
        <v>368</v>
      </c>
      <c r="AA1694" s="4" t="s">
        <v>369</v>
      </c>
      <c r="AB1694" s="4" t="s">
        <v>370</v>
      </c>
      <c r="AC1694" s="4" t="s">
        <v>371</v>
      </c>
      <c r="AD1694" s="4" t="s">
        <v>372</v>
      </c>
      <c r="AE1694" s="4" t="s">
        <v>373</v>
      </c>
      <c r="AF1694" s="4" t="s">
        <v>374</v>
      </c>
      <c r="AG1694" s="4" t="s">
        <v>375</v>
      </c>
      <c r="AH1694" s="4" t="s">
        <v>376</v>
      </c>
      <c r="AI1694" s="4" t="s">
        <v>377</v>
      </c>
      <c r="AJ1694" s="4" t="s">
        <v>378</v>
      </c>
      <c r="AK1694" s="4" t="s">
        <v>379</v>
      </c>
      <c r="AL1694" s="4" t="s">
        <v>380</v>
      </c>
      <c r="AM1694" s="4" t="s">
        <v>381</v>
      </c>
      <c r="AN1694" s="4" t="s">
        <v>382</v>
      </c>
      <c r="AO1694" s="4" t="s">
        <v>383</v>
      </c>
      <c r="AP1694" s="4" t="s">
        <v>384</v>
      </c>
      <c r="AQ1694" s="4" t="s">
        <v>385</v>
      </c>
      <c r="AR1694" s="4" t="s">
        <v>386</v>
      </c>
      <c r="AS1694" s="4" t="s">
        <v>387</v>
      </c>
      <c r="AT1694" s="4" t="s">
        <v>182</v>
      </c>
      <c r="AU1694" s="4" t="s">
        <v>388</v>
      </c>
      <c r="AV1694" s="4" t="s">
        <v>298</v>
      </c>
      <c r="AW1694" s="4" t="s">
        <v>389</v>
      </c>
      <c r="AX1694" s="4" t="s">
        <v>299</v>
      </c>
      <c r="AY1694" s="4" t="s">
        <v>390</v>
      </c>
      <c r="AZ1694" s="4" t="s">
        <v>391</v>
      </c>
    </row>
    <row r="1695" spans="1:52" x14ac:dyDescent="0.35">
      <c r="A1695" t="s">
        <v>636</v>
      </c>
      <c r="B1695" s="9">
        <v>0.15946870643649999</v>
      </c>
      <c r="C1695" s="9">
        <v>0.20603828967500001</v>
      </c>
      <c r="D1695" s="9">
        <v>0.11730495832890001</v>
      </c>
      <c r="E1695" s="9">
        <v>0.1244314855358</v>
      </c>
      <c r="F1695" s="9">
        <v>0.27219575367569998</v>
      </c>
      <c r="G1695" s="9">
        <v>9.8556482936380002E-2</v>
      </c>
      <c r="H1695" s="9">
        <v>0.20150016617249999</v>
      </c>
      <c r="I1695" s="9">
        <v>7.8163770778710007E-2</v>
      </c>
      <c r="J1695" s="9">
        <v>0.2523685287729</v>
      </c>
      <c r="K1695" s="9">
        <v>0.13955648997190001</v>
      </c>
      <c r="L1695" s="9">
        <v>0.28452086960239997</v>
      </c>
      <c r="M1695" s="9">
        <v>0.24814692487939999</v>
      </c>
      <c r="N1695" s="10">
        <v>3.6863702230600002E-3</v>
      </c>
      <c r="O1695" s="9">
        <v>0.19741418483959999</v>
      </c>
      <c r="P1695" s="9">
        <v>0.1970966881241</v>
      </c>
      <c r="Q1695" s="9">
        <v>0.1022568542811</v>
      </c>
      <c r="R1695" s="9">
        <v>0.1743402785524</v>
      </c>
      <c r="S1695" s="9">
        <v>6.4180179406690005E-2</v>
      </c>
      <c r="T1695" s="9">
        <v>0.19818912098620001</v>
      </c>
      <c r="U1695" s="9">
        <v>0.143677632789</v>
      </c>
      <c r="V1695" s="9">
        <v>0.24226229391750001</v>
      </c>
      <c r="W1695" s="9">
        <v>0</v>
      </c>
      <c r="X1695" s="9">
        <v>0.25799831357609998</v>
      </c>
      <c r="Y1695" s="9">
        <v>0.1812212578746</v>
      </c>
      <c r="Z1695" s="9">
        <v>0.364499394034</v>
      </c>
      <c r="AA1695" s="9">
        <v>0</v>
      </c>
      <c r="AB1695" s="9">
        <v>0</v>
      </c>
      <c r="AC1695" s="9">
        <v>0.2284919324104</v>
      </c>
      <c r="AD1695" s="9">
        <v>0.48360532915229998</v>
      </c>
      <c r="AE1695" s="9">
        <v>9.7546574315680007E-2</v>
      </c>
      <c r="AF1695" s="9">
        <v>0.18573520541460001</v>
      </c>
      <c r="AH1695" s="9">
        <v>0</v>
      </c>
      <c r="AI1695" s="9">
        <v>0.14871964201169999</v>
      </c>
      <c r="AJ1695" s="9">
        <v>0.2088155868289</v>
      </c>
      <c r="AK1695" s="9">
        <v>0.29888823541030002</v>
      </c>
      <c r="AL1695" s="9">
        <v>0.34192211354550001</v>
      </c>
      <c r="AM1695" s="9">
        <v>0.27315152283760002</v>
      </c>
      <c r="AP1695" s="9">
        <v>0.10255592526519999</v>
      </c>
      <c r="AQ1695" s="9">
        <v>0.20409146549019999</v>
      </c>
      <c r="AR1695" s="9">
        <v>0.15673760060530001</v>
      </c>
      <c r="AS1695" s="9">
        <v>0.2275886175871</v>
      </c>
      <c r="AT1695" s="9">
        <v>0.17255196737190001</v>
      </c>
      <c r="AU1695" s="9">
        <v>0.16981945078649999</v>
      </c>
      <c r="AV1695" s="9">
        <v>0</v>
      </c>
      <c r="AW1695" s="9">
        <v>0.18573520541460001</v>
      </c>
      <c r="AX1695" s="9">
        <v>0.201467097702</v>
      </c>
      <c r="AY1695" s="9">
        <v>9.7546574315680007E-2</v>
      </c>
      <c r="AZ1695" s="9">
        <v>0.15673760060530001</v>
      </c>
    </row>
    <row r="1696" spans="1:52" x14ac:dyDescent="0.35">
      <c r="A1696" t="s">
        <v>637</v>
      </c>
      <c r="B1696" s="9">
        <v>0.1954162521408</v>
      </c>
      <c r="C1696" s="9">
        <v>0.2589935814155</v>
      </c>
      <c r="D1696" s="9">
        <v>0.14097570935770001</v>
      </c>
      <c r="E1696" s="9">
        <v>0.2359334522131</v>
      </c>
      <c r="F1696" s="9">
        <v>0.60744755372500003</v>
      </c>
      <c r="G1696" s="9">
        <v>0.27432687368809999</v>
      </c>
      <c r="H1696" s="9">
        <v>0.47182061815690002</v>
      </c>
      <c r="I1696" s="9">
        <v>0</v>
      </c>
      <c r="J1696" s="9">
        <v>6.4335853883099994E-2</v>
      </c>
      <c r="K1696" s="9">
        <v>4.2430506200489999E-2</v>
      </c>
      <c r="L1696" s="9">
        <v>0.12492643324740001</v>
      </c>
      <c r="M1696" s="9">
        <v>0.22558597113510001</v>
      </c>
      <c r="N1696" s="9">
        <v>0.22277591818549999</v>
      </c>
      <c r="O1696" s="9">
        <v>0.2027048243348</v>
      </c>
      <c r="P1696" s="9">
        <v>0.29427132127509997</v>
      </c>
      <c r="Q1696" s="9">
        <v>0</v>
      </c>
      <c r="R1696" s="9">
        <v>0.2236621854218</v>
      </c>
      <c r="S1696" s="9">
        <v>0.29060317249119999</v>
      </c>
      <c r="T1696" s="9">
        <v>7.9588318975730002E-2</v>
      </c>
      <c r="U1696" s="9">
        <v>0.16542388756740001</v>
      </c>
      <c r="V1696" s="9">
        <v>0.36728067495819999</v>
      </c>
      <c r="W1696" s="9">
        <v>0</v>
      </c>
      <c r="X1696" s="9">
        <v>0</v>
      </c>
      <c r="Y1696" s="9">
        <v>0.27623755206360001</v>
      </c>
      <c r="Z1696" s="9">
        <v>0.13674314464080001</v>
      </c>
      <c r="AA1696" s="9">
        <v>0.2217935322938</v>
      </c>
      <c r="AB1696" s="9">
        <v>0.51588791182140004</v>
      </c>
      <c r="AC1696" s="9">
        <v>0.15309420700199999</v>
      </c>
      <c r="AD1696" s="9">
        <v>0</v>
      </c>
      <c r="AE1696" s="9">
        <v>0.26198443175109998</v>
      </c>
      <c r="AF1696" s="9">
        <v>9.8547155900690006E-2</v>
      </c>
      <c r="AH1696" s="9">
        <v>0.67470724954380001</v>
      </c>
      <c r="AI1696" s="9">
        <v>0.4375933248667</v>
      </c>
      <c r="AJ1696" s="9">
        <v>0.29320942229710001</v>
      </c>
      <c r="AK1696" s="9">
        <v>0.35132975155579999</v>
      </c>
      <c r="AL1696" s="9">
        <v>0.1076160232783</v>
      </c>
      <c r="AM1696" s="9">
        <v>0.34922992459919999</v>
      </c>
      <c r="AP1696" s="9">
        <v>0.2308407747107</v>
      </c>
      <c r="AQ1696" s="9">
        <v>0.28385782703630003</v>
      </c>
      <c r="AR1696" s="9">
        <v>0.2032510020211</v>
      </c>
      <c r="AS1696" s="9">
        <v>0</v>
      </c>
      <c r="AT1696" s="9">
        <v>0.17573674287980001</v>
      </c>
      <c r="AU1696" s="9">
        <v>0.1896022107576</v>
      </c>
      <c r="AV1696" s="9">
        <v>0.2094171990041</v>
      </c>
      <c r="AW1696" s="9">
        <v>9.8547155900690006E-2</v>
      </c>
      <c r="AX1696" s="9">
        <v>0</v>
      </c>
      <c r="AY1696" s="9">
        <v>0.26198443175109998</v>
      </c>
      <c r="AZ1696" s="9">
        <v>0.2032510020211</v>
      </c>
    </row>
    <row r="1697" spans="1:52" x14ac:dyDescent="0.35">
      <c r="A1697" t="s">
        <v>638</v>
      </c>
      <c r="B1697" s="9">
        <v>0.33976558991599998</v>
      </c>
      <c r="C1697" s="9">
        <v>0.31857444218969999</v>
      </c>
      <c r="D1697" s="9">
        <v>0.35885260183450002</v>
      </c>
      <c r="E1697" s="9">
        <v>0.46940024488620002</v>
      </c>
      <c r="F1697" s="9">
        <v>0.15318881826030001</v>
      </c>
      <c r="G1697" s="9">
        <v>0.33388200925459999</v>
      </c>
      <c r="H1697" s="9">
        <v>0.22675634270780001</v>
      </c>
      <c r="I1697" s="9">
        <v>0.43091371333739997</v>
      </c>
      <c r="J1697" s="9">
        <v>0.25000720834989998</v>
      </c>
      <c r="K1697" s="9">
        <v>0.39500748409199998</v>
      </c>
      <c r="L1697" s="9">
        <v>0.234149142363</v>
      </c>
      <c r="M1697" s="9">
        <v>0.37007344630790001</v>
      </c>
      <c r="N1697" s="9">
        <v>0.34813550089860001</v>
      </c>
      <c r="O1697" s="9">
        <v>0.39801325819580002</v>
      </c>
      <c r="P1697" s="9">
        <v>0.32796387034140001</v>
      </c>
      <c r="Q1697" s="9">
        <v>0.33674181749690002</v>
      </c>
      <c r="R1697" s="9">
        <v>0.33007010094700001</v>
      </c>
      <c r="S1697" s="9">
        <v>0.3853762283544</v>
      </c>
      <c r="T1697" s="9">
        <v>0.32584454494289999</v>
      </c>
      <c r="U1697" s="9">
        <v>0.35006054590070002</v>
      </c>
      <c r="V1697" s="9">
        <v>0.28187712869629999</v>
      </c>
      <c r="W1697" s="9">
        <v>1</v>
      </c>
      <c r="X1697" s="9">
        <v>0.32488086560399998</v>
      </c>
      <c r="Y1697" s="9">
        <v>0.5279531701929</v>
      </c>
      <c r="Z1697" s="9">
        <v>0.2406585541814</v>
      </c>
      <c r="AA1697" s="9">
        <v>0.1075852514945</v>
      </c>
      <c r="AB1697" s="9">
        <v>0.27585514102230002</v>
      </c>
      <c r="AC1697" s="9">
        <v>0.1583462650378</v>
      </c>
      <c r="AD1697" s="9">
        <v>0.2865735487519</v>
      </c>
      <c r="AE1697" s="9">
        <v>0.57227545880770003</v>
      </c>
      <c r="AF1697" s="9">
        <v>0.33146312427870001</v>
      </c>
      <c r="AH1697" s="9">
        <v>0.32529275045619999</v>
      </c>
      <c r="AI1697" s="9">
        <v>0.173354070587</v>
      </c>
      <c r="AJ1697" s="9">
        <v>0.38599342580570001</v>
      </c>
      <c r="AK1697" s="9">
        <v>0.56621864740600003</v>
      </c>
      <c r="AL1697" s="9">
        <v>0.25865234669269999</v>
      </c>
      <c r="AM1697" s="9">
        <v>9.6159221361239999E-2</v>
      </c>
      <c r="AP1697" s="9">
        <v>0.29888661516850001</v>
      </c>
      <c r="AQ1697" s="9">
        <v>0.27759426910829998</v>
      </c>
      <c r="AR1697" s="9">
        <v>0.32793508910149999</v>
      </c>
      <c r="AS1697" s="9">
        <v>0.63484484138370001</v>
      </c>
      <c r="AT1697" s="9">
        <v>0.29059497476000001</v>
      </c>
      <c r="AU1697" s="9">
        <v>0.31225735119850001</v>
      </c>
      <c r="AV1697" s="9">
        <v>0.20730455054140001</v>
      </c>
      <c r="AW1697" s="9">
        <v>0.33146312427870001</v>
      </c>
      <c r="AX1697" s="9">
        <v>0.65768988756210001</v>
      </c>
      <c r="AY1697" s="9">
        <v>0.57227545880770003</v>
      </c>
      <c r="AZ1697" s="9">
        <v>0.32793508910149999</v>
      </c>
    </row>
    <row r="1698" spans="1:52" x14ac:dyDescent="0.35">
      <c r="A1698" t="s">
        <v>639</v>
      </c>
      <c r="B1698" s="9">
        <v>0.2440593625428</v>
      </c>
      <c r="C1698" s="9">
        <v>0.22021331465669999</v>
      </c>
      <c r="D1698" s="9">
        <v>0.26521621686620001</v>
      </c>
      <c r="E1698" s="9">
        <v>0.35363941641169999</v>
      </c>
      <c r="F1698" s="9">
        <v>0.2172470213237</v>
      </c>
      <c r="G1698" s="9">
        <v>5.6463655390989999E-2</v>
      </c>
      <c r="H1698" s="9">
        <v>0.15178559392329999</v>
      </c>
      <c r="I1698" s="9">
        <v>0.21189702766769999</v>
      </c>
      <c r="J1698" s="9">
        <v>0.4408670638205</v>
      </c>
      <c r="K1698" s="9">
        <v>0.23681111076809999</v>
      </c>
      <c r="L1698" s="9">
        <v>0.28333057580069998</v>
      </c>
      <c r="M1698" s="9">
        <v>5.6537799729760002E-2</v>
      </c>
      <c r="N1698" s="9">
        <v>0.29981339253439998</v>
      </c>
      <c r="O1698" s="9">
        <v>0.2482598752281</v>
      </c>
      <c r="P1698" s="9">
        <v>0.25974928778029999</v>
      </c>
      <c r="Q1698" s="9">
        <v>0.2586576024892</v>
      </c>
      <c r="R1698" s="9">
        <v>0.2594873425975</v>
      </c>
      <c r="S1698" s="9">
        <v>0.16322520864529999</v>
      </c>
      <c r="T1698" s="9">
        <v>0.27187246845169999</v>
      </c>
      <c r="U1698" s="9">
        <v>0.22767747854440001</v>
      </c>
      <c r="V1698" s="9">
        <v>0.108579902428</v>
      </c>
      <c r="W1698" s="9">
        <v>0</v>
      </c>
      <c r="X1698" s="9">
        <v>0.40163315253870002</v>
      </c>
      <c r="Y1698" s="9">
        <v>0.14581740424799999</v>
      </c>
      <c r="Z1698" s="9">
        <v>0.28220857954939998</v>
      </c>
      <c r="AA1698" s="9">
        <v>0.44311537783229998</v>
      </c>
      <c r="AB1698" s="9">
        <v>0.48945381652929998</v>
      </c>
      <c r="AC1698" s="9">
        <v>0.1637083655279</v>
      </c>
      <c r="AD1698" s="9">
        <v>0.2298211220958</v>
      </c>
      <c r="AE1698" s="9">
        <v>6.8193535125530003E-2</v>
      </c>
      <c r="AF1698" s="9">
        <v>0.40641566049450001</v>
      </c>
      <c r="AH1698" s="9">
        <v>0</v>
      </c>
      <c r="AI1698" s="9">
        <v>0.42457847848269997</v>
      </c>
      <c r="AJ1698" s="9">
        <v>9.8010997023730007E-2</v>
      </c>
      <c r="AK1698" s="9">
        <v>0</v>
      </c>
      <c r="AL1698" s="9">
        <v>0.2066602105275</v>
      </c>
      <c r="AM1698" s="9">
        <v>0.20672616202499999</v>
      </c>
      <c r="AP1698" s="9">
        <v>0.31643627550940001</v>
      </c>
      <c r="AQ1698" s="9">
        <v>0.2903449615207</v>
      </c>
      <c r="AR1698" s="9">
        <v>0.25384434224899999</v>
      </c>
      <c r="AS1698" s="9">
        <v>0</v>
      </c>
      <c r="AT1698" s="9">
        <v>0.28144285490330001</v>
      </c>
      <c r="AU1698" s="9">
        <v>0.27206380132359997</v>
      </c>
      <c r="AV1698" s="9">
        <v>0.32762986397510002</v>
      </c>
      <c r="AW1698" s="9">
        <v>0.40641566049450001</v>
      </c>
      <c r="AX1698" s="9">
        <v>0.1408430147359</v>
      </c>
      <c r="AY1698" s="9">
        <v>6.8193535125530003E-2</v>
      </c>
      <c r="AZ1698" s="9">
        <v>0.25384434224899999</v>
      </c>
    </row>
    <row r="1699" spans="1:52" x14ac:dyDescent="0.35">
      <c r="A1699" t="s">
        <v>640</v>
      </c>
      <c r="B1699" s="9">
        <v>0.1672632661191</v>
      </c>
      <c r="C1699" s="9">
        <v>0.23663201415660001</v>
      </c>
      <c r="D1699" s="9">
        <v>0.1077567681035</v>
      </c>
      <c r="E1699" s="9">
        <v>6.3679704253909994E-2</v>
      </c>
      <c r="F1699" s="9">
        <v>9.2193538686089996E-2</v>
      </c>
      <c r="G1699" s="9">
        <v>0.30454986634179998</v>
      </c>
      <c r="H1699" s="9">
        <v>0.1786524098833</v>
      </c>
      <c r="I1699" s="9">
        <v>0.2040031944075</v>
      </c>
      <c r="J1699" s="9">
        <v>0.1416749294828</v>
      </c>
      <c r="K1699" s="9">
        <v>0.1861944089675</v>
      </c>
      <c r="L1699" s="9">
        <v>9.0873393579840006E-2</v>
      </c>
      <c r="M1699" s="9">
        <v>9.9655857947840001E-2</v>
      </c>
      <c r="N1699" s="9">
        <v>0.2361001822155</v>
      </c>
      <c r="O1699" s="9">
        <v>0.18304928979410001</v>
      </c>
      <c r="P1699" s="9">
        <v>0.14922964469639999</v>
      </c>
      <c r="Q1699" s="9">
        <v>0.14401649143180001</v>
      </c>
      <c r="R1699" s="9">
        <v>0.14797877102820001</v>
      </c>
      <c r="S1699" s="9">
        <v>0.18403778918540001</v>
      </c>
      <c r="T1699" s="9">
        <v>0.19027879777949999</v>
      </c>
      <c r="U1699" s="9">
        <v>0.1877401114627</v>
      </c>
      <c r="V1699" s="9">
        <v>0.17924631739620001</v>
      </c>
      <c r="W1699" s="9">
        <v>0</v>
      </c>
      <c r="X1699" s="9">
        <v>0.2047704070869</v>
      </c>
      <c r="Y1699" s="9">
        <v>4.9991873495469998E-2</v>
      </c>
      <c r="Z1699" s="9">
        <v>0.1908209605907</v>
      </c>
      <c r="AA1699" s="9">
        <v>0.35801752790750002</v>
      </c>
      <c r="AB1699" s="9">
        <v>0</v>
      </c>
      <c r="AC1699" s="9">
        <v>0.29635923002190001</v>
      </c>
      <c r="AD1699" s="9">
        <v>0</v>
      </c>
      <c r="AE1699" s="9">
        <v>0</v>
      </c>
      <c r="AF1699" s="9">
        <v>0.1203025420928</v>
      </c>
      <c r="AH1699" s="9">
        <v>0</v>
      </c>
      <c r="AI1699" s="9">
        <v>0.10092184619400001</v>
      </c>
      <c r="AJ1699" s="9">
        <v>0.1108024136179</v>
      </c>
      <c r="AK1699" s="9">
        <v>8.2451601038219996E-2</v>
      </c>
      <c r="AL1699" s="9">
        <v>0.2396751059685</v>
      </c>
      <c r="AM1699" s="9">
        <v>0.18957681073499999</v>
      </c>
      <c r="AP1699" s="9">
        <v>0.1795365033189</v>
      </c>
      <c r="AQ1699" s="9">
        <v>0.1198012646523</v>
      </c>
      <c r="AR1699" s="9">
        <v>0.16614060261729999</v>
      </c>
      <c r="AS1699" s="9">
        <v>0.19526501439380001</v>
      </c>
      <c r="AT1699" s="9">
        <v>0.20706205852250001</v>
      </c>
      <c r="AU1699" s="9">
        <v>0.18214707729499999</v>
      </c>
      <c r="AV1699" s="9">
        <v>0.25564838647940002</v>
      </c>
      <c r="AW1699" s="9">
        <v>0.1203025420928</v>
      </c>
      <c r="AX1699" s="9">
        <v>0</v>
      </c>
      <c r="AY1699" s="9">
        <v>0</v>
      </c>
      <c r="AZ1699" s="9">
        <v>0.16614060261729999</v>
      </c>
    </row>
    <row r="1700" spans="1:52" x14ac:dyDescent="0.35">
      <c r="A1700" t="s">
        <v>599</v>
      </c>
      <c r="B1700" s="9">
        <v>3.5387293020229998E-2</v>
      </c>
      <c r="C1700" s="9">
        <v>7.6466933144169996E-2</v>
      </c>
      <c r="D1700" s="9">
        <v>0</v>
      </c>
      <c r="E1700" s="9">
        <v>0</v>
      </c>
      <c r="F1700" s="9">
        <v>0.18915712309759999</v>
      </c>
      <c r="G1700" s="9">
        <v>0</v>
      </c>
      <c r="H1700" s="9">
        <v>0.1121435887119</v>
      </c>
      <c r="I1700" s="9">
        <v>0</v>
      </c>
      <c r="J1700" s="9">
        <v>0</v>
      </c>
      <c r="K1700" s="9">
        <v>0</v>
      </c>
      <c r="L1700" s="9">
        <v>0</v>
      </c>
      <c r="M1700" s="9">
        <v>0</v>
      </c>
      <c r="N1700" s="9">
        <v>0</v>
      </c>
      <c r="O1700" s="9">
        <v>0.12570043277660001</v>
      </c>
      <c r="P1700" s="9">
        <v>9.0406713949699999E-2</v>
      </c>
      <c r="Q1700" s="9">
        <v>0</v>
      </c>
      <c r="R1700" s="9">
        <v>6.8714012399090002E-2</v>
      </c>
      <c r="S1700" s="9">
        <v>0</v>
      </c>
      <c r="T1700" s="9">
        <v>0</v>
      </c>
      <c r="U1700" s="9">
        <v>0</v>
      </c>
      <c r="V1700" s="9">
        <v>0</v>
      </c>
      <c r="W1700" s="9">
        <v>0</v>
      </c>
      <c r="X1700" s="9">
        <v>0</v>
      </c>
      <c r="Y1700" s="9">
        <v>0.1812212578746</v>
      </c>
      <c r="Z1700" s="9">
        <v>0</v>
      </c>
      <c r="AA1700" s="9">
        <v>0</v>
      </c>
      <c r="AB1700" s="9">
        <v>0</v>
      </c>
      <c r="AC1700" s="9">
        <v>0</v>
      </c>
      <c r="AD1700" s="9">
        <v>0</v>
      </c>
      <c r="AE1700" s="9">
        <v>0</v>
      </c>
      <c r="AF1700" s="9">
        <v>0</v>
      </c>
      <c r="AH1700" s="9">
        <v>0</v>
      </c>
      <c r="AI1700" s="9">
        <v>0.1142535268602</v>
      </c>
      <c r="AJ1700" s="9">
        <v>9.6831845573399994E-2</v>
      </c>
      <c r="AK1700" s="9">
        <v>0.29888823541030002</v>
      </c>
      <c r="AL1700" s="9">
        <v>0.1076160232783</v>
      </c>
      <c r="AM1700" s="9">
        <v>0.19237432565500001</v>
      </c>
      <c r="AP1700" s="9">
        <v>5.5031432246860003E-2</v>
      </c>
      <c r="AQ1700" s="9">
        <v>7.1873648767959999E-2</v>
      </c>
      <c r="AR1700" s="9">
        <v>3.6806062373939998E-2</v>
      </c>
      <c r="AS1700" s="9">
        <v>0</v>
      </c>
      <c r="AT1700" s="9">
        <v>4.881264389119E-2</v>
      </c>
      <c r="AU1700" s="9">
        <v>4.293920616487E-2</v>
      </c>
      <c r="AV1700" s="9">
        <v>0</v>
      </c>
      <c r="AW1700" s="9">
        <v>0</v>
      </c>
      <c r="AX1700" s="9">
        <v>0</v>
      </c>
      <c r="AY1700" s="9">
        <v>0</v>
      </c>
      <c r="AZ1700" s="9">
        <v>3.6806062373939998E-2</v>
      </c>
    </row>
    <row r="1701" spans="1:52" x14ac:dyDescent="0.35">
      <c r="A1701" t="s">
        <v>595</v>
      </c>
      <c r="B1701" s="9">
        <v>1.9564583908730001E-2</v>
      </c>
      <c r="C1701" s="9">
        <v>3.0817696786109999E-2</v>
      </c>
      <c r="D1701" s="9">
        <v>9.8937455091169992E-3</v>
      </c>
      <c r="E1701" s="9">
        <v>0</v>
      </c>
      <c r="F1701" s="9">
        <v>0</v>
      </c>
      <c r="G1701" s="9">
        <v>4.1275088347760003E-2</v>
      </c>
      <c r="H1701" s="9">
        <v>1.6804762007849999E-2</v>
      </c>
      <c r="I1701" s="9">
        <v>7.5022293808680002E-2</v>
      </c>
      <c r="J1701" s="9">
        <v>0</v>
      </c>
      <c r="K1701" s="9">
        <v>0</v>
      </c>
      <c r="L1701" s="9">
        <v>6.3023918183970004E-2</v>
      </c>
      <c r="M1701" s="9">
        <v>0</v>
      </c>
      <c r="N1701" s="9">
        <v>1.568888213074E-2</v>
      </c>
      <c r="O1701" s="9">
        <v>0</v>
      </c>
      <c r="P1701" s="9">
        <v>0</v>
      </c>
      <c r="Q1701" s="9">
        <v>0.15832723430100001</v>
      </c>
      <c r="R1701" s="9">
        <v>3.7989937815209998E-2</v>
      </c>
      <c r="S1701" s="9">
        <v>0</v>
      </c>
      <c r="T1701" s="9">
        <v>0</v>
      </c>
      <c r="U1701" s="9">
        <v>0</v>
      </c>
      <c r="V1701" s="9">
        <v>0</v>
      </c>
      <c r="W1701" s="9">
        <v>0</v>
      </c>
      <c r="X1701" s="9">
        <v>0</v>
      </c>
      <c r="Y1701" s="9">
        <v>0</v>
      </c>
      <c r="Z1701" s="9">
        <v>0</v>
      </c>
      <c r="AA1701" s="9">
        <v>0.1095135446417</v>
      </c>
      <c r="AB1701" s="9">
        <v>0</v>
      </c>
      <c r="AC1701" s="9">
        <v>0</v>
      </c>
      <c r="AD1701" s="9">
        <v>0</v>
      </c>
      <c r="AE1701" s="9">
        <v>0</v>
      </c>
      <c r="AF1701" s="9">
        <v>0</v>
      </c>
      <c r="AH1701" s="9">
        <v>0</v>
      </c>
      <c r="AI1701" s="9">
        <v>0</v>
      </c>
      <c r="AJ1701" s="9">
        <v>0</v>
      </c>
      <c r="AK1701" s="9">
        <v>0</v>
      </c>
      <c r="AL1701" s="9">
        <v>4.3371400399519998E-2</v>
      </c>
      <c r="AM1701" s="9">
        <v>7.7530684096999994E-2</v>
      </c>
      <c r="AP1701" s="9">
        <v>0</v>
      </c>
      <c r="AQ1701" s="9">
        <v>2.896651171385E-2</v>
      </c>
      <c r="AR1701" s="9">
        <v>1.48335760765E-2</v>
      </c>
      <c r="AS1701" s="9">
        <v>0.13756654102919999</v>
      </c>
      <c r="AT1701" s="9">
        <v>1.9672467521759999E-2</v>
      </c>
      <c r="AU1701" s="9">
        <v>1.7305355156989999E-2</v>
      </c>
      <c r="AV1701" s="9">
        <v>0</v>
      </c>
      <c r="AW1701" s="9">
        <v>0</v>
      </c>
      <c r="AX1701" s="9">
        <v>0</v>
      </c>
      <c r="AY1701" s="9">
        <v>0</v>
      </c>
      <c r="AZ1701" s="9">
        <v>1.48335760765E-2</v>
      </c>
    </row>
    <row r="1702" spans="1:52" x14ac:dyDescent="0.35">
      <c r="A1702" t="s">
        <v>391</v>
      </c>
      <c r="B1702" s="9">
        <v>1</v>
      </c>
      <c r="C1702" s="9">
        <v>1</v>
      </c>
      <c r="D1702" s="9">
        <v>1</v>
      </c>
      <c r="E1702" s="9">
        <v>1</v>
      </c>
      <c r="F1702" s="9">
        <v>1</v>
      </c>
      <c r="G1702" s="9">
        <v>1</v>
      </c>
      <c r="H1702" s="9">
        <v>1</v>
      </c>
      <c r="I1702" s="9">
        <v>1</v>
      </c>
      <c r="J1702" s="9">
        <v>1</v>
      </c>
      <c r="K1702" s="9">
        <v>1</v>
      </c>
      <c r="L1702" s="9">
        <v>1</v>
      </c>
      <c r="M1702" s="9">
        <v>1</v>
      </c>
      <c r="N1702" s="9">
        <v>1</v>
      </c>
      <c r="O1702" s="9">
        <v>1</v>
      </c>
      <c r="P1702" s="9">
        <v>1</v>
      </c>
      <c r="Q1702" s="9">
        <v>1</v>
      </c>
      <c r="R1702" s="9">
        <v>1</v>
      </c>
      <c r="S1702" s="9">
        <v>1</v>
      </c>
      <c r="T1702" s="9">
        <v>1</v>
      </c>
      <c r="U1702" s="9">
        <v>1</v>
      </c>
      <c r="V1702" s="9">
        <v>1</v>
      </c>
      <c r="W1702" s="9">
        <v>1</v>
      </c>
      <c r="X1702" s="9">
        <v>1</v>
      </c>
      <c r="Y1702" s="9">
        <v>1</v>
      </c>
      <c r="Z1702" s="9">
        <v>1</v>
      </c>
      <c r="AA1702" s="9">
        <v>1</v>
      </c>
      <c r="AB1702" s="9">
        <v>1</v>
      </c>
      <c r="AC1702" s="9">
        <v>1</v>
      </c>
      <c r="AD1702" s="9">
        <v>1</v>
      </c>
      <c r="AE1702" s="9">
        <v>1</v>
      </c>
      <c r="AF1702" s="9">
        <v>1</v>
      </c>
      <c r="AH1702" s="9">
        <v>1</v>
      </c>
      <c r="AI1702" s="9">
        <v>1</v>
      </c>
      <c r="AJ1702" s="9">
        <v>1</v>
      </c>
      <c r="AK1702" s="9">
        <v>1</v>
      </c>
      <c r="AL1702" s="9">
        <v>1</v>
      </c>
      <c r="AM1702" s="9">
        <v>1</v>
      </c>
      <c r="AP1702" s="9">
        <v>1</v>
      </c>
      <c r="AQ1702" s="9">
        <v>1</v>
      </c>
      <c r="AR1702" s="9">
        <v>1</v>
      </c>
      <c r="AS1702" s="9">
        <v>1</v>
      </c>
      <c r="AT1702" s="9">
        <v>1</v>
      </c>
      <c r="AU1702" s="9">
        <v>1</v>
      </c>
      <c r="AV1702" s="9">
        <v>1</v>
      </c>
      <c r="AW1702" s="9">
        <v>1</v>
      </c>
      <c r="AX1702" s="9">
        <v>1</v>
      </c>
      <c r="AY1702" s="9">
        <v>1</v>
      </c>
      <c r="AZ1702" s="9">
        <v>1</v>
      </c>
    </row>
    <row r="1703" spans="1:52" x14ac:dyDescent="0.35">
      <c r="A1703" t="s">
        <v>341</v>
      </c>
      <c r="B1703" s="6">
        <v>84</v>
      </c>
      <c r="C1703" s="6">
        <v>37</v>
      </c>
      <c r="D1703" s="6">
        <v>46</v>
      </c>
      <c r="E1703" s="6">
        <v>12</v>
      </c>
      <c r="F1703" s="6">
        <v>9</v>
      </c>
      <c r="G1703" s="6">
        <v>13</v>
      </c>
      <c r="H1703" s="6">
        <v>22</v>
      </c>
      <c r="I1703" s="6">
        <v>16</v>
      </c>
      <c r="J1703" s="6">
        <v>10</v>
      </c>
      <c r="K1703" s="6">
        <v>24</v>
      </c>
      <c r="L1703" s="6">
        <v>21</v>
      </c>
      <c r="M1703" s="6">
        <v>12</v>
      </c>
      <c r="N1703" s="6">
        <v>29</v>
      </c>
      <c r="O1703" s="6">
        <v>22</v>
      </c>
      <c r="P1703" s="6">
        <v>24</v>
      </c>
      <c r="Q1703" s="6">
        <v>13</v>
      </c>
      <c r="R1703" s="6">
        <v>37</v>
      </c>
      <c r="S1703" s="6">
        <v>20</v>
      </c>
      <c r="T1703" s="6">
        <v>27</v>
      </c>
      <c r="U1703" s="6">
        <v>47</v>
      </c>
      <c r="V1703" s="6">
        <v>7</v>
      </c>
      <c r="W1703" s="6">
        <v>4</v>
      </c>
      <c r="X1703" s="6">
        <v>5</v>
      </c>
      <c r="Y1703" s="6">
        <v>15</v>
      </c>
      <c r="Z1703" s="6">
        <v>7</v>
      </c>
      <c r="AA1703" s="6">
        <v>8</v>
      </c>
      <c r="AB1703" s="6">
        <v>6</v>
      </c>
      <c r="AC1703" s="6">
        <v>20</v>
      </c>
      <c r="AD1703" s="6">
        <v>6</v>
      </c>
      <c r="AE1703" s="6">
        <v>9</v>
      </c>
      <c r="AF1703" s="6">
        <v>8</v>
      </c>
      <c r="AG1703" s="6">
        <v>0</v>
      </c>
      <c r="AH1703" s="6">
        <v>2</v>
      </c>
      <c r="AI1703" s="6">
        <v>24</v>
      </c>
      <c r="AJ1703" s="6">
        <v>25</v>
      </c>
      <c r="AK1703" s="6">
        <v>8</v>
      </c>
      <c r="AL1703" s="6">
        <v>27</v>
      </c>
      <c r="AM1703" s="6">
        <v>12</v>
      </c>
      <c r="AN1703" s="6">
        <v>0</v>
      </c>
      <c r="AO1703" s="6">
        <v>0</v>
      </c>
      <c r="AP1703" s="6">
        <v>53</v>
      </c>
      <c r="AQ1703" s="6">
        <v>37</v>
      </c>
      <c r="AR1703" s="6">
        <v>78</v>
      </c>
      <c r="AS1703" s="6">
        <v>6</v>
      </c>
      <c r="AT1703" s="6">
        <v>59</v>
      </c>
      <c r="AU1703" s="6">
        <v>67</v>
      </c>
      <c r="AV1703" s="6">
        <v>4</v>
      </c>
      <c r="AW1703" s="6">
        <v>8</v>
      </c>
      <c r="AX1703" s="6">
        <v>5</v>
      </c>
      <c r="AY1703" s="6">
        <v>9</v>
      </c>
      <c r="AZ1703" s="6">
        <v>78</v>
      </c>
    </row>
    <row r="1704" spans="1:52" x14ac:dyDescent="0.35">
      <c r="A1704" t="s">
        <v>853</v>
      </c>
    </row>
    <row r="1705" spans="1:52" x14ac:dyDescent="0.35">
      <c r="A1705" t="s">
        <v>343</v>
      </c>
    </row>
    <row r="1709" spans="1:52" x14ac:dyDescent="0.35">
      <c r="A1709" s="3" t="s">
        <v>337</v>
      </c>
    </row>
    <row r="1710" spans="1:52" x14ac:dyDescent="0.35">
      <c r="A1710" t="s">
        <v>162</v>
      </c>
    </row>
    <row r="1711" spans="1:52" ht="130.5" x14ac:dyDescent="0.35">
      <c r="A1711" s="4" t="s">
        <v>393</v>
      </c>
      <c r="B1711" s="4" t="s">
        <v>344</v>
      </c>
      <c r="C1711" s="4" t="s">
        <v>345</v>
      </c>
      <c r="D1711" s="4" t="s">
        <v>346</v>
      </c>
      <c r="E1711" s="4" t="s">
        <v>347</v>
      </c>
      <c r="F1711" s="4" t="s">
        <v>348</v>
      </c>
      <c r="G1711" s="4" t="s">
        <v>349</v>
      </c>
      <c r="H1711" s="4" t="s">
        <v>350</v>
      </c>
      <c r="I1711" s="4" t="s">
        <v>351</v>
      </c>
      <c r="J1711" s="4" t="s">
        <v>352</v>
      </c>
      <c r="K1711" s="4" t="s">
        <v>353</v>
      </c>
      <c r="L1711" s="4" t="s">
        <v>354</v>
      </c>
      <c r="M1711" s="4" t="s">
        <v>355</v>
      </c>
      <c r="N1711" s="4" t="s">
        <v>356</v>
      </c>
      <c r="O1711" s="4" t="s">
        <v>357</v>
      </c>
      <c r="P1711" s="4" t="s">
        <v>358</v>
      </c>
      <c r="Q1711" s="4" t="s">
        <v>359</v>
      </c>
      <c r="R1711" s="4" t="s">
        <v>360</v>
      </c>
      <c r="S1711" s="4" t="s">
        <v>361</v>
      </c>
      <c r="T1711" s="4" t="s">
        <v>362</v>
      </c>
      <c r="U1711" s="4" t="s">
        <v>363</v>
      </c>
      <c r="V1711" s="4" t="s">
        <v>364</v>
      </c>
      <c r="W1711" s="4" t="s">
        <v>365</v>
      </c>
      <c r="X1711" s="4" t="s">
        <v>366</v>
      </c>
      <c r="Y1711" s="4" t="s">
        <v>367</v>
      </c>
      <c r="Z1711" s="4" t="s">
        <v>368</v>
      </c>
      <c r="AA1711" s="4" t="s">
        <v>369</v>
      </c>
      <c r="AB1711" s="4" t="s">
        <v>370</v>
      </c>
      <c r="AC1711" s="4" t="s">
        <v>371</v>
      </c>
      <c r="AD1711" s="4" t="s">
        <v>372</v>
      </c>
      <c r="AE1711" s="4" t="s">
        <v>373</v>
      </c>
      <c r="AF1711" s="4" t="s">
        <v>374</v>
      </c>
      <c r="AG1711" s="4" t="s">
        <v>375</v>
      </c>
      <c r="AH1711" s="4" t="s">
        <v>376</v>
      </c>
      <c r="AI1711" s="4" t="s">
        <v>377</v>
      </c>
      <c r="AJ1711" s="4" t="s">
        <v>378</v>
      </c>
      <c r="AK1711" s="4" t="s">
        <v>379</v>
      </c>
      <c r="AL1711" s="4" t="s">
        <v>380</v>
      </c>
      <c r="AM1711" s="4" t="s">
        <v>381</v>
      </c>
      <c r="AN1711" s="4" t="s">
        <v>382</v>
      </c>
      <c r="AO1711" s="4" t="s">
        <v>383</v>
      </c>
      <c r="AP1711" s="4" t="s">
        <v>384</v>
      </c>
      <c r="AQ1711" s="4" t="s">
        <v>385</v>
      </c>
      <c r="AR1711" s="4" t="s">
        <v>386</v>
      </c>
      <c r="AS1711" s="4" t="s">
        <v>387</v>
      </c>
      <c r="AT1711" s="4" t="s">
        <v>182</v>
      </c>
      <c r="AU1711" s="4" t="s">
        <v>388</v>
      </c>
      <c r="AV1711" s="4" t="s">
        <v>298</v>
      </c>
      <c r="AW1711" s="4" t="s">
        <v>389</v>
      </c>
      <c r="AX1711" s="4" t="s">
        <v>299</v>
      </c>
      <c r="AY1711" s="4" t="s">
        <v>390</v>
      </c>
      <c r="AZ1711" s="4" t="s">
        <v>391</v>
      </c>
    </row>
    <row r="1712" spans="1:52" x14ac:dyDescent="0.35">
      <c r="A1712" t="s">
        <v>642</v>
      </c>
      <c r="B1712" s="9">
        <v>0.10595335627330001</v>
      </c>
      <c r="C1712" s="9">
        <v>0.1119791802399</v>
      </c>
      <c r="D1712" s="9">
        <v>0.10177278955419999</v>
      </c>
      <c r="E1712" s="9">
        <v>7.4084376170350005E-2</v>
      </c>
      <c r="F1712" s="9">
        <v>0</v>
      </c>
      <c r="G1712" s="9">
        <v>0.1128287675499</v>
      </c>
      <c r="H1712" s="9">
        <v>7.4251081856739995E-2</v>
      </c>
      <c r="I1712" s="9">
        <v>0.220845900111</v>
      </c>
      <c r="J1712" s="9">
        <v>0</v>
      </c>
      <c r="K1712" s="9">
        <v>0.14474085606459999</v>
      </c>
      <c r="L1712" s="9">
        <v>4.2411014859799999E-2</v>
      </c>
      <c r="M1712" s="9">
        <v>0.1156078373644</v>
      </c>
      <c r="N1712" s="9">
        <v>0.25543425549679999</v>
      </c>
      <c r="O1712" s="9">
        <v>5.8715002298089999E-2</v>
      </c>
      <c r="P1712" s="9">
        <v>0.13666735883469999</v>
      </c>
      <c r="Q1712" s="9">
        <v>0</v>
      </c>
      <c r="R1712" s="9">
        <v>8.8355246160679995E-2</v>
      </c>
      <c r="S1712" s="9">
        <v>0.27854357458559997</v>
      </c>
      <c r="T1712" s="9">
        <v>7.2257028418910005E-2</v>
      </c>
      <c r="U1712" s="9">
        <v>0.1215984997075</v>
      </c>
      <c r="V1712" s="9">
        <v>0.206865627257</v>
      </c>
      <c r="W1712" s="9">
        <v>0</v>
      </c>
      <c r="X1712" s="9">
        <v>0.58520394321449998</v>
      </c>
      <c r="Y1712" s="9">
        <v>0.19238453642389999</v>
      </c>
      <c r="Z1712" s="9">
        <v>0.30840678769340002</v>
      </c>
      <c r="AA1712" s="9">
        <v>0</v>
      </c>
      <c r="AB1712" s="9">
        <v>0.20781344094750001</v>
      </c>
      <c r="AC1712" s="9">
        <v>0.3327038089921</v>
      </c>
      <c r="AD1712" s="9">
        <v>8.1543615612820003E-2</v>
      </c>
      <c r="AE1712" s="9">
        <v>0.17462917917609999</v>
      </c>
      <c r="AF1712" s="9">
        <v>0.30628710281819999</v>
      </c>
      <c r="AG1712" s="9">
        <v>0</v>
      </c>
      <c r="AH1712" s="9">
        <v>0</v>
      </c>
      <c r="AI1712" s="9">
        <v>8.4618916971850006E-2</v>
      </c>
      <c r="AJ1712" s="9">
        <v>6.4227443344870003E-2</v>
      </c>
      <c r="AK1712" s="9">
        <v>0</v>
      </c>
      <c r="AL1712" s="9">
        <v>0.1902353435686</v>
      </c>
      <c r="AM1712" s="9">
        <v>0.12744679042340001</v>
      </c>
      <c r="AN1712" s="9">
        <v>0</v>
      </c>
      <c r="AO1712" s="9">
        <v>0.4873333207917</v>
      </c>
      <c r="AP1712" s="9">
        <v>9.5551479187479998E-2</v>
      </c>
      <c r="AQ1712" s="9">
        <v>0.1778509529516</v>
      </c>
      <c r="AR1712" s="9">
        <v>0.1115115240352</v>
      </c>
      <c r="AS1712" s="9">
        <v>7.1967010009759996E-2</v>
      </c>
      <c r="AT1712" s="9">
        <v>5.2779368717980002E-2</v>
      </c>
      <c r="AU1712" s="9">
        <v>0.10839243448789999</v>
      </c>
      <c r="AV1712" s="9">
        <v>0</v>
      </c>
      <c r="AW1712" s="9">
        <v>0.30628710281819999</v>
      </c>
      <c r="AX1712" s="9">
        <v>0.14374945934229999</v>
      </c>
      <c r="AY1712" s="9">
        <v>0.17462917917609999</v>
      </c>
      <c r="AZ1712" s="9">
        <v>0.1116578686533</v>
      </c>
    </row>
    <row r="1713" spans="1:52" x14ac:dyDescent="0.35">
      <c r="A1713" t="s">
        <v>643</v>
      </c>
      <c r="B1713" s="9">
        <v>0.13465005281049999</v>
      </c>
      <c r="C1713" s="9">
        <v>0.18909904308610001</v>
      </c>
      <c r="D1713" s="9">
        <v>9.5271413895640006E-2</v>
      </c>
      <c r="E1713" s="9">
        <v>0.1209435865278</v>
      </c>
      <c r="F1713" s="9">
        <v>0</v>
      </c>
      <c r="G1713" s="9">
        <v>0.11108169058050001</v>
      </c>
      <c r="H1713" s="9">
        <v>7.3101354195230006E-2</v>
      </c>
      <c r="I1713" s="9">
        <v>4.6916905327370001E-2</v>
      </c>
      <c r="J1713" s="9">
        <v>0</v>
      </c>
      <c r="K1713" s="11">
        <v>0.43333691516169998</v>
      </c>
      <c r="L1713" s="9">
        <v>5.8581070022700001E-2</v>
      </c>
      <c r="M1713" s="9">
        <v>0.2299314887983</v>
      </c>
      <c r="N1713" s="9">
        <v>3.9490178992090001E-2</v>
      </c>
      <c r="O1713" s="9">
        <v>0.16226463534220001</v>
      </c>
      <c r="P1713" s="9">
        <v>0.17876906204609999</v>
      </c>
      <c r="Q1713" s="9">
        <v>0.13466553740539999</v>
      </c>
      <c r="R1713" s="9">
        <v>0.1631784011163</v>
      </c>
      <c r="S1713" s="9">
        <v>0.13293367182419999</v>
      </c>
      <c r="T1713" s="9">
        <v>0.1018536702799</v>
      </c>
      <c r="U1713" s="9">
        <v>0.1092876645579</v>
      </c>
      <c r="V1713" s="9">
        <v>0.17639981869429999</v>
      </c>
      <c r="W1713" s="9">
        <v>0.19232959730009999</v>
      </c>
      <c r="X1713" s="9">
        <v>1</v>
      </c>
      <c r="Y1713" s="9">
        <v>0.34508593252550002</v>
      </c>
      <c r="Z1713" s="9">
        <v>0</v>
      </c>
      <c r="AA1713" s="9">
        <v>0.16868289355470001</v>
      </c>
      <c r="AB1713" s="9">
        <v>0</v>
      </c>
      <c r="AC1713" s="9">
        <v>0.31863236852560001</v>
      </c>
      <c r="AD1713" s="9">
        <v>0.1124854880373</v>
      </c>
      <c r="AE1713" s="9">
        <v>0.17421068260399999</v>
      </c>
      <c r="AF1713" s="9">
        <v>0.2893634263671</v>
      </c>
      <c r="AG1713" s="9">
        <v>0</v>
      </c>
      <c r="AH1713" s="9">
        <v>0</v>
      </c>
      <c r="AI1713" s="9">
        <v>0.10753843507160001</v>
      </c>
      <c r="AJ1713" s="9">
        <v>0.14990064687410001</v>
      </c>
      <c r="AK1713" s="9">
        <v>0.1490222563044</v>
      </c>
      <c r="AL1713" s="9">
        <v>0.1594572563717</v>
      </c>
      <c r="AM1713" s="9">
        <v>0.33055266667889999</v>
      </c>
      <c r="AN1713" s="9">
        <v>0</v>
      </c>
      <c r="AO1713" s="9">
        <v>0</v>
      </c>
      <c r="AP1713" s="9">
        <v>0.14934641285870001</v>
      </c>
      <c r="AQ1713" s="9">
        <v>0.13176180527879999</v>
      </c>
      <c r="AR1713" s="9">
        <v>0.15667088367199999</v>
      </c>
      <c r="AS1713" s="9">
        <v>0</v>
      </c>
      <c r="AT1713" s="9">
        <v>0.15238334884759999</v>
      </c>
      <c r="AU1713" s="9">
        <v>0.17417053408630001</v>
      </c>
      <c r="AV1713" s="9">
        <v>0</v>
      </c>
      <c r="AW1713" s="9">
        <v>0.2893634263671</v>
      </c>
      <c r="AX1713" s="9">
        <v>0.16878472230870001</v>
      </c>
      <c r="AY1713" s="9">
        <v>0.17421068260399999</v>
      </c>
      <c r="AZ1713" s="9">
        <v>0.15687649417589999</v>
      </c>
    </row>
    <row r="1714" spans="1:52" x14ac:dyDescent="0.35">
      <c r="A1714" t="s">
        <v>644</v>
      </c>
      <c r="B1714" s="9">
        <v>6.8948422458350006E-2</v>
      </c>
      <c r="C1714" s="9">
        <v>7.6256049626879999E-2</v>
      </c>
      <c r="D1714" s="9">
        <v>6.3762539786989994E-2</v>
      </c>
      <c r="E1714" s="9">
        <v>0.12947568881909999</v>
      </c>
      <c r="F1714" s="9">
        <v>0.1129633335204</v>
      </c>
      <c r="G1714" s="9">
        <v>2.0359527577489999E-2</v>
      </c>
      <c r="H1714" s="9">
        <v>5.2022024627050002E-2</v>
      </c>
      <c r="I1714" s="9">
        <v>0.19848528689719999</v>
      </c>
      <c r="J1714" s="9">
        <v>0</v>
      </c>
      <c r="K1714" s="9">
        <v>0</v>
      </c>
      <c r="L1714" s="9">
        <v>0.1108045156935</v>
      </c>
      <c r="M1714" s="9">
        <v>1.8237020327410002E-2</v>
      </c>
      <c r="N1714" s="9">
        <v>6.4004338222670001E-2</v>
      </c>
      <c r="O1714" s="9">
        <v>8.4213385659969997E-2</v>
      </c>
      <c r="P1714" s="9">
        <v>4.646304837773E-2</v>
      </c>
      <c r="Q1714" s="9">
        <v>0.1073677055421</v>
      </c>
      <c r="R1714" s="9">
        <v>6.7992934404579999E-2</v>
      </c>
      <c r="S1714" s="9">
        <v>0.17491163578159999</v>
      </c>
      <c r="T1714" s="9">
        <v>3.67514875873E-2</v>
      </c>
      <c r="U1714" s="9">
        <v>6.9797874334450005E-2</v>
      </c>
      <c r="V1714" s="9">
        <v>0</v>
      </c>
      <c r="W1714" s="9">
        <v>0</v>
      </c>
      <c r="X1714" s="9">
        <v>0</v>
      </c>
      <c r="Y1714" s="9">
        <v>0</v>
      </c>
      <c r="Z1714" s="9">
        <v>0.24938419884740001</v>
      </c>
      <c r="AA1714" s="9">
        <v>4.0997925050010001E-2</v>
      </c>
      <c r="AB1714" s="9">
        <v>0</v>
      </c>
      <c r="AC1714" s="9">
        <v>0</v>
      </c>
      <c r="AD1714" s="9">
        <v>0</v>
      </c>
      <c r="AE1714" s="9">
        <v>6.109940357621E-2</v>
      </c>
      <c r="AF1714" s="9">
        <v>0</v>
      </c>
      <c r="AG1714" s="9">
        <v>0</v>
      </c>
      <c r="AH1714" s="9">
        <v>0.56957822818619996</v>
      </c>
      <c r="AI1714" s="9">
        <v>3.2424780934309998E-2</v>
      </c>
      <c r="AJ1714" s="9">
        <v>6.3879223225409995E-2</v>
      </c>
      <c r="AK1714" s="9">
        <v>3.4190221252969999E-2</v>
      </c>
      <c r="AL1714" s="9">
        <v>7.3254596130870001E-2</v>
      </c>
      <c r="AM1714" s="9">
        <v>9.2709061768009998E-2</v>
      </c>
      <c r="AN1714" s="9">
        <v>0</v>
      </c>
      <c r="AO1714" s="9">
        <v>0</v>
      </c>
      <c r="AP1714" s="9">
        <v>9.4072406604209999E-2</v>
      </c>
      <c r="AQ1714" s="9">
        <v>3.1949582469049997E-2</v>
      </c>
      <c r="AR1714" s="9">
        <v>6.5415017643630002E-2</v>
      </c>
      <c r="AS1714" s="9">
        <v>9.0554017083469995E-2</v>
      </c>
      <c r="AT1714" s="9">
        <v>4.7092395273029997E-2</v>
      </c>
      <c r="AU1714" s="9">
        <v>4.027248438811E-2</v>
      </c>
      <c r="AV1714" s="9">
        <v>0</v>
      </c>
      <c r="AW1714" s="9">
        <v>0</v>
      </c>
      <c r="AX1714" s="9">
        <v>7.2090202327540001E-2</v>
      </c>
      <c r="AY1714" s="9">
        <v>6.109940357621E-2</v>
      </c>
      <c r="AZ1714" s="9">
        <v>6.5500866490730003E-2</v>
      </c>
    </row>
    <row r="1715" spans="1:52" x14ac:dyDescent="0.35">
      <c r="A1715" t="s">
        <v>645</v>
      </c>
      <c r="B1715" s="9">
        <v>5.7107907138289997E-2</v>
      </c>
      <c r="C1715" s="9">
        <v>2.7485985892250001E-2</v>
      </c>
      <c r="D1715" s="9">
        <v>7.8785132936739999E-2</v>
      </c>
      <c r="E1715" s="9">
        <v>5.5391312648719999E-2</v>
      </c>
      <c r="F1715" s="9">
        <v>0</v>
      </c>
      <c r="G1715" s="9">
        <v>4.5864841599919999E-2</v>
      </c>
      <c r="H1715" s="9">
        <v>3.0183030285040002E-2</v>
      </c>
      <c r="I1715" s="9">
        <v>0.11313478717680001</v>
      </c>
      <c r="J1715" s="9">
        <v>0</v>
      </c>
      <c r="K1715" s="9">
        <v>9.5587539289909998E-2</v>
      </c>
      <c r="L1715" s="9">
        <v>0</v>
      </c>
      <c r="M1715" s="9">
        <v>9.5075567469350003E-2</v>
      </c>
      <c r="N1715" s="9">
        <v>0.1057507305032</v>
      </c>
      <c r="O1715" s="9">
        <v>3.8429977530809997E-2</v>
      </c>
      <c r="P1715" s="9">
        <v>4.1290017806190002E-2</v>
      </c>
      <c r="Q1715" s="9">
        <v>0</v>
      </c>
      <c r="R1715" s="9">
        <v>2.6693935686990002E-2</v>
      </c>
      <c r="S1715" s="9">
        <v>0.2000159370471</v>
      </c>
      <c r="T1715" s="9">
        <v>4.7718880009130001E-2</v>
      </c>
      <c r="U1715" s="9">
        <v>8.4146659749579994E-2</v>
      </c>
      <c r="V1715" s="9">
        <v>0</v>
      </c>
      <c r="W1715" s="9">
        <v>0.55982365978829995</v>
      </c>
      <c r="X1715" s="9">
        <v>0</v>
      </c>
      <c r="Y1715" s="9">
        <v>0.20574705098189999</v>
      </c>
      <c r="Z1715" s="9">
        <v>0</v>
      </c>
      <c r="AA1715" s="9">
        <v>4.0997925050010001E-2</v>
      </c>
      <c r="AB1715" s="9">
        <v>0</v>
      </c>
      <c r="AC1715" s="9">
        <v>0.2157102825686</v>
      </c>
      <c r="AD1715" s="9">
        <v>0.18813219965270001</v>
      </c>
      <c r="AE1715" s="9">
        <v>7.6619267942819994E-2</v>
      </c>
      <c r="AF1715" s="9">
        <v>0</v>
      </c>
      <c r="AG1715" s="9">
        <v>0</v>
      </c>
      <c r="AH1715" s="9">
        <v>0</v>
      </c>
      <c r="AI1715" s="9">
        <v>0.12041896288160001</v>
      </c>
      <c r="AJ1715" s="9">
        <v>7.3269977381589996E-2</v>
      </c>
      <c r="AK1715" s="9">
        <v>0.1226075299571</v>
      </c>
      <c r="AL1715" s="9">
        <v>7.4238551578390002E-2</v>
      </c>
      <c r="AM1715" s="9">
        <v>7.3128211622750003E-2</v>
      </c>
      <c r="AN1715" s="9">
        <v>0</v>
      </c>
      <c r="AO1715" s="9">
        <v>0</v>
      </c>
      <c r="AP1715" s="9">
        <v>7.6202215751900004E-2</v>
      </c>
      <c r="AQ1715" s="9">
        <v>0.1253328014274</v>
      </c>
      <c r="AR1715" s="9">
        <v>6.6447402650559997E-2</v>
      </c>
      <c r="AS1715" s="9">
        <v>0</v>
      </c>
      <c r="AT1715" s="9">
        <v>7.1867662368809995E-2</v>
      </c>
      <c r="AU1715" s="9">
        <v>6.1459802458079998E-2</v>
      </c>
      <c r="AV1715" s="9">
        <v>0</v>
      </c>
      <c r="AW1715" s="9">
        <v>0</v>
      </c>
      <c r="AX1715" s="9">
        <v>9.0401840359980001E-2</v>
      </c>
      <c r="AY1715" s="9">
        <v>7.6619267942819994E-2</v>
      </c>
      <c r="AZ1715" s="9">
        <v>6.6534606370989999E-2</v>
      </c>
    </row>
    <row r="1716" spans="1:52" x14ac:dyDescent="0.35">
      <c r="A1716" t="s">
        <v>646</v>
      </c>
      <c r="B1716" s="9">
        <v>7.8790670321030001E-2</v>
      </c>
      <c r="C1716" s="9">
        <v>5.0916262738160002E-2</v>
      </c>
      <c r="D1716" s="9">
        <v>9.9237890142769999E-2</v>
      </c>
      <c r="E1716" s="9">
        <v>0.1065607356164</v>
      </c>
      <c r="F1716" s="9">
        <v>8.3057972283379994E-2</v>
      </c>
      <c r="G1716" s="9">
        <v>3.2261905071459998E-2</v>
      </c>
      <c r="H1716" s="9">
        <v>4.9629769295299997E-2</v>
      </c>
      <c r="I1716" s="9">
        <v>5.2522616679829999E-2</v>
      </c>
      <c r="J1716" s="9">
        <v>0.22260824391049999</v>
      </c>
      <c r="K1716" s="9">
        <v>4.8131084979459997E-2</v>
      </c>
      <c r="L1716" s="9">
        <v>0.11929121107640001</v>
      </c>
      <c r="M1716" s="9">
        <v>9.0751142402080001E-2</v>
      </c>
      <c r="N1716" s="9">
        <v>5.324854509594E-2</v>
      </c>
      <c r="O1716" s="9">
        <v>5.5371264955960002E-2</v>
      </c>
      <c r="P1716" s="9">
        <v>2.6741747037020001E-2</v>
      </c>
      <c r="Q1716" s="9">
        <v>3.0232037925750001E-2</v>
      </c>
      <c r="R1716" s="9">
        <v>2.7975570007770002E-2</v>
      </c>
      <c r="S1716" s="9">
        <v>7.8696606834770005E-2</v>
      </c>
      <c r="T1716" s="9">
        <v>0.13819878314049999</v>
      </c>
      <c r="U1716" s="9">
        <v>0.1239665174967</v>
      </c>
      <c r="V1716" s="9">
        <v>0.17639981869429999</v>
      </c>
      <c r="W1716" s="9">
        <v>0</v>
      </c>
      <c r="X1716" s="9">
        <v>0</v>
      </c>
      <c r="Y1716" s="9">
        <v>0</v>
      </c>
      <c r="Z1716" s="9">
        <v>0.1707149573825</v>
      </c>
      <c r="AA1716" s="9">
        <v>0</v>
      </c>
      <c r="AB1716" s="9">
        <v>0</v>
      </c>
      <c r="AC1716" s="9">
        <v>0.17109681205150001</v>
      </c>
      <c r="AD1716" s="9">
        <v>6.3436675738429996E-2</v>
      </c>
      <c r="AE1716" s="9">
        <v>6.5867893304660002E-2</v>
      </c>
      <c r="AF1716" s="9">
        <v>0.1307389318263</v>
      </c>
      <c r="AG1716" s="9">
        <v>0</v>
      </c>
      <c r="AH1716" s="9">
        <v>0</v>
      </c>
      <c r="AI1716" s="9">
        <v>6.2143154027079997E-2</v>
      </c>
      <c r="AJ1716" s="9">
        <v>4.9701406231339999E-2</v>
      </c>
      <c r="AK1716" s="9">
        <v>9.354142537474E-2</v>
      </c>
      <c r="AL1716" s="9">
        <v>4.9014877593099998E-2</v>
      </c>
      <c r="AM1716" s="9">
        <v>4.7361959146269998E-2</v>
      </c>
      <c r="AN1716" s="9">
        <v>0</v>
      </c>
      <c r="AO1716" s="9">
        <v>0</v>
      </c>
      <c r="AP1716" s="9">
        <v>7.867305514964E-2</v>
      </c>
      <c r="AQ1716" s="9">
        <v>0.100468625608</v>
      </c>
      <c r="AR1716" s="9">
        <v>7.1322874967369998E-2</v>
      </c>
      <c r="AS1716" s="9">
        <v>0.1244537538382</v>
      </c>
      <c r="AT1716" s="9">
        <v>6.8868851401850006E-2</v>
      </c>
      <c r="AU1716" s="9">
        <v>5.88952786714E-2</v>
      </c>
      <c r="AV1716" s="9">
        <v>0.28334684780620001</v>
      </c>
      <c r="AW1716" s="9">
        <v>0.1307389318263</v>
      </c>
      <c r="AX1716" s="9">
        <v>7.7716466565830006E-2</v>
      </c>
      <c r="AY1716" s="9">
        <v>6.5867893304660002E-2</v>
      </c>
      <c r="AZ1716" s="9">
        <v>7.141647712186E-2</v>
      </c>
    </row>
    <row r="1717" spans="1:52" x14ac:dyDescent="0.35">
      <c r="A1717" t="s">
        <v>647</v>
      </c>
      <c r="B1717" s="9">
        <v>2.93214878007E-2</v>
      </c>
      <c r="C1717" s="9">
        <v>6.9674536815549998E-2</v>
      </c>
      <c r="D1717" s="9">
        <v>0</v>
      </c>
      <c r="E1717" s="9">
        <v>0</v>
      </c>
      <c r="F1717" s="9">
        <v>0</v>
      </c>
      <c r="G1717" s="9">
        <v>0</v>
      </c>
      <c r="H1717" s="9">
        <v>0</v>
      </c>
      <c r="I1717" s="9">
        <v>8.2643186597580007E-2</v>
      </c>
      <c r="J1717" s="9">
        <v>9.8653979256459995E-2</v>
      </c>
      <c r="K1717" s="9">
        <v>0</v>
      </c>
      <c r="L1717" s="9">
        <v>6.9690812649430001E-2</v>
      </c>
      <c r="M1717" s="9">
        <v>0</v>
      </c>
      <c r="N1717" s="9">
        <v>7.5066308634570006E-2</v>
      </c>
      <c r="O1717" s="9">
        <v>0</v>
      </c>
      <c r="P1717" s="9">
        <v>0</v>
      </c>
      <c r="Q1717" s="9">
        <v>0</v>
      </c>
      <c r="R1717" s="9">
        <v>0</v>
      </c>
      <c r="S1717" s="9">
        <v>0</v>
      </c>
      <c r="T1717" s="9">
        <v>7.2802569439970002E-2</v>
      </c>
      <c r="U1717" s="9">
        <v>5.5388996153150002E-2</v>
      </c>
      <c r="V1717" s="9">
        <v>0</v>
      </c>
      <c r="W1717" s="9">
        <v>0</v>
      </c>
      <c r="X1717" s="9">
        <v>0</v>
      </c>
      <c r="Y1717" s="9">
        <v>0.25678248006859999</v>
      </c>
      <c r="Z1717" s="9">
        <v>0</v>
      </c>
      <c r="AA1717" s="9">
        <v>0</v>
      </c>
      <c r="AB1717" s="9">
        <v>0</v>
      </c>
      <c r="AC1717" s="9">
        <v>0</v>
      </c>
      <c r="AD1717" s="9">
        <v>0</v>
      </c>
      <c r="AE1717" s="9">
        <v>4.2721127387830002E-2</v>
      </c>
      <c r="AF1717" s="9">
        <v>0</v>
      </c>
      <c r="AG1717" s="9">
        <v>0</v>
      </c>
      <c r="AH1717" s="9">
        <v>0</v>
      </c>
      <c r="AI1717" s="9">
        <v>0</v>
      </c>
      <c r="AJ1717" s="9">
        <v>0</v>
      </c>
      <c r="AK1717" s="9">
        <v>0</v>
      </c>
      <c r="AL1717" s="9">
        <v>3.7377826064959999E-2</v>
      </c>
      <c r="AM1717" s="9">
        <v>0</v>
      </c>
      <c r="AN1717" s="9">
        <v>0</v>
      </c>
      <c r="AO1717" s="9">
        <v>0</v>
      </c>
      <c r="AP1717" s="9">
        <v>2.6235356102940002E-2</v>
      </c>
      <c r="AQ1717" s="9">
        <v>0</v>
      </c>
      <c r="AR1717" s="9">
        <v>1.824324841164E-2</v>
      </c>
      <c r="AS1717" s="9">
        <v>9.7061235140989993E-2</v>
      </c>
      <c r="AT1717" s="9">
        <v>0</v>
      </c>
      <c r="AU1717" s="9">
        <v>3.324260719094E-2</v>
      </c>
      <c r="AV1717" s="9">
        <v>0</v>
      </c>
      <c r="AW1717" s="9">
        <v>0</v>
      </c>
      <c r="AX1717" s="9">
        <v>0</v>
      </c>
      <c r="AY1717" s="9">
        <v>4.2721127387830002E-2</v>
      </c>
      <c r="AZ1717" s="9">
        <v>1.8267190342709998E-2</v>
      </c>
    </row>
    <row r="1718" spans="1:52" x14ac:dyDescent="0.35">
      <c r="A1718" t="s">
        <v>648</v>
      </c>
      <c r="B1718" s="9">
        <v>0.19239087915729999</v>
      </c>
      <c r="C1718" s="9">
        <v>0.1349205492211</v>
      </c>
      <c r="D1718" s="9">
        <v>0.23265776658090001</v>
      </c>
      <c r="E1718" s="9">
        <v>7.0900884218240007E-2</v>
      </c>
      <c r="F1718" s="9">
        <v>0.29153168978190003</v>
      </c>
      <c r="G1718" s="9">
        <v>0.24418313347609999</v>
      </c>
      <c r="H1718" s="9">
        <v>0.26037224696950001</v>
      </c>
      <c r="I1718" s="9">
        <v>0.1202639267295</v>
      </c>
      <c r="J1718" s="9">
        <v>0.459726855203</v>
      </c>
      <c r="K1718" s="9">
        <v>0</v>
      </c>
      <c r="L1718" s="9">
        <v>0.2060743418972</v>
      </c>
      <c r="M1718" s="9">
        <v>0.17054253162329999</v>
      </c>
      <c r="N1718" s="9">
        <v>0.20775293285429999</v>
      </c>
      <c r="O1718" s="9">
        <v>0.1922365485469</v>
      </c>
      <c r="P1718" s="9">
        <v>0.24776202834159999</v>
      </c>
      <c r="Q1718" s="9">
        <v>0.19764662746969999</v>
      </c>
      <c r="R1718" s="9">
        <v>0.23004616030790001</v>
      </c>
      <c r="S1718" s="9">
        <v>7.2328791454949998E-2</v>
      </c>
      <c r="T1718" s="9">
        <v>0.18613581542509999</v>
      </c>
      <c r="U1718" s="9">
        <v>0.15891442794239999</v>
      </c>
      <c r="V1718" s="9">
        <v>0.40957537248850001</v>
      </c>
      <c r="W1718" s="9">
        <v>0</v>
      </c>
      <c r="X1718" s="9">
        <v>0</v>
      </c>
      <c r="Y1718" s="9">
        <v>0</v>
      </c>
      <c r="Z1718" s="9">
        <v>0.28649815280180002</v>
      </c>
      <c r="AA1718" s="9">
        <v>0.37846254991</v>
      </c>
      <c r="AB1718" s="9">
        <v>0.40660449025049999</v>
      </c>
      <c r="AC1718" s="9">
        <v>0.1363499957239</v>
      </c>
      <c r="AD1718" s="9">
        <v>8.1543615612820003E-2</v>
      </c>
      <c r="AE1718" s="9">
        <v>0.21319699141510001</v>
      </c>
      <c r="AF1718" s="9">
        <v>0.41893386529589999</v>
      </c>
      <c r="AG1718" s="9">
        <v>0</v>
      </c>
      <c r="AH1718" s="9">
        <v>0</v>
      </c>
      <c r="AI1718" s="9">
        <v>0.1983573719293</v>
      </c>
      <c r="AJ1718" s="9">
        <v>0.19539384533429999</v>
      </c>
      <c r="AK1718" s="9">
        <v>0.19004705204790001</v>
      </c>
      <c r="AL1718" s="9">
        <v>0.32158508097939997</v>
      </c>
      <c r="AM1718" s="9">
        <v>0.27359369844870002</v>
      </c>
      <c r="AN1718" s="9">
        <v>0.63983894968840005</v>
      </c>
      <c r="AO1718" s="9">
        <v>0</v>
      </c>
      <c r="AP1718" s="9">
        <v>0.2171017151204</v>
      </c>
      <c r="AQ1718" s="9">
        <v>0.25009552233740001</v>
      </c>
      <c r="AR1718" s="9">
        <v>0.20626772219139999</v>
      </c>
      <c r="AS1718" s="9">
        <v>0.10753860182369999</v>
      </c>
      <c r="AT1718" s="9">
        <v>0.18951347958100001</v>
      </c>
      <c r="AU1718" s="9">
        <v>0.2129537153537</v>
      </c>
      <c r="AV1718" s="9">
        <v>0.36780083981689998</v>
      </c>
      <c r="AW1718" s="9">
        <v>0.41893386529589999</v>
      </c>
      <c r="AX1718" s="9">
        <v>0.18436246807670001</v>
      </c>
      <c r="AY1718" s="9">
        <v>0.21319699141510001</v>
      </c>
      <c r="AZ1718" s="9">
        <v>0.2052260500584</v>
      </c>
    </row>
    <row r="1719" spans="1:52" x14ac:dyDescent="0.35">
      <c r="A1719" t="s">
        <v>649</v>
      </c>
      <c r="B1719" s="9">
        <v>3.6658048564700001E-2</v>
      </c>
      <c r="C1719" s="9">
        <v>3.344654290784E-2</v>
      </c>
      <c r="D1719" s="9">
        <v>3.9067588790210002E-2</v>
      </c>
      <c r="E1719" s="9">
        <v>9.3608829579300001E-2</v>
      </c>
      <c r="F1719" s="9">
        <v>0</v>
      </c>
      <c r="G1719" s="9">
        <v>3.8063927326870001E-2</v>
      </c>
      <c r="H1719" s="9">
        <v>2.5049354389930001E-2</v>
      </c>
      <c r="I1719" s="9">
        <v>0</v>
      </c>
      <c r="J1719" s="9">
        <v>0</v>
      </c>
      <c r="K1719" s="9">
        <v>9.3745804950189998E-2</v>
      </c>
      <c r="L1719" s="9">
        <v>5.7958861219939997E-2</v>
      </c>
      <c r="M1719" s="9">
        <v>0</v>
      </c>
      <c r="N1719" s="9">
        <v>2.4627704289030002E-2</v>
      </c>
      <c r="O1719" s="9">
        <v>5.8557610576889997E-2</v>
      </c>
      <c r="P1719" s="9">
        <v>0</v>
      </c>
      <c r="Q1719" s="9">
        <v>2.6903131654250002E-2</v>
      </c>
      <c r="R1719" s="9">
        <v>9.510296671037E-3</v>
      </c>
      <c r="S1719" s="9">
        <v>7.5814666693060001E-2</v>
      </c>
      <c r="T1719" s="9">
        <v>5.6070455345399998E-2</v>
      </c>
      <c r="U1719" s="9">
        <v>6.0793053379199997E-2</v>
      </c>
      <c r="V1719" s="9">
        <v>0</v>
      </c>
      <c r="W1719" s="9">
        <v>0</v>
      </c>
      <c r="X1719" s="9">
        <v>0</v>
      </c>
      <c r="Y1719" s="9">
        <v>0</v>
      </c>
      <c r="Z1719" s="9">
        <v>0</v>
      </c>
      <c r="AA1719" s="9">
        <v>0</v>
      </c>
      <c r="AB1719" s="9">
        <v>0</v>
      </c>
      <c r="AC1719" s="9">
        <v>0</v>
      </c>
      <c r="AD1719" s="9">
        <v>7.484520860801E-2</v>
      </c>
      <c r="AE1719" s="9">
        <v>5.1357325197580003E-2</v>
      </c>
      <c r="AF1719" s="9">
        <v>6.2613245382080004E-2</v>
      </c>
      <c r="AG1719" s="9">
        <v>0</v>
      </c>
      <c r="AH1719" s="9">
        <v>0.14368287801829999</v>
      </c>
      <c r="AI1719" s="9">
        <v>0</v>
      </c>
      <c r="AJ1719" s="9">
        <v>6.3452235308349994E-2</v>
      </c>
      <c r="AK1719" s="9">
        <v>2.627934347478E-2</v>
      </c>
      <c r="AL1719" s="9">
        <v>2.2184111535900001E-2</v>
      </c>
      <c r="AM1719" s="9">
        <v>0</v>
      </c>
      <c r="AN1719" s="9">
        <v>0</v>
      </c>
      <c r="AO1719" s="9">
        <v>0.22859812066019999</v>
      </c>
      <c r="AP1719" s="9">
        <v>2.2215839582200001E-2</v>
      </c>
      <c r="AQ1719" s="9">
        <v>8.0042766821090003E-2</v>
      </c>
      <c r="AR1719" s="9">
        <v>4.2653149719949997E-2</v>
      </c>
      <c r="AS1719" s="9">
        <v>0</v>
      </c>
      <c r="AT1719" s="9">
        <v>2.379983572002E-2</v>
      </c>
      <c r="AU1719" s="9">
        <v>2.0353148463079999E-2</v>
      </c>
      <c r="AV1719" s="9">
        <v>0.13569994386600001</v>
      </c>
      <c r="AW1719" s="9">
        <v>6.2613245382080004E-2</v>
      </c>
      <c r="AX1719" s="9">
        <v>6.059568093619E-2</v>
      </c>
      <c r="AY1719" s="9">
        <v>5.1357325197580003E-2</v>
      </c>
      <c r="AZ1719" s="9">
        <v>4.2709126525590002E-2</v>
      </c>
    </row>
    <row r="1720" spans="1:52" x14ac:dyDescent="0.35">
      <c r="A1720" t="s">
        <v>650</v>
      </c>
      <c r="B1720" s="9">
        <v>6.0465252952369999E-2</v>
      </c>
      <c r="C1720" s="9">
        <v>0.13102121757820001</v>
      </c>
      <c r="D1720" s="9">
        <v>9.2155298909389997E-3</v>
      </c>
      <c r="E1720" s="9">
        <v>0.11177256749430001</v>
      </c>
      <c r="F1720" s="9">
        <v>6.2929679366159993E-2</v>
      </c>
      <c r="G1720" s="9">
        <v>0.123128213725</v>
      </c>
      <c r="H1720" s="9">
        <v>0.102545518477</v>
      </c>
      <c r="I1720" s="9">
        <v>5.9898385604169997E-2</v>
      </c>
      <c r="J1720" s="9">
        <v>0</v>
      </c>
      <c r="K1720" s="9">
        <v>0</v>
      </c>
      <c r="L1720" s="9">
        <v>2.3677301529849999E-2</v>
      </c>
      <c r="M1720" s="9">
        <v>4.5685062498900003E-2</v>
      </c>
      <c r="N1720" s="9">
        <v>8.3761491897209994E-2</v>
      </c>
      <c r="O1720" s="9">
        <v>8.4875827170830004E-2</v>
      </c>
      <c r="P1720" s="9">
        <v>6.2063178193930001E-2</v>
      </c>
      <c r="Q1720" s="9">
        <v>0.21792200172490001</v>
      </c>
      <c r="R1720" s="9">
        <v>0.1171595019093</v>
      </c>
      <c r="S1720" s="9">
        <v>4.2070084417080003E-2</v>
      </c>
      <c r="T1720" s="9">
        <v>0</v>
      </c>
      <c r="U1720" s="9">
        <v>1.006270113562E-2</v>
      </c>
      <c r="V1720" s="9">
        <v>0.17639981869429999</v>
      </c>
      <c r="W1720" s="9">
        <v>0</v>
      </c>
      <c r="X1720" s="9">
        <v>0</v>
      </c>
      <c r="Y1720" s="9">
        <v>0</v>
      </c>
      <c r="Z1720" s="9">
        <v>0</v>
      </c>
      <c r="AA1720" s="9">
        <v>0.1027027844795</v>
      </c>
      <c r="AB1720" s="9">
        <v>0</v>
      </c>
      <c r="AC1720" s="9">
        <v>0</v>
      </c>
      <c r="AD1720" s="9">
        <v>0.21151543807500001</v>
      </c>
      <c r="AE1720" s="9">
        <v>1.451440981102E-2</v>
      </c>
      <c r="AF1720" s="9">
        <v>6.2613245382080004E-2</v>
      </c>
      <c r="AG1720" s="9">
        <v>0</v>
      </c>
      <c r="AH1720" s="9">
        <v>0</v>
      </c>
      <c r="AI1720" s="9">
        <v>9.4235904011990002E-2</v>
      </c>
      <c r="AJ1720" s="9">
        <v>5.799561319602E-2</v>
      </c>
      <c r="AK1720" s="9">
        <v>3.7490888903120002E-2</v>
      </c>
      <c r="AL1720" s="9">
        <v>3.235642554215E-2</v>
      </c>
      <c r="AM1720" s="9">
        <v>7.8369933691220001E-2</v>
      </c>
      <c r="AN1720" s="9">
        <v>0</v>
      </c>
      <c r="AO1720" s="9">
        <v>0.22859812066019999</v>
      </c>
      <c r="AP1720" s="9">
        <v>5.6688222220749998E-2</v>
      </c>
      <c r="AQ1720" s="9">
        <v>5.3130381648729998E-2</v>
      </c>
      <c r="AR1720" s="9">
        <v>5.7131414542529999E-2</v>
      </c>
      <c r="AS1720" s="9">
        <v>8.0850565421709999E-2</v>
      </c>
      <c r="AT1720" s="9">
        <v>9.7430315192430006E-2</v>
      </c>
      <c r="AU1720" s="9">
        <v>8.3320477218609995E-2</v>
      </c>
      <c r="AV1720" s="9">
        <v>0.13569994386600001</v>
      </c>
      <c r="AW1720" s="9">
        <v>6.2613245382080004E-2</v>
      </c>
      <c r="AX1720" s="9">
        <v>1.7125318394250001E-2</v>
      </c>
      <c r="AY1720" s="9">
        <v>1.451440981102E-2</v>
      </c>
      <c r="AZ1720" s="9">
        <v>5.7206392219650001E-2</v>
      </c>
    </row>
    <row r="1721" spans="1:52" x14ac:dyDescent="0.35">
      <c r="A1721" t="s">
        <v>651</v>
      </c>
      <c r="B1721" s="9">
        <v>8.9715458951679997E-2</v>
      </c>
      <c r="C1721" s="9">
        <v>8.4474548418829995E-2</v>
      </c>
      <c r="D1721" s="9">
        <v>9.3705880670129998E-2</v>
      </c>
      <c r="E1721" s="9">
        <v>0.106425181398</v>
      </c>
      <c r="F1721" s="9">
        <v>0.10557833662589999</v>
      </c>
      <c r="G1721" s="9">
        <v>0.19504521944100001</v>
      </c>
      <c r="H1721" s="9">
        <v>0.16445527894859999</v>
      </c>
      <c r="I1721" s="9">
        <v>0</v>
      </c>
      <c r="J1721" s="9">
        <v>0</v>
      </c>
      <c r="K1721" s="9">
        <v>8.6328873406349996E-2</v>
      </c>
      <c r="L1721" s="9">
        <v>3.1195879036890001E-2</v>
      </c>
      <c r="M1721" s="9">
        <v>0.1297563667619</v>
      </c>
      <c r="N1721" s="9">
        <v>6.7558667117270002E-2</v>
      </c>
      <c r="O1721" s="9">
        <v>0.1096799844176</v>
      </c>
      <c r="P1721" s="9">
        <v>0.17943123337799999</v>
      </c>
      <c r="Q1721" s="9">
        <v>0.1085173070122</v>
      </c>
      <c r="R1721" s="9">
        <v>0.15436305594370001</v>
      </c>
      <c r="S1721" s="9">
        <v>3.8366268083649999E-2</v>
      </c>
      <c r="T1721" s="9">
        <v>3.0316859340670001E-2</v>
      </c>
      <c r="U1721" s="9">
        <v>3.2242189313770001E-2</v>
      </c>
      <c r="V1721" s="9">
        <v>0.20715918156009999</v>
      </c>
      <c r="W1721" s="9">
        <v>0</v>
      </c>
      <c r="X1721" s="9">
        <v>0</v>
      </c>
      <c r="Y1721" s="9">
        <v>0</v>
      </c>
      <c r="Z1721" s="9">
        <v>0</v>
      </c>
      <c r="AA1721" s="9">
        <v>0.15774880287080001</v>
      </c>
      <c r="AB1721" s="9">
        <v>0.15778425400769999</v>
      </c>
      <c r="AC1721" s="9">
        <v>0</v>
      </c>
      <c r="AD1721" s="9">
        <v>4.5031111700369997E-2</v>
      </c>
      <c r="AE1721" s="9">
        <v>0.118292452624</v>
      </c>
      <c r="AF1721" s="9">
        <v>6.2613245382080004E-2</v>
      </c>
      <c r="AG1721" s="9">
        <v>0</v>
      </c>
      <c r="AH1721" s="9">
        <v>0</v>
      </c>
      <c r="AI1721" s="9">
        <v>0.1161368303647</v>
      </c>
      <c r="AJ1721" s="9">
        <v>0.1401762522784</v>
      </c>
      <c r="AK1721" s="9">
        <v>0.33974099852520001</v>
      </c>
      <c r="AL1721" s="9">
        <v>6.2571385972740007E-2</v>
      </c>
      <c r="AM1721" s="9">
        <v>0.19900838693680001</v>
      </c>
      <c r="AN1721" s="9">
        <v>0</v>
      </c>
      <c r="AO1721" s="9">
        <v>0.22859812066019999</v>
      </c>
      <c r="AP1721" s="9">
        <v>8.2938107348710002E-2</v>
      </c>
      <c r="AQ1721" s="9">
        <v>9.5373202077659994E-2</v>
      </c>
      <c r="AR1721" s="9">
        <v>9.530945742843E-2</v>
      </c>
      <c r="AS1721" s="9">
        <v>5.5510019790439999E-2</v>
      </c>
      <c r="AT1721" s="9">
        <v>8.4350825424669998E-2</v>
      </c>
      <c r="AU1721" s="9">
        <v>8.8971492610549999E-2</v>
      </c>
      <c r="AV1721" s="9">
        <v>0.13569994386600001</v>
      </c>
      <c r="AW1721" s="9">
        <v>6.2613245382080004E-2</v>
      </c>
      <c r="AX1721" s="9">
        <v>0.1140423195231</v>
      </c>
      <c r="AY1721" s="9">
        <v>0.118292452624</v>
      </c>
      <c r="AZ1721" s="9">
        <v>9.5434538905630001E-2</v>
      </c>
    </row>
    <row r="1722" spans="1:52" x14ac:dyDescent="0.35">
      <c r="A1722" t="s">
        <v>652</v>
      </c>
      <c r="B1722" s="9">
        <v>0.15899343300220001</v>
      </c>
      <c r="C1722" s="9">
        <v>0.20526895669969999</v>
      </c>
      <c r="D1722" s="9">
        <v>0.1256128417074</v>
      </c>
      <c r="E1722" s="9">
        <v>0.40020946542219998</v>
      </c>
      <c r="F1722" s="9">
        <v>0.19234425511440001</v>
      </c>
      <c r="G1722" s="9">
        <v>0.145627539793</v>
      </c>
      <c r="H1722" s="9">
        <v>0.16160061828549999</v>
      </c>
      <c r="I1722" s="9">
        <v>0.15935578884179999</v>
      </c>
      <c r="J1722" s="9">
        <v>8.6783106960840004E-2</v>
      </c>
      <c r="K1722" s="9">
        <v>9.8128926147859993E-2</v>
      </c>
      <c r="L1722" s="9">
        <v>0.20623892703890001</v>
      </c>
      <c r="M1722" s="9">
        <v>0.15413910822730001</v>
      </c>
      <c r="N1722" s="9">
        <v>0.19721370815809999</v>
      </c>
      <c r="O1722" s="9">
        <v>0.10918561677620001</v>
      </c>
      <c r="P1722" s="9">
        <v>0.2040797996183</v>
      </c>
      <c r="Q1722" s="9">
        <v>0.25745504622839999</v>
      </c>
      <c r="R1722" s="9">
        <v>0.22294802792259999</v>
      </c>
      <c r="S1722" s="9">
        <v>0.1249473283322</v>
      </c>
      <c r="T1722" s="9">
        <v>9.496475809662E-2</v>
      </c>
      <c r="U1722" s="9">
        <v>0.10213625888489999</v>
      </c>
      <c r="V1722" s="9">
        <v>0</v>
      </c>
      <c r="W1722" s="9">
        <v>0.2478467429116</v>
      </c>
      <c r="X1722" s="9">
        <v>0</v>
      </c>
      <c r="Y1722" s="9">
        <v>0</v>
      </c>
      <c r="Z1722" s="9">
        <v>0</v>
      </c>
      <c r="AA1722" s="9">
        <v>0.19240296918499999</v>
      </c>
      <c r="AB1722" s="9">
        <v>0.64342469668930002</v>
      </c>
      <c r="AC1722" s="9">
        <v>0</v>
      </c>
      <c r="AD1722" s="9">
        <v>0.4151859101723</v>
      </c>
      <c r="AE1722" s="9">
        <v>4.9319930070010003E-2</v>
      </c>
      <c r="AF1722" s="9">
        <v>0.3072754619627</v>
      </c>
      <c r="AG1722" s="9">
        <v>1</v>
      </c>
      <c r="AH1722" s="9">
        <v>0</v>
      </c>
      <c r="AI1722" s="9">
        <v>0.3869898374354</v>
      </c>
      <c r="AJ1722" s="9">
        <v>0.1168856900523</v>
      </c>
      <c r="AK1722" s="9">
        <v>7.5460726665689995E-2</v>
      </c>
      <c r="AL1722" s="9">
        <v>5.8597122551969999E-2</v>
      </c>
      <c r="AM1722" s="9">
        <v>6.0880639572259997E-2</v>
      </c>
      <c r="AN1722" s="9">
        <v>0.36016105031160001</v>
      </c>
      <c r="AO1722" s="9">
        <v>0.5126666792083</v>
      </c>
      <c r="AP1722" s="9">
        <v>0.1081113622097</v>
      </c>
      <c r="AQ1722" s="9">
        <v>0.19927735195080001</v>
      </c>
      <c r="AR1722" s="9">
        <v>0.16702528806290001</v>
      </c>
      <c r="AS1722" s="9">
        <v>0.1098813120796</v>
      </c>
      <c r="AT1722" s="9">
        <v>0.2307587897283</v>
      </c>
      <c r="AU1722" s="9">
        <v>0.21951504002649999</v>
      </c>
      <c r="AV1722" s="9">
        <v>0.34885231237690001</v>
      </c>
      <c r="AW1722" s="9">
        <v>0.3072754619627</v>
      </c>
      <c r="AX1722" s="9">
        <v>5.8191791235620002E-2</v>
      </c>
      <c r="AY1722" s="9">
        <v>4.9319930070010003E-2</v>
      </c>
      <c r="AZ1722" s="9">
        <v>0.16724448739869999</v>
      </c>
    </row>
    <row r="1723" spans="1:52" x14ac:dyDescent="0.35">
      <c r="A1723" t="s">
        <v>653</v>
      </c>
      <c r="B1723" s="9">
        <v>1.49581672692E-2</v>
      </c>
      <c r="C1723" s="9">
        <v>0</v>
      </c>
      <c r="D1723" s="9">
        <v>2.5877458123879999E-2</v>
      </c>
      <c r="E1723" s="9">
        <v>0</v>
      </c>
      <c r="F1723" s="9">
        <v>0</v>
      </c>
      <c r="G1723" s="9">
        <v>0</v>
      </c>
      <c r="H1723" s="9">
        <v>0</v>
      </c>
      <c r="I1723" s="9">
        <v>7.8843343502239996E-2</v>
      </c>
      <c r="J1723" s="9">
        <v>0</v>
      </c>
      <c r="K1723" s="9">
        <v>0</v>
      </c>
      <c r="L1723" s="9">
        <v>0</v>
      </c>
      <c r="M1723" s="9">
        <v>5.6153781903689998E-2</v>
      </c>
      <c r="N1723" s="9">
        <v>0</v>
      </c>
      <c r="O1723" s="9">
        <v>0</v>
      </c>
      <c r="P1723" s="9">
        <v>0</v>
      </c>
      <c r="Q1723" s="9">
        <v>0</v>
      </c>
      <c r="R1723" s="9">
        <v>0</v>
      </c>
      <c r="S1723" s="9">
        <v>0</v>
      </c>
      <c r="T1723" s="9">
        <v>3.7139759711790003E-2</v>
      </c>
      <c r="U1723" s="9">
        <v>2.825633797859E-2</v>
      </c>
      <c r="V1723" s="9">
        <v>0</v>
      </c>
      <c r="W1723" s="9">
        <v>0</v>
      </c>
      <c r="X1723" s="9">
        <v>0</v>
      </c>
      <c r="Y1723" s="9">
        <v>0</v>
      </c>
      <c r="Z1723" s="9">
        <v>0</v>
      </c>
      <c r="AA1723" s="9">
        <v>0</v>
      </c>
      <c r="AB1723" s="9">
        <v>0</v>
      </c>
      <c r="AC1723" s="9">
        <v>0</v>
      </c>
      <c r="AD1723" s="9">
        <v>0</v>
      </c>
      <c r="AE1723" s="9">
        <v>4.0756856797439997E-2</v>
      </c>
      <c r="AF1723" s="9">
        <v>0</v>
      </c>
      <c r="AG1723" s="9">
        <v>0</v>
      </c>
      <c r="AH1723" s="9">
        <v>0</v>
      </c>
      <c r="AI1723" s="9">
        <v>0</v>
      </c>
      <c r="AJ1723" s="9">
        <v>0</v>
      </c>
      <c r="AK1723" s="9">
        <v>0</v>
      </c>
      <c r="AL1723" s="9">
        <v>3.5659234610060001E-2</v>
      </c>
      <c r="AM1723" s="9">
        <v>0</v>
      </c>
      <c r="AN1723" s="9">
        <v>0</v>
      </c>
      <c r="AO1723" s="9">
        <v>0</v>
      </c>
      <c r="AP1723" s="9">
        <v>2.502908319835E-2</v>
      </c>
      <c r="AQ1723" s="9">
        <v>0</v>
      </c>
      <c r="AR1723" s="9">
        <v>1.7404443854749999E-2</v>
      </c>
      <c r="AS1723" s="9">
        <v>0</v>
      </c>
      <c r="AT1723" s="9">
        <v>0</v>
      </c>
      <c r="AU1723" s="9">
        <v>0</v>
      </c>
      <c r="AV1723" s="9">
        <v>0</v>
      </c>
      <c r="AW1723" s="9">
        <v>0</v>
      </c>
      <c r="AX1723" s="9">
        <v>4.808835898206E-2</v>
      </c>
      <c r="AY1723" s="9">
        <v>4.0756856797439997E-2</v>
      </c>
      <c r="AZ1723" s="9">
        <v>1.7427284962089999E-2</v>
      </c>
    </row>
    <row r="1724" spans="1:52" x14ac:dyDescent="0.35">
      <c r="A1724" t="s">
        <v>654</v>
      </c>
      <c r="B1724" s="9">
        <v>2.530747798513E-2</v>
      </c>
      <c r="C1724" s="9">
        <v>4.3287873138599997E-2</v>
      </c>
      <c r="D1724" s="9">
        <v>1.2266351211669999E-2</v>
      </c>
      <c r="E1724" s="9">
        <v>0</v>
      </c>
      <c r="F1724" s="9">
        <v>0</v>
      </c>
      <c r="G1724" s="9">
        <v>2.811440082016E-2</v>
      </c>
      <c r="H1724" s="9">
        <v>1.850170592112E-2</v>
      </c>
      <c r="I1724" s="9">
        <v>7.1178998028349996E-2</v>
      </c>
      <c r="J1724" s="9">
        <v>3.4081433773589999E-2</v>
      </c>
      <c r="K1724" s="9">
        <v>0</v>
      </c>
      <c r="L1724" s="9">
        <v>0</v>
      </c>
      <c r="M1724" s="9">
        <v>4.4310578919140003E-2</v>
      </c>
      <c r="N1724" s="9">
        <v>7.4305174916620004E-2</v>
      </c>
      <c r="O1724" s="9">
        <v>0</v>
      </c>
      <c r="P1724" s="9">
        <v>6.7687410671539994E-2</v>
      </c>
      <c r="Q1724" s="9">
        <v>0</v>
      </c>
      <c r="R1724" s="9">
        <v>4.3759811288190002E-2</v>
      </c>
      <c r="S1724" s="9">
        <v>0</v>
      </c>
      <c r="T1724" s="9">
        <v>1.170186747552E-2</v>
      </c>
      <c r="U1724" s="9">
        <v>8.9029095754780008E-3</v>
      </c>
      <c r="V1724" s="9">
        <v>0</v>
      </c>
      <c r="W1724" s="9">
        <v>0</v>
      </c>
      <c r="X1724" s="9">
        <v>0</v>
      </c>
      <c r="Y1724" s="9">
        <v>0</v>
      </c>
      <c r="Z1724" s="9">
        <v>0.12508056445509999</v>
      </c>
      <c r="AA1724" s="9">
        <v>0</v>
      </c>
      <c r="AB1724" s="9">
        <v>0</v>
      </c>
      <c r="AC1724" s="9">
        <v>0</v>
      </c>
      <c r="AD1724" s="9">
        <v>0</v>
      </c>
      <c r="AE1724" s="9">
        <v>0</v>
      </c>
      <c r="AF1724" s="9">
        <v>0</v>
      </c>
      <c r="AG1724" s="9">
        <v>0</v>
      </c>
      <c r="AH1724" s="9">
        <v>0</v>
      </c>
      <c r="AI1724" s="9">
        <v>0</v>
      </c>
      <c r="AJ1724" s="9">
        <v>2.3502671952889999E-2</v>
      </c>
      <c r="AK1724" s="9">
        <v>0</v>
      </c>
      <c r="AL1724" s="9">
        <v>0</v>
      </c>
      <c r="AM1724" s="9">
        <v>0</v>
      </c>
      <c r="AN1724" s="9">
        <v>0</v>
      </c>
      <c r="AO1724" s="9">
        <v>0</v>
      </c>
      <c r="AP1724" s="9">
        <v>1.1864207201E-2</v>
      </c>
      <c r="AQ1724" s="9">
        <v>0</v>
      </c>
      <c r="AR1724" s="9">
        <v>8.2499996693679994E-3</v>
      </c>
      <c r="AS1724" s="9">
        <v>0.1296082816411</v>
      </c>
      <c r="AT1724" s="9">
        <v>1.757879882285E-2</v>
      </c>
      <c r="AU1724" s="9">
        <v>1.5033040834950001E-2</v>
      </c>
      <c r="AV1724" s="9">
        <v>0</v>
      </c>
      <c r="AW1724" s="9">
        <v>0</v>
      </c>
      <c r="AX1724" s="9">
        <v>0</v>
      </c>
      <c r="AY1724" s="9">
        <v>0</v>
      </c>
      <c r="AZ1724" s="9">
        <v>8.2608267391410008E-3</v>
      </c>
    </row>
    <row r="1725" spans="1:52" x14ac:dyDescent="0.35">
      <c r="A1725" t="s">
        <v>595</v>
      </c>
      <c r="B1725" s="9">
        <v>6.7993457270199995E-2</v>
      </c>
      <c r="C1725" s="9">
        <v>6.4907366598409996E-2</v>
      </c>
      <c r="D1725" s="9">
        <v>7.0372754250269995E-2</v>
      </c>
      <c r="E1725" s="9">
        <v>0.1426803559915</v>
      </c>
      <c r="F1725" s="9">
        <v>0.15159473330789999</v>
      </c>
      <c r="G1725" s="9">
        <v>8.7407538158370005E-2</v>
      </c>
      <c r="H1725" s="9">
        <v>0.1093540106208</v>
      </c>
      <c r="I1725" s="9">
        <v>0</v>
      </c>
      <c r="J1725" s="9">
        <v>9.8146380895580004E-2</v>
      </c>
      <c r="K1725" s="9">
        <v>0</v>
      </c>
      <c r="L1725" s="9">
        <v>7.4076064975429998E-2</v>
      </c>
      <c r="M1725" s="9">
        <v>7.4569538875219998E-2</v>
      </c>
      <c r="N1725" s="9">
        <v>0</v>
      </c>
      <c r="O1725" s="9">
        <v>9.6248993640610001E-2</v>
      </c>
      <c r="P1725" s="9">
        <v>3.0283749029570001E-2</v>
      </c>
      <c r="Q1725" s="9">
        <v>0</v>
      </c>
      <c r="R1725" s="9">
        <v>1.9578399136340002E-2</v>
      </c>
      <c r="S1725" s="9">
        <v>0.10132637254559999</v>
      </c>
      <c r="T1725" s="9">
        <v>0.11408806572919999</v>
      </c>
      <c r="U1725" s="9">
        <v>0.1110356091851</v>
      </c>
      <c r="V1725" s="9">
        <v>0</v>
      </c>
      <c r="W1725" s="9">
        <v>0</v>
      </c>
      <c r="X1725" s="9">
        <v>0</v>
      </c>
      <c r="Y1725" s="9">
        <v>0</v>
      </c>
      <c r="Z1725" s="9">
        <v>0</v>
      </c>
      <c r="AA1725" s="9">
        <v>0</v>
      </c>
      <c r="AB1725" s="9">
        <v>0</v>
      </c>
      <c r="AC1725" s="9">
        <v>0.15821054113050001</v>
      </c>
      <c r="AD1725" s="9">
        <v>0.1000306909133</v>
      </c>
      <c r="AE1725" s="9">
        <v>5.4123158126749997E-2</v>
      </c>
      <c r="AF1725" s="9">
        <v>0</v>
      </c>
      <c r="AG1725" s="9">
        <v>0</v>
      </c>
      <c r="AH1725" s="9">
        <v>0.28673889379549999</v>
      </c>
      <c r="AI1725" s="9">
        <v>0.1012138572268</v>
      </c>
      <c r="AJ1725" s="9">
        <v>6.5842438165400002E-2</v>
      </c>
      <c r="AK1725" s="9">
        <v>0</v>
      </c>
      <c r="AL1725" s="9">
        <v>2.196579049103E-2</v>
      </c>
      <c r="AM1725" s="9">
        <v>0</v>
      </c>
      <c r="AN1725" s="9">
        <v>0</v>
      </c>
      <c r="AO1725" s="9">
        <v>0</v>
      </c>
      <c r="AP1725" s="9">
        <v>7.0123190034319993E-2</v>
      </c>
      <c r="AQ1725" s="9">
        <v>2.592498789972E-2</v>
      </c>
      <c r="AR1725" s="9">
        <v>5.7431681217799999E-2</v>
      </c>
      <c r="AS1725" s="9">
        <v>0.1325752031711</v>
      </c>
      <c r="AT1725" s="9">
        <v>5.465240176076E-2</v>
      </c>
      <c r="AU1725" s="9">
        <v>4.6737652309309999E-2</v>
      </c>
      <c r="AV1725" s="9">
        <v>0</v>
      </c>
      <c r="AW1725" s="9">
        <v>0</v>
      </c>
      <c r="AX1725" s="9">
        <v>6.3859042668009999E-2</v>
      </c>
      <c r="AY1725" s="9">
        <v>5.4123158126749997E-2</v>
      </c>
      <c r="AZ1725" s="9">
        <v>5.7507052956540003E-2</v>
      </c>
    </row>
    <row r="1726" spans="1:52" x14ac:dyDescent="0.35">
      <c r="A1726" t="s">
        <v>391</v>
      </c>
      <c r="B1726" s="9">
        <v>1</v>
      </c>
      <c r="C1726" s="9">
        <v>1</v>
      </c>
      <c r="D1726" s="9">
        <v>1</v>
      </c>
      <c r="E1726" s="9">
        <v>1</v>
      </c>
      <c r="F1726" s="9">
        <v>1</v>
      </c>
      <c r="G1726" s="9">
        <v>1</v>
      </c>
      <c r="H1726" s="9">
        <v>1</v>
      </c>
      <c r="I1726" s="9">
        <v>1</v>
      </c>
      <c r="J1726" s="9">
        <v>1</v>
      </c>
      <c r="K1726" s="9">
        <v>1</v>
      </c>
      <c r="L1726" s="9">
        <v>1</v>
      </c>
      <c r="M1726" s="9">
        <v>1</v>
      </c>
      <c r="N1726" s="9">
        <v>1</v>
      </c>
      <c r="O1726" s="9">
        <v>1</v>
      </c>
      <c r="P1726" s="9">
        <v>1</v>
      </c>
      <c r="Q1726" s="9">
        <v>1</v>
      </c>
      <c r="R1726" s="9">
        <v>1</v>
      </c>
      <c r="S1726" s="9">
        <v>1</v>
      </c>
      <c r="T1726" s="9">
        <v>1</v>
      </c>
      <c r="U1726" s="9">
        <v>1</v>
      </c>
      <c r="V1726" s="9">
        <v>1</v>
      </c>
      <c r="W1726" s="9">
        <v>1</v>
      </c>
      <c r="X1726" s="9">
        <v>1</v>
      </c>
      <c r="Y1726" s="9">
        <v>1</v>
      </c>
      <c r="Z1726" s="9">
        <v>1</v>
      </c>
      <c r="AA1726" s="9">
        <v>1</v>
      </c>
      <c r="AB1726" s="9">
        <v>1</v>
      </c>
      <c r="AC1726" s="9">
        <v>1</v>
      </c>
      <c r="AD1726" s="9">
        <v>1</v>
      </c>
      <c r="AE1726" s="9">
        <v>1</v>
      </c>
      <c r="AF1726" s="9">
        <v>1</v>
      </c>
      <c r="AG1726" s="9">
        <v>1</v>
      </c>
      <c r="AH1726" s="9">
        <v>1</v>
      </c>
      <c r="AI1726" s="9">
        <v>1</v>
      </c>
      <c r="AJ1726" s="9">
        <v>1</v>
      </c>
      <c r="AK1726" s="9">
        <v>1</v>
      </c>
      <c r="AL1726" s="9">
        <v>1</v>
      </c>
      <c r="AM1726" s="9">
        <v>1</v>
      </c>
      <c r="AN1726" s="9">
        <v>1</v>
      </c>
      <c r="AO1726" s="9">
        <v>1</v>
      </c>
      <c r="AP1726" s="9">
        <v>1</v>
      </c>
      <c r="AQ1726" s="9">
        <v>1</v>
      </c>
      <c r="AR1726" s="9">
        <v>1</v>
      </c>
      <c r="AS1726" s="9">
        <v>1</v>
      </c>
      <c r="AT1726" s="9">
        <v>1</v>
      </c>
      <c r="AU1726" s="9">
        <v>1</v>
      </c>
      <c r="AV1726" s="9">
        <v>1</v>
      </c>
      <c r="AW1726" s="9">
        <v>1</v>
      </c>
      <c r="AX1726" s="9">
        <v>1</v>
      </c>
      <c r="AY1726" s="9">
        <v>1</v>
      </c>
      <c r="AZ1726" s="9">
        <v>1</v>
      </c>
    </row>
    <row r="1727" spans="1:52" x14ac:dyDescent="0.35">
      <c r="A1727" t="s">
        <v>341</v>
      </c>
      <c r="B1727" s="6">
        <v>105</v>
      </c>
      <c r="C1727" s="6">
        <v>43</v>
      </c>
      <c r="D1727" s="6">
        <v>61</v>
      </c>
      <c r="E1727" s="6">
        <v>16</v>
      </c>
      <c r="F1727" s="6">
        <v>11</v>
      </c>
      <c r="G1727" s="6">
        <v>28</v>
      </c>
      <c r="H1727" s="6">
        <v>39</v>
      </c>
      <c r="I1727" s="6">
        <v>16</v>
      </c>
      <c r="J1727" s="6">
        <v>12</v>
      </c>
      <c r="K1727" s="6">
        <v>22</v>
      </c>
      <c r="L1727" s="6">
        <v>25</v>
      </c>
      <c r="M1727" s="6">
        <v>27</v>
      </c>
      <c r="N1727" s="6">
        <v>19</v>
      </c>
      <c r="O1727" s="6">
        <v>34</v>
      </c>
      <c r="P1727" s="6">
        <v>31</v>
      </c>
      <c r="Q1727" s="6">
        <v>20</v>
      </c>
      <c r="R1727" s="6">
        <v>51</v>
      </c>
      <c r="S1727" s="6">
        <v>14</v>
      </c>
      <c r="T1727" s="6">
        <v>40</v>
      </c>
      <c r="U1727" s="6">
        <v>54</v>
      </c>
      <c r="V1727" s="6">
        <v>5</v>
      </c>
      <c r="W1727" s="6">
        <v>3</v>
      </c>
      <c r="X1727" s="6">
        <v>2</v>
      </c>
      <c r="Y1727" s="6">
        <v>6</v>
      </c>
      <c r="Z1727" s="6">
        <v>6</v>
      </c>
      <c r="AA1727" s="6">
        <v>12</v>
      </c>
      <c r="AB1727" s="6">
        <v>5</v>
      </c>
      <c r="AC1727" s="6">
        <v>6</v>
      </c>
      <c r="AD1727" s="6">
        <v>13</v>
      </c>
      <c r="AE1727" s="6">
        <v>39</v>
      </c>
      <c r="AF1727" s="6">
        <v>9</v>
      </c>
      <c r="AG1727" s="6">
        <v>1</v>
      </c>
      <c r="AH1727" s="6">
        <v>3</v>
      </c>
      <c r="AI1727" s="6">
        <v>22</v>
      </c>
      <c r="AJ1727" s="6">
        <v>33</v>
      </c>
      <c r="AK1727" s="6">
        <v>17</v>
      </c>
      <c r="AL1727" s="6">
        <v>42</v>
      </c>
      <c r="AM1727" s="6">
        <v>21</v>
      </c>
      <c r="AN1727" s="6">
        <v>2</v>
      </c>
      <c r="AO1727" s="6">
        <v>3</v>
      </c>
      <c r="AP1727" s="6">
        <v>62</v>
      </c>
      <c r="AQ1727" s="6">
        <v>40</v>
      </c>
      <c r="AR1727" s="6">
        <v>92</v>
      </c>
      <c r="AS1727" s="6">
        <v>13</v>
      </c>
      <c r="AT1727" s="6">
        <v>42</v>
      </c>
      <c r="AU1727" s="6">
        <v>49</v>
      </c>
      <c r="AV1727" s="6">
        <v>5</v>
      </c>
      <c r="AW1727" s="6">
        <v>9</v>
      </c>
      <c r="AX1727" s="6">
        <v>33</v>
      </c>
      <c r="AY1727" s="6">
        <v>39</v>
      </c>
      <c r="AZ1727" s="6">
        <v>91</v>
      </c>
    </row>
    <row r="1728" spans="1:52" x14ac:dyDescent="0.35">
      <c r="A1728" t="s">
        <v>854</v>
      </c>
    </row>
    <row r="1729" spans="1:52" x14ac:dyDescent="0.35">
      <c r="A1729" t="s">
        <v>343</v>
      </c>
    </row>
    <row r="1733" spans="1:52" x14ac:dyDescent="0.35">
      <c r="A1733" s="3" t="s">
        <v>337</v>
      </c>
    </row>
    <row r="1734" spans="1:52" x14ac:dyDescent="0.35">
      <c r="A1734" t="s">
        <v>164</v>
      </c>
    </row>
    <row r="1735" spans="1:52" ht="130.5" x14ac:dyDescent="0.35">
      <c r="A1735" s="4" t="s">
        <v>393</v>
      </c>
      <c r="B1735" s="4" t="s">
        <v>344</v>
      </c>
      <c r="C1735" s="4" t="s">
        <v>345</v>
      </c>
      <c r="D1735" s="4" t="s">
        <v>346</v>
      </c>
      <c r="E1735" s="4" t="s">
        <v>347</v>
      </c>
      <c r="F1735" s="4" t="s">
        <v>348</v>
      </c>
      <c r="G1735" s="4" t="s">
        <v>349</v>
      </c>
      <c r="H1735" s="4" t="s">
        <v>350</v>
      </c>
      <c r="I1735" s="4" t="s">
        <v>351</v>
      </c>
      <c r="J1735" s="4" t="s">
        <v>352</v>
      </c>
      <c r="K1735" s="4" t="s">
        <v>353</v>
      </c>
      <c r="L1735" s="4" t="s">
        <v>354</v>
      </c>
      <c r="M1735" s="4" t="s">
        <v>355</v>
      </c>
      <c r="N1735" s="4" t="s">
        <v>356</v>
      </c>
      <c r="O1735" s="4" t="s">
        <v>357</v>
      </c>
      <c r="P1735" s="4" t="s">
        <v>358</v>
      </c>
      <c r="Q1735" s="4" t="s">
        <v>359</v>
      </c>
      <c r="R1735" s="4" t="s">
        <v>360</v>
      </c>
      <c r="S1735" s="4" t="s">
        <v>361</v>
      </c>
      <c r="T1735" s="4" t="s">
        <v>362</v>
      </c>
      <c r="U1735" s="4" t="s">
        <v>363</v>
      </c>
      <c r="V1735" s="4" t="s">
        <v>364</v>
      </c>
      <c r="W1735" s="4" t="s">
        <v>365</v>
      </c>
      <c r="X1735" s="4" t="s">
        <v>366</v>
      </c>
      <c r="Y1735" s="4" t="s">
        <v>367</v>
      </c>
      <c r="Z1735" s="4" t="s">
        <v>368</v>
      </c>
      <c r="AA1735" s="4" t="s">
        <v>369</v>
      </c>
      <c r="AB1735" s="4" t="s">
        <v>370</v>
      </c>
      <c r="AC1735" s="4" t="s">
        <v>371</v>
      </c>
      <c r="AD1735" s="4" t="s">
        <v>372</v>
      </c>
      <c r="AE1735" s="4" t="s">
        <v>373</v>
      </c>
      <c r="AF1735" s="4" t="s">
        <v>374</v>
      </c>
      <c r="AG1735" s="4" t="s">
        <v>375</v>
      </c>
      <c r="AH1735" s="4" t="s">
        <v>376</v>
      </c>
      <c r="AI1735" s="4" t="s">
        <v>377</v>
      </c>
      <c r="AJ1735" s="4" t="s">
        <v>378</v>
      </c>
      <c r="AK1735" s="4" t="s">
        <v>379</v>
      </c>
      <c r="AL1735" s="4" t="s">
        <v>380</v>
      </c>
      <c r="AM1735" s="4" t="s">
        <v>381</v>
      </c>
      <c r="AN1735" s="4" t="s">
        <v>382</v>
      </c>
      <c r="AO1735" s="4" t="s">
        <v>383</v>
      </c>
      <c r="AP1735" s="4" t="s">
        <v>384</v>
      </c>
      <c r="AQ1735" s="4" t="s">
        <v>385</v>
      </c>
      <c r="AR1735" s="4" t="s">
        <v>386</v>
      </c>
      <c r="AS1735" s="4" t="s">
        <v>387</v>
      </c>
      <c r="AT1735" s="4" t="s">
        <v>182</v>
      </c>
      <c r="AU1735" s="4" t="s">
        <v>388</v>
      </c>
      <c r="AV1735" s="4" t="s">
        <v>298</v>
      </c>
      <c r="AW1735" s="4" t="s">
        <v>389</v>
      </c>
      <c r="AX1735" s="4" t="s">
        <v>299</v>
      </c>
      <c r="AY1735" s="4" t="s">
        <v>390</v>
      </c>
      <c r="AZ1735" s="4" t="s">
        <v>391</v>
      </c>
    </row>
    <row r="1736" spans="1:52" x14ac:dyDescent="0.35">
      <c r="A1736" t="s">
        <v>656</v>
      </c>
      <c r="B1736" s="9">
        <v>0.1373222041804</v>
      </c>
      <c r="C1736" s="9">
        <v>0.1069732220057</v>
      </c>
      <c r="D1736" s="9">
        <v>0.16895129087640001</v>
      </c>
      <c r="E1736" s="9">
        <v>0.24808647735479999</v>
      </c>
      <c r="F1736" s="9">
        <v>0.16700252556590001</v>
      </c>
      <c r="G1736" s="9">
        <v>0.2470985391502</v>
      </c>
      <c r="H1736" s="9">
        <v>0.2083028566531</v>
      </c>
      <c r="I1736" s="9">
        <v>0.13829823830230001</v>
      </c>
      <c r="J1736" s="9">
        <v>4.3087934118980001E-2</v>
      </c>
      <c r="K1736" s="9">
        <v>8.813062501676E-2</v>
      </c>
      <c r="L1736" s="9">
        <v>0.1056117043329</v>
      </c>
      <c r="M1736" s="9">
        <v>8.4680656422130005E-2</v>
      </c>
      <c r="N1736" s="9">
        <v>7.3808355101709994E-2</v>
      </c>
      <c r="O1736" s="9">
        <v>0.24907518502020001</v>
      </c>
      <c r="P1736" s="9">
        <v>0.1948147791275</v>
      </c>
      <c r="Q1736" s="9">
        <v>0.1754781666934</v>
      </c>
      <c r="R1736" s="9">
        <v>0.1896622595869</v>
      </c>
      <c r="S1736" s="9">
        <v>6.4953120979080001E-2</v>
      </c>
      <c r="T1736" s="9">
        <v>9.06497678444E-2</v>
      </c>
      <c r="U1736" s="9">
        <v>7.9799422444519999E-2</v>
      </c>
      <c r="V1736" s="9">
        <v>0.37991311322850002</v>
      </c>
      <c r="W1736" s="9">
        <v>0</v>
      </c>
      <c r="X1736" s="9">
        <v>0</v>
      </c>
      <c r="Y1736" s="9">
        <v>0.42949228560449998</v>
      </c>
      <c r="Z1736" s="9">
        <v>0.4053103861547</v>
      </c>
      <c r="AA1736" s="9">
        <v>0.1686370354582</v>
      </c>
      <c r="AB1736" s="9">
        <v>0.40064280967280003</v>
      </c>
      <c r="AC1736" s="9">
        <v>0</v>
      </c>
      <c r="AD1736" s="9">
        <v>0.14661427241889999</v>
      </c>
      <c r="AE1736" s="9">
        <v>0</v>
      </c>
      <c r="AF1736" s="9">
        <v>8.468227611121E-2</v>
      </c>
      <c r="AG1736" s="9">
        <v>7.0229284567549996E-2</v>
      </c>
      <c r="AH1736" s="9">
        <v>0</v>
      </c>
      <c r="AI1736" s="9">
        <v>0.20116122006779999</v>
      </c>
      <c r="AJ1736" s="9">
        <v>8.1393434477250004E-2</v>
      </c>
      <c r="AK1736" s="9">
        <v>5.7102746825920002E-2</v>
      </c>
      <c r="AL1736" s="9">
        <v>2.6560569629439999E-2</v>
      </c>
      <c r="AM1736" s="9">
        <v>9.2936716496829996E-2</v>
      </c>
      <c r="AN1736" s="9">
        <v>0</v>
      </c>
      <c r="AO1736" s="9">
        <v>0</v>
      </c>
      <c r="AP1736" s="9">
        <v>0.12700082138060001</v>
      </c>
      <c r="AQ1736" s="9">
        <v>5.4901786584819999E-2</v>
      </c>
      <c r="AR1736" s="9">
        <v>0.1236578630933</v>
      </c>
      <c r="AS1736" s="9">
        <v>0.21420664988759999</v>
      </c>
      <c r="AT1736" s="9">
        <v>0.2079518866998</v>
      </c>
      <c r="AU1736" s="9">
        <v>0.18901130903720001</v>
      </c>
      <c r="AV1736" s="9">
        <v>8.4529513390719999E-2</v>
      </c>
      <c r="AW1736" s="9">
        <v>8.468227611121E-2</v>
      </c>
      <c r="AY1736" s="9">
        <v>0</v>
      </c>
      <c r="AZ1736" s="9">
        <v>0.1237120294339</v>
      </c>
    </row>
    <row r="1737" spans="1:52" x14ac:dyDescent="0.35">
      <c r="A1737" t="s">
        <v>657</v>
      </c>
      <c r="B1737" s="9">
        <v>0.17787220098029999</v>
      </c>
      <c r="C1737" s="9">
        <v>0.1133064985658</v>
      </c>
      <c r="D1737" s="9">
        <v>0.2450746070258</v>
      </c>
      <c r="E1737" s="9">
        <v>0.26588895555160003</v>
      </c>
      <c r="F1737" s="9">
        <v>0.3439701887637</v>
      </c>
      <c r="G1737" s="9">
        <v>0.18530886916770001</v>
      </c>
      <c r="H1737" s="9">
        <v>0.26215881343050002</v>
      </c>
      <c r="I1737" s="9">
        <v>7.5294242029280006E-2</v>
      </c>
      <c r="J1737" s="9">
        <v>0.1760466309439</v>
      </c>
      <c r="K1737" s="9">
        <v>0.1216610114511</v>
      </c>
      <c r="L1737" s="9">
        <v>0.11756710070119999</v>
      </c>
      <c r="M1737" s="9">
        <v>0.10936397577570001</v>
      </c>
      <c r="N1737" s="9">
        <v>0.1963492513639</v>
      </c>
      <c r="O1737" s="9">
        <v>0.25482386483179997</v>
      </c>
      <c r="P1737" s="9">
        <v>0.2550728891938</v>
      </c>
      <c r="Q1737" s="9">
        <v>0.1562575639936</v>
      </c>
      <c r="R1737" s="9">
        <v>0.2287421192237</v>
      </c>
      <c r="S1737" s="9">
        <v>7.7649660218850003E-2</v>
      </c>
      <c r="T1737" s="9">
        <v>0.15435286975109999</v>
      </c>
      <c r="U1737" s="9">
        <v>0.1219651297838</v>
      </c>
      <c r="V1737" s="9">
        <v>0</v>
      </c>
      <c r="W1737" s="9">
        <v>0</v>
      </c>
      <c r="X1737" s="9">
        <v>0.38305635693349999</v>
      </c>
      <c r="Y1737" s="9">
        <v>0.39381477520469998</v>
      </c>
      <c r="Z1737" s="9">
        <v>0.19199961398160001</v>
      </c>
      <c r="AA1737" s="9">
        <v>0.32391138267629999</v>
      </c>
      <c r="AB1737" s="9">
        <v>0.47664807360459999</v>
      </c>
      <c r="AC1737" s="9">
        <v>0.1348518918254</v>
      </c>
      <c r="AD1737" s="9">
        <v>0.15349413407330001</v>
      </c>
      <c r="AE1737" s="9">
        <v>0.50173767229410005</v>
      </c>
      <c r="AF1737" s="9">
        <v>0.17142049864510001</v>
      </c>
      <c r="AG1737" s="9">
        <v>0.29015231706229999</v>
      </c>
      <c r="AH1737" s="9">
        <v>0</v>
      </c>
      <c r="AI1737" s="9">
        <v>0.1292599990853</v>
      </c>
      <c r="AJ1737" s="9">
        <v>0.14053705705460001</v>
      </c>
      <c r="AK1737" s="9">
        <v>0.1676873310834</v>
      </c>
      <c r="AL1737" s="9">
        <v>0.15586076415799999</v>
      </c>
      <c r="AM1737" s="9">
        <v>0.24394273011270001</v>
      </c>
      <c r="AN1737" s="9">
        <v>0</v>
      </c>
      <c r="AO1737" s="9">
        <v>0</v>
      </c>
      <c r="AP1737" s="9">
        <v>0.15334181268979999</v>
      </c>
      <c r="AQ1737" s="9">
        <v>8.4935490594330004E-2</v>
      </c>
      <c r="AR1737" s="9">
        <v>0.173451945325</v>
      </c>
      <c r="AS1737" s="9">
        <v>0.20274342629389999</v>
      </c>
      <c r="AT1737" s="9">
        <v>0.16035249985370001</v>
      </c>
      <c r="AU1737" s="9">
        <v>0.1665642595946</v>
      </c>
      <c r="AV1737" s="9">
        <v>0.16274894293639999</v>
      </c>
      <c r="AW1737" s="9">
        <v>0.17142049864510001</v>
      </c>
      <c r="AY1737" s="9">
        <v>0.50173767229410005</v>
      </c>
      <c r="AZ1737" s="9">
        <v>0.17352792316349999</v>
      </c>
    </row>
    <row r="1738" spans="1:52" x14ac:dyDescent="0.35">
      <c r="A1738" t="s">
        <v>658</v>
      </c>
      <c r="B1738" s="9">
        <v>0.3802602422327</v>
      </c>
      <c r="C1738" s="9">
        <v>0.46695074395410002</v>
      </c>
      <c r="D1738" s="9">
        <v>0.28974069449810003</v>
      </c>
      <c r="E1738" s="9">
        <v>0.28705306923540003</v>
      </c>
      <c r="F1738" s="9">
        <v>0.53985600923840005</v>
      </c>
      <c r="G1738" s="9">
        <v>0.33504494068520002</v>
      </c>
      <c r="H1738" s="9">
        <v>0.43424819477889998</v>
      </c>
      <c r="I1738" s="9">
        <v>0.34188388485510002</v>
      </c>
      <c r="J1738" s="9">
        <v>0.38978098045960002</v>
      </c>
      <c r="K1738" s="9">
        <v>0.34255970028060001</v>
      </c>
      <c r="L1738" s="9">
        <v>0.35888030053350001</v>
      </c>
      <c r="M1738" s="9">
        <v>0.44665001445309999</v>
      </c>
      <c r="N1738" s="9">
        <v>0.42845927175710002</v>
      </c>
      <c r="O1738" s="9">
        <v>0.30889161249340003</v>
      </c>
      <c r="P1738" s="9">
        <v>0.41733748223049999</v>
      </c>
      <c r="Q1738" s="9">
        <v>0.2837447458272</v>
      </c>
      <c r="R1738" s="9">
        <v>0.38173976897310002</v>
      </c>
      <c r="S1738" s="9">
        <v>0.24314656831920001</v>
      </c>
      <c r="T1738" s="9">
        <v>0.47765468143880002</v>
      </c>
      <c r="U1738" s="9">
        <v>0.3786342123575</v>
      </c>
      <c r="V1738" s="9">
        <v>0.16558346620309999</v>
      </c>
      <c r="W1738" s="9">
        <v>0.23136683833919999</v>
      </c>
      <c r="X1738" s="9">
        <v>0</v>
      </c>
      <c r="Y1738" s="9">
        <v>0.62166218523979999</v>
      </c>
      <c r="Z1738" s="9">
        <v>0.62882706569699998</v>
      </c>
      <c r="AA1738" s="9">
        <v>0.71987392884120005</v>
      </c>
      <c r="AB1738" s="9">
        <v>0.79568237022830002</v>
      </c>
      <c r="AC1738" s="9">
        <v>0.35962447287030003</v>
      </c>
      <c r="AD1738" s="9">
        <v>0.38553187716429999</v>
      </c>
      <c r="AE1738" s="9">
        <v>0.49826232770590001</v>
      </c>
      <c r="AF1738" s="9">
        <v>0.33759978015210002</v>
      </c>
      <c r="AG1738" s="9">
        <v>0.35027326777439999</v>
      </c>
      <c r="AH1738" s="9">
        <v>1</v>
      </c>
      <c r="AI1738" s="9">
        <v>0.38274586923330001</v>
      </c>
      <c r="AJ1738" s="9">
        <v>0.4631355734309</v>
      </c>
      <c r="AK1738" s="9">
        <v>0.57629215774029996</v>
      </c>
      <c r="AL1738" s="9">
        <v>0.42974101973750001</v>
      </c>
      <c r="AM1738" s="9">
        <v>0.4280421719302</v>
      </c>
      <c r="AN1738" s="9">
        <v>0.4524895999936</v>
      </c>
      <c r="AO1738" s="9">
        <v>0</v>
      </c>
      <c r="AP1738" s="9">
        <v>0.4283811131036</v>
      </c>
      <c r="AQ1738" s="9">
        <v>0.43980841376719998</v>
      </c>
      <c r="AR1738" s="9">
        <v>0.38612736337960002</v>
      </c>
      <c r="AS1738" s="9">
        <v>0.34724801321999998</v>
      </c>
      <c r="AT1738" s="9">
        <v>0.39538552883020001</v>
      </c>
      <c r="AU1738" s="9">
        <v>0.42367887566130003</v>
      </c>
      <c r="AV1738" s="9">
        <v>0.3213772260476</v>
      </c>
      <c r="AW1738" s="9">
        <v>0.33759978015210002</v>
      </c>
      <c r="AY1738" s="9">
        <v>0.49826232770590001</v>
      </c>
      <c r="AZ1738" s="9">
        <v>0.38585846633170001</v>
      </c>
    </row>
    <row r="1739" spans="1:52" x14ac:dyDescent="0.35">
      <c r="A1739" t="s">
        <v>659</v>
      </c>
      <c r="B1739" s="9">
        <v>0.1161631898349</v>
      </c>
      <c r="C1739" s="9">
        <v>0.14383716721270001</v>
      </c>
      <c r="D1739" s="9">
        <v>8.7504960048749997E-2</v>
      </c>
      <c r="E1739" s="9">
        <v>0</v>
      </c>
      <c r="F1739" s="9">
        <v>0.1118573744856</v>
      </c>
      <c r="G1739" s="9">
        <v>0.1120151861541</v>
      </c>
      <c r="H1739" s="9">
        <v>0.1119387477509</v>
      </c>
      <c r="I1739" s="9">
        <v>0.1065836384415</v>
      </c>
      <c r="J1739" s="9">
        <v>9.7764071034269998E-2</v>
      </c>
      <c r="K1739" s="9">
        <v>0.17519849019129999</v>
      </c>
      <c r="L1739" s="9">
        <v>0.1655415057679</v>
      </c>
      <c r="M1739" s="9">
        <v>0.18816186135060001</v>
      </c>
      <c r="N1739" s="9">
        <v>5.3212230994710001E-2</v>
      </c>
      <c r="O1739" s="9">
        <v>8.0569574478230002E-2</v>
      </c>
      <c r="P1739" s="9">
        <v>9.1034692949240006E-2</v>
      </c>
      <c r="Q1739" s="9">
        <v>0.1432797472325</v>
      </c>
      <c r="R1739" s="9">
        <v>0.104956141911</v>
      </c>
      <c r="S1739" s="9">
        <v>0.23667788011339999</v>
      </c>
      <c r="T1739" s="9">
        <v>4.9404054166879999E-2</v>
      </c>
      <c r="U1739" s="9">
        <v>0.12847996265120001</v>
      </c>
      <c r="V1739" s="9">
        <v>0.16558346620309999</v>
      </c>
      <c r="W1739" s="9">
        <v>0.21867505135109999</v>
      </c>
      <c r="X1739" s="9">
        <v>0</v>
      </c>
      <c r="Y1739" s="9">
        <v>9.3301954295059997E-2</v>
      </c>
      <c r="Z1739" s="9">
        <v>0.19152693869820001</v>
      </c>
      <c r="AA1739" s="9">
        <v>0</v>
      </c>
      <c r="AB1739" s="9">
        <v>0</v>
      </c>
      <c r="AC1739" s="9">
        <v>0.1819535388596</v>
      </c>
      <c r="AD1739" s="9">
        <v>0.2117011000266</v>
      </c>
      <c r="AE1739" s="9">
        <v>0</v>
      </c>
      <c r="AF1739" s="9">
        <v>0.13015239262619999</v>
      </c>
      <c r="AG1739" s="9">
        <v>0.18580671605599999</v>
      </c>
      <c r="AH1739" s="9">
        <v>0</v>
      </c>
      <c r="AI1739" s="9">
        <v>0.137928118982</v>
      </c>
      <c r="AJ1739" s="9">
        <v>0.13786912274509999</v>
      </c>
      <c r="AK1739" s="9">
        <v>0.15570714480840001</v>
      </c>
      <c r="AL1739" s="9">
        <v>0.1114821891114</v>
      </c>
      <c r="AM1739" s="9">
        <v>0.10018216035709999</v>
      </c>
      <c r="AN1739" s="9">
        <v>0</v>
      </c>
      <c r="AO1739" s="9">
        <v>0</v>
      </c>
      <c r="AP1739" s="9">
        <v>9.3901929516979996E-2</v>
      </c>
      <c r="AQ1739" s="9">
        <v>0.17509662176089999</v>
      </c>
      <c r="AR1739" s="9">
        <v>0.1186320910659</v>
      </c>
      <c r="AS1739" s="9">
        <v>0.1022715501692</v>
      </c>
      <c r="AT1739" s="9">
        <v>9.5572710486329995E-2</v>
      </c>
      <c r="AU1739" s="9">
        <v>0.1174239924368</v>
      </c>
      <c r="AV1739" s="9">
        <v>0.1111419206499</v>
      </c>
      <c r="AW1739" s="9">
        <v>0.13015239262619999</v>
      </c>
      <c r="AY1739" s="9">
        <v>0</v>
      </c>
      <c r="AZ1739" s="9">
        <v>0.1186840559478</v>
      </c>
    </row>
    <row r="1740" spans="1:52" x14ac:dyDescent="0.35">
      <c r="A1740" t="s">
        <v>660</v>
      </c>
      <c r="B1740" s="9">
        <v>0.1230034971513</v>
      </c>
      <c r="C1740" s="9">
        <v>8.1531216862199996E-2</v>
      </c>
      <c r="D1740" s="9">
        <v>0.1661760383674</v>
      </c>
      <c r="E1740" s="9">
        <v>0.2390315332297</v>
      </c>
      <c r="F1740" s="9">
        <v>0</v>
      </c>
      <c r="G1740" s="9">
        <v>0.1619086947059</v>
      </c>
      <c r="H1740" s="9">
        <v>8.348583653543E-2</v>
      </c>
      <c r="I1740" s="9">
        <v>0.14927495688920001</v>
      </c>
      <c r="J1740" s="9">
        <v>0.1442242207728</v>
      </c>
      <c r="K1740" s="9">
        <v>0.11496616674680001</v>
      </c>
      <c r="L1740" s="9">
        <v>0.14137704234039999</v>
      </c>
      <c r="M1740" s="9">
        <v>0.134527577727</v>
      </c>
      <c r="N1740" s="9">
        <v>0.14781585286330001</v>
      </c>
      <c r="O1740" s="9">
        <v>8.1552201176259997E-2</v>
      </c>
      <c r="P1740" s="9">
        <v>0.1343764602043</v>
      </c>
      <c r="Q1740" s="9">
        <v>0.14016848871410001</v>
      </c>
      <c r="R1740" s="9">
        <v>0.13591982981869999</v>
      </c>
      <c r="S1740" s="9">
        <v>0.14131095869179999</v>
      </c>
      <c r="T1740" s="9">
        <v>8.5053696222860006E-2</v>
      </c>
      <c r="U1740" s="9">
        <v>0.1088081857576</v>
      </c>
      <c r="V1740" s="9">
        <v>0.45450342056839999</v>
      </c>
      <c r="W1740" s="9">
        <v>0.2283717564238</v>
      </c>
      <c r="X1740" s="9">
        <v>0.61694364306649996</v>
      </c>
      <c r="Y1740" s="9">
        <v>0.16351975354920001</v>
      </c>
      <c r="Z1740" s="9">
        <v>0.15786216212990001</v>
      </c>
      <c r="AA1740" s="9">
        <v>0.12485172394080001</v>
      </c>
      <c r="AB1740" s="9">
        <v>0.12831236583989999</v>
      </c>
      <c r="AC1740" s="9">
        <v>0.18917611061600001</v>
      </c>
      <c r="AD1740" s="9">
        <v>0.19825044824669999</v>
      </c>
      <c r="AE1740" s="9">
        <v>0</v>
      </c>
      <c r="AF1740" s="9">
        <v>0.12968416261849999</v>
      </c>
      <c r="AG1740" s="9">
        <v>0</v>
      </c>
      <c r="AH1740" s="9">
        <v>0</v>
      </c>
      <c r="AI1740" s="9">
        <v>7.7614050454169997E-2</v>
      </c>
      <c r="AJ1740" s="9">
        <v>6.2310741684189999E-2</v>
      </c>
      <c r="AK1740" s="9">
        <v>8.8594381716580003E-2</v>
      </c>
      <c r="AL1740" s="9">
        <v>0.16158418329999999</v>
      </c>
      <c r="AM1740" s="9">
        <v>0.22484121760440001</v>
      </c>
      <c r="AN1740" s="9">
        <v>0.54751040000640006</v>
      </c>
      <c r="AO1740" s="9">
        <v>1</v>
      </c>
      <c r="AP1740" s="9">
        <v>0.16239409522250001</v>
      </c>
      <c r="AQ1740" s="9">
        <v>0.1372852153527</v>
      </c>
      <c r="AR1740" s="9">
        <v>0.1448643784326</v>
      </c>
      <c r="AS1740" s="9">
        <v>0</v>
      </c>
      <c r="AT1740" s="9">
        <v>0.2262431611097</v>
      </c>
      <c r="AU1740" s="9">
        <v>0.19549644696589999</v>
      </c>
      <c r="AV1740" s="9">
        <v>0.14251352713980001</v>
      </c>
      <c r="AW1740" s="9">
        <v>0.12968416261849999</v>
      </c>
      <c r="AY1740" s="9">
        <v>0</v>
      </c>
      <c r="AZ1740" s="9">
        <v>0.1449278339466</v>
      </c>
    </row>
    <row r="1741" spans="1:52" x14ac:dyDescent="0.35">
      <c r="A1741" t="s">
        <v>661</v>
      </c>
      <c r="B1741" s="9">
        <v>0.1369775534596</v>
      </c>
      <c r="C1741" s="9">
        <v>0.14144661318419999</v>
      </c>
      <c r="D1741" s="9">
        <v>0.1324391834542</v>
      </c>
      <c r="E1741" s="9">
        <v>0</v>
      </c>
      <c r="F1741" s="9">
        <v>0.1445728947113</v>
      </c>
      <c r="G1741" s="9">
        <v>0.1139961495771</v>
      </c>
      <c r="H1741" s="9">
        <v>0.12880644590689999</v>
      </c>
      <c r="I1741" s="9">
        <v>0.23633198732630001</v>
      </c>
      <c r="J1741" s="9">
        <v>8.0911260631959997E-2</v>
      </c>
      <c r="K1741" s="9">
        <v>0.14151421961329999</v>
      </c>
      <c r="L1741" s="9">
        <v>0.2143725916924</v>
      </c>
      <c r="M1741" s="9">
        <v>0.1020442406989</v>
      </c>
      <c r="N1741" s="9">
        <v>0.10572980253939999</v>
      </c>
      <c r="O1741" s="9">
        <v>0.13221516346170001</v>
      </c>
      <c r="P1741" s="9">
        <v>0.1278073341241</v>
      </c>
      <c r="Q1741" s="9">
        <v>9.7155621642239995E-2</v>
      </c>
      <c r="R1741" s="9">
        <v>0.1196397428227</v>
      </c>
      <c r="S1741" s="9">
        <v>0.28634393223420002</v>
      </c>
      <c r="T1741" s="9">
        <v>6.0794448868360003E-2</v>
      </c>
      <c r="U1741" s="9">
        <v>0.15603215875750001</v>
      </c>
      <c r="V1741" s="9">
        <v>0</v>
      </c>
      <c r="W1741" s="9">
        <v>0.54026140523699995</v>
      </c>
      <c r="X1741" s="9">
        <v>0</v>
      </c>
      <c r="Y1741" s="9">
        <v>9.2183094573419999E-2</v>
      </c>
      <c r="Z1741" s="9">
        <v>0</v>
      </c>
      <c r="AA1741" s="9">
        <v>0.25578869625709999</v>
      </c>
      <c r="AB1741" s="9">
        <v>0</v>
      </c>
      <c r="AC1741" s="9">
        <v>0.13439398582879999</v>
      </c>
      <c r="AD1741" s="9">
        <v>9.5964803671709994E-2</v>
      </c>
      <c r="AE1741" s="9">
        <v>0.49826232770590001</v>
      </c>
      <c r="AF1741" s="9">
        <v>0.13830077930369999</v>
      </c>
      <c r="AG1741" s="9">
        <v>0.15708104521339999</v>
      </c>
      <c r="AH1741" s="9">
        <v>0</v>
      </c>
      <c r="AI1741" s="9">
        <v>0.12503036131850001</v>
      </c>
      <c r="AJ1741" s="9">
        <v>0.24110217035369999</v>
      </c>
      <c r="AK1741" s="9">
        <v>0.118136139636</v>
      </c>
      <c r="AL1741" s="9">
        <v>0.15105299599620001</v>
      </c>
      <c r="AM1741" s="9">
        <v>0.10035977501859999</v>
      </c>
      <c r="AN1741" s="9">
        <v>0.4524895999936</v>
      </c>
      <c r="AO1741" s="9">
        <v>0</v>
      </c>
      <c r="AP1741" s="9">
        <v>0.11327838447459999</v>
      </c>
      <c r="AQ1741" s="9">
        <v>0.14352636278889999</v>
      </c>
      <c r="AR1741" s="9">
        <v>0.13456893912510001</v>
      </c>
      <c r="AS1741" s="9">
        <v>0.1505299799433</v>
      </c>
      <c r="AT1741" s="9">
        <v>0.1055029673814</v>
      </c>
      <c r="AU1741" s="9">
        <v>0.1189748717203</v>
      </c>
      <c r="AV1741" s="9">
        <v>0.1519825664659</v>
      </c>
      <c r="AW1741" s="9">
        <v>0.13830077930369999</v>
      </c>
      <c r="AY1741" s="9">
        <v>0.49826232770590001</v>
      </c>
      <c r="AZ1741" s="9">
        <v>0.13462788488729999</v>
      </c>
    </row>
    <row r="1742" spans="1:52" x14ac:dyDescent="0.35">
      <c r="A1742" t="s">
        <v>662</v>
      </c>
      <c r="B1742" s="9">
        <v>4.1206121156759999E-2</v>
      </c>
      <c r="C1742" s="9">
        <v>3.634891525305E-2</v>
      </c>
      <c r="D1742" s="9">
        <v>4.6282780968839997E-2</v>
      </c>
      <c r="E1742" s="9">
        <v>0</v>
      </c>
      <c r="F1742" s="9">
        <v>4.6524841203119997E-2</v>
      </c>
      <c r="G1742" s="9">
        <v>0</v>
      </c>
      <c r="H1742" s="9">
        <v>2.253499127828E-2</v>
      </c>
      <c r="I1742" s="9">
        <v>3.2781176830899997E-2</v>
      </c>
      <c r="J1742" s="9">
        <v>1.953067610245E-2</v>
      </c>
      <c r="K1742" s="9">
        <v>0.1081950770054</v>
      </c>
      <c r="L1742" s="9">
        <v>6.6304470254190007E-2</v>
      </c>
      <c r="M1742" s="9">
        <v>3.5581642355110001E-2</v>
      </c>
      <c r="N1742" s="9">
        <v>1.5717654481189999E-2</v>
      </c>
      <c r="O1742" s="9">
        <v>4.8037042077989998E-2</v>
      </c>
      <c r="P1742" s="9">
        <v>2.7169325413550001E-2</v>
      </c>
      <c r="Q1742" s="9">
        <v>0</v>
      </c>
      <c r="R1742" s="9">
        <v>1.992966642078E-2</v>
      </c>
      <c r="S1742" s="9">
        <v>0</v>
      </c>
      <c r="T1742" s="9">
        <v>0.11179419965450001</v>
      </c>
      <c r="U1742" s="9">
        <v>6.4589376149259997E-2</v>
      </c>
      <c r="V1742" s="9">
        <v>0</v>
      </c>
      <c r="W1742" s="9">
        <v>0</v>
      </c>
      <c r="X1742" s="9">
        <v>0</v>
      </c>
      <c r="Y1742" s="9">
        <v>0</v>
      </c>
      <c r="Z1742" s="9">
        <v>0</v>
      </c>
      <c r="AA1742" s="9">
        <v>0</v>
      </c>
      <c r="AB1742" s="9">
        <v>0</v>
      </c>
      <c r="AC1742" s="9">
        <v>9.5685946136349995E-2</v>
      </c>
      <c r="AD1742" s="9">
        <v>8.2128284663670004E-2</v>
      </c>
      <c r="AE1742" s="9">
        <v>0</v>
      </c>
      <c r="AF1742" s="9">
        <v>6.1617039848229999E-2</v>
      </c>
      <c r="AG1742" s="9">
        <v>0</v>
      </c>
      <c r="AH1742" s="9">
        <v>0</v>
      </c>
      <c r="AI1742" s="9">
        <v>2.4671875727089999E-2</v>
      </c>
      <c r="AJ1742" s="9">
        <v>4.8533621531310002E-2</v>
      </c>
      <c r="AK1742" s="9">
        <v>0</v>
      </c>
      <c r="AL1742" s="9">
        <v>6.0291442454849999E-2</v>
      </c>
      <c r="AM1742" s="9">
        <v>5.2488813157300002E-2</v>
      </c>
      <c r="AN1742" s="9">
        <v>0</v>
      </c>
      <c r="AO1742" s="9">
        <v>0</v>
      </c>
      <c r="AP1742" s="9">
        <v>5.2830103150089999E-2</v>
      </c>
      <c r="AQ1742" s="9">
        <v>4.1494309904339999E-2</v>
      </c>
      <c r="AR1742" s="9">
        <v>4.8529507430609999E-2</v>
      </c>
      <c r="AS1742" s="9">
        <v>0</v>
      </c>
      <c r="AT1742" s="9">
        <v>5.0538976001929997E-2</v>
      </c>
      <c r="AU1742" s="9">
        <v>4.3670669173880003E-2</v>
      </c>
      <c r="AV1742" s="9">
        <v>6.7712675961150007E-2</v>
      </c>
      <c r="AW1742" s="9">
        <v>6.1617039848229999E-2</v>
      </c>
      <c r="AY1742" s="9">
        <v>0</v>
      </c>
      <c r="AZ1742" s="9">
        <v>4.8550765001809999E-2</v>
      </c>
    </row>
    <row r="1743" spans="1:52" x14ac:dyDescent="0.35">
      <c r="A1743" t="s">
        <v>663</v>
      </c>
      <c r="B1743" s="9">
        <v>1.8538424908280001E-2</v>
      </c>
      <c r="C1743" s="9">
        <v>6.4090787506950004E-3</v>
      </c>
      <c r="D1743" s="9">
        <v>3.115182364194E-2</v>
      </c>
      <c r="E1743" s="9">
        <v>6.7732176658160004E-2</v>
      </c>
      <c r="F1743" s="9">
        <v>0</v>
      </c>
      <c r="G1743" s="9">
        <v>3.1365291954479999E-2</v>
      </c>
      <c r="H1743" s="9">
        <v>1.6173051371670001E-2</v>
      </c>
      <c r="I1743" s="9">
        <v>0</v>
      </c>
      <c r="J1743" s="9">
        <v>4.8654225935979997E-2</v>
      </c>
      <c r="K1743" s="9">
        <v>0</v>
      </c>
      <c r="L1743" s="9">
        <v>0</v>
      </c>
      <c r="M1743" s="9">
        <v>1.4777437686359999E-2</v>
      </c>
      <c r="N1743" s="9">
        <v>2.182388315705E-2</v>
      </c>
      <c r="O1743" s="9">
        <v>3.1761664119560003E-2</v>
      </c>
      <c r="P1743" s="9">
        <v>0</v>
      </c>
      <c r="Q1743" s="9">
        <v>3.9181412783569999E-2</v>
      </c>
      <c r="R1743" s="9">
        <v>1.044045308782E-2</v>
      </c>
      <c r="S1743" s="9">
        <v>1.622670869383E-2</v>
      </c>
      <c r="T1743" s="9">
        <v>3.563216649256E-2</v>
      </c>
      <c r="U1743" s="9">
        <v>2.743826007113E-2</v>
      </c>
      <c r="V1743" s="9">
        <v>0</v>
      </c>
      <c r="W1743" s="9">
        <v>0</v>
      </c>
      <c r="X1743" s="9">
        <v>0</v>
      </c>
      <c r="Y1743" s="9">
        <v>0</v>
      </c>
      <c r="Z1743" s="9">
        <v>0</v>
      </c>
      <c r="AA1743" s="9">
        <v>0</v>
      </c>
      <c r="AB1743" s="9">
        <v>0</v>
      </c>
      <c r="AC1743" s="9">
        <v>0</v>
      </c>
      <c r="AD1743" s="9">
        <v>0</v>
      </c>
      <c r="AE1743" s="9">
        <v>0</v>
      </c>
      <c r="AF1743" s="9">
        <v>3.6321769214390003E-2</v>
      </c>
      <c r="AG1743" s="9">
        <v>0</v>
      </c>
      <c r="AH1743" s="9">
        <v>0</v>
      </c>
      <c r="AI1743" s="9">
        <v>0</v>
      </c>
      <c r="AJ1743" s="9">
        <v>1.971510255891E-2</v>
      </c>
      <c r="AK1743" s="9">
        <v>0</v>
      </c>
      <c r="AL1743" s="9">
        <v>4.0568077982000003E-2</v>
      </c>
      <c r="AM1743" s="9">
        <v>2.4322816638609999E-2</v>
      </c>
      <c r="AN1743" s="9">
        <v>0</v>
      </c>
      <c r="AO1743" s="9">
        <v>0</v>
      </c>
      <c r="AP1743" s="9">
        <v>2.3249187771530001E-2</v>
      </c>
      <c r="AQ1743" s="9">
        <v>2.834472101787E-2</v>
      </c>
      <c r="AR1743" s="9">
        <v>1.7988810282520001E-2</v>
      </c>
      <c r="AS1743" s="9">
        <v>2.1630913275220001E-2</v>
      </c>
      <c r="AT1743" s="9">
        <v>0</v>
      </c>
      <c r="AU1743" s="9">
        <v>0</v>
      </c>
      <c r="AV1743" s="9">
        <v>3.991500070772E-2</v>
      </c>
      <c r="AW1743" s="9">
        <v>3.6321769214390003E-2</v>
      </c>
      <c r="AY1743" s="9">
        <v>0</v>
      </c>
      <c r="AZ1743" s="9">
        <v>1.7996689991909998E-2</v>
      </c>
    </row>
    <row r="1744" spans="1:52" x14ac:dyDescent="0.35">
      <c r="A1744" t="s">
        <v>595</v>
      </c>
      <c r="B1744" s="9">
        <v>0</v>
      </c>
      <c r="C1744" s="9">
        <v>0</v>
      </c>
      <c r="D1744" s="9">
        <v>0</v>
      </c>
      <c r="E1744" s="9">
        <v>0</v>
      </c>
      <c r="F1744" s="9">
        <v>0</v>
      </c>
      <c r="G1744" s="9">
        <v>0</v>
      </c>
      <c r="H1744" s="9">
        <v>0</v>
      </c>
      <c r="I1744" s="9">
        <v>0</v>
      </c>
      <c r="J1744" s="9">
        <v>0</v>
      </c>
      <c r="K1744" s="9">
        <v>0</v>
      </c>
      <c r="L1744" s="9">
        <v>0</v>
      </c>
      <c r="M1744" s="9">
        <v>0</v>
      </c>
      <c r="N1744" s="9">
        <v>0</v>
      </c>
      <c r="O1744" s="9">
        <v>0</v>
      </c>
      <c r="P1744" s="9">
        <v>0</v>
      </c>
      <c r="Q1744" s="9">
        <v>0</v>
      </c>
      <c r="R1744" s="9">
        <v>0</v>
      </c>
      <c r="S1744" s="9">
        <v>0</v>
      </c>
      <c r="T1744" s="9">
        <v>0</v>
      </c>
      <c r="U1744" s="9">
        <v>0</v>
      </c>
      <c r="V1744" s="9">
        <v>0</v>
      </c>
      <c r="W1744" s="9">
        <v>0</v>
      </c>
      <c r="X1744" s="9">
        <v>0</v>
      </c>
      <c r="Y1744" s="9">
        <v>0</v>
      </c>
      <c r="Z1744" s="9">
        <v>0</v>
      </c>
      <c r="AA1744" s="9">
        <v>0</v>
      </c>
      <c r="AB1744" s="9">
        <v>0</v>
      </c>
      <c r="AC1744" s="9">
        <v>0</v>
      </c>
      <c r="AD1744" s="9">
        <v>0</v>
      </c>
      <c r="AE1744" s="9">
        <v>0</v>
      </c>
      <c r="AF1744" s="9">
        <v>0</v>
      </c>
      <c r="AG1744" s="9">
        <v>0</v>
      </c>
      <c r="AH1744" s="9">
        <v>0</v>
      </c>
      <c r="AI1744" s="9">
        <v>0</v>
      </c>
      <c r="AJ1744" s="9">
        <v>0</v>
      </c>
      <c r="AK1744" s="9">
        <v>0</v>
      </c>
      <c r="AL1744" s="9">
        <v>0</v>
      </c>
      <c r="AM1744" s="9">
        <v>0</v>
      </c>
      <c r="AN1744" s="9">
        <v>0</v>
      </c>
      <c r="AO1744" s="9">
        <v>0</v>
      </c>
      <c r="AP1744" s="9">
        <v>0</v>
      </c>
      <c r="AQ1744" s="9">
        <v>0</v>
      </c>
      <c r="AR1744" s="9">
        <v>0</v>
      </c>
      <c r="AS1744" s="9">
        <v>0</v>
      </c>
      <c r="AT1744" s="9">
        <v>0</v>
      </c>
      <c r="AU1744" s="9">
        <v>0</v>
      </c>
      <c r="AV1744" s="9">
        <v>0</v>
      </c>
      <c r="AW1744" s="9">
        <v>0</v>
      </c>
      <c r="AY1744" s="9">
        <v>0</v>
      </c>
      <c r="AZ1744" s="9">
        <v>0</v>
      </c>
    </row>
    <row r="1745" spans="1:52" x14ac:dyDescent="0.35">
      <c r="A1745" t="s">
        <v>391</v>
      </c>
      <c r="B1745" s="9">
        <v>1</v>
      </c>
      <c r="C1745" s="9">
        <v>1</v>
      </c>
      <c r="D1745" s="9">
        <v>1</v>
      </c>
      <c r="E1745" s="9">
        <v>1</v>
      </c>
      <c r="F1745" s="9">
        <v>1</v>
      </c>
      <c r="G1745" s="9">
        <v>1</v>
      </c>
      <c r="H1745" s="9">
        <v>1</v>
      </c>
      <c r="I1745" s="9">
        <v>1</v>
      </c>
      <c r="J1745" s="9">
        <v>1</v>
      </c>
      <c r="K1745" s="9">
        <v>1</v>
      </c>
      <c r="L1745" s="9">
        <v>1</v>
      </c>
      <c r="M1745" s="9">
        <v>1</v>
      </c>
      <c r="N1745" s="9">
        <v>1</v>
      </c>
      <c r="O1745" s="9">
        <v>1</v>
      </c>
      <c r="P1745" s="9">
        <v>1</v>
      </c>
      <c r="Q1745" s="9">
        <v>1</v>
      </c>
      <c r="R1745" s="9">
        <v>1</v>
      </c>
      <c r="S1745" s="9">
        <v>1</v>
      </c>
      <c r="T1745" s="9">
        <v>1</v>
      </c>
      <c r="U1745" s="9">
        <v>1</v>
      </c>
      <c r="V1745" s="9">
        <v>1</v>
      </c>
      <c r="W1745" s="9">
        <v>1</v>
      </c>
      <c r="X1745" s="9">
        <v>1</v>
      </c>
      <c r="Y1745" s="9">
        <v>1</v>
      </c>
      <c r="Z1745" s="9">
        <v>1</v>
      </c>
      <c r="AA1745" s="9">
        <v>1</v>
      </c>
      <c r="AB1745" s="9">
        <v>1</v>
      </c>
      <c r="AC1745" s="9">
        <v>1</v>
      </c>
      <c r="AD1745" s="9">
        <v>1</v>
      </c>
      <c r="AE1745" s="9">
        <v>1</v>
      </c>
      <c r="AF1745" s="9">
        <v>1</v>
      </c>
      <c r="AG1745" s="9">
        <v>1</v>
      </c>
      <c r="AH1745" s="9">
        <v>1</v>
      </c>
      <c r="AI1745" s="9">
        <v>1</v>
      </c>
      <c r="AJ1745" s="9">
        <v>1</v>
      </c>
      <c r="AK1745" s="9">
        <v>1</v>
      </c>
      <c r="AL1745" s="9">
        <v>1</v>
      </c>
      <c r="AM1745" s="9">
        <v>1</v>
      </c>
      <c r="AN1745" s="9">
        <v>1</v>
      </c>
      <c r="AO1745" s="9">
        <v>1</v>
      </c>
      <c r="AP1745" s="9">
        <v>1</v>
      </c>
      <c r="AQ1745" s="9">
        <v>1</v>
      </c>
      <c r="AR1745" s="9">
        <v>1</v>
      </c>
      <c r="AS1745" s="9">
        <v>1</v>
      </c>
      <c r="AT1745" s="9">
        <v>1</v>
      </c>
      <c r="AU1745" s="9">
        <v>1</v>
      </c>
      <c r="AV1745" s="9">
        <v>1</v>
      </c>
      <c r="AW1745" s="9">
        <v>1</v>
      </c>
      <c r="AY1745" s="9">
        <v>1</v>
      </c>
      <c r="AZ1745" s="9">
        <v>1</v>
      </c>
    </row>
    <row r="1746" spans="1:52" x14ac:dyDescent="0.35">
      <c r="A1746" t="s">
        <v>341</v>
      </c>
      <c r="B1746" s="6">
        <v>133</v>
      </c>
      <c r="C1746" s="6">
        <v>67</v>
      </c>
      <c r="D1746" s="6">
        <v>65</v>
      </c>
      <c r="E1746" s="6">
        <v>12</v>
      </c>
      <c r="F1746" s="6">
        <v>17</v>
      </c>
      <c r="G1746" s="6">
        <v>29</v>
      </c>
      <c r="H1746" s="6">
        <v>46</v>
      </c>
      <c r="I1746" s="6">
        <v>23</v>
      </c>
      <c r="J1746" s="6">
        <v>22</v>
      </c>
      <c r="K1746" s="6">
        <v>30</v>
      </c>
      <c r="L1746" s="6">
        <v>30</v>
      </c>
      <c r="M1746" s="6">
        <v>27</v>
      </c>
      <c r="N1746" s="6">
        <v>34</v>
      </c>
      <c r="O1746" s="6">
        <v>42</v>
      </c>
      <c r="P1746" s="6">
        <v>45</v>
      </c>
      <c r="Q1746" s="6">
        <v>23</v>
      </c>
      <c r="R1746" s="6">
        <v>68</v>
      </c>
      <c r="S1746" s="6">
        <v>29</v>
      </c>
      <c r="T1746" s="6">
        <v>36</v>
      </c>
      <c r="U1746" s="6">
        <v>65</v>
      </c>
      <c r="V1746" s="6">
        <v>6</v>
      </c>
      <c r="W1746" s="6">
        <v>5</v>
      </c>
      <c r="X1746" s="6">
        <v>2</v>
      </c>
      <c r="Y1746" s="6">
        <v>9</v>
      </c>
      <c r="Z1746" s="6">
        <v>5</v>
      </c>
      <c r="AA1746" s="6">
        <v>6</v>
      </c>
      <c r="AB1746" s="6">
        <v>5</v>
      </c>
      <c r="AC1746" s="6">
        <v>10</v>
      </c>
      <c r="AD1746" s="6">
        <v>16</v>
      </c>
      <c r="AE1746" s="6">
        <v>2</v>
      </c>
      <c r="AF1746" s="6">
        <v>57</v>
      </c>
      <c r="AG1746" s="6">
        <v>9</v>
      </c>
      <c r="AH1746" s="6">
        <v>2</v>
      </c>
      <c r="AI1746" s="6">
        <v>45</v>
      </c>
      <c r="AJ1746" s="6">
        <v>36</v>
      </c>
      <c r="AK1746" s="6">
        <v>19</v>
      </c>
      <c r="AL1746" s="6">
        <v>33</v>
      </c>
      <c r="AM1746" s="6">
        <v>26</v>
      </c>
      <c r="AN1746" s="6">
        <v>2</v>
      </c>
      <c r="AO1746" s="6">
        <v>1</v>
      </c>
      <c r="AP1746" s="6">
        <v>84</v>
      </c>
      <c r="AQ1746" s="6">
        <v>49</v>
      </c>
      <c r="AR1746" s="6">
        <v>113</v>
      </c>
      <c r="AS1746" s="6">
        <v>20</v>
      </c>
      <c r="AT1746" s="6">
        <v>44</v>
      </c>
      <c r="AU1746" s="6">
        <v>51</v>
      </c>
      <c r="AV1746" s="6">
        <v>51</v>
      </c>
      <c r="AW1746" s="6">
        <v>57</v>
      </c>
      <c r="AX1746" s="6">
        <v>0</v>
      </c>
      <c r="AY1746" s="6">
        <v>2</v>
      </c>
      <c r="AZ1746" s="6">
        <v>112</v>
      </c>
    </row>
    <row r="1747" spans="1:52" x14ac:dyDescent="0.35">
      <c r="A1747" t="s">
        <v>855</v>
      </c>
    </row>
    <row r="1748" spans="1:52" x14ac:dyDescent="0.35">
      <c r="A1748" t="s">
        <v>343</v>
      </c>
    </row>
    <row r="1752" spans="1:52" x14ac:dyDescent="0.35">
      <c r="A1752" s="3" t="s">
        <v>337</v>
      </c>
    </row>
    <row r="1753" spans="1:52" x14ac:dyDescent="0.35">
      <c r="A1753" t="s">
        <v>166</v>
      </c>
    </row>
    <row r="1754" spans="1:52" ht="130.5" x14ac:dyDescent="0.35">
      <c r="A1754" s="4" t="s">
        <v>393</v>
      </c>
      <c r="B1754" s="4" t="s">
        <v>344</v>
      </c>
      <c r="C1754" s="4" t="s">
        <v>345</v>
      </c>
      <c r="D1754" s="4" t="s">
        <v>346</v>
      </c>
      <c r="E1754" s="4" t="s">
        <v>347</v>
      </c>
      <c r="F1754" s="4" t="s">
        <v>348</v>
      </c>
      <c r="G1754" s="4" t="s">
        <v>349</v>
      </c>
      <c r="H1754" s="4" t="s">
        <v>350</v>
      </c>
      <c r="I1754" s="4" t="s">
        <v>351</v>
      </c>
      <c r="J1754" s="4" t="s">
        <v>352</v>
      </c>
      <c r="K1754" s="4" t="s">
        <v>353</v>
      </c>
      <c r="L1754" s="4" t="s">
        <v>354</v>
      </c>
      <c r="M1754" s="4" t="s">
        <v>355</v>
      </c>
      <c r="N1754" s="4" t="s">
        <v>356</v>
      </c>
      <c r="O1754" s="4" t="s">
        <v>357</v>
      </c>
      <c r="P1754" s="4" t="s">
        <v>358</v>
      </c>
      <c r="Q1754" s="4" t="s">
        <v>359</v>
      </c>
      <c r="R1754" s="4" t="s">
        <v>360</v>
      </c>
      <c r="S1754" s="4" t="s">
        <v>361</v>
      </c>
      <c r="T1754" s="4" t="s">
        <v>362</v>
      </c>
      <c r="U1754" s="4" t="s">
        <v>363</v>
      </c>
      <c r="V1754" s="4" t="s">
        <v>364</v>
      </c>
      <c r="W1754" s="4" t="s">
        <v>365</v>
      </c>
      <c r="X1754" s="4" t="s">
        <v>366</v>
      </c>
      <c r="Y1754" s="4" t="s">
        <v>367</v>
      </c>
      <c r="Z1754" s="4" t="s">
        <v>368</v>
      </c>
      <c r="AA1754" s="4" t="s">
        <v>369</v>
      </c>
      <c r="AB1754" s="4" t="s">
        <v>370</v>
      </c>
      <c r="AC1754" s="4" t="s">
        <v>371</v>
      </c>
      <c r="AD1754" s="4" t="s">
        <v>372</v>
      </c>
      <c r="AE1754" s="4" t="s">
        <v>373</v>
      </c>
      <c r="AF1754" s="4" t="s">
        <v>374</v>
      </c>
      <c r="AG1754" s="4" t="s">
        <v>375</v>
      </c>
      <c r="AH1754" s="4" t="s">
        <v>376</v>
      </c>
      <c r="AI1754" s="4" t="s">
        <v>377</v>
      </c>
      <c r="AJ1754" s="4" t="s">
        <v>378</v>
      </c>
      <c r="AK1754" s="4" t="s">
        <v>379</v>
      </c>
      <c r="AL1754" s="4" t="s">
        <v>380</v>
      </c>
      <c r="AM1754" s="4" t="s">
        <v>381</v>
      </c>
      <c r="AN1754" s="4" t="s">
        <v>382</v>
      </c>
      <c r="AO1754" s="4" t="s">
        <v>383</v>
      </c>
      <c r="AP1754" s="4" t="s">
        <v>384</v>
      </c>
      <c r="AQ1754" s="4" t="s">
        <v>385</v>
      </c>
      <c r="AR1754" s="4" t="s">
        <v>386</v>
      </c>
      <c r="AS1754" s="4" t="s">
        <v>387</v>
      </c>
      <c r="AT1754" s="4" t="s">
        <v>182</v>
      </c>
      <c r="AU1754" s="4" t="s">
        <v>388</v>
      </c>
      <c r="AV1754" s="4" t="s">
        <v>298</v>
      </c>
      <c r="AW1754" s="4" t="s">
        <v>389</v>
      </c>
      <c r="AX1754" s="4" t="s">
        <v>299</v>
      </c>
      <c r="AY1754" s="4" t="s">
        <v>390</v>
      </c>
      <c r="AZ1754" s="4" t="s">
        <v>391</v>
      </c>
    </row>
    <row r="1755" spans="1:52" x14ac:dyDescent="0.35">
      <c r="A1755" t="s">
        <v>394</v>
      </c>
      <c r="B1755" s="9">
        <v>0.1222725704884</v>
      </c>
      <c r="C1755" s="9">
        <v>0.13136440559269999</v>
      </c>
      <c r="D1755" s="9">
        <v>0.11395600335510001</v>
      </c>
      <c r="E1755" s="11">
        <v>0.24063753464269999</v>
      </c>
      <c r="F1755" s="11">
        <v>0.1761199862283</v>
      </c>
      <c r="G1755" s="11">
        <v>0.1742725567624</v>
      </c>
      <c r="H1755" s="11">
        <v>0.17523100123990001</v>
      </c>
      <c r="I1755" s="9">
        <v>0.1181067910576</v>
      </c>
      <c r="J1755" s="10">
        <v>4.7601897710590001E-2</v>
      </c>
      <c r="K1755" s="10">
        <v>3.5086453493389999E-2</v>
      </c>
      <c r="L1755" s="9">
        <v>9.9880425093049993E-2</v>
      </c>
      <c r="M1755" s="11">
        <v>0.20211003996150001</v>
      </c>
      <c r="N1755" s="10">
        <v>8.412285443459E-2</v>
      </c>
      <c r="O1755" s="9">
        <v>0.13350299410120001</v>
      </c>
      <c r="P1755" s="11">
        <v>0.16206607985079999</v>
      </c>
      <c r="Q1755" s="9">
        <v>0.1164811296023</v>
      </c>
      <c r="R1755" s="11">
        <v>0.1486095617862</v>
      </c>
      <c r="S1755" s="9">
        <v>0.13167220056420001</v>
      </c>
      <c r="T1755" s="10">
        <v>8.2889313116160004E-2</v>
      </c>
      <c r="U1755" s="10">
        <v>0.1000173269194</v>
      </c>
      <c r="V1755" s="11">
        <v>0.24428956459269999</v>
      </c>
      <c r="W1755" s="11">
        <v>0.27071210116549999</v>
      </c>
      <c r="X1755" s="9">
        <v>0.1376303178562</v>
      </c>
      <c r="Y1755" s="11">
        <v>0.22290135000450001</v>
      </c>
      <c r="Z1755" s="9">
        <v>0.1776651726264</v>
      </c>
      <c r="AA1755" s="9">
        <v>0.1326881943562</v>
      </c>
      <c r="AB1755" s="11">
        <v>0.32597676448579999</v>
      </c>
      <c r="AC1755" s="9">
        <v>0.15987366824060001</v>
      </c>
      <c r="AD1755" s="9">
        <v>0.19067968627859999</v>
      </c>
      <c r="AE1755" s="9">
        <v>0.11446452237</v>
      </c>
      <c r="AF1755" s="10">
        <v>7.0606159256559997E-2</v>
      </c>
      <c r="AG1755" s="9">
        <v>0.1177990462132</v>
      </c>
      <c r="AH1755" s="9">
        <v>6.8161628335050004E-2</v>
      </c>
      <c r="AI1755" s="9">
        <v>0.1593669010415</v>
      </c>
      <c r="AJ1755" s="9">
        <v>0.15433502399669999</v>
      </c>
      <c r="AK1755" s="9">
        <v>0.20775586647079999</v>
      </c>
      <c r="AL1755" s="9">
        <v>0.1080036859662</v>
      </c>
      <c r="AM1755" s="9">
        <v>0.14905009330839999</v>
      </c>
      <c r="AN1755" s="9">
        <v>8.4844063969559999E-2</v>
      </c>
      <c r="AO1755" s="9">
        <v>5.2507836162830002E-2</v>
      </c>
      <c r="AP1755" s="9">
        <v>0.10340039013250001</v>
      </c>
      <c r="AQ1755" s="11">
        <v>0.15300062442170001</v>
      </c>
      <c r="AR1755" s="11">
        <v>0.14173184055890001</v>
      </c>
      <c r="AS1755" s="10">
        <v>5.4598749892400003E-2</v>
      </c>
      <c r="AT1755" s="11">
        <v>0.16328271963679999</v>
      </c>
      <c r="AU1755" s="11">
        <v>0.16503645982939999</v>
      </c>
      <c r="AV1755" s="9">
        <v>6.2335874998600001E-2</v>
      </c>
      <c r="AW1755" s="9">
        <v>7.0606159256559997E-2</v>
      </c>
      <c r="AX1755" s="9">
        <v>9.3690882560720001E-2</v>
      </c>
      <c r="AY1755" s="9">
        <v>0.11446452237</v>
      </c>
      <c r="AZ1755" s="9">
        <v>0.14175464177200001</v>
      </c>
    </row>
    <row r="1756" spans="1:52" x14ac:dyDescent="0.35">
      <c r="A1756" t="s">
        <v>395</v>
      </c>
      <c r="B1756" s="9">
        <v>0.87772742951159999</v>
      </c>
      <c r="C1756" s="9">
        <v>0.86863559440729998</v>
      </c>
      <c r="D1756" s="9">
        <v>0.88604399664489997</v>
      </c>
      <c r="E1756" s="10">
        <v>0.75936246535730001</v>
      </c>
      <c r="F1756" s="10">
        <v>0.82388001377169995</v>
      </c>
      <c r="G1756" s="10">
        <v>0.82572744323759995</v>
      </c>
      <c r="H1756" s="10">
        <v>0.82476899876010001</v>
      </c>
      <c r="I1756" s="9">
        <v>0.88189320894239998</v>
      </c>
      <c r="J1756" s="11">
        <v>0.95239810228940003</v>
      </c>
      <c r="K1756" s="11">
        <v>0.9649135465066</v>
      </c>
      <c r="L1756" s="9">
        <v>0.90011957490700001</v>
      </c>
      <c r="M1756" s="10">
        <v>0.79788996003849999</v>
      </c>
      <c r="N1756" s="11">
        <v>0.91587714556540001</v>
      </c>
      <c r="O1756" s="9">
        <v>0.86649700589879997</v>
      </c>
      <c r="P1756" s="10">
        <v>0.83793392014919998</v>
      </c>
      <c r="Q1756" s="9">
        <v>0.88351887039770005</v>
      </c>
      <c r="R1756" s="10">
        <v>0.8513904382138</v>
      </c>
      <c r="S1756" s="9">
        <v>0.86832779943579996</v>
      </c>
      <c r="T1756" s="11">
        <v>0.91711068688380004</v>
      </c>
      <c r="U1756" s="11">
        <v>0.89998267308059998</v>
      </c>
      <c r="V1756" s="10">
        <v>0.75571043540729999</v>
      </c>
      <c r="W1756" s="10">
        <v>0.72928789883449996</v>
      </c>
      <c r="X1756" s="9">
        <v>0.86236968214380005</v>
      </c>
      <c r="Y1756" s="10">
        <v>0.77709864999550005</v>
      </c>
      <c r="Z1756" s="9">
        <v>0.82233482737359997</v>
      </c>
      <c r="AA1756" s="9">
        <v>0.86731180564379995</v>
      </c>
      <c r="AB1756" s="10">
        <v>0.67402323551419996</v>
      </c>
      <c r="AC1756" s="9">
        <v>0.84012633175939999</v>
      </c>
      <c r="AD1756" s="9">
        <v>0.80932031372140001</v>
      </c>
      <c r="AE1756" s="9">
        <v>0.88553547762999996</v>
      </c>
      <c r="AF1756" s="11">
        <v>0.92939384074340003</v>
      </c>
      <c r="AG1756" s="9">
        <v>0.88220095378679997</v>
      </c>
      <c r="AH1756" s="9">
        <v>0.93183837166490002</v>
      </c>
      <c r="AI1756" s="9">
        <v>0.84063309895850002</v>
      </c>
      <c r="AJ1756" s="9">
        <v>0.84566497600330004</v>
      </c>
      <c r="AK1756" s="9">
        <v>0.79224413352919998</v>
      </c>
      <c r="AL1756" s="9">
        <v>0.89199631403379998</v>
      </c>
      <c r="AM1756" s="9">
        <v>0.85094990669159998</v>
      </c>
      <c r="AN1756" s="9">
        <v>0.91515593603040002</v>
      </c>
      <c r="AO1756" s="9">
        <v>0.94749216383720003</v>
      </c>
      <c r="AP1756" s="9">
        <v>0.89659960986760001</v>
      </c>
      <c r="AQ1756" s="10">
        <v>0.84699937557829996</v>
      </c>
      <c r="AR1756" s="10">
        <v>0.85826815944110002</v>
      </c>
      <c r="AS1756" s="11">
        <v>0.94540125010760001</v>
      </c>
      <c r="AT1756" s="10">
        <v>0.83671728036320003</v>
      </c>
      <c r="AU1756" s="10">
        <v>0.83496354017060004</v>
      </c>
      <c r="AV1756" s="9">
        <v>0.93766412500139995</v>
      </c>
      <c r="AW1756" s="9">
        <v>0.92939384074340003</v>
      </c>
      <c r="AX1756" s="9">
        <v>0.90630911743929998</v>
      </c>
      <c r="AY1756" s="9">
        <v>0.88553547762999996</v>
      </c>
      <c r="AZ1756" s="9">
        <v>0.85824535822799997</v>
      </c>
    </row>
    <row r="1757" spans="1:52" x14ac:dyDescent="0.35">
      <c r="A1757" t="s">
        <v>391</v>
      </c>
      <c r="B1757" s="9">
        <v>1</v>
      </c>
      <c r="C1757" s="9">
        <v>1</v>
      </c>
      <c r="D1757" s="9">
        <v>1</v>
      </c>
      <c r="E1757" s="9">
        <v>1</v>
      </c>
      <c r="F1757" s="9">
        <v>1</v>
      </c>
      <c r="G1757" s="9">
        <v>1</v>
      </c>
      <c r="H1757" s="9">
        <v>1</v>
      </c>
      <c r="I1757" s="9">
        <v>1</v>
      </c>
      <c r="J1757" s="9">
        <v>1</v>
      </c>
      <c r="K1757" s="9">
        <v>1</v>
      </c>
      <c r="L1757" s="9">
        <v>1</v>
      </c>
      <c r="M1757" s="9">
        <v>1</v>
      </c>
      <c r="N1757" s="9">
        <v>1</v>
      </c>
      <c r="O1757" s="9">
        <v>1</v>
      </c>
      <c r="P1757" s="9">
        <v>1</v>
      </c>
      <c r="Q1757" s="9">
        <v>1</v>
      </c>
      <c r="R1757" s="9">
        <v>1</v>
      </c>
      <c r="S1757" s="9">
        <v>1</v>
      </c>
      <c r="T1757" s="9">
        <v>1</v>
      </c>
      <c r="U1757" s="9">
        <v>1</v>
      </c>
      <c r="V1757" s="9">
        <v>1</v>
      </c>
      <c r="W1757" s="9">
        <v>1</v>
      </c>
      <c r="X1757" s="9">
        <v>1</v>
      </c>
      <c r="Y1757" s="9">
        <v>1</v>
      </c>
      <c r="Z1757" s="9">
        <v>1</v>
      </c>
      <c r="AA1757" s="9">
        <v>1</v>
      </c>
      <c r="AB1757" s="9">
        <v>1</v>
      </c>
      <c r="AC1757" s="9">
        <v>1</v>
      </c>
      <c r="AD1757" s="9">
        <v>1</v>
      </c>
      <c r="AE1757" s="9">
        <v>1</v>
      </c>
      <c r="AF1757" s="9">
        <v>1</v>
      </c>
      <c r="AG1757" s="9">
        <v>1</v>
      </c>
      <c r="AH1757" s="9">
        <v>1</v>
      </c>
      <c r="AI1757" s="9">
        <v>1</v>
      </c>
      <c r="AJ1757" s="9">
        <v>1</v>
      </c>
      <c r="AK1757" s="9">
        <v>1</v>
      </c>
      <c r="AL1757" s="9">
        <v>1</v>
      </c>
      <c r="AM1757" s="9">
        <v>1</v>
      </c>
      <c r="AN1757" s="9">
        <v>1</v>
      </c>
      <c r="AO1757" s="9">
        <v>1</v>
      </c>
      <c r="AP1757" s="9">
        <v>1</v>
      </c>
      <c r="AQ1757" s="9">
        <v>1</v>
      </c>
      <c r="AR1757" s="9">
        <v>1</v>
      </c>
      <c r="AS1757" s="9">
        <v>1</v>
      </c>
      <c r="AT1757" s="9">
        <v>1</v>
      </c>
      <c r="AU1757" s="9">
        <v>1</v>
      </c>
      <c r="AV1757" s="9">
        <v>1</v>
      </c>
      <c r="AW1757" s="9">
        <v>1</v>
      </c>
      <c r="AX1757" s="9">
        <v>1</v>
      </c>
      <c r="AY1757" s="9">
        <v>1</v>
      </c>
      <c r="AZ1757" s="9">
        <v>1</v>
      </c>
    </row>
    <row r="1758" spans="1:52" x14ac:dyDescent="0.35">
      <c r="A1758" t="s">
        <v>341</v>
      </c>
      <c r="B1758" s="6">
        <v>1749</v>
      </c>
      <c r="C1758" s="6">
        <v>811</v>
      </c>
      <c r="D1758" s="6">
        <v>925</v>
      </c>
      <c r="E1758" s="6">
        <v>272</v>
      </c>
      <c r="F1758" s="6">
        <v>253</v>
      </c>
      <c r="G1758" s="6">
        <v>350</v>
      </c>
      <c r="H1758" s="6">
        <v>603</v>
      </c>
      <c r="I1758" s="6">
        <v>263</v>
      </c>
      <c r="J1758" s="6">
        <v>224</v>
      </c>
      <c r="K1758" s="6">
        <v>387</v>
      </c>
      <c r="L1758" s="6">
        <v>528</v>
      </c>
      <c r="M1758" s="6">
        <v>301</v>
      </c>
      <c r="N1758" s="6">
        <v>495</v>
      </c>
      <c r="O1758" s="6">
        <v>424</v>
      </c>
      <c r="P1758" s="6">
        <v>485</v>
      </c>
      <c r="Q1758" s="6">
        <v>280</v>
      </c>
      <c r="R1758" s="6">
        <v>765</v>
      </c>
      <c r="S1758" s="6">
        <v>360</v>
      </c>
      <c r="T1758" s="6">
        <v>624</v>
      </c>
      <c r="U1758" s="6">
        <v>984</v>
      </c>
      <c r="V1758" s="6">
        <v>138</v>
      </c>
      <c r="W1758" s="6">
        <v>82</v>
      </c>
      <c r="X1758" s="6">
        <v>67</v>
      </c>
      <c r="Y1758" s="6">
        <v>179</v>
      </c>
      <c r="Z1758" s="6">
        <v>122</v>
      </c>
      <c r="AA1758" s="6">
        <v>240</v>
      </c>
      <c r="AB1758" s="6">
        <v>79</v>
      </c>
      <c r="AC1758" s="6">
        <v>127</v>
      </c>
      <c r="AD1758" s="6">
        <v>182</v>
      </c>
      <c r="AE1758" s="6">
        <v>159</v>
      </c>
      <c r="AF1758" s="6">
        <v>186</v>
      </c>
      <c r="AG1758" s="6">
        <v>35</v>
      </c>
      <c r="AH1758" s="6">
        <v>86</v>
      </c>
      <c r="AI1758" s="6">
        <v>467</v>
      </c>
      <c r="AJ1758" s="6">
        <v>398</v>
      </c>
      <c r="AK1758" s="6">
        <v>174</v>
      </c>
      <c r="AL1758" s="6">
        <v>425</v>
      </c>
      <c r="AM1758" s="6">
        <v>254</v>
      </c>
      <c r="AN1758" s="6">
        <v>33</v>
      </c>
      <c r="AO1758" s="6">
        <v>41</v>
      </c>
      <c r="AP1758" s="6">
        <v>835</v>
      </c>
      <c r="AQ1758" s="6">
        <v>579</v>
      </c>
      <c r="AR1758" s="6">
        <v>1373</v>
      </c>
      <c r="AS1758" s="6">
        <v>376</v>
      </c>
      <c r="AT1758" s="6">
        <v>933</v>
      </c>
      <c r="AU1758" s="6">
        <v>1002</v>
      </c>
      <c r="AV1758" s="6">
        <v>135</v>
      </c>
      <c r="AW1758" s="6">
        <v>186</v>
      </c>
      <c r="AX1758" s="6">
        <v>116</v>
      </c>
      <c r="AY1758" s="6">
        <v>159</v>
      </c>
      <c r="AZ1758" s="6">
        <v>1364</v>
      </c>
    </row>
    <row r="1759" spans="1:52" x14ac:dyDescent="0.35">
      <c r="A1759" t="s">
        <v>856</v>
      </c>
    </row>
    <row r="1760" spans="1:52" x14ac:dyDescent="0.35">
      <c r="A1760" t="s">
        <v>343</v>
      </c>
    </row>
    <row r="1764" spans="1:52" x14ac:dyDescent="0.35">
      <c r="A1764" s="3" t="s">
        <v>337</v>
      </c>
    </row>
    <row r="1765" spans="1:52" x14ac:dyDescent="0.35">
      <c r="A1765" t="s">
        <v>168</v>
      </c>
    </row>
    <row r="1766" spans="1:52" ht="130.5" x14ac:dyDescent="0.35">
      <c r="A1766" s="4" t="s">
        <v>393</v>
      </c>
      <c r="B1766" s="4" t="s">
        <v>344</v>
      </c>
      <c r="C1766" s="4" t="s">
        <v>345</v>
      </c>
      <c r="D1766" s="4" t="s">
        <v>346</v>
      </c>
      <c r="E1766" s="4" t="s">
        <v>347</v>
      </c>
      <c r="F1766" s="4" t="s">
        <v>348</v>
      </c>
      <c r="G1766" s="4" t="s">
        <v>349</v>
      </c>
      <c r="H1766" s="4" t="s">
        <v>350</v>
      </c>
      <c r="I1766" s="4" t="s">
        <v>351</v>
      </c>
      <c r="J1766" s="4" t="s">
        <v>352</v>
      </c>
      <c r="K1766" s="4" t="s">
        <v>353</v>
      </c>
      <c r="L1766" s="4" t="s">
        <v>354</v>
      </c>
      <c r="M1766" s="4" t="s">
        <v>355</v>
      </c>
      <c r="N1766" s="4" t="s">
        <v>356</v>
      </c>
      <c r="O1766" s="4" t="s">
        <v>357</v>
      </c>
      <c r="P1766" s="4" t="s">
        <v>358</v>
      </c>
      <c r="Q1766" s="4" t="s">
        <v>359</v>
      </c>
      <c r="R1766" s="4" t="s">
        <v>360</v>
      </c>
      <c r="S1766" s="4" t="s">
        <v>361</v>
      </c>
      <c r="T1766" s="4" t="s">
        <v>362</v>
      </c>
      <c r="U1766" s="4" t="s">
        <v>363</v>
      </c>
      <c r="V1766" s="4" t="s">
        <v>364</v>
      </c>
      <c r="W1766" s="4" t="s">
        <v>365</v>
      </c>
      <c r="X1766" s="4" t="s">
        <v>366</v>
      </c>
      <c r="Y1766" s="4" t="s">
        <v>367</v>
      </c>
      <c r="Z1766" s="4" t="s">
        <v>368</v>
      </c>
      <c r="AA1766" s="4" t="s">
        <v>369</v>
      </c>
      <c r="AB1766" s="4" t="s">
        <v>370</v>
      </c>
      <c r="AC1766" s="4" t="s">
        <v>371</v>
      </c>
      <c r="AD1766" s="4" t="s">
        <v>372</v>
      </c>
      <c r="AE1766" s="4" t="s">
        <v>373</v>
      </c>
      <c r="AF1766" s="4" t="s">
        <v>374</v>
      </c>
      <c r="AG1766" s="4" t="s">
        <v>375</v>
      </c>
      <c r="AH1766" s="4" t="s">
        <v>376</v>
      </c>
      <c r="AI1766" s="4" t="s">
        <v>377</v>
      </c>
      <c r="AJ1766" s="4" t="s">
        <v>378</v>
      </c>
      <c r="AK1766" s="4" t="s">
        <v>379</v>
      </c>
      <c r="AL1766" s="4" t="s">
        <v>380</v>
      </c>
      <c r="AM1766" s="4" t="s">
        <v>381</v>
      </c>
      <c r="AN1766" s="4" t="s">
        <v>382</v>
      </c>
      <c r="AO1766" s="4" t="s">
        <v>383</v>
      </c>
      <c r="AP1766" s="4" t="s">
        <v>384</v>
      </c>
      <c r="AQ1766" s="4" t="s">
        <v>385</v>
      </c>
      <c r="AR1766" s="4" t="s">
        <v>386</v>
      </c>
      <c r="AS1766" s="4" t="s">
        <v>387</v>
      </c>
      <c r="AT1766" s="4" t="s">
        <v>182</v>
      </c>
      <c r="AU1766" s="4" t="s">
        <v>388</v>
      </c>
      <c r="AV1766" s="4" t="s">
        <v>298</v>
      </c>
      <c r="AW1766" s="4" t="s">
        <v>389</v>
      </c>
      <c r="AX1766" s="4" t="s">
        <v>299</v>
      </c>
      <c r="AY1766" s="4" t="s">
        <v>390</v>
      </c>
      <c r="AZ1766" s="4" t="s">
        <v>391</v>
      </c>
    </row>
    <row r="1767" spans="1:52" x14ac:dyDescent="0.35">
      <c r="A1767" t="s">
        <v>394</v>
      </c>
      <c r="B1767" s="9">
        <v>0.3954119145376</v>
      </c>
      <c r="C1767" s="9">
        <v>0.41776371612579999</v>
      </c>
      <c r="D1767" s="9">
        <v>0.37492101278200002</v>
      </c>
      <c r="E1767" s="9">
        <v>0.41024693049920002</v>
      </c>
      <c r="F1767" s="9">
        <v>0.42528138640070001</v>
      </c>
      <c r="G1767" s="11">
        <v>0.47943969741249998</v>
      </c>
      <c r="H1767" s="11">
        <v>0.45134242222179999</v>
      </c>
      <c r="I1767" s="9">
        <v>0.43514872645960001</v>
      </c>
      <c r="J1767" s="10">
        <v>0.32034301990320002</v>
      </c>
      <c r="K1767" s="10">
        <v>0.31062637831029999</v>
      </c>
      <c r="L1767" s="9">
        <v>0.37194561833299999</v>
      </c>
      <c r="M1767" s="9">
        <v>0.43286362189470001</v>
      </c>
      <c r="N1767" s="9">
        <v>0.39667348862640001</v>
      </c>
      <c r="O1767" s="9">
        <v>0.39669992806249998</v>
      </c>
      <c r="P1767" s="11">
        <v>0.55021370666290004</v>
      </c>
      <c r="Q1767" s="9">
        <v>0.37938358733760003</v>
      </c>
      <c r="R1767" s="11">
        <v>0.49978525222449999</v>
      </c>
      <c r="S1767" s="9">
        <v>0.36974243065759999</v>
      </c>
      <c r="T1767" s="10">
        <v>0.2733815310339</v>
      </c>
      <c r="U1767" s="10">
        <v>0.30721451848480003</v>
      </c>
      <c r="V1767" s="9">
        <v>0.42817887301910001</v>
      </c>
      <c r="W1767" s="11">
        <v>0.75908505066380005</v>
      </c>
      <c r="X1767" s="9">
        <v>0.38044381845969999</v>
      </c>
      <c r="Y1767" s="9">
        <v>0.51363870238700005</v>
      </c>
      <c r="Z1767" s="9">
        <v>0.47746227327969998</v>
      </c>
      <c r="AA1767" s="9">
        <v>0.46312312478099998</v>
      </c>
      <c r="AB1767" s="11">
        <v>0.61589025145980003</v>
      </c>
      <c r="AC1767" s="9">
        <v>0.42754256923259998</v>
      </c>
      <c r="AD1767" s="9">
        <v>0.49712078019</v>
      </c>
      <c r="AE1767" s="9">
        <v>0.37572034770509999</v>
      </c>
      <c r="AF1767" s="9">
        <v>0.40323367676900002</v>
      </c>
      <c r="AG1767" s="9">
        <v>0.50550381353079998</v>
      </c>
      <c r="AH1767" s="9">
        <v>0.51377356684200004</v>
      </c>
      <c r="AI1767" s="9">
        <v>0.4789829061434</v>
      </c>
      <c r="AJ1767" s="9">
        <v>0.50208873160290002</v>
      </c>
      <c r="AK1767" s="9">
        <v>0.50030786955539996</v>
      </c>
      <c r="AL1767" s="9">
        <v>0.4162554538032</v>
      </c>
      <c r="AM1767" s="9">
        <v>0.44189942459940001</v>
      </c>
      <c r="AN1767" s="9">
        <v>0.48608277947849998</v>
      </c>
      <c r="AO1767" s="10">
        <v>0.23200417567039999</v>
      </c>
      <c r="AP1767" s="11">
        <v>0.45985880861520001</v>
      </c>
      <c r="AQ1767" s="11">
        <v>0.513563856973</v>
      </c>
      <c r="AR1767" s="11">
        <v>0.45070527299840002</v>
      </c>
      <c r="AS1767" s="10">
        <v>0.203117300862</v>
      </c>
      <c r="AT1767" s="11">
        <v>0.4631049564561</v>
      </c>
      <c r="AU1767" s="11">
        <v>0.4671559963602</v>
      </c>
      <c r="AV1767" s="9">
        <v>0.37625619537600002</v>
      </c>
      <c r="AW1767" s="9">
        <v>0.40323367676900002</v>
      </c>
      <c r="AX1767" s="9">
        <v>0.33694717275000002</v>
      </c>
      <c r="AY1767" s="9">
        <v>0.37572034770509999</v>
      </c>
      <c r="AZ1767" s="9">
        <v>0.45068087193759998</v>
      </c>
    </row>
    <row r="1768" spans="1:52" x14ac:dyDescent="0.35">
      <c r="A1768" t="s">
        <v>395</v>
      </c>
      <c r="B1768" s="9">
        <v>0.60458808546239995</v>
      </c>
      <c r="C1768" s="9">
        <v>0.58223628387420001</v>
      </c>
      <c r="D1768" s="9">
        <v>0.62507898721800004</v>
      </c>
      <c r="E1768" s="9">
        <v>0.58975306950079998</v>
      </c>
      <c r="F1768" s="9">
        <v>0.57471861359929999</v>
      </c>
      <c r="G1768" s="10">
        <v>0.52056030258749997</v>
      </c>
      <c r="H1768" s="10">
        <v>0.54865757777820001</v>
      </c>
      <c r="I1768" s="9">
        <v>0.56485127354039999</v>
      </c>
      <c r="J1768" s="11">
        <v>0.67965698009679998</v>
      </c>
      <c r="K1768" s="11">
        <v>0.68937362168969996</v>
      </c>
      <c r="L1768" s="9">
        <v>0.62805438166700001</v>
      </c>
      <c r="M1768" s="9">
        <v>0.56713637810530004</v>
      </c>
      <c r="N1768" s="9">
        <v>0.60332651137360005</v>
      </c>
      <c r="O1768" s="9">
        <v>0.60330007193750002</v>
      </c>
      <c r="P1768" s="10">
        <v>0.44978629333710002</v>
      </c>
      <c r="Q1768" s="9">
        <v>0.62061641266239997</v>
      </c>
      <c r="R1768" s="10">
        <v>0.50021474777550001</v>
      </c>
      <c r="S1768" s="9">
        <v>0.63025756934239996</v>
      </c>
      <c r="T1768" s="11">
        <v>0.72661846896610005</v>
      </c>
      <c r="U1768" s="11">
        <v>0.69278548151520003</v>
      </c>
      <c r="V1768" s="9">
        <v>0.57182112698090004</v>
      </c>
      <c r="W1768" s="10">
        <v>0.2409149493362</v>
      </c>
      <c r="X1768" s="9">
        <v>0.61955618154030001</v>
      </c>
      <c r="Y1768" s="9">
        <v>0.48636129761300001</v>
      </c>
      <c r="Z1768" s="9">
        <v>0.52253772672029997</v>
      </c>
      <c r="AA1768" s="9">
        <v>0.53687687521899996</v>
      </c>
      <c r="AB1768" s="10">
        <v>0.38410974854020002</v>
      </c>
      <c r="AC1768" s="9">
        <v>0.57245743076739997</v>
      </c>
      <c r="AD1768" s="9">
        <v>0.50287921981000006</v>
      </c>
      <c r="AE1768" s="9">
        <v>0.62427965229490001</v>
      </c>
      <c r="AF1768" s="9">
        <v>0.59676632323099998</v>
      </c>
      <c r="AG1768" s="9">
        <v>0.49449618646920002</v>
      </c>
      <c r="AH1768" s="9">
        <v>0.48622643315800002</v>
      </c>
      <c r="AI1768" s="9">
        <v>0.5210170938566</v>
      </c>
      <c r="AJ1768" s="9">
        <v>0.49791126839709998</v>
      </c>
      <c r="AK1768" s="9">
        <v>0.49969213044459998</v>
      </c>
      <c r="AL1768" s="9">
        <v>0.58374454619680005</v>
      </c>
      <c r="AM1768" s="9">
        <v>0.55810057540059999</v>
      </c>
      <c r="AN1768" s="9">
        <v>0.51391722052150002</v>
      </c>
      <c r="AO1768" s="11">
        <v>0.76799582432960001</v>
      </c>
      <c r="AP1768" s="10">
        <v>0.54014119138479999</v>
      </c>
      <c r="AQ1768" s="10">
        <v>0.486436143027</v>
      </c>
      <c r="AR1768" s="10">
        <v>0.54929472700159998</v>
      </c>
      <c r="AS1768" s="11">
        <v>0.79688269913800003</v>
      </c>
      <c r="AT1768" s="10">
        <v>0.53689504354390005</v>
      </c>
      <c r="AU1768" s="10">
        <v>0.5328440036398</v>
      </c>
      <c r="AV1768" s="9">
        <v>0.62374380462400003</v>
      </c>
      <c r="AW1768" s="9">
        <v>0.59676632323099998</v>
      </c>
      <c r="AX1768" s="9">
        <v>0.66305282725000003</v>
      </c>
      <c r="AY1768" s="9">
        <v>0.62427965229490001</v>
      </c>
      <c r="AZ1768" s="9">
        <v>0.54931912806240002</v>
      </c>
    </row>
    <row r="1769" spans="1:52" x14ac:dyDescent="0.35">
      <c r="A1769" t="s">
        <v>391</v>
      </c>
      <c r="B1769" s="9">
        <v>1</v>
      </c>
      <c r="C1769" s="9">
        <v>1</v>
      </c>
      <c r="D1769" s="9">
        <v>1</v>
      </c>
      <c r="E1769" s="9">
        <v>1</v>
      </c>
      <c r="F1769" s="9">
        <v>1</v>
      </c>
      <c r="G1769" s="9">
        <v>1</v>
      </c>
      <c r="H1769" s="9">
        <v>1</v>
      </c>
      <c r="I1769" s="9">
        <v>1</v>
      </c>
      <c r="J1769" s="9">
        <v>1</v>
      </c>
      <c r="K1769" s="9">
        <v>1</v>
      </c>
      <c r="L1769" s="9">
        <v>1</v>
      </c>
      <c r="M1769" s="9">
        <v>1</v>
      </c>
      <c r="N1769" s="9">
        <v>1</v>
      </c>
      <c r="O1769" s="9">
        <v>1</v>
      </c>
      <c r="P1769" s="9">
        <v>1</v>
      </c>
      <c r="Q1769" s="9">
        <v>1</v>
      </c>
      <c r="R1769" s="9">
        <v>1</v>
      </c>
      <c r="S1769" s="9">
        <v>1</v>
      </c>
      <c r="T1769" s="9">
        <v>1</v>
      </c>
      <c r="U1769" s="9">
        <v>1</v>
      </c>
      <c r="V1769" s="9">
        <v>1</v>
      </c>
      <c r="W1769" s="9">
        <v>1</v>
      </c>
      <c r="X1769" s="9">
        <v>1</v>
      </c>
      <c r="Y1769" s="9">
        <v>1</v>
      </c>
      <c r="Z1769" s="9">
        <v>1</v>
      </c>
      <c r="AA1769" s="9">
        <v>1</v>
      </c>
      <c r="AB1769" s="9">
        <v>1</v>
      </c>
      <c r="AC1769" s="9">
        <v>1</v>
      </c>
      <c r="AD1769" s="9">
        <v>1</v>
      </c>
      <c r="AE1769" s="9">
        <v>1</v>
      </c>
      <c r="AF1769" s="9">
        <v>1</v>
      </c>
      <c r="AG1769" s="9">
        <v>1</v>
      </c>
      <c r="AH1769" s="9">
        <v>1</v>
      </c>
      <c r="AI1769" s="9">
        <v>1</v>
      </c>
      <c r="AJ1769" s="9">
        <v>1</v>
      </c>
      <c r="AK1769" s="9">
        <v>1</v>
      </c>
      <c r="AL1769" s="9">
        <v>1</v>
      </c>
      <c r="AM1769" s="9">
        <v>1</v>
      </c>
      <c r="AN1769" s="9">
        <v>1</v>
      </c>
      <c r="AO1769" s="9">
        <v>1</v>
      </c>
      <c r="AP1769" s="9">
        <v>1</v>
      </c>
      <c r="AQ1769" s="9">
        <v>1</v>
      </c>
      <c r="AR1769" s="9">
        <v>1</v>
      </c>
      <c r="AS1769" s="9">
        <v>1</v>
      </c>
      <c r="AT1769" s="9">
        <v>1</v>
      </c>
      <c r="AU1769" s="9">
        <v>1</v>
      </c>
      <c r="AV1769" s="9">
        <v>1</v>
      </c>
      <c r="AW1769" s="9">
        <v>1</v>
      </c>
      <c r="AX1769" s="9">
        <v>1</v>
      </c>
      <c r="AY1769" s="9">
        <v>1</v>
      </c>
      <c r="AZ1769" s="9">
        <v>1</v>
      </c>
    </row>
    <row r="1770" spans="1:52" x14ac:dyDescent="0.35">
      <c r="A1770" t="s">
        <v>341</v>
      </c>
      <c r="B1770" s="6">
        <v>1749</v>
      </c>
      <c r="C1770" s="6">
        <v>811</v>
      </c>
      <c r="D1770" s="6">
        <v>925</v>
      </c>
      <c r="E1770" s="6">
        <v>272</v>
      </c>
      <c r="F1770" s="6">
        <v>253</v>
      </c>
      <c r="G1770" s="6">
        <v>350</v>
      </c>
      <c r="H1770" s="6">
        <v>603</v>
      </c>
      <c r="I1770" s="6">
        <v>263</v>
      </c>
      <c r="J1770" s="6">
        <v>224</v>
      </c>
      <c r="K1770" s="6">
        <v>387</v>
      </c>
      <c r="L1770" s="6">
        <v>528</v>
      </c>
      <c r="M1770" s="6">
        <v>301</v>
      </c>
      <c r="N1770" s="6">
        <v>495</v>
      </c>
      <c r="O1770" s="6">
        <v>424</v>
      </c>
      <c r="P1770" s="6">
        <v>485</v>
      </c>
      <c r="Q1770" s="6">
        <v>280</v>
      </c>
      <c r="R1770" s="6">
        <v>765</v>
      </c>
      <c r="S1770" s="6">
        <v>360</v>
      </c>
      <c r="T1770" s="6">
        <v>624</v>
      </c>
      <c r="U1770" s="6">
        <v>984</v>
      </c>
      <c r="V1770" s="6">
        <v>138</v>
      </c>
      <c r="W1770" s="6">
        <v>82</v>
      </c>
      <c r="X1770" s="6">
        <v>67</v>
      </c>
      <c r="Y1770" s="6">
        <v>179</v>
      </c>
      <c r="Z1770" s="6">
        <v>122</v>
      </c>
      <c r="AA1770" s="6">
        <v>240</v>
      </c>
      <c r="AB1770" s="6">
        <v>79</v>
      </c>
      <c r="AC1770" s="6">
        <v>127</v>
      </c>
      <c r="AD1770" s="6">
        <v>182</v>
      </c>
      <c r="AE1770" s="6">
        <v>159</v>
      </c>
      <c r="AF1770" s="6">
        <v>186</v>
      </c>
      <c r="AG1770" s="6">
        <v>35</v>
      </c>
      <c r="AH1770" s="6">
        <v>86</v>
      </c>
      <c r="AI1770" s="6">
        <v>467</v>
      </c>
      <c r="AJ1770" s="6">
        <v>398</v>
      </c>
      <c r="AK1770" s="6">
        <v>174</v>
      </c>
      <c r="AL1770" s="6">
        <v>425</v>
      </c>
      <c r="AM1770" s="6">
        <v>254</v>
      </c>
      <c r="AN1770" s="6">
        <v>33</v>
      </c>
      <c r="AO1770" s="6">
        <v>41</v>
      </c>
      <c r="AP1770" s="6">
        <v>835</v>
      </c>
      <c r="AQ1770" s="6">
        <v>579</v>
      </c>
      <c r="AR1770" s="6">
        <v>1373</v>
      </c>
      <c r="AS1770" s="6">
        <v>376</v>
      </c>
      <c r="AT1770" s="6">
        <v>933</v>
      </c>
      <c r="AU1770" s="6">
        <v>1002</v>
      </c>
      <c r="AV1770" s="6">
        <v>135</v>
      </c>
      <c r="AW1770" s="6">
        <v>186</v>
      </c>
      <c r="AX1770" s="6">
        <v>116</v>
      </c>
      <c r="AY1770" s="6">
        <v>159</v>
      </c>
      <c r="AZ1770" s="6">
        <v>1364</v>
      </c>
    </row>
    <row r="1771" spans="1:52" x14ac:dyDescent="0.35">
      <c r="A1771" t="s">
        <v>857</v>
      </c>
    </row>
    <row r="1772" spans="1:52" x14ac:dyDescent="0.35">
      <c r="A1772" t="s">
        <v>343</v>
      </c>
    </row>
    <row r="1776" spans="1:52" x14ac:dyDescent="0.35">
      <c r="A1776" s="3" t="s">
        <v>337</v>
      </c>
    </row>
    <row r="1777" spans="1:3" x14ac:dyDescent="0.35">
      <c r="A1777" t="s">
        <v>170</v>
      </c>
    </row>
    <row r="1778" spans="1:3" x14ac:dyDescent="0.35">
      <c r="A1778" s="4" t="s">
        <v>338</v>
      </c>
      <c r="B1778" s="4" t="s">
        <v>408</v>
      </c>
      <c r="C1778" s="4" t="s">
        <v>409</v>
      </c>
    </row>
    <row r="1779" spans="1:3" x14ac:dyDescent="0.35">
      <c r="A1779" t="s">
        <v>820</v>
      </c>
      <c r="B1779" s="9">
        <v>0.12815027725100001</v>
      </c>
      <c r="C1779" s="6">
        <v>92</v>
      </c>
    </row>
    <row r="1780" spans="1:3" x14ac:dyDescent="0.35">
      <c r="A1780" t="s">
        <v>821</v>
      </c>
      <c r="B1780" s="9">
        <v>0.11703279900379999</v>
      </c>
      <c r="C1780" s="6">
        <v>88</v>
      </c>
    </row>
    <row r="1781" spans="1:3" x14ac:dyDescent="0.35">
      <c r="A1781" t="s">
        <v>822</v>
      </c>
      <c r="B1781" s="9">
        <v>0.13366989827860001</v>
      </c>
      <c r="C1781" s="6">
        <v>103</v>
      </c>
    </row>
    <row r="1782" spans="1:3" x14ac:dyDescent="0.35">
      <c r="A1782" t="s">
        <v>823</v>
      </c>
      <c r="B1782" s="9">
        <v>0.13299357422229999</v>
      </c>
      <c r="C1782" s="6">
        <v>94</v>
      </c>
    </row>
    <row r="1783" spans="1:3" x14ac:dyDescent="0.35">
      <c r="A1783" t="s">
        <v>824</v>
      </c>
      <c r="B1783" s="9">
        <v>8.4411207506689998E-2</v>
      </c>
      <c r="C1783" s="6">
        <v>64</v>
      </c>
    </row>
    <row r="1784" spans="1:3" x14ac:dyDescent="0.35">
      <c r="A1784" t="s">
        <v>825</v>
      </c>
      <c r="B1784" s="9">
        <v>0.13515189087919999</v>
      </c>
      <c r="C1784" s="6">
        <v>100</v>
      </c>
    </row>
    <row r="1785" spans="1:3" x14ac:dyDescent="0.35">
      <c r="A1785" t="s">
        <v>826</v>
      </c>
      <c r="B1785" s="9">
        <v>9.7397429570439994E-2</v>
      </c>
      <c r="C1785" s="6">
        <v>66</v>
      </c>
    </row>
    <row r="1786" spans="1:3" x14ac:dyDescent="0.35">
      <c r="A1786" t="s">
        <v>827</v>
      </c>
      <c r="B1786" s="9">
        <v>0.114045712365</v>
      </c>
      <c r="C1786" s="6">
        <v>79</v>
      </c>
    </row>
    <row r="1787" spans="1:3" x14ac:dyDescent="0.35">
      <c r="A1787" t="s">
        <v>828</v>
      </c>
      <c r="B1787" s="9">
        <v>8.6231021388340004E-2</v>
      </c>
      <c r="C1787" s="6">
        <v>61</v>
      </c>
    </row>
    <row r="1788" spans="1:3" x14ac:dyDescent="0.35">
      <c r="A1788" t="s">
        <v>829</v>
      </c>
      <c r="B1788" s="9">
        <v>0.1101018500375</v>
      </c>
      <c r="C1788" s="6">
        <v>81</v>
      </c>
    </row>
    <row r="1789" spans="1:3" x14ac:dyDescent="0.35">
      <c r="A1789" t="s">
        <v>830</v>
      </c>
      <c r="B1789" s="9">
        <v>0.10236985410759999</v>
      </c>
      <c r="C1789" s="6">
        <v>74</v>
      </c>
    </row>
    <row r="1790" spans="1:3" x14ac:dyDescent="0.35">
      <c r="A1790" t="s">
        <v>831</v>
      </c>
      <c r="B1790" s="9">
        <v>0.1159977624435</v>
      </c>
      <c r="C1790" s="6">
        <v>82</v>
      </c>
    </row>
    <row r="1791" spans="1:3" x14ac:dyDescent="0.35">
      <c r="A1791" t="s">
        <v>831</v>
      </c>
      <c r="B1791" s="9">
        <v>0.1159977624435</v>
      </c>
      <c r="C1791" s="6">
        <v>82</v>
      </c>
    </row>
    <row r="1792" spans="1:3" x14ac:dyDescent="0.35">
      <c r="A1792" t="s">
        <v>427</v>
      </c>
      <c r="B1792" s="10">
        <v>3.0580737004359999E-2</v>
      </c>
      <c r="C1792" s="6">
        <v>22</v>
      </c>
    </row>
    <row r="1793" spans="1:52" x14ac:dyDescent="0.35">
      <c r="A1793" t="s">
        <v>391</v>
      </c>
      <c r="B1793" s="11">
        <v>1</v>
      </c>
      <c r="C1793" s="6">
        <v>715</v>
      </c>
    </row>
    <row r="1794" spans="1:52" x14ac:dyDescent="0.35">
      <c r="A1794" t="s">
        <v>341</v>
      </c>
      <c r="B1794" s="6">
        <v>715</v>
      </c>
    </row>
    <row r="1795" spans="1:52" x14ac:dyDescent="0.35">
      <c r="A1795" t="s">
        <v>858</v>
      </c>
    </row>
    <row r="1796" spans="1:52" x14ac:dyDescent="0.35">
      <c r="A1796" t="s">
        <v>343</v>
      </c>
    </row>
    <row r="1800" spans="1:52" x14ac:dyDescent="0.35">
      <c r="A1800" s="3" t="s">
        <v>337</v>
      </c>
    </row>
    <row r="1801" spans="1:52" x14ac:dyDescent="0.35">
      <c r="A1801" t="s">
        <v>172</v>
      </c>
    </row>
    <row r="1802" spans="1:52" ht="130.5" x14ac:dyDescent="0.35">
      <c r="A1802" s="4" t="s">
        <v>393</v>
      </c>
      <c r="B1802" s="4" t="s">
        <v>344</v>
      </c>
      <c r="C1802" s="4" t="s">
        <v>345</v>
      </c>
      <c r="D1802" s="4" t="s">
        <v>346</v>
      </c>
      <c r="E1802" s="4" t="s">
        <v>347</v>
      </c>
      <c r="F1802" s="4" t="s">
        <v>348</v>
      </c>
      <c r="G1802" s="4" t="s">
        <v>349</v>
      </c>
      <c r="H1802" s="4" t="s">
        <v>350</v>
      </c>
      <c r="I1802" s="4" t="s">
        <v>351</v>
      </c>
      <c r="J1802" s="4" t="s">
        <v>352</v>
      </c>
      <c r="K1802" s="4" t="s">
        <v>353</v>
      </c>
      <c r="L1802" s="4" t="s">
        <v>354</v>
      </c>
      <c r="M1802" s="4" t="s">
        <v>355</v>
      </c>
      <c r="N1802" s="4" t="s">
        <v>356</v>
      </c>
      <c r="O1802" s="4" t="s">
        <v>357</v>
      </c>
      <c r="P1802" s="4" t="s">
        <v>358</v>
      </c>
      <c r="Q1802" s="4" t="s">
        <v>359</v>
      </c>
      <c r="R1802" s="4" t="s">
        <v>360</v>
      </c>
      <c r="S1802" s="4" t="s">
        <v>361</v>
      </c>
      <c r="T1802" s="4" t="s">
        <v>362</v>
      </c>
      <c r="U1802" s="4" t="s">
        <v>363</v>
      </c>
      <c r="V1802" s="4" t="s">
        <v>364</v>
      </c>
      <c r="W1802" s="4" t="s">
        <v>365</v>
      </c>
      <c r="X1802" s="4" t="s">
        <v>366</v>
      </c>
      <c r="Y1802" s="4" t="s">
        <v>367</v>
      </c>
      <c r="Z1802" s="4" t="s">
        <v>368</v>
      </c>
      <c r="AA1802" s="4" t="s">
        <v>369</v>
      </c>
      <c r="AB1802" s="4" t="s">
        <v>370</v>
      </c>
      <c r="AC1802" s="4" t="s">
        <v>371</v>
      </c>
      <c r="AD1802" s="4" t="s">
        <v>372</v>
      </c>
      <c r="AE1802" s="4" t="s">
        <v>373</v>
      </c>
      <c r="AF1802" s="4" t="s">
        <v>374</v>
      </c>
      <c r="AG1802" s="4" t="s">
        <v>375</v>
      </c>
      <c r="AH1802" s="4" t="s">
        <v>376</v>
      </c>
      <c r="AI1802" s="4" t="s">
        <v>377</v>
      </c>
      <c r="AJ1802" s="4" t="s">
        <v>378</v>
      </c>
      <c r="AK1802" s="4" t="s">
        <v>379</v>
      </c>
      <c r="AL1802" s="4" t="s">
        <v>380</v>
      </c>
      <c r="AM1802" s="4" t="s">
        <v>381</v>
      </c>
      <c r="AN1802" s="4" t="s">
        <v>382</v>
      </c>
      <c r="AO1802" s="4" t="s">
        <v>383</v>
      </c>
      <c r="AP1802" s="4" t="s">
        <v>384</v>
      </c>
      <c r="AQ1802" s="4" t="s">
        <v>385</v>
      </c>
      <c r="AR1802" s="4" t="s">
        <v>386</v>
      </c>
      <c r="AS1802" s="4" t="s">
        <v>387</v>
      </c>
      <c r="AT1802" s="4" t="s">
        <v>182</v>
      </c>
      <c r="AU1802" s="4" t="s">
        <v>388</v>
      </c>
      <c r="AV1802" s="4" t="s">
        <v>298</v>
      </c>
      <c r="AW1802" s="4" t="s">
        <v>389</v>
      </c>
      <c r="AX1802" s="4" t="s">
        <v>299</v>
      </c>
      <c r="AY1802" s="4" t="s">
        <v>390</v>
      </c>
      <c r="AZ1802" s="4" t="s">
        <v>391</v>
      </c>
    </row>
    <row r="1803" spans="1:52" x14ac:dyDescent="0.35">
      <c r="A1803" t="s">
        <v>820</v>
      </c>
      <c r="B1803" s="9">
        <v>0.12815027725100001</v>
      </c>
      <c r="C1803" s="9">
        <v>0.14520966030490001</v>
      </c>
      <c r="D1803" s="9">
        <v>0.11055208524019999</v>
      </c>
      <c r="E1803" s="9">
        <v>0.1344199251546</v>
      </c>
      <c r="F1803" s="9">
        <v>0.105427562413</v>
      </c>
      <c r="G1803" s="9">
        <v>0.13996428781170001</v>
      </c>
      <c r="H1803" s="9">
        <v>0.12308125477039999</v>
      </c>
      <c r="I1803" s="9">
        <v>0.1531062353023</v>
      </c>
      <c r="J1803" s="9">
        <v>0.1633622874481</v>
      </c>
      <c r="K1803" s="9">
        <v>8.572878482811E-2</v>
      </c>
      <c r="L1803" s="9">
        <v>0.1232283780723</v>
      </c>
      <c r="M1803" s="9">
        <v>0.1383045253579</v>
      </c>
      <c r="N1803" s="9">
        <v>0.14866647348170001</v>
      </c>
      <c r="O1803" s="9">
        <v>0.10226320210959999</v>
      </c>
      <c r="P1803" s="9">
        <v>9.8725774980900002E-2</v>
      </c>
      <c r="Q1803" s="9">
        <v>0.16686243845359999</v>
      </c>
      <c r="R1803" s="9">
        <v>0.1139939517291</v>
      </c>
      <c r="S1803" s="9">
        <v>0.106138041948</v>
      </c>
      <c r="T1803" s="9">
        <v>0.17796115836580001</v>
      </c>
      <c r="U1803" s="9">
        <v>0.14761097613499999</v>
      </c>
      <c r="V1803" s="9">
        <v>0.12161203192300001</v>
      </c>
      <c r="W1803" s="9">
        <v>0.13982669339359999</v>
      </c>
      <c r="X1803" s="9">
        <v>0.14935588651039999</v>
      </c>
      <c r="Y1803" s="9">
        <v>0.10748622103579999</v>
      </c>
      <c r="Z1803" s="9">
        <v>0.148357929533</v>
      </c>
      <c r="AA1803" s="9">
        <v>0.15119590723689999</v>
      </c>
      <c r="AB1803" s="9">
        <v>0.12687167235970001</v>
      </c>
      <c r="AC1803" s="9">
        <v>0.10968380438600001</v>
      </c>
      <c r="AD1803" s="9">
        <v>0.13143325299</v>
      </c>
      <c r="AE1803" s="9">
        <v>0.1328629823868</v>
      </c>
      <c r="AF1803" s="9">
        <v>0.1665639445207</v>
      </c>
      <c r="AG1803" s="9">
        <v>0.22570047698519999</v>
      </c>
      <c r="AH1803" s="9">
        <v>0.1500904987045</v>
      </c>
      <c r="AI1803" s="9">
        <v>0.1059031153083</v>
      </c>
      <c r="AJ1803" s="9">
        <v>0.12361203549789999</v>
      </c>
      <c r="AK1803" s="9">
        <v>0.15501269219579999</v>
      </c>
      <c r="AL1803" s="9">
        <v>0.13741451120199999</v>
      </c>
      <c r="AM1803" s="9">
        <v>0.14202639089669999</v>
      </c>
      <c r="AN1803" s="9">
        <v>0.1227166877958</v>
      </c>
      <c r="AO1803" s="9">
        <v>0</v>
      </c>
      <c r="AP1803" s="9">
        <v>0.1269886627573</v>
      </c>
      <c r="AQ1803" s="9">
        <v>0.11185879234899999</v>
      </c>
      <c r="AR1803" s="9">
        <v>0.12380888385659999</v>
      </c>
      <c r="AS1803" s="9">
        <v>0.1616521445162</v>
      </c>
      <c r="AT1803" s="9">
        <v>0.1093882939274</v>
      </c>
      <c r="AU1803" s="9">
        <v>0.1176133233861</v>
      </c>
      <c r="AV1803" s="9">
        <v>0.1539274479953</v>
      </c>
      <c r="AW1803" s="9">
        <v>0.1665639445207</v>
      </c>
      <c r="AX1803" s="9">
        <v>0.10706165212800001</v>
      </c>
      <c r="AY1803" s="9">
        <v>0.1328629823868</v>
      </c>
      <c r="AZ1803" s="9">
        <v>0.123936665015</v>
      </c>
    </row>
    <row r="1804" spans="1:52" x14ac:dyDescent="0.35">
      <c r="A1804" t="s">
        <v>821</v>
      </c>
      <c r="B1804" s="9">
        <v>0.11703279900379999</v>
      </c>
      <c r="C1804" s="9">
        <v>0.1142521080673</v>
      </c>
      <c r="D1804" s="9">
        <v>0.1201910152059</v>
      </c>
      <c r="E1804" s="9">
        <v>0.16953468534230001</v>
      </c>
      <c r="F1804" s="9">
        <v>0.13774578794340001</v>
      </c>
      <c r="G1804" s="9">
        <v>0.1121592283259</v>
      </c>
      <c r="H1804" s="9">
        <v>0.1246670363606</v>
      </c>
      <c r="I1804" s="9">
        <v>0.1024501127199</v>
      </c>
      <c r="J1804" s="9">
        <v>0.10952769056559999</v>
      </c>
      <c r="K1804" s="9">
        <v>9.0657128108769996E-2</v>
      </c>
      <c r="L1804" s="9">
        <v>0.1037778118034</v>
      </c>
      <c r="M1804" s="9">
        <v>0.1116950256819</v>
      </c>
      <c r="N1804" s="9">
        <v>0.12487185372160001</v>
      </c>
      <c r="O1804" s="9">
        <v>0.12871733178530001</v>
      </c>
      <c r="P1804" s="9">
        <v>0.1314866033463</v>
      </c>
      <c r="Q1804" s="9">
        <v>0.13452423864800001</v>
      </c>
      <c r="R1804" s="9">
        <v>0.13216728171120001</v>
      </c>
      <c r="S1804" s="9">
        <v>0.10274744102110001</v>
      </c>
      <c r="T1804" s="9">
        <v>9.1456036279790001E-2</v>
      </c>
      <c r="U1804" s="9">
        <v>9.6227427562029996E-2</v>
      </c>
      <c r="V1804" s="9">
        <v>9.5520823072390001E-2</v>
      </c>
      <c r="W1804" s="9">
        <v>0.15131585723419999</v>
      </c>
      <c r="X1804" s="9">
        <v>0.1664450534612</v>
      </c>
      <c r="Y1804" s="9">
        <v>0.102286090414</v>
      </c>
      <c r="Z1804" s="9">
        <v>0.20282735701160001</v>
      </c>
      <c r="AA1804" s="9">
        <v>0.15694477058049999</v>
      </c>
      <c r="AB1804" s="9">
        <v>0.202205362438</v>
      </c>
      <c r="AC1804" s="9">
        <v>0.14341839402580001</v>
      </c>
      <c r="AD1804" s="9">
        <v>0.1209126250085</v>
      </c>
      <c r="AE1804" s="9">
        <v>0.1047573947406</v>
      </c>
      <c r="AF1804" s="9">
        <v>0.12837075350960001</v>
      </c>
      <c r="AG1804" s="9">
        <v>0.14171685130430001</v>
      </c>
      <c r="AH1804" s="9">
        <v>8.7278718255080004E-2</v>
      </c>
      <c r="AI1804" s="9">
        <v>9.8976849028819994E-2</v>
      </c>
      <c r="AJ1804" s="9">
        <v>0.1223028993573</v>
      </c>
      <c r="AK1804" s="9">
        <v>8.8845640200070006E-2</v>
      </c>
      <c r="AL1804" s="9">
        <v>0.13479514176070001</v>
      </c>
      <c r="AM1804" s="9">
        <v>0.18024722831439999</v>
      </c>
      <c r="AN1804" s="9">
        <v>0.22472995031240001</v>
      </c>
      <c r="AO1804" s="9">
        <v>0.1532783724614</v>
      </c>
      <c r="AP1804" s="9">
        <v>0.13874998794689999</v>
      </c>
      <c r="AQ1804" s="9">
        <v>0.11809194066589999</v>
      </c>
      <c r="AR1804" s="9">
        <v>0.12494176609679999</v>
      </c>
      <c r="AS1804" s="9">
        <v>5.6000512435319998E-2</v>
      </c>
      <c r="AT1804" s="9">
        <v>0.12935819701689999</v>
      </c>
      <c r="AU1804" s="9">
        <v>0.12976555008980001</v>
      </c>
      <c r="AV1804" s="9">
        <v>0.1140652580275</v>
      </c>
      <c r="AW1804" s="9">
        <v>0.12837075350960001</v>
      </c>
      <c r="AX1804" s="9">
        <v>0.11491673851790001</v>
      </c>
      <c r="AY1804" s="9">
        <v>0.1047573947406</v>
      </c>
      <c r="AZ1804" s="9">
        <v>0.1250707164847</v>
      </c>
    </row>
    <row r="1805" spans="1:52" x14ac:dyDescent="0.35">
      <c r="A1805" t="s">
        <v>822</v>
      </c>
      <c r="B1805" s="9">
        <v>0.13366989827860001</v>
      </c>
      <c r="C1805" s="9">
        <v>0.1359400938567</v>
      </c>
      <c r="D1805" s="9">
        <v>0.13135605570619999</v>
      </c>
      <c r="E1805" s="9">
        <v>0.1111467721951</v>
      </c>
      <c r="F1805" s="9">
        <v>0.1062351739434</v>
      </c>
      <c r="G1805" s="9">
        <v>0.1015977510794</v>
      </c>
      <c r="H1805" s="9">
        <v>0.10386472232629999</v>
      </c>
      <c r="I1805" s="9">
        <v>9.9887816658969994E-2</v>
      </c>
      <c r="J1805" s="9">
        <v>0.13110841475250001</v>
      </c>
      <c r="K1805" s="11">
        <v>0.26137826869949998</v>
      </c>
      <c r="L1805" s="9">
        <v>0.14484157485730001</v>
      </c>
      <c r="M1805" s="9">
        <v>0.15062193348940001</v>
      </c>
      <c r="N1805" s="9">
        <v>0.1333354416776</v>
      </c>
      <c r="O1805" s="9">
        <v>0.10621566632810001</v>
      </c>
      <c r="P1805" s="9">
        <v>0.1018746931141</v>
      </c>
      <c r="Q1805" s="9">
        <v>0.16658473027529999</v>
      </c>
      <c r="R1805" s="9">
        <v>0.11637502574560001</v>
      </c>
      <c r="S1805" s="9">
        <v>0.12725762689180001</v>
      </c>
      <c r="T1805" s="9">
        <v>0.17953660247059999</v>
      </c>
      <c r="U1805" s="9">
        <v>0.15744515733719999</v>
      </c>
      <c r="V1805" s="9">
        <v>0.126008001728</v>
      </c>
      <c r="W1805" s="9">
        <v>0.1155971885585</v>
      </c>
      <c r="X1805" s="9">
        <v>0.1274124427493</v>
      </c>
      <c r="Y1805" s="9">
        <v>0.11712728211869999</v>
      </c>
      <c r="Z1805" s="9">
        <v>6.6857798484140002E-2</v>
      </c>
      <c r="AA1805" s="9">
        <v>0.13558946716029999</v>
      </c>
      <c r="AB1805" s="9">
        <v>0.18961828868639999</v>
      </c>
      <c r="AC1805" s="9">
        <v>0.11502061263549999</v>
      </c>
      <c r="AD1805" s="9">
        <v>9.2124691630450006E-2</v>
      </c>
      <c r="AE1805" s="9">
        <v>0.1366480092923</v>
      </c>
      <c r="AF1805" s="9">
        <v>0.18328061342550001</v>
      </c>
      <c r="AG1805" s="9">
        <v>0</v>
      </c>
      <c r="AH1805" s="9">
        <v>0.16589317794210001</v>
      </c>
      <c r="AI1805" s="9">
        <v>9.4163839729139998E-2</v>
      </c>
      <c r="AJ1805" s="9">
        <v>0.13903852517119999</v>
      </c>
      <c r="AK1805" s="9">
        <v>0.13821815341050001</v>
      </c>
      <c r="AL1805" s="9">
        <v>0.12678175593419999</v>
      </c>
      <c r="AM1805" s="9">
        <v>0.13878652484779999</v>
      </c>
      <c r="AN1805" s="9">
        <v>0.27827187530000003</v>
      </c>
      <c r="AO1805" s="9">
        <v>0.22774191960500001</v>
      </c>
      <c r="AP1805" s="9">
        <v>0.1637533756223</v>
      </c>
      <c r="AQ1805" s="9">
        <v>0.1226088592139</v>
      </c>
      <c r="AR1805" s="9">
        <v>0.1310987543705</v>
      </c>
      <c r="AS1805" s="9">
        <v>0.15351102164710001</v>
      </c>
      <c r="AT1805" s="9">
        <v>0.12258068536449999</v>
      </c>
      <c r="AU1805" s="9">
        <v>0.12860714531719999</v>
      </c>
      <c r="AV1805" s="9">
        <v>0.1885686736579</v>
      </c>
      <c r="AW1805" s="9">
        <v>0.18328061342550001</v>
      </c>
      <c r="AX1805" s="9">
        <v>0.1196293420108</v>
      </c>
      <c r="AY1805" s="9">
        <v>0.1366480092923</v>
      </c>
      <c r="AZ1805" s="9">
        <v>0.13111439292919999</v>
      </c>
    </row>
    <row r="1806" spans="1:52" x14ac:dyDescent="0.35">
      <c r="A1806" t="s">
        <v>823</v>
      </c>
      <c r="B1806" s="9">
        <v>0.13299357422229999</v>
      </c>
      <c r="C1806" s="9">
        <v>0.14799473086000001</v>
      </c>
      <c r="D1806" s="9">
        <v>0.1175612656515</v>
      </c>
      <c r="E1806" s="9">
        <v>0.1617531295647</v>
      </c>
      <c r="F1806" s="9">
        <v>0.1487964588514</v>
      </c>
      <c r="G1806" s="9">
        <v>9.7296026674730002E-2</v>
      </c>
      <c r="H1806" s="9">
        <v>0.1224716473523</v>
      </c>
      <c r="I1806" s="9">
        <v>9.1511780417239993E-2</v>
      </c>
      <c r="J1806" s="9">
        <v>0.15123427580269999</v>
      </c>
      <c r="K1806" s="9">
        <v>0.17723131891050001</v>
      </c>
      <c r="L1806" s="9">
        <v>0.11207279011600001</v>
      </c>
      <c r="M1806" s="9">
        <v>0.1657601541689</v>
      </c>
      <c r="N1806" s="9">
        <v>0.13997421535240001</v>
      </c>
      <c r="O1806" s="9">
        <v>0.1229222648196</v>
      </c>
      <c r="P1806" s="9">
        <v>0.1488900512055</v>
      </c>
      <c r="Q1806" s="9">
        <v>0.1226481787865</v>
      </c>
      <c r="R1806" s="9">
        <v>0.14300972883749999</v>
      </c>
      <c r="S1806" s="9">
        <v>0.1005866865965</v>
      </c>
      <c r="T1806" s="9">
        <v>0.13286355269690001</v>
      </c>
      <c r="U1806" s="9">
        <v>0.11922436775420001</v>
      </c>
      <c r="V1806" s="9">
        <v>0.15266653505630001</v>
      </c>
      <c r="W1806" s="9">
        <v>0.15063323446990001</v>
      </c>
      <c r="X1806" s="9">
        <v>8.1500230518460004E-2</v>
      </c>
      <c r="Y1806" s="9">
        <v>0.19966095343759999</v>
      </c>
      <c r="Z1806" s="10">
        <v>1.0636738009390001E-2</v>
      </c>
      <c r="AA1806" s="9">
        <v>0.1114865949062</v>
      </c>
      <c r="AB1806" s="9">
        <v>3.7283327994999997E-2</v>
      </c>
      <c r="AC1806" s="9">
        <v>0.2301501273055</v>
      </c>
      <c r="AD1806" s="9">
        <v>0.13773714734750001</v>
      </c>
      <c r="AE1806" s="9">
        <v>8.8442301813030005E-2</v>
      </c>
      <c r="AF1806" s="9">
        <v>0.10897325553959999</v>
      </c>
      <c r="AG1806" s="9">
        <v>0.1085239302109</v>
      </c>
      <c r="AH1806" s="9">
        <v>0.14459772573499999</v>
      </c>
      <c r="AI1806" s="9">
        <v>0.13823764436239999</v>
      </c>
      <c r="AJ1806" s="9">
        <v>0.1238415671202</v>
      </c>
      <c r="AK1806" s="9">
        <v>0.14307525471179999</v>
      </c>
      <c r="AL1806" s="9">
        <v>0.139711241791</v>
      </c>
      <c r="AM1806" s="9">
        <v>0.16363997491410001</v>
      </c>
      <c r="AN1806" s="9">
        <v>0.1075414216244</v>
      </c>
      <c r="AO1806" s="9">
        <v>0</v>
      </c>
      <c r="AP1806" s="9">
        <v>0.10587672193930001</v>
      </c>
      <c r="AQ1806" s="9">
        <v>0.1688189302624</v>
      </c>
      <c r="AR1806" s="9">
        <v>0.13385747432889999</v>
      </c>
      <c r="AS1806" s="9">
        <v>0.1263269895404</v>
      </c>
      <c r="AT1806" s="9">
        <v>0.1415776322757</v>
      </c>
      <c r="AU1806" s="9">
        <v>0.13830130471579999</v>
      </c>
      <c r="AV1806" s="9">
        <v>9.5040937035600001E-2</v>
      </c>
      <c r="AW1806" s="9">
        <v>0.10897325553959999</v>
      </c>
      <c r="AX1806" s="9">
        <v>0.13333138805040001</v>
      </c>
      <c r="AY1806" s="9">
        <v>8.8442301813030005E-2</v>
      </c>
      <c r="AZ1806" s="9">
        <v>0.133995626476</v>
      </c>
    </row>
    <row r="1807" spans="1:52" x14ac:dyDescent="0.35">
      <c r="A1807" t="s">
        <v>824</v>
      </c>
      <c r="B1807" s="9">
        <v>8.4411207506689998E-2</v>
      </c>
      <c r="C1807" s="9">
        <v>7.5089043345899997E-2</v>
      </c>
      <c r="D1807" s="9">
        <v>9.435220043775E-2</v>
      </c>
      <c r="E1807" s="9">
        <v>6.2621264400520002E-2</v>
      </c>
      <c r="F1807" s="9">
        <v>4.834335312594E-2</v>
      </c>
      <c r="G1807" s="9">
        <v>5.3004352523749999E-2</v>
      </c>
      <c r="H1807" s="9">
        <v>5.07258560557E-2</v>
      </c>
      <c r="I1807" s="9">
        <v>0.12980298076089999</v>
      </c>
      <c r="J1807" s="9">
        <v>0.1330633142689</v>
      </c>
      <c r="K1807" s="9">
        <v>9.908792301713E-2</v>
      </c>
      <c r="L1807" s="9">
        <v>8.7391836013909999E-2</v>
      </c>
      <c r="M1807" s="9">
        <v>7.4609298292939996E-2</v>
      </c>
      <c r="N1807" s="9">
        <v>9.8679933909480003E-2</v>
      </c>
      <c r="O1807" s="9">
        <v>7.2808396350939997E-2</v>
      </c>
      <c r="P1807" s="9">
        <v>8.1453353422480002E-2</v>
      </c>
      <c r="Q1807" s="9">
        <v>5.6716552003310002E-2</v>
      </c>
      <c r="R1807" s="9">
        <v>7.5910289864590003E-2</v>
      </c>
      <c r="S1807" s="9">
        <v>5.9693239141589999E-2</v>
      </c>
      <c r="T1807" s="9">
        <v>0.12273824959100001</v>
      </c>
      <c r="U1807" s="9">
        <v>9.6097417901780002E-2</v>
      </c>
      <c r="V1807" s="9">
        <v>5.5297815531980002E-2</v>
      </c>
      <c r="W1807" s="9">
        <v>9.1815967701660006E-2</v>
      </c>
      <c r="X1807" s="9">
        <v>0.1891254503849</v>
      </c>
      <c r="Y1807" s="9">
        <v>9.5886024955089993E-2</v>
      </c>
      <c r="Z1807" s="9">
        <v>0.13052501999550001</v>
      </c>
      <c r="AA1807" s="9">
        <v>3.1555362536599997E-2</v>
      </c>
      <c r="AB1807" s="9">
        <v>6.0648209251809998E-2</v>
      </c>
      <c r="AC1807" s="9">
        <v>0.1380316393114</v>
      </c>
      <c r="AD1807" s="9">
        <v>4.9515041751629997E-2</v>
      </c>
      <c r="AE1807" s="9">
        <v>9.8845946796149997E-2</v>
      </c>
      <c r="AF1807" s="9">
        <v>9.2712327761630006E-2</v>
      </c>
      <c r="AG1807" s="9">
        <v>8.9894812395919996E-2</v>
      </c>
      <c r="AH1807" s="9">
        <v>7.3046101510859995E-2</v>
      </c>
      <c r="AI1807" s="9">
        <v>7.3604792590200002E-2</v>
      </c>
      <c r="AJ1807" s="9">
        <v>8.7134768357030004E-2</v>
      </c>
      <c r="AK1807" s="9">
        <v>9.9597774534910005E-2</v>
      </c>
      <c r="AL1807" s="9">
        <v>6.0096531835380003E-2</v>
      </c>
      <c r="AM1807" s="9">
        <v>6.7275541061210004E-2</v>
      </c>
      <c r="AN1807" s="9">
        <v>0</v>
      </c>
      <c r="AO1807" s="9">
        <v>0</v>
      </c>
      <c r="AP1807" s="9">
        <v>7.5673109395730007E-2</v>
      </c>
      <c r="AQ1807" s="9">
        <v>9.4469154105829997E-2</v>
      </c>
      <c r="AR1807" s="9">
        <v>7.3932245154810006E-2</v>
      </c>
      <c r="AS1807" s="9">
        <v>0.16527575349349999</v>
      </c>
      <c r="AT1807" s="9">
        <v>6.7017771324349995E-2</v>
      </c>
      <c r="AU1807" s="9">
        <v>6.6749828851400003E-2</v>
      </c>
      <c r="AV1807" s="9">
        <v>0.1160960937823</v>
      </c>
      <c r="AW1807" s="9">
        <v>9.2712327761630006E-2</v>
      </c>
      <c r="AX1807" s="9">
        <v>9.8630161882169998E-2</v>
      </c>
      <c r="AY1807" s="9">
        <v>9.8845946796149997E-2</v>
      </c>
      <c r="AZ1807" s="9">
        <v>7.4008549436330007E-2</v>
      </c>
    </row>
    <row r="1808" spans="1:52" x14ac:dyDescent="0.35">
      <c r="A1808" t="s">
        <v>825</v>
      </c>
      <c r="B1808" s="9">
        <v>0.13515189087919999</v>
      </c>
      <c r="C1808" s="9">
        <v>0.14608789135200001</v>
      </c>
      <c r="D1808" s="9">
        <v>0.12398181007130001</v>
      </c>
      <c r="E1808" s="9">
        <v>0.18300559879270001</v>
      </c>
      <c r="F1808" s="9">
        <v>0.15289166427920001</v>
      </c>
      <c r="G1808" s="9">
        <v>0.19629441051909999</v>
      </c>
      <c r="H1808" s="9">
        <v>0.17507728612779999</v>
      </c>
      <c r="I1808" s="9">
        <v>9.1823720116329999E-2</v>
      </c>
      <c r="J1808" s="9">
        <v>6.043968539004E-2</v>
      </c>
      <c r="K1808" s="9">
        <v>0.10675871323659999</v>
      </c>
      <c r="L1808" s="9">
        <v>0.1252370472024</v>
      </c>
      <c r="M1808" s="9">
        <v>0.13358226525020001</v>
      </c>
      <c r="N1808" s="9">
        <v>0.15548195899799999</v>
      </c>
      <c r="O1808" s="9">
        <v>0.12540482824160001</v>
      </c>
      <c r="P1808" s="9">
        <v>0.16167826267749999</v>
      </c>
      <c r="Q1808" s="9">
        <v>0.1054430092265</v>
      </c>
      <c r="R1808" s="9">
        <v>0.1490769736591</v>
      </c>
      <c r="S1808" s="9">
        <v>0.1005887033158</v>
      </c>
      <c r="T1808" s="9">
        <v>0.12729382147080001</v>
      </c>
      <c r="U1808" s="9">
        <v>0.11600908136309999</v>
      </c>
      <c r="V1808" s="9">
        <v>0.1875106449684</v>
      </c>
      <c r="W1808" s="9">
        <v>0.20824583850930001</v>
      </c>
      <c r="X1808" s="9">
        <v>0.2251257983155</v>
      </c>
      <c r="Y1808" s="9">
        <v>0.23407989196760001</v>
      </c>
      <c r="Z1808" s="9">
        <v>0.19850533735930001</v>
      </c>
      <c r="AA1808" s="9">
        <v>0.1295540908535</v>
      </c>
      <c r="AB1808" s="9">
        <v>0.20795879379089999</v>
      </c>
      <c r="AC1808" s="9">
        <v>0.15536537776580001</v>
      </c>
      <c r="AD1808" s="9">
        <v>0.18753915755049999</v>
      </c>
      <c r="AE1808" s="9">
        <v>0.1618102410344</v>
      </c>
      <c r="AF1808" s="9">
        <v>0.12797653171420001</v>
      </c>
      <c r="AG1808" s="9">
        <v>0.1069776468126</v>
      </c>
      <c r="AH1808" s="9">
        <v>6.9648270638150003E-2</v>
      </c>
      <c r="AI1808" s="9">
        <v>0.20385104113040001</v>
      </c>
      <c r="AJ1808" s="9">
        <v>0.1495355899161</v>
      </c>
      <c r="AK1808" s="9">
        <v>0.17119140710190001</v>
      </c>
      <c r="AL1808" s="9">
        <v>0.12827461645179999</v>
      </c>
      <c r="AM1808" s="9">
        <v>0.12601662221250001</v>
      </c>
      <c r="AN1808" s="9">
        <v>4.6111302984960002E-2</v>
      </c>
      <c r="AO1808" s="9">
        <v>5.3964666494720002E-2</v>
      </c>
      <c r="AP1808" s="9">
        <v>0.1448961406806</v>
      </c>
      <c r="AQ1808" s="9">
        <v>0.17172221833189999</v>
      </c>
      <c r="AR1808" s="9">
        <v>0.14557883108389999</v>
      </c>
      <c r="AS1808" s="9">
        <v>5.4688791827080002E-2</v>
      </c>
      <c r="AT1808" s="9">
        <v>0.15160236261769999</v>
      </c>
      <c r="AU1808" s="9">
        <v>0.16281241437829999</v>
      </c>
      <c r="AV1808" s="9">
        <v>8.4546646868139994E-2</v>
      </c>
      <c r="AW1808" s="9">
        <v>0.12797653171420001</v>
      </c>
      <c r="AX1808" s="9">
        <v>0.13178930247590001</v>
      </c>
      <c r="AY1808" s="9">
        <v>0.1618102410344</v>
      </c>
      <c r="AZ1808" s="9">
        <v>0.1457290806548</v>
      </c>
    </row>
    <row r="1809" spans="1:52" x14ac:dyDescent="0.35">
      <c r="A1809" t="s">
        <v>826</v>
      </c>
      <c r="B1809" s="9">
        <v>9.7397429570439994E-2</v>
      </c>
      <c r="C1809" s="9">
        <v>0.11271299971859999</v>
      </c>
      <c r="D1809" s="9">
        <v>8.1561047452839999E-2</v>
      </c>
      <c r="E1809" s="9">
        <v>5.5581703583729998E-2</v>
      </c>
      <c r="F1809" s="9">
        <v>0.1169042198626</v>
      </c>
      <c r="G1809" s="9">
        <v>8.6024753062180007E-2</v>
      </c>
      <c r="H1809" s="9">
        <v>0.10111996119989999</v>
      </c>
      <c r="I1809" s="9">
        <v>7.547032784853E-2</v>
      </c>
      <c r="J1809" s="9">
        <v>9.196439539081E-2</v>
      </c>
      <c r="K1809" s="9">
        <v>0.13771269493560001</v>
      </c>
      <c r="L1809" s="9">
        <v>0.1101611995922</v>
      </c>
      <c r="M1809" s="9">
        <v>0.1029127246251</v>
      </c>
      <c r="N1809" s="9">
        <v>8.6054504145089999E-2</v>
      </c>
      <c r="O1809" s="9">
        <v>9.0144694422649996E-2</v>
      </c>
      <c r="P1809" s="9">
        <v>0.13306132158270001</v>
      </c>
      <c r="Q1809" s="9">
        <v>7.0445480820730003E-2</v>
      </c>
      <c r="R1809" s="9">
        <v>0.1190302599594</v>
      </c>
      <c r="S1809" s="9">
        <v>5.8724687604019998E-2</v>
      </c>
      <c r="T1809" s="9">
        <v>7.4196811766579995E-2</v>
      </c>
      <c r="U1809" s="9">
        <v>6.7658780402140004E-2</v>
      </c>
      <c r="V1809" s="9">
        <v>0.23268460287340001</v>
      </c>
      <c r="W1809" s="9">
        <v>0.16612204749529999</v>
      </c>
      <c r="X1809" s="9">
        <v>0.16779347402979999</v>
      </c>
      <c r="Y1809" s="9">
        <v>0.15690768977620001</v>
      </c>
      <c r="Z1809" s="9">
        <v>0.16010531001780001</v>
      </c>
      <c r="AA1809" s="9">
        <v>9.9079366233539995E-2</v>
      </c>
      <c r="AB1809" s="9">
        <v>0.21058393683580001</v>
      </c>
      <c r="AC1809" s="9">
        <v>0.15671518722969999</v>
      </c>
      <c r="AD1809" s="9">
        <v>0.1214699627609</v>
      </c>
      <c r="AE1809" s="9">
        <v>0.1241985213864</v>
      </c>
      <c r="AF1809" s="9">
        <v>8.6224240250050002E-2</v>
      </c>
      <c r="AG1809" s="9">
        <v>4.3811532276879998E-2</v>
      </c>
      <c r="AH1809" s="9">
        <v>1.764836908925E-2</v>
      </c>
      <c r="AI1809" s="9">
        <v>0.1091354279567</v>
      </c>
      <c r="AJ1809" s="9">
        <v>0.12813155679970001</v>
      </c>
      <c r="AK1809" s="9">
        <v>0.13657395024810001</v>
      </c>
      <c r="AL1809" s="9">
        <v>9.9872689850520002E-2</v>
      </c>
      <c r="AM1809" s="9">
        <v>0.14710810672919999</v>
      </c>
      <c r="AN1809" s="9">
        <v>0.10074036630119999</v>
      </c>
      <c r="AO1809" s="9">
        <v>0</v>
      </c>
      <c r="AP1809" s="9">
        <v>9.6702047076119999E-2</v>
      </c>
      <c r="AQ1809" s="9">
        <v>0.1149208075762</v>
      </c>
      <c r="AR1809" s="9">
        <v>0.1036599790158</v>
      </c>
      <c r="AS1809" s="9">
        <v>4.9070295583850003E-2</v>
      </c>
      <c r="AT1809" s="9">
        <v>0.11349648788610001</v>
      </c>
      <c r="AU1809" s="9">
        <v>0.1156201409744</v>
      </c>
      <c r="AV1809" s="9">
        <v>0.112692174536</v>
      </c>
      <c r="AW1809" s="9">
        <v>8.6224240250050002E-2</v>
      </c>
      <c r="AX1809" s="9">
        <v>7.3229908979489999E-2</v>
      </c>
      <c r="AY1809" s="9">
        <v>0.1241985213864</v>
      </c>
      <c r="AZ1809" s="9">
        <v>0.10376696481350001</v>
      </c>
    </row>
    <row r="1810" spans="1:52" x14ac:dyDescent="0.35">
      <c r="A1810" t="s">
        <v>827</v>
      </c>
      <c r="B1810" s="9">
        <v>0.114045712365</v>
      </c>
      <c r="C1810" s="9">
        <v>0.113761872909</v>
      </c>
      <c r="D1810" s="9">
        <v>0.1142036445542</v>
      </c>
      <c r="E1810" s="9">
        <v>7.4285760535860001E-2</v>
      </c>
      <c r="F1810" s="9">
        <v>0.14250491842310001</v>
      </c>
      <c r="G1810" s="9">
        <v>9.8749447270419996E-2</v>
      </c>
      <c r="H1810" s="9">
        <v>0.12013899873140001</v>
      </c>
      <c r="I1810" s="9">
        <v>0.1087177753502</v>
      </c>
      <c r="J1810" s="9">
        <v>6.4800184572419997E-2</v>
      </c>
      <c r="K1810" s="9">
        <v>0.1601493371821</v>
      </c>
      <c r="L1810" s="9">
        <v>0.1111907438729</v>
      </c>
      <c r="M1810" s="9">
        <v>0.1196850366723</v>
      </c>
      <c r="N1810" s="9">
        <v>0.1340885689537</v>
      </c>
      <c r="O1810" s="9">
        <v>8.9982260509299999E-2</v>
      </c>
      <c r="P1810" s="9">
        <v>0.12930480979440001</v>
      </c>
      <c r="Q1810" s="9">
        <v>0.15979704794140001</v>
      </c>
      <c r="R1810" s="9">
        <v>0.13613756117590001</v>
      </c>
      <c r="S1810" s="9">
        <v>7.9326860687130005E-2</v>
      </c>
      <c r="T1810" s="9">
        <v>8.6858818137749996E-2</v>
      </c>
      <c r="U1810" s="9">
        <v>8.3676050630819995E-2</v>
      </c>
      <c r="V1810" s="9">
        <v>0.16518309636360001</v>
      </c>
      <c r="W1810" s="9">
        <v>7.6933684008879996E-2</v>
      </c>
      <c r="X1810" s="9">
        <v>0.1434593671463</v>
      </c>
      <c r="Y1810" s="9">
        <v>7.2738236548120005E-2</v>
      </c>
      <c r="Z1810" s="9">
        <v>0.10311486769809999</v>
      </c>
      <c r="AA1810" s="9">
        <v>6.9102757008230001E-2</v>
      </c>
      <c r="AB1810" s="9">
        <v>0.10936314435779999</v>
      </c>
      <c r="AC1810" s="9">
        <v>0.17285353889300001</v>
      </c>
      <c r="AD1810" s="9">
        <v>0.1488945047311</v>
      </c>
      <c r="AE1810" s="9">
        <v>0.1724980476696</v>
      </c>
      <c r="AF1810" s="9">
        <v>0.1044532121037</v>
      </c>
      <c r="AG1810" s="9">
        <v>4.3811532276879998E-2</v>
      </c>
      <c r="AH1810" s="9">
        <v>0.28434867439689998</v>
      </c>
      <c r="AI1810" s="9">
        <v>0.1194158150227</v>
      </c>
      <c r="AJ1810" s="9">
        <v>0.15689801098959999</v>
      </c>
      <c r="AK1810" s="9">
        <v>0.1121821518858</v>
      </c>
      <c r="AL1810" s="9">
        <v>0.113161982403</v>
      </c>
      <c r="AM1810" s="9">
        <v>8.3150318617669999E-2</v>
      </c>
      <c r="AN1810" s="9">
        <v>0.2348668731696</v>
      </c>
      <c r="AO1810" s="9">
        <v>7.3077291331849994E-2</v>
      </c>
      <c r="AP1810" s="9">
        <v>0.12627062272260001</v>
      </c>
      <c r="AQ1810" s="9">
        <v>0.13766542575919999</v>
      </c>
      <c r="AR1810" s="9">
        <v>0.11396685526149999</v>
      </c>
      <c r="AS1810" s="9">
        <v>0.1146542405436</v>
      </c>
      <c r="AT1810" s="9">
        <v>9.7438305301269998E-2</v>
      </c>
      <c r="AU1810" s="9">
        <v>0.1044615049422</v>
      </c>
      <c r="AV1810" s="9">
        <v>5.0892967421130003E-2</v>
      </c>
      <c r="AW1810" s="9">
        <v>0.1044532121037</v>
      </c>
      <c r="AX1810" s="9">
        <v>0.1218096294986</v>
      </c>
      <c r="AY1810" s="9">
        <v>0.1724980476696</v>
      </c>
      <c r="AZ1810" s="9">
        <v>0.1138754278749</v>
      </c>
    </row>
    <row r="1811" spans="1:52" x14ac:dyDescent="0.35">
      <c r="A1811" t="s">
        <v>828</v>
      </c>
      <c r="B1811" s="9">
        <v>8.6231021388340004E-2</v>
      </c>
      <c r="C1811" s="9">
        <v>8.4621600786499995E-2</v>
      </c>
      <c r="D1811" s="9">
        <v>8.8097794281200001E-2</v>
      </c>
      <c r="E1811" s="9">
        <v>4.3732085786909999E-2</v>
      </c>
      <c r="F1811" s="9">
        <v>8.5870930678590002E-2</v>
      </c>
      <c r="G1811" s="9">
        <v>5.7053509244000003E-2</v>
      </c>
      <c r="H1811" s="9">
        <v>7.1140701142750007E-2</v>
      </c>
      <c r="I1811" s="9">
        <v>0.10912793135230001</v>
      </c>
      <c r="J1811" s="9">
        <v>5.9616391105799998E-2</v>
      </c>
      <c r="K1811" s="9">
        <v>0.14175292612849999</v>
      </c>
      <c r="L1811" s="9">
        <v>8.6105611375950006E-2</v>
      </c>
      <c r="M1811" s="9">
        <v>8.0631963936579995E-2</v>
      </c>
      <c r="N1811" s="9">
        <v>8.1398947403709995E-2</v>
      </c>
      <c r="O1811" s="9">
        <v>9.6586967573470003E-2</v>
      </c>
      <c r="P1811" s="9">
        <v>6.6038322803860003E-2</v>
      </c>
      <c r="Q1811" s="9">
        <v>7.9452076088689996E-2</v>
      </c>
      <c r="R1811" s="9">
        <v>6.9044098924539998E-2</v>
      </c>
      <c r="S1811" s="9">
        <v>0.1223603031429</v>
      </c>
      <c r="T1811" s="9">
        <v>0.10070852222310001</v>
      </c>
      <c r="U1811" s="9">
        <v>0.1098578815006</v>
      </c>
      <c r="V1811" s="9">
        <v>0.1979223747544</v>
      </c>
      <c r="W1811" s="9">
        <v>6.2896602864029996E-2</v>
      </c>
      <c r="X1811" s="9">
        <v>6.1321416709479999E-2</v>
      </c>
      <c r="Y1811" s="9">
        <v>0.120215540309</v>
      </c>
      <c r="Z1811" s="9">
        <v>8.7669013007550006E-2</v>
      </c>
      <c r="AA1811" s="9">
        <v>5.867848127941E-2</v>
      </c>
      <c r="AB1811" s="9">
        <v>9.3101704300870003E-2</v>
      </c>
      <c r="AC1811" s="9">
        <v>8.6888283275639994E-2</v>
      </c>
      <c r="AD1811" s="9">
        <v>5.1845040472600003E-2</v>
      </c>
      <c r="AE1811" s="9">
        <v>0.1005776371019</v>
      </c>
      <c r="AF1811" s="9">
        <v>7.5189720026960005E-2</v>
      </c>
      <c r="AG1811" s="9">
        <v>0</v>
      </c>
      <c r="AH1811" s="9">
        <v>6.6874836871439997E-2</v>
      </c>
      <c r="AI1811" s="9">
        <v>7.2588558373299999E-2</v>
      </c>
      <c r="AJ1811" s="9">
        <v>0.1263460819135</v>
      </c>
      <c r="AK1811" s="9">
        <v>8.6444585641449995E-2</v>
      </c>
      <c r="AL1811" s="9">
        <v>9.3098484140499996E-2</v>
      </c>
      <c r="AM1811" s="9">
        <v>9.6852869356339993E-2</v>
      </c>
      <c r="AN1811" s="9">
        <v>0</v>
      </c>
      <c r="AO1811" s="9">
        <v>0</v>
      </c>
      <c r="AP1811" s="9">
        <v>6.9656039168660006E-2</v>
      </c>
      <c r="AQ1811" s="9">
        <v>9.991716248884E-2</v>
      </c>
      <c r="AR1811" s="9">
        <v>8.3785939884140001E-2</v>
      </c>
      <c r="AS1811" s="9">
        <v>0.1050993405118</v>
      </c>
      <c r="AT1811" s="9">
        <v>8.6135271030590002E-2</v>
      </c>
      <c r="AU1811" s="9">
        <v>8.8090079457189996E-2</v>
      </c>
      <c r="AV1811" s="9">
        <v>9.2158644067559997E-2</v>
      </c>
      <c r="AW1811" s="9">
        <v>7.5189720026960005E-2</v>
      </c>
      <c r="AX1811" s="9">
        <v>8.2569869243839994E-2</v>
      </c>
      <c r="AY1811" s="9">
        <v>0.1005776371019</v>
      </c>
      <c r="AZ1811" s="9">
        <v>8.3872414005560003E-2</v>
      </c>
    </row>
    <row r="1812" spans="1:52" x14ac:dyDescent="0.35">
      <c r="A1812" t="s">
        <v>829</v>
      </c>
      <c r="B1812" s="9">
        <v>0.1101018500375</v>
      </c>
      <c r="C1812" s="9">
        <v>0.1040858845179</v>
      </c>
      <c r="D1812" s="9">
        <v>0.1166340150263</v>
      </c>
      <c r="E1812" s="9">
        <v>6.9722278912369998E-2</v>
      </c>
      <c r="F1812" s="9">
        <v>0.10511856364949999</v>
      </c>
      <c r="G1812" s="9">
        <v>0.1235633276707</v>
      </c>
      <c r="H1812" s="9">
        <v>0.1145467357149</v>
      </c>
      <c r="I1812" s="9">
        <v>0.1189868685817</v>
      </c>
      <c r="J1812" s="9">
        <v>7.4658405408449993E-2</v>
      </c>
      <c r="K1812" s="9">
        <v>0.1355033964581</v>
      </c>
      <c r="L1812" s="9">
        <v>0.10972460342570001</v>
      </c>
      <c r="M1812" s="9">
        <v>0.1268308953317</v>
      </c>
      <c r="N1812" s="9">
        <v>9.7601069339250002E-2</v>
      </c>
      <c r="O1812" s="9">
        <v>0.1107043799536</v>
      </c>
      <c r="P1812" s="9">
        <v>0.105518212606</v>
      </c>
      <c r="Q1812" s="9">
        <v>0.10709790151070001</v>
      </c>
      <c r="R1812" s="9">
        <v>0.1058721919202</v>
      </c>
      <c r="S1812" s="9">
        <v>0.1199629461474</v>
      </c>
      <c r="T1812" s="9">
        <v>0.1129550409434</v>
      </c>
      <c r="U1812" s="9">
        <v>0.1159163605102</v>
      </c>
      <c r="V1812" s="9">
        <v>0.14749289420369999</v>
      </c>
      <c r="W1812" s="9">
        <v>0.1841326713749</v>
      </c>
      <c r="X1812" s="9">
        <v>0.22012281850820001</v>
      </c>
      <c r="Y1812" s="9">
        <v>9.5058522776990007E-2</v>
      </c>
      <c r="Z1812" s="9">
        <v>0.14269807766199999</v>
      </c>
      <c r="AA1812" s="9">
        <v>0.13200569666789999</v>
      </c>
      <c r="AB1812" s="9">
        <v>0.14934499457530001</v>
      </c>
      <c r="AC1812" s="9">
        <v>0.1196197316249</v>
      </c>
      <c r="AD1812" s="9">
        <v>0.1492212601871</v>
      </c>
      <c r="AE1812" s="9">
        <v>0.15249830117310001</v>
      </c>
      <c r="AF1812" s="9">
        <v>7.1968460133080003E-2</v>
      </c>
      <c r="AG1812" s="9">
        <v>9.9220065660639997E-2</v>
      </c>
      <c r="AH1812" s="9">
        <v>9.7742037403690002E-2</v>
      </c>
      <c r="AI1812" s="9">
        <v>0.13601057203069999</v>
      </c>
      <c r="AJ1812" s="9">
        <v>0.1283797154862</v>
      </c>
      <c r="AK1812" s="9">
        <v>7.6358295276020005E-2</v>
      </c>
      <c r="AL1812" s="9">
        <v>7.7591398877809997E-2</v>
      </c>
      <c r="AM1812" s="9">
        <v>0.1173869975052</v>
      </c>
      <c r="AN1812" s="9">
        <v>0.1652689104002</v>
      </c>
      <c r="AO1812" s="9">
        <v>0.38234793821180002</v>
      </c>
      <c r="AP1812" s="9">
        <v>0.1055838815385</v>
      </c>
      <c r="AQ1812" s="9">
        <v>0.13788308042370001</v>
      </c>
      <c r="AR1812" s="9">
        <v>0.10960359879000001</v>
      </c>
      <c r="AS1812" s="9">
        <v>0.1139467785295</v>
      </c>
      <c r="AT1812" s="9">
        <v>0.1156054515746</v>
      </c>
      <c r="AU1812" s="9">
        <v>0.12015669807400001</v>
      </c>
      <c r="AV1812" s="9">
        <v>2.0965209309849998E-2</v>
      </c>
      <c r="AW1812" s="9">
        <v>7.1968460133080003E-2</v>
      </c>
      <c r="AX1812" s="9">
        <v>0.13755116580919999</v>
      </c>
      <c r="AY1812" s="9">
        <v>0.15249830117310001</v>
      </c>
      <c r="AZ1812" s="9">
        <v>0.1097167189021</v>
      </c>
    </row>
    <row r="1813" spans="1:52" x14ac:dyDescent="0.35">
      <c r="A1813" t="s">
        <v>830</v>
      </c>
      <c r="B1813" s="9">
        <v>0.10236985410759999</v>
      </c>
      <c r="C1813" s="9">
        <v>0.1012074316709</v>
      </c>
      <c r="D1813" s="9">
        <v>0.1038023567004</v>
      </c>
      <c r="E1813" s="9">
        <v>5.7399508384669999E-2</v>
      </c>
      <c r="F1813" s="9">
        <v>8.7486189823300003E-2</v>
      </c>
      <c r="G1813" s="9">
        <v>9.592236054153E-2</v>
      </c>
      <c r="H1813" s="9">
        <v>9.1798398372739995E-2</v>
      </c>
      <c r="I1813" s="9">
        <v>0.12240114638049999</v>
      </c>
      <c r="J1813" s="9">
        <v>8.6128138445489999E-2</v>
      </c>
      <c r="K1813" s="9">
        <v>0.14327054596399999</v>
      </c>
      <c r="L1813" s="9">
        <v>0.1099219364099</v>
      </c>
      <c r="M1813" s="9">
        <v>0.14066479494119999</v>
      </c>
      <c r="N1813" s="9">
        <v>8.1096916362380006E-2</v>
      </c>
      <c r="O1813" s="9">
        <v>8.5172231990530006E-2</v>
      </c>
      <c r="P1813" s="9">
        <v>7.9286930524889998E-2</v>
      </c>
      <c r="Q1813" s="9">
        <v>0.1285260899433</v>
      </c>
      <c r="R1813" s="9">
        <v>9.0320523169650002E-2</v>
      </c>
      <c r="S1813" s="9">
        <v>0.12036963544529999</v>
      </c>
      <c r="T1813" s="9">
        <v>0.1178835094049</v>
      </c>
      <c r="U1813" s="9">
        <v>0.1189340678065</v>
      </c>
      <c r="V1813" s="9">
        <v>0.1093674573283</v>
      </c>
      <c r="W1813" s="9">
        <v>9.1875587671500003E-2</v>
      </c>
      <c r="X1813" s="9">
        <v>0.15120716075080001</v>
      </c>
      <c r="Y1813" s="9">
        <v>6.2766643216940005E-2</v>
      </c>
      <c r="Z1813" s="9">
        <v>0.11083516032720001</v>
      </c>
      <c r="AA1813" s="9">
        <v>0.14301229736150001</v>
      </c>
      <c r="AB1813" s="9">
        <v>0.1445540204836</v>
      </c>
      <c r="AC1813" s="9">
        <v>7.1695602163010005E-2</v>
      </c>
      <c r="AD1813" s="9">
        <v>6.3865411109369996E-2</v>
      </c>
      <c r="AE1813" s="9">
        <v>0.13426350158270001</v>
      </c>
      <c r="AF1813" s="9">
        <v>6.7032051576910001E-2</v>
      </c>
      <c r="AG1813" s="9">
        <v>0.1280552279427</v>
      </c>
      <c r="AH1813" s="9">
        <v>2.7022392902240001E-2</v>
      </c>
      <c r="AI1813" s="9">
        <v>7.9216569188909999E-2</v>
      </c>
      <c r="AJ1813" s="9">
        <v>0.1148052125503</v>
      </c>
      <c r="AK1813" s="9">
        <v>7.4563163194869997E-2</v>
      </c>
      <c r="AL1813" s="9">
        <v>9.8519910726889995E-2</v>
      </c>
      <c r="AM1813" s="9">
        <v>0.12712703669520001</v>
      </c>
      <c r="AN1813" s="9">
        <v>4.6111302984960002E-2</v>
      </c>
      <c r="AO1813" s="9">
        <v>0.22494582414370001</v>
      </c>
      <c r="AP1813" s="9">
        <v>9.8630955420170002E-2</v>
      </c>
      <c r="AQ1813" s="9">
        <v>7.9140352175519998E-2</v>
      </c>
      <c r="AR1813" s="9">
        <v>9.0528550102050007E-2</v>
      </c>
      <c r="AS1813" s="9">
        <v>0.19374738178090001</v>
      </c>
      <c r="AT1813" s="9">
        <v>9.024619938174E-2</v>
      </c>
      <c r="AU1813" s="9">
        <v>8.9475471612040003E-2</v>
      </c>
      <c r="AV1813" s="9">
        <v>9.824703654875E-2</v>
      </c>
      <c r="AW1813" s="9">
        <v>6.7032051576910001E-2</v>
      </c>
      <c r="AX1813" s="9">
        <v>0.13912121219080001</v>
      </c>
      <c r="AY1813" s="9">
        <v>0.13426350158270001</v>
      </c>
      <c r="AZ1813" s="9">
        <v>9.0621983163070005E-2</v>
      </c>
    </row>
    <row r="1814" spans="1:52" x14ac:dyDescent="0.35">
      <c r="A1814" t="s">
        <v>831</v>
      </c>
      <c r="B1814" s="9">
        <v>0.1159977624435</v>
      </c>
      <c r="C1814" s="10">
        <v>6.5252020633610006E-2</v>
      </c>
      <c r="D1814" s="11">
        <v>0.1681157891676</v>
      </c>
      <c r="E1814" s="9">
        <v>0.119248072085</v>
      </c>
      <c r="F1814" s="9">
        <v>7.6166808223080001E-2</v>
      </c>
      <c r="G1814" s="9">
        <v>8.1098834335280007E-2</v>
      </c>
      <c r="H1814" s="9">
        <v>7.8687848381880005E-2</v>
      </c>
      <c r="I1814" s="9">
        <v>0.10501998780879999</v>
      </c>
      <c r="J1814" s="9">
        <v>0.15378685639049999</v>
      </c>
      <c r="K1814" s="9">
        <v>0.19593674198470001</v>
      </c>
      <c r="L1814" s="9">
        <v>0.14722841837969999</v>
      </c>
      <c r="M1814" s="9">
        <v>8.8306796485409997E-2</v>
      </c>
      <c r="N1814" s="9">
        <v>0.1273524604332</v>
      </c>
      <c r="O1814" s="9">
        <v>8.8422186750199999E-2</v>
      </c>
      <c r="P1814" s="9">
        <v>9.2920580101170006E-2</v>
      </c>
      <c r="Q1814" s="9">
        <v>9.6540141280479996E-2</v>
      </c>
      <c r="R1814" s="9">
        <v>9.3731657383500006E-2</v>
      </c>
      <c r="S1814" s="9">
        <v>0.11079941129150001</v>
      </c>
      <c r="T1814" s="9">
        <v>0.17281119828790001</v>
      </c>
      <c r="U1814" s="9">
        <v>0.146606974221</v>
      </c>
      <c r="V1814" s="9">
        <v>4.6638248602490003E-2</v>
      </c>
      <c r="W1814" s="9">
        <v>3.6670679545429997E-2</v>
      </c>
      <c r="X1814" s="9">
        <v>6.957567757225E-2</v>
      </c>
      <c r="Y1814" s="9">
        <v>7.9673140473979998E-2</v>
      </c>
      <c r="Z1814" s="9">
        <v>8.2783018968609998E-2</v>
      </c>
      <c r="AA1814" s="9">
        <v>0.17535441188199999</v>
      </c>
      <c r="AB1814" s="9">
        <v>1.818813025659E-2</v>
      </c>
      <c r="AC1814" s="9">
        <v>9.0885045529429997E-2</v>
      </c>
      <c r="AD1814" s="9">
        <v>7.4890315451059994E-2</v>
      </c>
      <c r="AE1814" s="9">
        <v>0.1628252484887</v>
      </c>
      <c r="AF1814" s="9">
        <v>0.1055325416603</v>
      </c>
      <c r="AG1814" s="9">
        <v>0.1558920219314</v>
      </c>
      <c r="AH1814" s="9">
        <v>0.15847578377429999</v>
      </c>
      <c r="AI1814" s="9">
        <v>8.2554369237990005E-2</v>
      </c>
      <c r="AJ1814" s="9">
        <v>0.1000890871429</v>
      </c>
      <c r="AK1814" s="9">
        <v>3.9643142305969999E-2</v>
      </c>
      <c r="AL1814" s="9">
        <v>0.1344426681226</v>
      </c>
      <c r="AM1814" s="9">
        <v>9.4604485098790006E-2</v>
      </c>
      <c r="AN1814" s="9">
        <v>0.23839096498369999</v>
      </c>
      <c r="AO1814" s="9">
        <v>0.1123859073565</v>
      </c>
      <c r="AP1814" s="9">
        <v>0.1231562072604</v>
      </c>
      <c r="AQ1814" s="9">
        <v>7.4018493563480003E-2</v>
      </c>
      <c r="AR1814" s="9">
        <v>0.11613733821949999</v>
      </c>
      <c r="AS1814" s="9">
        <v>0.11492067757799999</v>
      </c>
      <c r="AT1814" s="9">
        <v>0.105437321481</v>
      </c>
      <c r="AU1814" s="9">
        <v>0.10371734566180001</v>
      </c>
      <c r="AV1814" s="9">
        <v>0.1062962513538</v>
      </c>
      <c r="AW1814" s="9">
        <v>0.1055325416603</v>
      </c>
      <c r="AX1814" s="9">
        <v>0.1778118312569</v>
      </c>
      <c r="AY1814" s="9">
        <v>0.1628252484887</v>
      </c>
      <c r="AZ1814" s="9">
        <v>0.1155538348805</v>
      </c>
    </row>
    <row r="1815" spans="1:52" x14ac:dyDescent="0.35">
      <c r="A1815" t="s">
        <v>831</v>
      </c>
      <c r="B1815" s="9">
        <v>0.1159977624435</v>
      </c>
      <c r="C1815" s="10">
        <v>6.5252020633610006E-2</v>
      </c>
      <c r="D1815" s="11">
        <v>0.1681157891676</v>
      </c>
      <c r="E1815" s="9">
        <v>0.119248072085</v>
      </c>
      <c r="F1815" s="9">
        <v>7.6166808223080001E-2</v>
      </c>
      <c r="G1815" s="9">
        <v>8.1098834335280007E-2</v>
      </c>
      <c r="H1815" s="9">
        <v>7.8687848381880005E-2</v>
      </c>
      <c r="I1815" s="9">
        <v>0.10501998780879999</v>
      </c>
      <c r="J1815" s="9">
        <v>0.15378685639049999</v>
      </c>
      <c r="K1815" s="9">
        <v>0.19593674198470001</v>
      </c>
      <c r="L1815" s="9">
        <v>0.14722841837969999</v>
      </c>
      <c r="M1815" s="9">
        <v>8.8306796485409997E-2</v>
      </c>
      <c r="N1815" s="9">
        <v>0.1273524604332</v>
      </c>
      <c r="O1815" s="9">
        <v>8.8422186750199999E-2</v>
      </c>
      <c r="P1815" s="9">
        <v>9.2920580101170006E-2</v>
      </c>
      <c r="Q1815" s="9">
        <v>9.6540141280479996E-2</v>
      </c>
      <c r="R1815" s="9">
        <v>9.3731657383500006E-2</v>
      </c>
      <c r="S1815" s="9">
        <v>0.11079941129150001</v>
      </c>
      <c r="T1815" s="9">
        <v>0.17281119828790001</v>
      </c>
      <c r="U1815" s="9">
        <v>0.146606974221</v>
      </c>
      <c r="V1815" s="9">
        <v>4.6638248602490003E-2</v>
      </c>
      <c r="W1815" s="9">
        <v>3.6670679545429997E-2</v>
      </c>
      <c r="X1815" s="9">
        <v>6.957567757225E-2</v>
      </c>
      <c r="Y1815" s="9">
        <v>7.9673140473979998E-2</v>
      </c>
      <c r="Z1815" s="9">
        <v>8.2783018968609998E-2</v>
      </c>
      <c r="AA1815" s="9">
        <v>0.17535441188199999</v>
      </c>
      <c r="AB1815" s="9">
        <v>1.818813025659E-2</v>
      </c>
      <c r="AC1815" s="9">
        <v>9.0885045529429997E-2</v>
      </c>
      <c r="AD1815" s="9">
        <v>7.4890315451059994E-2</v>
      </c>
      <c r="AE1815" s="9">
        <v>0.1628252484887</v>
      </c>
      <c r="AF1815" s="9">
        <v>0.1055325416603</v>
      </c>
      <c r="AG1815" s="9">
        <v>0.1558920219314</v>
      </c>
      <c r="AH1815" s="9">
        <v>0.15847578377429999</v>
      </c>
      <c r="AI1815" s="9">
        <v>8.2554369237990005E-2</v>
      </c>
      <c r="AJ1815" s="9">
        <v>0.1000890871429</v>
      </c>
      <c r="AK1815" s="9">
        <v>3.9643142305969999E-2</v>
      </c>
      <c r="AL1815" s="9">
        <v>0.1344426681226</v>
      </c>
      <c r="AM1815" s="9">
        <v>9.4604485098790006E-2</v>
      </c>
      <c r="AN1815" s="9">
        <v>0.23839096498369999</v>
      </c>
      <c r="AO1815" s="9">
        <v>0.1123859073565</v>
      </c>
      <c r="AP1815" s="9">
        <v>0.1231562072604</v>
      </c>
      <c r="AQ1815" s="9">
        <v>7.4018493563480003E-2</v>
      </c>
      <c r="AR1815" s="9">
        <v>0.11613733821949999</v>
      </c>
      <c r="AS1815" s="9">
        <v>0.11492067757799999</v>
      </c>
      <c r="AT1815" s="9">
        <v>0.105437321481</v>
      </c>
      <c r="AU1815" s="9">
        <v>0.10371734566180001</v>
      </c>
      <c r="AV1815" s="9">
        <v>0.1062962513538</v>
      </c>
      <c r="AW1815" s="9">
        <v>0.1055325416603</v>
      </c>
      <c r="AX1815" s="9">
        <v>0.1778118312569</v>
      </c>
      <c r="AY1815" s="9">
        <v>0.1628252484887</v>
      </c>
      <c r="AZ1815" s="9">
        <v>0.1155538348805</v>
      </c>
    </row>
    <row r="1816" spans="1:52" x14ac:dyDescent="0.35">
      <c r="A1816" t="s">
        <v>427</v>
      </c>
      <c r="B1816" s="9">
        <v>3.0580737004359999E-2</v>
      </c>
      <c r="C1816" s="9">
        <v>2.4800014407860001E-2</v>
      </c>
      <c r="D1816" s="9">
        <v>3.6469649880730003E-2</v>
      </c>
      <c r="E1816" s="9">
        <v>4.3421327512500003E-2</v>
      </c>
      <c r="F1816" s="9">
        <v>4.5765541068990001E-2</v>
      </c>
      <c r="G1816" s="9">
        <v>1.400344080393E-2</v>
      </c>
      <c r="H1816" s="9">
        <v>2.9530118045219999E-2</v>
      </c>
      <c r="I1816" s="9">
        <v>4.9816570202080003E-2</v>
      </c>
      <c r="J1816" s="9">
        <v>7.8942316763300005E-3</v>
      </c>
      <c r="K1816" s="9">
        <v>2.1624368074419999E-2</v>
      </c>
      <c r="L1816" s="9">
        <v>2.739119684849E-2</v>
      </c>
      <c r="M1816" s="9">
        <v>3.6826065390740001E-2</v>
      </c>
      <c r="N1816" s="9">
        <v>2.1182302809329999E-2</v>
      </c>
      <c r="O1816" s="9">
        <v>3.9890893993859998E-2</v>
      </c>
      <c r="P1816" s="9">
        <v>2.653027065737E-2</v>
      </c>
      <c r="Q1816" s="9">
        <v>1.8578984516970001E-2</v>
      </c>
      <c r="R1816" s="9">
        <v>2.4748533249360001E-2</v>
      </c>
      <c r="S1816" s="9">
        <v>5.7083437271720001E-2</v>
      </c>
      <c r="T1816" s="9">
        <v>2.5070690171159999E-2</v>
      </c>
      <c r="U1816" s="9">
        <v>3.8598266760279998E-2</v>
      </c>
      <c r="V1816" s="9">
        <v>3.7271813031200002E-2</v>
      </c>
      <c r="W1816" s="9">
        <v>7.5425266569210003E-2</v>
      </c>
      <c r="X1816" s="9">
        <v>8.9749658534750004E-2</v>
      </c>
      <c r="Y1816" s="9">
        <v>5.4466704333419998E-2</v>
      </c>
      <c r="Z1816" s="9">
        <v>4.5494821180630002E-2</v>
      </c>
      <c r="AA1816" s="9">
        <v>7.011141524307E-3</v>
      </c>
      <c r="AB1816" s="9">
        <v>0</v>
      </c>
      <c r="AC1816" s="9">
        <v>2.3120220820410001E-2</v>
      </c>
      <c r="AD1816" s="9">
        <v>5.3058074941719997E-2</v>
      </c>
      <c r="AE1816" s="9">
        <v>1.6407472047809998E-2</v>
      </c>
      <c r="AF1816" s="9">
        <v>2.943144553276E-2</v>
      </c>
      <c r="AG1816" s="9">
        <v>2.5429615454339999E-2</v>
      </c>
      <c r="AH1816" s="9">
        <v>2.6474694589300001E-2</v>
      </c>
      <c r="AI1816" s="9">
        <v>5.0216096073860003E-2</v>
      </c>
      <c r="AJ1816" s="9">
        <v>3.1024370519040001E-2</v>
      </c>
      <c r="AK1816" s="9">
        <v>1.927679470634E-2</v>
      </c>
      <c r="AL1816" s="9">
        <v>1.8412028454070001E-2</v>
      </c>
      <c r="AM1816" s="9">
        <v>2.4283675704719999E-2</v>
      </c>
      <c r="AN1816" s="9">
        <v>0</v>
      </c>
      <c r="AO1816" s="9">
        <v>0</v>
      </c>
      <c r="AP1816" s="9">
        <v>3.4217955588220002E-2</v>
      </c>
      <c r="AQ1816" s="9">
        <v>3.483949680963E-2</v>
      </c>
      <c r="AR1816" s="9">
        <v>3.2622470572810001E-2</v>
      </c>
      <c r="AS1816" s="9">
        <v>1.482499206568E-2</v>
      </c>
      <c r="AT1816" s="9">
        <v>3.5649506866449999E-2</v>
      </c>
      <c r="AU1816" s="9">
        <v>3.4157256696750002E-2</v>
      </c>
      <c r="AV1816" s="9">
        <v>4.313686120172E-2</v>
      </c>
      <c r="AW1816" s="9">
        <v>2.943144553276E-2</v>
      </c>
      <c r="AX1816" s="9">
        <v>2.4735120837959999E-2</v>
      </c>
      <c r="AY1816" s="9">
        <v>1.6407472047809998E-2</v>
      </c>
      <c r="AZ1816" s="9">
        <v>3.2656139700169999E-2</v>
      </c>
    </row>
    <row r="1817" spans="1:52" x14ac:dyDescent="0.35">
      <c r="A1817" t="s">
        <v>391</v>
      </c>
      <c r="B1817" s="9">
        <v>1</v>
      </c>
      <c r="C1817" s="9">
        <v>1</v>
      </c>
      <c r="D1817" s="9">
        <v>1</v>
      </c>
      <c r="E1817" s="9">
        <v>1</v>
      </c>
      <c r="F1817" s="9">
        <v>1</v>
      </c>
      <c r="G1817" s="9">
        <v>1</v>
      </c>
      <c r="H1817" s="9">
        <v>1</v>
      </c>
      <c r="I1817" s="9">
        <v>1</v>
      </c>
      <c r="J1817" s="9">
        <v>1</v>
      </c>
      <c r="K1817" s="9">
        <v>1</v>
      </c>
      <c r="L1817" s="9">
        <v>1</v>
      </c>
      <c r="M1817" s="9">
        <v>1</v>
      </c>
      <c r="N1817" s="9">
        <v>1</v>
      </c>
      <c r="O1817" s="9">
        <v>1</v>
      </c>
      <c r="P1817" s="9">
        <v>1</v>
      </c>
      <c r="Q1817" s="9">
        <v>1</v>
      </c>
      <c r="R1817" s="9">
        <v>1</v>
      </c>
      <c r="S1817" s="9">
        <v>1</v>
      </c>
      <c r="T1817" s="9">
        <v>1</v>
      </c>
      <c r="U1817" s="9">
        <v>1</v>
      </c>
      <c r="V1817" s="9">
        <v>1</v>
      </c>
      <c r="W1817" s="9">
        <v>1</v>
      </c>
      <c r="X1817" s="9">
        <v>1</v>
      </c>
      <c r="Y1817" s="9">
        <v>1</v>
      </c>
      <c r="Z1817" s="9">
        <v>1</v>
      </c>
      <c r="AA1817" s="9">
        <v>1</v>
      </c>
      <c r="AB1817" s="9">
        <v>1</v>
      </c>
      <c r="AC1817" s="9">
        <v>1</v>
      </c>
      <c r="AD1817" s="9">
        <v>1</v>
      </c>
      <c r="AE1817" s="9">
        <v>1</v>
      </c>
      <c r="AF1817" s="9">
        <v>1</v>
      </c>
      <c r="AG1817" s="9">
        <v>1</v>
      </c>
      <c r="AH1817" s="9">
        <v>1</v>
      </c>
      <c r="AI1817" s="9">
        <v>1</v>
      </c>
      <c r="AJ1817" s="9">
        <v>1</v>
      </c>
      <c r="AK1817" s="9">
        <v>1</v>
      </c>
      <c r="AL1817" s="9">
        <v>1</v>
      </c>
      <c r="AM1817" s="9">
        <v>1</v>
      </c>
      <c r="AN1817" s="9">
        <v>1</v>
      </c>
      <c r="AO1817" s="9">
        <v>1</v>
      </c>
      <c r="AP1817" s="9">
        <v>1</v>
      </c>
      <c r="AQ1817" s="9">
        <v>1</v>
      </c>
      <c r="AR1817" s="9">
        <v>1</v>
      </c>
      <c r="AS1817" s="9">
        <v>1</v>
      </c>
      <c r="AT1817" s="9">
        <v>1</v>
      </c>
      <c r="AU1817" s="9">
        <v>1</v>
      </c>
      <c r="AV1817" s="9">
        <v>1</v>
      </c>
      <c r="AW1817" s="9">
        <v>1</v>
      </c>
      <c r="AX1817" s="9">
        <v>1</v>
      </c>
      <c r="AY1817" s="9">
        <v>1</v>
      </c>
      <c r="AZ1817" s="9">
        <v>1</v>
      </c>
    </row>
    <row r="1818" spans="1:52" x14ac:dyDescent="0.35">
      <c r="A1818" t="s">
        <v>341</v>
      </c>
      <c r="B1818" s="6">
        <v>715</v>
      </c>
      <c r="C1818" s="6">
        <v>347</v>
      </c>
      <c r="D1818" s="6">
        <v>363</v>
      </c>
      <c r="E1818" s="6">
        <v>112</v>
      </c>
      <c r="F1818" s="6">
        <v>109</v>
      </c>
      <c r="G1818" s="6">
        <v>173</v>
      </c>
      <c r="H1818" s="6">
        <v>282</v>
      </c>
      <c r="I1818" s="6">
        <v>118</v>
      </c>
      <c r="J1818" s="6">
        <v>78</v>
      </c>
      <c r="K1818" s="6">
        <v>125</v>
      </c>
      <c r="L1818" s="6">
        <v>206</v>
      </c>
      <c r="M1818" s="6">
        <v>130</v>
      </c>
      <c r="N1818" s="6">
        <v>204</v>
      </c>
      <c r="O1818" s="6">
        <v>175</v>
      </c>
      <c r="P1818" s="6">
        <v>278</v>
      </c>
      <c r="Q1818" s="6">
        <v>115</v>
      </c>
      <c r="R1818" s="6">
        <v>393</v>
      </c>
      <c r="S1818" s="6">
        <v>140</v>
      </c>
      <c r="T1818" s="6">
        <v>182</v>
      </c>
      <c r="U1818" s="6">
        <v>322</v>
      </c>
      <c r="V1818" s="6">
        <v>61</v>
      </c>
      <c r="W1818" s="6">
        <v>59</v>
      </c>
      <c r="X1818" s="6">
        <v>30</v>
      </c>
      <c r="Y1818" s="6">
        <v>91</v>
      </c>
      <c r="Z1818" s="6">
        <v>61</v>
      </c>
      <c r="AA1818" s="6">
        <v>112</v>
      </c>
      <c r="AB1818" s="6">
        <v>48</v>
      </c>
      <c r="AC1818" s="6">
        <v>57</v>
      </c>
      <c r="AD1818" s="6">
        <v>90</v>
      </c>
      <c r="AE1818" s="6">
        <v>69</v>
      </c>
      <c r="AF1818" s="6">
        <v>79</v>
      </c>
      <c r="AG1818" s="6">
        <v>18</v>
      </c>
      <c r="AH1818" s="6">
        <v>40</v>
      </c>
      <c r="AI1818" s="6">
        <v>232</v>
      </c>
      <c r="AJ1818" s="6">
        <v>200</v>
      </c>
      <c r="AK1818" s="6">
        <v>82</v>
      </c>
      <c r="AL1818" s="6">
        <v>181</v>
      </c>
      <c r="AM1818" s="6">
        <v>110</v>
      </c>
      <c r="AN1818" s="6">
        <v>17</v>
      </c>
      <c r="AO1818" s="6">
        <v>11</v>
      </c>
      <c r="AP1818" s="6">
        <v>385</v>
      </c>
      <c r="AQ1818" s="6">
        <v>304</v>
      </c>
      <c r="AR1818" s="6">
        <v>630</v>
      </c>
      <c r="AS1818" s="6">
        <v>85</v>
      </c>
      <c r="AT1818" s="6">
        <v>435</v>
      </c>
      <c r="AU1818" s="6">
        <v>473</v>
      </c>
      <c r="AV1818" s="6">
        <v>53</v>
      </c>
      <c r="AW1818" s="6">
        <v>79</v>
      </c>
      <c r="AX1818" s="6">
        <v>46</v>
      </c>
      <c r="AY1818" s="6">
        <v>69</v>
      </c>
      <c r="AZ1818" s="6">
        <v>626</v>
      </c>
    </row>
    <row r="1819" spans="1:52" x14ac:dyDescent="0.35">
      <c r="A1819" t="s">
        <v>859</v>
      </c>
    </row>
    <row r="1820" spans="1:52" x14ac:dyDescent="0.35">
      <c r="A1820" t="s">
        <v>343</v>
      </c>
    </row>
    <row r="1824" spans="1:52" x14ac:dyDescent="0.35">
      <c r="A1824" s="3" t="s">
        <v>337</v>
      </c>
    </row>
    <row r="1825" spans="1:52" x14ac:dyDescent="0.35">
      <c r="A1825" t="s">
        <v>174</v>
      </c>
    </row>
    <row r="1826" spans="1:52" ht="130.5" x14ac:dyDescent="0.35">
      <c r="A1826" s="4" t="s">
        <v>393</v>
      </c>
      <c r="B1826" s="4" t="s">
        <v>344</v>
      </c>
      <c r="C1826" s="4" t="s">
        <v>345</v>
      </c>
      <c r="D1826" s="4" t="s">
        <v>346</v>
      </c>
      <c r="E1826" s="4" t="s">
        <v>347</v>
      </c>
      <c r="F1826" s="4" t="s">
        <v>348</v>
      </c>
      <c r="G1826" s="4" t="s">
        <v>349</v>
      </c>
      <c r="H1826" s="4" t="s">
        <v>350</v>
      </c>
      <c r="I1826" s="4" t="s">
        <v>351</v>
      </c>
      <c r="J1826" s="4" t="s">
        <v>352</v>
      </c>
      <c r="K1826" s="4" t="s">
        <v>353</v>
      </c>
      <c r="L1826" s="4" t="s">
        <v>354</v>
      </c>
      <c r="M1826" s="4" t="s">
        <v>355</v>
      </c>
      <c r="N1826" s="4" t="s">
        <v>356</v>
      </c>
      <c r="O1826" s="4" t="s">
        <v>357</v>
      </c>
      <c r="P1826" s="4" t="s">
        <v>358</v>
      </c>
      <c r="Q1826" s="4" t="s">
        <v>359</v>
      </c>
      <c r="R1826" s="4" t="s">
        <v>360</v>
      </c>
      <c r="S1826" s="4" t="s">
        <v>361</v>
      </c>
      <c r="T1826" s="4" t="s">
        <v>362</v>
      </c>
      <c r="U1826" s="4" t="s">
        <v>363</v>
      </c>
      <c r="V1826" s="4" t="s">
        <v>364</v>
      </c>
      <c r="W1826" s="4" t="s">
        <v>365</v>
      </c>
      <c r="X1826" s="4" t="s">
        <v>366</v>
      </c>
      <c r="Y1826" s="4" t="s">
        <v>367</v>
      </c>
      <c r="Z1826" s="4" t="s">
        <v>368</v>
      </c>
      <c r="AA1826" s="4" t="s">
        <v>369</v>
      </c>
      <c r="AB1826" s="4" t="s">
        <v>370</v>
      </c>
      <c r="AC1826" s="4" t="s">
        <v>371</v>
      </c>
      <c r="AD1826" s="4" t="s">
        <v>372</v>
      </c>
      <c r="AE1826" s="4" t="s">
        <v>373</v>
      </c>
      <c r="AF1826" s="4" t="s">
        <v>374</v>
      </c>
      <c r="AG1826" s="4" t="s">
        <v>375</v>
      </c>
      <c r="AH1826" s="4" t="s">
        <v>376</v>
      </c>
      <c r="AI1826" s="4" t="s">
        <v>377</v>
      </c>
      <c r="AJ1826" s="4" t="s">
        <v>378</v>
      </c>
      <c r="AK1826" s="4" t="s">
        <v>379</v>
      </c>
      <c r="AL1826" s="4" t="s">
        <v>380</v>
      </c>
      <c r="AM1826" s="4" t="s">
        <v>381</v>
      </c>
      <c r="AN1826" s="4" t="s">
        <v>382</v>
      </c>
      <c r="AO1826" s="4" t="s">
        <v>383</v>
      </c>
      <c r="AP1826" s="4" t="s">
        <v>384</v>
      </c>
      <c r="AQ1826" s="4" t="s">
        <v>385</v>
      </c>
      <c r="AR1826" s="4" t="s">
        <v>386</v>
      </c>
      <c r="AS1826" s="4" t="s">
        <v>387</v>
      </c>
      <c r="AT1826" s="4" t="s">
        <v>182</v>
      </c>
      <c r="AU1826" s="4" t="s">
        <v>388</v>
      </c>
      <c r="AV1826" s="4" t="s">
        <v>298</v>
      </c>
      <c r="AW1826" s="4" t="s">
        <v>389</v>
      </c>
      <c r="AX1826" s="4" t="s">
        <v>299</v>
      </c>
      <c r="AY1826" s="4" t="s">
        <v>390</v>
      </c>
      <c r="AZ1826" s="4" t="s">
        <v>391</v>
      </c>
    </row>
    <row r="1827" spans="1:52" x14ac:dyDescent="0.35">
      <c r="A1827" t="s">
        <v>394</v>
      </c>
    </row>
    <row r="1828" spans="1:52" x14ac:dyDescent="0.35">
      <c r="A1828" t="s">
        <v>395</v>
      </c>
    </row>
    <row r="1829" spans="1:52" x14ac:dyDescent="0.35">
      <c r="A1829" t="s">
        <v>680</v>
      </c>
    </row>
    <row r="1830" spans="1:52" x14ac:dyDescent="0.35">
      <c r="A1830" t="s">
        <v>391</v>
      </c>
    </row>
    <row r="1831" spans="1:52" x14ac:dyDescent="0.35">
      <c r="A1831" t="s">
        <v>341</v>
      </c>
      <c r="B1831" s="6">
        <v>0</v>
      </c>
      <c r="C1831" s="6">
        <v>0</v>
      </c>
      <c r="D1831" s="6">
        <v>0</v>
      </c>
      <c r="E1831" s="6">
        <v>0</v>
      </c>
      <c r="F1831" s="6">
        <v>0</v>
      </c>
      <c r="G1831" s="6">
        <v>0</v>
      </c>
      <c r="H1831" s="6">
        <v>0</v>
      </c>
      <c r="I1831" s="6">
        <v>0</v>
      </c>
      <c r="J1831" s="6">
        <v>0</v>
      </c>
      <c r="K1831" s="6">
        <v>0</v>
      </c>
      <c r="L1831" s="6">
        <v>0</v>
      </c>
      <c r="M1831" s="6">
        <v>0</v>
      </c>
      <c r="N1831" s="6">
        <v>0</v>
      </c>
      <c r="O1831" s="6">
        <v>0</v>
      </c>
      <c r="P1831" s="6">
        <v>0</v>
      </c>
      <c r="Q1831" s="6">
        <v>0</v>
      </c>
      <c r="R1831" s="6">
        <v>0</v>
      </c>
      <c r="S1831" s="6">
        <v>0</v>
      </c>
      <c r="T1831" s="6">
        <v>0</v>
      </c>
      <c r="U1831" s="6">
        <v>0</v>
      </c>
      <c r="V1831" s="6">
        <v>0</v>
      </c>
      <c r="W1831" s="6">
        <v>0</v>
      </c>
      <c r="X1831" s="6">
        <v>0</v>
      </c>
      <c r="Y1831" s="6">
        <v>0</v>
      </c>
      <c r="Z1831" s="6">
        <v>0</v>
      </c>
      <c r="AA1831" s="6">
        <v>0</v>
      </c>
      <c r="AB1831" s="6">
        <v>0</v>
      </c>
      <c r="AC1831" s="6">
        <v>0</v>
      </c>
      <c r="AD1831" s="6">
        <v>0</v>
      </c>
      <c r="AE1831" s="6">
        <v>0</v>
      </c>
      <c r="AF1831" s="6">
        <v>0</v>
      </c>
      <c r="AG1831" s="6">
        <v>0</v>
      </c>
      <c r="AH1831" s="6">
        <v>0</v>
      </c>
      <c r="AI1831" s="6">
        <v>0</v>
      </c>
      <c r="AJ1831" s="6">
        <v>0</v>
      </c>
      <c r="AK1831" s="6">
        <v>0</v>
      </c>
      <c r="AL1831" s="6">
        <v>0</v>
      </c>
      <c r="AM1831" s="6">
        <v>0</v>
      </c>
      <c r="AN1831" s="6">
        <v>0</v>
      </c>
      <c r="AO1831" s="6">
        <v>0</v>
      </c>
      <c r="AP1831" s="6">
        <v>0</v>
      </c>
      <c r="AQ1831" s="6">
        <v>0</v>
      </c>
      <c r="AR1831" s="6">
        <v>0</v>
      </c>
      <c r="AS1831" s="6">
        <v>0</v>
      </c>
      <c r="AT1831" s="6">
        <v>0</v>
      </c>
      <c r="AU1831" s="6">
        <v>0</v>
      </c>
      <c r="AV1831" s="6">
        <v>0</v>
      </c>
      <c r="AW1831" s="6">
        <v>0</v>
      </c>
      <c r="AX1831" s="6">
        <v>0</v>
      </c>
      <c r="AY1831" s="6">
        <v>0</v>
      </c>
      <c r="AZ1831" s="6">
        <v>0</v>
      </c>
    </row>
    <row r="1832" spans="1:52" x14ac:dyDescent="0.35">
      <c r="A1832" t="s">
        <v>860</v>
      </c>
    </row>
    <row r="1833" spans="1:52" x14ac:dyDescent="0.35">
      <c r="A1833" t="s">
        <v>343</v>
      </c>
    </row>
    <row r="1837" spans="1:52" x14ac:dyDescent="0.35">
      <c r="A1837" s="3" t="s">
        <v>337</v>
      </c>
    </row>
    <row r="1838" spans="1:52" x14ac:dyDescent="0.35">
      <c r="A1838" t="s">
        <v>176</v>
      </c>
    </row>
    <row r="1839" spans="1:52" ht="130.5" x14ac:dyDescent="0.35">
      <c r="A1839" s="4" t="s">
        <v>393</v>
      </c>
      <c r="B1839" s="4" t="s">
        <v>344</v>
      </c>
      <c r="C1839" s="4" t="s">
        <v>345</v>
      </c>
      <c r="D1839" s="4" t="s">
        <v>346</v>
      </c>
      <c r="E1839" s="4" t="s">
        <v>347</v>
      </c>
      <c r="F1839" s="4" t="s">
        <v>348</v>
      </c>
      <c r="G1839" s="4" t="s">
        <v>349</v>
      </c>
      <c r="H1839" s="4" t="s">
        <v>350</v>
      </c>
      <c r="I1839" s="4" t="s">
        <v>351</v>
      </c>
      <c r="J1839" s="4" t="s">
        <v>352</v>
      </c>
      <c r="K1839" s="4" t="s">
        <v>353</v>
      </c>
      <c r="L1839" s="4" t="s">
        <v>354</v>
      </c>
      <c r="M1839" s="4" t="s">
        <v>355</v>
      </c>
      <c r="N1839" s="4" t="s">
        <v>356</v>
      </c>
      <c r="O1839" s="4" t="s">
        <v>357</v>
      </c>
      <c r="P1839" s="4" t="s">
        <v>358</v>
      </c>
      <c r="Q1839" s="4" t="s">
        <v>359</v>
      </c>
      <c r="R1839" s="4" t="s">
        <v>360</v>
      </c>
      <c r="S1839" s="4" t="s">
        <v>361</v>
      </c>
      <c r="T1839" s="4" t="s">
        <v>362</v>
      </c>
      <c r="U1839" s="4" t="s">
        <v>363</v>
      </c>
      <c r="V1839" s="4" t="s">
        <v>364</v>
      </c>
      <c r="W1839" s="4" t="s">
        <v>365</v>
      </c>
      <c r="X1839" s="4" t="s">
        <v>366</v>
      </c>
      <c r="Y1839" s="4" t="s">
        <v>367</v>
      </c>
      <c r="Z1839" s="4" t="s">
        <v>368</v>
      </c>
      <c r="AA1839" s="4" t="s">
        <v>369</v>
      </c>
      <c r="AB1839" s="4" t="s">
        <v>370</v>
      </c>
      <c r="AC1839" s="4" t="s">
        <v>371</v>
      </c>
      <c r="AD1839" s="4" t="s">
        <v>372</v>
      </c>
      <c r="AE1839" s="4" t="s">
        <v>373</v>
      </c>
      <c r="AF1839" s="4" t="s">
        <v>374</v>
      </c>
      <c r="AG1839" s="4" t="s">
        <v>375</v>
      </c>
      <c r="AH1839" s="4" t="s">
        <v>376</v>
      </c>
      <c r="AI1839" s="4" t="s">
        <v>377</v>
      </c>
      <c r="AJ1839" s="4" t="s">
        <v>378</v>
      </c>
      <c r="AK1839" s="4" t="s">
        <v>379</v>
      </c>
      <c r="AL1839" s="4" t="s">
        <v>380</v>
      </c>
      <c r="AM1839" s="4" t="s">
        <v>381</v>
      </c>
      <c r="AN1839" s="4" t="s">
        <v>382</v>
      </c>
      <c r="AO1839" s="4" t="s">
        <v>383</v>
      </c>
      <c r="AP1839" s="4" t="s">
        <v>384</v>
      </c>
      <c r="AQ1839" s="4" t="s">
        <v>385</v>
      </c>
      <c r="AR1839" s="4" t="s">
        <v>386</v>
      </c>
      <c r="AS1839" s="4" t="s">
        <v>387</v>
      </c>
      <c r="AT1839" s="4" t="s">
        <v>182</v>
      </c>
      <c r="AU1839" s="4" t="s">
        <v>388</v>
      </c>
      <c r="AV1839" s="4" t="s">
        <v>298</v>
      </c>
      <c r="AW1839" s="4" t="s">
        <v>389</v>
      </c>
      <c r="AX1839" s="4" t="s">
        <v>299</v>
      </c>
      <c r="AY1839" s="4" t="s">
        <v>390</v>
      </c>
      <c r="AZ1839" s="4" t="s">
        <v>391</v>
      </c>
    </row>
    <row r="1840" spans="1:52" x14ac:dyDescent="0.35">
      <c r="A1840" t="s">
        <v>861</v>
      </c>
    </row>
    <row r="1841" spans="1:52" x14ac:dyDescent="0.35">
      <c r="A1841" t="s">
        <v>862</v>
      </c>
    </row>
    <row r="1842" spans="1:52" x14ac:dyDescent="0.35">
      <c r="A1842" t="s">
        <v>863</v>
      </c>
    </row>
    <row r="1843" spans="1:52" x14ac:dyDescent="0.35">
      <c r="A1843" t="s">
        <v>864</v>
      </c>
    </row>
    <row r="1844" spans="1:52" x14ac:dyDescent="0.35">
      <c r="A1844" t="s">
        <v>865</v>
      </c>
    </row>
    <row r="1845" spans="1:52" x14ac:dyDescent="0.35">
      <c r="A1845" t="s">
        <v>866</v>
      </c>
    </row>
    <row r="1846" spans="1:52" x14ac:dyDescent="0.35">
      <c r="A1846" t="s">
        <v>867</v>
      </c>
    </row>
    <row r="1847" spans="1:52" x14ac:dyDescent="0.35">
      <c r="A1847" t="s">
        <v>391</v>
      </c>
    </row>
    <row r="1848" spans="1:52" x14ac:dyDescent="0.35">
      <c r="A1848" t="s">
        <v>341</v>
      </c>
      <c r="B1848" s="6">
        <v>0</v>
      </c>
      <c r="C1848" s="6">
        <v>0</v>
      </c>
      <c r="D1848" s="6">
        <v>0</v>
      </c>
      <c r="E1848" s="6">
        <v>0</v>
      </c>
      <c r="F1848" s="6">
        <v>0</v>
      </c>
      <c r="G1848" s="6">
        <v>0</v>
      </c>
      <c r="H1848" s="6">
        <v>0</v>
      </c>
      <c r="I1848" s="6">
        <v>0</v>
      </c>
      <c r="J1848" s="6">
        <v>0</v>
      </c>
      <c r="K1848" s="6">
        <v>0</v>
      </c>
      <c r="L1848" s="6">
        <v>0</v>
      </c>
      <c r="M1848" s="6">
        <v>0</v>
      </c>
      <c r="N1848" s="6">
        <v>0</v>
      </c>
      <c r="O1848" s="6">
        <v>0</v>
      </c>
      <c r="P1848" s="6">
        <v>0</v>
      </c>
      <c r="Q1848" s="6">
        <v>0</v>
      </c>
      <c r="R1848" s="6">
        <v>0</v>
      </c>
      <c r="S1848" s="6">
        <v>0</v>
      </c>
      <c r="T1848" s="6">
        <v>0</v>
      </c>
      <c r="U1848" s="6">
        <v>0</v>
      </c>
      <c r="V1848" s="6">
        <v>0</v>
      </c>
      <c r="W1848" s="6">
        <v>0</v>
      </c>
      <c r="X1848" s="6">
        <v>0</v>
      </c>
      <c r="Y1848" s="6">
        <v>0</v>
      </c>
      <c r="Z1848" s="6">
        <v>0</v>
      </c>
      <c r="AA1848" s="6">
        <v>0</v>
      </c>
      <c r="AB1848" s="6">
        <v>0</v>
      </c>
      <c r="AC1848" s="6">
        <v>0</v>
      </c>
      <c r="AD1848" s="6">
        <v>0</v>
      </c>
      <c r="AE1848" s="6">
        <v>0</v>
      </c>
      <c r="AF1848" s="6">
        <v>0</v>
      </c>
      <c r="AG1848" s="6">
        <v>0</v>
      </c>
      <c r="AH1848" s="6">
        <v>0</v>
      </c>
      <c r="AI1848" s="6">
        <v>0</v>
      </c>
      <c r="AJ1848" s="6">
        <v>0</v>
      </c>
      <c r="AK1848" s="6">
        <v>0</v>
      </c>
      <c r="AL1848" s="6">
        <v>0</v>
      </c>
      <c r="AM1848" s="6">
        <v>0</v>
      </c>
      <c r="AN1848" s="6">
        <v>0</v>
      </c>
      <c r="AO1848" s="6">
        <v>0</v>
      </c>
      <c r="AP1848" s="6">
        <v>0</v>
      </c>
      <c r="AQ1848" s="6">
        <v>0</v>
      </c>
      <c r="AR1848" s="6">
        <v>0</v>
      </c>
      <c r="AS1848" s="6">
        <v>0</v>
      </c>
      <c r="AT1848" s="6">
        <v>0</v>
      </c>
      <c r="AU1848" s="6">
        <v>0</v>
      </c>
      <c r="AV1848" s="6">
        <v>0</v>
      </c>
      <c r="AW1848" s="6">
        <v>0</v>
      </c>
      <c r="AX1848" s="6">
        <v>0</v>
      </c>
      <c r="AY1848" s="6">
        <v>0</v>
      </c>
      <c r="AZ1848" s="6">
        <v>0</v>
      </c>
    </row>
    <row r="1849" spans="1:52" x14ac:dyDescent="0.35">
      <c r="A1849" t="s">
        <v>860</v>
      </c>
    </row>
    <row r="1850" spans="1:52" x14ac:dyDescent="0.35">
      <c r="A1850" t="s">
        <v>343</v>
      </c>
    </row>
    <row r="1854" spans="1:52" x14ac:dyDescent="0.35">
      <c r="A1854" s="3" t="s">
        <v>337</v>
      </c>
    </row>
    <row r="1855" spans="1:52" x14ac:dyDescent="0.35">
      <c r="A1855" t="s">
        <v>177</v>
      </c>
    </row>
    <row r="1856" spans="1:52" ht="130.5" x14ac:dyDescent="0.35">
      <c r="A1856" s="4" t="s">
        <v>393</v>
      </c>
      <c r="B1856" s="4" t="s">
        <v>344</v>
      </c>
      <c r="C1856" s="4" t="s">
        <v>345</v>
      </c>
      <c r="D1856" s="4" t="s">
        <v>346</v>
      </c>
      <c r="E1856" s="4" t="s">
        <v>347</v>
      </c>
      <c r="F1856" s="4" t="s">
        <v>348</v>
      </c>
      <c r="G1856" s="4" t="s">
        <v>349</v>
      </c>
      <c r="H1856" s="4" t="s">
        <v>350</v>
      </c>
      <c r="I1856" s="4" t="s">
        <v>351</v>
      </c>
      <c r="J1856" s="4" t="s">
        <v>352</v>
      </c>
      <c r="K1856" s="4" t="s">
        <v>353</v>
      </c>
      <c r="L1856" s="4" t="s">
        <v>354</v>
      </c>
      <c r="M1856" s="4" t="s">
        <v>355</v>
      </c>
      <c r="N1856" s="4" t="s">
        <v>356</v>
      </c>
      <c r="O1856" s="4" t="s">
        <v>357</v>
      </c>
      <c r="P1856" s="4" t="s">
        <v>358</v>
      </c>
      <c r="Q1856" s="4" t="s">
        <v>359</v>
      </c>
      <c r="R1856" s="4" t="s">
        <v>360</v>
      </c>
      <c r="S1856" s="4" t="s">
        <v>361</v>
      </c>
      <c r="T1856" s="4" t="s">
        <v>362</v>
      </c>
      <c r="U1856" s="4" t="s">
        <v>363</v>
      </c>
      <c r="V1856" s="4" t="s">
        <v>364</v>
      </c>
      <c r="W1856" s="4" t="s">
        <v>365</v>
      </c>
      <c r="X1856" s="4" t="s">
        <v>366</v>
      </c>
      <c r="Y1856" s="4" t="s">
        <v>367</v>
      </c>
      <c r="Z1856" s="4" t="s">
        <v>368</v>
      </c>
      <c r="AA1856" s="4" t="s">
        <v>369</v>
      </c>
      <c r="AB1856" s="4" t="s">
        <v>370</v>
      </c>
      <c r="AC1856" s="4" t="s">
        <v>371</v>
      </c>
      <c r="AD1856" s="4" t="s">
        <v>372</v>
      </c>
      <c r="AE1856" s="4" t="s">
        <v>373</v>
      </c>
      <c r="AF1856" s="4" t="s">
        <v>374</v>
      </c>
      <c r="AG1856" s="4" t="s">
        <v>375</v>
      </c>
      <c r="AH1856" s="4" t="s">
        <v>376</v>
      </c>
      <c r="AI1856" s="4" t="s">
        <v>377</v>
      </c>
      <c r="AJ1856" s="4" t="s">
        <v>378</v>
      </c>
      <c r="AK1856" s="4" t="s">
        <v>379</v>
      </c>
      <c r="AL1856" s="4" t="s">
        <v>380</v>
      </c>
      <c r="AM1856" s="4" t="s">
        <v>381</v>
      </c>
      <c r="AN1856" s="4" t="s">
        <v>382</v>
      </c>
      <c r="AO1856" s="4" t="s">
        <v>383</v>
      </c>
      <c r="AP1856" s="4" t="s">
        <v>384</v>
      </c>
      <c r="AQ1856" s="4" t="s">
        <v>385</v>
      </c>
      <c r="AR1856" s="4" t="s">
        <v>386</v>
      </c>
      <c r="AS1856" s="4" t="s">
        <v>387</v>
      </c>
      <c r="AT1856" s="4" t="s">
        <v>182</v>
      </c>
      <c r="AU1856" s="4" t="s">
        <v>388</v>
      </c>
      <c r="AV1856" s="4" t="s">
        <v>298</v>
      </c>
      <c r="AW1856" s="4" t="s">
        <v>389</v>
      </c>
      <c r="AX1856" s="4" t="s">
        <v>299</v>
      </c>
      <c r="AY1856" s="4" t="s">
        <v>390</v>
      </c>
      <c r="AZ1856" s="4" t="s">
        <v>391</v>
      </c>
    </row>
    <row r="1857" spans="1:52" x14ac:dyDescent="0.35">
      <c r="A1857" t="s">
        <v>868</v>
      </c>
      <c r="B1857" s="9">
        <v>2.6861197346050001E-2</v>
      </c>
      <c r="C1857" s="9">
        <v>1.7918900454670001E-2</v>
      </c>
      <c r="D1857" s="9">
        <v>3.3813372659619999E-2</v>
      </c>
      <c r="E1857" s="9">
        <v>2.9447471931389999E-2</v>
      </c>
      <c r="F1857" s="9">
        <v>1.936197099261E-2</v>
      </c>
      <c r="G1857" s="9">
        <v>3.8750269958779997E-2</v>
      </c>
      <c r="H1857" s="9">
        <v>2.869164070401E-2</v>
      </c>
      <c r="I1857" s="9">
        <v>4.935458312616E-2</v>
      </c>
      <c r="J1857" s="9">
        <v>2.1182367060860002E-2</v>
      </c>
      <c r="K1857" s="10">
        <v>8.9677898861420004E-3</v>
      </c>
      <c r="L1857" s="9">
        <v>2.1129399996059998E-2</v>
      </c>
      <c r="M1857" s="9">
        <v>2.1586449921710001E-2</v>
      </c>
      <c r="N1857" s="9">
        <v>3.2626834774020001E-2</v>
      </c>
      <c r="O1857" s="9">
        <v>2.8911190794019999E-2</v>
      </c>
      <c r="P1857" s="9">
        <v>2.063573843018E-2</v>
      </c>
      <c r="Q1857" s="9">
        <v>2.1874238403979999E-2</v>
      </c>
      <c r="R1857" s="9">
        <v>2.1001339295809999E-2</v>
      </c>
      <c r="S1857" s="9">
        <v>3.0769417524929999E-2</v>
      </c>
      <c r="T1857" s="9">
        <v>3.2377491593890001E-2</v>
      </c>
      <c r="U1857" s="9">
        <v>3.1812885513959999E-2</v>
      </c>
      <c r="V1857" s="9">
        <v>3.2905883842169997E-2</v>
      </c>
      <c r="W1857" s="9">
        <v>2.2840416589669999E-2</v>
      </c>
      <c r="X1857" s="9">
        <v>0</v>
      </c>
      <c r="Y1857" s="9">
        <v>2.7292970040439998E-2</v>
      </c>
      <c r="Z1857" s="9">
        <v>4.4696198519959998E-2</v>
      </c>
      <c r="AA1857" s="9">
        <v>8.1661082230049999E-3</v>
      </c>
      <c r="AB1857" s="9">
        <v>0</v>
      </c>
      <c r="AC1857" s="9">
        <v>7.8697301377370008E-3</v>
      </c>
      <c r="AD1857" s="9">
        <v>3.1549282488419997E-2</v>
      </c>
      <c r="AE1857" s="9">
        <v>1.922519175476E-2</v>
      </c>
      <c r="AF1857" s="9">
        <v>1.339138254026E-2</v>
      </c>
      <c r="AG1857" s="9">
        <v>1.783263463267E-2</v>
      </c>
      <c r="AH1857" s="9">
        <v>5.675171518371E-2</v>
      </c>
      <c r="AI1857" s="9">
        <v>1.6253528661089998E-2</v>
      </c>
      <c r="AJ1857" s="9">
        <v>1.335134355583E-2</v>
      </c>
      <c r="AK1857" s="9">
        <v>2.0639771732940002E-2</v>
      </c>
      <c r="AL1857" s="9">
        <v>2.006143228309E-2</v>
      </c>
      <c r="AM1857" s="9">
        <v>3.5199889394340003E-2</v>
      </c>
      <c r="AN1857" s="9">
        <v>1.7305571894949998E-2</v>
      </c>
      <c r="AO1857" s="11">
        <v>0.14300572302280001</v>
      </c>
      <c r="AP1857" s="9">
        <v>2.0254710964850001E-2</v>
      </c>
      <c r="AQ1857" s="9">
        <v>1.39231236509E-2</v>
      </c>
      <c r="AR1857" s="9">
        <v>2.3545938333259998E-2</v>
      </c>
      <c r="AS1857" s="9">
        <v>3.8390727634030002E-2</v>
      </c>
      <c r="AT1857" s="9">
        <v>2.296507712517E-2</v>
      </c>
      <c r="AU1857" s="9">
        <v>2.1507979956679999E-2</v>
      </c>
      <c r="AV1857" s="9">
        <v>1.8314253790240001E-2</v>
      </c>
      <c r="AW1857" s="9">
        <v>1.339138254026E-2</v>
      </c>
      <c r="AX1857" s="9">
        <v>2.5992026707500001E-2</v>
      </c>
      <c r="AY1857" s="9">
        <v>1.922519175476E-2</v>
      </c>
      <c r="AZ1857" s="9">
        <v>2.3568963631279999E-2</v>
      </c>
    </row>
    <row r="1858" spans="1:52" x14ac:dyDescent="0.35">
      <c r="A1858" t="s">
        <v>869</v>
      </c>
      <c r="B1858" s="9">
        <v>0.1972576700866</v>
      </c>
      <c r="C1858" s="10">
        <v>0.1508975169317</v>
      </c>
      <c r="D1858" s="11">
        <v>0.2410487122809</v>
      </c>
      <c r="E1858" s="9">
        <v>0.1624653565401</v>
      </c>
      <c r="F1858" s="10">
        <v>0.13425042136830001</v>
      </c>
      <c r="G1858" s="9">
        <v>0.2061302469197</v>
      </c>
      <c r="H1858" s="9">
        <v>0.16883906849399999</v>
      </c>
      <c r="I1858" s="11">
        <v>0.29317330606879999</v>
      </c>
      <c r="J1858" s="11">
        <v>0.27232820404980002</v>
      </c>
      <c r="K1858" s="10">
        <v>0.13550107667450001</v>
      </c>
      <c r="L1858" s="9">
        <v>0.20874949779839999</v>
      </c>
      <c r="M1858" s="9">
        <v>0.14320338982559999</v>
      </c>
      <c r="N1858" s="9">
        <v>0.1960405229635</v>
      </c>
      <c r="O1858" s="9">
        <v>0.22599665021740001</v>
      </c>
      <c r="P1858" s="10">
        <v>0.10096380803299999</v>
      </c>
      <c r="Q1858" s="9">
        <v>0.2296371395224</v>
      </c>
      <c r="R1858" s="10">
        <v>0.13894772597480001</v>
      </c>
      <c r="S1858" s="11">
        <v>0.25772955000350001</v>
      </c>
      <c r="T1858" s="11">
        <v>0.24047107826129999</v>
      </c>
      <c r="U1858" s="11">
        <v>0.2465306486903</v>
      </c>
      <c r="V1858" s="9">
        <v>0.1473007170351</v>
      </c>
      <c r="W1858" s="10">
        <v>7.3147066691979998E-2</v>
      </c>
      <c r="X1858" s="9">
        <v>0.1089091314168</v>
      </c>
      <c r="Y1858" s="9">
        <v>0.1179796011473</v>
      </c>
      <c r="Z1858" s="9">
        <v>0.16729207311229999</v>
      </c>
      <c r="AA1858" s="9">
        <v>0.21430615248170001</v>
      </c>
      <c r="AB1858" s="9">
        <v>0.16698715606190001</v>
      </c>
      <c r="AC1858" s="9">
        <v>0.15889092436230001</v>
      </c>
      <c r="AD1858" s="9">
        <v>0.10157760566559999</v>
      </c>
      <c r="AE1858" s="9">
        <v>0.1335154017795</v>
      </c>
      <c r="AF1858" s="9">
        <v>0.20591981278390001</v>
      </c>
      <c r="AG1858" s="9">
        <v>9.8510540280780004E-2</v>
      </c>
      <c r="AH1858" s="9">
        <v>0.1703376756811</v>
      </c>
      <c r="AI1858" s="10">
        <v>0.10862816129199999</v>
      </c>
      <c r="AJ1858" s="9">
        <v>0.17936214475670001</v>
      </c>
      <c r="AK1858" s="9">
        <v>0.1810648244326</v>
      </c>
      <c r="AL1858" s="9">
        <v>0.2055840361689</v>
      </c>
      <c r="AM1858" s="11">
        <v>0.2739818433415</v>
      </c>
      <c r="AN1858" s="9">
        <v>9.5485322585999996E-2</v>
      </c>
      <c r="AO1858" s="9">
        <v>0.1832790677119</v>
      </c>
      <c r="AP1858" s="10">
        <v>0.15760409285400001</v>
      </c>
      <c r="AQ1858" s="10">
        <v>0.13413259099309999</v>
      </c>
      <c r="AR1858" s="10">
        <v>0.16975612980980001</v>
      </c>
      <c r="AS1858" s="11">
        <v>0.29290022482049999</v>
      </c>
      <c r="AT1858" s="10">
        <v>0.16853283830650001</v>
      </c>
      <c r="AU1858" s="10">
        <v>0.1635347800801</v>
      </c>
      <c r="AV1858" s="9">
        <v>0.2499309473653</v>
      </c>
      <c r="AW1858" s="9">
        <v>0.20591981278390001</v>
      </c>
      <c r="AX1858" s="9">
        <v>0.15729631198550001</v>
      </c>
      <c r="AY1858" s="9">
        <v>0.1335154017795</v>
      </c>
      <c r="AZ1858" s="9">
        <v>0.16970859928759999</v>
      </c>
    </row>
    <row r="1859" spans="1:52" x14ac:dyDescent="0.35">
      <c r="A1859" t="s">
        <v>870</v>
      </c>
      <c r="B1859" s="9">
        <v>0.45202331600790002</v>
      </c>
      <c r="C1859" s="9">
        <v>0.43040028218339998</v>
      </c>
      <c r="D1859" s="9">
        <v>0.47330035480420002</v>
      </c>
      <c r="E1859" s="9">
        <v>0.423095262601</v>
      </c>
      <c r="F1859" s="9">
        <v>0.38697219401350003</v>
      </c>
      <c r="G1859" s="9">
        <v>0.41595543217460001</v>
      </c>
      <c r="H1859" s="10">
        <v>0.40091895848629999</v>
      </c>
      <c r="I1859" s="9">
        <v>0.43019273186290002</v>
      </c>
      <c r="J1859" s="9">
        <v>0.49313190232350002</v>
      </c>
      <c r="K1859" s="11">
        <v>0.54332322720100001</v>
      </c>
      <c r="L1859" s="9">
        <v>0.45834904349150002</v>
      </c>
      <c r="M1859" s="9">
        <v>0.51277047884390003</v>
      </c>
      <c r="N1859" s="9">
        <v>0.42019712014279997</v>
      </c>
      <c r="O1859" s="9">
        <v>0.43453325875859999</v>
      </c>
      <c r="P1859" s="10">
        <v>0.37487248502920001</v>
      </c>
      <c r="Q1859" s="9">
        <v>0.49587546285090001</v>
      </c>
      <c r="R1859" s="10">
        <v>0.4105921413643</v>
      </c>
      <c r="S1859" s="9">
        <v>0.47140618854600003</v>
      </c>
      <c r="T1859" s="9">
        <v>0.49548910316380002</v>
      </c>
      <c r="U1859" s="11">
        <v>0.48703342299449998</v>
      </c>
      <c r="V1859" s="9">
        <v>0.37972644615649997</v>
      </c>
      <c r="W1859" s="9">
        <v>0.39503427496510002</v>
      </c>
      <c r="X1859" s="9">
        <v>0.38946428079329998</v>
      </c>
      <c r="Y1859" s="9">
        <v>0.38605090319140001</v>
      </c>
      <c r="Z1859" s="9">
        <v>0.43086663776040002</v>
      </c>
      <c r="AA1859" s="9">
        <v>0.46650703394190002</v>
      </c>
      <c r="AB1859" s="9">
        <v>0.36741129247109999</v>
      </c>
      <c r="AC1859" s="9">
        <v>0.46291989864760003</v>
      </c>
      <c r="AD1859" s="9">
        <v>0.37912873939469999</v>
      </c>
      <c r="AE1859" s="9">
        <v>0.52811756283779998</v>
      </c>
      <c r="AF1859" s="9">
        <v>0.46373063950060001</v>
      </c>
      <c r="AG1859" s="9">
        <v>0.52134748922800001</v>
      </c>
      <c r="AH1859" s="9">
        <v>0.48035627912209999</v>
      </c>
      <c r="AI1859" s="9">
        <v>0.4047655430157</v>
      </c>
      <c r="AJ1859" s="9">
        <v>0.46050202019109998</v>
      </c>
      <c r="AK1859" s="9">
        <v>0.40826936720509999</v>
      </c>
      <c r="AL1859" s="9">
        <v>0.46799058675299998</v>
      </c>
      <c r="AM1859" s="9">
        <v>0.38639416228809997</v>
      </c>
      <c r="AN1859" s="9">
        <v>0.49172792554150002</v>
      </c>
      <c r="AO1859" s="9">
        <v>0.29992024742149997</v>
      </c>
      <c r="AP1859" s="9">
        <v>0.44963900995430001</v>
      </c>
      <c r="AQ1859" s="9">
        <v>0.42491830804960001</v>
      </c>
      <c r="AR1859" s="9">
        <v>0.43687583377790001</v>
      </c>
      <c r="AS1859" s="9">
        <v>0.50470196177390003</v>
      </c>
      <c r="AT1859" s="10">
        <v>0.4119528211654</v>
      </c>
      <c r="AU1859" s="10">
        <v>0.41824590004849999</v>
      </c>
      <c r="AV1859" s="9">
        <v>0.43878293576830002</v>
      </c>
      <c r="AW1859" s="9">
        <v>0.46373063950060001</v>
      </c>
      <c r="AX1859" s="9">
        <v>0.52304616763349998</v>
      </c>
      <c r="AY1859" s="9">
        <v>0.52811756283779998</v>
      </c>
      <c r="AZ1859" s="9">
        <v>0.437001352234</v>
      </c>
    </row>
    <row r="1860" spans="1:52" x14ac:dyDescent="0.35">
      <c r="A1860" t="s">
        <v>871</v>
      </c>
      <c r="B1860" s="9">
        <v>0.24103403414560001</v>
      </c>
      <c r="C1860" s="11">
        <v>0.2962070077617</v>
      </c>
      <c r="D1860" s="10">
        <v>0.18955152175119999</v>
      </c>
      <c r="E1860" s="9">
        <v>0.27916466079320001</v>
      </c>
      <c r="F1860" s="9">
        <v>0.29820352715300003</v>
      </c>
      <c r="G1860" s="9">
        <v>0.22501235988279999</v>
      </c>
      <c r="H1860" s="9">
        <v>0.26298386102269999</v>
      </c>
      <c r="I1860" s="9">
        <v>0.1816640468307</v>
      </c>
      <c r="J1860" s="9">
        <v>0.18944939663329999</v>
      </c>
      <c r="K1860" s="9">
        <v>0.26835598140630001</v>
      </c>
      <c r="L1860" s="9">
        <v>0.23044149152999999</v>
      </c>
      <c r="M1860" s="9">
        <v>0.222250246693</v>
      </c>
      <c r="N1860" s="9">
        <v>0.26478414681939999</v>
      </c>
      <c r="O1860" s="9">
        <v>0.242950508265</v>
      </c>
      <c r="P1860" s="11">
        <v>0.34051214852169998</v>
      </c>
      <c r="Q1860" s="9">
        <v>0.22408655573969999</v>
      </c>
      <c r="R1860" s="11">
        <v>0.30614372025940001</v>
      </c>
      <c r="S1860" s="10">
        <v>0.1793901097891</v>
      </c>
      <c r="T1860" s="10">
        <v>0.18959986458309999</v>
      </c>
      <c r="U1860" s="10">
        <v>0.18601514809360001</v>
      </c>
      <c r="V1860" s="9">
        <v>0.26812153504410002</v>
      </c>
      <c r="W1860" s="9">
        <v>0.39483167378680001</v>
      </c>
      <c r="X1860" s="9">
        <v>0.30898636576549998</v>
      </c>
      <c r="Y1860" s="9">
        <v>0.31989801030839998</v>
      </c>
      <c r="Z1860" s="9">
        <v>0.22627533182279999</v>
      </c>
      <c r="AA1860" s="9">
        <v>0.23900470701400001</v>
      </c>
      <c r="AB1860" s="9">
        <v>0.29737876233760002</v>
      </c>
      <c r="AC1860" s="9">
        <v>0.19449268390589999</v>
      </c>
      <c r="AD1860" s="9">
        <v>0.29902252056450002</v>
      </c>
      <c r="AE1860" s="9">
        <v>0.27130210115260001</v>
      </c>
      <c r="AF1860" s="9">
        <v>0.261638559178</v>
      </c>
      <c r="AG1860" s="9">
        <v>0.25423872305180001</v>
      </c>
      <c r="AH1860" s="9">
        <v>0.28295914551860002</v>
      </c>
      <c r="AI1860" s="9">
        <v>0.30038752956170001</v>
      </c>
      <c r="AJ1860" s="9">
        <v>0.28034691785889998</v>
      </c>
      <c r="AK1860" s="9">
        <v>0.30054535049469999</v>
      </c>
      <c r="AL1860" s="9">
        <v>0.25912656239979998</v>
      </c>
      <c r="AM1860" s="9">
        <v>0.24884105670359999</v>
      </c>
      <c r="AN1860" s="9">
        <v>0.30778947438139997</v>
      </c>
      <c r="AO1860" s="9">
        <v>0.19008502627580001</v>
      </c>
      <c r="AP1860" s="11">
        <v>0.29066054189480001</v>
      </c>
      <c r="AQ1860" s="11">
        <v>0.30791353142130001</v>
      </c>
      <c r="AR1860" s="11">
        <v>0.27039915637950002</v>
      </c>
      <c r="AS1860" s="10">
        <v>0.1389104700737</v>
      </c>
      <c r="AT1860" s="11">
        <v>0.27318487224310001</v>
      </c>
      <c r="AU1860" s="11">
        <v>0.27405950173979998</v>
      </c>
      <c r="AV1860" s="9">
        <v>0.24656292715200001</v>
      </c>
      <c r="AW1860" s="9">
        <v>0.261638559178</v>
      </c>
      <c r="AX1860" s="9">
        <v>0.26226895119709998</v>
      </c>
      <c r="AY1860" s="9">
        <v>0.27130210115260001</v>
      </c>
      <c r="AZ1860" s="9">
        <v>0.27044300014700001</v>
      </c>
    </row>
    <row r="1861" spans="1:52" x14ac:dyDescent="0.35">
      <c r="A1861" t="s">
        <v>872</v>
      </c>
      <c r="B1861" s="9">
        <v>8.2823782413899996E-2</v>
      </c>
      <c r="C1861" s="11">
        <v>0.10457629266850001</v>
      </c>
      <c r="D1861" s="10">
        <v>6.2286038504059997E-2</v>
      </c>
      <c r="E1861" s="9">
        <v>0.1058272481343</v>
      </c>
      <c r="F1861" s="11">
        <v>0.16121188647250001</v>
      </c>
      <c r="G1861" s="9">
        <v>0.11415169106420001</v>
      </c>
      <c r="H1861" s="11">
        <v>0.13856647129300001</v>
      </c>
      <c r="I1861" s="9">
        <v>4.5615332111470001E-2</v>
      </c>
      <c r="J1861" s="10">
        <v>2.3908129932589998E-2</v>
      </c>
      <c r="K1861" s="10">
        <v>4.3851924832150002E-2</v>
      </c>
      <c r="L1861" s="9">
        <v>8.1330567184030006E-2</v>
      </c>
      <c r="M1861" s="9">
        <v>0.1001894347158</v>
      </c>
      <c r="N1861" s="9">
        <v>8.6351375300300001E-2</v>
      </c>
      <c r="O1861" s="9">
        <v>6.7608391965E-2</v>
      </c>
      <c r="P1861" s="11">
        <v>0.16301581998600001</v>
      </c>
      <c r="Q1861" s="10">
        <v>2.852660348299E-2</v>
      </c>
      <c r="R1861" s="11">
        <v>0.1233150731056</v>
      </c>
      <c r="S1861" s="9">
        <v>6.0704734136500002E-2</v>
      </c>
      <c r="T1861" s="10">
        <v>4.2062462397919997E-2</v>
      </c>
      <c r="U1861" s="10">
        <v>4.8607894707609997E-2</v>
      </c>
      <c r="V1861" s="9">
        <v>0.1719454179222</v>
      </c>
      <c r="W1861" s="9">
        <v>0.1141465679665</v>
      </c>
      <c r="X1861" s="9">
        <v>0.19264022202440001</v>
      </c>
      <c r="Y1861" s="9">
        <v>0.1487785153126</v>
      </c>
      <c r="Z1861" s="9">
        <v>0.1308697587845</v>
      </c>
      <c r="AA1861" s="9">
        <v>7.2015998339370002E-2</v>
      </c>
      <c r="AB1861" s="9">
        <v>0.16822278912950001</v>
      </c>
      <c r="AC1861" s="11">
        <v>0.17582676294640001</v>
      </c>
      <c r="AD1861" s="11">
        <v>0.18872185188679999</v>
      </c>
      <c r="AE1861" s="9">
        <v>4.7839742475340001E-2</v>
      </c>
      <c r="AF1861" s="9">
        <v>5.5319605997290001E-2</v>
      </c>
      <c r="AG1861" s="9">
        <v>0.1080706128068</v>
      </c>
      <c r="AH1861" s="10">
        <v>9.5951844944900007E-3</v>
      </c>
      <c r="AI1861" s="11">
        <v>0.16996523746950001</v>
      </c>
      <c r="AJ1861" s="9">
        <v>6.6437573637519995E-2</v>
      </c>
      <c r="AK1861" s="9">
        <v>8.9480686134639997E-2</v>
      </c>
      <c r="AL1861" s="10">
        <v>4.723738239513E-2</v>
      </c>
      <c r="AM1861" s="9">
        <v>5.5583048272530002E-2</v>
      </c>
      <c r="AN1861" s="9">
        <v>8.769170559608E-2</v>
      </c>
      <c r="AO1861" s="9">
        <v>0.183709935568</v>
      </c>
      <c r="AP1861" s="9">
        <v>8.1841644332030006E-2</v>
      </c>
      <c r="AQ1861" s="11">
        <v>0.1191124458851</v>
      </c>
      <c r="AR1861" s="11">
        <v>9.9422941699460005E-2</v>
      </c>
      <c r="AS1861" s="10">
        <v>2.509661569784E-2</v>
      </c>
      <c r="AT1861" s="11">
        <v>0.1233643911598</v>
      </c>
      <c r="AU1861" s="11">
        <v>0.1226518381749</v>
      </c>
      <c r="AV1861" s="9">
        <v>4.6408935924159997E-2</v>
      </c>
      <c r="AW1861" s="9">
        <v>5.5319605997290001E-2</v>
      </c>
      <c r="AX1861" s="9">
        <v>3.139654247636E-2</v>
      </c>
      <c r="AY1861" s="9">
        <v>4.7839742475340001E-2</v>
      </c>
      <c r="AZ1861" s="9">
        <v>9.927808470018E-2</v>
      </c>
    </row>
    <row r="1862" spans="1:52" x14ac:dyDescent="0.35">
      <c r="A1862" t="s">
        <v>391</v>
      </c>
      <c r="B1862" s="9">
        <v>1</v>
      </c>
      <c r="C1862" s="9">
        <v>1</v>
      </c>
      <c r="D1862" s="9">
        <v>1</v>
      </c>
      <c r="E1862" s="9">
        <v>1</v>
      </c>
      <c r="F1862" s="9">
        <v>1</v>
      </c>
      <c r="G1862" s="9">
        <v>1</v>
      </c>
      <c r="H1862" s="9">
        <v>1</v>
      </c>
      <c r="I1862" s="9">
        <v>1</v>
      </c>
      <c r="J1862" s="9">
        <v>1</v>
      </c>
      <c r="K1862" s="9">
        <v>1</v>
      </c>
      <c r="L1862" s="9">
        <v>1</v>
      </c>
      <c r="M1862" s="9">
        <v>1</v>
      </c>
      <c r="N1862" s="9">
        <v>1</v>
      </c>
      <c r="O1862" s="9">
        <v>1</v>
      </c>
      <c r="P1862" s="9">
        <v>1</v>
      </c>
      <c r="Q1862" s="9">
        <v>1</v>
      </c>
      <c r="R1862" s="9">
        <v>1</v>
      </c>
      <c r="S1862" s="9">
        <v>1</v>
      </c>
      <c r="T1862" s="9">
        <v>1</v>
      </c>
      <c r="U1862" s="9">
        <v>1</v>
      </c>
      <c r="V1862" s="9">
        <v>1</v>
      </c>
      <c r="W1862" s="9">
        <v>1</v>
      </c>
      <c r="X1862" s="9">
        <v>1</v>
      </c>
      <c r="Y1862" s="9">
        <v>1</v>
      </c>
      <c r="Z1862" s="9">
        <v>1</v>
      </c>
      <c r="AA1862" s="9">
        <v>1</v>
      </c>
      <c r="AB1862" s="9">
        <v>1</v>
      </c>
      <c r="AC1862" s="9">
        <v>1</v>
      </c>
      <c r="AD1862" s="9">
        <v>1</v>
      </c>
      <c r="AE1862" s="9">
        <v>1</v>
      </c>
      <c r="AF1862" s="9">
        <v>1</v>
      </c>
      <c r="AG1862" s="9">
        <v>1</v>
      </c>
      <c r="AH1862" s="9">
        <v>1</v>
      </c>
      <c r="AI1862" s="9">
        <v>1</v>
      </c>
      <c r="AJ1862" s="9">
        <v>1</v>
      </c>
      <c r="AK1862" s="9">
        <v>1</v>
      </c>
      <c r="AL1862" s="9">
        <v>1</v>
      </c>
      <c r="AM1862" s="9">
        <v>1</v>
      </c>
      <c r="AN1862" s="9">
        <v>1</v>
      </c>
      <c r="AO1862" s="9">
        <v>1</v>
      </c>
      <c r="AP1862" s="9">
        <v>1</v>
      </c>
      <c r="AQ1862" s="9">
        <v>1</v>
      </c>
      <c r="AR1862" s="9">
        <v>1</v>
      </c>
      <c r="AS1862" s="9">
        <v>1</v>
      </c>
      <c r="AT1862" s="9">
        <v>1</v>
      </c>
      <c r="AU1862" s="9">
        <v>1</v>
      </c>
      <c r="AV1862" s="9">
        <v>1</v>
      </c>
      <c r="AW1862" s="9">
        <v>1</v>
      </c>
      <c r="AX1862" s="9">
        <v>1</v>
      </c>
      <c r="AY1862" s="9">
        <v>1</v>
      </c>
      <c r="AZ1862" s="9">
        <v>1</v>
      </c>
    </row>
    <row r="1863" spans="1:52" x14ac:dyDescent="0.35">
      <c r="A1863" t="s">
        <v>341</v>
      </c>
      <c r="B1863" s="6">
        <v>1749</v>
      </c>
      <c r="C1863" s="6">
        <v>811</v>
      </c>
      <c r="D1863" s="6">
        <v>925</v>
      </c>
      <c r="E1863" s="6">
        <v>272</v>
      </c>
      <c r="F1863" s="6">
        <v>253</v>
      </c>
      <c r="G1863" s="6">
        <v>350</v>
      </c>
      <c r="H1863" s="6">
        <v>603</v>
      </c>
      <c r="I1863" s="6">
        <v>263</v>
      </c>
      <c r="J1863" s="6">
        <v>224</v>
      </c>
      <c r="K1863" s="6">
        <v>387</v>
      </c>
      <c r="L1863" s="6">
        <v>528</v>
      </c>
      <c r="M1863" s="6">
        <v>301</v>
      </c>
      <c r="N1863" s="6">
        <v>495</v>
      </c>
      <c r="O1863" s="6">
        <v>424</v>
      </c>
      <c r="P1863" s="6">
        <v>485</v>
      </c>
      <c r="Q1863" s="6">
        <v>280</v>
      </c>
      <c r="R1863" s="6">
        <v>765</v>
      </c>
      <c r="S1863" s="6">
        <v>360</v>
      </c>
      <c r="T1863" s="6">
        <v>624</v>
      </c>
      <c r="U1863" s="6">
        <v>984</v>
      </c>
      <c r="V1863" s="6">
        <v>138</v>
      </c>
      <c r="W1863" s="6">
        <v>82</v>
      </c>
      <c r="X1863" s="6">
        <v>67</v>
      </c>
      <c r="Y1863" s="6">
        <v>179</v>
      </c>
      <c r="Z1863" s="6">
        <v>122</v>
      </c>
      <c r="AA1863" s="6">
        <v>240</v>
      </c>
      <c r="AB1863" s="6">
        <v>79</v>
      </c>
      <c r="AC1863" s="6">
        <v>127</v>
      </c>
      <c r="AD1863" s="6">
        <v>182</v>
      </c>
      <c r="AE1863" s="6">
        <v>159</v>
      </c>
      <c r="AF1863" s="6">
        <v>186</v>
      </c>
      <c r="AG1863" s="6">
        <v>35</v>
      </c>
      <c r="AH1863" s="6">
        <v>86</v>
      </c>
      <c r="AI1863" s="6">
        <v>467</v>
      </c>
      <c r="AJ1863" s="6">
        <v>398</v>
      </c>
      <c r="AK1863" s="6">
        <v>174</v>
      </c>
      <c r="AL1863" s="6">
        <v>425</v>
      </c>
      <c r="AM1863" s="6">
        <v>254</v>
      </c>
      <c r="AN1863" s="6">
        <v>33</v>
      </c>
      <c r="AO1863" s="6">
        <v>41</v>
      </c>
      <c r="AP1863" s="6">
        <v>835</v>
      </c>
      <c r="AQ1863" s="6">
        <v>579</v>
      </c>
      <c r="AR1863" s="6">
        <v>1373</v>
      </c>
      <c r="AS1863" s="6">
        <v>376</v>
      </c>
      <c r="AT1863" s="6">
        <v>933</v>
      </c>
      <c r="AU1863" s="6">
        <v>1002</v>
      </c>
      <c r="AV1863" s="6">
        <v>135</v>
      </c>
      <c r="AW1863" s="6">
        <v>186</v>
      </c>
      <c r="AX1863" s="6">
        <v>116</v>
      </c>
      <c r="AY1863" s="6">
        <v>159</v>
      </c>
      <c r="AZ1863" s="6">
        <v>1364</v>
      </c>
    </row>
    <row r="1864" spans="1:52" x14ac:dyDescent="0.35">
      <c r="A1864" t="s">
        <v>873</v>
      </c>
    </row>
    <row r="1865" spans="1:52" x14ac:dyDescent="0.35">
      <c r="A1865" t="s">
        <v>343</v>
      </c>
    </row>
    <row r="1869" spans="1:52" x14ac:dyDescent="0.35">
      <c r="A1869" s="3" t="s">
        <v>337</v>
      </c>
    </row>
    <row r="1870" spans="1:52" x14ac:dyDescent="0.35">
      <c r="A1870" t="s">
        <v>179</v>
      </c>
    </row>
    <row r="1871" spans="1:52" ht="130.5" x14ac:dyDescent="0.35">
      <c r="A1871" s="4" t="s">
        <v>393</v>
      </c>
      <c r="B1871" s="4" t="s">
        <v>344</v>
      </c>
      <c r="C1871" s="4" t="s">
        <v>345</v>
      </c>
      <c r="D1871" s="4" t="s">
        <v>346</v>
      </c>
      <c r="E1871" s="4" t="s">
        <v>347</v>
      </c>
      <c r="F1871" s="4" t="s">
        <v>348</v>
      </c>
      <c r="G1871" s="4" t="s">
        <v>349</v>
      </c>
      <c r="H1871" s="4" t="s">
        <v>350</v>
      </c>
      <c r="I1871" s="4" t="s">
        <v>351</v>
      </c>
      <c r="J1871" s="4" t="s">
        <v>352</v>
      </c>
      <c r="K1871" s="4" t="s">
        <v>353</v>
      </c>
      <c r="L1871" s="4" t="s">
        <v>354</v>
      </c>
      <c r="M1871" s="4" t="s">
        <v>355</v>
      </c>
      <c r="N1871" s="4" t="s">
        <v>356</v>
      </c>
      <c r="O1871" s="4" t="s">
        <v>357</v>
      </c>
      <c r="P1871" s="4" t="s">
        <v>358</v>
      </c>
      <c r="Q1871" s="4" t="s">
        <v>359</v>
      </c>
      <c r="R1871" s="4" t="s">
        <v>360</v>
      </c>
      <c r="S1871" s="4" t="s">
        <v>361</v>
      </c>
      <c r="T1871" s="4" t="s">
        <v>362</v>
      </c>
      <c r="U1871" s="4" t="s">
        <v>363</v>
      </c>
      <c r="V1871" s="4" t="s">
        <v>364</v>
      </c>
      <c r="W1871" s="4" t="s">
        <v>365</v>
      </c>
      <c r="X1871" s="4" t="s">
        <v>366</v>
      </c>
      <c r="Y1871" s="4" t="s">
        <v>367</v>
      </c>
      <c r="Z1871" s="4" t="s">
        <v>368</v>
      </c>
      <c r="AA1871" s="4" t="s">
        <v>369</v>
      </c>
      <c r="AB1871" s="4" t="s">
        <v>370</v>
      </c>
      <c r="AC1871" s="4" t="s">
        <v>371</v>
      </c>
      <c r="AD1871" s="4" t="s">
        <v>372</v>
      </c>
      <c r="AE1871" s="4" t="s">
        <v>373</v>
      </c>
      <c r="AF1871" s="4" t="s">
        <v>374</v>
      </c>
      <c r="AG1871" s="4" t="s">
        <v>375</v>
      </c>
      <c r="AH1871" s="4" t="s">
        <v>376</v>
      </c>
      <c r="AI1871" s="4" t="s">
        <v>377</v>
      </c>
      <c r="AJ1871" s="4" t="s">
        <v>378</v>
      </c>
      <c r="AK1871" s="4" t="s">
        <v>379</v>
      </c>
      <c r="AL1871" s="4" t="s">
        <v>380</v>
      </c>
      <c r="AM1871" s="4" t="s">
        <v>381</v>
      </c>
      <c r="AN1871" s="4" t="s">
        <v>382</v>
      </c>
      <c r="AO1871" s="4" t="s">
        <v>383</v>
      </c>
      <c r="AP1871" s="4" t="s">
        <v>384</v>
      </c>
      <c r="AQ1871" s="4" t="s">
        <v>385</v>
      </c>
      <c r="AR1871" s="4" t="s">
        <v>386</v>
      </c>
      <c r="AS1871" s="4" t="s">
        <v>387</v>
      </c>
      <c r="AT1871" s="4" t="s">
        <v>182</v>
      </c>
      <c r="AU1871" s="4" t="s">
        <v>388</v>
      </c>
      <c r="AV1871" s="4" t="s">
        <v>298</v>
      </c>
      <c r="AW1871" s="4" t="s">
        <v>389</v>
      </c>
      <c r="AX1871" s="4" t="s">
        <v>299</v>
      </c>
      <c r="AY1871" s="4" t="s">
        <v>390</v>
      </c>
      <c r="AZ1871" s="4" t="s">
        <v>391</v>
      </c>
    </row>
    <row r="1872" spans="1:52" x14ac:dyDescent="0.35">
      <c r="A1872" t="s">
        <v>874</v>
      </c>
    </row>
    <row r="1873" spans="1:52" x14ac:dyDescent="0.35">
      <c r="A1873" t="s">
        <v>875</v>
      </c>
    </row>
    <row r="1874" spans="1:52" x14ac:dyDescent="0.35">
      <c r="A1874" t="s">
        <v>876</v>
      </c>
    </row>
    <row r="1875" spans="1:52" x14ac:dyDescent="0.35">
      <c r="A1875" t="s">
        <v>839</v>
      </c>
    </row>
    <row r="1876" spans="1:52" x14ac:dyDescent="0.35">
      <c r="A1876" t="s">
        <v>877</v>
      </c>
    </row>
    <row r="1877" spans="1:52" x14ac:dyDescent="0.35">
      <c r="A1877" t="s">
        <v>391</v>
      </c>
    </row>
    <row r="1878" spans="1:52" x14ac:dyDescent="0.35">
      <c r="A1878" t="s">
        <v>341</v>
      </c>
      <c r="B1878" s="6">
        <v>0</v>
      </c>
      <c r="C1878" s="6">
        <v>0</v>
      </c>
      <c r="D1878" s="6">
        <v>0</v>
      </c>
      <c r="E1878" s="6">
        <v>0</v>
      </c>
      <c r="F1878" s="6">
        <v>0</v>
      </c>
      <c r="G1878" s="6">
        <v>0</v>
      </c>
      <c r="H1878" s="6">
        <v>0</v>
      </c>
      <c r="I1878" s="6">
        <v>0</v>
      </c>
      <c r="J1878" s="6">
        <v>0</v>
      </c>
      <c r="K1878" s="6">
        <v>0</v>
      </c>
      <c r="L1878" s="6">
        <v>0</v>
      </c>
      <c r="M1878" s="6">
        <v>0</v>
      </c>
      <c r="N1878" s="6">
        <v>0</v>
      </c>
      <c r="O1878" s="6">
        <v>0</v>
      </c>
      <c r="P1878" s="6">
        <v>0</v>
      </c>
      <c r="Q1878" s="6">
        <v>0</v>
      </c>
      <c r="R1878" s="6">
        <v>0</v>
      </c>
      <c r="S1878" s="6">
        <v>0</v>
      </c>
      <c r="T1878" s="6">
        <v>0</v>
      </c>
      <c r="U1878" s="6">
        <v>0</v>
      </c>
      <c r="V1878" s="6">
        <v>0</v>
      </c>
      <c r="W1878" s="6">
        <v>0</v>
      </c>
      <c r="X1878" s="6">
        <v>0</v>
      </c>
      <c r="Y1878" s="6">
        <v>0</v>
      </c>
      <c r="Z1878" s="6">
        <v>0</v>
      </c>
      <c r="AA1878" s="6">
        <v>0</v>
      </c>
      <c r="AB1878" s="6">
        <v>0</v>
      </c>
      <c r="AC1878" s="6">
        <v>0</v>
      </c>
      <c r="AD1878" s="6">
        <v>0</v>
      </c>
      <c r="AE1878" s="6">
        <v>0</v>
      </c>
      <c r="AF1878" s="6">
        <v>0</v>
      </c>
      <c r="AG1878" s="6">
        <v>0</v>
      </c>
      <c r="AH1878" s="6">
        <v>0</v>
      </c>
      <c r="AI1878" s="6">
        <v>0</v>
      </c>
      <c r="AJ1878" s="6">
        <v>0</v>
      </c>
      <c r="AK1878" s="6">
        <v>0</v>
      </c>
      <c r="AL1878" s="6">
        <v>0</v>
      </c>
      <c r="AM1878" s="6">
        <v>0</v>
      </c>
      <c r="AN1878" s="6">
        <v>0</v>
      </c>
      <c r="AO1878" s="6">
        <v>0</v>
      </c>
      <c r="AP1878" s="6">
        <v>0</v>
      </c>
      <c r="AQ1878" s="6">
        <v>0</v>
      </c>
      <c r="AR1878" s="6">
        <v>0</v>
      </c>
      <c r="AS1878" s="6">
        <v>0</v>
      </c>
      <c r="AT1878" s="6">
        <v>0</v>
      </c>
      <c r="AU1878" s="6">
        <v>0</v>
      </c>
      <c r="AV1878" s="6">
        <v>0</v>
      </c>
      <c r="AW1878" s="6">
        <v>0</v>
      </c>
      <c r="AX1878" s="6">
        <v>0</v>
      </c>
      <c r="AY1878" s="6">
        <v>0</v>
      </c>
      <c r="AZ1878" s="6">
        <v>0</v>
      </c>
    </row>
    <row r="1879" spans="1:52" x14ac:dyDescent="0.35">
      <c r="A1879" t="s">
        <v>860</v>
      </c>
    </row>
    <row r="1880" spans="1:52" x14ac:dyDescent="0.35">
      <c r="A1880" t="s">
        <v>343</v>
      </c>
    </row>
    <row r="1884" spans="1:52" x14ac:dyDescent="0.35">
      <c r="A1884" s="3" t="s">
        <v>337</v>
      </c>
    </row>
    <row r="1885" spans="1:52" x14ac:dyDescent="0.35">
      <c r="A1885" t="s">
        <v>180</v>
      </c>
    </row>
    <row r="1886" spans="1:52" ht="130.5" x14ac:dyDescent="0.35">
      <c r="A1886" s="4" t="s">
        <v>393</v>
      </c>
      <c r="B1886" s="4" t="s">
        <v>344</v>
      </c>
      <c r="C1886" s="4" t="s">
        <v>345</v>
      </c>
      <c r="D1886" s="4" t="s">
        <v>346</v>
      </c>
      <c r="E1886" s="4" t="s">
        <v>347</v>
      </c>
      <c r="F1886" s="4" t="s">
        <v>348</v>
      </c>
      <c r="G1886" s="4" t="s">
        <v>349</v>
      </c>
      <c r="H1886" s="4" t="s">
        <v>350</v>
      </c>
      <c r="I1886" s="4" t="s">
        <v>351</v>
      </c>
      <c r="J1886" s="4" t="s">
        <v>352</v>
      </c>
      <c r="K1886" s="4" t="s">
        <v>353</v>
      </c>
      <c r="L1886" s="4" t="s">
        <v>354</v>
      </c>
      <c r="M1886" s="4" t="s">
        <v>355</v>
      </c>
      <c r="N1886" s="4" t="s">
        <v>356</v>
      </c>
      <c r="O1886" s="4" t="s">
        <v>357</v>
      </c>
      <c r="P1886" s="4" t="s">
        <v>358</v>
      </c>
      <c r="Q1886" s="4" t="s">
        <v>359</v>
      </c>
      <c r="R1886" s="4" t="s">
        <v>360</v>
      </c>
      <c r="S1886" s="4" t="s">
        <v>361</v>
      </c>
      <c r="T1886" s="4" t="s">
        <v>362</v>
      </c>
      <c r="U1886" s="4" t="s">
        <v>363</v>
      </c>
      <c r="V1886" s="4" t="s">
        <v>364</v>
      </c>
      <c r="W1886" s="4" t="s">
        <v>365</v>
      </c>
      <c r="X1886" s="4" t="s">
        <v>366</v>
      </c>
      <c r="Y1886" s="4" t="s">
        <v>367</v>
      </c>
      <c r="Z1886" s="4" t="s">
        <v>368</v>
      </c>
      <c r="AA1886" s="4" t="s">
        <v>369</v>
      </c>
      <c r="AB1886" s="4" t="s">
        <v>370</v>
      </c>
      <c r="AC1886" s="4" t="s">
        <v>371</v>
      </c>
      <c r="AD1886" s="4" t="s">
        <v>372</v>
      </c>
      <c r="AE1886" s="4" t="s">
        <v>373</v>
      </c>
      <c r="AF1886" s="4" t="s">
        <v>374</v>
      </c>
      <c r="AG1886" s="4" t="s">
        <v>375</v>
      </c>
      <c r="AH1886" s="4" t="s">
        <v>376</v>
      </c>
      <c r="AI1886" s="4" t="s">
        <v>377</v>
      </c>
      <c r="AJ1886" s="4" t="s">
        <v>378</v>
      </c>
      <c r="AK1886" s="4" t="s">
        <v>379</v>
      </c>
      <c r="AL1886" s="4" t="s">
        <v>380</v>
      </c>
      <c r="AM1886" s="4" t="s">
        <v>381</v>
      </c>
      <c r="AN1886" s="4" t="s">
        <v>382</v>
      </c>
      <c r="AO1886" s="4" t="s">
        <v>383</v>
      </c>
      <c r="AP1886" s="4" t="s">
        <v>384</v>
      </c>
      <c r="AQ1886" s="4" t="s">
        <v>385</v>
      </c>
      <c r="AR1886" s="4" t="s">
        <v>386</v>
      </c>
      <c r="AS1886" s="4" t="s">
        <v>387</v>
      </c>
      <c r="AT1886" s="4" t="s">
        <v>182</v>
      </c>
      <c r="AU1886" s="4" t="s">
        <v>388</v>
      </c>
      <c r="AV1886" s="4" t="s">
        <v>298</v>
      </c>
      <c r="AW1886" s="4" t="s">
        <v>389</v>
      </c>
      <c r="AX1886" s="4" t="s">
        <v>299</v>
      </c>
      <c r="AY1886" s="4" t="s">
        <v>390</v>
      </c>
      <c r="AZ1886" s="4" t="s">
        <v>391</v>
      </c>
    </row>
    <row r="1887" spans="1:52" x14ac:dyDescent="0.35">
      <c r="A1887" t="s">
        <v>878</v>
      </c>
      <c r="B1887" s="9">
        <v>2.0152205843529999E-2</v>
      </c>
      <c r="C1887" s="9">
        <v>2.1106477938410001E-2</v>
      </c>
      <c r="D1887" s="9">
        <v>1.9320855400780001E-2</v>
      </c>
      <c r="E1887" s="9">
        <v>1.4894130841309999E-2</v>
      </c>
      <c r="F1887" s="9">
        <v>1.074556447792E-2</v>
      </c>
      <c r="G1887" s="9">
        <v>1.3839671143210001E-2</v>
      </c>
      <c r="H1887" s="9">
        <v>1.223700724945E-2</v>
      </c>
      <c r="I1887" s="9">
        <v>2.6390373380700001E-2</v>
      </c>
      <c r="J1887" s="9">
        <v>1.972350129524E-2</v>
      </c>
      <c r="K1887" s="9">
        <v>3.1452810784299998E-2</v>
      </c>
      <c r="L1887" s="9">
        <v>1.8696192784420002E-2</v>
      </c>
      <c r="M1887" s="9">
        <v>1.844593382829E-2</v>
      </c>
      <c r="N1887" s="9">
        <v>2.8198628112440002E-2</v>
      </c>
      <c r="O1887" s="9">
        <v>1.446762987881E-2</v>
      </c>
      <c r="P1887" s="9">
        <v>1.353399613127E-2</v>
      </c>
      <c r="Q1887" s="9">
        <v>7.0693654682639998E-3</v>
      </c>
      <c r="R1887" s="9">
        <v>1.166191474426E-2</v>
      </c>
      <c r="S1887" s="9">
        <v>1.7421246140540001E-2</v>
      </c>
      <c r="T1887" s="9">
        <v>3.2739069588760002E-2</v>
      </c>
      <c r="U1887" s="9">
        <v>2.7377051644930001E-2</v>
      </c>
      <c r="V1887" s="9">
        <v>1.6752759445779999E-2</v>
      </c>
      <c r="W1887" s="9">
        <v>2.4759480082869999E-2</v>
      </c>
      <c r="X1887" s="9">
        <v>1.174081954317E-2</v>
      </c>
      <c r="Y1887" s="9">
        <v>1.14567593629E-2</v>
      </c>
      <c r="Z1887" s="9">
        <v>6.607205896949E-3</v>
      </c>
      <c r="AA1887" s="9">
        <v>1.517928670177E-2</v>
      </c>
      <c r="AB1887" s="9">
        <v>1.026776961365E-2</v>
      </c>
      <c r="AC1887" s="9">
        <v>2.664180925144E-2</v>
      </c>
      <c r="AD1887" s="9">
        <v>2.3419339497749998E-2</v>
      </c>
      <c r="AE1887" s="9">
        <v>0</v>
      </c>
      <c r="AF1887" s="9">
        <v>2.424423887191E-2</v>
      </c>
      <c r="AG1887" s="9">
        <v>0</v>
      </c>
      <c r="AH1887" s="9">
        <v>4.3446208209529998E-2</v>
      </c>
      <c r="AI1887" s="9">
        <v>2.409601602391E-2</v>
      </c>
      <c r="AJ1887" s="9">
        <v>3.994982925249E-3</v>
      </c>
      <c r="AK1887" s="9">
        <v>4.5813578833819998E-3</v>
      </c>
      <c r="AL1887" s="9">
        <v>1.196018919011E-2</v>
      </c>
      <c r="AM1887" s="9">
        <v>2.666797951558E-2</v>
      </c>
      <c r="AN1887" s="9">
        <v>0</v>
      </c>
      <c r="AO1887" s="9">
        <v>0</v>
      </c>
      <c r="AP1887" s="9">
        <v>1.8896261437150001E-2</v>
      </c>
      <c r="AQ1887" s="9">
        <v>8.7750366737119993E-3</v>
      </c>
      <c r="AR1887" s="9">
        <v>1.720530048051E-2</v>
      </c>
      <c r="AS1887" s="9">
        <v>3.0569341973039999E-2</v>
      </c>
      <c r="AT1887" s="9">
        <v>1.6951489657810001E-2</v>
      </c>
      <c r="AU1887" s="9">
        <v>1.780493160043E-2</v>
      </c>
      <c r="AV1887" s="9">
        <v>1.816810982254E-2</v>
      </c>
      <c r="AW1887" s="9">
        <v>2.424423887191E-2</v>
      </c>
      <c r="AX1887" s="9">
        <v>0</v>
      </c>
      <c r="AY1887" s="9">
        <v>0</v>
      </c>
      <c r="AZ1887" s="9">
        <v>1.7222665573039999E-2</v>
      </c>
    </row>
    <row r="1888" spans="1:52" x14ac:dyDescent="0.35">
      <c r="A1888" t="s">
        <v>879</v>
      </c>
      <c r="B1888" s="9">
        <v>8.0451083737040005E-2</v>
      </c>
      <c r="C1888" s="9">
        <v>6.9883570858159993E-2</v>
      </c>
      <c r="D1888" s="9">
        <v>9.063923809202E-2</v>
      </c>
      <c r="E1888" s="10">
        <v>1.63282129661E-2</v>
      </c>
      <c r="F1888" s="9">
        <v>3.131881509639E-2</v>
      </c>
      <c r="G1888" s="9">
        <v>4.2300517436769998E-2</v>
      </c>
      <c r="H1888" s="10">
        <v>3.6612291484389999E-2</v>
      </c>
      <c r="I1888" s="9">
        <v>9.1580734250319998E-2</v>
      </c>
      <c r="J1888" s="11">
        <v>0.1365658614369</v>
      </c>
      <c r="K1888" s="11">
        <v>0.1347737718283</v>
      </c>
      <c r="L1888" s="9">
        <v>9.7127014595090003E-2</v>
      </c>
      <c r="M1888" s="9">
        <v>6.9132144616680005E-2</v>
      </c>
      <c r="N1888" s="9">
        <v>7.8705832778780002E-2</v>
      </c>
      <c r="O1888" s="9">
        <v>6.9838106602509997E-2</v>
      </c>
      <c r="P1888" s="10">
        <v>4.21817414002E-2</v>
      </c>
      <c r="Q1888" s="9">
        <v>5.993211205724E-2</v>
      </c>
      <c r="R1888" s="10">
        <v>4.7322041016959998E-2</v>
      </c>
      <c r="S1888" s="9">
        <v>7.0921672133090002E-2</v>
      </c>
      <c r="T1888" s="11">
        <v>0.1289580597528</v>
      </c>
      <c r="U1888" s="11">
        <v>0.1086423698075</v>
      </c>
      <c r="V1888" s="9">
        <v>6.3652288952499997E-2</v>
      </c>
      <c r="W1888" s="9">
        <v>7.2214450533560001E-2</v>
      </c>
      <c r="X1888" s="9">
        <v>3.8741054759640001E-2</v>
      </c>
      <c r="Y1888" s="9">
        <v>2.9124373227160001E-2</v>
      </c>
      <c r="Z1888" s="9">
        <v>9.7977229691879997E-2</v>
      </c>
      <c r="AA1888" s="9">
        <v>7.2530280195140004E-2</v>
      </c>
      <c r="AB1888" s="9">
        <v>2.6398448333119998E-2</v>
      </c>
      <c r="AC1888" s="9">
        <v>3.7053041128520002E-2</v>
      </c>
      <c r="AD1888" s="9">
        <v>4.2867301913209997E-2</v>
      </c>
      <c r="AE1888" s="9">
        <v>6.0603326078510003E-2</v>
      </c>
      <c r="AF1888" s="11">
        <v>0.1305275376394</v>
      </c>
      <c r="AG1888" s="9">
        <v>8.3603558685370005E-2</v>
      </c>
      <c r="AH1888" s="9">
        <v>3.067188474325E-2</v>
      </c>
      <c r="AI1888" s="10">
        <v>3.7481601869510002E-2</v>
      </c>
      <c r="AJ1888" s="9">
        <v>6.9670483413380002E-2</v>
      </c>
      <c r="AK1888" s="9">
        <v>6.8837849598929995E-2</v>
      </c>
      <c r="AL1888" s="9">
        <v>9.0050651343480004E-2</v>
      </c>
      <c r="AM1888" s="9">
        <v>9.3265936599729996E-2</v>
      </c>
      <c r="AN1888" s="9">
        <v>8.4844063969559999E-2</v>
      </c>
      <c r="AO1888" s="9">
        <v>3.316278664952E-2</v>
      </c>
      <c r="AP1888" s="9">
        <v>6.8849000095839996E-2</v>
      </c>
      <c r="AQ1888" s="9">
        <v>5.7886735298120003E-2</v>
      </c>
      <c r="AR1888" s="10">
        <v>6.675028015725E-2</v>
      </c>
      <c r="AS1888" s="11">
        <v>0.12888261389940001</v>
      </c>
      <c r="AT1888" s="10">
        <v>5.7259472989529998E-2</v>
      </c>
      <c r="AU1888" s="10">
        <v>6.021298913176E-2</v>
      </c>
      <c r="AV1888" s="9">
        <v>0.14229090090570001</v>
      </c>
      <c r="AW1888" s="9">
        <v>0.1305275376394</v>
      </c>
      <c r="AX1888" s="9">
        <v>6.8128765377770004E-2</v>
      </c>
      <c r="AY1888" s="9">
        <v>6.0603326078510003E-2</v>
      </c>
      <c r="AZ1888" s="9">
        <v>6.6778684014850001E-2</v>
      </c>
    </row>
    <row r="1889" spans="1:52" x14ac:dyDescent="0.35">
      <c r="A1889" t="s">
        <v>880</v>
      </c>
      <c r="B1889" s="9">
        <v>2.510530302496E-3</v>
      </c>
      <c r="C1889" s="9">
        <v>2.8449605829229999E-3</v>
      </c>
      <c r="D1889" s="9">
        <v>2.2035723543170002E-3</v>
      </c>
      <c r="E1889" s="9">
        <v>9.8532316326659999E-3</v>
      </c>
      <c r="F1889" s="9">
        <v>5.839350320782E-3</v>
      </c>
      <c r="G1889" s="9">
        <v>2.9847537113189999E-3</v>
      </c>
      <c r="H1889" s="9">
        <v>4.4633578488420004E-3</v>
      </c>
      <c r="I1889" s="9">
        <v>0</v>
      </c>
      <c r="J1889" s="9">
        <v>0</v>
      </c>
      <c r="K1889" s="9">
        <v>0</v>
      </c>
      <c r="L1889" s="9">
        <v>3.6380575294489999E-3</v>
      </c>
      <c r="M1889" s="9">
        <v>0</v>
      </c>
      <c r="N1889" s="9">
        <v>5.2125682014060003E-3</v>
      </c>
      <c r="O1889" s="9">
        <v>0</v>
      </c>
      <c r="P1889" s="9">
        <v>1.6909762251730001E-3</v>
      </c>
      <c r="Q1889" s="9">
        <v>0</v>
      </c>
      <c r="R1889" s="9">
        <v>1.201289299184E-3</v>
      </c>
      <c r="S1889" s="9">
        <v>4.2862822387539998E-3</v>
      </c>
      <c r="T1889" s="9">
        <v>3.2682820863390001E-3</v>
      </c>
      <c r="U1889" s="9">
        <v>3.6246339598620001E-3</v>
      </c>
      <c r="V1889" s="9">
        <v>0</v>
      </c>
      <c r="W1889" s="9">
        <v>0</v>
      </c>
      <c r="X1889" s="9">
        <v>0</v>
      </c>
      <c r="Y1889" s="9">
        <v>5.496249597285E-3</v>
      </c>
      <c r="Z1889" s="9">
        <v>8.3831480049379997E-3</v>
      </c>
      <c r="AA1889" s="9">
        <v>3.9593067341870004E-3</v>
      </c>
      <c r="AB1889" s="9">
        <v>0</v>
      </c>
      <c r="AC1889" s="9">
        <v>0</v>
      </c>
      <c r="AD1889" s="9">
        <v>5.7201802471870001E-3</v>
      </c>
      <c r="AE1889" s="9">
        <v>2.5241540624740002E-3</v>
      </c>
      <c r="AF1889" s="9">
        <v>0</v>
      </c>
      <c r="AG1889" s="9">
        <v>2.5197762084929999E-2</v>
      </c>
      <c r="AH1889" s="9">
        <v>0</v>
      </c>
      <c r="AI1889" s="9">
        <v>9.6233582713739995E-4</v>
      </c>
      <c r="AJ1889" s="9">
        <v>5.0298280932489997E-3</v>
      </c>
      <c r="AK1889" s="9">
        <v>0</v>
      </c>
      <c r="AL1889" s="9">
        <v>4.679139822308E-3</v>
      </c>
      <c r="AM1889" s="9">
        <v>0</v>
      </c>
      <c r="AN1889" s="9">
        <v>0</v>
      </c>
      <c r="AO1889" s="9">
        <v>0</v>
      </c>
      <c r="AP1889" s="9">
        <v>2.9410797663770001E-3</v>
      </c>
      <c r="AQ1889" s="9">
        <v>3.463111090425E-3</v>
      </c>
      <c r="AR1889" s="9">
        <v>3.2207346350930002E-3</v>
      </c>
      <c r="AS1889" s="9">
        <v>0</v>
      </c>
      <c r="AT1889" s="9">
        <v>3.2311065935019998E-3</v>
      </c>
      <c r="AU1889" s="9">
        <v>3.0258664353509999E-3</v>
      </c>
      <c r="AV1889" s="9">
        <v>0</v>
      </c>
      <c r="AW1889" s="9">
        <v>0</v>
      </c>
      <c r="AX1889" s="9">
        <v>3.4014965360790001E-3</v>
      </c>
      <c r="AY1889" s="9">
        <v>2.5241540624740002E-3</v>
      </c>
      <c r="AZ1889" s="9">
        <v>3.2239852818920002E-3</v>
      </c>
    </row>
    <row r="1890" spans="1:52" x14ac:dyDescent="0.35">
      <c r="A1890" t="s">
        <v>881</v>
      </c>
      <c r="B1890" s="9">
        <v>1.543322340115E-2</v>
      </c>
      <c r="C1890" s="9">
        <v>1.6146046660180002E-2</v>
      </c>
      <c r="D1890" s="9">
        <v>1.4813522804480001E-2</v>
      </c>
      <c r="E1890" s="11">
        <v>5.0704698468749997E-2</v>
      </c>
      <c r="F1890" s="9">
        <v>1.6436360392299999E-2</v>
      </c>
      <c r="G1890" s="9">
        <v>6.9751580595670002E-3</v>
      </c>
      <c r="H1890" s="9">
        <v>1.187580597204E-2</v>
      </c>
      <c r="I1890" s="9">
        <v>7.437969536617E-3</v>
      </c>
      <c r="J1890" s="9">
        <v>7.9748404112089995E-3</v>
      </c>
      <c r="K1890" s="9">
        <v>1.9849540893210001E-2</v>
      </c>
      <c r="L1890" s="9">
        <v>1.1270949046479999E-2</v>
      </c>
      <c r="M1890" s="9">
        <v>1.6275380749959999E-2</v>
      </c>
      <c r="N1890" s="9">
        <v>1.4112686410139999E-2</v>
      </c>
      <c r="O1890" s="9">
        <v>2.1684752735680001E-2</v>
      </c>
      <c r="P1890" s="9">
        <v>1.312969361118E-2</v>
      </c>
      <c r="Q1890" s="9">
        <v>1.2996452921970001E-2</v>
      </c>
      <c r="R1890" s="9">
        <v>1.309110866684E-2</v>
      </c>
      <c r="S1890" s="9">
        <v>1.223162489363E-2</v>
      </c>
      <c r="T1890" s="9">
        <v>2.0223989314449999E-2</v>
      </c>
      <c r="U1890" s="9">
        <v>1.7426254924650001E-2</v>
      </c>
      <c r="V1890" s="9">
        <v>2.6857264640769998E-2</v>
      </c>
      <c r="W1890" s="9">
        <v>1.593584910905E-2</v>
      </c>
      <c r="X1890" s="11">
        <v>7.7297683727949998E-2</v>
      </c>
      <c r="Y1890" s="9">
        <v>5.8993394952869998E-3</v>
      </c>
      <c r="Z1890" s="9">
        <v>1.2449889019880001E-2</v>
      </c>
      <c r="AA1890" s="9">
        <v>5.1022469052610002E-3</v>
      </c>
      <c r="AB1890" s="9">
        <v>3.477387319466E-2</v>
      </c>
      <c r="AC1890" s="9">
        <v>7.8941908806409999E-3</v>
      </c>
      <c r="AD1890" s="9">
        <v>2.5745296078380001E-2</v>
      </c>
      <c r="AE1890" s="9">
        <v>1.2101177584949999E-2</v>
      </c>
      <c r="AF1890" s="9">
        <v>1.171454161474E-2</v>
      </c>
      <c r="AG1890" s="9">
        <v>0</v>
      </c>
      <c r="AH1890" s="9">
        <v>3.6096824877E-2</v>
      </c>
      <c r="AI1890" s="9">
        <v>2.053898092634E-2</v>
      </c>
      <c r="AJ1890" s="9">
        <v>9.1381424655900007E-3</v>
      </c>
      <c r="AK1890" s="9">
        <v>7.6937513153319996E-3</v>
      </c>
      <c r="AL1890" s="9">
        <v>1.118140388264E-2</v>
      </c>
      <c r="AM1890" s="9">
        <v>1.8025616896709999E-2</v>
      </c>
      <c r="AN1890" s="9">
        <v>1.7305571894949998E-2</v>
      </c>
      <c r="AO1890" s="9">
        <v>2.4353603061749999E-2</v>
      </c>
      <c r="AP1890" s="9">
        <v>1.4826289524100001E-2</v>
      </c>
      <c r="AQ1890" s="9">
        <v>1.1748228770150001E-2</v>
      </c>
      <c r="AR1890" s="9">
        <v>1.5788466142050001E-2</v>
      </c>
      <c r="AS1890" s="9">
        <v>1.417746132699E-2</v>
      </c>
      <c r="AT1890" s="9">
        <v>1.5722734424509999E-2</v>
      </c>
      <c r="AU1890" s="9">
        <v>1.6180677759989999E-2</v>
      </c>
      <c r="AV1890" s="9">
        <v>9.9310874732970005E-3</v>
      </c>
      <c r="AW1890" s="9">
        <v>1.171454161474E-2</v>
      </c>
      <c r="AX1890" s="9">
        <v>1.08303098079E-2</v>
      </c>
      <c r="AY1890" s="9">
        <v>1.2101177584949999E-2</v>
      </c>
      <c r="AZ1890" s="9">
        <v>1.5804401241569999E-2</v>
      </c>
    </row>
    <row r="1891" spans="1:52" x14ac:dyDescent="0.35">
      <c r="A1891" t="s">
        <v>882</v>
      </c>
      <c r="B1891" s="9">
        <v>5.6837935187849997E-3</v>
      </c>
      <c r="C1891" s="9">
        <v>3.5370075426190001E-3</v>
      </c>
      <c r="D1891" s="9">
        <v>6.0115130537300001E-3</v>
      </c>
      <c r="E1891" s="9">
        <v>0</v>
      </c>
      <c r="F1891" s="9">
        <v>1.0712497753820001E-2</v>
      </c>
      <c r="G1891" s="9">
        <v>5.6579210825970002E-3</v>
      </c>
      <c r="H1891" s="9">
        <v>8.2760556220720007E-3</v>
      </c>
      <c r="I1891" s="9">
        <v>6.799863159249E-3</v>
      </c>
      <c r="J1891" s="9">
        <v>0</v>
      </c>
      <c r="K1891" s="9">
        <v>6.1970035667840003E-3</v>
      </c>
      <c r="L1891" s="9">
        <v>3.6236705789050002E-3</v>
      </c>
      <c r="M1891" s="9">
        <v>0</v>
      </c>
      <c r="N1891" s="9">
        <v>1.1581662717619999E-2</v>
      </c>
      <c r="O1891" s="9">
        <v>6.215824669645E-3</v>
      </c>
      <c r="P1891" s="9">
        <v>2.102002447454E-3</v>
      </c>
      <c r="Q1891" s="9">
        <v>1.214647677212E-2</v>
      </c>
      <c r="R1891" s="9">
        <v>5.0107646653950004E-3</v>
      </c>
      <c r="S1891" s="9">
        <v>6.3671206877349996E-3</v>
      </c>
      <c r="T1891" s="9">
        <v>6.1969370789570002E-3</v>
      </c>
      <c r="U1891" s="9">
        <v>6.2565100050380002E-3</v>
      </c>
      <c r="V1891" s="9">
        <v>6.0147857655290004E-3</v>
      </c>
      <c r="W1891" s="9">
        <v>0</v>
      </c>
      <c r="X1891" s="9">
        <v>0</v>
      </c>
      <c r="Y1891" s="9">
        <v>3.0374315878389999E-3</v>
      </c>
      <c r="Z1891" s="9">
        <v>8.8148519818550001E-4</v>
      </c>
      <c r="AA1891" s="9">
        <v>4.7471050554169997E-3</v>
      </c>
      <c r="AB1891" s="9">
        <v>2.69735988015E-2</v>
      </c>
      <c r="AC1891" s="9">
        <v>0</v>
      </c>
      <c r="AD1891" s="9">
        <v>4.5323833245330004E-3</v>
      </c>
      <c r="AE1891" s="9">
        <v>5.7552944047959999E-3</v>
      </c>
      <c r="AF1891" s="9">
        <v>6.8127042310320001E-3</v>
      </c>
      <c r="AG1891" s="9">
        <v>0</v>
      </c>
      <c r="AH1891" s="9">
        <v>0</v>
      </c>
      <c r="AI1891" s="9">
        <v>1.115969748033E-3</v>
      </c>
      <c r="AJ1891" s="9">
        <v>1.107645557738E-2</v>
      </c>
      <c r="AK1891" s="9">
        <v>0</v>
      </c>
      <c r="AL1891" s="9">
        <v>1.9493812243589999E-3</v>
      </c>
      <c r="AM1891" s="9">
        <v>5.1347150427159998E-3</v>
      </c>
      <c r="AN1891" s="9">
        <v>0</v>
      </c>
      <c r="AO1891" s="9">
        <v>0</v>
      </c>
      <c r="AP1891" s="9">
        <v>5.8230686025329999E-3</v>
      </c>
      <c r="AQ1891" s="9">
        <v>3.226416660819E-3</v>
      </c>
      <c r="AR1891" s="9">
        <v>4.2497369644899996E-3</v>
      </c>
      <c r="AS1891" s="9">
        <v>1.0753098604390001E-2</v>
      </c>
      <c r="AT1891" s="9">
        <v>3.9132278424990003E-3</v>
      </c>
      <c r="AU1891" s="9">
        <v>4.87224640681E-3</v>
      </c>
      <c r="AV1891" s="9">
        <v>0</v>
      </c>
      <c r="AW1891" s="9">
        <v>6.8127042310320001E-3</v>
      </c>
      <c r="AX1891" s="9">
        <v>7.7557128041710003E-3</v>
      </c>
      <c r="AY1891" s="9">
        <v>5.7552944047959999E-3</v>
      </c>
      <c r="AZ1891" s="9">
        <v>4.1767083652349997E-3</v>
      </c>
    </row>
    <row r="1892" spans="1:52" x14ac:dyDescent="0.35">
      <c r="A1892" t="s">
        <v>883</v>
      </c>
      <c r="B1892" s="9">
        <v>4.9495896933260002E-2</v>
      </c>
      <c r="C1892" s="9">
        <v>4.6484122684599997E-2</v>
      </c>
      <c r="D1892" s="9">
        <v>5.250747572436E-2</v>
      </c>
      <c r="E1892" s="9">
        <v>1.6499535727509999E-2</v>
      </c>
      <c r="F1892" s="10">
        <v>1.6776559970130001E-2</v>
      </c>
      <c r="G1892" s="9">
        <v>2.6838733790080001E-2</v>
      </c>
      <c r="H1892" s="10">
        <v>2.1626798838110001E-2</v>
      </c>
      <c r="I1892" s="9">
        <v>1.9726746207850001E-2</v>
      </c>
      <c r="J1892" s="9">
        <v>5.3641187873820002E-2</v>
      </c>
      <c r="K1892" s="11">
        <v>0.13097537940199999</v>
      </c>
      <c r="L1892" s="9">
        <v>3.28387015329E-2</v>
      </c>
      <c r="M1892" s="9">
        <v>6.2312701042760002E-2</v>
      </c>
      <c r="N1892" s="9">
        <v>4.8999087872769999E-2</v>
      </c>
      <c r="O1892" s="9">
        <v>5.8754872115330002E-2</v>
      </c>
      <c r="P1892" s="9">
        <v>4.1841199011029999E-2</v>
      </c>
      <c r="Q1892" s="9">
        <v>1.849583730071E-2</v>
      </c>
      <c r="R1892" s="9">
        <v>3.5080655461189998E-2</v>
      </c>
      <c r="S1892" s="9">
        <v>3.6297499096940002E-2</v>
      </c>
      <c r="T1892" s="11">
        <v>7.5477648824859994E-2</v>
      </c>
      <c r="U1892" s="9">
        <v>6.1762601997670002E-2</v>
      </c>
      <c r="V1892" s="9">
        <v>4.4458709596750003E-2</v>
      </c>
      <c r="W1892" s="9">
        <v>4.7064009500350001E-2</v>
      </c>
      <c r="X1892" s="9">
        <v>1.6110637874679999E-2</v>
      </c>
      <c r="Y1892" s="9">
        <v>1.5892195885949999E-2</v>
      </c>
      <c r="Z1892" s="9">
        <v>3.4025541715930002E-2</v>
      </c>
      <c r="AA1892" s="9">
        <v>6.3144380850620005E-2</v>
      </c>
      <c r="AB1892" s="9">
        <v>1.5719063523369999E-2</v>
      </c>
      <c r="AC1892" s="9">
        <v>1.7145869043360001E-2</v>
      </c>
      <c r="AD1892" s="9">
        <v>4.4134383459230001E-2</v>
      </c>
      <c r="AE1892" s="9">
        <v>4.5304199296090003E-2</v>
      </c>
      <c r="AF1892" s="9">
        <v>6.5466019332930003E-2</v>
      </c>
      <c r="AG1892" s="9">
        <v>2.1756917647299999E-2</v>
      </c>
      <c r="AH1892" s="9">
        <v>4.432887657351E-2</v>
      </c>
      <c r="AI1892" s="9">
        <v>4.2105104463249998E-2</v>
      </c>
      <c r="AJ1892" s="9">
        <v>5.4314125636120002E-2</v>
      </c>
      <c r="AK1892" s="9">
        <v>9.6404424939419992E-3</v>
      </c>
      <c r="AL1892" s="9">
        <v>5.9977189489489997E-2</v>
      </c>
      <c r="AM1892" s="9">
        <v>5.2860601734859999E-2</v>
      </c>
      <c r="AN1892" s="9">
        <v>4.6612903773070001E-2</v>
      </c>
      <c r="AO1892" s="9">
        <v>3.1994761262180003E-2</v>
      </c>
      <c r="AP1892" s="9">
        <v>4.9774776795389997E-2</v>
      </c>
      <c r="AQ1892" s="9">
        <v>4.0212026474179999E-2</v>
      </c>
      <c r="AR1892" s="9">
        <v>4.6381089386389997E-2</v>
      </c>
      <c r="AS1892" s="9">
        <v>6.0506557350189998E-2</v>
      </c>
      <c r="AT1892" s="9">
        <v>4.4253385204950001E-2</v>
      </c>
      <c r="AU1892" s="9">
        <v>4.3019397552010001E-2</v>
      </c>
      <c r="AV1892" s="9">
        <v>7.3124244541970002E-2</v>
      </c>
      <c r="AW1892" s="9">
        <v>6.5466019332930003E-2</v>
      </c>
      <c r="AX1892" s="9">
        <v>4.4083944431690003E-2</v>
      </c>
      <c r="AY1892" s="9">
        <v>4.5304199296090003E-2</v>
      </c>
      <c r="AZ1892" s="9">
        <v>4.6427901234260001E-2</v>
      </c>
    </row>
    <row r="1893" spans="1:52" x14ac:dyDescent="0.35">
      <c r="A1893" t="s">
        <v>884</v>
      </c>
      <c r="B1893" s="9">
        <v>2.7194325755830001E-2</v>
      </c>
      <c r="C1893" s="9">
        <v>2.7260874097139998E-2</v>
      </c>
      <c r="D1893" s="9">
        <v>2.7165688178420001E-2</v>
      </c>
      <c r="E1893" s="11">
        <v>0.121064352662</v>
      </c>
      <c r="F1893" s="9">
        <v>3.1954991910359998E-2</v>
      </c>
      <c r="G1893" s="9">
        <v>3.9815680216730001E-2</v>
      </c>
      <c r="H1893" s="9">
        <v>3.574405545019E-2</v>
      </c>
      <c r="I1893" s="9">
        <v>1.1333313650020001E-2</v>
      </c>
      <c r="J1893" s="9">
        <v>1.193764909782E-2</v>
      </c>
      <c r="K1893" s="10">
        <v>0</v>
      </c>
      <c r="L1893" s="9">
        <v>3.3120409550479998E-2</v>
      </c>
      <c r="M1893" s="9">
        <v>2.3341107463250001E-2</v>
      </c>
      <c r="N1893" s="9">
        <v>1.3289605152080001E-2</v>
      </c>
      <c r="O1893" s="9">
        <v>3.5012701570079997E-2</v>
      </c>
      <c r="P1893" s="9">
        <v>2.7851968454029999E-2</v>
      </c>
      <c r="Q1893" s="9">
        <v>2.5412811008239999E-2</v>
      </c>
      <c r="R1893" s="9">
        <v>2.7145617002219999E-2</v>
      </c>
      <c r="S1893" s="9">
        <v>2.1875567051820002E-2</v>
      </c>
      <c r="T1893" s="9">
        <v>3.0122686152440001E-2</v>
      </c>
      <c r="U1893" s="9">
        <v>2.7235774656700001E-2</v>
      </c>
      <c r="V1893" s="9">
        <v>2.7897238411740001E-2</v>
      </c>
      <c r="W1893" s="9">
        <v>2.3707648115590001E-2</v>
      </c>
      <c r="X1893" s="9">
        <v>0</v>
      </c>
      <c r="Y1893" s="9">
        <v>5.0005084965320003E-2</v>
      </c>
      <c r="Z1893" s="9">
        <v>1.941438036109E-2</v>
      </c>
      <c r="AA1893" s="9">
        <v>3.4828534389359997E-2</v>
      </c>
      <c r="AB1893" s="9">
        <v>2.7612940565720001E-2</v>
      </c>
      <c r="AC1893" s="9">
        <v>1.52428740171E-2</v>
      </c>
      <c r="AD1893" s="9">
        <v>3.1821542780860003E-2</v>
      </c>
      <c r="AE1893" s="9">
        <v>7.8206229261470004E-3</v>
      </c>
      <c r="AF1893" s="9">
        <v>1.5995059962220001E-2</v>
      </c>
      <c r="AG1893" s="9">
        <v>1.813310390822E-2</v>
      </c>
      <c r="AH1893" s="9">
        <v>3.0772995608749999E-2</v>
      </c>
      <c r="AI1893" s="9">
        <v>3.0182661488720001E-2</v>
      </c>
      <c r="AJ1893" s="9">
        <v>3.9460737933739998E-2</v>
      </c>
      <c r="AK1893" s="9">
        <v>3.910426943446E-2</v>
      </c>
      <c r="AL1893" s="9">
        <v>2.4618675307860001E-2</v>
      </c>
      <c r="AM1893" s="9">
        <v>1.287785974228E-2</v>
      </c>
      <c r="AN1893" s="9">
        <v>2.5767553210700001E-2</v>
      </c>
      <c r="AO1893" s="9">
        <v>2.8607232348639999E-2</v>
      </c>
      <c r="AP1893" s="9">
        <v>1.823490463826E-2</v>
      </c>
      <c r="AQ1893" s="9">
        <v>1.39422607218E-2</v>
      </c>
      <c r="AR1893" s="9">
        <v>2.5319399302000001E-2</v>
      </c>
      <c r="AS1893" s="9">
        <v>3.3822079855970001E-2</v>
      </c>
      <c r="AT1893" s="9">
        <v>2.9325936124800001E-2</v>
      </c>
      <c r="AU1893" s="9">
        <v>2.820428712831E-2</v>
      </c>
      <c r="AV1893" s="9">
        <v>2.1759898067789999E-2</v>
      </c>
      <c r="AW1893" s="9">
        <v>1.5995059962220001E-2</v>
      </c>
      <c r="AX1893" s="9">
        <v>4.5178049086979999E-3</v>
      </c>
      <c r="AY1893" s="9">
        <v>7.8206229261470004E-3</v>
      </c>
      <c r="AZ1893" s="9">
        <v>2.5305987494689999E-2</v>
      </c>
    </row>
    <row r="1894" spans="1:52" x14ac:dyDescent="0.35">
      <c r="A1894" t="s">
        <v>885</v>
      </c>
      <c r="B1894" s="9">
        <v>0.11095814867830001</v>
      </c>
      <c r="C1894" s="9">
        <v>0.1114386712743</v>
      </c>
      <c r="D1894" s="9">
        <v>0.1108851519606</v>
      </c>
      <c r="E1894" s="10">
        <v>3.2152811950019997E-2</v>
      </c>
      <c r="F1894" s="10">
        <v>3.7353687732799998E-2</v>
      </c>
      <c r="G1894" s="10">
        <v>5.2053937889120001E-2</v>
      </c>
      <c r="H1894" s="10">
        <v>4.4439604350120003E-2</v>
      </c>
      <c r="I1894" s="9">
        <v>0.14109856725610001</v>
      </c>
      <c r="J1894" s="11">
        <v>0.1808390459218</v>
      </c>
      <c r="K1894" s="11">
        <v>0.18653738755060001</v>
      </c>
      <c r="L1894" s="9">
        <v>0.1244949387668</v>
      </c>
      <c r="M1894" s="9">
        <v>8.6638740793619995E-2</v>
      </c>
      <c r="N1894" s="9">
        <v>0.109465209434</v>
      </c>
      <c r="O1894" s="9">
        <v>0.1112528687419</v>
      </c>
      <c r="P1894" s="10">
        <v>5.81202521763E-2</v>
      </c>
      <c r="Q1894" s="9">
        <v>0.11770119949879999</v>
      </c>
      <c r="R1894" s="10">
        <v>7.5374197268810006E-2</v>
      </c>
      <c r="S1894" s="9">
        <v>9.6495977860270005E-2</v>
      </c>
      <c r="T1894" s="11">
        <v>0.1653359395273</v>
      </c>
      <c r="U1894" s="11">
        <v>0.14123844872130001</v>
      </c>
      <c r="V1894" s="9">
        <v>7.5787605460710006E-2</v>
      </c>
      <c r="W1894" s="9">
        <v>4.0958372687339997E-2</v>
      </c>
      <c r="X1894" s="9">
        <v>5.2904274429670002E-2</v>
      </c>
      <c r="Y1894" s="9">
        <v>5.837928357141E-2</v>
      </c>
      <c r="Z1894" s="9">
        <v>8.9571512718439994E-2</v>
      </c>
      <c r="AA1894" s="9">
        <v>0.1161297721774</v>
      </c>
      <c r="AB1894" s="9">
        <v>7.4824889016189999E-2</v>
      </c>
      <c r="AC1894" s="9">
        <v>7.1492229561920001E-2</v>
      </c>
      <c r="AD1894" s="9">
        <v>3.6969752641649999E-2</v>
      </c>
      <c r="AE1894" s="9">
        <v>8.9832340335489994E-2</v>
      </c>
      <c r="AF1894" s="9">
        <v>0.1395509898467</v>
      </c>
      <c r="AG1894" s="9">
        <v>0.12698610173700001</v>
      </c>
      <c r="AH1894" s="9">
        <v>0.12921447509440001</v>
      </c>
      <c r="AI1894" s="10">
        <v>6.1624393555919997E-2</v>
      </c>
      <c r="AJ1894" s="9">
        <v>9.8614718735099999E-2</v>
      </c>
      <c r="AK1894" s="9">
        <v>8.0313760281819996E-2</v>
      </c>
      <c r="AL1894" s="9">
        <v>0.1191638922052</v>
      </c>
      <c r="AM1894" s="9">
        <v>0.12992062050450001</v>
      </c>
      <c r="AN1894" s="9">
        <v>0.10590419664</v>
      </c>
      <c r="AO1894" s="9">
        <v>9.3632238648969995E-2</v>
      </c>
      <c r="AP1894" s="9">
        <v>0.10475833366619999</v>
      </c>
      <c r="AQ1894" s="10">
        <v>7.1686620337359994E-2</v>
      </c>
      <c r="AR1894" s="10">
        <v>9.6497973441070001E-2</v>
      </c>
      <c r="AS1894" s="11">
        <v>0.16207401272800001</v>
      </c>
      <c r="AT1894" s="10">
        <v>8.5288202814600006E-2</v>
      </c>
      <c r="AU1894" s="10">
        <v>8.4297369290329993E-2</v>
      </c>
      <c r="AV1894" s="9">
        <v>0.16649799308060001</v>
      </c>
      <c r="AW1894" s="9">
        <v>0.1395509898467</v>
      </c>
      <c r="AX1894" s="9">
        <v>9.8960698601139999E-2</v>
      </c>
      <c r="AY1894" s="9">
        <v>8.9832340335489994E-2</v>
      </c>
      <c r="AZ1894" s="9">
        <v>9.6595367627189996E-2</v>
      </c>
    </row>
    <row r="1895" spans="1:52" x14ac:dyDescent="0.35">
      <c r="A1895" t="s">
        <v>886</v>
      </c>
      <c r="B1895" s="9">
        <v>0.73805563348829994</v>
      </c>
      <c r="C1895" s="9">
        <v>0.74177383129020003</v>
      </c>
      <c r="D1895" s="9">
        <v>0.73578843735489996</v>
      </c>
      <c r="E1895" s="9">
        <v>0.70674525217770001</v>
      </c>
      <c r="F1895" s="9">
        <v>0.78957396552439996</v>
      </c>
      <c r="G1895" s="11">
        <v>0.85294203958589998</v>
      </c>
      <c r="H1895" s="11">
        <v>0.82011908443220005</v>
      </c>
      <c r="I1895" s="9">
        <v>0.77227956048199997</v>
      </c>
      <c r="J1895" s="9">
        <v>0.66713109577670004</v>
      </c>
      <c r="K1895" s="10">
        <v>0.62670718666330005</v>
      </c>
      <c r="L1895" s="9">
        <v>0.73359737626499999</v>
      </c>
      <c r="M1895" s="9">
        <v>0.76949797202979997</v>
      </c>
      <c r="N1895" s="9">
        <v>0.74836295090390004</v>
      </c>
      <c r="O1895" s="9">
        <v>0.71020683864809997</v>
      </c>
      <c r="P1895" s="11">
        <v>0.82170699568689998</v>
      </c>
      <c r="Q1895" s="9">
        <v>0.74950142808620002</v>
      </c>
      <c r="R1895" s="11">
        <v>0.80079710830280004</v>
      </c>
      <c r="S1895" s="9">
        <v>0.77017749912199995</v>
      </c>
      <c r="T1895" s="10">
        <v>0.63861032720510003</v>
      </c>
      <c r="U1895" s="10">
        <v>0.68466553465820001</v>
      </c>
      <c r="V1895" s="9">
        <v>0.75482392253209996</v>
      </c>
      <c r="W1895" s="9">
        <v>0.77510601624709996</v>
      </c>
      <c r="X1895" s="9">
        <v>0.81073071350680004</v>
      </c>
      <c r="Y1895" s="9">
        <v>0.81357030027400001</v>
      </c>
      <c r="Z1895" s="9">
        <v>0.76163708373820005</v>
      </c>
      <c r="AA1895" s="9">
        <v>0.71126481225390004</v>
      </c>
      <c r="AB1895" s="9">
        <v>0.74224732666280002</v>
      </c>
      <c r="AC1895" s="9">
        <v>0.84050204970480002</v>
      </c>
      <c r="AD1895" s="9">
        <v>0.81801364627340001</v>
      </c>
      <c r="AE1895" s="9">
        <v>0.80643314238370001</v>
      </c>
      <c r="AF1895" s="9">
        <v>0.70244679931410003</v>
      </c>
      <c r="AG1895" s="9">
        <v>0.68802198732560005</v>
      </c>
      <c r="AH1895" s="9">
        <v>0.68828859838659995</v>
      </c>
      <c r="AI1895" s="9">
        <v>0.8061532706722</v>
      </c>
      <c r="AJ1895" s="9">
        <v>0.7456948505048</v>
      </c>
      <c r="AK1895" s="9">
        <v>0.77796728003930005</v>
      </c>
      <c r="AL1895" s="9">
        <v>0.73826671623210005</v>
      </c>
      <c r="AM1895" s="9">
        <v>0.70288639481930004</v>
      </c>
      <c r="AN1895" s="9">
        <v>0.72357288024300004</v>
      </c>
      <c r="AO1895" s="9">
        <v>0.64106705690510002</v>
      </c>
      <c r="AP1895" s="9">
        <v>0.75464872915839998</v>
      </c>
      <c r="AQ1895" s="11">
        <v>0.79411658773539995</v>
      </c>
      <c r="AR1895" s="11">
        <v>0.75781193538960001</v>
      </c>
      <c r="AS1895" s="10">
        <v>0.66821827498190001</v>
      </c>
      <c r="AT1895" s="9">
        <v>0.76874144433659997</v>
      </c>
      <c r="AU1895" s="11">
        <v>0.76922345988060004</v>
      </c>
      <c r="AV1895" s="9">
        <v>0.68942569519050001</v>
      </c>
      <c r="AW1895" s="9">
        <v>0.70244679931410003</v>
      </c>
      <c r="AX1895" s="9">
        <v>0.80880847004180001</v>
      </c>
      <c r="AY1895" s="9">
        <v>0.80643314238370001</v>
      </c>
      <c r="AZ1895" s="9">
        <v>0.75786408957119999</v>
      </c>
    </row>
    <row r="1896" spans="1:52" x14ac:dyDescent="0.35">
      <c r="A1896" t="s">
        <v>877</v>
      </c>
      <c r="B1896" s="9">
        <v>2.5557885072819999E-2</v>
      </c>
      <c r="C1896" s="9">
        <v>2.786542563121E-2</v>
      </c>
      <c r="D1896" s="9">
        <v>2.3105333222780002E-2</v>
      </c>
      <c r="E1896" s="11">
        <v>6.9796140840250001E-2</v>
      </c>
      <c r="F1896" s="11">
        <v>5.4815436122210001E-2</v>
      </c>
      <c r="G1896" s="9">
        <v>8.8113978496069997E-3</v>
      </c>
      <c r="H1896" s="9">
        <v>3.2640250272099998E-2</v>
      </c>
      <c r="I1896" s="9">
        <v>1.4892619658739999E-2</v>
      </c>
      <c r="J1896" s="9">
        <v>2.5292347125840001E-2</v>
      </c>
      <c r="K1896" s="10">
        <v>5.1896055882989997E-3</v>
      </c>
      <c r="L1896" s="9">
        <v>1.469890349364E-2</v>
      </c>
      <c r="M1896" s="9">
        <v>1.649172522852E-2</v>
      </c>
      <c r="N1896" s="9">
        <v>1.9277602967919999E-2</v>
      </c>
      <c r="O1896" s="11">
        <v>5.3721001201030003E-2</v>
      </c>
      <c r="P1896" s="9">
        <v>2.6262877784869999E-2</v>
      </c>
      <c r="Q1896" s="9">
        <v>4.7110839888650002E-2</v>
      </c>
      <c r="R1896" s="9">
        <v>3.2300203634729997E-2</v>
      </c>
      <c r="S1896" s="9">
        <v>1.576797327243E-2</v>
      </c>
      <c r="T1896" s="9">
        <v>2.200309224356E-2</v>
      </c>
      <c r="U1896" s="9">
        <v>1.9820483211789999E-2</v>
      </c>
      <c r="V1896" s="9">
        <v>2.7596169425160001E-2</v>
      </c>
      <c r="W1896" s="9">
        <v>6.132327696835E-2</v>
      </c>
      <c r="X1896" s="9">
        <v>3.313654181398E-2</v>
      </c>
      <c r="Y1896" s="9">
        <v>3.3346357560779999E-2</v>
      </c>
      <c r="Z1896" s="9">
        <v>4.1685230445220003E-2</v>
      </c>
      <c r="AA1896" s="9">
        <v>3.3313552216360003E-2</v>
      </c>
      <c r="AB1896" s="9">
        <v>6.4410051512440003E-2</v>
      </c>
      <c r="AC1896" s="9">
        <v>1.1620955563099999E-2</v>
      </c>
      <c r="AD1896" s="9">
        <v>2.6375240712960001E-2</v>
      </c>
      <c r="AE1896" s="9">
        <v>2.5383680427680001E-2</v>
      </c>
      <c r="AF1896" s="9">
        <v>3.2722647164320003E-2</v>
      </c>
      <c r="AG1896" s="9">
        <v>9.3989122996369995E-2</v>
      </c>
      <c r="AH1896" s="9">
        <v>0.10215089899889999</v>
      </c>
      <c r="AI1896" s="9">
        <v>3.0160164024650001E-2</v>
      </c>
      <c r="AJ1896" s="9">
        <v>3.2794230461590003E-2</v>
      </c>
      <c r="AK1896" s="9">
        <v>5.2113749647730002E-2</v>
      </c>
      <c r="AL1896" s="9">
        <v>1.6256361480489999E-2</v>
      </c>
      <c r="AM1896" s="9">
        <v>3.953615136382E-2</v>
      </c>
      <c r="AN1896" s="9">
        <v>3.0603974058550001E-2</v>
      </c>
      <c r="AO1896" s="11">
        <v>0.16074378702299999</v>
      </c>
      <c r="AP1896" s="9">
        <v>2.5624571814419999E-2</v>
      </c>
      <c r="AQ1896" s="9">
        <v>3.3487138024519997E-2</v>
      </c>
      <c r="AR1896" s="9">
        <v>2.9600338327030001E-2</v>
      </c>
      <c r="AS1896" s="9">
        <v>1.126805195678E-2</v>
      </c>
      <c r="AT1896" s="9">
        <v>2.3100246161659999E-2</v>
      </c>
      <c r="AU1896" s="9">
        <v>2.3459394817390001E-2</v>
      </c>
      <c r="AV1896" s="9">
        <v>1.7733375249799999E-2</v>
      </c>
      <c r="AW1896" s="9">
        <v>3.2722647164320003E-2</v>
      </c>
      <c r="AX1896" s="9">
        <v>1.211750334795E-2</v>
      </c>
      <c r="AY1896" s="9">
        <v>2.5383680427680001E-2</v>
      </c>
      <c r="AZ1896" s="9">
        <v>2.9449906200109999E-2</v>
      </c>
    </row>
    <row r="1897" spans="1:52" x14ac:dyDescent="0.35">
      <c r="A1897" t="s">
        <v>391</v>
      </c>
      <c r="B1897" s="9">
        <v>1</v>
      </c>
      <c r="C1897" s="9">
        <v>1</v>
      </c>
      <c r="D1897" s="9">
        <v>1</v>
      </c>
      <c r="E1897" s="9">
        <v>1</v>
      </c>
      <c r="F1897" s="9">
        <v>1</v>
      </c>
      <c r="G1897" s="9">
        <v>1</v>
      </c>
      <c r="H1897" s="9">
        <v>1</v>
      </c>
      <c r="I1897" s="9">
        <v>1</v>
      </c>
      <c r="J1897" s="9">
        <v>1</v>
      </c>
      <c r="K1897" s="9">
        <v>1</v>
      </c>
      <c r="L1897" s="9">
        <v>1</v>
      </c>
      <c r="M1897" s="9">
        <v>1</v>
      </c>
      <c r="N1897" s="9">
        <v>1</v>
      </c>
      <c r="O1897" s="9">
        <v>1</v>
      </c>
      <c r="P1897" s="9">
        <v>1</v>
      </c>
      <c r="Q1897" s="9">
        <v>1</v>
      </c>
      <c r="R1897" s="9">
        <v>1</v>
      </c>
      <c r="S1897" s="9">
        <v>1</v>
      </c>
      <c r="T1897" s="9">
        <v>1</v>
      </c>
      <c r="U1897" s="9">
        <v>1</v>
      </c>
      <c r="V1897" s="9">
        <v>1</v>
      </c>
      <c r="W1897" s="9">
        <v>1</v>
      </c>
      <c r="X1897" s="9">
        <v>1</v>
      </c>
      <c r="Y1897" s="9">
        <v>1</v>
      </c>
      <c r="Z1897" s="9">
        <v>1</v>
      </c>
      <c r="AA1897" s="9">
        <v>1</v>
      </c>
      <c r="AB1897" s="9">
        <v>1</v>
      </c>
      <c r="AC1897" s="9">
        <v>1</v>
      </c>
      <c r="AD1897" s="9">
        <v>1</v>
      </c>
      <c r="AE1897" s="9">
        <v>1</v>
      </c>
      <c r="AF1897" s="9">
        <v>1</v>
      </c>
      <c r="AG1897" s="9">
        <v>1</v>
      </c>
      <c r="AH1897" s="9">
        <v>1</v>
      </c>
      <c r="AI1897" s="9">
        <v>1</v>
      </c>
      <c r="AJ1897" s="9">
        <v>1</v>
      </c>
      <c r="AK1897" s="9">
        <v>1</v>
      </c>
      <c r="AL1897" s="9">
        <v>1</v>
      </c>
      <c r="AM1897" s="9">
        <v>1</v>
      </c>
      <c r="AN1897" s="9">
        <v>1</v>
      </c>
      <c r="AO1897" s="9">
        <v>1</v>
      </c>
      <c r="AP1897" s="9">
        <v>1</v>
      </c>
      <c r="AQ1897" s="9">
        <v>1</v>
      </c>
      <c r="AR1897" s="9">
        <v>1</v>
      </c>
      <c r="AS1897" s="9">
        <v>1</v>
      </c>
      <c r="AT1897" s="9">
        <v>1</v>
      </c>
      <c r="AU1897" s="9">
        <v>1</v>
      </c>
      <c r="AV1897" s="9">
        <v>1</v>
      </c>
      <c r="AW1897" s="9">
        <v>1</v>
      </c>
      <c r="AX1897" s="9">
        <v>1</v>
      </c>
      <c r="AY1897" s="9">
        <v>1</v>
      </c>
      <c r="AZ1897" s="9">
        <v>1</v>
      </c>
    </row>
    <row r="1898" spans="1:52" x14ac:dyDescent="0.35">
      <c r="A1898" t="s">
        <v>341</v>
      </c>
      <c r="B1898" s="6">
        <v>1681</v>
      </c>
      <c r="C1898" s="6">
        <v>783</v>
      </c>
      <c r="D1898" s="6">
        <v>885</v>
      </c>
      <c r="E1898" s="6">
        <v>249</v>
      </c>
      <c r="F1898" s="6">
        <v>243</v>
      </c>
      <c r="G1898" s="6">
        <v>339</v>
      </c>
      <c r="H1898" s="6">
        <v>582</v>
      </c>
      <c r="I1898" s="6">
        <v>257</v>
      </c>
      <c r="J1898" s="6">
        <v>213</v>
      </c>
      <c r="K1898" s="6">
        <v>380</v>
      </c>
      <c r="L1898" s="6">
        <v>509</v>
      </c>
      <c r="M1898" s="6">
        <v>290</v>
      </c>
      <c r="N1898" s="6">
        <v>468</v>
      </c>
      <c r="O1898" s="6">
        <v>413</v>
      </c>
      <c r="P1898" s="6">
        <v>473</v>
      </c>
      <c r="Q1898" s="6">
        <v>266</v>
      </c>
      <c r="R1898" s="6">
        <v>739</v>
      </c>
      <c r="S1898" s="6">
        <v>348</v>
      </c>
      <c r="T1898" s="6">
        <v>594</v>
      </c>
      <c r="U1898" s="6">
        <v>942</v>
      </c>
      <c r="V1898" s="6">
        <v>134</v>
      </c>
      <c r="W1898" s="6">
        <v>81</v>
      </c>
      <c r="X1898" s="6">
        <v>65</v>
      </c>
      <c r="Y1898" s="6">
        <v>171</v>
      </c>
      <c r="Z1898" s="6">
        <v>119</v>
      </c>
      <c r="AA1898" s="6">
        <v>234</v>
      </c>
      <c r="AB1898" s="6">
        <v>78</v>
      </c>
      <c r="AC1898" s="6">
        <v>122</v>
      </c>
      <c r="AD1898" s="6">
        <v>176</v>
      </c>
      <c r="AE1898" s="6">
        <v>151</v>
      </c>
      <c r="AF1898" s="6">
        <v>176</v>
      </c>
      <c r="AG1898" s="6">
        <v>34</v>
      </c>
      <c r="AH1898" s="6">
        <v>81</v>
      </c>
      <c r="AI1898" s="6">
        <v>449</v>
      </c>
      <c r="AJ1898" s="6">
        <v>381</v>
      </c>
      <c r="AK1898" s="6">
        <v>164</v>
      </c>
      <c r="AL1898" s="6">
        <v>417</v>
      </c>
      <c r="AM1898" s="6">
        <v>244</v>
      </c>
      <c r="AN1898" s="6">
        <v>33</v>
      </c>
      <c r="AO1898" s="6">
        <v>35</v>
      </c>
      <c r="AP1898" s="6">
        <v>813</v>
      </c>
      <c r="AQ1898" s="6">
        <v>555</v>
      </c>
      <c r="AR1898" s="6">
        <v>1323</v>
      </c>
      <c r="AS1898" s="6">
        <v>358</v>
      </c>
      <c r="AT1898" s="6">
        <v>904</v>
      </c>
      <c r="AU1898" s="6">
        <v>971</v>
      </c>
      <c r="AV1898" s="6">
        <v>128</v>
      </c>
      <c r="AW1898" s="6">
        <v>176</v>
      </c>
      <c r="AX1898" s="6">
        <v>110</v>
      </c>
      <c r="AY1898" s="6">
        <v>151</v>
      </c>
      <c r="AZ1898" s="6">
        <v>1314</v>
      </c>
    </row>
    <row r="1899" spans="1:52" x14ac:dyDescent="0.35">
      <c r="A1899" t="s">
        <v>887</v>
      </c>
    </row>
    <row r="1900" spans="1:52" x14ac:dyDescent="0.35">
      <c r="A1900" t="s">
        <v>343</v>
      </c>
    </row>
  </sheetData>
  <mergeCells count="103">
    <mergeCell ref="A1526:A1527"/>
    <mergeCell ref="A1528:A1529"/>
    <mergeCell ref="A1530:A1531"/>
    <mergeCell ref="A1532:A1533"/>
    <mergeCell ref="A1534:A1535"/>
    <mergeCell ref="A1536:A1537"/>
    <mergeCell ref="A1538:A1539"/>
    <mergeCell ref="A1540:A1541"/>
    <mergeCell ref="P1514:P1515"/>
    <mergeCell ref="P1516:P1517"/>
    <mergeCell ref="P1518:P1519"/>
    <mergeCell ref="P1520:P1521"/>
    <mergeCell ref="P1522:P1523"/>
    <mergeCell ref="P1524:P1525"/>
    <mergeCell ref="P1526:P1527"/>
    <mergeCell ref="P1528:P1529"/>
    <mergeCell ref="P1530:P1531"/>
    <mergeCell ref="P1532:P1533"/>
    <mergeCell ref="P1534:P1535"/>
    <mergeCell ref="P1536:P1537"/>
    <mergeCell ref="P1538:P1539"/>
    <mergeCell ref="P1540:P1541"/>
    <mergeCell ref="A1153:A1154"/>
    <mergeCell ref="A1155:A1156"/>
    <mergeCell ref="A1157:A1158"/>
    <mergeCell ref="A1514:A1515"/>
    <mergeCell ref="A1516:A1517"/>
    <mergeCell ref="A1518:A1519"/>
    <mergeCell ref="A1520:A1521"/>
    <mergeCell ref="A1522:A1523"/>
    <mergeCell ref="A1524:A1525"/>
    <mergeCell ref="A1135:A1136"/>
    <mergeCell ref="A1137:A1138"/>
    <mergeCell ref="A1139:A1140"/>
    <mergeCell ref="A1141:A1142"/>
    <mergeCell ref="A1143:A1144"/>
    <mergeCell ref="A1145:A1146"/>
    <mergeCell ref="A1147:A1148"/>
    <mergeCell ref="A1149:A1150"/>
    <mergeCell ref="A1151:A1152"/>
    <mergeCell ref="A394:A395"/>
    <mergeCell ref="A396:A397"/>
    <mergeCell ref="A398:A399"/>
    <mergeCell ref="A400:A401"/>
    <mergeCell ref="A402:A403"/>
    <mergeCell ref="A404:A405"/>
    <mergeCell ref="B414:AZ414"/>
    <mergeCell ref="A414:A415"/>
    <mergeCell ref="A1133:A1134"/>
    <mergeCell ref="A376:A377"/>
    <mergeCell ref="A378:A379"/>
    <mergeCell ref="A380:A381"/>
    <mergeCell ref="A382:A383"/>
    <mergeCell ref="A384:A385"/>
    <mergeCell ref="A386:A387"/>
    <mergeCell ref="A388:A389"/>
    <mergeCell ref="A390:A391"/>
    <mergeCell ref="A392:A393"/>
    <mergeCell ref="A274:A275"/>
    <mergeCell ref="A276:A277"/>
    <mergeCell ref="A278:A279"/>
    <mergeCell ref="A280:A281"/>
    <mergeCell ref="A366:A367"/>
    <mergeCell ref="A368:A369"/>
    <mergeCell ref="A370:A371"/>
    <mergeCell ref="A372:A373"/>
    <mergeCell ref="A374:A375"/>
    <mergeCell ref="A256:A257"/>
    <mergeCell ref="A258:A259"/>
    <mergeCell ref="A260:A261"/>
    <mergeCell ref="A262:A263"/>
    <mergeCell ref="A264:A265"/>
    <mergeCell ref="A266:A267"/>
    <mergeCell ref="A268:A269"/>
    <mergeCell ref="A270:A271"/>
    <mergeCell ref="A272:A273"/>
    <mergeCell ref="A177:A178"/>
    <mergeCell ref="A179:A180"/>
    <mergeCell ref="B189:AZ189"/>
    <mergeCell ref="A189:A190"/>
    <mergeCell ref="A246:A247"/>
    <mergeCell ref="A248:A249"/>
    <mergeCell ref="A250:A251"/>
    <mergeCell ref="A252:A253"/>
    <mergeCell ref="A254:A255"/>
    <mergeCell ref="A159:A160"/>
    <mergeCell ref="A161:A162"/>
    <mergeCell ref="A163:A164"/>
    <mergeCell ref="A165:A166"/>
    <mergeCell ref="A167:A168"/>
    <mergeCell ref="A169:A170"/>
    <mergeCell ref="A171:A172"/>
    <mergeCell ref="A173:A174"/>
    <mergeCell ref="A175:A176"/>
    <mergeCell ref="A141:A142"/>
    <mergeCell ref="A143:A144"/>
    <mergeCell ref="A145:A146"/>
    <mergeCell ref="A147:A148"/>
    <mergeCell ref="A149:A150"/>
    <mergeCell ref="A151:A152"/>
    <mergeCell ref="A153:A154"/>
    <mergeCell ref="A155:A156"/>
    <mergeCell ref="A157:A158"/>
  </mergeCells>
  <dataValidations count="93">
    <dataValidation allowBlank="1" showErrorMessage="1" prompt="e1b5fa7f-8a59-459e-8097-eba2b592eb0c" sqref="A2 B7" xr:uid="{00000000-0002-0000-0100-000000000000}"/>
    <dataValidation allowBlank="1" showErrorMessage="1" prompt="c611afe4-ec88-4314-9e70-5baa87f1d4ee" sqref="A12 AZ17" xr:uid="{00000000-0002-0000-0100-000001000000}"/>
    <dataValidation allowBlank="1" showErrorMessage="1" prompt="f29d9dfd-3e67-48f3-82e5-4c07e86441b6" sqref="A22 AZ29" xr:uid="{00000000-0002-0000-0100-000002000000}"/>
    <dataValidation allowBlank="1" showErrorMessage="1" prompt="d693ec70-0e1c-43f8-b9d8-efe849f24e70" sqref="A34 AZ52" xr:uid="{00000000-0002-0000-0100-000003000000}"/>
    <dataValidation allowBlank="1" showErrorMessage="1" prompt="c05e41b9-1c41-4cdd-986d-a6694c6414c8" sqref="A57 C65" xr:uid="{00000000-0002-0000-0100-000004000000}"/>
    <dataValidation allowBlank="1" showErrorMessage="1" prompt="49529cfe-9238-4496-817e-f899712b4985" sqref="A70 AZ78" xr:uid="{00000000-0002-0000-0100-000005000000}"/>
    <dataValidation allowBlank="1" showErrorMessage="1" prompt="6c7ffcac-2cc5-4e99-bf2a-b567c65fb587" sqref="A83 AZ92" xr:uid="{00000000-0002-0000-0100-000006000000}"/>
    <dataValidation allowBlank="1" showErrorMessage="1" prompt="c8e5d797-51d9-45ab-88a3-009fe2394e17" sqref="A97 AZ106" xr:uid="{00000000-0002-0000-0100-000007000000}"/>
    <dataValidation allowBlank="1" showErrorMessage="1" prompt="32528e30-ba89-4e0a-92d2-f92890050a95" sqref="A111 AZ120" xr:uid="{00000000-0002-0000-0100-000008000000}"/>
    <dataValidation allowBlank="1" showErrorMessage="1" prompt="f31cb52f-8a9b-489e-8b65-aa241f9f4904" sqref="A125 AZ134" xr:uid="{00000000-0002-0000-0100-000009000000}"/>
    <dataValidation allowBlank="1" showErrorMessage="1" prompt="0c4dde58-7bcf-4ff3-91a1-4c0e708aaffb" sqref="A139 B183" xr:uid="{00000000-0002-0000-0100-00000A000000}"/>
    <dataValidation allowBlank="1" showErrorMessage="1" prompt="99bca810-2cff-49f3-945d-23a089f53523" sqref="A188 AZ212" xr:uid="{00000000-0002-0000-0100-00000B000000}"/>
    <dataValidation allowBlank="1" showErrorMessage="1" prompt="bd836d03-2117-485b-8afb-30228022b7ba" sqref="A217 C239" xr:uid="{00000000-0002-0000-0100-00000C000000}"/>
    <dataValidation allowBlank="1" showErrorMessage="1" prompt="c58e22ad-0981-42f7-b07f-a8d850836caf" sqref="A244 AZ284" xr:uid="{00000000-0002-0000-0100-00000D000000}"/>
    <dataValidation allowBlank="1" showErrorMessage="1" prompt="cf26f47f-64d2-4429-a220-e6a36b872e35" sqref="A289 C307" xr:uid="{00000000-0002-0000-0100-00000E000000}"/>
    <dataValidation allowBlank="1" showErrorMessage="1" prompt="b5df6626-4b14-4b94-9eae-344cb944e9d4" sqref="A312 AZ330" xr:uid="{00000000-0002-0000-0100-00000F000000}"/>
    <dataValidation allowBlank="1" showErrorMessage="1" prompt="15f5b0d6-34b5-41a3-a5ef-15a109c583f4" sqref="A335 AZ344" xr:uid="{00000000-0002-0000-0100-000010000000}"/>
    <dataValidation allowBlank="1" showErrorMessage="1" prompt="561f0323-b3f5-40ed-86c1-610de5e5a886" sqref="A349 AZ359" xr:uid="{00000000-0002-0000-0100-000011000000}"/>
    <dataValidation allowBlank="1" showErrorMessage="1" prompt="f00ba6ea-aca4-467b-b57b-178cf7cdc463" sqref="A364 B408" xr:uid="{00000000-0002-0000-0100-000012000000}"/>
    <dataValidation allowBlank="1" showErrorMessage="1" prompt="6650a9d8-915e-4860-bfc8-bd61e5efc16f" sqref="A413 AZ437" xr:uid="{00000000-0002-0000-0100-000013000000}"/>
    <dataValidation allowBlank="1" showErrorMessage="1" prompt="a10210b4-67cc-43ec-a67c-b50b21590cfc" sqref="A442 C465" xr:uid="{00000000-0002-0000-0100-000014000000}"/>
    <dataValidation allowBlank="1" showErrorMessage="1" prompt="86dd4e0f-fe36-4092-980d-52e51212443e" sqref="A470 AZ493" xr:uid="{00000000-0002-0000-0100-000015000000}"/>
    <dataValidation allowBlank="1" showErrorMessage="1" prompt="04699ee8-3640-4a7e-8668-f71cd509f7b9" sqref="A498 C516" xr:uid="{00000000-0002-0000-0100-000016000000}"/>
    <dataValidation allowBlank="1" showErrorMessage="1" prompt="30fcd854-fb7e-4422-9508-330210f74fca" sqref="A521 AZ539" xr:uid="{00000000-0002-0000-0100-000017000000}"/>
    <dataValidation allowBlank="1" showErrorMessage="1" prompt="f43cec6e-5d8e-44a7-9179-6580cfc02029" sqref="A544 AZ553" xr:uid="{00000000-0002-0000-0100-000018000000}"/>
    <dataValidation allowBlank="1" showErrorMessage="1" prompt="8536426c-29ab-4b8d-914a-0f02807da1f2" sqref="A558 AZ568" xr:uid="{00000000-0002-0000-0100-000019000000}"/>
    <dataValidation allowBlank="1" showErrorMessage="1" prompt="846104a6-bba2-4631-806b-80b4d0557059" sqref="A573 AZ582" xr:uid="{00000000-0002-0000-0100-00001A000000}"/>
    <dataValidation allowBlank="1" showErrorMessage="1" prompt="dbb0eda6-b5d0-4c3d-acec-624dda088d42" sqref="A587 AZ604" xr:uid="{00000000-0002-0000-0100-00001B000000}"/>
    <dataValidation allowBlank="1" showErrorMessage="1" prompt="c98ad223-3530-41a1-bec4-0ce460490922" sqref="A609 AZ625" xr:uid="{00000000-0002-0000-0100-00001C000000}"/>
    <dataValidation allowBlank="1" showErrorMessage="1" prompt="6690daed-c1fb-4045-8d6f-ed0134cb3ba8" sqref="A630 AZ648" xr:uid="{00000000-0002-0000-0100-00001D000000}"/>
    <dataValidation allowBlank="1" showErrorMessage="1" prompt="161dd4b0-4487-4fc2-878c-d606d61ea9f0" sqref="A653 AZ671" xr:uid="{00000000-0002-0000-0100-00001E000000}"/>
    <dataValidation allowBlank="1" showErrorMessage="1" prompt="e636e382-f64b-4d7b-9739-2c779ff1cbda" sqref="A676 AZ694" xr:uid="{00000000-0002-0000-0100-00001F000000}"/>
    <dataValidation allowBlank="1" showErrorMessage="1" prompt="c908ef9b-dfa4-45e7-a621-fe0e730ebe8b" sqref="A699 AZ717" xr:uid="{00000000-0002-0000-0100-000020000000}"/>
    <dataValidation allowBlank="1" showErrorMessage="1" prompt="b980f547-0031-41e6-9c7f-9f87656a2c0f" sqref="A722 AZ740" xr:uid="{00000000-0002-0000-0100-000021000000}"/>
    <dataValidation allowBlank="1" showErrorMessage="1" prompt="289abc1e-cffe-460c-9acd-7793aa0d9807" sqref="A745 AZ763" xr:uid="{00000000-0002-0000-0100-000022000000}"/>
    <dataValidation allowBlank="1" showErrorMessage="1" prompt="44a84910-a551-4b7e-ae6e-75836436cca4" sqref="A768 AZ786" xr:uid="{00000000-0002-0000-0100-000023000000}"/>
    <dataValidation allowBlank="1" showErrorMessage="1" prompt="d1f6c08b-bbd3-47da-840b-c6d325051f04" sqref="A791 AZ809" xr:uid="{00000000-0002-0000-0100-000024000000}"/>
    <dataValidation allowBlank="1" showErrorMessage="1" prompt="0d7081f1-1ee5-47f9-a984-fc9e6ffdc8e2" sqref="A814 AZ832" xr:uid="{00000000-0002-0000-0100-000025000000}"/>
    <dataValidation allowBlank="1" showErrorMessage="1" prompt="ad2e1e6d-2cae-4e71-bcae-dbf0a8732d0c" sqref="A837 AZ855" xr:uid="{00000000-0002-0000-0100-000026000000}"/>
    <dataValidation allowBlank="1" showErrorMessage="1" prompt="46ff4818-1ff2-41d6-810d-382168fb0702" sqref="A860 AZ878" xr:uid="{00000000-0002-0000-0100-000027000000}"/>
    <dataValidation allowBlank="1" showErrorMessage="1" prompt="8e6a65b2-c3ba-4063-9aa7-b4d63c361040" sqref="A883 AZ901" xr:uid="{00000000-0002-0000-0100-000028000000}"/>
    <dataValidation allowBlank="1" showErrorMessage="1" prompt="3f7bc30f-a79c-4009-aff6-59bfe31e5d95" sqref="A906 AZ924" xr:uid="{00000000-0002-0000-0100-000029000000}"/>
    <dataValidation allowBlank="1" showErrorMessage="1" prompt="01f69118-602b-4711-962c-f6b771aad727" sqref="A929 AX947" xr:uid="{00000000-0002-0000-0100-00002A000000}"/>
    <dataValidation allowBlank="1" showErrorMessage="1" prompt="e2b22106-037c-4b47-af74-b6660de04f8e" sqref="A952 AX964" xr:uid="{00000000-0002-0000-0100-00002B000000}"/>
    <dataValidation allowBlank="1" showErrorMessage="1" prompt="f1fbd917-ffa8-4a07-a2d0-69a346f4eba4" sqref="A969 AX978" xr:uid="{00000000-0002-0000-0100-00002C000000}"/>
    <dataValidation allowBlank="1" showErrorMessage="1" prompt="1068129d-83ef-43a0-a3a8-3a036a05abb0" sqref="A983 AX998" xr:uid="{00000000-0002-0000-0100-00002D000000}"/>
    <dataValidation allowBlank="1" showErrorMessage="1" prompt="73f9a327-a958-4a50-94f9-562f53981e4a" sqref="A1003 AX1014" xr:uid="{00000000-0002-0000-0100-00002E000000}"/>
    <dataValidation allowBlank="1" showErrorMessage="1" prompt="b0be9a1b-462e-4214-9c47-2c68dc0670ea" sqref="A1019 AX1034" xr:uid="{00000000-0002-0000-0100-00002F000000}"/>
    <dataValidation allowBlank="1" showErrorMessage="1" prompt="f399405e-3fa8-450b-b455-f866aa1363d9" sqref="A1039 AX1053" xr:uid="{00000000-0002-0000-0100-000030000000}"/>
    <dataValidation allowBlank="1" showErrorMessage="1" prompt="d8a4f3a9-8770-4a34-966c-8294316c6d6c" sqref="A1058 AX1070" xr:uid="{00000000-0002-0000-0100-000031000000}"/>
    <dataValidation allowBlank="1" showErrorMessage="1" prompt="ce7cfe78-2233-44d2-9a6d-f82f5b6e32b1" sqref="A1075 AX1094" xr:uid="{00000000-0002-0000-0100-000032000000}"/>
    <dataValidation allowBlank="1" showErrorMessage="1" prompt="e0031397-dd54-441c-9ce0-4b2184b597b9" sqref="A1099 AX1113" xr:uid="{00000000-0002-0000-0100-000033000000}"/>
    <dataValidation allowBlank="1" showErrorMessage="1" prompt="02909b4a-b6f4-4bba-a891-d98b668903d6" sqref="A1118 AX1126" xr:uid="{00000000-0002-0000-0100-000034000000}"/>
    <dataValidation allowBlank="1" showErrorMessage="1" prompt="ecc43817-d09f-4333-9be2-9784c59e3157" sqref="A1131 AX1161" xr:uid="{00000000-0002-0000-0100-000035000000}"/>
    <dataValidation allowBlank="1" showErrorMessage="1" prompt="88885b4b-cdbe-4294-97db-c8964e1a054e" sqref="A1166 AX1182" xr:uid="{00000000-0002-0000-0100-000036000000}"/>
    <dataValidation allowBlank="1" showErrorMessage="1" prompt="f05946b0-c768-40ec-a32e-6267a9454a10" sqref="A1187 AX1199" xr:uid="{00000000-0002-0000-0100-000037000000}"/>
    <dataValidation allowBlank="1" showErrorMessage="1" prompt="2ccd379a-c296-4bbf-ac7a-1a8ba1c26519" sqref="A1204 AX1211" xr:uid="{00000000-0002-0000-0100-000038000000}"/>
    <dataValidation allowBlank="1" showErrorMessage="1" prompt="a9a6ec94-9274-466e-9d21-ab8434a94b5f" sqref="A1216 AX1237" xr:uid="{00000000-0002-0000-0100-000039000000}"/>
    <dataValidation allowBlank="1" showErrorMessage="1" prompt="e3df62bb-7653-4e5f-88a6-ce888a5afecb" sqref="A1242 AX1263" xr:uid="{00000000-0002-0000-0100-00003A000000}"/>
    <dataValidation allowBlank="1" showErrorMessage="1" prompt="7c678047-56fd-4734-bb62-e06e7d005f51" sqref="A1268 AX1295" xr:uid="{00000000-0002-0000-0100-00003B000000}"/>
    <dataValidation allowBlank="1" showErrorMessage="1" prompt="621179cf-95f2-470d-ab85-8cab5b6ce9b5" sqref="A1300 AZ1320" xr:uid="{00000000-0002-0000-0100-00003C000000}"/>
    <dataValidation allowBlank="1" showErrorMessage="1" prompt="a110d2a0-1695-45cf-bb83-b291d90d0572" sqref="A1325 AZ1339" xr:uid="{00000000-0002-0000-0100-00003D000000}"/>
    <dataValidation allowBlank="1" showErrorMessage="1" prompt="b53dfee1-853d-4756-b896-157b63092e8e" sqref="A1344 C1351" xr:uid="{00000000-0002-0000-0100-00003E000000}"/>
    <dataValidation allowBlank="1" showErrorMessage="1" prompt="4e694c60-7357-4498-88d9-43ec18842cbd" sqref="A1356 AZ1379" xr:uid="{00000000-0002-0000-0100-00003F000000}"/>
    <dataValidation allowBlank="1" showErrorMessage="1" prompt="e0ac9296-c43a-45ac-9996-db9e40ebba28" sqref="A1384 C1392" xr:uid="{00000000-0002-0000-0100-000040000000}"/>
    <dataValidation allowBlank="1" showErrorMessage="1" prompt="fc9554e0-2ab5-48b5-ad91-34c010c6f8e1" sqref="A1397 AZ1413" xr:uid="{00000000-0002-0000-0100-000041000000}"/>
    <dataValidation allowBlank="1" showErrorMessage="1" prompt="f2f9f437-f650-4bbf-95e2-c1d50f991442" sqref="A1418 C1425" xr:uid="{00000000-0002-0000-0100-000042000000}"/>
    <dataValidation allowBlank="1" showErrorMessage="1" prompt="3fbae990-0cdb-4548-b010-3a3a8daa1b44" sqref="A1430 AZ1437" xr:uid="{00000000-0002-0000-0100-000043000000}"/>
    <dataValidation allowBlank="1" showErrorMessage="1" prompt="a3c67a69-3836-4489-a742-f388209df14c" sqref="A1442 AZ1461" xr:uid="{00000000-0002-0000-0100-000044000000}"/>
    <dataValidation allowBlank="1" showErrorMessage="1" prompt="31338a3b-ce8e-4f7d-943d-734197307f9f" sqref="A1466 C1484" xr:uid="{00000000-0002-0000-0100-000045000000}"/>
    <dataValidation allowBlank="1" showErrorMessage="1" prompt="45351740-c20d-4b33-99a7-787ca346c1a8" sqref="A1489 AZ1507" xr:uid="{00000000-0002-0000-0100-000046000000}"/>
    <dataValidation allowBlank="1" showErrorMessage="1" prompt="10d350d4-737b-421c-9f7f-ddeac3d645da" sqref="A1512 P1543" xr:uid="{00000000-0002-0000-0100-000047000000}"/>
    <dataValidation allowBlank="1" showErrorMessage="1" prompt="4d6e1016-be17-4210-9990-3164298229dd" sqref="A1548 AZ1566" xr:uid="{00000000-0002-0000-0100-000048000000}"/>
    <dataValidation allowBlank="1" showErrorMessage="1" prompt="000726dc-b4dc-445d-81ba-58ed691c9b43" sqref="A1571 AZ1583" xr:uid="{00000000-0002-0000-0100-000049000000}"/>
    <dataValidation allowBlank="1" showErrorMessage="1" prompt="338d396f-b208-4319-9e42-fa1ccac809c8" sqref="A1588 AZ1597" xr:uid="{00000000-0002-0000-0100-00004A000000}"/>
    <dataValidation allowBlank="1" showErrorMessage="1" prompt="f85d46bd-7d31-4396-9303-f8149f21e9f1" sqref="A1602 AZ1617" xr:uid="{00000000-0002-0000-0100-00004B000000}"/>
    <dataValidation allowBlank="1" showErrorMessage="1" prompt="a4dd628d-8d1b-43f7-bb0a-f366331aab3c" sqref="A1622 AZ1633" xr:uid="{00000000-0002-0000-0100-00004C000000}"/>
    <dataValidation allowBlank="1" showErrorMessage="1" prompt="5c5a20f5-44f9-4b24-a7b9-eb9e5281c475" sqref="A1638 AZ1649" xr:uid="{00000000-0002-0000-0100-00004D000000}"/>
    <dataValidation allowBlank="1" showErrorMessage="1" prompt="33d1a68a-16c0-4ef1-9f6b-71b651faf384" sqref="A1654 AZ1669" xr:uid="{00000000-0002-0000-0100-00004E000000}"/>
    <dataValidation allowBlank="1" showErrorMessage="1" prompt="6577d0fe-55ff-4d2e-a36e-d66ca4f8bc70" sqref="A1674 AZ1688" xr:uid="{00000000-0002-0000-0100-00004F000000}"/>
    <dataValidation allowBlank="1" showErrorMessage="1" prompt="40714557-5044-4651-b045-55b3150dd213" sqref="A1693 AZ1705" xr:uid="{00000000-0002-0000-0100-000050000000}"/>
    <dataValidation allowBlank="1" showErrorMessage="1" prompt="4d10ab45-d566-4bcc-8149-1149f13def2e" sqref="A1710 AZ1729" xr:uid="{00000000-0002-0000-0100-000051000000}"/>
    <dataValidation allowBlank="1" showErrorMessage="1" prompt="db1f0cf6-a7ae-4c05-a56f-28e6d215e755" sqref="A1734 AZ1748" xr:uid="{00000000-0002-0000-0100-000052000000}"/>
    <dataValidation allowBlank="1" showErrorMessage="1" prompt="e3b833b3-fb75-47ee-b8a9-6c76c7068989" sqref="A1753 AZ1760" xr:uid="{00000000-0002-0000-0100-000053000000}"/>
    <dataValidation allowBlank="1" showErrorMessage="1" prompt="f5ada8df-3282-4d13-b4dd-bd468c1abed3" sqref="A1765 AZ1772" xr:uid="{00000000-0002-0000-0100-000054000000}"/>
    <dataValidation allowBlank="1" showErrorMessage="1" prompt="17b6aea7-e5b3-4acf-8c09-e0e47fc79706" sqref="A1777 C1796" xr:uid="{00000000-0002-0000-0100-000055000000}"/>
    <dataValidation allowBlank="1" showErrorMessage="1" prompt="7df3ae86-b7f9-4458-aeda-0105914853ef" sqref="A1801 AZ1820" xr:uid="{00000000-0002-0000-0100-000056000000}"/>
    <dataValidation allowBlank="1" showErrorMessage="1" prompt="b7c87dd5-2e8c-4180-b2c5-f54a1e296526" sqref="A1825 AZ1833" xr:uid="{00000000-0002-0000-0100-000057000000}"/>
    <dataValidation allowBlank="1" showErrorMessage="1" prompt="9c5d6196-3ab5-4076-aee2-4c760fc41d7d" sqref="A1838 AZ1850" xr:uid="{00000000-0002-0000-0100-000058000000}"/>
    <dataValidation allowBlank="1" showErrorMessage="1" prompt="15b273b9-2247-4b20-aa00-42dc1ca7e859" sqref="A1855 AZ1865" xr:uid="{00000000-0002-0000-0100-000059000000}"/>
    <dataValidation allowBlank="1" showErrorMessage="1" prompt="72fc0c24-58d6-4e51-8a71-fe7682e09c39" sqref="A1870 AZ1880" xr:uid="{00000000-0002-0000-0100-00005A000000}"/>
    <dataValidation allowBlank="1" showErrorMessage="1" prompt="2e76fbc6-16d0-4ac1-9430-5b16465b48df" sqref="A1885 AZ1900" xr:uid="{00000000-0002-0000-0100-00005B000000}"/>
    <dataValidation allowBlank="1" error="84e5376c-d9ac-477d-a90d-78b46cde9687" sqref="A1" xr:uid="{00000000-0002-0000-0100-00005C000000}"/>
  </dataValidations>
  <hyperlinks>
    <hyperlink ref="A1" location="'TOC'!A1" display="Back to TOC" xr:uid="{00000000-0004-0000-0100-000000000000}"/>
    <hyperlink ref="A11" location="'TOC'!A1" display="Back to TOC" xr:uid="{00000000-0004-0000-0100-000001000000}"/>
    <hyperlink ref="A21" location="'TOC'!A1" display="Back to TOC" xr:uid="{00000000-0004-0000-0100-000002000000}"/>
    <hyperlink ref="A33" location="'TOC'!A1" display="Back to TOC" xr:uid="{00000000-0004-0000-0100-000003000000}"/>
    <hyperlink ref="A56" location="'TOC'!A1" display="Back to TOC" xr:uid="{00000000-0004-0000-0100-000004000000}"/>
    <hyperlink ref="A69" location="'TOC'!A1" display="Back to TOC" xr:uid="{00000000-0004-0000-0100-000005000000}"/>
    <hyperlink ref="A82" location="'TOC'!A1" display="Back to TOC" xr:uid="{00000000-0004-0000-0100-000006000000}"/>
    <hyperlink ref="A96" location="'TOC'!A1" display="Back to TOC" xr:uid="{00000000-0004-0000-0100-000007000000}"/>
    <hyperlink ref="A110" location="'TOC'!A1" display="Back to TOC" xr:uid="{00000000-0004-0000-0100-000008000000}"/>
    <hyperlink ref="A124" location="'TOC'!A1" display="Back to TOC" xr:uid="{00000000-0004-0000-0100-000009000000}"/>
    <hyperlink ref="A138" location="'TOC'!A1" display="Back to TOC" xr:uid="{00000000-0004-0000-0100-00000A000000}"/>
    <hyperlink ref="A187" location="'TOC'!A1" display="Back to TOC" xr:uid="{00000000-0004-0000-0100-00000B000000}"/>
    <hyperlink ref="A216" location="'TOC'!A1" display="Back to TOC" xr:uid="{00000000-0004-0000-0100-00000C000000}"/>
    <hyperlink ref="A243" location="'TOC'!A1" display="Back to TOC" xr:uid="{00000000-0004-0000-0100-00000D000000}"/>
    <hyperlink ref="A288" location="'TOC'!A1" display="Back to TOC" xr:uid="{00000000-0004-0000-0100-00000E000000}"/>
    <hyperlink ref="A311" location="'TOC'!A1" display="Back to TOC" xr:uid="{00000000-0004-0000-0100-00000F000000}"/>
    <hyperlink ref="A334" location="'TOC'!A1" display="Back to TOC" xr:uid="{00000000-0004-0000-0100-000010000000}"/>
    <hyperlink ref="A348" location="'TOC'!A1" display="Back to TOC" xr:uid="{00000000-0004-0000-0100-000011000000}"/>
    <hyperlink ref="A363" location="'TOC'!A1" display="Back to TOC" xr:uid="{00000000-0004-0000-0100-000012000000}"/>
    <hyperlink ref="A412" location="'TOC'!A1" display="Back to TOC" xr:uid="{00000000-0004-0000-0100-000013000000}"/>
    <hyperlink ref="A441" location="'TOC'!A1" display="Back to TOC" xr:uid="{00000000-0004-0000-0100-000014000000}"/>
    <hyperlink ref="A469" location="'TOC'!A1" display="Back to TOC" xr:uid="{00000000-0004-0000-0100-000015000000}"/>
    <hyperlink ref="A497" location="'TOC'!A1" display="Back to TOC" xr:uid="{00000000-0004-0000-0100-000016000000}"/>
    <hyperlink ref="A520" location="'TOC'!A1" display="Back to TOC" xr:uid="{00000000-0004-0000-0100-000017000000}"/>
    <hyperlink ref="A543" location="'TOC'!A1" display="Back to TOC" xr:uid="{00000000-0004-0000-0100-000018000000}"/>
    <hyperlink ref="A557" location="'TOC'!A1" display="Back to TOC" xr:uid="{00000000-0004-0000-0100-000019000000}"/>
    <hyperlink ref="A572" location="'TOC'!A1" display="Back to TOC" xr:uid="{00000000-0004-0000-0100-00001A000000}"/>
    <hyperlink ref="A586" location="'TOC'!A1" display="Back to TOC" xr:uid="{00000000-0004-0000-0100-00001B000000}"/>
    <hyperlink ref="A608" location="'TOC'!A1" display="Back to TOC" xr:uid="{00000000-0004-0000-0100-00001C000000}"/>
    <hyperlink ref="A629" location="'TOC'!A1" display="Back to TOC" xr:uid="{00000000-0004-0000-0100-00001D000000}"/>
    <hyperlink ref="A652" location="'TOC'!A1" display="Back to TOC" xr:uid="{00000000-0004-0000-0100-00001E000000}"/>
    <hyperlink ref="A675" location="'TOC'!A1" display="Back to TOC" xr:uid="{00000000-0004-0000-0100-00001F000000}"/>
    <hyperlink ref="A698" location="'TOC'!A1" display="Back to TOC" xr:uid="{00000000-0004-0000-0100-000020000000}"/>
    <hyperlink ref="A721" location="'TOC'!A1" display="Back to TOC" xr:uid="{00000000-0004-0000-0100-000021000000}"/>
    <hyperlink ref="A744" location="'TOC'!A1" display="Back to TOC" xr:uid="{00000000-0004-0000-0100-000022000000}"/>
    <hyperlink ref="A767" location="'TOC'!A1" display="Back to TOC" xr:uid="{00000000-0004-0000-0100-000023000000}"/>
    <hyperlink ref="A790" location="'TOC'!A1" display="Back to TOC" xr:uid="{00000000-0004-0000-0100-000024000000}"/>
    <hyperlink ref="A813" location="'TOC'!A1" display="Back to TOC" xr:uid="{00000000-0004-0000-0100-000025000000}"/>
    <hyperlink ref="A836" location="'TOC'!A1" display="Back to TOC" xr:uid="{00000000-0004-0000-0100-000026000000}"/>
    <hyperlink ref="A859" location="'TOC'!A1" display="Back to TOC" xr:uid="{00000000-0004-0000-0100-000027000000}"/>
    <hyperlink ref="A882" location="'TOC'!A1" display="Back to TOC" xr:uid="{00000000-0004-0000-0100-000028000000}"/>
    <hyperlink ref="A905" location="'TOC'!A1" display="Back to TOC" xr:uid="{00000000-0004-0000-0100-000029000000}"/>
    <hyperlink ref="A928" location="'TOC'!A1" display="Back to TOC" xr:uid="{00000000-0004-0000-0100-00002A000000}"/>
    <hyperlink ref="A951" location="'TOC'!A1" display="Back to TOC" xr:uid="{00000000-0004-0000-0100-00002B000000}"/>
    <hyperlink ref="A968" location="'TOC'!A1" display="Back to TOC" xr:uid="{00000000-0004-0000-0100-00002C000000}"/>
    <hyperlink ref="A982" location="'TOC'!A1" display="Back to TOC" xr:uid="{00000000-0004-0000-0100-00002D000000}"/>
    <hyperlink ref="A1002" location="'TOC'!A1" display="Back to TOC" xr:uid="{00000000-0004-0000-0100-00002E000000}"/>
    <hyperlink ref="A1018" location="'TOC'!A1" display="Back to TOC" xr:uid="{00000000-0004-0000-0100-00002F000000}"/>
    <hyperlink ref="A1038" location="'TOC'!A1" display="Back to TOC" xr:uid="{00000000-0004-0000-0100-000030000000}"/>
    <hyperlink ref="A1057" location="'TOC'!A1" display="Back to TOC" xr:uid="{00000000-0004-0000-0100-000031000000}"/>
    <hyperlink ref="A1074" location="'TOC'!A1" display="Back to TOC" xr:uid="{00000000-0004-0000-0100-000032000000}"/>
    <hyperlink ref="A1098" location="'TOC'!A1" display="Back to TOC" xr:uid="{00000000-0004-0000-0100-000033000000}"/>
    <hyperlink ref="A1117" location="'TOC'!A1" display="Back to TOC" xr:uid="{00000000-0004-0000-0100-000034000000}"/>
    <hyperlink ref="A1130" location="'TOC'!A1" display="Back to TOC" xr:uid="{00000000-0004-0000-0100-000035000000}"/>
    <hyperlink ref="A1165" location="'TOC'!A1" display="Back to TOC" xr:uid="{00000000-0004-0000-0100-000036000000}"/>
    <hyperlink ref="A1186" location="'TOC'!A1" display="Back to TOC" xr:uid="{00000000-0004-0000-0100-000037000000}"/>
    <hyperlink ref="A1203" location="'TOC'!A1" display="Back to TOC" xr:uid="{00000000-0004-0000-0100-000038000000}"/>
    <hyperlink ref="A1215" location="'TOC'!A1" display="Back to TOC" xr:uid="{00000000-0004-0000-0100-000039000000}"/>
    <hyperlink ref="A1241" location="'TOC'!A1" display="Back to TOC" xr:uid="{00000000-0004-0000-0100-00003A000000}"/>
    <hyperlink ref="A1267" location="'TOC'!A1" display="Back to TOC" xr:uid="{00000000-0004-0000-0100-00003B000000}"/>
    <hyperlink ref="A1299" location="'TOC'!A1" display="Back to TOC" xr:uid="{00000000-0004-0000-0100-00003C000000}"/>
    <hyperlink ref="A1324" location="'TOC'!A1" display="Back to TOC" xr:uid="{00000000-0004-0000-0100-00003D000000}"/>
    <hyperlink ref="A1343" location="'TOC'!A1" display="Back to TOC" xr:uid="{00000000-0004-0000-0100-00003E000000}"/>
    <hyperlink ref="A1355" location="'TOC'!A1" display="Back to TOC" xr:uid="{00000000-0004-0000-0100-00003F000000}"/>
    <hyperlink ref="A1383" location="'TOC'!A1" display="Back to TOC" xr:uid="{00000000-0004-0000-0100-000040000000}"/>
    <hyperlink ref="A1396" location="'TOC'!A1" display="Back to TOC" xr:uid="{00000000-0004-0000-0100-000041000000}"/>
    <hyperlink ref="A1417" location="'TOC'!A1" display="Back to TOC" xr:uid="{00000000-0004-0000-0100-000042000000}"/>
    <hyperlink ref="A1429" location="'TOC'!A1" display="Back to TOC" xr:uid="{00000000-0004-0000-0100-000043000000}"/>
    <hyperlink ref="A1441" location="'TOC'!A1" display="Back to TOC" xr:uid="{00000000-0004-0000-0100-000044000000}"/>
    <hyperlink ref="A1465" location="'TOC'!A1" display="Back to TOC" xr:uid="{00000000-0004-0000-0100-000045000000}"/>
    <hyperlink ref="A1488" location="'TOC'!A1" display="Back to TOC" xr:uid="{00000000-0004-0000-0100-000046000000}"/>
    <hyperlink ref="A1511" location="'TOC'!A1" display="Back to TOC" xr:uid="{00000000-0004-0000-0100-000047000000}"/>
    <hyperlink ref="A1547" location="'TOC'!A1" display="Back to TOC" xr:uid="{00000000-0004-0000-0100-000048000000}"/>
    <hyperlink ref="A1570" location="'TOC'!A1" display="Back to TOC" xr:uid="{00000000-0004-0000-0100-000049000000}"/>
    <hyperlink ref="A1587" location="'TOC'!A1" display="Back to TOC" xr:uid="{00000000-0004-0000-0100-00004A000000}"/>
    <hyperlink ref="A1601" location="'TOC'!A1" display="Back to TOC" xr:uid="{00000000-0004-0000-0100-00004B000000}"/>
    <hyperlink ref="A1621" location="'TOC'!A1" display="Back to TOC" xr:uid="{00000000-0004-0000-0100-00004C000000}"/>
    <hyperlink ref="A1637" location="'TOC'!A1" display="Back to TOC" xr:uid="{00000000-0004-0000-0100-00004D000000}"/>
    <hyperlink ref="A1653" location="'TOC'!A1" display="Back to TOC" xr:uid="{00000000-0004-0000-0100-00004E000000}"/>
    <hyperlink ref="A1673" location="'TOC'!A1" display="Back to TOC" xr:uid="{00000000-0004-0000-0100-00004F000000}"/>
    <hyperlink ref="A1692" location="'TOC'!A1" display="Back to TOC" xr:uid="{00000000-0004-0000-0100-000050000000}"/>
    <hyperlink ref="A1709" location="'TOC'!A1" display="Back to TOC" xr:uid="{00000000-0004-0000-0100-000051000000}"/>
    <hyperlink ref="A1733" location="'TOC'!A1" display="Back to TOC" xr:uid="{00000000-0004-0000-0100-000052000000}"/>
    <hyperlink ref="A1752" location="'TOC'!A1" display="Back to TOC" xr:uid="{00000000-0004-0000-0100-000053000000}"/>
    <hyperlink ref="A1764" location="'TOC'!A1" display="Back to TOC" xr:uid="{00000000-0004-0000-0100-000054000000}"/>
    <hyperlink ref="A1776" location="'TOC'!A1" display="Back to TOC" xr:uid="{00000000-0004-0000-0100-000055000000}"/>
    <hyperlink ref="A1800" location="'TOC'!A1" display="Back to TOC" xr:uid="{00000000-0004-0000-0100-000056000000}"/>
    <hyperlink ref="A1824" location="'TOC'!A1" display="Back to TOC" xr:uid="{00000000-0004-0000-0100-000057000000}"/>
    <hyperlink ref="A1837" location="'TOC'!A1" display="Back to TOC" xr:uid="{00000000-0004-0000-0100-000058000000}"/>
    <hyperlink ref="A1854" location="'TOC'!A1" display="Back to TOC" xr:uid="{00000000-0004-0000-0100-000059000000}"/>
    <hyperlink ref="A1869" location="'TOC'!A1" display="Back to TOC" xr:uid="{00000000-0004-0000-0100-00005A000000}"/>
    <hyperlink ref="A1884" location="'TOC'!A1" display="Back to TOC" xr:uid="{00000000-0004-0000-0100-00005B000000}"/>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WS1659"/>
  <sheetViews>
    <sheetView workbookViewId="0"/>
  </sheetViews>
  <sheetFormatPr defaultRowHeight="14.5" x14ac:dyDescent="0.35"/>
  <cols>
    <col min="1" max="1" width="92" bestFit="1" customWidth="1"/>
    <col min="2" max="617" width="12.7265625" bestFit="1" customWidth="1"/>
  </cols>
  <sheetData>
    <row r="1" spans="1:45" x14ac:dyDescent="0.35">
      <c r="A1" s="3" t="s">
        <v>337</v>
      </c>
    </row>
    <row r="2" spans="1:45" x14ac:dyDescent="0.35">
      <c r="A2" t="s">
        <v>183</v>
      </c>
    </row>
    <row r="3" spans="1:45" ht="130.5" x14ac:dyDescent="0.35">
      <c r="A3" s="4" t="s">
        <v>393</v>
      </c>
      <c r="B3" s="4" t="s">
        <v>344</v>
      </c>
      <c r="C3" s="4" t="s">
        <v>345</v>
      </c>
      <c r="D3" s="4" t="s">
        <v>346</v>
      </c>
      <c r="E3" s="4" t="s">
        <v>579</v>
      </c>
      <c r="F3" s="4" t="s">
        <v>348</v>
      </c>
      <c r="G3" s="4" t="s">
        <v>349</v>
      </c>
      <c r="H3" s="4" t="s">
        <v>350</v>
      </c>
      <c r="I3" s="4" t="s">
        <v>351</v>
      </c>
      <c r="J3" s="4" t="s">
        <v>352</v>
      </c>
      <c r="K3" s="4" t="s">
        <v>353</v>
      </c>
      <c r="L3" s="4" t="s">
        <v>888</v>
      </c>
      <c r="M3" s="4" t="s">
        <v>581</v>
      </c>
      <c r="N3" s="4" t="s">
        <v>356</v>
      </c>
      <c r="O3" s="4" t="s">
        <v>357</v>
      </c>
      <c r="P3" s="4" t="s">
        <v>582</v>
      </c>
      <c r="Q3" s="4" t="s">
        <v>359</v>
      </c>
      <c r="R3" s="4" t="s">
        <v>361</v>
      </c>
      <c r="S3" s="4" t="s">
        <v>362</v>
      </c>
      <c r="T3" s="4" t="s">
        <v>360</v>
      </c>
      <c r="U3" s="4" t="s">
        <v>363</v>
      </c>
      <c r="V3" s="4" t="s">
        <v>364</v>
      </c>
      <c r="W3" s="4" t="s">
        <v>365</v>
      </c>
      <c r="X3" s="4" t="s">
        <v>366</v>
      </c>
      <c r="Y3" s="4" t="s">
        <v>367</v>
      </c>
      <c r="Z3" s="4" t="s">
        <v>368</v>
      </c>
      <c r="AA3" s="4" t="s">
        <v>369</v>
      </c>
      <c r="AB3" s="4" t="s">
        <v>370</v>
      </c>
      <c r="AC3" s="4" t="s">
        <v>371</v>
      </c>
      <c r="AD3" s="4" t="s">
        <v>372</v>
      </c>
      <c r="AE3" s="4" t="s">
        <v>373</v>
      </c>
      <c r="AF3" s="4" t="s">
        <v>374</v>
      </c>
      <c r="AG3" s="4" t="s">
        <v>375</v>
      </c>
      <c r="AH3" s="4" t="s">
        <v>376</v>
      </c>
      <c r="AI3" s="4" t="s">
        <v>583</v>
      </c>
      <c r="AJ3" s="4" t="s">
        <v>584</v>
      </c>
      <c r="AK3" s="4" t="s">
        <v>380</v>
      </c>
      <c r="AL3" s="4" t="s">
        <v>381</v>
      </c>
      <c r="AM3" s="4" t="s">
        <v>379</v>
      </c>
      <c r="AN3" s="4" t="s">
        <v>382</v>
      </c>
      <c r="AO3" s="4" t="s">
        <v>383</v>
      </c>
      <c r="AP3" s="4" t="s">
        <v>889</v>
      </c>
      <c r="AQ3" s="4" t="s">
        <v>890</v>
      </c>
      <c r="AR3" s="4" t="s">
        <v>891</v>
      </c>
      <c r="AS3" s="4" t="s">
        <v>391</v>
      </c>
    </row>
    <row r="4" spans="1:45" x14ac:dyDescent="0.35">
      <c r="A4" t="s">
        <v>892</v>
      </c>
      <c r="B4" s="9">
        <v>9.2824528964399994E-2</v>
      </c>
      <c r="C4" s="9">
        <v>8.4648275506439996E-2</v>
      </c>
      <c r="D4" s="9">
        <v>0.1012837355062</v>
      </c>
      <c r="E4" s="11">
        <v>1</v>
      </c>
      <c r="F4" s="10">
        <v>0</v>
      </c>
      <c r="G4" s="10">
        <v>0</v>
      </c>
      <c r="H4" s="10">
        <v>0</v>
      </c>
      <c r="I4" s="10">
        <v>0</v>
      </c>
      <c r="J4" s="10">
        <v>0</v>
      </c>
      <c r="K4" s="10">
        <v>0</v>
      </c>
      <c r="L4" s="9">
        <v>7.039104320023E-2</v>
      </c>
      <c r="M4" s="9">
        <v>8.2253988453980006E-2</v>
      </c>
      <c r="N4" s="9">
        <v>0.1062013811174</v>
      </c>
      <c r="O4" s="9">
        <v>0.1073984939385</v>
      </c>
      <c r="P4" s="10">
        <v>6.3101040219480001E-2</v>
      </c>
      <c r="Q4" s="9">
        <v>5.5135082078470003E-2</v>
      </c>
      <c r="R4" s="9">
        <v>7.2951588395129996E-2</v>
      </c>
      <c r="S4" s="11">
        <v>0.16321938791849999</v>
      </c>
      <c r="T4" s="10">
        <v>6.0998788785640003E-2</v>
      </c>
      <c r="U4" s="11">
        <v>0.1278246491444</v>
      </c>
      <c r="V4" s="9">
        <v>0.100752823068</v>
      </c>
      <c r="W4" s="9">
        <v>7.1464740094299997E-2</v>
      </c>
      <c r="X4" s="9">
        <v>4.7869534919409998E-2</v>
      </c>
      <c r="Y4" s="9">
        <v>0.1137681563264</v>
      </c>
      <c r="Z4" s="9">
        <v>0.1011652457276</v>
      </c>
      <c r="AA4" s="9">
        <v>7.6773013844609994E-2</v>
      </c>
      <c r="AB4" s="9">
        <v>0.15102659326849999</v>
      </c>
      <c r="AC4" s="9">
        <v>8.8888692432910005E-2</v>
      </c>
      <c r="AD4" s="9">
        <v>9.6265981362979994E-2</v>
      </c>
      <c r="AI4" s="9">
        <v>9.7334165586790006E-2</v>
      </c>
      <c r="AJ4" s="9">
        <v>0.104141449501</v>
      </c>
      <c r="AK4" s="10">
        <v>5.8470676014260002E-2</v>
      </c>
      <c r="AL4" s="9">
        <v>8.0529938870480003E-2</v>
      </c>
      <c r="AM4" s="11">
        <v>0.158042686297</v>
      </c>
      <c r="AN4" s="9">
        <v>0.1124713431732</v>
      </c>
      <c r="AO4" s="9">
        <v>0.16276579412600001</v>
      </c>
      <c r="AP4" s="9">
        <v>7.9388275502680003E-2</v>
      </c>
      <c r="AQ4" s="9">
        <v>8.1559260859529997E-2</v>
      </c>
      <c r="AR4" s="9">
        <v>9.2824528964399994E-2</v>
      </c>
      <c r="AS4" s="9">
        <v>9.2788510020049994E-2</v>
      </c>
    </row>
    <row r="5" spans="1:45" x14ac:dyDescent="0.35">
      <c r="A5" t="s">
        <v>348</v>
      </c>
      <c r="B5" s="9">
        <v>0.22027606772290001</v>
      </c>
      <c r="C5" s="11">
        <v>0.26476806459390001</v>
      </c>
      <c r="D5" s="10">
        <v>0.17270887275739999</v>
      </c>
      <c r="E5" s="10">
        <v>0</v>
      </c>
      <c r="F5" s="11">
        <v>1</v>
      </c>
      <c r="G5" s="10">
        <v>0</v>
      </c>
      <c r="H5" s="11">
        <v>0.51768035416710001</v>
      </c>
      <c r="I5" s="10">
        <v>0</v>
      </c>
      <c r="J5" s="10">
        <v>0</v>
      </c>
      <c r="K5" s="10">
        <v>0</v>
      </c>
      <c r="L5" s="9">
        <v>0.23435692967540001</v>
      </c>
      <c r="M5" s="9">
        <v>0.21315944004410001</v>
      </c>
      <c r="N5" s="9">
        <v>0.2402595770397</v>
      </c>
      <c r="O5" s="9">
        <v>0.1979835773286</v>
      </c>
      <c r="P5" s="11">
        <v>0.2829001369038</v>
      </c>
      <c r="Q5" s="9">
        <v>0.1828517873312</v>
      </c>
      <c r="R5" s="9">
        <v>0.26296779795559999</v>
      </c>
      <c r="S5" s="10">
        <v>0.1272111514117</v>
      </c>
      <c r="T5" s="9">
        <v>0.2564969368594</v>
      </c>
      <c r="U5" s="9">
        <v>0.1804424372816</v>
      </c>
      <c r="V5" s="9">
        <v>0.24057257470009999</v>
      </c>
      <c r="W5" s="9">
        <v>0.3292061306829</v>
      </c>
      <c r="X5" s="9">
        <v>0.242384058652</v>
      </c>
      <c r="Y5" s="9">
        <v>0.22497821625629999</v>
      </c>
      <c r="Z5" s="9">
        <v>0.2239878153448</v>
      </c>
      <c r="AA5" s="9">
        <v>0.21342037275949999</v>
      </c>
      <c r="AB5" s="9">
        <v>0.33585552846799999</v>
      </c>
      <c r="AC5" s="9">
        <v>0.225127318913</v>
      </c>
      <c r="AD5" s="9">
        <v>0.2805792157052</v>
      </c>
      <c r="AI5" s="9">
        <v>0.2125008108019</v>
      </c>
      <c r="AJ5" s="9">
        <v>0.26855012198180001</v>
      </c>
      <c r="AK5" s="9">
        <v>0.15845399095929999</v>
      </c>
      <c r="AL5" s="9">
        <v>0.22258343464069999</v>
      </c>
      <c r="AM5" s="11">
        <v>0.38566553146970001</v>
      </c>
      <c r="AN5" s="9">
        <v>0.2950726773681</v>
      </c>
      <c r="AO5" s="9">
        <v>4.8232374309149999E-2</v>
      </c>
      <c r="AP5" s="10">
        <v>0.1729810823513</v>
      </c>
      <c r="AQ5" s="9">
        <v>0.26042583939690001</v>
      </c>
      <c r="AR5" s="9">
        <v>0.22027606772290001</v>
      </c>
      <c r="AS5" s="9">
        <v>0.21972071329160001</v>
      </c>
    </row>
    <row r="6" spans="1:45" x14ac:dyDescent="0.35">
      <c r="A6" t="s">
        <v>349</v>
      </c>
      <c r="B6" s="9">
        <v>0.20522987614720001</v>
      </c>
      <c r="C6" s="10">
        <v>0.1697917945495</v>
      </c>
      <c r="D6" s="11">
        <v>0.2423762242617</v>
      </c>
      <c r="E6" s="10">
        <v>0</v>
      </c>
      <c r="F6" s="10">
        <v>0</v>
      </c>
      <c r="G6" s="11">
        <v>1</v>
      </c>
      <c r="H6" s="11">
        <v>0.48231964583289999</v>
      </c>
      <c r="I6" s="10">
        <v>0</v>
      </c>
      <c r="J6" s="10">
        <v>0</v>
      </c>
      <c r="K6" s="10">
        <v>0</v>
      </c>
      <c r="L6" s="11">
        <v>0.28834482098809999</v>
      </c>
      <c r="M6" s="9">
        <v>0.1921465022311</v>
      </c>
      <c r="N6" s="9">
        <v>0.16563362532859999</v>
      </c>
      <c r="O6" s="9">
        <v>0.20381423298119999</v>
      </c>
      <c r="P6" s="11">
        <v>0.3275242235686</v>
      </c>
      <c r="Q6" s="9">
        <v>0.16265244642679999</v>
      </c>
      <c r="R6" s="9">
        <v>0.2431737709422</v>
      </c>
      <c r="S6" s="10">
        <v>3.8226191063130001E-2</v>
      </c>
      <c r="T6" s="11">
        <v>0.2840138355199</v>
      </c>
      <c r="U6" s="10">
        <v>0.1185878049555</v>
      </c>
      <c r="V6" s="9">
        <v>0.22260185298429999</v>
      </c>
      <c r="W6" s="9">
        <v>0.23162780158160001</v>
      </c>
      <c r="X6" s="9">
        <v>0.231754983616</v>
      </c>
      <c r="Y6" s="9">
        <v>0.23183880827190001</v>
      </c>
      <c r="Z6" s="9">
        <v>0.1924722666308</v>
      </c>
      <c r="AA6" s="9">
        <v>0.1646638176537</v>
      </c>
      <c r="AB6" s="9">
        <v>0.14043845657609999</v>
      </c>
      <c r="AC6" s="9">
        <v>0.23405469898129999</v>
      </c>
      <c r="AD6" s="9">
        <v>0.24786778632539999</v>
      </c>
      <c r="AI6" s="9">
        <v>0.18967475431370001</v>
      </c>
      <c r="AJ6" s="9">
        <v>0.21837756661989999</v>
      </c>
      <c r="AK6" s="9">
        <v>0.23939252039049999</v>
      </c>
      <c r="AL6" s="9">
        <v>0.2145408852781</v>
      </c>
      <c r="AM6" s="9">
        <v>0.1424673017883</v>
      </c>
      <c r="AN6" s="9">
        <v>0.14341857664509999</v>
      </c>
      <c r="AO6" s="9">
        <v>0.25834392601509998</v>
      </c>
      <c r="AP6" s="9">
        <v>0.2020476694062</v>
      </c>
      <c r="AQ6" s="9">
        <v>0.2454733686202</v>
      </c>
      <c r="AR6" s="9">
        <v>0.20522987614720001</v>
      </c>
      <c r="AS6" s="9">
        <v>0.205309554798</v>
      </c>
    </row>
    <row r="7" spans="1:45" x14ac:dyDescent="0.35">
      <c r="A7" t="s">
        <v>351</v>
      </c>
      <c r="B7" s="9">
        <v>0.1646116497573</v>
      </c>
      <c r="C7" s="10">
        <v>0.12975756651779999</v>
      </c>
      <c r="D7" s="11">
        <v>0.20134307139909999</v>
      </c>
      <c r="E7" s="10">
        <v>0</v>
      </c>
      <c r="F7" s="10">
        <v>0</v>
      </c>
      <c r="G7" s="10">
        <v>0</v>
      </c>
      <c r="H7" s="10">
        <v>0</v>
      </c>
      <c r="I7" s="11">
        <v>1</v>
      </c>
      <c r="J7" s="10">
        <v>0</v>
      </c>
      <c r="K7" s="10">
        <v>0</v>
      </c>
      <c r="L7" s="9">
        <v>0.11962637822490001</v>
      </c>
      <c r="M7" s="9">
        <v>0.14017027505669999</v>
      </c>
      <c r="N7" s="9">
        <v>0.17574835482260001</v>
      </c>
      <c r="O7" s="9">
        <v>0.21418475316759999</v>
      </c>
      <c r="P7" s="9">
        <v>0.16777265243270001</v>
      </c>
      <c r="Q7" s="11">
        <v>0.32651387934679998</v>
      </c>
      <c r="R7" s="9">
        <v>0.19359445348939999</v>
      </c>
      <c r="S7" s="10">
        <v>6.4410183091139994E-2</v>
      </c>
      <c r="T7" s="11">
        <v>0.2096651612787</v>
      </c>
      <c r="U7" s="10">
        <v>0.1150643867896</v>
      </c>
      <c r="V7" s="9">
        <v>0.12221531893570001</v>
      </c>
      <c r="W7" s="9">
        <v>0.1228526586441</v>
      </c>
      <c r="X7" s="9">
        <v>0.1176067088342</v>
      </c>
      <c r="Y7" s="9">
        <v>0.1894824688607</v>
      </c>
      <c r="Z7" s="9">
        <v>0.20392101408739999</v>
      </c>
      <c r="AA7" s="9">
        <v>0.1830977591446</v>
      </c>
      <c r="AB7" s="9">
        <v>0.13611802978689999</v>
      </c>
      <c r="AC7" s="9">
        <v>0.10679362695980001</v>
      </c>
      <c r="AD7" s="9">
        <v>0.1967234213248</v>
      </c>
      <c r="AI7" s="9">
        <v>0.1322265963839</v>
      </c>
      <c r="AJ7" s="9">
        <v>0.17247895492410001</v>
      </c>
      <c r="AK7" s="9">
        <v>0.17821410838759999</v>
      </c>
      <c r="AL7" s="9">
        <v>0.1829486417491</v>
      </c>
      <c r="AM7" s="9">
        <v>0.1225305727022</v>
      </c>
      <c r="AN7" s="9">
        <v>0.1150907723789</v>
      </c>
      <c r="AO7" s="9">
        <v>6.6655708401029995E-2</v>
      </c>
      <c r="AP7" s="11">
        <v>0.19526510542200001</v>
      </c>
      <c r="AQ7" s="9">
        <v>0.12645528114919999</v>
      </c>
      <c r="AR7" s="9">
        <v>0.1646116497573</v>
      </c>
      <c r="AS7" s="9">
        <v>0.1647865225863</v>
      </c>
    </row>
    <row r="8" spans="1:45" x14ac:dyDescent="0.35">
      <c r="A8" t="s">
        <v>352</v>
      </c>
      <c r="B8" s="9">
        <v>0.1182253738776</v>
      </c>
      <c r="C8" s="9">
        <v>0.1401125616028</v>
      </c>
      <c r="D8" s="9">
        <v>9.5640365604479999E-2</v>
      </c>
      <c r="E8" s="10">
        <v>0</v>
      </c>
      <c r="F8" s="10">
        <v>0</v>
      </c>
      <c r="G8" s="10">
        <v>0</v>
      </c>
      <c r="H8" s="10">
        <v>0</v>
      </c>
      <c r="I8" s="10">
        <v>0</v>
      </c>
      <c r="J8" s="11">
        <v>1</v>
      </c>
      <c r="K8" s="10">
        <v>0</v>
      </c>
      <c r="L8" s="9">
        <v>0.12186653824</v>
      </c>
      <c r="M8" s="9">
        <v>0.1592043012313</v>
      </c>
      <c r="N8" s="9">
        <v>9.9595663659519995E-2</v>
      </c>
      <c r="O8" s="9">
        <v>8.5743709994799994E-2</v>
      </c>
      <c r="P8" s="10">
        <v>7.0391556649970002E-2</v>
      </c>
      <c r="Q8" s="9">
        <v>0.1776634359805</v>
      </c>
      <c r="R8" s="9">
        <v>0.1652561207455</v>
      </c>
      <c r="S8" s="9">
        <v>0.123210734345</v>
      </c>
      <c r="T8" s="9">
        <v>9.8701078008330001E-2</v>
      </c>
      <c r="U8" s="9">
        <v>0.1396970725095</v>
      </c>
      <c r="V8" s="9">
        <v>8.0565333412519993E-2</v>
      </c>
      <c r="W8" s="9">
        <v>0.102218112986</v>
      </c>
      <c r="X8" s="9">
        <v>0.11641426992950001</v>
      </c>
      <c r="Y8" s="9">
        <v>9.5976762288899994E-2</v>
      </c>
      <c r="Z8" s="9">
        <v>4.953292067429E-2</v>
      </c>
      <c r="AA8" s="9">
        <v>0.1477394669822</v>
      </c>
      <c r="AB8" s="9">
        <v>0.1158853178383</v>
      </c>
      <c r="AC8" s="9">
        <v>0.15076449961069999</v>
      </c>
      <c r="AD8" s="9">
        <v>0.1031174406047</v>
      </c>
      <c r="AI8" s="9">
        <v>0.12764571441770001</v>
      </c>
      <c r="AJ8" s="9">
        <v>0.10870534215030001</v>
      </c>
      <c r="AK8" s="9">
        <v>0.1216614574023</v>
      </c>
      <c r="AL8" s="9">
        <v>0.1368909054071</v>
      </c>
      <c r="AM8" s="9">
        <v>0.1100463719036</v>
      </c>
      <c r="AN8" s="9">
        <v>0.1087269137799</v>
      </c>
      <c r="AO8" s="9">
        <v>6.7081108932359995E-2</v>
      </c>
      <c r="AP8" s="9">
        <v>0.11844046271560001</v>
      </c>
      <c r="AQ8" s="9">
        <v>0.1328003880095</v>
      </c>
      <c r="AR8" s="9">
        <v>0.1182253738776</v>
      </c>
      <c r="AS8" s="9">
        <v>0.1183509689106</v>
      </c>
    </row>
    <row r="9" spans="1:45" x14ac:dyDescent="0.35">
      <c r="A9" t="s">
        <v>353</v>
      </c>
      <c r="B9" s="9">
        <v>0.1988325035306</v>
      </c>
      <c r="C9" s="9">
        <v>0.2109217372296</v>
      </c>
      <c r="D9" s="9">
        <v>0.1866477304711</v>
      </c>
      <c r="E9" s="10">
        <v>0</v>
      </c>
      <c r="F9" s="10">
        <v>0</v>
      </c>
      <c r="G9" s="10">
        <v>0</v>
      </c>
      <c r="H9" s="10">
        <v>0</v>
      </c>
      <c r="I9" s="10">
        <v>0</v>
      </c>
      <c r="J9" s="10">
        <v>0</v>
      </c>
      <c r="K9" s="11">
        <v>1</v>
      </c>
      <c r="L9" s="9">
        <v>0.16541428967140001</v>
      </c>
      <c r="M9" s="9">
        <v>0.2130654929828</v>
      </c>
      <c r="N9" s="9">
        <v>0.21256139803220001</v>
      </c>
      <c r="O9" s="9">
        <v>0.1908752325892</v>
      </c>
      <c r="P9" s="10">
        <v>8.8310390225479998E-2</v>
      </c>
      <c r="Q9" s="10">
        <v>9.5183368836259996E-2</v>
      </c>
      <c r="R9" s="10">
        <v>6.2056268472160003E-2</v>
      </c>
      <c r="S9" s="11">
        <v>0.48372235217050003</v>
      </c>
      <c r="T9" s="10">
        <v>9.0124199548029998E-2</v>
      </c>
      <c r="U9" s="11">
        <v>0.31838364931949997</v>
      </c>
      <c r="V9" s="9">
        <v>0.2332920968994</v>
      </c>
      <c r="W9" s="9">
        <v>0.1426305560111</v>
      </c>
      <c r="X9" s="9">
        <v>0.24397044404900001</v>
      </c>
      <c r="Y9" s="9">
        <v>0.14395558799579999</v>
      </c>
      <c r="Z9" s="9">
        <v>0.22892073753520001</v>
      </c>
      <c r="AA9" s="9">
        <v>0.21430556961540001</v>
      </c>
      <c r="AB9" s="9">
        <v>0.1206760740622</v>
      </c>
      <c r="AC9" s="9">
        <v>0.19437116310220001</v>
      </c>
      <c r="AD9" s="10">
        <v>7.5446154676989993E-2</v>
      </c>
      <c r="AI9" s="9">
        <v>0.24061795849609999</v>
      </c>
      <c r="AJ9" s="10">
        <v>0.12774656482290001</v>
      </c>
      <c r="AK9" s="9">
        <v>0.243807246846</v>
      </c>
      <c r="AL9" s="9">
        <v>0.16250619405450001</v>
      </c>
      <c r="AM9" s="10">
        <v>8.1247535839140003E-2</v>
      </c>
      <c r="AN9" s="9">
        <v>0.22521971665490001</v>
      </c>
      <c r="AO9" s="9">
        <v>0.39692108821630001</v>
      </c>
      <c r="AP9" s="11">
        <v>0.23187740460219999</v>
      </c>
      <c r="AQ9" s="9">
        <v>0.15328586196470001</v>
      </c>
      <c r="AR9" s="9">
        <v>0.1988325035306</v>
      </c>
      <c r="AS9" s="9">
        <v>0.19904373039350001</v>
      </c>
    </row>
    <row r="10" spans="1:45" x14ac:dyDescent="0.35">
      <c r="A10" t="s">
        <v>893</v>
      </c>
      <c r="B10" s="9">
        <v>0</v>
      </c>
      <c r="C10" s="9">
        <v>0</v>
      </c>
      <c r="D10" s="9">
        <v>0</v>
      </c>
      <c r="E10" s="9">
        <v>0</v>
      </c>
      <c r="F10" s="9">
        <v>0</v>
      </c>
      <c r="G10" s="9">
        <v>0</v>
      </c>
      <c r="H10" s="9">
        <v>0</v>
      </c>
      <c r="I10" s="9">
        <v>0</v>
      </c>
      <c r="J10" s="9">
        <v>0</v>
      </c>
      <c r="K10" s="9">
        <v>0</v>
      </c>
      <c r="L10" s="9">
        <v>0</v>
      </c>
      <c r="M10" s="9">
        <v>0</v>
      </c>
      <c r="N10" s="9">
        <v>0</v>
      </c>
      <c r="O10" s="9">
        <v>0</v>
      </c>
      <c r="P10" s="9">
        <v>0</v>
      </c>
      <c r="Q10" s="9">
        <v>0</v>
      </c>
      <c r="R10" s="9">
        <v>0</v>
      </c>
      <c r="S10" s="9">
        <v>0</v>
      </c>
      <c r="T10" s="9">
        <v>0</v>
      </c>
      <c r="U10" s="9">
        <v>0</v>
      </c>
      <c r="V10" s="9">
        <v>0</v>
      </c>
      <c r="W10" s="9">
        <v>0</v>
      </c>
      <c r="X10" s="9">
        <v>0</v>
      </c>
      <c r="Y10" s="9">
        <v>0</v>
      </c>
      <c r="Z10" s="9">
        <v>0</v>
      </c>
      <c r="AA10" s="9">
        <v>0</v>
      </c>
      <c r="AB10" s="9">
        <v>0</v>
      </c>
      <c r="AC10" s="9">
        <v>0</v>
      </c>
      <c r="AD10" s="9">
        <v>0</v>
      </c>
      <c r="AI10" s="9">
        <v>0</v>
      </c>
      <c r="AJ10" s="9">
        <v>0</v>
      </c>
      <c r="AK10" s="9">
        <v>0</v>
      </c>
      <c r="AL10" s="9">
        <v>0</v>
      </c>
      <c r="AM10" s="9">
        <v>0</v>
      </c>
      <c r="AN10" s="9">
        <v>0</v>
      </c>
      <c r="AO10" s="9">
        <v>0</v>
      </c>
      <c r="AP10" s="9">
        <v>0</v>
      </c>
      <c r="AQ10" s="9">
        <v>0</v>
      </c>
      <c r="AR10" s="9">
        <v>0</v>
      </c>
      <c r="AS10" s="9">
        <v>0</v>
      </c>
    </row>
    <row r="11" spans="1:45" x14ac:dyDescent="0.35">
      <c r="A11" t="s">
        <v>894</v>
      </c>
      <c r="B11" s="9">
        <v>0</v>
      </c>
      <c r="C11" s="9">
        <v>0</v>
      </c>
      <c r="D11" s="9">
        <v>0</v>
      </c>
      <c r="E11" s="9">
        <v>0</v>
      </c>
      <c r="F11" s="9">
        <v>0</v>
      </c>
      <c r="G11" s="9">
        <v>0</v>
      </c>
      <c r="H11" s="9">
        <v>0</v>
      </c>
      <c r="I11" s="9">
        <v>0</v>
      </c>
      <c r="J11" s="9">
        <v>0</v>
      </c>
      <c r="K11" s="9">
        <v>0</v>
      </c>
      <c r="L11" s="9">
        <v>0</v>
      </c>
      <c r="M11" s="9">
        <v>0</v>
      </c>
      <c r="N11" s="9">
        <v>0</v>
      </c>
      <c r="O11" s="9">
        <v>0</v>
      </c>
      <c r="P11" s="9">
        <v>0</v>
      </c>
      <c r="Q11" s="9">
        <v>0</v>
      </c>
      <c r="R11" s="9">
        <v>0</v>
      </c>
      <c r="S11" s="9">
        <v>0</v>
      </c>
      <c r="T11" s="9">
        <v>0</v>
      </c>
      <c r="U11" s="9">
        <v>0</v>
      </c>
      <c r="V11" s="9">
        <v>0</v>
      </c>
      <c r="W11" s="9">
        <v>0</v>
      </c>
      <c r="X11" s="9">
        <v>0</v>
      </c>
      <c r="Y11" s="9">
        <v>0</v>
      </c>
      <c r="Z11" s="9">
        <v>0</v>
      </c>
      <c r="AA11" s="9">
        <v>0</v>
      </c>
      <c r="AB11" s="9">
        <v>0</v>
      </c>
      <c r="AC11" s="9">
        <v>0</v>
      </c>
      <c r="AD11" s="9">
        <v>0</v>
      </c>
      <c r="AI11" s="9">
        <v>0</v>
      </c>
      <c r="AJ11" s="9">
        <v>0</v>
      </c>
      <c r="AK11" s="9">
        <v>0</v>
      </c>
      <c r="AL11" s="9">
        <v>0</v>
      </c>
      <c r="AM11" s="9">
        <v>0</v>
      </c>
      <c r="AN11" s="9">
        <v>0</v>
      </c>
      <c r="AO11" s="9">
        <v>0</v>
      </c>
      <c r="AP11" s="9">
        <v>0</v>
      </c>
      <c r="AQ11" s="9">
        <v>0</v>
      </c>
      <c r="AR11" s="9">
        <v>0</v>
      </c>
      <c r="AS11" s="9">
        <v>0</v>
      </c>
    </row>
    <row r="12" spans="1:45" x14ac:dyDescent="0.35">
      <c r="A12" t="s">
        <v>391</v>
      </c>
      <c r="B12" s="9">
        <v>1</v>
      </c>
      <c r="C12" s="9">
        <v>1</v>
      </c>
      <c r="D12" s="9">
        <v>1</v>
      </c>
      <c r="E12" s="9">
        <v>1</v>
      </c>
      <c r="F12" s="9">
        <v>1</v>
      </c>
      <c r="G12" s="9">
        <v>1</v>
      </c>
      <c r="H12" s="9">
        <v>1</v>
      </c>
      <c r="I12" s="9">
        <v>1</v>
      </c>
      <c r="J12" s="9">
        <v>1</v>
      </c>
      <c r="K12" s="9">
        <v>1</v>
      </c>
      <c r="L12" s="9">
        <v>1</v>
      </c>
      <c r="M12" s="9">
        <v>1</v>
      </c>
      <c r="N12" s="9">
        <v>1</v>
      </c>
      <c r="O12" s="9">
        <v>1</v>
      </c>
      <c r="P12" s="9">
        <v>1</v>
      </c>
      <c r="Q12" s="9">
        <v>1</v>
      </c>
      <c r="R12" s="9">
        <v>1</v>
      </c>
      <c r="S12" s="9">
        <v>1</v>
      </c>
      <c r="T12" s="9">
        <v>1</v>
      </c>
      <c r="U12" s="9">
        <v>1</v>
      </c>
      <c r="V12" s="9">
        <v>1</v>
      </c>
      <c r="W12" s="9">
        <v>1</v>
      </c>
      <c r="X12" s="9">
        <v>1</v>
      </c>
      <c r="Y12" s="9">
        <v>1</v>
      </c>
      <c r="Z12" s="9">
        <v>1</v>
      </c>
      <c r="AA12" s="9">
        <v>1</v>
      </c>
      <c r="AB12" s="9">
        <v>1</v>
      </c>
      <c r="AC12" s="9">
        <v>1</v>
      </c>
      <c r="AD12" s="9">
        <v>1</v>
      </c>
      <c r="AI12" s="9">
        <v>1</v>
      </c>
      <c r="AJ12" s="9">
        <v>1</v>
      </c>
      <c r="AK12" s="9">
        <v>1</v>
      </c>
      <c r="AL12" s="9">
        <v>1</v>
      </c>
      <c r="AM12" s="9">
        <v>1</v>
      </c>
      <c r="AN12" s="9">
        <v>1</v>
      </c>
      <c r="AO12" s="9">
        <v>1</v>
      </c>
      <c r="AP12" s="9">
        <v>1</v>
      </c>
      <c r="AQ12" s="9">
        <v>1</v>
      </c>
      <c r="AR12" s="9">
        <v>1</v>
      </c>
      <c r="AS12" s="9">
        <v>1</v>
      </c>
    </row>
    <row r="13" spans="1:45" x14ac:dyDescent="0.35">
      <c r="A13" t="s">
        <v>341</v>
      </c>
      <c r="B13" s="6">
        <v>933</v>
      </c>
      <c r="C13" s="6">
        <v>449</v>
      </c>
      <c r="D13" s="6">
        <v>478</v>
      </c>
      <c r="E13" s="6">
        <v>149</v>
      </c>
      <c r="F13" s="6">
        <v>143</v>
      </c>
      <c r="G13" s="6">
        <v>213</v>
      </c>
      <c r="H13" s="6">
        <v>356</v>
      </c>
      <c r="I13" s="6">
        <v>139</v>
      </c>
      <c r="J13" s="6">
        <v>100</v>
      </c>
      <c r="K13" s="6">
        <v>189</v>
      </c>
      <c r="L13" s="6">
        <v>161</v>
      </c>
      <c r="M13" s="6">
        <v>282</v>
      </c>
      <c r="N13" s="6">
        <v>250</v>
      </c>
      <c r="O13" s="6">
        <v>240</v>
      </c>
      <c r="P13" s="6">
        <v>308</v>
      </c>
      <c r="Q13" s="6">
        <v>157</v>
      </c>
      <c r="R13" s="6">
        <v>190</v>
      </c>
      <c r="S13" s="6">
        <v>278</v>
      </c>
      <c r="T13" s="6">
        <v>465</v>
      </c>
      <c r="U13" s="6">
        <v>468</v>
      </c>
      <c r="V13" s="6">
        <v>120</v>
      </c>
      <c r="W13" s="6">
        <v>72</v>
      </c>
      <c r="X13" s="6">
        <v>59</v>
      </c>
      <c r="Y13" s="6">
        <v>163</v>
      </c>
      <c r="Z13" s="6">
        <v>113</v>
      </c>
      <c r="AA13" s="6">
        <v>222</v>
      </c>
      <c r="AB13" s="6">
        <v>68</v>
      </c>
      <c r="AC13" s="6">
        <v>111</v>
      </c>
      <c r="AD13" s="6">
        <v>162</v>
      </c>
      <c r="AE13" s="6">
        <v>0</v>
      </c>
      <c r="AF13" s="6">
        <v>0</v>
      </c>
      <c r="AG13" s="6">
        <v>0</v>
      </c>
      <c r="AH13" s="6">
        <v>0</v>
      </c>
      <c r="AI13" s="6">
        <v>255</v>
      </c>
      <c r="AJ13" s="6">
        <v>359</v>
      </c>
      <c r="AK13" s="6">
        <v>268</v>
      </c>
      <c r="AL13" s="6">
        <v>137</v>
      </c>
      <c r="AM13" s="6">
        <v>91</v>
      </c>
      <c r="AN13" s="6">
        <v>24</v>
      </c>
      <c r="AO13" s="6">
        <v>19</v>
      </c>
      <c r="AP13" s="6">
        <v>560</v>
      </c>
      <c r="AQ13" s="6">
        <v>209</v>
      </c>
      <c r="AR13" s="6">
        <v>933</v>
      </c>
      <c r="AS13" s="6">
        <v>927</v>
      </c>
    </row>
    <row r="14" spans="1:45" x14ac:dyDescent="0.35">
      <c r="A14" t="s">
        <v>895</v>
      </c>
    </row>
    <row r="15" spans="1:45" x14ac:dyDescent="0.35">
      <c r="A15" t="s">
        <v>343</v>
      </c>
    </row>
    <row r="19" spans="1:45" x14ac:dyDescent="0.35">
      <c r="A19" s="3" t="s">
        <v>337</v>
      </c>
    </row>
    <row r="20" spans="1:45" x14ac:dyDescent="0.35">
      <c r="A20" t="s">
        <v>185</v>
      </c>
    </row>
    <row r="21" spans="1:45" ht="130.5" x14ac:dyDescent="0.35">
      <c r="A21" s="4" t="s">
        <v>339</v>
      </c>
      <c r="B21" s="4" t="s">
        <v>344</v>
      </c>
      <c r="C21" s="4" t="s">
        <v>345</v>
      </c>
      <c r="D21" s="4" t="s">
        <v>346</v>
      </c>
      <c r="E21" s="4" t="s">
        <v>579</v>
      </c>
      <c r="F21" s="4" t="s">
        <v>348</v>
      </c>
      <c r="G21" s="4" t="s">
        <v>349</v>
      </c>
      <c r="H21" s="4" t="s">
        <v>350</v>
      </c>
      <c r="I21" s="4" t="s">
        <v>351</v>
      </c>
      <c r="J21" s="4" t="s">
        <v>352</v>
      </c>
      <c r="K21" s="4" t="s">
        <v>353</v>
      </c>
      <c r="L21" s="4" t="s">
        <v>888</v>
      </c>
      <c r="M21" s="4" t="s">
        <v>581</v>
      </c>
      <c r="N21" s="4" t="s">
        <v>356</v>
      </c>
      <c r="O21" s="4" t="s">
        <v>357</v>
      </c>
      <c r="P21" s="4" t="s">
        <v>582</v>
      </c>
      <c r="Q21" s="4" t="s">
        <v>359</v>
      </c>
      <c r="R21" s="4" t="s">
        <v>361</v>
      </c>
      <c r="S21" s="4" t="s">
        <v>362</v>
      </c>
      <c r="T21" s="4" t="s">
        <v>360</v>
      </c>
      <c r="U21" s="4" t="s">
        <v>363</v>
      </c>
      <c r="V21" s="4" t="s">
        <v>364</v>
      </c>
      <c r="W21" s="4" t="s">
        <v>365</v>
      </c>
      <c r="X21" s="4" t="s">
        <v>366</v>
      </c>
      <c r="Y21" s="4" t="s">
        <v>367</v>
      </c>
      <c r="Z21" s="4" t="s">
        <v>368</v>
      </c>
      <c r="AA21" s="4" t="s">
        <v>369</v>
      </c>
      <c r="AB21" s="4" t="s">
        <v>370</v>
      </c>
      <c r="AC21" s="4" t="s">
        <v>371</v>
      </c>
      <c r="AD21" s="4" t="s">
        <v>372</v>
      </c>
      <c r="AE21" s="4" t="s">
        <v>373</v>
      </c>
      <c r="AF21" s="4" t="s">
        <v>374</v>
      </c>
      <c r="AG21" s="4" t="s">
        <v>375</v>
      </c>
      <c r="AH21" s="4" t="s">
        <v>376</v>
      </c>
      <c r="AI21" s="4" t="s">
        <v>583</v>
      </c>
      <c r="AJ21" s="4" t="s">
        <v>584</v>
      </c>
      <c r="AK21" s="4" t="s">
        <v>380</v>
      </c>
      <c r="AL21" s="4" t="s">
        <v>381</v>
      </c>
      <c r="AM21" s="4" t="s">
        <v>379</v>
      </c>
      <c r="AN21" s="4" t="s">
        <v>382</v>
      </c>
      <c r="AO21" s="4" t="s">
        <v>383</v>
      </c>
      <c r="AP21" s="4" t="s">
        <v>889</v>
      </c>
      <c r="AQ21" s="4" t="s">
        <v>890</v>
      </c>
      <c r="AR21" s="4" t="s">
        <v>891</v>
      </c>
      <c r="AS21" s="4" t="s">
        <v>391</v>
      </c>
    </row>
    <row r="22" spans="1:45" x14ac:dyDescent="0.35">
      <c r="A22" t="s">
        <v>340</v>
      </c>
      <c r="B22" s="7">
        <v>34.737477362189999</v>
      </c>
      <c r="C22" s="7">
        <v>34.999706548550002</v>
      </c>
      <c r="D22" s="7">
        <v>34.49834918709</v>
      </c>
      <c r="E22" s="8">
        <v>1</v>
      </c>
      <c r="F22" s="8">
        <v>20</v>
      </c>
      <c r="G22" s="8">
        <v>29.5</v>
      </c>
      <c r="H22" s="8">
        <v>24.582036635409999</v>
      </c>
      <c r="I22" s="5">
        <v>39.5</v>
      </c>
      <c r="J22" s="5">
        <v>49.5</v>
      </c>
      <c r="K22" s="5">
        <v>59.5</v>
      </c>
      <c r="L22" s="7">
        <v>33.863487674070001</v>
      </c>
      <c r="M22" s="7">
        <v>36.108500213319999</v>
      </c>
      <c r="N22" s="7">
        <v>34.317033418660003</v>
      </c>
      <c r="O22" s="7">
        <v>34.141277647380001</v>
      </c>
      <c r="P22" s="8">
        <v>30.748938417249999</v>
      </c>
      <c r="Q22" s="7">
        <v>35.865466759279997</v>
      </c>
      <c r="R22" s="8">
        <v>32.025440654130001</v>
      </c>
      <c r="S22" s="5">
        <v>41.259728588839998</v>
      </c>
      <c r="T22" s="8">
        <v>32.099212778839998</v>
      </c>
      <c r="U22" s="5">
        <v>37.638889142879997</v>
      </c>
      <c r="V22" s="7">
        <v>34.1753278475</v>
      </c>
      <c r="W22" s="7">
        <v>31.887602192319999</v>
      </c>
      <c r="X22" s="7">
        <v>36.656535506010002</v>
      </c>
      <c r="Y22" s="7">
        <v>32.253342064519998</v>
      </c>
      <c r="Z22" s="7">
        <v>34.3863969314</v>
      </c>
      <c r="AA22" s="7">
        <v>36.499409583770003</v>
      </c>
      <c r="AB22" s="8">
        <v>29.304283447900001</v>
      </c>
      <c r="AC22" s="7">
        <v>34.742323890869997</v>
      </c>
      <c r="AD22" s="8">
        <v>30.38388464761</v>
      </c>
      <c r="AI22" s="7">
        <v>35.800937585230002</v>
      </c>
      <c r="AJ22" s="8">
        <v>31.712035867329998</v>
      </c>
      <c r="AK22" s="5">
        <v>37.857860456780003</v>
      </c>
      <c r="AL22" s="7">
        <v>34.532844460370001</v>
      </c>
      <c r="AM22" s="8">
        <v>27.195620131839998</v>
      </c>
      <c r="AN22" s="7">
        <v>33.573413783600003</v>
      </c>
      <c r="AO22" s="7">
        <v>38.318779220620002</v>
      </c>
      <c r="AP22" s="5">
        <v>36.871896312430003</v>
      </c>
      <c r="AQ22" s="7">
        <v>33.22065202185</v>
      </c>
      <c r="AR22" s="7">
        <v>34.737477362189999</v>
      </c>
      <c r="AS22" s="7">
        <v>34.754377204039997</v>
      </c>
    </row>
    <row r="23" spans="1:45" x14ac:dyDescent="0.35">
      <c r="A23" t="s">
        <v>341</v>
      </c>
      <c r="B23" s="6">
        <v>933</v>
      </c>
      <c r="C23" s="6">
        <v>449</v>
      </c>
      <c r="D23" s="6">
        <v>478</v>
      </c>
      <c r="E23" s="6">
        <v>149</v>
      </c>
      <c r="F23" s="6">
        <v>143</v>
      </c>
      <c r="G23" s="6">
        <v>213</v>
      </c>
      <c r="H23" s="6">
        <v>356</v>
      </c>
      <c r="I23" s="6">
        <v>139</v>
      </c>
      <c r="J23" s="6">
        <v>100</v>
      </c>
      <c r="K23" s="6">
        <v>189</v>
      </c>
      <c r="L23" s="6">
        <v>161</v>
      </c>
      <c r="M23" s="6">
        <v>282</v>
      </c>
      <c r="N23" s="6">
        <v>250</v>
      </c>
      <c r="O23" s="6">
        <v>240</v>
      </c>
      <c r="P23" s="6">
        <v>308</v>
      </c>
      <c r="Q23" s="6">
        <v>157</v>
      </c>
      <c r="R23" s="6">
        <v>190</v>
      </c>
      <c r="S23" s="6">
        <v>278</v>
      </c>
      <c r="T23" s="6">
        <v>465</v>
      </c>
      <c r="U23" s="6">
        <v>468</v>
      </c>
      <c r="V23" s="6">
        <v>120</v>
      </c>
      <c r="W23" s="6">
        <v>72</v>
      </c>
      <c r="X23" s="6">
        <v>59</v>
      </c>
      <c r="Y23" s="6">
        <v>163</v>
      </c>
      <c r="Z23" s="6">
        <v>113</v>
      </c>
      <c r="AA23" s="6">
        <v>222</v>
      </c>
      <c r="AB23" s="6">
        <v>68</v>
      </c>
      <c r="AC23" s="6">
        <v>111</v>
      </c>
      <c r="AD23" s="6">
        <v>162</v>
      </c>
      <c r="AE23" s="6">
        <v>0</v>
      </c>
      <c r="AF23" s="6">
        <v>0</v>
      </c>
      <c r="AG23" s="6">
        <v>0</v>
      </c>
      <c r="AH23" s="6">
        <v>0</v>
      </c>
      <c r="AI23" s="6">
        <v>255</v>
      </c>
      <c r="AJ23" s="6">
        <v>359</v>
      </c>
      <c r="AK23" s="6">
        <v>268</v>
      </c>
      <c r="AL23" s="6">
        <v>137</v>
      </c>
      <c r="AM23" s="6">
        <v>91</v>
      </c>
      <c r="AN23" s="6">
        <v>24</v>
      </c>
      <c r="AO23" s="6">
        <v>19</v>
      </c>
      <c r="AP23" s="6">
        <v>560</v>
      </c>
      <c r="AQ23" s="6">
        <v>209</v>
      </c>
      <c r="AR23" s="6">
        <v>933</v>
      </c>
      <c r="AS23" s="6">
        <v>927</v>
      </c>
    </row>
    <row r="24" spans="1:45" x14ac:dyDescent="0.35">
      <c r="A24" t="s">
        <v>896</v>
      </c>
    </row>
    <row r="25" spans="1:45" x14ac:dyDescent="0.35">
      <c r="A25" t="s">
        <v>343</v>
      </c>
    </row>
    <row r="29" spans="1:45" x14ac:dyDescent="0.35">
      <c r="A29" s="3" t="s">
        <v>337</v>
      </c>
    </row>
    <row r="30" spans="1:45" x14ac:dyDescent="0.35">
      <c r="A30" t="s">
        <v>9</v>
      </c>
    </row>
    <row r="31" spans="1:45" ht="130.5" x14ac:dyDescent="0.35">
      <c r="A31" s="4" t="s">
        <v>393</v>
      </c>
      <c r="B31" s="4" t="s">
        <v>344</v>
      </c>
      <c r="C31" s="4" t="s">
        <v>345</v>
      </c>
      <c r="D31" s="4" t="s">
        <v>346</v>
      </c>
      <c r="E31" s="4" t="s">
        <v>579</v>
      </c>
      <c r="F31" s="4" t="s">
        <v>348</v>
      </c>
      <c r="G31" s="4" t="s">
        <v>349</v>
      </c>
      <c r="H31" s="4" t="s">
        <v>350</v>
      </c>
      <c r="I31" s="4" t="s">
        <v>351</v>
      </c>
      <c r="J31" s="4" t="s">
        <v>352</v>
      </c>
      <c r="K31" s="4" t="s">
        <v>353</v>
      </c>
      <c r="L31" s="4" t="s">
        <v>888</v>
      </c>
      <c r="M31" s="4" t="s">
        <v>581</v>
      </c>
      <c r="N31" s="4" t="s">
        <v>356</v>
      </c>
      <c r="O31" s="4" t="s">
        <v>357</v>
      </c>
      <c r="P31" s="4" t="s">
        <v>582</v>
      </c>
      <c r="Q31" s="4" t="s">
        <v>359</v>
      </c>
      <c r="R31" s="4" t="s">
        <v>361</v>
      </c>
      <c r="S31" s="4" t="s">
        <v>362</v>
      </c>
      <c r="T31" s="4" t="s">
        <v>360</v>
      </c>
      <c r="U31" s="4" t="s">
        <v>363</v>
      </c>
      <c r="V31" s="4" t="s">
        <v>364</v>
      </c>
      <c r="W31" s="4" t="s">
        <v>365</v>
      </c>
      <c r="X31" s="4" t="s">
        <v>366</v>
      </c>
      <c r="Y31" s="4" t="s">
        <v>367</v>
      </c>
      <c r="Z31" s="4" t="s">
        <v>368</v>
      </c>
      <c r="AA31" s="4" t="s">
        <v>369</v>
      </c>
      <c r="AB31" s="4" t="s">
        <v>370</v>
      </c>
      <c r="AC31" s="4" t="s">
        <v>371</v>
      </c>
      <c r="AD31" s="4" t="s">
        <v>372</v>
      </c>
      <c r="AE31" s="4" t="s">
        <v>373</v>
      </c>
      <c r="AF31" s="4" t="s">
        <v>374</v>
      </c>
      <c r="AG31" s="4" t="s">
        <v>375</v>
      </c>
      <c r="AH31" s="4" t="s">
        <v>376</v>
      </c>
      <c r="AI31" s="4" t="s">
        <v>583</v>
      </c>
      <c r="AJ31" s="4" t="s">
        <v>584</v>
      </c>
      <c r="AK31" s="4" t="s">
        <v>380</v>
      </c>
      <c r="AL31" s="4" t="s">
        <v>381</v>
      </c>
      <c r="AM31" s="4" t="s">
        <v>379</v>
      </c>
      <c r="AN31" s="4" t="s">
        <v>382</v>
      </c>
      <c r="AO31" s="4" t="s">
        <v>383</v>
      </c>
      <c r="AP31" s="4" t="s">
        <v>889</v>
      </c>
      <c r="AQ31" s="4" t="s">
        <v>890</v>
      </c>
      <c r="AR31" s="4" t="s">
        <v>891</v>
      </c>
      <c r="AS31" s="4" t="s">
        <v>391</v>
      </c>
    </row>
    <row r="32" spans="1:45" x14ac:dyDescent="0.35">
      <c r="A32" t="s">
        <v>394</v>
      </c>
      <c r="B32" s="9">
        <v>0.41158226706340001</v>
      </c>
      <c r="C32" s="9">
        <v>0.4138694550941</v>
      </c>
      <c r="D32" s="9">
        <v>0.40920328174019999</v>
      </c>
      <c r="E32" s="10">
        <v>0.22520639571379999</v>
      </c>
      <c r="F32" s="11">
        <v>0.63073257677810002</v>
      </c>
      <c r="G32" s="11">
        <v>0.75572371708859998</v>
      </c>
      <c r="H32" s="11">
        <v>0.69059185543760004</v>
      </c>
      <c r="I32" s="9">
        <v>0.45277631526329998</v>
      </c>
      <c r="J32" s="10">
        <v>0.15117338432140001</v>
      </c>
      <c r="K32" s="10">
        <v>1.0095747639869999E-2</v>
      </c>
      <c r="L32" s="9">
        <v>0.48236603666389999</v>
      </c>
      <c r="M32" s="9">
        <v>0.388028197957</v>
      </c>
      <c r="N32" s="9">
        <v>0.38693421645319998</v>
      </c>
      <c r="O32" s="9">
        <v>0.41490068350879999</v>
      </c>
      <c r="P32" s="11">
        <v>0.62719955048789999</v>
      </c>
      <c r="Q32" s="9">
        <v>0.3674273299636</v>
      </c>
      <c r="R32" s="9">
        <v>0.4225647191679</v>
      </c>
      <c r="S32" s="10">
        <v>0.1361364338029</v>
      </c>
      <c r="T32" s="11">
        <v>0.56021283266319999</v>
      </c>
      <c r="U32" s="10">
        <v>0.24769385224650001</v>
      </c>
      <c r="V32" s="9">
        <v>0.46096485004990001</v>
      </c>
      <c r="W32" s="9">
        <v>0.45070646832810002</v>
      </c>
      <c r="X32" s="9">
        <v>0.4454608057303</v>
      </c>
      <c r="Y32" s="9">
        <v>0.4919615524548</v>
      </c>
      <c r="Z32" s="9">
        <v>0.38190364856749998</v>
      </c>
      <c r="AA32" s="9">
        <v>0.36900123358699999</v>
      </c>
      <c r="AB32" s="9">
        <v>0.46134524068850002</v>
      </c>
      <c r="AC32" s="9">
        <v>0.41120406242300001</v>
      </c>
      <c r="AD32" s="11">
        <v>0.53884022929300002</v>
      </c>
      <c r="AI32" s="9">
        <v>0.3739865958695</v>
      </c>
      <c r="AJ32" s="11">
        <v>0.46540446249029999</v>
      </c>
      <c r="AK32" s="9">
        <v>0.4361233732832</v>
      </c>
      <c r="AL32" s="9">
        <v>0.47670044624129998</v>
      </c>
      <c r="AM32" s="9">
        <v>0.51786790507769997</v>
      </c>
      <c r="AN32" s="9">
        <v>0.360678577449</v>
      </c>
      <c r="AO32" s="10">
        <v>0.1402909360349</v>
      </c>
      <c r="AP32" s="10">
        <v>0.3604411997709</v>
      </c>
      <c r="AQ32" s="11">
        <v>0.50715299325319996</v>
      </c>
      <c r="AR32" s="9">
        <v>0.41158226706340001</v>
      </c>
      <c r="AS32" s="9">
        <v>0.41158571120249998</v>
      </c>
    </row>
    <row r="33" spans="1:45" x14ac:dyDescent="0.35">
      <c r="A33" t="s">
        <v>395</v>
      </c>
      <c r="B33" s="9">
        <v>0.58841773293660005</v>
      </c>
      <c r="C33" s="9">
        <v>0.5861305449059</v>
      </c>
      <c r="D33" s="9">
        <v>0.59079671825979996</v>
      </c>
      <c r="E33" s="11">
        <v>0.77479360428620003</v>
      </c>
      <c r="F33" s="10">
        <v>0.36926742322189998</v>
      </c>
      <c r="G33" s="10">
        <v>0.24427628291139999</v>
      </c>
      <c r="H33" s="10">
        <v>0.30940814456240001</v>
      </c>
      <c r="I33" s="9">
        <v>0.54722368473670002</v>
      </c>
      <c r="J33" s="11">
        <v>0.84882661567859996</v>
      </c>
      <c r="K33" s="11">
        <v>0.98990425236010005</v>
      </c>
      <c r="L33" s="9">
        <v>0.51763396333610001</v>
      </c>
      <c r="M33" s="9">
        <v>0.61197180204299995</v>
      </c>
      <c r="N33" s="9">
        <v>0.61306578354679997</v>
      </c>
      <c r="O33" s="9">
        <v>0.58509931649119995</v>
      </c>
      <c r="P33" s="10">
        <v>0.37280044951210001</v>
      </c>
      <c r="Q33" s="9">
        <v>0.63257267003640005</v>
      </c>
      <c r="R33" s="9">
        <v>0.57743528083210005</v>
      </c>
      <c r="S33" s="11">
        <v>0.86386356619710003</v>
      </c>
      <c r="T33" s="10">
        <v>0.43978716733680001</v>
      </c>
      <c r="U33" s="11">
        <v>0.75230614775350002</v>
      </c>
      <c r="V33" s="9">
        <v>0.53903514995010005</v>
      </c>
      <c r="W33" s="9">
        <v>0.54929353167189998</v>
      </c>
      <c r="X33" s="9">
        <v>0.5545391942697</v>
      </c>
      <c r="Y33" s="9">
        <v>0.5080384475452</v>
      </c>
      <c r="Z33" s="9">
        <v>0.61809635143249997</v>
      </c>
      <c r="AA33" s="9">
        <v>0.63099876641300001</v>
      </c>
      <c r="AB33" s="9">
        <v>0.53865475931149998</v>
      </c>
      <c r="AC33" s="9">
        <v>0.58879593757699999</v>
      </c>
      <c r="AD33" s="10">
        <v>0.46115977070699998</v>
      </c>
      <c r="AI33" s="9">
        <v>0.6260134041305</v>
      </c>
      <c r="AJ33" s="10">
        <v>0.53459553750970001</v>
      </c>
      <c r="AK33" s="9">
        <v>0.56387662671679994</v>
      </c>
      <c r="AL33" s="9">
        <v>0.52329955375869996</v>
      </c>
      <c r="AM33" s="9">
        <v>0.48213209492230003</v>
      </c>
      <c r="AN33" s="9">
        <v>0.639321422551</v>
      </c>
      <c r="AO33" s="11">
        <v>0.85970906396510005</v>
      </c>
      <c r="AP33" s="11">
        <v>0.63955880022910006</v>
      </c>
      <c r="AQ33" s="10">
        <v>0.49284700674679999</v>
      </c>
      <c r="AR33" s="9">
        <v>0.58841773293660005</v>
      </c>
      <c r="AS33" s="9">
        <v>0.58841428879750002</v>
      </c>
    </row>
    <row r="34" spans="1:45" x14ac:dyDescent="0.35">
      <c r="A34" t="s">
        <v>391</v>
      </c>
      <c r="B34" s="9">
        <v>1</v>
      </c>
      <c r="C34" s="9">
        <v>1</v>
      </c>
      <c r="D34" s="9">
        <v>1</v>
      </c>
      <c r="E34" s="9">
        <v>1</v>
      </c>
      <c r="F34" s="9">
        <v>1</v>
      </c>
      <c r="G34" s="9">
        <v>1</v>
      </c>
      <c r="H34" s="9">
        <v>1</v>
      </c>
      <c r="I34" s="9">
        <v>1</v>
      </c>
      <c r="J34" s="9">
        <v>1</v>
      </c>
      <c r="K34" s="9">
        <v>1</v>
      </c>
      <c r="L34" s="9">
        <v>1</v>
      </c>
      <c r="M34" s="9">
        <v>1</v>
      </c>
      <c r="N34" s="9">
        <v>1</v>
      </c>
      <c r="O34" s="9">
        <v>1</v>
      </c>
      <c r="P34" s="9">
        <v>1</v>
      </c>
      <c r="Q34" s="9">
        <v>1</v>
      </c>
      <c r="R34" s="9">
        <v>1</v>
      </c>
      <c r="S34" s="9">
        <v>1</v>
      </c>
      <c r="T34" s="9">
        <v>1</v>
      </c>
      <c r="U34" s="9">
        <v>1</v>
      </c>
      <c r="V34" s="9">
        <v>1</v>
      </c>
      <c r="W34" s="9">
        <v>1</v>
      </c>
      <c r="X34" s="9">
        <v>1</v>
      </c>
      <c r="Y34" s="9">
        <v>1</v>
      </c>
      <c r="Z34" s="9">
        <v>1</v>
      </c>
      <c r="AA34" s="9">
        <v>1</v>
      </c>
      <c r="AB34" s="9">
        <v>1</v>
      </c>
      <c r="AC34" s="9">
        <v>1</v>
      </c>
      <c r="AD34" s="9">
        <v>1</v>
      </c>
      <c r="AI34" s="9">
        <v>1</v>
      </c>
      <c r="AJ34" s="9">
        <v>1</v>
      </c>
      <c r="AK34" s="9">
        <v>1</v>
      </c>
      <c r="AL34" s="9">
        <v>1</v>
      </c>
      <c r="AM34" s="9">
        <v>1</v>
      </c>
      <c r="AN34" s="9">
        <v>1</v>
      </c>
      <c r="AO34" s="9">
        <v>1</v>
      </c>
      <c r="AP34" s="9">
        <v>1</v>
      </c>
      <c r="AQ34" s="9">
        <v>1</v>
      </c>
      <c r="AR34" s="9">
        <v>1</v>
      </c>
      <c r="AS34" s="9">
        <v>1</v>
      </c>
    </row>
    <row r="35" spans="1:45" x14ac:dyDescent="0.35">
      <c r="A35" t="s">
        <v>341</v>
      </c>
      <c r="B35" s="6">
        <v>904</v>
      </c>
      <c r="C35" s="6">
        <v>435</v>
      </c>
      <c r="D35" s="6">
        <v>463</v>
      </c>
      <c r="E35" s="6">
        <v>140</v>
      </c>
      <c r="F35" s="6">
        <v>141</v>
      </c>
      <c r="G35" s="6">
        <v>208</v>
      </c>
      <c r="H35" s="6">
        <v>349</v>
      </c>
      <c r="I35" s="6">
        <v>135</v>
      </c>
      <c r="J35" s="6">
        <v>94</v>
      </c>
      <c r="K35" s="6">
        <v>186</v>
      </c>
      <c r="L35" s="6">
        <v>158</v>
      </c>
      <c r="M35" s="6">
        <v>273</v>
      </c>
      <c r="N35" s="6">
        <v>241</v>
      </c>
      <c r="O35" s="6">
        <v>232</v>
      </c>
      <c r="P35" s="6">
        <v>302</v>
      </c>
      <c r="Q35" s="6">
        <v>149</v>
      </c>
      <c r="R35" s="6">
        <v>184</v>
      </c>
      <c r="S35" s="6">
        <v>269</v>
      </c>
      <c r="T35" s="6">
        <v>451</v>
      </c>
      <c r="U35" s="6">
        <v>453</v>
      </c>
      <c r="V35" s="6">
        <v>116</v>
      </c>
      <c r="W35" s="6">
        <v>71</v>
      </c>
      <c r="X35" s="6">
        <v>57</v>
      </c>
      <c r="Y35" s="6">
        <v>157</v>
      </c>
      <c r="Z35" s="6">
        <v>110</v>
      </c>
      <c r="AA35" s="6">
        <v>216</v>
      </c>
      <c r="AB35" s="6">
        <v>67</v>
      </c>
      <c r="AC35" s="6">
        <v>106</v>
      </c>
      <c r="AD35" s="6">
        <v>156</v>
      </c>
      <c r="AE35" s="6">
        <v>0</v>
      </c>
      <c r="AF35" s="6">
        <v>0</v>
      </c>
      <c r="AG35" s="6">
        <v>0</v>
      </c>
      <c r="AH35" s="6">
        <v>0</v>
      </c>
      <c r="AI35" s="6">
        <v>247</v>
      </c>
      <c r="AJ35" s="6">
        <v>346</v>
      </c>
      <c r="AK35" s="6">
        <v>263</v>
      </c>
      <c r="AL35" s="6">
        <v>131</v>
      </c>
      <c r="AM35" s="6">
        <v>86</v>
      </c>
      <c r="AN35" s="6">
        <v>24</v>
      </c>
      <c r="AO35" s="6">
        <v>17</v>
      </c>
      <c r="AP35" s="6">
        <v>549</v>
      </c>
      <c r="AQ35" s="6">
        <v>194</v>
      </c>
      <c r="AR35" s="6">
        <v>904</v>
      </c>
      <c r="AS35" s="6">
        <v>898</v>
      </c>
    </row>
    <row r="36" spans="1:45" x14ac:dyDescent="0.35">
      <c r="A36" t="s">
        <v>897</v>
      </c>
    </row>
    <row r="37" spans="1:45" x14ac:dyDescent="0.35">
      <c r="A37" t="s">
        <v>343</v>
      </c>
    </row>
    <row r="41" spans="1:45" x14ac:dyDescent="0.35">
      <c r="A41" s="3" t="s">
        <v>337</v>
      </c>
    </row>
    <row r="42" spans="1:45" x14ac:dyDescent="0.35">
      <c r="A42" t="s">
        <v>188</v>
      </c>
    </row>
    <row r="43" spans="1:45" ht="130.5" x14ac:dyDescent="0.35">
      <c r="A43" s="4" t="s">
        <v>393</v>
      </c>
      <c r="B43" s="4" t="s">
        <v>344</v>
      </c>
      <c r="C43" s="4" t="s">
        <v>345</v>
      </c>
      <c r="D43" s="4" t="s">
        <v>346</v>
      </c>
      <c r="E43" s="4" t="s">
        <v>579</v>
      </c>
      <c r="F43" s="4" t="s">
        <v>348</v>
      </c>
      <c r="G43" s="4" t="s">
        <v>349</v>
      </c>
      <c r="H43" s="4" t="s">
        <v>350</v>
      </c>
      <c r="I43" s="4" t="s">
        <v>351</v>
      </c>
      <c r="J43" s="4" t="s">
        <v>352</v>
      </c>
      <c r="K43" s="4" t="s">
        <v>353</v>
      </c>
      <c r="L43" s="4" t="s">
        <v>888</v>
      </c>
      <c r="M43" s="4" t="s">
        <v>581</v>
      </c>
      <c r="N43" s="4" t="s">
        <v>356</v>
      </c>
      <c r="O43" s="4" t="s">
        <v>357</v>
      </c>
      <c r="P43" s="4" t="s">
        <v>582</v>
      </c>
      <c r="Q43" s="4" t="s">
        <v>359</v>
      </c>
      <c r="R43" s="4" t="s">
        <v>361</v>
      </c>
      <c r="S43" s="4" t="s">
        <v>362</v>
      </c>
      <c r="T43" s="4" t="s">
        <v>360</v>
      </c>
      <c r="U43" s="4" t="s">
        <v>363</v>
      </c>
      <c r="V43" s="4" t="s">
        <v>364</v>
      </c>
      <c r="W43" s="4" t="s">
        <v>365</v>
      </c>
      <c r="X43" s="4" t="s">
        <v>366</v>
      </c>
      <c r="Y43" s="4" t="s">
        <v>367</v>
      </c>
      <c r="Z43" s="4" t="s">
        <v>368</v>
      </c>
      <c r="AA43" s="4" t="s">
        <v>369</v>
      </c>
      <c r="AB43" s="4" t="s">
        <v>370</v>
      </c>
      <c r="AC43" s="4" t="s">
        <v>371</v>
      </c>
      <c r="AD43" s="4" t="s">
        <v>372</v>
      </c>
      <c r="AE43" s="4" t="s">
        <v>373</v>
      </c>
      <c r="AF43" s="4" t="s">
        <v>374</v>
      </c>
      <c r="AG43" s="4" t="s">
        <v>375</v>
      </c>
      <c r="AH43" s="4" t="s">
        <v>376</v>
      </c>
      <c r="AI43" s="4" t="s">
        <v>583</v>
      </c>
      <c r="AJ43" s="4" t="s">
        <v>584</v>
      </c>
      <c r="AK43" s="4" t="s">
        <v>380</v>
      </c>
      <c r="AL43" s="4" t="s">
        <v>381</v>
      </c>
      <c r="AM43" s="4" t="s">
        <v>379</v>
      </c>
      <c r="AN43" s="4" t="s">
        <v>382</v>
      </c>
      <c r="AO43" s="4" t="s">
        <v>383</v>
      </c>
      <c r="AP43" s="4" t="s">
        <v>889</v>
      </c>
      <c r="AQ43" s="4" t="s">
        <v>890</v>
      </c>
      <c r="AR43" s="4" t="s">
        <v>891</v>
      </c>
      <c r="AS43" s="4" t="s">
        <v>391</v>
      </c>
    </row>
    <row r="44" spans="1:45" x14ac:dyDescent="0.35">
      <c r="A44" t="s">
        <v>898</v>
      </c>
      <c r="B44" s="9">
        <v>0.1534619672966</v>
      </c>
      <c r="C44" s="9">
        <v>0.18859785020559999</v>
      </c>
      <c r="D44" s="9">
        <v>0.1167319961841</v>
      </c>
      <c r="E44" s="9">
        <v>0.21472480503890001</v>
      </c>
      <c r="F44" s="9">
        <v>0.19781299075039999</v>
      </c>
      <c r="G44" s="9">
        <v>0.1212547292122</v>
      </c>
      <c r="H44" s="9">
        <v>0.1576906823557</v>
      </c>
      <c r="I44" s="9">
        <v>0.13119303565490001</v>
      </c>
      <c r="J44" s="9">
        <v>0.1247338190989</v>
      </c>
      <c r="K44" s="9">
        <v>0</v>
      </c>
      <c r="L44" s="9">
        <v>0.17198373022909999</v>
      </c>
      <c r="M44" s="9">
        <v>0.15728030183210001</v>
      </c>
      <c r="N44" s="9">
        <v>0.10386470456290001</v>
      </c>
      <c r="O44" s="9">
        <v>0.18203512516940001</v>
      </c>
      <c r="P44" s="9">
        <v>0.14545313072239999</v>
      </c>
      <c r="Q44" s="9">
        <v>0.1619628460533</v>
      </c>
      <c r="R44" s="9">
        <v>0.19481781776019999</v>
      </c>
      <c r="S44" s="9">
        <v>0.110341564251</v>
      </c>
      <c r="T44" s="9">
        <v>0.1482453786755</v>
      </c>
      <c r="U44" s="9">
        <v>0.16647158513470001</v>
      </c>
      <c r="V44" s="9">
        <v>0.16411413264800001</v>
      </c>
      <c r="W44" s="9">
        <v>0.1995195681061</v>
      </c>
      <c r="X44" s="9">
        <v>8.2410118082919995E-2</v>
      </c>
      <c r="Y44" s="9">
        <v>0.1295501651655</v>
      </c>
      <c r="Z44" s="9">
        <v>5.2421236673760002E-2</v>
      </c>
      <c r="AA44" s="9">
        <v>0.1821762306701</v>
      </c>
      <c r="AB44" s="9">
        <v>0.26991893544000001</v>
      </c>
      <c r="AC44" s="9">
        <v>0.17747942513699999</v>
      </c>
      <c r="AD44" s="9">
        <v>0.1142425788393</v>
      </c>
      <c r="AI44" s="9">
        <v>0.2012246928941</v>
      </c>
      <c r="AJ44" s="9">
        <v>0.1156570481049</v>
      </c>
      <c r="AK44" s="9">
        <v>0.18845055388900001</v>
      </c>
      <c r="AL44" s="9">
        <v>0.1643870097083</v>
      </c>
      <c r="AM44" s="9">
        <v>0.23246355202640001</v>
      </c>
      <c r="AN44" s="9">
        <v>0</v>
      </c>
      <c r="AO44" s="9">
        <v>0</v>
      </c>
      <c r="AP44" s="9">
        <v>0.1171096498614</v>
      </c>
      <c r="AQ44" s="9">
        <v>0.23087032840509999</v>
      </c>
      <c r="AR44" s="9">
        <v>0.1534619672966</v>
      </c>
      <c r="AS44" s="9">
        <v>0.15362846966230001</v>
      </c>
    </row>
    <row r="45" spans="1:45" x14ac:dyDescent="0.35">
      <c r="A45" t="s">
        <v>899</v>
      </c>
      <c r="B45" s="9">
        <v>7.4791828017140002E-2</v>
      </c>
      <c r="C45" s="9">
        <v>6.7399926959619993E-2</v>
      </c>
      <c r="D45" s="9">
        <v>8.2757848383140001E-2</v>
      </c>
      <c r="E45" s="9">
        <v>0.1280280850104</v>
      </c>
      <c r="F45" s="9">
        <v>0.1014477328981</v>
      </c>
      <c r="G45" s="9">
        <v>4.7414964065920003E-2</v>
      </c>
      <c r="H45" s="9">
        <v>7.3130483120639994E-2</v>
      </c>
      <c r="I45" s="9">
        <v>5.7451251754140002E-2</v>
      </c>
      <c r="J45" s="9">
        <v>0.12541659778719999</v>
      </c>
      <c r="K45" s="9">
        <v>0</v>
      </c>
      <c r="L45" s="9">
        <v>4.6012057982360001E-2</v>
      </c>
      <c r="M45" s="9">
        <v>0.10199662003980001</v>
      </c>
      <c r="N45" s="9">
        <v>6.4644783816459994E-2</v>
      </c>
      <c r="O45" s="9">
        <v>7.7960725088260005E-2</v>
      </c>
      <c r="P45" s="9">
        <v>7.062768829794E-2</v>
      </c>
      <c r="Q45" s="9">
        <v>6.3443986767640001E-2</v>
      </c>
      <c r="R45" s="9">
        <v>7.3888271823449994E-2</v>
      </c>
      <c r="S45" s="9">
        <v>0.1165595585638</v>
      </c>
      <c r="T45" s="9">
        <v>6.9412726350259996E-2</v>
      </c>
      <c r="U45" s="9">
        <v>8.8206736127000002E-2</v>
      </c>
      <c r="V45" s="9">
        <v>5.6249185757880002E-2</v>
      </c>
      <c r="W45" s="9">
        <v>8.6432344231999997E-2</v>
      </c>
      <c r="X45" s="9">
        <v>1.6439061931130001E-2</v>
      </c>
      <c r="Y45" s="9">
        <v>5.2001723866440003E-2</v>
      </c>
      <c r="Z45" s="9">
        <v>1.8745132315989999E-2</v>
      </c>
      <c r="AA45" s="9">
        <v>7.9284175887279998E-2</v>
      </c>
      <c r="AB45" s="9">
        <v>9.0798922791549996E-2</v>
      </c>
      <c r="AC45" s="9">
        <v>0.18679224214779999</v>
      </c>
      <c r="AD45" s="9">
        <v>0.1029769373044</v>
      </c>
      <c r="AI45" s="9">
        <v>0.1048358380475</v>
      </c>
      <c r="AJ45" s="9">
        <v>8.1850436508789995E-2</v>
      </c>
      <c r="AK45" s="9">
        <v>8.0767269204830003E-2</v>
      </c>
      <c r="AL45" s="9">
        <v>7.4845839097730002E-2</v>
      </c>
      <c r="AM45" s="9">
        <v>7.2841936481100003E-2</v>
      </c>
      <c r="AN45" s="9">
        <v>0</v>
      </c>
      <c r="AO45" s="9">
        <v>0</v>
      </c>
      <c r="AP45" s="9">
        <v>8.1325610105019999E-2</v>
      </c>
      <c r="AQ45" s="9">
        <v>4.817378372864E-2</v>
      </c>
      <c r="AR45" s="9">
        <v>7.4791828017140002E-2</v>
      </c>
      <c r="AS45" s="9">
        <v>7.4872975265039998E-2</v>
      </c>
    </row>
    <row r="46" spans="1:45" x14ac:dyDescent="0.35">
      <c r="A46" t="s">
        <v>900</v>
      </c>
      <c r="B46" s="9">
        <v>0.20749893615260001</v>
      </c>
      <c r="C46" s="9">
        <v>0.1836844433373</v>
      </c>
      <c r="D46" s="9">
        <v>0.23308846700720001</v>
      </c>
      <c r="E46" s="9">
        <v>0.25225404001969998</v>
      </c>
      <c r="F46" s="9">
        <v>0.22223266927829999</v>
      </c>
      <c r="G46" s="9">
        <v>0.29062737346799999</v>
      </c>
      <c r="H46" s="11">
        <v>0.25807665735919999</v>
      </c>
      <c r="I46" s="10">
        <v>4.780158849926E-2</v>
      </c>
      <c r="J46" s="9">
        <v>0</v>
      </c>
      <c r="K46" s="9">
        <v>0</v>
      </c>
      <c r="L46" s="9">
        <v>0.21529434193870001</v>
      </c>
      <c r="M46" s="9">
        <v>0.20997241634889999</v>
      </c>
      <c r="N46" s="9">
        <v>0.26108291054279997</v>
      </c>
      <c r="O46" s="9">
        <v>0.1457789927459</v>
      </c>
      <c r="P46" s="9">
        <v>0.23506396653889999</v>
      </c>
      <c r="Q46" s="9">
        <v>0.16624092914380001</v>
      </c>
      <c r="R46" s="9">
        <v>0.17688603469899999</v>
      </c>
      <c r="S46" s="9">
        <v>0.14975840116219999</v>
      </c>
      <c r="T46" s="9">
        <v>0.2234240938067</v>
      </c>
      <c r="U46" s="9">
        <v>0.1677832847679</v>
      </c>
      <c r="V46" s="9">
        <v>0.18630005971050001</v>
      </c>
      <c r="W46" s="9">
        <v>0.34797998026819998</v>
      </c>
      <c r="X46" s="10">
        <v>1.7640727998390001E-2</v>
      </c>
      <c r="Y46" s="9">
        <v>0.30083795331340002</v>
      </c>
      <c r="Z46" s="9">
        <v>0.23568220687130001</v>
      </c>
      <c r="AA46" s="9">
        <v>0.2236380703253</v>
      </c>
      <c r="AB46" s="9">
        <v>0.19827178068260001</v>
      </c>
      <c r="AC46" s="9">
        <v>0.19501758888920001</v>
      </c>
      <c r="AD46" s="9">
        <v>0.2402292324045</v>
      </c>
      <c r="AI46" s="9">
        <v>0.15629347437909999</v>
      </c>
      <c r="AJ46" s="9">
        <v>0.2175167680741</v>
      </c>
      <c r="AK46" s="9">
        <v>0.16344932886890001</v>
      </c>
      <c r="AL46" s="9">
        <v>0.28101564194040002</v>
      </c>
      <c r="AM46" s="9">
        <v>0.15660597275089999</v>
      </c>
      <c r="AN46" s="9">
        <v>0.57186633377069995</v>
      </c>
      <c r="AO46" s="9">
        <v>0.63650083277530001</v>
      </c>
      <c r="AP46" s="9">
        <v>0.1767402025208</v>
      </c>
      <c r="AQ46" s="9">
        <v>0.22526330163610001</v>
      </c>
      <c r="AR46" s="9">
        <v>0.20749893615260001</v>
      </c>
      <c r="AS46" s="9">
        <v>0.2077240672673</v>
      </c>
    </row>
    <row r="47" spans="1:45" x14ac:dyDescent="0.35">
      <c r="A47" t="s">
        <v>901</v>
      </c>
      <c r="B47" s="9">
        <v>0.52883433470819996</v>
      </c>
      <c r="C47" s="9">
        <v>0.52115017374219996</v>
      </c>
      <c r="D47" s="9">
        <v>0.5358913773756</v>
      </c>
      <c r="E47" s="10">
        <v>4.6241213839560001E-2</v>
      </c>
      <c r="F47" s="9">
        <v>0.49234102175080002</v>
      </c>
      <c r="G47" s="11">
        <v>0.66587177184619994</v>
      </c>
      <c r="H47" s="9">
        <v>0.58328423455900003</v>
      </c>
      <c r="I47" s="9">
        <v>0.4858191193168</v>
      </c>
      <c r="J47" s="9">
        <v>0.39269556066049999</v>
      </c>
      <c r="K47" s="9">
        <v>0</v>
      </c>
      <c r="L47" s="9">
        <v>0.57455012061809996</v>
      </c>
      <c r="M47" s="9">
        <v>0.50694751984319997</v>
      </c>
      <c r="N47" s="9">
        <v>0.53746483623270003</v>
      </c>
      <c r="O47" s="9">
        <v>0.50688133082569997</v>
      </c>
      <c r="P47" s="9">
        <v>0.58876051043800004</v>
      </c>
      <c r="Q47" s="9">
        <v>0.51543009364720005</v>
      </c>
      <c r="R47" s="9">
        <v>0.40525952142709998</v>
      </c>
      <c r="S47" s="9">
        <v>0.42032438020669999</v>
      </c>
      <c r="T47" s="9">
        <v>0.57635831560390005</v>
      </c>
      <c r="U47" s="9">
        <v>0.410314575051</v>
      </c>
      <c r="V47" s="9">
        <v>0.58475985253499996</v>
      </c>
      <c r="W47" s="9">
        <v>0.61082927944569998</v>
      </c>
      <c r="X47" s="9">
        <v>0.54826204736990003</v>
      </c>
      <c r="Y47" s="9">
        <v>0.57623498944480001</v>
      </c>
      <c r="Z47" s="9">
        <v>0.77162722162810005</v>
      </c>
      <c r="AA47" s="9">
        <v>0.48236785151990003</v>
      </c>
      <c r="AB47" s="9">
        <v>0.40425033384519998</v>
      </c>
      <c r="AC47" s="9">
        <v>0.42537998684680001</v>
      </c>
      <c r="AD47" s="9">
        <v>0.52346686165470002</v>
      </c>
      <c r="AI47" s="9">
        <v>0.58656225326360001</v>
      </c>
      <c r="AJ47" s="9">
        <v>0.58931715702059995</v>
      </c>
      <c r="AK47" s="9">
        <v>0.49259402368170002</v>
      </c>
      <c r="AL47" s="9">
        <v>0.47688272742089999</v>
      </c>
      <c r="AM47" s="9">
        <v>0.53112942508350003</v>
      </c>
      <c r="AN47" s="9">
        <v>0.5392095227814</v>
      </c>
      <c r="AO47" s="9">
        <v>1</v>
      </c>
      <c r="AP47" s="9">
        <v>0.56595115323769996</v>
      </c>
      <c r="AQ47" s="9">
        <v>0.51797388375300002</v>
      </c>
      <c r="AR47" s="9">
        <v>0.52883433470819996</v>
      </c>
      <c r="AS47" s="9">
        <v>0.52832313183949997</v>
      </c>
    </row>
    <row r="48" spans="1:45" x14ac:dyDescent="0.35">
      <c r="A48" t="s">
        <v>902</v>
      </c>
      <c r="B48" s="9">
        <v>0.39567813507420002</v>
      </c>
      <c r="C48" s="9">
        <v>0.38037101556500003</v>
      </c>
      <c r="D48" s="9">
        <v>0.41271105897729998</v>
      </c>
      <c r="E48" s="9">
        <v>0.35565893892169997</v>
      </c>
      <c r="F48" s="9">
        <v>0.28127085229429999</v>
      </c>
      <c r="G48" s="9">
        <v>0.36757393815130002</v>
      </c>
      <c r="H48" s="10">
        <v>0.3265001842645</v>
      </c>
      <c r="I48" s="11">
        <v>0.62231624894729998</v>
      </c>
      <c r="J48" s="9">
        <v>0.58322891934609999</v>
      </c>
      <c r="K48" s="9">
        <v>1</v>
      </c>
      <c r="L48" s="9">
        <v>0.33129123327589999</v>
      </c>
      <c r="M48" s="9">
        <v>0.36306706365289998</v>
      </c>
      <c r="N48" s="9">
        <v>0.45695360111959998</v>
      </c>
      <c r="O48" s="9">
        <v>0.42693035503299998</v>
      </c>
      <c r="P48" s="9">
        <v>0.41278127674789999</v>
      </c>
      <c r="Q48" s="9">
        <v>0.34374552859539997</v>
      </c>
      <c r="R48" s="9">
        <v>0.40289921878110002</v>
      </c>
      <c r="S48" s="9">
        <v>0.34104252889839998</v>
      </c>
      <c r="T48" s="9">
        <v>0.40110542876319999</v>
      </c>
      <c r="U48" s="9">
        <v>0.38214304118070003</v>
      </c>
      <c r="V48" s="9">
        <v>0.42196258447649998</v>
      </c>
      <c r="W48" s="9">
        <v>0.27233914865300002</v>
      </c>
      <c r="X48" s="9">
        <v>0.47407905539630002</v>
      </c>
      <c r="Y48" s="9">
        <v>0.52247685461689997</v>
      </c>
      <c r="Z48" s="9">
        <v>0.35994297285780003</v>
      </c>
      <c r="AA48" s="9">
        <v>0.33935604952620002</v>
      </c>
      <c r="AB48" s="9">
        <v>0.40690119704080002</v>
      </c>
      <c r="AC48" s="9">
        <v>0.37966409560589998</v>
      </c>
      <c r="AD48" s="9">
        <v>0.36078530149589999</v>
      </c>
      <c r="AI48" s="9">
        <v>0.32686330425389998</v>
      </c>
      <c r="AJ48" s="9">
        <v>0.39782270067809999</v>
      </c>
      <c r="AK48" s="9">
        <v>0.42619034618329998</v>
      </c>
      <c r="AL48" s="9">
        <v>0.39286493411110002</v>
      </c>
      <c r="AM48" s="9">
        <v>0.40006290551489998</v>
      </c>
      <c r="AN48" s="9">
        <v>0.22351854463859999</v>
      </c>
      <c r="AO48" s="9">
        <v>0</v>
      </c>
      <c r="AP48" s="9">
        <v>0.46568432759680001</v>
      </c>
      <c r="AQ48" s="9">
        <v>0.31235759543739999</v>
      </c>
      <c r="AR48" s="9">
        <v>0.39567813507420002</v>
      </c>
      <c r="AS48" s="9">
        <v>0.39610743587570002</v>
      </c>
    </row>
    <row r="49" spans="1:45" x14ac:dyDescent="0.35">
      <c r="A49" t="s">
        <v>679</v>
      </c>
      <c r="B49" s="9">
        <v>2.6607503488629999E-2</v>
      </c>
      <c r="C49" s="9">
        <v>1.08252233115E-2</v>
      </c>
      <c r="D49" s="9">
        <v>4.3318841527540002E-2</v>
      </c>
      <c r="E49" s="9">
        <v>6.6388234906269994E-2</v>
      </c>
      <c r="F49" s="9">
        <v>1.8821389274820001E-2</v>
      </c>
      <c r="G49" s="9">
        <v>1.3551708335079999E-2</v>
      </c>
      <c r="H49" s="9">
        <v>1.6059678656560002E-2</v>
      </c>
      <c r="I49" s="9">
        <v>6.513902830967E-2</v>
      </c>
      <c r="J49" s="9">
        <v>0</v>
      </c>
      <c r="K49" s="9">
        <v>0</v>
      </c>
      <c r="L49" s="9">
        <v>1.1097109335990001E-2</v>
      </c>
      <c r="M49" s="9">
        <v>3.1000779829569999E-2</v>
      </c>
      <c r="N49" s="9">
        <v>2.4442786319530001E-2</v>
      </c>
      <c r="O49" s="9">
        <v>3.6755774844599999E-2</v>
      </c>
      <c r="P49" s="9">
        <v>2.9617542456589999E-2</v>
      </c>
      <c r="Q49" s="9">
        <v>2.9043536759139999E-2</v>
      </c>
      <c r="R49" s="9">
        <v>1.7968028103809999E-2</v>
      </c>
      <c r="S49" s="9">
        <v>2.2065345015709999E-2</v>
      </c>
      <c r="T49" s="9">
        <v>2.9520462270670001E-2</v>
      </c>
      <c r="U49" s="9">
        <v>1.9342893743570001E-2</v>
      </c>
      <c r="V49" s="9">
        <v>4.2378863137719998E-2</v>
      </c>
      <c r="W49" s="9">
        <v>1.2527029455750001E-2</v>
      </c>
      <c r="X49" s="9">
        <v>0</v>
      </c>
      <c r="Y49" s="9">
        <v>2.6426425994639999E-2</v>
      </c>
      <c r="Z49" s="9">
        <v>0</v>
      </c>
      <c r="AA49" s="9">
        <v>4.0007297250870003E-2</v>
      </c>
      <c r="AB49" s="9">
        <v>2.473216472321E-2</v>
      </c>
      <c r="AC49" s="9">
        <v>2.6913624852029999E-2</v>
      </c>
      <c r="AD49" s="9">
        <v>1.271859557222E-2</v>
      </c>
      <c r="AI49" s="9">
        <v>4.2898172608189997E-2</v>
      </c>
      <c r="AJ49" s="9">
        <v>1.360400385365E-2</v>
      </c>
      <c r="AK49" s="9">
        <v>3.2176414309310002E-2</v>
      </c>
      <c r="AL49" s="9">
        <v>0</v>
      </c>
      <c r="AM49" s="9">
        <v>8.6295150686320002E-3</v>
      </c>
      <c r="AN49" s="9">
        <v>0.1027940129708</v>
      </c>
      <c r="AO49" s="9">
        <v>0</v>
      </c>
      <c r="AP49" s="9">
        <v>1.763826638856E-2</v>
      </c>
      <c r="AQ49" s="9">
        <v>3.0757384793979999E-2</v>
      </c>
      <c r="AR49" s="9">
        <v>2.6607503488629999E-2</v>
      </c>
      <c r="AS49" s="9">
        <v>2.6636371959139999E-2</v>
      </c>
    </row>
    <row r="50" spans="1:45" x14ac:dyDescent="0.35">
      <c r="A50" t="s">
        <v>391</v>
      </c>
      <c r="B50" s="9">
        <v>1</v>
      </c>
      <c r="C50" s="9">
        <v>1</v>
      </c>
      <c r="D50" s="9">
        <v>1</v>
      </c>
      <c r="E50" s="9">
        <v>1</v>
      </c>
      <c r="F50" s="9">
        <v>1</v>
      </c>
      <c r="G50" s="9">
        <v>1</v>
      </c>
      <c r="H50" s="9">
        <v>1</v>
      </c>
      <c r="I50" s="9">
        <v>1</v>
      </c>
      <c r="J50" s="9">
        <v>1</v>
      </c>
      <c r="K50" s="9">
        <v>1</v>
      </c>
      <c r="L50" s="9">
        <v>1</v>
      </c>
      <c r="M50" s="9">
        <v>1</v>
      </c>
      <c r="N50" s="9">
        <v>1</v>
      </c>
      <c r="O50" s="9">
        <v>1</v>
      </c>
      <c r="P50" s="9">
        <v>1</v>
      </c>
      <c r="Q50" s="9">
        <v>1</v>
      </c>
      <c r="R50" s="9">
        <v>1</v>
      </c>
      <c r="S50" s="9">
        <v>1</v>
      </c>
      <c r="T50" s="9">
        <v>1</v>
      </c>
      <c r="U50" s="9">
        <v>1</v>
      </c>
      <c r="V50" s="9">
        <v>1</v>
      </c>
      <c r="W50" s="9">
        <v>1</v>
      </c>
      <c r="X50" s="9">
        <v>1</v>
      </c>
      <c r="Y50" s="9">
        <v>1</v>
      </c>
      <c r="Z50" s="9">
        <v>1</v>
      </c>
      <c r="AA50" s="9">
        <v>1</v>
      </c>
      <c r="AB50" s="9">
        <v>1</v>
      </c>
      <c r="AC50" s="9">
        <v>1</v>
      </c>
      <c r="AD50" s="9">
        <v>1</v>
      </c>
      <c r="AI50" s="9">
        <v>1</v>
      </c>
      <c r="AJ50" s="9">
        <v>1</v>
      </c>
      <c r="AK50" s="9">
        <v>1</v>
      </c>
      <c r="AL50" s="9">
        <v>1</v>
      </c>
      <c r="AM50" s="9">
        <v>1</v>
      </c>
      <c r="AN50" s="9">
        <v>1</v>
      </c>
      <c r="AO50" s="9">
        <v>1</v>
      </c>
      <c r="AP50" s="9">
        <v>1</v>
      </c>
      <c r="AQ50" s="9">
        <v>1</v>
      </c>
      <c r="AR50" s="9">
        <v>1</v>
      </c>
      <c r="AS50" s="9">
        <v>1</v>
      </c>
    </row>
    <row r="51" spans="1:45" x14ac:dyDescent="0.35">
      <c r="A51" t="s">
        <v>341</v>
      </c>
      <c r="B51" s="6">
        <v>346</v>
      </c>
      <c r="C51" s="6">
        <v>163</v>
      </c>
      <c r="D51" s="6">
        <v>181</v>
      </c>
      <c r="E51" s="6">
        <v>29</v>
      </c>
      <c r="F51" s="6">
        <v>79</v>
      </c>
      <c r="G51" s="6">
        <v>158</v>
      </c>
      <c r="H51" s="6">
        <v>237</v>
      </c>
      <c r="I51" s="6">
        <v>62</v>
      </c>
      <c r="J51" s="6">
        <v>16</v>
      </c>
      <c r="K51" s="6">
        <v>2</v>
      </c>
      <c r="L51" s="6">
        <v>67</v>
      </c>
      <c r="M51" s="6">
        <v>99</v>
      </c>
      <c r="N51" s="6">
        <v>90</v>
      </c>
      <c r="O51" s="6">
        <v>90</v>
      </c>
      <c r="P51" s="6">
        <v>177</v>
      </c>
      <c r="Q51" s="6">
        <v>59</v>
      </c>
      <c r="R51" s="6">
        <v>76</v>
      </c>
      <c r="S51" s="6">
        <v>34</v>
      </c>
      <c r="T51" s="6">
        <v>236</v>
      </c>
      <c r="U51" s="6">
        <v>110</v>
      </c>
      <c r="V51" s="6">
        <v>52</v>
      </c>
      <c r="W51" s="6">
        <v>29</v>
      </c>
      <c r="X51" s="6">
        <v>23</v>
      </c>
      <c r="Y51" s="6">
        <v>66</v>
      </c>
      <c r="Z51" s="6">
        <v>39</v>
      </c>
      <c r="AA51" s="6">
        <v>77</v>
      </c>
      <c r="AB51" s="6">
        <v>29</v>
      </c>
      <c r="AC51" s="6">
        <v>41</v>
      </c>
      <c r="AD51" s="6">
        <v>73</v>
      </c>
      <c r="AE51" s="6">
        <v>0</v>
      </c>
      <c r="AF51" s="6">
        <v>0</v>
      </c>
      <c r="AG51" s="6">
        <v>0</v>
      </c>
      <c r="AH51" s="6">
        <v>0</v>
      </c>
      <c r="AI51" s="6">
        <v>87</v>
      </c>
      <c r="AJ51" s="6">
        <v>142</v>
      </c>
      <c r="AK51" s="6">
        <v>111</v>
      </c>
      <c r="AL51" s="6">
        <v>60</v>
      </c>
      <c r="AM51" s="6">
        <v>37</v>
      </c>
      <c r="AN51" s="6">
        <v>8</v>
      </c>
      <c r="AO51" s="6">
        <v>3</v>
      </c>
      <c r="AP51" s="6">
        <v>192</v>
      </c>
      <c r="AQ51" s="6">
        <v>89</v>
      </c>
      <c r="AR51" s="6">
        <v>346</v>
      </c>
      <c r="AS51" s="6">
        <v>344</v>
      </c>
    </row>
    <row r="52" spans="1:45" x14ac:dyDescent="0.35">
      <c r="A52" t="s">
        <v>903</v>
      </c>
    </row>
    <row r="53" spans="1:45" x14ac:dyDescent="0.35">
      <c r="A53" t="s">
        <v>343</v>
      </c>
    </row>
    <row r="57" spans="1:45" x14ac:dyDescent="0.35">
      <c r="A57" s="3" t="s">
        <v>337</v>
      </c>
    </row>
    <row r="58" spans="1:45" x14ac:dyDescent="0.35">
      <c r="A58" t="s">
        <v>190</v>
      </c>
    </row>
    <row r="59" spans="1:45" ht="130.5" x14ac:dyDescent="0.35">
      <c r="A59" s="4" t="s">
        <v>393</v>
      </c>
      <c r="B59" s="4" t="s">
        <v>344</v>
      </c>
      <c r="C59" s="4" t="s">
        <v>345</v>
      </c>
      <c r="D59" s="4" t="s">
        <v>346</v>
      </c>
      <c r="E59" s="4" t="s">
        <v>579</v>
      </c>
      <c r="F59" s="4" t="s">
        <v>348</v>
      </c>
      <c r="G59" s="4" t="s">
        <v>349</v>
      </c>
      <c r="H59" s="4" t="s">
        <v>350</v>
      </c>
      <c r="I59" s="4" t="s">
        <v>351</v>
      </c>
      <c r="J59" s="4" t="s">
        <v>352</v>
      </c>
      <c r="K59" s="4" t="s">
        <v>353</v>
      </c>
      <c r="L59" s="4" t="s">
        <v>888</v>
      </c>
      <c r="M59" s="4" t="s">
        <v>581</v>
      </c>
      <c r="N59" s="4" t="s">
        <v>356</v>
      </c>
      <c r="O59" s="4" t="s">
        <v>357</v>
      </c>
      <c r="P59" s="4" t="s">
        <v>582</v>
      </c>
      <c r="Q59" s="4" t="s">
        <v>359</v>
      </c>
      <c r="R59" s="4" t="s">
        <v>361</v>
      </c>
      <c r="S59" s="4" t="s">
        <v>362</v>
      </c>
      <c r="T59" s="4" t="s">
        <v>360</v>
      </c>
      <c r="U59" s="4" t="s">
        <v>363</v>
      </c>
      <c r="V59" s="4" t="s">
        <v>364</v>
      </c>
      <c r="W59" s="4" t="s">
        <v>365</v>
      </c>
      <c r="X59" s="4" t="s">
        <v>366</v>
      </c>
      <c r="Y59" s="4" t="s">
        <v>367</v>
      </c>
      <c r="Z59" s="4" t="s">
        <v>368</v>
      </c>
      <c r="AA59" s="4" t="s">
        <v>369</v>
      </c>
      <c r="AB59" s="4" t="s">
        <v>370</v>
      </c>
      <c r="AC59" s="4" t="s">
        <v>371</v>
      </c>
      <c r="AD59" s="4" t="s">
        <v>372</v>
      </c>
      <c r="AE59" s="4" t="s">
        <v>373</v>
      </c>
      <c r="AF59" s="4" t="s">
        <v>374</v>
      </c>
      <c r="AG59" s="4" t="s">
        <v>375</v>
      </c>
      <c r="AH59" s="4" t="s">
        <v>376</v>
      </c>
      <c r="AI59" s="4" t="s">
        <v>583</v>
      </c>
      <c r="AJ59" s="4" t="s">
        <v>584</v>
      </c>
      <c r="AK59" s="4" t="s">
        <v>380</v>
      </c>
      <c r="AL59" s="4" t="s">
        <v>381</v>
      </c>
      <c r="AM59" s="4" t="s">
        <v>379</v>
      </c>
      <c r="AN59" s="4" t="s">
        <v>382</v>
      </c>
      <c r="AO59" s="4" t="s">
        <v>383</v>
      </c>
      <c r="AP59" s="4" t="s">
        <v>889</v>
      </c>
      <c r="AQ59" s="4" t="s">
        <v>890</v>
      </c>
      <c r="AR59" s="4" t="s">
        <v>891</v>
      </c>
      <c r="AS59" s="4" t="s">
        <v>391</v>
      </c>
    </row>
    <row r="60" spans="1:45" x14ac:dyDescent="0.35">
      <c r="A60" t="s">
        <v>397</v>
      </c>
      <c r="B60" s="9">
        <v>4.0831529458729997E-2</v>
      </c>
      <c r="C60" s="9">
        <v>4.053108441712E-2</v>
      </c>
      <c r="D60" s="9">
        <v>4.12337219551E-2</v>
      </c>
      <c r="E60" s="9">
        <v>1.1515656158789999E-2</v>
      </c>
      <c r="F60" s="10">
        <v>3.313722337837E-3</v>
      </c>
      <c r="G60" s="9">
        <v>4.6442595620110001E-2</v>
      </c>
      <c r="H60" s="9">
        <v>2.4115625224509999E-2</v>
      </c>
      <c r="I60" s="9">
        <v>4.021508942114E-2</v>
      </c>
      <c r="J60" s="9">
        <v>5.7288994580179997E-2</v>
      </c>
      <c r="K60" s="9">
        <v>8.1014758265410006E-2</v>
      </c>
      <c r="L60" s="9">
        <v>2.5996752867419998E-2</v>
      </c>
      <c r="M60" s="9">
        <v>4.606532652637E-2</v>
      </c>
      <c r="N60" s="9">
        <v>3.4873139118470002E-2</v>
      </c>
      <c r="O60" s="9">
        <v>5.1234135980030002E-2</v>
      </c>
      <c r="P60" s="9">
        <v>4.0392209648739998E-2</v>
      </c>
      <c r="Q60" s="9">
        <v>5.8924337767550003E-2</v>
      </c>
      <c r="R60" s="9">
        <v>3.069550331873E-2</v>
      </c>
      <c r="S60" s="9">
        <v>3.9316514866989997E-2</v>
      </c>
      <c r="T60" s="9">
        <v>4.528291987093E-2</v>
      </c>
      <c r="U60" s="9">
        <v>3.5936146082879997E-2</v>
      </c>
      <c r="V60" s="9">
        <v>6.0596159008840002E-2</v>
      </c>
      <c r="W60" s="9">
        <v>3.6114486060609997E-2</v>
      </c>
      <c r="X60" s="11">
        <v>0.16003054832140001</v>
      </c>
      <c r="Y60" s="9">
        <v>3.9090316161480003E-2</v>
      </c>
      <c r="Z60" s="9">
        <v>3.6630619542010003E-2</v>
      </c>
      <c r="AA60" s="10">
        <v>1.9653156219540001E-3</v>
      </c>
      <c r="AB60" s="9">
        <v>1.3473491189139999E-2</v>
      </c>
      <c r="AC60" s="9">
        <v>5.4008126532400003E-2</v>
      </c>
      <c r="AD60" s="9">
        <v>2.4737412990199999E-2</v>
      </c>
      <c r="AI60" s="9">
        <v>4.6446784153529999E-2</v>
      </c>
      <c r="AJ60" s="9">
        <v>3.7831984031749998E-2</v>
      </c>
      <c r="AK60" s="9">
        <v>1.748924449793E-2</v>
      </c>
      <c r="AL60" s="9">
        <v>2.5018151088819999E-2</v>
      </c>
      <c r="AM60" s="9">
        <v>2.5294307991139998E-2</v>
      </c>
      <c r="AN60" s="9">
        <v>0.10735450245810001</v>
      </c>
      <c r="AO60" s="9">
        <v>0.18603773473929999</v>
      </c>
      <c r="AP60" s="9">
        <v>3.897685437317E-2</v>
      </c>
      <c r="AQ60" s="9">
        <v>4.8711360670689999E-2</v>
      </c>
      <c r="AR60" s="9">
        <v>4.0831529458729997E-2</v>
      </c>
      <c r="AS60" s="9">
        <v>4.087490624936E-2</v>
      </c>
    </row>
    <row r="61" spans="1:45" x14ac:dyDescent="0.35">
      <c r="A61" t="s">
        <v>398</v>
      </c>
      <c r="B61" s="9">
        <v>0.10327445709749999</v>
      </c>
      <c r="C61" s="9">
        <v>9.1963405527180006E-2</v>
      </c>
      <c r="D61" s="9">
        <v>0.1153029859242</v>
      </c>
      <c r="E61" s="9">
        <v>8.9216040348550005E-2</v>
      </c>
      <c r="F61" s="9">
        <v>9.3838505983140003E-2</v>
      </c>
      <c r="G61" s="9">
        <v>0.13759759632269999</v>
      </c>
      <c r="H61" s="9">
        <v>0.1149443749377</v>
      </c>
      <c r="I61" s="9">
        <v>5.4405061088570003E-2</v>
      </c>
      <c r="J61" s="9">
        <v>0.16044008788309999</v>
      </c>
      <c r="K61" s="9">
        <v>9.1331693095229996E-2</v>
      </c>
      <c r="L61" s="9">
        <v>0.1238200419459</v>
      </c>
      <c r="M61" s="9">
        <v>9.2051608569149998E-2</v>
      </c>
      <c r="N61" s="9">
        <v>0.1113631656929</v>
      </c>
      <c r="O61" s="9">
        <v>9.3832137274010005E-2</v>
      </c>
      <c r="P61" s="9">
        <v>0.1213334525755</v>
      </c>
      <c r="Q61" s="9">
        <v>8.0408080053150005E-2</v>
      </c>
      <c r="R61" s="9">
        <v>0.1249368047881</v>
      </c>
      <c r="S61" s="9">
        <v>7.6169991013930002E-2</v>
      </c>
      <c r="T61" s="9">
        <v>0.11053306654</v>
      </c>
      <c r="U61" s="9">
        <v>9.5291855549210006E-2</v>
      </c>
      <c r="V61" s="9">
        <v>7.4401111128099995E-2</v>
      </c>
      <c r="W61" s="9">
        <v>2.644630072144E-2</v>
      </c>
      <c r="X61" s="9">
        <v>7.6487733828059998E-2</v>
      </c>
      <c r="Y61" s="11">
        <v>0.19216024872570001</v>
      </c>
      <c r="Z61" s="9">
        <v>5.8937848236659998E-2</v>
      </c>
      <c r="AA61" s="9">
        <v>6.8239869629839994E-2</v>
      </c>
      <c r="AB61" s="9">
        <v>9.7219716585490001E-2</v>
      </c>
      <c r="AC61" s="9">
        <v>6.0693772935510003E-2</v>
      </c>
      <c r="AD61" s="9">
        <v>0.1405701035212</v>
      </c>
      <c r="AI61" s="9">
        <v>6.5032054293999997E-2</v>
      </c>
      <c r="AJ61" s="9">
        <v>0.1167628688016</v>
      </c>
      <c r="AK61" s="9">
        <v>9.2761687531420001E-2</v>
      </c>
      <c r="AL61" s="9">
        <v>8.3405898155009997E-2</v>
      </c>
      <c r="AM61" s="9">
        <v>0.14776602916619999</v>
      </c>
      <c r="AN61" s="9">
        <v>0.2669332200731</v>
      </c>
      <c r="AO61" s="9">
        <v>0</v>
      </c>
      <c r="AP61" s="9">
        <v>8.8173953729430002E-2</v>
      </c>
      <c r="AQ61" s="9">
        <v>0.1155408395144</v>
      </c>
      <c r="AR61" s="9">
        <v>0.10327445709749999</v>
      </c>
      <c r="AS61" s="9">
        <v>0.1033841692382</v>
      </c>
    </row>
    <row r="62" spans="1:45" x14ac:dyDescent="0.35">
      <c r="A62" t="s">
        <v>399</v>
      </c>
      <c r="B62" s="9">
        <v>8.2710601455949995E-2</v>
      </c>
      <c r="C62" s="9">
        <v>8.2026053199659998E-2</v>
      </c>
      <c r="D62" s="9">
        <v>8.3604567120880005E-2</v>
      </c>
      <c r="E62" s="9">
        <v>0.1058008481694</v>
      </c>
      <c r="F62" s="9">
        <v>7.0426980365699998E-2</v>
      </c>
      <c r="G62" s="9">
        <v>0.10772231249189999</v>
      </c>
      <c r="H62" s="9">
        <v>8.8415251748019993E-2</v>
      </c>
      <c r="I62" s="9">
        <v>6.4548146534110007E-2</v>
      </c>
      <c r="J62" s="9">
        <v>7.1771371506300002E-2</v>
      </c>
      <c r="K62" s="9">
        <v>8.1263867860319999E-2</v>
      </c>
      <c r="L62" s="9">
        <v>8.0363833002949997E-2</v>
      </c>
      <c r="M62" s="9">
        <v>7.8690982357379993E-2</v>
      </c>
      <c r="N62" s="9">
        <v>0.1011119349486</v>
      </c>
      <c r="O62" s="9">
        <v>6.9937959153429999E-2</v>
      </c>
      <c r="P62" s="9">
        <v>5.6569457413129999E-2</v>
      </c>
      <c r="Q62" s="9">
        <v>9.4298895697409998E-2</v>
      </c>
      <c r="R62" s="9">
        <v>0.1161547026036</v>
      </c>
      <c r="S62" s="9">
        <v>9.0417113499880006E-2</v>
      </c>
      <c r="T62" s="9">
        <v>6.6526422328949994E-2</v>
      </c>
      <c r="U62" s="9">
        <v>0.1005090316347</v>
      </c>
      <c r="V62" s="9">
        <v>6.7419656262760003E-2</v>
      </c>
      <c r="W62" s="9">
        <v>9.2891872978859993E-2</v>
      </c>
      <c r="X62" s="9">
        <v>9.084221472732E-2</v>
      </c>
      <c r="Y62" s="9">
        <v>8.1293957092149996E-2</v>
      </c>
      <c r="Z62" s="9">
        <v>7.5448237943010005E-2</v>
      </c>
      <c r="AA62" s="9">
        <v>4.5182184990349997E-2</v>
      </c>
      <c r="AB62" s="9">
        <v>9.3752964455169993E-2</v>
      </c>
      <c r="AC62" s="11">
        <v>0.268395770591</v>
      </c>
      <c r="AD62" s="9">
        <v>8.000935782792E-2</v>
      </c>
      <c r="AI62" s="9">
        <v>7.5422211050519994E-2</v>
      </c>
      <c r="AJ62" s="9">
        <v>7.3060572476219998E-2</v>
      </c>
      <c r="AK62" s="9">
        <v>0.10237279054539999</v>
      </c>
      <c r="AL62" s="9">
        <v>7.5741117591840004E-2</v>
      </c>
      <c r="AM62" s="9">
        <v>5.75389569823E-2</v>
      </c>
      <c r="AN62" s="9">
        <v>6.6178760808640005E-2</v>
      </c>
      <c r="AO62" s="9">
        <v>0</v>
      </c>
      <c r="AP62" s="9">
        <v>8.2091778129960005E-2</v>
      </c>
      <c r="AQ62" s="9">
        <v>8.9209033817559999E-2</v>
      </c>
      <c r="AR62" s="9">
        <v>8.2710601455949995E-2</v>
      </c>
      <c r="AS62" s="9">
        <v>8.2798467879019996E-2</v>
      </c>
    </row>
    <row r="63" spans="1:45" x14ac:dyDescent="0.35">
      <c r="A63" t="s">
        <v>400</v>
      </c>
      <c r="B63" s="9">
        <v>8.4916201280330006E-2</v>
      </c>
      <c r="C63" s="9">
        <v>7.7608427052630005E-2</v>
      </c>
      <c r="D63" s="9">
        <v>9.2065108415179994E-2</v>
      </c>
      <c r="E63" s="9">
        <v>0.1083857893043</v>
      </c>
      <c r="F63" s="9">
        <v>6.4910028549870005E-2</v>
      </c>
      <c r="G63" s="9">
        <v>7.9215990757669996E-2</v>
      </c>
      <c r="H63" s="9">
        <v>7.1810075175229998E-2</v>
      </c>
      <c r="I63" s="9">
        <v>0.1089485138103</v>
      </c>
      <c r="J63" s="9">
        <v>0.1119123520016</v>
      </c>
      <c r="K63" s="9">
        <v>6.6058884427050005E-2</v>
      </c>
      <c r="L63" s="9">
        <v>6.4498825239429999E-2</v>
      </c>
      <c r="M63" s="9">
        <v>7.7287582965780005E-2</v>
      </c>
      <c r="N63" s="9">
        <v>8.1426514168029998E-2</v>
      </c>
      <c r="O63" s="9">
        <v>0.1121882514733</v>
      </c>
      <c r="P63" s="9">
        <v>8.3483556929330002E-2</v>
      </c>
      <c r="Q63" s="9">
        <v>5.6885307720710002E-2</v>
      </c>
      <c r="R63" s="9">
        <v>6.5678807138669998E-2</v>
      </c>
      <c r="S63" s="9">
        <v>0.1126155457365</v>
      </c>
      <c r="T63" s="9">
        <v>7.646416183002E-2</v>
      </c>
      <c r="U63" s="9">
        <v>9.4211268570680004E-2</v>
      </c>
      <c r="V63" s="9">
        <v>5.2848030716199999E-2</v>
      </c>
      <c r="W63" s="9">
        <v>0.1004832740295</v>
      </c>
      <c r="X63" s="9">
        <v>2.150049087882E-2</v>
      </c>
      <c r="Y63" s="9">
        <v>7.7875652890549998E-2</v>
      </c>
      <c r="Z63" s="9">
        <v>3.5400291969019997E-2</v>
      </c>
      <c r="AA63" s="9">
        <v>0.1226432980204</v>
      </c>
      <c r="AB63" s="11">
        <v>0.20214204274809999</v>
      </c>
      <c r="AC63" s="9">
        <v>4.8822562487319997E-2</v>
      </c>
      <c r="AD63" s="9">
        <v>6.643029237037E-2</v>
      </c>
      <c r="AI63" s="9">
        <v>6.0668646325929998E-2</v>
      </c>
      <c r="AJ63" s="9">
        <v>7.8634506510329993E-2</v>
      </c>
      <c r="AK63" s="9">
        <v>0.12839360355060001</v>
      </c>
      <c r="AL63" s="9">
        <v>9.2958752853390003E-2</v>
      </c>
      <c r="AM63" s="9">
        <v>9.1336018566109997E-2</v>
      </c>
      <c r="AN63" s="9">
        <v>6.9936314617879997E-2</v>
      </c>
      <c r="AO63" s="9">
        <v>0</v>
      </c>
      <c r="AP63" s="9">
        <v>0.1040600353475</v>
      </c>
      <c r="AQ63" s="9">
        <v>5.5959890124340002E-2</v>
      </c>
      <c r="AR63" s="9">
        <v>8.4916201280330006E-2</v>
      </c>
      <c r="AS63" s="9">
        <v>8.468251917762E-2</v>
      </c>
    </row>
    <row r="64" spans="1:45" x14ac:dyDescent="0.35">
      <c r="A64" t="s">
        <v>401</v>
      </c>
      <c r="B64" s="9">
        <v>7.4074018829069999E-2</v>
      </c>
      <c r="C64" s="9">
        <v>7.3570149067240007E-2</v>
      </c>
      <c r="D64" s="9">
        <v>7.4647383780949997E-2</v>
      </c>
      <c r="E64" s="9">
        <v>0.1127301375501</v>
      </c>
      <c r="F64" s="9">
        <v>6.3653978377330001E-2</v>
      </c>
      <c r="G64" s="9">
        <v>6.4437644726419996E-2</v>
      </c>
      <c r="H64" s="9">
        <v>6.4031956053270001E-2</v>
      </c>
      <c r="I64" s="9">
        <v>6.7096128178359998E-2</v>
      </c>
      <c r="J64" s="9">
        <v>8.6702242611329999E-2</v>
      </c>
      <c r="K64" s="9">
        <v>7.5785947189269995E-2</v>
      </c>
      <c r="L64" s="9">
        <v>7.5131986360690003E-2</v>
      </c>
      <c r="M64" s="9">
        <v>7.6643638393949998E-2</v>
      </c>
      <c r="N64" s="9">
        <v>6.0346812502849997E-2</v>
      </c>
      <c r="O64" s="9">
        <v>8.4608745014049996E-2</v>
      </c>
      <c r="P64" s="9">
        <v>7.0861874751140003E-2</v>
      </c>
      <c r="Q64" s="9">
        <v>4.2769001480300002E-2</v>
      </c>
      <c r="R64" s="9">
        <v>0.10793607728640001</v>
      </c>
      <c r="S64" s="9">
        <v>7.1455543658650006E-2</v>
      </c>
      <c r="T64" s="9">
        <v>6.3448041779799999E-2</v>
      </c>
      <c r="U64" s="9">
        <v>8.5759857765269995E-2</v>
      </c>
      <c r="V64" s="9">
        <v>6.5296459846730007E-2</v>
      </c>
      <c r="W64" s="11">
        <v>0.18817715175979999</v>
      </c>
      <c r="X64" s="9">
        <v>6.8051410080889996E-2</v>
      </c>
      <c r="Y64" s="9">
        <v>5.1143077856439997E-2</v>
      </c>
      <c r="Z64" s="9">
        <v>1.9185958511389999E-2</v>
      </c>
      <c r="AA64" s="9">
        <v>6.2285431545100002E-2</v>
      </c>
      <c r="AB64" s="9">
        <v>3.857215733891E-2</v>
      </c>
      <c r="AC64" s="9">
        <v>0.1231563670559</v>
      </c>
      <c r="AD64" s="9">
        <v>4.6521461543820003E-2</v>
      </c>
      <c r="AI64" s="9">
        <v>7.6243866411099995E-2</v>
      </c>
      <c r="AJ64" s="9">
        <v>6.5950233727080004E-2</v>
      </c>
      <c r="AK64" s="9">
        <v>8.801403112009E-2</v>
      </c>
      <c r="AL64" s="9">
        <v>7.6732204375249996E-2</v>
      </c>
      <c r="AM64" s="9">
        <v>4.437273673936E-2</v>
      </c>
      <c r="AN64" s="9">
        <v>0</v>
      </c>
      <c r="AO64" s="9">
        <v>9.094312211826E-2</v>
      </c>
      <c r="AP64" s="9">
        <v>7.9636700361880003E-2</v>
      </c>
      <c r="AQ64" s="9">
        <v>7.0195868511019999E-2</v>
      </c>
      <c r="AR64" s="9">
        <v>7.4074018829069999E-2</v>
      </c>
      <c r="AS64" s="9">
        <v>7.4097272645190004E-2</v>
      </c>
    </row>
    <row r="65" spans="1:45" x14ac:dyDescent="0.35">
      <c r="A65" t="s">
        <v>402</v>
      </c>
      <c r="B65" s="9">
        <v>7.2613755047450004E-2</v>
      </c>
      <c r="C65" s="9">
        <v>6.3533761689409995E-2</v>
      </c>
      <c r="D65" s="9">
        <v>8.2085528414009998E-2</v>
      </c>
      <c r="E65" s="9">
        <v>0.1060571095576</v>
      </c>
      <c r="F65" s="9">
        <v>4.8508219563219997E-2</v>
      </c>
      <c r="G65" s="9">
        <v>6.3138953298290001E-2</v>
      </c>
      <c r="H65" s="9">
        <v>5.5564909876589998E-2</v>
      </c>
      <c r="I65" s="9">
        <v>3.5553464670139999E-2</v>
      </c>
      <c r="J65" s="9">
        <v>8.3011059691520006E-2</v>
      </c>
      <c r="K65" s="9">
        <v>0.1179853692321</v>
      </c>
      <c r="L65" s="9">
        <v>4.7280984773569998E-2</v>
      </c>
      <c r="M65" s="9">
        <v>8.4616364225649998E-2</v>
      </c>
      <c r="N65" s="9">
        <v>7.5634605333740001E-2</v>
      </c>
      <c r="O65" s="9">
        <v>7.2856535007369994E-2</v>
      </c>
      <c r="P65" s="9">
        <v>5.7477630237540003E-2</v>
      </c>
      <c r="Q65" s="9">
        <v>8.3875603409189994E-2</v>
      </c>
      <c r="R65" s="9">
        <v>8.7516169937580005E-2</v>
      </c>
      <c r="S65" s="9">
        <v>7.7780924480419997E-2</v>
      </c>
      <c r="T65" s="9">
        <v>6.444417160872E-2</v>
      </c>
      <c r="U65" s="9">
        <v>8.1598193447619996E-2</v>
      </c>
      <c r="V65" s="11">
        <v>0.2004375748876</v>
      </c>
      <c r="W65" s="9">
        <v>7.7837847730739998E-2</v>
      </c>
      <c r="X65" s="9">
        <v>5.5379493626459997E-2</v>
      </c>
      <c r="Y65" s="9">
        <v>4.8541579529659998E-2</v>
      </c>
      <c r="Z65" s="9">
        <v>0.10183528087220001</v>
      </c>
      <c r="AA65" s="9">
        <v>6.9236908053280005E-2</v>
      </c>
      <c r="AB65" s="9">
        <v>4.8777023720100003E-2</v>
      </c>
      <c r="AC65" s="9">
        <v>4.1229511587240003E-2</v>
      </c>
      <c r="AD65" s="9">
        <v>4.4314056405249998E-2</v>
      </c>
      <c r="AI65" s="9">
        <v>7.9294073084540007E-2</v>
      </c>
      <c r="AJ65" s="9">
        <v>6.1010633775540002E-2</v>
      </c>
      <c r="AK65" s="9">
        <v>6.3194939798879995E-2</v>
      </c>
      <c r="AL65" s="9">
        <v>0.12688883864100001</v>
      </c>
      <c r="AM65" s="9">
        <v>5.339773020843E-2</v>
      </c>
      <c r="AN65" s="9">
        <v>0</v>
      </c>
      <c r="AO65" s="11">
        <v>0.27295458382859999</v>
      </c>
      <c r="AP65" s="9">
        <v>8.7806317760509997E-2</v>
      </c>
      <c r="AQ65" s="9">
        <v>4.3879532841249999E-2</v>
      </c>
      <c r="AR65" s="9">
        <v>7.2613755047450004E-2</v>
      </c>
      <c r="AS65" s="9">
        <v>7.261170313392E-2</v>
      </c>
    </row>
    <row r="66" spans="1:45" x14ac:dyDescent="0.35">
      <c r="A66" t="s">
        <v>403</v>
      </c>
      <c r="B66" s="9">
        <v>0.12669045792379999</v>
      </c>
      <c r="C66" s="9">
        <v>0.1226560229408</v>
      </c>
      <c r="D66" s="9">
        <v>0.130951079178</v>
      </c>
      <c r="E66" s="9">
        <v>9.8063933625489999E-2</v>
      </c>
      <c r="F66" s="9">
        <v>8.993134079548E-2</v>
      </c>
      <c r="G66" s="9">
        <v>9.0980327848009995E-2</v>
      </c>
      <c r="H66" s="9">
        <v>9.043728785914E-2</v>
      </c>
      <c r="I66" s="9">
        <v>0.15688661056180001</v>
      </c>
      <c r="J66" s="9">
        <v>0.12492611852050001</v>
      </c>
      <c r="K66" s="9">
        <v>0.19368722116680001</v>
      </c>
      <c r="L66" s="9">
        <v>8.508893918148E-2</v>
      </c>
      <c r="M66" s="9">
        <v>0.1500979638089</v>
      </c>
      <c r="N66" s="9">
        <v>0.1327112425591</v>
      </c>
      <c r="O66" s="9">
        <v>0.1215197026616</v>
      </c>
      <c r="P66" s="9">
        <v>0.1069821644023</v>
      </c>
      <c r="Q66" s="9">
        <v>0.1839671952975</v>
      </c>
      <c r="R66" s="9">
        <v>0.1066957823284</v>
      </c>
      <c r="S66" s="9">
        <v>0.13848695895679999</v>
      </c>
      <c r="T66" s="9">
        <v>0.12729885308159999</v>
      </c>
      <c r="U66" s="9">
        <v>0.1260213798907</v>
      </c>
      <c r="V66" s="9">
        <v>0.14452360652259999</v>
      </c>
      <c r="W66" s="9">
        <v>3.576931171311E-2</v>
      </c>
      <c r="X66" s="9">
        <v>9.3857370921370004E-2</v>
      </c>
      <c r="Y66" s="9">
        <v>7.5402279793880006E-2</v>
      </c>
      <c r="Z66" s="11">
        <v>0.27121783676170003</v>
      </c>
      <c r="AA66" s="11">
        <v>0.20756619351139999</v>
      </c>
      <c r="AB66" s="9">
        <v>2.7805697926810001E-2</v>
      </c>
      <c r="AC66" s="9">
        <v>7.4912433278229995E-2</v>
      </c>
      <c r="AD66" s="9">
        <v>7.8590853868090005E-2</v>
      </c>
      <c r="AI66" s="9">
        <v>0.15342768719409999</v>
      </c>
      <c r="AJ66" s="9">
        <v>9.0681518128389996E-2</v>
      </c>
      <c r="AK66" s="9">
        <v>0.1687832717452</v>
      </c>
      <c r="AL66" s="9">
        <v>0.15081183608820001</v>
      </c>
      <c r="AM66" s="9">
        <v>0.1099006151211</v>
      </c>
      <c r="AN66" s="9">
        <v>0.16044959500379999</v>
      </c>
      <c r="AO66" s="9">
        <v>0.22354264321690001</v>
      </c>
      <c r="AP66" s="9">
        <v>0.11238865638669999</v>
      </c>
      <c r="AQ66" s="9">
        <v>0.16804970389099999</v>
      </c>
      <c r="AR66" s="9">
        <v>0.12669045792379999</v>
      </c>
      <c r="AS66" s="9">
        <v>0.1267150452387</v>
      </c>
    </row>
    <row r="67" spans="1:45" x14ac:dyDescent="0.35">
      <c r="A67" t="s">
        <v>404</v>
      </c>
      <c r="B67" s="9">
        <v>7.6573411571610003E-2</v>
      </c>
      <c r="C67" s="9">
        <v>7.5466206796189997E-2</v>
      </c>
      <c r="D67" s="9">
        <v>7.789514173039E-2</v>
      </c>
      <c r="E67" s="9">
        <v>7.3200088867600002E-2</v>
      </c>
      <c r="F67" s="9">
        <v>7.2259451238469996E-2</v>
      </c>
      <c r="G67" s="9">
        <v>9.4885096565189994E-2</v>
      </c>
      <c r="H67" s="9">
        <v>8.3172244479200005E-2</v>
      </c>
      <c r="I67" s="9">
        <v>5.3820747508290002E-2</v>
      </c>
      <c r="J67" s="9">
        <v>4.9016979721659998E-2</v>
      </c>
      <c r="K67" s="9">
        <v>9.9248313372070004E-2</v>
      </c>
      <c r="L67" s="9">
        <v>0.10655168643350001</v>
      </c>
      <c r="M67" s="9">
        <v>4.8736162231849997E-2</v>
      </c>
      <c r="N67" s="9">
        <v>8.4795025722430001E-2</v>
      </c>
      <c r="O67" s="9">
        <v>8.0372419926100003E-2</v>
      </c>
      <c r="P67" s="9">
        <v>6.2494589971370001E-2</v>
      </c>
      <c r="Q67" s="9">
        <v>4.1974646431090001E-2</v>
      </c>
      <c r="R67" s="9">
        <v>8.1655927089339997E-2</v>
      </c>
      <c r="S67" s="9">
        <v>0.10856203328279999</v>
      </c>
      <c r="T67" s="9">
        <v>5.707928650553E-2</v>
      </c>
      <c r="U67" s="9">
        <v>9.8011930087889998E-2</v>
      </c>
      <c r="V67" s="9">
        <v>2.821959929251E-2</v>
      </c>
      <c r="W67" s="9">
        <v>2.9096008816880001E-2</v>
      </c>
      <c r="X67" s="9">
        <v>9.4664308632089994E-2</v>
      </c>
      <c r="Y67" s="9">
        <v>4.5136227514039999E-2</v>
      </c>
      <c r="Z67" s="9">
        <v>6.1969394401660001E-2</v>
      </c>
      <c r="AA67" s="11">
        <v>0.1552880523888</v>
      </c>
      <c r="AB67" s="9">
        <v>5.3903968412209999E-2</v>
      </c>
      <c r="AC67" s="9">
        <v>3.8645447734500002E-2</v>
      </c>
      <c r="AD67" s="9">
        <v>6.3086058426399999E-2</v>
      </c>
      <c r="AI67" s="9">
        <v>7.3167604595319999E-2</v>
      </c>
      <c r="AJ67" s="9">
        <v>6.0884326016470001E-2</v>
      </c>
      <c r="AK67" s="9">
        <v>7.9886724300959999E-2</v>
      </c>
      <c r="AL67" s="9">
        <v>9.7392557676609995E-2</v>
      </c>
      <c r="AM67" s="9">
        <v>7.6402309461750001E-2</v>
      </c>
      <c r="AN67" s="9">
        <v>0</v>
      </c>
      <c r="AO67" s="9">
        <v>4.7432945247850002E-2</v>
      </c>
      <c r="AP67" s="9">
        <v>8.0135902065120002E-2</v>
      </c>
      <c r="AQ67" s="9">
        <v>7.4643207310310003E-2</v>
      </c>
      <c r="AR67" s="9">
        <v>7.6573411571610003E-2</v>
      </c>
      <c r="AS67" s="9">
        <v>7.6654758238889995E-2</v>
      </c>
    </row>
    <row r="68" spans="1:45" x14ac:dyDescent="0.35">
      <c r="A68" t="s">
        <v>405</v>
      </c>
      <c r="B68" s="9">
        <v>0.14973924865070001</v>
      </c>
      <c r="C68" s="9">
        <v>0.1872526430966</v>
      </c>
      <c r="D68" s="9">
        <v>0.1106322784568</v>
      </c>
      <c r="E68" s="9">
        <v>0.1836079604594</v>
      </c>
      <c r="F68" s="9">
        <v>0.21730984365469999</v>
      </c>
      <c r="G68" s="9">
        <v>0.145990554282</v>
      </c>
      <c r="H68" s="9">
        <v>0.18291114926339999</v>
      </c>
      <c r="I68" s="9">
        <v>0.17304260417719999</v>
      </c>
      <c r="J68" s="9">
        <v>0.1117633403228</v>
      </c>
      <c r="K68" s="10">
        <v>6.6226866906009998E-2</v>
      </c>
      <c r="L68" s="9">
        <v>0.137932402234</v>
      </c>
      <c r="M68" s="9">
        <v>0.13655907166199999</v>
      </c>
      <c r="N68" s="9">
        <v>0.16867036363339999</v>
      </c>
      <c r="O68" s="9">
        <v>0.1541396997492</v>
      </c>
      <c r="P68" s="9">
        <v>0.18598795986559999</v>
      </c>
      <c r="Q68" s="9">
        <v>0.1625716926985</v>
      </c>
      <c r="R68" s="9">
        <v>0.15750894858219999</v>
      </c>
      <c r="S68" s="9">
        <v>9.0329370359520003E-2</v>
      </c>
      <c r="T68" s="9">
        <v>0.17980830383980001</v>
      </c>
      <c r="U68" s="9">
        <v>0.1166710296744</v>
      </c>
      <c r="V68" s="9">
        <v>0.13660684969180001</v>
      </c>
      <c r="W68" s="9">
        <v>0.15373525271079999</v>
      </c>
      <c r="X68" s="9">
        <v>0.22008081482889999</v>
      </c>
      <c r="Y68" s="9">
        <v>0.1314112221964</v>
      </c>
      <c r="Z68" s="9">
        <v>0.2200047686272</v>
      </c>
      <c r="AA68" s="9">
        <v>0.16148459473080001</v>
      </c>
      <c r="AB68" s="9">
        <v>0.1829300058959</v>
      </c>
      <c r="AC68" s="9">
        <v>7.5202374767289998E-2</v>
      </c>
      <c r="AD68" s="9">
        <v>0.1833737049852</v>
      </c>
      <c r="AI68" s="9">
        <v>0.18672358906610001</v>
      </c>
      <c r="AJ68" s="9">
        <v>0.15284866192300001</v>
      </c>
      <c r="AK68" s="9">
        <v>0.14267880571159999</v>
      </c>
      <c r="AL68" s="9">
        <v>0.1492580506741</v>
      </c>
      <c r="AM68" s="9">
        <v>0.211054908013</v>
      </c>
      <c r="AN68" s="9">
        <v>3.6724692611319998E-2</v>
      </c>
      <c r="AO68" s="9">
        <v>0.13895456663389999</v>
      </c>
      <c r="AP68" s="9">
        <v>0.15110335782420001</v>
      </c>
      <c r="AQ68" s="9">
        <v>0.1596104404226</v>
      </c>
      <c r="AR68" s="9">
        <v>0.14973924865070001</v>
      </c>
      <c r="AS68" s="9">
        <v>0.149759977628</v>
      </c>
    </row>
    <row r="69" spans="1:45" x14ac:dyDescent="0.35">
      <c r="A69" t="s">
        <v>374</v>
      </c>
      <c r="B69" s="9">
        <v>0.1046557116367</v>
      </c>
      <c r="C69" s="9">
        <v>0.1110115004817</v>
      </c>
      <c r="D69" s="9">
        <v>9.7523517190879996E-2</v>
      </c>
      <c r="E69" s="9">
        <v>4.9267979891419997E-2</v>
      </c>
      <c r="F69" s="9">
        <v>0.15094905741600001</v>
      </c>
      <c r="G69" s="9">
        <v>8.9577527094470005E-2</v>
      </c>
      <c r="H69" s="9">
        <v>0.1213483626471</v>
      </c>
      <c r="I69" s="9">
        <v>0.14701787890519999</v>
      </c>
      <c r="J69" s="9">
        <v>4.5450100051119997E-2</v>
      </c>
      <c r="K69" s="9">
        <v>9.4922983054360005E-2</v>
      </c>
      <c r="L69" s="9">
        <v>0.1024402811768</v>
      </c>
      <c r="M69" s="9">
        <v>0.1179366501055</v>
      </c>
      <c r="N69" s="9">
        <v>0.10231469551859999</v>
      </c>
      <c r="O69" s="9">
        <v>9.2653074054950005E-2</v>
      </c>
      <c r="P69" s="9">
        <v>0.10930934406410001</v>
      </c>
      <c r="Q69" s="9">
        <v>0.11591686029919999</v>
      </c>
      <c r="R69" s="9">
        <v>8.5485662403959994E-2</v>
      </c>
      <c r="S69" s="9">
        <v>0.1054473916595</v>
      </c>
      <c r="T69" s="9">
        <v>0.11105309669669999</v>
      </c>
      <c r="U69" s="9">
        <v>9.7620235173920003E-2</v>
      </c>
      <c r="V69" s="9">
        <v>8.541598699064E-2</v>
      </c>
      <c r="W69" s="9">
        <v>0.1118480043191</v>
      </c>
      <c r="X69" s="9">
        <v>0.11171888297179999</v>
      </c>
      <c r="Y69" s="9">
        <v>0.17525950898289999</v>
      </c>
      <c r="Z69" s="9">
        <v>2.8970006128959998E-2</v>
      </c>
      <c r="AA69" s="10">
        <v>1.785621131877E-2</v>
      </c>
      <c r="AB69" s="9">
        <v>0.1200652299747</v>
      </c>
      <c r="AC69" s="9">
        <v>0.13599223430900001</v>
      </c>
      <c r="AD69" s="11">
        <v>0.18281233418599999</v>
      </c>
      <c r="AI69" s="9">
        <v>7.7471198850400005E-2</v>
      </c>
      <c r="AJ69" s="11">
        <v>0.1676975185223</v>
      </c>
      <c r="AK69" s="10">
        <v>3.8884258349310002E-2</v>
      </c>
      <c r="AL69" s="9">
        <v>7.3393257180570007E-2</v>
      </c>
      <c r="AM69" s="9">
        <v>7.8679998449090002E-2</v>
      </c>
      <c r="AN69" s="9">
        <v>0.1420895751147</v>
      </c>
      <c r="AO69" s="9">
        <v>0</v>
      </c>
      <c r="AP69" s="9">
        <v>0.1029713606627</v>
      </c>
      <c r="AQ69" s="9">
        <v>9.8608084816699998E-2</v>
      </c>
      <c r="AR69" s="9">
        <v>0.1046557116367</v>
      </c>
      <c r="AS69" s="9">
        <v>0.1044114216678</v>
      </c>
    </row>
    <row r="70" spans="1:45" x14ac:dyDescent="0.35">
      <c r="A70" t="s">
        <v>373</v>
      </c>
      <c r="B70" s="9">
        <v>8.1163365297779996E-2</v>
      </c>
      <c r="C70" s="9">
        <v>6.8975743578340007E-2</v>
      </c>
      <c r="D70" s="9">
        <v>9.4058687833590005E-2</v>
      </c>
      <c r="E70" s="9">
        <v>3.2450650606659998E-2</v>
      </c>
      <c r="F70" s="9">
        <v>0.1248988717183</v>
      </c>
      <c r="G70" s="9">
        <v>8.0011400993299994E-2</v>
      </c>
      <c r="H70" s="9">
        <v>0.1032487627359</v>
      </c>
      <c r="I70" s="9">
        <v>9.8465755144980002E-2</v>
      </c>
      <c r="J70" s="9">
        <v>9.7717353109890007E-2</v>
      </c>
      <c r="K70" s="9">
        <v>3.2474095431429997E-2</v>
      </c>
      <c r="L70" s="9">
        <v>0.15089426678420001</v>
      </c>
      <c r="M70" s="9">
        <v>9.1314649153509994E-2</v>
      </c>
      <c r="N70" s="9">
        <v>4.6752500801810003E-2</v>
      </c>
      <c r="O70" s="9">
        <v>5.5739172071409999E-2</v>
      </c>
      <c r="P70" s="9">
        <v>9.7955955385129995E-2</v>
      </c>
      <c r="Q70" s="9">
        <v>7.8408379145340004E-2</v>
      </c>
      <c r="R70" s="9">
        <v>3.573561452297E-2</v>
      </c>
      <c r="S70" s="9">
        <v>8.9418612484990001E-2</v>
      </c>
      <c r="T70" s="9">
        <v>9.2797263931990004E-2</v>
      </c>
      <c r="U70" s="9">
        <v>6.8369072122749994E-2</v>
      </c>
      <c r="V70" s="9">
        <v>8.4234965652260005E-2</v>
      </c>
      <c r="W70" s="9">
        <v>0.14760048915919999</v>
      </c>
      <c r="X70" s="10">
        <v>7.3867311829519996E-3</v>
      </c>
      <c r="Y70" s="9">
        <v>6.7114538805270005E-2</v>
      </c>
      <c r="Z70" s="9">
        <v>9.0399757006179998E-2</v>
      </c>
      <c r="AA70" s="9">
        <v>8.8251940189309999E-2</v>
      </c>
      <c r="AB70" s="9">
        <v>0.1213577017535</v>
      </c>
      <c r="AC70" s="9">
        <v>7.8941398721619996E-2</v>
      </c>
      <c r="AD70" s="9">
        <v>8.9554363875509996E-2</v>
      </c>
      <c r="AI70" s="9">
        <v>9.5887349674780006E-2</v>
      </c>
      <c r="AJ70" s="9">
        <v>9.463717608727E-2</v>
      </c>
      <c r="AK70" s="9">
        <v>7.7540642848539995E-2</v>
      </c>
      <c r="AL70" s="9">
        <v>4.8399335675200002E-2</v>
      </c>
      <c r="AM70" s="9">
        <v>0.1042563893015</v>
      </c>
      <c r="AN70" s="9">
        <v>0.15033333931240001</v>
      </c>
      <c r="AO70" s="9">
        <v>4.0134404215159999E-2</v>
      </c>
      <c r="AP70" s="9">
        <v>7.2655083358790007E-2</v>
      </c>
      <c r="AQ70" s="9">
        <v>7.5592038080219998E-2</v>
      </c>
      <c r="AR70" s="9">
        <v>8.1163365297779996E-2</v>
      </c>
      <c r="AS70" s="9">
        <v>8.1249588036669998E-2</v>
      </c>
    </row>
    <row r="71" spans="1:45" x14ac:dyDescent="0.35">
      <c r="A71" t="s">
        <v>406</v>
      </c>
      <c r="B71" s="9">
        <v>0.99724275824969999</v>
      </c>
      <c r="C71" s="9">
        <v>0.99459499784680006</v>
      </c>
      <c r="D71" s="9">
        <v>1</v>
      </c>
      <c r="E71" s="10">
        <v>0.97029619453920002</v>
      </c>
      <c r="F71" s="9">
        <v>1</v>
      </c>
      <c r="G71" s="9">
        <v>1</v>
      </c>
      <c r="H71" s="9">
        <v>1</v>
      </c>
      <c r="I71" s="9">
        <v>1</v>
      </c>
      <c r="J71" s="9">
        <v>1</v>
      </c>
      <c r="K71" s="9">
        <v>1</v>
      </c>
      <c r="L71" s="9">
        <v>1</v>
      </c>
      <c r="M71" s="9">
        <v>1</v>
      </c>
      <c r="N71" s="9">
        <v>1</v>
      </c>
      <c r="O71" s="9">
        <v>0.98908183236540004</v>
      </c>
      <c r="P71" s="9">
        <v>0.9928481952439</v>
      </c>
      <c r="Q71" s="9">
        <v>1</v>
      </c>
      <c r="R71" s="9">
        <v>1</v>
      </c>
      <c r="S71" s="9">
        <v>1</v>
      </c>
      <c r="T71" s="9">
        <v>0.9947355880141</v>
      </c>
      <c r="U71" s="9">
        <v>1</v>
      </c>
      <c r="V71" s="9">
        <v>1</v>
      </c>
      <c r="W71" s="9">
        <v>1</v>
      </c>
      <c r="X71" s="9">
        <v>1</v>
      </c>
      <c r="Y71" s="9">
        <v>0.98442860954849998</v>
      </c>
      <c r="Z71" s="9">
        <v>1</v>
      </c>
      <c r="AA71" s="9">
        <v>1</v>
      </c>
      <c r="AB71" s="9">
        <v>1</v>
      </c>
      <c r="AC71" s="9">
        <v>1</v>
      </c>
      <c r="AD71" s="9">
        <v>1</v>
      </c>
      <c r="AI71" s="9">
        <v>0.98978506470039995</v>
      </c>
      <c r="AJ71" s="9">
        <v>1</v>
      </c>
      <c r="AK71" s="9">
        <v>1</v>
      </c>
      <c r="AL71" s="9">
        <v>1</v>
      </c>
      <c r="AM71" s="9">
        <v>1</v>
      </c>
      <c r="AN71" s="9">
        <v>1</v>
      </c>
      <c r="AO71" s="9">
        <v>1</v>
      </c>
      <c r="AP71" s="9">
        <v>1</v>
      </c>
      <c r="AQ71" s="9">
        <v>1</v>
      </c>
      <c r="AR71" s="9">
        <v>0.99724275824969999</v>
      </c>
      <c r="AS71" s="9">
        <v>0.99723982913340004</v>
      </c>
    </row>
    <row r="72" spans="1:45" x14ac:dyDescent="0.35">
      <c r="A72" t="s">
        <v>375</v>
      </c>
      <c r="B72" s="9">
        <v>2.7572417503449998E-3</v>
      </c>
      <c r="C72" s="9">
        <v>5.4050021531939999E-3</v>
      </c>
      <c r="D72" s="9">
        <v>0</v>
      </c>
      <c r="E72" s="11">
        <v>2.9703805460759999E-2</v>
      </c>
      <c r="F72" s="9">
        <v>0</v>
      </c>
      <c r="G72" s="9">
        <v>0</v>
      </c>
      <c r="H72" s="9">
        <v>0</v>
      </c>
      <c r="I72" s="9">
        <v>0</v>
      </c>
      <c r="J72" s="9">
        <v>0</v>
      </c>
      <c r="K72" s="9">
        <v>0</v>
      </c>
      <c r="L72" s="9">
        <v>0</v>
      </c>
      <c r="M72" s="9">
        <v>0</v>
      </c>
      <c r="N72" s="9">
        <v>0</v>
      </c>
      <c r="O72" s="9">
        <v>1.091816763459E-2</v>
      </c>
      <c r="P72" s="9">
        <v>7.1518047561099996E-3</v>
      </c>
      <c r="Q72" s="9">
        <v>0</v>
      </c>
      <c r="R72" s="9">
        <v>0</v>
      </c>
      <c r="S72" s="9">
        <v>0</v>
      </c>
      <c r="T72" s="9">
        <v>5.2644119859119997E-3</v>
      </c>
      <c r="U72" s="9">
        <v>0</v>
      </c>
      <c r="V72" s="9">
        <v>0</v>
      </c>
      <c r="W72" s="9">
        <v>0</v>
      </c>
      <c r="X72" s="9">
        <v>0</v>
      </c>
      <c r="Y72" s="9">
        <v>1.55713904515E-2</v>
      </c>
      <c r="Z72" s="9">
        <v>0</v>
      </c>
      <c r="AA72" s="9">
        <v>0</v>
      </c>
      <c r="AB72" s="9">
        <v>0</v>
      </c>
      <c r="AC72" s="9">
        <v>0</v>
      </c>
      <c r="AD72" s="9">
        <v>0</v>
      </c>
      <c r="AI72" s="9">
        <v>1.0214935299629999E-2</v>
      </c>
      <c r="AJ72" s="9">
        <v>0</v>
      </c>
      <c r="AK72" s="9">
        <v>0</v>
      </c>
      <c r="AL72" s="9">
        <v>0</v>
      </c>
      <c r="AM72" s="9">
        <v>0</v>
      </c>
      <c r="AN72" s="9">
        <v>0</v>
      </c>
      <c r="AO72" s="9">
        <v>0</v>
      </c>
      <c r="AP72" s="9">
        <v>0</v>
      </c>
      <c r="AQ72" s="9">
        <v>0</v>
      </c>
      <c r="AR72" s="9">
        <v>2.7572417503449998E-3</v>
      </c>
      <c r="AS72" s="9">
        <v>2.7601708666360001E-3</v>
      </c>
    </row>
    <row r="73" spans="1:45" x14ac:dyDescent="0.35">
      <c r="A73" t="s">
        <v>391</v>
      </c>
      <c r="B73" s="9">
        <v>1</v>
      </c>
      <c r="C73" s="9">
        <v>1</v>
      </c>
      <c r="D73" s="9">
        <v>1</v>
      </c>
      <c r="E73" s="9">
        <v>1</v>
      </c>
      <c r="F73" s="9">
        <v>1</v>
      </c>
      <c r="G73" s="9">
        <v>1</v>
      </c>
      <c r="H73" s="9">
        <v>1</v>
      </c>
      <c r="I73" s="9">
        <v>1</v>
      </c>
      <c r="J73" s="9">
        <v>1</v>
      </c>
      <c r="K73" s="9">
        <v>1</v>
      </c>
      <c r="L73" s="9">
        <v>1</v>
      </c>
      <c r="M73" s="9">
        <v>1</v>
      </c>
      <c r="N73" s="9">
        <v>1</v>
      </c>
      <c r="O73" s="9">
        <v>1</v>
      </c>
      <c r="P73" s="9">
        <v>1</v>
      </c>
      <c r="Q73" s="9">
        <v>1</v>
      </c>
      <c r="R73" s="9">
        <v>1</v>
      </c>
      <c r="S73" s="9">
        <v>1</v>
      </c>
      <c r="T73" s="9">
        <v>1</v>
      </c>
      <c r="U73" s="9">
        <v>1</v>
      </c>
      <c r="V73" s="9">
        <v>1</v>
      </c>
      <c r="W73" s="9">
        <v>1</v>
      </c>
      <c r="X73" s="9">
        <v>1</v>
      </c>
      <c r="Y73" s="9">
        <v>1</v>
      </c>
      <c r="Z73" s="9">
        <v>1</v>
      </c>
      <c r="AA73" s="9">
        <v>1</v>
      </c>
      <c r="AB73" s="9">
        <v>1</v>
      </c>
      <c r="AC73" s="9">
        <v>1</v>
      </c>
      <c r="AD73" s="9">
        <v>1</v>
      </c>
      <c r="AI73" s="9">
        <v>1</v>
      </c>
      <c r="AJ73" s="9">
        <v>1</v>
      </c>
      <c r="AK73" s="9">
        <v>1</v>
      </c>
      <c r="AL73" s="9">
        <v>1</v>
      </c>
      <c r="AM73" s="9">
        <v>1</v>
      </c>
      <c r="AN73" s="9">
        <v>1</v>
      </c>
      <c r="AO73" s="9">
        <v>1</v>
      </c>
      <c r="AP73" s="9">
        <v>1</v>
      </c>
      <c r="AQ73" s="9">
        <v>1</v>
      </c>
      <c r="AR73" s="9">
        <v>1</v>
      </c>
      <c r="AS73" s="9">
        <v>1</v>
      </c>
    </row>
    <row r="74" spans="1:45" x14ac:dyDescent="0.35">
      <c r="A74" t="s">
        <v>341</v>
      </c>
      <c r="B74" s="6">
        <v>933</v>
      </c>
      <c r="C74" s="6">
        <v>449</v>
      </c>
      <c r="D74" s="6">
        <v>478</v>
      </c>
      <c r="E74" s="6">
        <v>149</v>
      </c>
      <c r="F74" s="6">
        <v>143</v>
      </c>
      <c r="G74" s="6">
        <v>213</v>
      </c>
      <c r="H74" s="6">
        <v>356</v>
      </c>
      <c r="I74" s="6">
        <v>139</v>
      </c>
      <c r="J74" s="6">
        <v>100</v>
      </c>
      <c r="K74" s="6">
        <v>189</v>
      </c>
      <c r="L74" s="6">
        <v>161</v>
      </c>
      <c r="M74" s="6">
        <v>282</v>
      </c>
      <c r="N74" s="6">
        <v>250</v>
      </c>
      <c r="O74" s="6">
        <v>240</v>
      </c>
      <c r="P74" s="6">
        <v>308</v>
      </c>
      <c r="Q74" s="6">
        <v>157</v>
      </c>
      <c r="R74" s="6">
        <v>190</v>
      </c>
      <c r="S74" s="6">
        <v>278</v>
      </c>
      <c r="T74" s="6">
        <v>465</v>
      </c>
      <c r="U74" s="6">
        <v>468</v>
      </c>
      <c r="V74" s="6">
        <v>120</v>
      </c>
      <c r="W74" s="6">
        <v>72</v>
      </c>
      <c r="X74" s="6">
        <v>59</v>
      </c>
      <c r="Y74" s="6">
        <v>163</v>
      </c>
      <c r="Z74" s="6">
        <v>113</v>
      </c>
      <c r="AA74" s="6">
        <v>222</v>
      </c>
      <c r="AB74" s="6">
        <v>68</v>
      </c>
      <c r="AC74" s="6">
        <v>111</v>
      </c>
      <c r="AD74" s="6">
        <v>162</v>
      </c>
      <c r="AE74" s="6">
        <v>0</v>
      </c>
      <c r="AF74" s="6">
        <v>0</v>
      </c>
      <c r="AG74" s="6">
        <v>0</v>
      </c>
      <c r="AH74" s="6">
        <v>0</v>
      </c>
      <c r="AI74" s="6">
        <v>255</v>
      </c>
      <c r="AJ74" s="6">
        <v>359</v>
      </c>
      <c r="AK74" s="6">
        <v>268</v>
      </c>
      <c r="AL74" s="6">
        <v>137</v>
      </c>
      <c r="AM74" s="6">
        <v>91</v>
      </c>
      <c r="AN74" s="6">
        <v>24</v>
      </c>
      <c r="AO74" s="6">
        <v>19</v>
      </c>
      <c r="AP74" s="6">
        <v>560</v>
      </c>
      <c r="AQ74" s="6">
        <v>209</v>
      </c>
      <c r="AR74" s="6">
        <v>933</v>
      </c>
      <c r="AS74" s="6">
        <v>927</v>
      </c>
    </row>
    <row r="75" spans="1:45" x14ac:dyDescent="0.35">
      <c r="A75" t="s">
        <v>895</v>
      </c>
    </row>
    <row r="76" spans="1:45" x14ac:dyDescent="0.35">
      <c r="A76" t="s">
        <v>343</v>
      </c>
    </row>
    <row r="80" spans="1:45" x14ac:dyDescent="0.35">
      <c r="A80" s="3" t="s">
        <v>337</v>
      </c>
    </row>
    <row r="81" spans="1:45" x14ac:dyDescent="0.35">
      <c r="A81" t="s">
        <v>191</v>
      </c>
    </row>
    <row r="82" spans="1:45" ht="130.5" x14ac:dyDescent="0.35">
      <c r="A82" s="4" t="s">
        <v>393</v>
      </c>
      <c r="B82" s="4" t="s">
        <v>344</v>
      </c>
      <c r="C82" s="4" t="s">
        <v>345</v>
      </c>
      <c r="D82" s="4" t="s">
        <v>346</v>
      </c>
      <c r="E82" s="4" t="s">
        <v>579</v>
      </c>
      <c r="F82" s="4" t="s">
        <v>348</v>
      </c>
      <c r="G82" s="4" t="s">
        <v>349</v>
      </c>
      <c r="H82" s="4" t="s">
        <v>350</v>
      </c>
      <c r="I82" s="4" t="s">
        <v>351</v>
      </c>
      <c r="J82" s="4" t="s">
        <v>352</v>
      </c>
      <c r="K82" s="4" t="s">
        <v>353</v>
      </c>
      <c r="L82" s="4" t="s">
        <v>888</v>
      </c>
      <c r="M82" s="4" t="s">
        <v>581</v>
      </c>
      <c r="N82" s="4" t="s">
        <v>356</v>
      </c>
      <c r="O82" s="4" t="s">
        <v>357</v>
      </c>
      <c r="P82" s="4" t="s">
        <v>582</v>
      </c>
      <c r="Q82" s="4" t="s">
        <v>359</v>
      </c>
      <c r="R82" s="4" t="s">
        <v>361</v>
      </c>
      <c r="S82" s="4" t="s">
        <v>362</v>
      </c>
      <c r="T82" s="4" t="s">
        <v>360</v>
      </c>
      <c r="U82" s="4" t="s">
        <v>363</v>
      </c>
      <c r="V82" s="4" t="s">
        <v>364</v>
      </c>
      <c r="W82" s="4" t="s">
        <v>365</v>
      </c>
      <c r="X82" s="4" t="s">
        <v>366</v>
      </c>
      <c r="Y82" s="4" t="s">
        <v>367</v>
      </c>
      <c r="Z82" s="4" t="s">
        <v>368</v>
      </c>
      <c r="AA82" s="4" t="s">
        <v>369</v>
      </c>
      <c r="AB82" s="4" t="s">
        <v>370</v>
      </c>
      <c r="AC82" s="4" t="s">
        <v>371</v>
      </c>
      <c r="AD82" s="4" t="s">
        <v>372</v>
      </c>
      <c r="AE82" s="4" t="s">
        <v>373</v>
      </c>
      <c r="AF82" s="4" t="s">
        <v>374</v>
      </c>
      <c r="AG82" s="4" t="s">
        <v>375</v>
      </c>
      <c r="AH82" s="4" t="s">
        <v>376</v>
      </c>
      <c r="AI82" s="4" t="s">
        <v>583</v>
      </c>
      <c r="AJ82" s="4" t="s">
        <v>584</v>
      </c>
      <c r="AK82" s="4" t="s">
        <v>380</v>
      </c>
      <c r="AL82" s="4" t="s">
        <v>381</v>
      </c>
      <c r="AM82" s="4" t="s">
        <v>379</v>
      </c>
      <c r="AN82" s="4" t="s">
        <v>382</v>
      </c>
      <c r="AO82" s="4" t="s">
        <v>383</v>
      </c>
      <c r="AP82" s="4" t="s">
        <v>889</v>
      </c>
      <c r="AQ82" s="4" t="s">
        <v>890</v>
      </c>
      <c r="AR82" s="4" t="s">
        <v>891</v>
      </c>
      <c r="AS82" s="4" t="s">
        <v>391</v>
      </c>
    </row>
    <row r="83" spans="1:45" x14ac:dyDescent="0.35">
      <c r="A83" t="s">
        <v>410</v>
      </c>
      <c r="B83" s="9">
        <v>0.4647229597168</v>
      </c>
      <c r="C83" s="9">
        <v>0.41979723597469998</v>
      </c>
      <c r="D83" s="9">
        <v>0.51161521037729996</v>
      </c>
      <c r="E83" s="9">
        <v>0.43365635853079998</v>
      </c>
      <c r="F83" s="9">
        <v>0.36547457116460003</v>
      </c>
      <c r="G83" s="9">
        <v>0.41169633510390002</v>
      </c>
      <c r="H83" s="10">
        <v>0.38776823597760002</v>
      </c>
      <c r="I83" s="9">
        <v>0.52845388358580003</v>
      </c>
      <c r="J83" s="9">
        <v>0.50569425616639996</v>
      </c>
      <c r="K83" s="11">
        <v>0.56678743741299997</v>
      </c>
      <c r="L83" s="9">
        <v>0.43120591087909999</v>
      </c>
      <c r="M83" s="9">
        <v>0.50460366506190002</v>
      </c>
      <c r="N83" s="9">
        <v>0.43907453312610001</v>
      </c>
      <c r="O83" s="9">
        <v>0.46715260959159999</v>
      </c>
      <c r="P83" s="10">
        <v>0.36289056061120001</v>
      </c>
      <c r="Q83" s="9">
        <v>0.5280275593164</v>
      </c>
      <c r="R83" s="9">
        <v>0.52305575305829999</v>
      </c>
      <c r="S83" s="9">
        <v>0.53248083153769998</v>
      </c>
      <c r="T83" s="10">
        <v>0.40647094179850002</v>
      </c>
      <c r="U83" s="11">
        <v>0.52878518156650001</v>
      </c>
      <c r="V83" s="9">
        <v>0.40988126272570002</v>
      </c>
      <c r="W83" s="9">
        <v>0.45873389013670002</v>
      </c>
      <c r="X83" s="9">
        <v>0.42850596625830001</v>
      </c>
      <c r="Y83" s="10">
        <v>0.34028177947529997</v>
      </c>
      <c r="Z83" s="9">
        <v>0.42723864807680001</v>
      </c>
      <c r="AA83" s="9">
        <v>0.50401398386439999</v>
      </c>
      <c r="AB83" s="9">
        <v>0.52801850601480005</v>
      </c>
      <c r="AC83" s="9">
        <v>0.4838644926099</v>
      </c>
      <c r="AD83" s="9">
        <v>0.43349104726240001</v>
      </c>
      <c r="AI83" s="9">
        <v>0.52078961046859995</v>
      </c>
      <c r="AJ83" s="10">
        <v>0.38563882749279998</v>
      </c>
      <c r="AK83" s="9">
        <v>0.47769624746599998</v>
      </c>
      <c r="AL83" s="9">
        <v>0.46511858935619999</v>
      </c>
      <c r="AM83" s="9">
        <v>0.34101070075290002</v>
      </c>
      <c r="AN83" s="9">
        <v>0.29277230363180001</v>
      </c>
      <c r="AO83" s="9">
        <v>0.70231730421439997</v>
      </c>
      <c r="AP83" s="9">
        <v>0.48778906018110002</v>
      </c>
      <c r="AQ83" s="10">
        <v>0.36310446964819998</v>
      </c>
      <c r="AR83" s="9">
        <v>0.4647229597168</v>
      </c>
      <c r="AS83" s="9">
        <v>0.46472655227940002</v>
      </c>
    </row>
    <row r="84" spans="1:45" x14ac:dyDescent="0.35">
      <c r="A84" t="s">
        <v>411</v>
      </c>
      <c r="B84" s="9">
        <v>0.31980848585920002</v>
      </c>
      <c r="C84" s="9">
        <v>0.31046162493669999</v>
      </c>
      <c r="D84" s="9">
        <v>0.33025726201279998</v>
      </c>
      <c r="E84" s="9">
        <v>0.33878389240989998</v>
      </c>
      <c r="F84" s="9">
        <v>0.27223202185290002</v>
      </c>
      <c r="G84" s="9">
        <v>0.31044121449560003</v>
      </c>
      <c r="H84" s="9">
        <v>0.29066106611589998</v>
      </c>
      <c r="I84" s="9">
        <v>0.30905554303150001</v>
      </c>
      <c r="J84" s="9">
        <v>0.3821785137398</v>
      </c>
      <c r="K84" s="9">
        <v>0.34514316142020002</v>
      </c>
      <c r="L84" s="9">
        <v>0.36354667766420001</v>
      </c>
      <c r="M84" s="9">
        <v>0.3116397899883</v>
      </c>
      <c r="N84" s="9">
        <v>0.30229674452310001</v>
      </c>
      <c r="O84" s="9">
        <v>0.31712826052609999</v>
      </c>
      <c r="P84" s="9">
        <v>0.33122601291600001</v>
      </c>
      <c r="Q84" s="9">
        <v>0.2661106736046</v>
      </c>
      <c r="R84" s="9">
        <v>0.31971074655460002</v>
      </c>
      <c r="S84" s="9">
        <v>0.33030411438480001</v>
      </c>
      <c r="T84" s="9">
        <v>0.31404178811740002</v>
      </c>
      <c r="U84" s="9">
        <v>0.3261503686519</v>
      </c>
      <c r="V84" s="9">
        <v>0.37248280734709999</v>
      </c>
      <c r="W84" s="9">
        <v>0.31795356945800002</v>
      </c>
      <c r="X84" s="9">
        <v>0.26491347839230001</v>
      </c>
      <c r="Y84" s="9">
        <v>0.32246669481160001</v>
      </c>
      <c r="Z84" s="9">
        <v>0.34207323660540001</v>
      </c>
      <c r="AA84" s="9">
        <v>0.32540117457529999</v>
      </c>
      <c r="AB84" s="10">
        <v>0.17460866140529999</v>
      </c>
      <c r="AC84" s="9">
        <v>0.33839272206920001</v>
      </c>
      <c r="AD84" s="9">
        <v>0.31789658853039998</v>
      </c>
      <c r="AI84" s="9">
        <v>0.28316090952290002</v>
      </c>
      <c r="AJ84" s="9">
        <v>0.3181356077811</v>
      </c>
      <c r="AK84" s="9">
        <v>0.35163191421500001</v>
      </c>
      <c r="AL84" s="9">
        <v>0.34217781056800001</v>
      </c>
      <c r="AM84" s="9">
        <v>0.35593709727329997</v>
      </c>
      <c r="AN84" s="9">
        <v>0.54085537471300005</v>
      </c>
      <c r="AO84" s="9">
        <v>0.15440878065239999</v>
      </c>
      <c r="AP84" s="9">
        <v>0.31035637605139998</v>
      </c>
      <c r="AQ84" s="9">
        <v>0.36537015697820002</v>
      </c>
      <c r="AR84" s="9">
        <v>0.31980848585920002</v>
      </c>
      <c r="AS84" s="9">
        <v>0.32014822982460001</v>
      </c>
    </row>
    <row r="85" spans="1:45" x14ac:dyDescent="0.35">
      <c r="A85" t="s">
        <v>412</v>
      </c>
      <c r="B85" s="9">
        <v>0.21546855442410001</v>
      </c>
      <c r="C85" s="11">
        <v>0.26974113908870001</v>
      </c>
      <c r="D85" s="10">
        <v>0.15812752760990001</v>
      </c>
      <c r="E85" s="9">
        <v>0.22755974905939999</v>
      </c>
      <c r="F85" s="11">
        <v>0.36229340698250001</v>
      </c>
      <c r="G85" s="9">
        <v>0.27786245040050001</v>
      </c>
      <c r="H85" s="11">
        <v>0.3215706979065</v>
      </c>
      <c r="I85" s="9">
        <v>0.16249057338280001</v>
      </c>
      <c r="J85" s="10">
        <v>0.1121272300938</v>
      </c>
      <c r="K85" s="10">
        <v>8.8069401166779998E-2</v>
      </c>
      <c r="L85" s="9">
        <v>0.2052474114567</v>
      </c>
      <c r="M85" s="9">
        <v>0.18375654494980001</v>
      </c>
      <c r="N85" s="9">
        <v>0.25862872235079998</v>
      </c>
      <c r="O85" s="9">
        <v>0.21571912988229999</v>
      </c>
      <c r="P85" s="11">
        <v>0.3058834264727</v>
      </c>
      <c r="Q85" s="9">
        <v>0.2058617670789</v>
      </c>
      <c r="R85" s="9">
        <v>0.15723350038709999</v>
      </c>
      <c r="S85" s="10">
        <v>0.13721505407750001</v>
      </c>
      <c r="T85" s="11">
        <v>0.27948727008410001</v>
      </c>
      <c r="U85" s="10">
        <v>0.14506444978159999</v>
      </c>
      <c r="V85" s="9">
        <v>0.21763592992729999</v>
      </c>
      <c r="W85" s="9">
        <v>0.2233125404054</v>
      </c>
      <c r="X85" s="9">
        <v>0.30658055534939999</v>
      </c>
      <c r="Y85" s="11">
        <v>0.33725152571310002</v>
      </c>
      <c r="Z85" s="9">
        <v>0.23068811531780001</v>
      </c>
      <c r="AA85" s="9">
        <v>0.17058484156039999</v>
      </c>
      <c r="AB85" s="9">
        <v>0.29737283257989999</v>
      </c>
      <c r="AC85" s="9">
        <v>0.17774278532089999</v>
      </c>
      <c r="AD85" s="9">
        <v>0.24861236420720001</v>
      </c>
      <c r="AI85" s="9">
        <v>0.19604948000860001</v>
      </c>
      <c r="AJ85" s="11">
        <v>0.29622556472619999</v>
      </c>
      <c r="AK85" s="9">
        <v>0.17067183831900001</v>
      </c>
      <c r="AL85" s="9">
        <v>0.19270360007580001</v>
      </c>
      <c r="AM85" s="9">
        <v>0.30305220197380001</v>
      </c>
      <c r="AN85" s="9">
        <v>0.1663723216552</v>
      </c>
      <c r="AO85" s="9">
        <v>0.14327391513320001</v>
      </c>
      <c r="AP85" s="9">
        <v>0.20185456376739999</v>
      </c>
      <c r="AQ85" s="9">
        <v>0.27152537337350002</v>
      </c>
      <c r="AR85" s="9">
        <v>0.21546855442410001</v>
      </c>
      <c r="AS85" s="9">
        <v>0.215125217896</v>
      </c>
    </row>
    <row r="86" spans="1:45" x14ac:dyDescent="0.35">
      <c r="A86" t="s">
        <v>391</v>
      </c>
      <c r="B86" s="9">
        <v>1</v>
      </c>
      <c r="C86" s="9">
        <v>1</v>
      </c>
      <c r="D86" s="9">
        <v>1</v>
      </c>
      <c r="E86" s="9">
        <v>1</v>
      </c>
      <c r="F86" s="9">
        <v>1</v>
      </c>
      <c r="G86" s="9">
        <v>1</v>
      </c>
      <c r="H86" s="9">
        <v>1</v>
      </c>
      <c r="I86" s="9">
        <v>1</v>
      </c>
      <c r="J86" s="9">
        <v>1</v>
      </c>
      <c r="K86" s="9">
        <v>1</v>
      </c>
      <c r="L86" s="9">
        <v>1</v>
      </c>
      <c r="M86" s="9">
        <v>1</v>
      </c>
      <c r="N86" s="9">
        <v>1</v>
      </c>
      <c r="O86" s="9">
        <v>1</v>
      </c>
      <c r="P86" s="9">
        <v>1</v>
      </c>
      <c r="Q86" s="9">
        <v>1</v>
      </c>
      <c r="R86" s="9">
        <v>1</v>
      </c>
      <c r="S86" s="9">
        <v>1</v>
      </c>
      <c r="T86" s="9">
        <v>1</v>
      </c>
      <c r="U86" s="9">
        <v>1</v>
      </c>
      <c r="V86" s="9">
        <v>1</v>
      </c>
      <c r="W86" s="9">
        <v>1</v>
      </c>
      <c r="X86" s="9">
        <v>1</v>
      </c>
      <c r="Y86" s="9">
        <v>1</v>
      </c>
      <c r="Z86" s="9">
        <v>1</v>
      </c>
      <c r="AA86" s="9">
        <v>1</v>
      </c>
      <c r="AB86" s="9">
        <v>1</v>
      </c>
      <c r="AC86" s="9">
        <v>1</v>
      </c>
      <c r="AD86" s="9">
        <v>1</v>
      </c>
      <c r="AI86" s="9">
        <v>1</v>
      </c>
      <c r="AJ86" s="9">
        <v>1</v>
      </c>
      <c r="AK86" s="9">
        <v>1</v>
      </c>
      <c r="AL86" s="9">
        <v>1</v>
      </c>
      <c r="AM86" s="9">
        <v>1</v>
      </c>
      <c r="AN86" s="9">
        <v>1</v>
      </c>
      <c r="AO86" s="9">
        <v>1</v>
      </c>
      <c r="AP86" s="9">
        <v>1</v>
      </c>
      <c r="AQ86" s="9">
        <v>1</v>
      </c>
      <c r="AR86" s="9">
        <v>1</v>
      </c>
      <c r="AS86" s="9">
        <v>1</v>
      </c>
    </row>
    <row r="87" spans="1:45" x14ac:dyDescent="0.35">
      <c r="A87" t="s">
        <v>341</v>
      </c>
      <c r="B87" s="6">
        <v>933</v>
      </c>
      <c r="C87" s="6">
        <v>449</v>
      </c>
      <c r="D87" s="6">
        <v>478</v>
      </c>
      <c r="E87" s="6">
        <v>149</v>
      </c>
      <c r="F87" s="6">
        <v>143</v>
      </c>
      <c r="G87" s="6">
        <v>213</v>
      </c>
      <c r="H87" s="6">
        <v>356</v>
      </c>
      <c r="I87" s="6">
        <v>139</v>
      </c>
      <c r="J87" s="6">
        <v>100</v>
      </c>
      <c r="K87" s="6">
        <v>189</v>
      </c>
      <c r="L87" s="6">
        <v>161</v>
      </c>
      <c r="M87" s="6">
        <v>282</v>
      </c>
      <c r="N87" s="6">
        <v>250</v>
      </c>
      <c r="O87" s="6">
        <v>240</v>
      </c>
      <c r="P87" s="6">
        <v>308</v>
      </c>
      <c r="Q87" s="6">
        <v>157</v>
      </c>
      <c r="R87" s="6">
        <v>190</v>
      </c>
      <c r="S87" s="6">
        <v>278</v>
      </c>
      <c r="T87" s="6">
        <v>465</v>
      </c>
      <c r="U87" s="6">
        <v>468</v>
      </c>
      <c r="V87" s="6">
        <v>120</v>
      </c>
      <c r="W87" s="6">
        <v>72</v>
      </c>
      <c r="X87" s="6">
        <v>59</v>
      </c>
      <c r="Y87" s="6">
        <v>163</v>
      </c>
      <c r="Z87" s="6">
        <v>113</v>
      </c>
      <c r="AA87" s="6">
        <v>222</v>
      </c>
      <c r="AB87" s="6">
        <v>68</v>
      </c>
      <c r="AC87" s="6">
        <v>111</v>
      </c>
      <c r="AD87" s="6">
        <v>162</v>
      </c>
      <c r="AE87" s="6">
        <v>0</v>
      </c>
      <c r="AF87" s="6">
        <v>0</v>
      </c>
      <c r="AG87" s="6">
        <v>0</v>
      </c>
      <c r="AH87" s="6">
        <v>0</v>
      </c>
      <c r="AI87" s="6">
        <v>255</v>
      </c>
      <c r="AJ87" s="6">
        <v>359</v>
      </c>
      <c r="AK87" s="6">
        <v>268</v>
      </c>
      <c r="AL87" s="6">
        <v>137</v>
      </c>
      <c r="AM87" s="6">
        <v>91</v>
      </c>
      <c r="AN87" s="6">
        <v>24</v>
      </c>
      <c r="AO87" s="6">
        <v>19</v>
      </c>
      <c r="AP87" s="6">
        <v>560</v>
      </c>
      <c r="AQ87" s="6">
        <v>209</v>
      </c>
      <c r="AR87" s="6">
        <v>933</v>
      </c>
      <c r="AS87" s="6">
        <v>927</v>
      </c>
    </row>
    <row r="88" spans="1:45" x14ac:dyDescent="0.35">
      <c r="A88" t="s">
        <v>895</v>
      </c>
    </row>
    <row r="89" spans="1:45" x14ac:dyDescent="0.35">
      <c r="A89" t="s">
        <v>343</v>
      </c>
    </row>
    <row r="93" spans="1:45" x14ac:dyDescent="0.35">
      <c r="A93" s="3" t="s">
        <v>337</v>
      </c>
    </row>
    <row r="94" spans="1:45" x14ac:dyDescent="0.35">
      <c r="A94" t="s">
        <v>192</v>
      </c>
    </row>
    <row r="95" spans="1:45" ht="130.5" x14ac:dyDescent="0.35">
      <c r="A95" s="4" t="s">
        <v>393</v>
      </c>
      <c r="B95" s="4" t="s">
        <v>344</v>
      </c>
      <c r="C95" s="4" t="s">
        <v>345</v>
      </c>
      <c r="D95" s="4" t="s">
        <v>346</v>
      </c>
      <c r="E95" s="4" t="s">
        <v>579</v>
      </c>
      <c r="F95" s="4" t="s">
        <v>348</v>
      </c>
      <c r="G95" s="4" t="s">
        <v>349</v>
      </c>
      <c r="H95" s="4" t="s">
        <v>350</v>
      </c>
      <c r="I95" s="4" t="s">
        <v>351</v>
      </c>
      <c r="J95" s="4" t="s">
        <v>352</v>
      </c>
      <c r="K95" s="4" t="s">
        <v>353</v>
      </c>
      <c r="L95" s="4" t="s">
        <v>888</v>
      </c>
      <c r="M95" s="4" t="s">
        <v>581</v>
      </c>
      <c r="N95" s="4" t="s">
        <v>356</v>
      </c>
      <c r="O95" s="4" t="s">
        <v>357</v>
      </c>
      <c r="P95" s="4" t="s">
        <v>582</v>
      </c>
      <c r="Q95" s="4" t="s">
        <v>359</v>
      </c>
      <c r="R95" s="4" t="s">
        <v>361</v>
      </c>
      <c r="S95" s="4" t="s">
        <v>362</v>
      </c>
      <c r="T95" s="4" t="s">
        <v>360</v>
      </c>
      <c r="U95" s="4" t="s">
        <v>363</v>
      </c>
      <c r="V95" s="4" t="s">
        <v>364</v>
      </c>
      <c r="W95" s="4" t="s">
        <v>365</v>
      </c>
      <c r="X95" s="4" t="s">
        <v>366</v>
      </c>
      <c r="Y95" s="4" t="s">
        <v>367</v>
      </c>
      <c r="Z95" s="4" t="s">
        <v>368</v>
      </c>
      <c r="AA95" s="4" t="s">
        <v>369</v>
      </c>
      <c r="AB95" s="4" t="s">
        <v>370</v>
      </c>
      <c r="AC95" s="4" t="s">
        <v>371</v>
      </c>
      <c r="AD95" s="4" t="s">
        <v>372</v>
      </c>
      <c r="AE95" s="4" t="s">
        <v>373</v>
      </c>
      <c r="AF95" s="4" t="s">
        <v>374</v>
      </c>
      <c r="AG95" s="4" t="s">
        <v>375</v>
      </c>
      <c r="AH95" s="4" t="s">
        <v>376</v>
      </c>
      <c r="AI95" s="4" t="s">
        <v>583</v>
      </c>
      <c r="AJ95" s="4" t="s">
        <v>584</v>
      </c>
      <c r="AK95" s="4" t="s">
        <v>380</v>
      </c>
      <c r="AL95" s="4" t="s">
        <v>381</v>
      </c>
      <c r="AM95" s="4" t="s">
        <v>379</v>
      </c>
      <c r="AN95" s="4" t="s">
        <v>382</v>
      </c>
      <c r="AO95" s="4" t="s">
        <v>383</v>
      </c>
      <c r="AP95" s="4" t="s">
        <v>889</v>
      </c>
      <c r="AQ95" s="4" t="s">
        <v>890</v>
      </c>
      <c r="AR95" s="4" t="s">
        <v>891</v>
      </c>
      <c r="AS95" s="4" t="s">
        <v>391</v>
      </c>
    </row>
    <row r="96" spans="1:45" x14ac:dyDescent="0.35">
      <c r="A96" t="s">
        <v>415</v>
      </c>
      <c r="B96" s="9">
        <v>0.20051212929539999</v>
      </c>
      <c r="C96" s="9">
        <v>0.1759079368615</v>
      </c>
      <c r="D96" s="9">
        <v>0.22639981015150001</v>
      </c>
      <c r="E96" s="11">
        <v>0.30549280657150002</v>
      </c>
      <c r="F96" s="9">
        <v>0.19180695761030001</v>
      </c>
      <c r="G96" s="9">
        <v>0.20851015485720001</v>
      </c>
      <c r="H96" s="9">
        <v>0.1998632377907</v>
      </c>
      <c r="I96" s="9">
        <v>0.25887345657979999</v>
      </c>
      <c r="J96" s="9">
        <v>0.20611576767699999</v>
      </c>
      <c r="K96" s="10">
        <v>0.1012420351965</v>
      </c>
      <c r="L96" s="9">
        <v>0.1973551847983</v>
      </c>
      <c r="M96" s="9">
        <v>0.1997455465181</v>
      </c>
      <c r="N96" s="9">
        <v>0.18465602586980001</v>
      </c>
      <c r="O96" s="9">
        <v>0.22027695118269999</v>
      </c>
      <c r="P96" s="9">
        <v>0.17505644394190001</v>
      </c>
      <c r="Q96" s="9">
        <v>0.25786242403420001</v>
      </c>
      <c r="R96" s="11">
        <v>0.2797588776521</v>
      </c>
      <c r="S96" s="9">
        <v>0.1559135429189</v>
      </c>
      <c r="T96" s="9">
        <v>0.19690930674849999</v>
      </c>
      <c r="U96" s="9">
        <v>0.20447430649590001</v>
      </c>
      <c r="V96" s="9">
        <v>0.2102543852074</v>
      </c>
      <c r="W96" s="9">
        <v>0.2515711358487</v>
      </c>
      <c r="X96" s="9">
        <v>0.10701470621049999</v>
      </c>
      <c r="Y96" s="9">
        <v>0.2070800073587</v>
      </c>
      <c r="Z96" s="9">
        <v>0.1750765027922</v>
      </c>
      <c r="AA96" s="9">
        <v>0.16930977298649999</v>
      </c>
      <c r="AB96" s="9">
        <v>0.20462219747749999</v>
      </c>
      <c r="AC96" s="9">
        <v>0.28263602856600001</v>
      </c>
      <c r="AD96" s="9">
        <v>0.2276069226602</v>
      </c>
      <c r="AI96" s="9">
        <v>0.17900132992500001</v>
      </c>
      <c r="AJ96" s="9">
        <v>0.18969332399309999</v>
      </c>
      <c r="AK96" s="9">
        <v>0.17402354763229999</v>
      </c>
      <c r="AL96" s="9">
        <v>0.23262561256059999</v>
      </c>
      <c r="AM96" s="9">
        <v>0.22659248470660001</v>
      </c>
      <c r="AN96" s="9">
        <v>0.42351690331469999</v>
      </c>
      <c r="AO96" s="9">
        <v>0.1178317841156</v>
      </c>
      <c r="AP96" s="10">
        <v>0.15340636505479999</v>
      </c>
      <c r="AQ96" s="9">
        <v>0.20173944807050001</v>
      </c>
      <c r="AR96" s="9">
        <v>0.20051212929539999</v>
      </c>
      <c r="AS96" s="9">
        <v>0.2006151400058</v>
      </c>
    </row>
    <row r="97" spans="1:45" x14ac:dyDescent="0.35">
      <c r="A97" t="s">
        <v>416</v>
      </c>
      <c r="B97" s="9">
        <v>0.4313370437738</v>
      </c>
      <c r="C97" s="9">
        <v>0.41648767250989999</v>
      </c>
      <c r="D97" s="9">
        <v>0.4474876981523</v>
      </c>
      <c r="E97" s="10">
        <v>0.1577085064231</v>
      </c>
      <c r="F97" s="10">
        <v>0.2956074134999</v>
      </c>
      <c r="G97" s="9">
        <v>0.3461403265661</v>
      </c>
      <c r="H97" s="10">
        <v>0.31998043023290001</v>
      </c>
      <c r="I97" s="9">
        <v>0.44907769871480002</v>
      </c>
      <c r="J97" s="11">
        <v>0.5806637793653</v>
      </c>
      <c r="K97" s="11">
        <v>0.69390886926429995</v>
      </c>
      <c r="L97" s="9">
        <v>0.37263399823049997</v>
      </c>
      <c r="M97" s="9">
        <v>0.4438692567077</v>
      </c>
      <c r="N97" s="9">
        <v>0.4393956561713</v>
      </c>
      <c r="O97" s="9">
        <v>0.44922263302870002</v>
      </c>
      <c r="P97" s="9">
        <v>0.38959461727259997</v>
      </c>
      <c r="Q97" s="9">
        <v>0.4240309694603</v>
      </c>
      <c r="R97" s="9">
        <v>0.37496528150140002</v>
      </c>
      <c r="S97" s="11">
        <v>0.52677407229210005</v>
      </c>
      <c r="T97" s="9">
        <v>0.39868252226549999</v>
      </c>
      <c r="U97" s="9">
        <v>0.46724861003399998</v>
      </c>
      <c r="V97" s="9">
        <v>0.38597330437420002</v>
      </c>
      <c r="W97" s="9">
        <v>0.3879029323905</v>
      </c>
      <c r="X97" s="9">
        <v>0.38937222457530002</v>
      </c>
      <c r="Y97" s="9">
        <v>0.34738132098149999</v>
      </c>
      <c r="Z97" s="9">
        <v>0.4156448837774</v>
      </c>
      <c r="AA97" s="9">
        <v>0.48086294645060002</v>
      </c>
      <c r="AB97" s="9">
        <v>0.3780689888846</v>
      </c>
      <c r="AC97" s="9">
        <v>0.37436702654460002</v>
      </c>
      <c r="AD97" s="9">
        <v>0.39275535824289998</v>
      </c>
      <c r="AI97" s="9">
        <v>0.45374553894390002</v>
      </c>
      <c r="AJ97" s="9">
        <v>0.39452925636719999</v>
      </c>
      <c r="AK97" s="9">
        <v>0.46767276107709999</v>
      </c>
      <c r="AL97" s="9">
        <v>0.3853604884963</v>
      </c>
      <c r="AM97" s="9">
        <v>0.30313083003449998</v>
      </c>
      <c r="AN97" s="9">
        <v>0.27552828539230001</v>
      </c>
      <c r="AO97" s="9">
        <v>0.56226985383619998</v>
      </c>
      <c r="AP97" s="11">
        <v>0.47584966376269999</v>
      </c>
      <c r="AQ97" s="9">
        <v>0.40226766089409999</v>
      </c>
      <c r="AR97" s="9">
        <v>0.4313370437738</v>
      </c>
      <c r="AS97" s="9">
        <v>0.43165692413630002</v>
      </c>
    </row>
    <row r="98" spans="1:45" x14ac:dyDescent="0.35">
      <c r="A98" t="s">
        <v>417</v>
      </c>
      <c r="B98" s="9">
        <v>0.30574256594499999</v>
      </c>
      <c r="C98" s="9">
        <v>0.32519922457400002</v>
      </c>
      <c r="D98" s="9">
        <v>0.2844377010893</v>
      </c>
      <c r="E98" s="11">
        <v>0.42141532364419998</v>
      </c>
      <c r="F98" s="11">
        <v>0.44952823828190003</v>
      </c>
      <c r="G98" s="11">
        <v>0.42030354104829998</v>
      </c>
      <c r="H98" s="11">
        <v>0.43543259266259998</v>
      </c>
      <c r="I98" s="9">
        <v>0.2343053911113</v>
      </c>
      <c r="J98" s="10">
        <v>0.1345877493266</v>
      </c>
      <c r="K98" s="10">
        <v>0.13511194728340001</v>
      </c>
      <c r="L98" s="9">
        <v>0.38800623312069998</v>
      </c>
      <c r="M98" s="9">
        <v>0.29098986433349999</v>
      </c>
      <c r="N98" s="9">
        <v>0.31449617123770002</v>
      </c>
      <c r="O98" s="9">
        <v>0.25628850559709998</v>
      </c>
      <c r="P98" s="11">
        <v>0.39922891747979999</v>
      </c>
      <c r="Q98" s="9">
        <v>0.2485814906645</v>
      </c>
      <c r="R98" s="9">
        <v>0.27701692805150002</v>
      </c>
      <c r="S98" s="10">
        <v>0.22706833384380001</v>
      </c>
      <c r="T98" s="11">
        <v>0.35947239812330001</v>
      </c>
      <c r="U98" s="10">
        <v>0.24665358410419999</v>
      </c>
      <c r="V98" s="9">
        <v>0.3688994544766</v>
      </c>
      <c r="W98" s="9">
        <v>0.33822310417279999</v>
      </c>
      <c r="X98" s="9">
        <v>0.4289438027461</v>
      </c>
      <c r="Y98" s="9">
        <v>0.38124935461300002</v>
      </c>
      <c r="Z98" s="9">
        <v>0.34076413970929997</v>
      </c>
      <c r="AA98" s="9">
        <v>0.2891574422605</v>
      </c>
      <c r="AB98" s="9">
        <v>0.3262302748225</v>
      </c>
      <c r="AC98" s="9">
        <v>0.3073863879066</v>
      </c>
      <c r="AD98" s="9">
        <v>0.30788609352989998</v>
      </c>
      <c r="AI98" s="9">
        <v>0.30162904554280001</v>
      </c>
      <c r="AJ98" s="9">
        <v>0.34254134189930002</v>
      </c>
      <c r="AK98" s="9">
        <v>0.31541547018580002</v>
      </c>
      <c r="AL98" s="9">
        <v>0.33601210109730001</v>
      </c>
      <c r="AM98" s="9">
        <v>0.442114700305</v>
      </c>
      <c r="AN98" s="9">
        <v>0.1450871738167</v>
      </c>
      <c r="AO98" s="9">
        <v>0.138728599467</v>
      </c>
      <c r="AP98" s="9">
        <v>0.32406990805309999</v>
      </c>
      <c r="AQ98" s="9">
        <v>0.3173849156197</v>
      </c>
      <c r="AR98" s="9">
        <v>0.30574256594499999</v>
      </c>
      <c r="AS98" s="9">
        <v>0.30525337634959998</v>
      </c>
    </row>
    <row r="99" spans="1:45" x14ac:dyDescent="0.35">
      <c r="A99" t="s">
        <v>376</v>
      </c>
      <c r="B99" s="9">
        <v>6.2408260985869997E-2</v>
      </c>
      <c r="C99" s="9">
        <v>8.2405166054629997E-2</v>
      </c>
      <c r="D99" s="9">
        <v>4.1674790606829999E-2</v>
      </c>
      <c r="E99" s="9">
        <v>0.11538336336130001</v>
      </c>
      <c r="F99" s="9">
        <v>6.3057390607840005E-2</v>
      </c>
      <c r="G99" s="9">
        <v>2.5045977528530002E-2</v>
      </c>
      <c r="H99" s="9">
        <v>4.4723739313820003E-2</v>
      </c>
      <c r="I99" s="9">
        <v>5.7743453594120003E-2</v>
      </c>
      <c r="J99" s="9">
        <v>7.8632703631179995E-2</v>
      </c>
      <c r="K99" s="9">
        <v>6.9737148255809997E-2</v>
      </c>
      <c r="L99" s="9">
        <v>4.2004583850420003E-2</v>
      </c>
      <c r="M99" s="9">
        <v>6.5395332440790002E-2</v>
      </c>
      <c r="N99" s="9">
        <v>6.145214672115E-2</v>
      </c>
      <c r="O99" s="9">
        <v>7.4211910191480004E-2</v>
      </c>
      <c r="P99" s="9">
        <v>3.6120021305700002E-2</v>
      </c>
      <c r="Q99" s="9">
        <v>6.9525115841009996E-2</v>
      </c>
      <c r="R99" s="9">
        <v>6.8258912795000001E-2</v>
      </c>
      <c r="S99" s="9">
        <v>9.0244050945170004E-2</v>
      </c>
      <c r="T99" s="9">
        <v>4.4935772862659998E-2</v>
      </c>
      <c r="U99" s="9">
        <v>8.1623499365900007E-2</v>
      </c>
      <c r="V99" s="9">
        <v>3.4872855941819998E-2</v>
      </c>
      <c r="W99" s="9">
        <v>2.230282758797E-2</v>
      </c>
      <c r="X99" s="9">
        <v>7.4669266468089995E-2</v>
      </c>
      <c r="Y99" s="9">
        <v>6.4289317046829997E-2</v>
      </c>
      <c r="Z99" s="9">
        <v>6.8514473721039998E-2</v>
      </c>
      <c r="AA99" s="9">
        <v>6.0669838302399998E-2</v>
      </c>
      <c r="AB99" s="9">
        <v>9.1078538815469998E-2</v>
      </c>
      <c r="AC99" s="9">
        <v>3.5610556982789997E-2</v>
      </c>
      <c r="AD99" s="9">
        <v>7.1751625567089999E-2</v>
      </c>
      <c r="AI99" s="9">
        <v>6.5624085588270001E-2</v>
      </c>
      <c r="AJ99" s="9">
        <v>7.3236077740400002E-2</v>
      </c>
      <c r="AK99" s="9">
        <v>4.288822110479E-2</v>
      </c>
      <c r="AL99" s="9">
        <v>4.6001797845779999E-2</v>
      </c>
      <c r="AM99" s="9">
        <v>2.8161984953900002E-2</v>
      </c>
      <c r="AN99" s="9">
        <v>0.1558676374762</v>
      </c>
      <c r="AO99" s="9">
        <v>0.18116976258119999</v>
      </c>
      <c r="AP99" s="9">
        <v>4.6674063129370003E-2</v>
      </c>
      <c r="AQ99" s="9">
        <v>7.8607975415660003E-2</v>
      </c>
      <c r="AR99" s="9">
        <v>6.2408260985869997E-2</v>
      </c>
      <c r="AS99" s="9">
        <v>6.2474559508260002E-2</v>
      </c>
    </row>
    <row r="100" spans="1:45" x14ac:dyDescent="0.35">
      <c r="A100" t="s">
        <v>391</v>
      </c>
      <c r="B100" s="9">
        <v>1</v>
      </c>
      <c r="C100" s="9">
        <v>1</v>
      </c>
      <c r="D100" s="9">
        <v>1</v>
      </c>
      <c r="E100" s="9">
        <v>1</v>
      </c>
      <c r="F100" s="9">
        <v>1</v>
      </c>
      <c r="G100" s="9">
        <v>1</v>
      </c>
      <c r="H100" s="9">
        <v>1</v>
      </c>
      <c r="I100" s="9">
        <v>1</v>
      </c>
      <c r="J100" s="9">
        <v>1</v>
      </c>
      <c r="K100" s="9">
        <v>1</v>
      </c>
      <c r="L100" s="9">
        <v>1</v>
      </c>
      <c r="M100" s="9">
        <v>1</v>
      </c>
      <c r="N100" s="9">
        <v>1</v>
      </c>
      <c r="O100" s="9">
        <v>1</v>
      </c>
      <c r="P100" s="9">
        <v>1</v>
      </c>
      <c r="Q100" s="9">
        <v>1</v>
      </c>
      <c r="R100" s="9">
        <v>1</v>
      </c>
      <c r="S100" s="9">
        <v>1</v>
      </c>
      <c r="T100" s="9">
        <v>1</v>
      </c>
      <c r="U100" s="9">
        <v>1</v>
      </c>
      <c r="V100" s="9">
        <v>1</v>
      </c>
      <c r="W100" s="9">
        <v>1</v>
      </c>
      <c r="X100" s="9">
        <v>1</v>
      </c>
      <c r="Y100" s="9">
        <v>1</v>
      </c>
      <c r="Z100" s="9">
        <v>1</v>
      </c>
      <c r="AA100" s="9">
        <v>1</v>
      </c>
      <c r="AB100" s="9">
        <v>1</v>
      </c>
      <c r="AC100" s="9">
        <v>1</v>
      </c>
      <c r="AD100" s="9">
        <v>1</v>
      </c>
      <c r="AI100" s="9">
        <v>1</v>
      </c>
      <c r="AJ100" s="9">
        <v>1</v>
      </c>
      <c r="AK100" s="9">
        <v>1</v>
      </c>
      <c r="AL100" s="9">
        <v>1</v>
      </c>
      <c r="AM100" s="9">
        <v>1</v>
      </c>
      <c r="AN100" s="9">
        <v>1</v>
      </c>
      <c r="AO100" s="9">
        <v>1</v>
      </c>
      <c r="AP100" s="9">
        <v>1</v>
      </c>
      <c r="AQ100" s="9">
        <v>1</v>
      </c>
      <c r="AR100" s="9">
        <v>1</v>
      </c>
      <c r="AS100" s="9">
        <v>1</v>
      </c>
    </row>
    <row r="101" spans="1:45" x14ac:dyDescent="0.35">
      <c r="A101" t="s">
        <v>341</v>
      </c>
      <c r="B101" s="6">
        <v>933</v>
      </c>
      <c r="C101" s="6">
        <v>449</v>
      </c>
      <c r="D101" s="6">
        <v>478</v>
      </c>
      <c r="E101" s="6">
        <v>149</v>
      </c>
      <c r="F101" s="6">
        <v>143</v>
      </c>
      <c r="G101" s="6">
        <v>213</v>
      </c>
      <c r="H101" s="6">
        <v>356</v>
      </c>
      <c r="I101" s="6">
        <v>139</v>
      </c>
      <c r="J101" s="6">
        <v>100</v>
      </c>
      <c r="K101" s="6">
        <v>189</v>
      </c>
      <c r="L101" s="6">
        <v>161</v>
      </c>
      <c r="M101" s="6">
        <v>282</v>
      </c>
      <c r="N101" s="6">
        <v>250</v>
      </c>
      <c r="O101" s="6">
        <v>240</v>
      </c>
      <c r="P101" s="6">
        <v>308</v>
      </c>
      <c r="Q101" s="6">
        <v>157</v>
      </c>
      <c r="R101" s="6">
        <v>190</v>
      </c>
      <c r="S101" s="6">
        <v>278</v>
      </c>
      <c r="T101" s="6">
        <v>465</v>
      </c>
      <c r="U101" s="6">
        <v>468</v>
      </c>
      <c r="V101" s="6">
        <v>120</v>
      </c>
      <c r="W101" s="6">
        <v>72</v>
      </c>
      <c r="X101" s="6">
        <v>59</v>
      </c>
      <c r="Y101" s="6">
        <v>163</v>
      </c>
      <c r="Z101" s="6">
        <v>113</v>
      </c>
      <c r="AA101" s="6">
        <v>222</v>
      </c>
      <c r="AB101" s="6">
        <v>68</v>
      </c>
      <c r="AC101" s="6">
        <v>111</v>
      </c>
      <c r="AD101" s="6">
        <v>162</v>
      </c>
      <c r="AE101" s="6">
        <v>0</v>
      </c>
      <c r="AF101" s="6">
        <v>0</v>
      </c>
      <c r="AG101" s="6">
        <v>0</v>
      </c>
      <c r="AH101" s="6">
        <v>0</v>
      </c>
      <c r="AI101" s="6">
        <v>255</v>
      </c>
      <c r="AJ101" s="6">
        <v>359</v>
      </c>
      <c r="AK101" s="6">
        <v>268</v>
      </c>
      <c r="AL101" s="6">
        <v>137</v>
      </c>
      <c r="AM101" s="6">
        <v>91</v>
      </c>
      <c r="AN101" s="6">
        <v>24</v>
      </c>
      <c r="AO101" s="6">
        <v>19</v>
      </c>
      <c r="AP101" s="6">
        <v>560</v>
      </c>
      <c r="AQ101" s="6">
        <v>209</v>
      </c>
      <c r="AR101" s="6">
        <v>933</v>
      </c>
      <c r="AS101" s="6">
        <v>927</v>
      </c>
    </row>
    <row r="102" spans="1:45" x14ac:dyDescent="0.35">
      <c r="A102" t="s">
        <v>895</v>
      </c>
    </row>
    <row r="103" spans="1:45" x14ac:dyDescent="0.35">
      <c r="A103" t="s">
        <v>343</v>
      </c>
    </row>
    <row r="107" spans="1:45" x14ac:dyDescent="0.35">
      <c r="A107" s="3" t="s">
        <v>337</v>
      </c>
    </row>
    <row r="108" spans="1:45" x14ac:dyDescent="0.35">
      <c r="A108" t="s">
        <v>193</v>
      </c>
    </row>
    <row r="109" spans="1:45" ht="130.5" x14ac:dyDescent="0.35">
      <c r="A109" s="4" t="s">
        <v>393</v>
      </c>
      <c r="B109" s="4" t="s">
        <v>344</v>
      </c>
      <c r="C109" s="4" t="s">
        <v>345</v>
      </c>
      <c r="D109" s="4" t="s">
        <v>346</v>
      </c>
      <c r="E109" s="4" t="s">
        <v>579</v>
      </c>
      <c r="F109" s="4" t="s">
        <v>348</v>
      </c>
      <c r="G109" s="4" t="s">
        <v>349</v>
      </c>
      <c r="H109" s="4" t="s">
        <v>350</v>
      </c>
      <c r="I109" s="4" t="s">
        <v>351</v>
      </c>
      <c r="J109" s="4" t="s">
        <v>352</v>
      </c>
      <c r="K109" s="4" t="s">
        <v>353</v>
      </c>
      <c r="L109" s="4" t="s">
        <v>888</v>
      </c>
      <c r="M109" s="4" t="s">
        <v>581</v>
      </c>
      <c r="N109" s="4" t="s">
        <v>356</v>
      </c>
      <c r="O109" s="4" t="s">
        <v>357</v>
      </c>
      <c r="P109" s="4" t="s">
        <v>582</v>
      </c>
      <c r="Q109" s="4" t="s">
        <v>359</v>
      </c>
      <c r="R109" s="4" t="s">
        <v>361</v>
      </c>
      <c r="S109" s="4" t="s">
        <v>362</v>
      </c>
      <c r="T109" s="4" t="s">
        <v>360</v>
      </c>
      <c r="U109" s="4" t="s">
        <v>363</v>
      </c>
      <c r="V109" s="4" t="s">
        <v>364</v>
      </c>
      <c r="W109" s="4" t="s">
        <v>365</v>
      </c>
      <c r="X109" s="4" t="s">
        <v>366</v>
      </c>
      <c r="Y109" s="4" t="s">
        <v>367</v>
      </c>
      <c r="Z109" s="4" t="s">
        <v>368</v>
      </c>
      <c r="AA109" s="4" t="s">
        <v>369</v>
      </c>
      <c r="AB109" s="4" t="s">
        <v>370</v>
      </c>
      <c r="AC109" s="4" t="s">
        <v>371</v>
      </c>
      <c r="AD109" s="4" t="s">
        <v>372</v>
      </c>
      <c r="AE109" s="4" t="s">
        <v>373</v>
      </c>
      <c r="AF109" s="4" t="s">
        <v>374</v>
      </c>
      <c r="AG109" s="4" t="s">
        <v>375</v>
      </c>
      <c r="AH109" s="4" t="s">
        <v>376</v>
      </c>
      <c r="AI109" s="4" t="s">
        <v>583</v>
      </c>
      <c r="AJ109" s="4" t="s">
        <v>584</v>
      </c>
      <c r="AK109" s="4" t="s">
        <v>380</v>
      </c>
      <c r="AL109" s="4" t="s">
        <v>381</v>
      </c>
      <c r="AM109" s="4" t="s">
        <v>379</v>
      </c>
      <c r="AN109" s="4" t="s">
        <v>382</v>
      </c>
      <c r="AO109" s="4" t="s">
        <v>383</v>
      </c>
      <c r="AP109" s="4" t="s">
        <v>889</v>
      </c>
      <c r="AQ109" s="4" t="s">
        <v>890</v>
      </c>
      <c r="AR109" s="4" t="s">
        <v>891</v>
      </c>
      <c r="AS109" s="4" t="s">
        <v>391</v>
      </c>
    </row>
    <row r="110" spans="1:45" x14ac:dyDescent="0.35">
      <c r="A110" t="s">
        <v>415</v>
      </c>
      <c r="B110" s="9">
        <v>0.3044341203541</v>
      </c>
      <c r="C110" s="9">
        <v>0.268836306222</v>
      </c>
      <c r="D110" s="9">
        <v>0.34146261053420002</v>
      </c>
      <c r="E110" s="9">
        <v>0.38826730356759998</v>
      </c>
      <c r="F110" s="9">
        <v>0.26045154212900001</v>
      </c>
      <c r="G110" s="9">
        <v>0.35807282869809998</v>
      </c>
      <c r="H110" s="9">
        <v>0.3075362064928</v>
      </c>
      <c r="I110" s="9">
        <v>0.3739086656717</v>
      </c>
      <c r="J110" s="9">
        <v>0.3085467784907</v>
      </c>
      <c r="K110" s="10">
        <v>0.19869551360150001</v>
      </c>
      <c r="L110" s="9">
        <v>0.34202244244759999</v>
      </c>
      <c r="M110" s="9">
        <v>0.29711867007789999</v>
      </c>
      <c r="N110" s="9">
        <v>0.26942139461730003</v>
      </c>
      <c r="O110" s="9">
        <v>0.323401136965</v>
      </c>
      <c r="P110" s="9">
        <v>0.308539461402</v>
      </c>
      <c r="Q110" s="9">
        <v>0.3709529296795</v>
      </c>
      <c r="R110" s="9">
        <v>0.32604036020299998</v>
      </c>
      <c r="S110" s="9">
        <v>0.2532722774867</v>
      </c>
      <c r="T110" s="9">
        <v>0.32501065053630002</v>
      </c>
      <c r="U110" s="9">
        <v>0.28180523489159998</v>
      </c>
      <c r="V110" s="9">
        <v>0.34250906056809999</v>
      </c>
      <c r="W110" s="9">
        <v>0.27412247867619999</v>
      </c>
      <c r="X110" s="9">
        <v>0.2203914261314</v>
      </c>
      <c r="Y110" s="9">
        <v>0.33879002653989998</v>
      </c>
      <c r="Z110" s="9">
        <v>0.33975356488379999</v>
      </c>
      <c r="AA110" s="9">
        <v>0.29419271568299998</v>
      </c>
      <c r="AB110" s="9">
        <v>0.3543311957027</v>
      </c>
      <c r="AC110" s="9">
        <v>0.38940487624350001</v>
      </c>
      <c r="AD110" s="9">
        <v>0.31119541333200001</v>
      </c>
      <c r="AI110" s="9">
        <v>0.35755434223560001</v>
      </c>
      <c r="AJ110" s="9">
        <v>0.29217345940380002</v>
      </c>
      <c r="AK110" s="9">
        <v>0.3241326598673</v>
      </c>
      <c r="AL110" s="9">
        <v>0.34167093219689998</v>
      </c>
      <c r="AM110" s="9">
        <v>0.40544403213169999</v>
      </c>
      <c r="AN110" s="9">
        <v>0.28106698501119998</v>
      </c>
      <c r="AO110" s="9">
        <v>0.1477547722442</v>
      </c>
      <c r="AP110" s="9">
        <v>0.29795807205410002</v>
      </c>
      <c r="AQ110" s="9">
        <v>0.30701214017169998</v>
      </c>
      <c r="AR110" s="9">
        <v>0.3044341203541</v>
      </c>
      <c r="AS110" s="9">
        <v>0.30437455698080002</v>
      </c>
    </row>
    <row r="111" spans="1:45" x14ac:dyDescent="0.35">
      <c r="A111" t="s">
        <v>416</v>
      </c>
      <c r="B111" s="9">
        <v>0.36660356534560001</v>
      </c>
      <c r="C111" s="9">
        <v>0.3907152145901</v>
      </c>
      <c r="D111" s="9">
        <v>0.3415744089619</v>
      </c>
      <c r="E111" s="9">
        <v>0.29992635265049999</v>
      </c>
      <c r="F111" s="9">
        <v>0.36251604965720002</v>
      </c>
      <c r="G111" s="10">
        <v>0.27967741038229998</v>
      </c>
      <c r="H111" s="9">
        <v>0.32256134650079998</v>
      </c>
      <c r="I111" s="9">
        <v>0.36364721852990001</v>
      </c>
      <c r="J111" s="9">
        <v>0.38149815013510002</v>
      </c>
      <c r="K111" s="11">
        <v>0.48557424474580002</v>
      </c>
      <c r="L111" s="9">
        <v>0.35317456325610003</v>
      </c>
      <c r="M111" s="9">
        <v>0.37288510120809998</v>
      </c>
      <c r="N111" s="9">
        <v>0.3755683075181</v>
      </c>
      <c r="O111" s="9">
        <v>0.3591159577886</v>
      </c>
      <c r="P111" s="9">
        <v>0.3582062300826</v>
      </c>
      <c r="Q111" s="9">
        <v>0.33998198133219998</v>
      </c>
      <c r="R111" s="9">
        <v>0.33217607400819998</v>
      </c>
      <c r="S111" s="9">
        <v>0.4127028392655</v>
      </c>
      <c r="T111" s="9">
        <v>0.35339677058149999</v>
      </c>
      <c r="U111" s="9">
        <v>0.38112763929769999</v>
      </c>
      <c r="V111" s="9">
        <v>0.39782987897170002</v>
      </c>
      <c r="W111" s="9">
        <v>0.33599823319229999</v>
      </c>
      <c r="X111" s="9">
        <v>0.45355362300230001</v>
      </c>
      <c r="Y111" s="9">
        <v>0.29438932836830001</v>
      </c>
      <c r="Z111" s="9">
        <v>0.36101106918230003</v>
      </c>
      <c r="AA111" s="9">
        <v>0.4003794040784</v>
      </c>
      <c r="AB111" s="9">
        <v>0.3217905997685</v>
      </c>
      <c r="AC111" s="9">
        <v>0.31006692605609998</v>
      </c>
      <c r="AD111" s="9">
        <v>0.31826288571889999</v>
      </c>
      <c r="AI111" s="9">
        <v>0.34614351381530001</v>
      </c>
      <c r="AJ111" s="9">
        <v>0.31257658511600001</v>
      </c>
      <c r="AK111" s="9">
        <v>0.37114290887029999</v>
      </c>
      <c r="AL111" s="9">
        <v>0.34811018643820002</v>
      </c>
      <c r="AM111" s="9">
        <v>0.2468950509017</v>
      </c>
      <c r="AN111" s="9">
        <v>0.2358841109582</v>
      </c>
      <c r="AO111" s="9">
        <v>0.4580875215604</v>
      </c>
      <c r="AP111" s="9">
        <v>0.40544792265059998</v>
      </c>
      <c r="AQ111" s="9">
        <v>0.30235339546599999</v>
      </c>
      <c r="AR111" s="9">
        <v>0.36660356534560001</v>
      </c>
      <c r="AS111" s="9">
        <v>0.36666912978049998</v>
      </c>
    </row>
    <row r="112" spans="1:45" x14ac:dyDescent="0.35">
      <c r="A112" t="s">
        <v>417</v>
      </c>
      <c r="B112" s="9">
        <v>0.18342296682590001</v>
      </c>
      <c r="C112" s="9">
        <v>0.2150968180709</v>
      </c>
      <c r="D112" s="9">
        <v>0.15003960740469999</v>
      </c>
      <c r="E112" s="9">
        <v>0.24398229673630001</v>
      </c>
      <c r="F112" s="11">
        <v>0.28907624610920002</v>
      </c>
      <c r="G112" s="11">
        <v>0.25820571147339999</v>
      </c>
      <c r="H112" s="11">
        <v>0.27418678077699998</v>
      </c>
      <c r="I112" s="10">
        <v>8.6309511429479999E-2</v>
      </c>
      <c r="J112" s="9">
        <v>8.9175508879200005E-2</v>
      </c>
      <c r="K112" s="10">
        <v>9.7353102820790002E-2</v>
      </c>
      <c r="L112" s="9">
        <v>0.20687824823299999</v>
      </c>
      <c r="M112" s="9">
        <v>0.18260578176530001</v>
      </c>
      <c r="N112" s="9">
        <v>0.2112321582184</v>
      </c>
      <c r="O112" s="9">
        <v>0.13871542448240001</v>
      </c>
      <c r="P112" s="11">
        <v>0.2600370883234</v>
      </c>
      <c r="Q112" s="9">
        <v>0.1330031732993</v>
      </c>
      <c r="R112" s="9">
        <v>0.16419144547270001</v>
      </c>
      <c r="S112" s="10">
        <v>0.11787460939490001</v>
      </c>
      <c r="T112" s="11">
        <v>0.22651227871759999</v>
      </c>
      <c r="U112" s="10">
        <v>0.136035817738</v>
      </c>
      <c r="V112" s="9">
        <v>0.13095203223240001</v>
      </c>
      <c r="W112" s="9">
        <v>0.2709729752501</v>
      </c>
      <c r="X112" s="9">
        <v>0.20796778510889999</v>
      </c>
      <c r="Y112" s="9">
        <v>0.26712733020980001</v>
      </c>
      <c r="Z112" s="9">
        <v>0.1692447822266</v>
      </c>
      <c r="AA112" s="9">
        <v>0.1338234437785</v>
      </c>
      <c r="AB112" s="9">
        <v>0.2160819354346</v>
      </c>
      <c r="AC112" s="9">
        <v>0.17036129120730001</v>
      </c>
      <c r="AD112" s="9">
        <v>0.22388734683709999</v>
      </c>
      <c r="AI112" s="9">
        <v>0.15147223388180001</v>
      </c>
      <c r="AJ112" s="11">
        <v>0.26169701051630001</v>
      </c>
      <c r="AK112" s="9">
        <v>0.1246653988077</v>
      </c>
      <c r="AL112" s="9">
        <v>0.18298736180229999</v>
      </c>
      <c r="AM112" s="9">
        <v>0.2052937791685</v>
      </c>
      <c r="AN112" s="9">
        <v>0.2174328219567</v>
      </c>
      <c r="AO112" s="9">
        <v>0.19392480112130001</v>
      </c>
      <c r="AP112" s="9">
        <v>0.16333716187110001</v>
      </c>
      <c r="AQ112" s="9">
        <v>0.24184970474619999</v>
      </c>
      <c r="AR112" s="9">
        <v>0.18342296682590001</v>
      </c>
      <c r="AS112" s="9">
        <v>0.1832623541226</v>
      </c>
    </row>
    <row r="113" spans="1:45" x14ac:dyDescent="0.35">
      <c r="A113" t="s">
        <v>376</v>
      </c>
      <c r="B113" s="9">
        <v>0.1455393474744</v>
      </c>
      <c r="C113" s="9">
        <v>0.125351661117</v>
      </c>
      <c r="D113" s="9">
        <v>0.16692337309909999</v>
      </c>
      <c r="E113" s="10">
        <v>6.7824047045649996E-2</v>
      </c>
      <c r="F113" s="9">
        <v>8.7956162104549998E-2</v>
      </c>
      <c r="G113" s="9">
        <v>0.10404404944619999</v>
      </c>
      <c r="H113" s="10">
        <v>9.5715666229389998E-2</v>
      </c>
      <c r="I113" s="9">
        <v>0.17613460436889999</v>
      </c>
      <c r="J113" s="9">
        <v>0.220779562495</v>
      </c>
      <c r="K113" s="11">
        <v>0.21837713883179999</v>
      </c>
      <c r="L113" s="9">
        <v>9.7924746063279999E-2</v>
      </c>
      <c r="M113" s="9">
        <v>0.14739044694869999</v>
      </c>
      <c r="N113" s="9">
        <v>0.14377813964620001</v>
      </c>
      <c r="O113" s="9">
        <v>0.17876748076400001</v>
      </c>
      <c r="P113" s="10">
        <v>7.3217220192060006E-2</v>
      </c>
      <c r="Q113" s="9">
        <v>0.15606191568899999</v>
      </c>
      <c r="R113" s="9">
        <v>0.1775921203161</v>
      </c>
      <c r="S113" s="11">
        <v>0.2161502738529</v>
      </c>
      <c r="T113" s="10">
        <v>9.5080300164509995E-2</v>
      </c>
      <c r="U113" s="11">
        <v>0.2010313080727</v>
      </c>
      <c r="V113" s="9">
        <v>0.1287090282278</v>
      </c>
      <c r="W113" s="9">
        <v>0.11890631288139999</v>
      </c>
      <c r="X113" s="9">
        <v>0.1180871657575</v>
      </c>
      <c r="Y113" s="9">
        <v>9.969331488199E-2</v>
      </c>
      <c r="Z113" s="9">
        <v>0.12999058370729999</v>
      </c>
      <c r="AA113" s="9">
        <v>0.17160443646010001</v>
      </c>
      <c r="AB113" s="9">
        <v>0.1077962690942</v>
      </c>
      <c r="AC113" s="9">
        <v>0.130166906493</v>
      </c>
      <c r="AD113" s="9">
        <v>0.14665435411200001</v>
      </c>
      <c r="AI113" s="9">
        <v>0.14482991006740001</v>
      </c>
      <c r="AJ113" s="9">
        <v>0.13355294496389999</v>
      </c>
      <c r="AK113" s="9">
        <v>0.18005903245470001</v>
      </c>
      <c r="AL113" s="9">
        <v>0.12723151956250001</v>
      </c>
      <c r="AM113" s="9">
        <v>0.142367137798</v>
      </c>
      <c r="AN113" s="9">
        <v>0.26561608207389997</v>
      </c>
      <c r="AO113" s="9">
        <v>0.20023290507409999</v>
      </c>
      <c r="AP113" s="9">
        <v>0.13325684342419999</v>
      </c>
      <c r="AQ113" s="9">
        <v>0.14878475961609999</v>
      </c>
      <c r="AR113" s="9">
        <v>0.1455393474744</v>
      </c>
      <c r="AS113" s="9">
        <v>0.1456939591161</v>
      </c>
    </row>
    <row r="114" spans="1:45" x14ac:dyDescent="0.35">
      <c r="A114" t="s">
        <v>391</v>
      </c>
      <c r="B114" s="9">
        <v>1</v>
      </c>
      <c r="C114" s="9">
        <v>1</v>
      </c>
      <c r="D114" s="9">
        <v>1</v>
      </c>
      <c r="E114" s="9">
        <v>1</v>
      </c>
      <c r="F114" s="9">
        <v>1</v>
      </c>
      <c r="G114" s="9">
        <v>1</v>
      </c>
      <c r="H114" s="9">
        <v>1</v>
      </c>
      <c r="I114" s="9">
        <v>1</v>
      </c>
      <c r="J114" s="9">
        <v>1</v>
      </c>
      <c r="K114" s="9">
        <v>1</v>
      </c>
      <c r="L114" s="9">
        <v>1</v>
      </c>
      <c r="M114" s="9">
        <v>1</v>
      </c>
      <c r="N114" s="9">
        <v>1</v>
      </c>
      <c r="O114" s="9">
        <v>1</v>
      </c>
      <c r="P114" s="9">
        <v>1</v>
      </c>
      <c r="Q114" s="9">
        <v>1</v>
      </c>
      <c r="R114" s="9">
        <v>1</v>
      </c>
      <c r="S114" s="9">
        <v>1</v>
      </c>
      <c r="T114" s="9">
        <v>1</v>
      </c>
      <c r="U114" s="9">
        <v>1</v>
      </c>
      <c r="V114" s="9">
        <v>1</v>
      </c>
      <c r="W114" s="9">
        <v>1</v>
      </c>
      <c r="X114" s="9">
        <v>1</v>
      </c>
      <c r="Y114" s="9">
        <v>1</v>
      </c>
      <c r="Z114" s="9">
        <v>1</v>
      </c>
      <c r="AA114" s="9">
        <v>1</v>
      </c>
      <c r="AB114" s="9">
        <v>1</v>
      </c>
      <c r="AC114" s="9">
        <v>1</v>
      </c>
      <c r="AD114" s="9">
        <v>1</v>
      </c>
      <c r="AI114" s="9">
        <v>1</v>
      </c>
      <c r="AJ114" s="9">
        <v>1</v>
      </c>
      <c r="AK114" s="9">
        <v>1</v>
      </c>
      <c r="AL114" s="9">
        <v>1</v>
      </c>
      <c r="AM114" s="9">
        <v>1</v>
      </c>
      <c r="AN114" s="9">
        <v>1</v>
      </c>
      <c r="AO114" s="9">
        <v>1</v>
      </c>
      <c r="AP114" s="9">
        <v>1</v>
      </c>
      <c r="AQ114" s="9">
        <v>1</v>
      </c>
      <c r="AR114" s="9">
        <v>1</v>
      </c>
      <c r="AS114" s="9">
        <v>1</v>
      </c>
    </row>
    <row r="115" spans="1:45" x14ac:dyDescent="0.35">
      <c r="A115" t="s">
        <v>341</v>
      </c>
      <c r="B115" s="6">
        <v>933</v>
      </c>
      <c r="C115" s="6">
        <v>449</v>
      </c>
      <c r="D115" s="6">
        <v>478</v>
      </c>
      <c r="E115" s="6">
        <v>149</v>
      </c>
      <c r="F115" s="6">
        <v>143</v>
      </c>
      <c r="G115" s="6">
        <v>213</v>
      </c>
      <c r="H115" s="6">
        <v>356</v>
      </c>
      <c r="I115" s="6">
        <v>139</v>
      </c>
      <c r="J115" s="6">
        <v>100</v>
      </c>
      <c r="K115" s="6">
        <v>189</v>
      </c>
      <c r="L115" s="6">
        <v>161</v>
      </c>
      <c r="M115" s="6">
        <v>282</v>
      </c>
      <c r="N115" s="6">
        <v>250</v>
      </c>
      <c r="O115" s="6">
        <v>240</v>
      </c>
      <c r="P115" s="6">
        <v>308</v>
      </c>
      <c r="Q115" s="6">
        <v>157</v>
      </c>
      <c r="R115" s="6">
        <v>190</v>
      </c>
      <c r="S115" s="6">
        <v>278</v>
      </c>
      <c r="T115" s="6">
        <v>465</v>
      </c>
      <c r="U115" s="6">
        <v>468</v>
      </c>
      <c r="V115" s="6">
        <v>120</v>
      </c>
      <c r="W115" s="6">
        <v>72</v>
      </c>
      <c r="X115" s="6">
        <v>59</v>
      </c>
      <c r="Y115" s="6">
        <v>163</v>
      </c>
      <c r="Z115" s="6">
        <v>113</v>
      </c>
      <c r="AA115" s="6">
        <v>222</v>
      </c>
      <c r="AB115" s="6">
        <v>68</v>
      </c>
      <c r="AC115" s="6">
        <v>111</v>
      </c>
      <c r="AD115" s="6">
        <v>162</v>
      </c>
      <c r="AE115" s="6">
        <v>0</v>
      </c>
      <c r="AF115" s="6">
        <v>0</v>
      </c>
      <c r="AG115" s="6">
        <v>0</v>
      </c>
      <c r="AH115" s="6">
        <v>0</v>
      </c>
      <c r="AI115" s="6">
        <v>255</v>
      </c>
      <c r="AJ115" s="6">
        <v>359</v>
      </c>
      <c r="AK115" s="6">
        <v>268</v>
      </c>
      <c r="AL115" s="6">
        <v>137</v>
      </c>
      <c r="AM115" s="6">
        <v>91</v>
      </c>
      <c r="AN115" s="6">
        <v>24</v>
      </c>
      <c r="AO115" s="6">
        <v>19</v>
      </c>
      <c r="AP115" s="6">
        <v>560</v>
      </c>
      <c r="AQ115" s="6">
        <v>209</v>
      </c>
      <c r="AR115" s="6">
        <v>933</v>
      </c>
      <c r="AS115" s="6">
        <v>927</v>
      </c>
    </row>
    <row r="116" spans="1:45" x14ac:dyDescent="0.35">
      <c r="A116" t="s">
        <v>895</v>
      </c>
    </row>
    <row r="117" spans="1:45" x14ac:dyDescent="0.35">
      <c r="A117" t="s">
        <v>343</v>
      </c>
    </row>
    <row r="121" spans="1:45" x14ac:dyDescent="0.35">
      <c r="A121" s="3" t="s">
        <v>337</v>
      </c>
    </row>
    <row r="122" spans="1:45" x14ac:dyDescent="0.35">
      <c r="A122" t="s">
        <v>194</v>
      </c>
    </row>
    <row r="123" spans="1:45" ht="130.5" x14ac:dyDescent="0.35">
      <c r="A123" s="4" t="s">
        <v>393</v>
      </c>
      <c r="B123" s="4" t="s">
        <v>344</v>
      </c>
      <c r="C123" s="4" t="s">
        <v>345</v>
      </c>
      <c r="D123" s="4" t="s">
        <v>346</v>
      </c>
      <c r="E123" s="4" t="s">
        <v>579</v>
      </c>
      <c r="F123" s="4" t="s">
        <v>348</v>
      </c>
      <c r="G123" s="4" t="s">
        <v>349</v>
      </c>
      <c r="H123" s="4" t="s">
        <v>350</v>
      </c>
      <c r="I123" s="4" t="s">
        <v>351</v>
      </c>
      <c r="J123" s="4" t="s">
        <v>352</v>
      </c>
      <c r="K123" s="4" t="s">
        <v>353</v>
      </c>
      <c r="L123" s="4" t="s">
        <v>888</v>
      </c>
      <c r="M123" s="4" t="s">
        <v>581</v>
      </c>
      <c r="N123" s="4" t="s">
        <v>356</v>
      </c>
      <c r="O123" s="4" t="s">
        <v>357</v>
      </c>
      <c r="P123" s="4" t="s">
        <v>582</v>
      </c>
      <c r="Q123" s="4" t="s">
        <v>359</v>
      </c>
      <c r="R123" s="4" t="s">
        <v>361</v>
      </c>
      <c r="S123" s="4" t="s">
        <v>362</v>
      </c>
      <c r="T123" s="4" t="s">
        <v>360</v>
      </c>
      <c r="U123" s="4" t="s">
        <v>363</v>
      </c>
      <c r="V123" s="4" t="s">
        <v>364</v>
      </c>
      <c r="W123" s="4" t="s">
        <v>365</v>
      </c>
      <c r="X123" s="4" t="s">
        <v>366</v>
      </c>
      <c r="Y123" s="4" t="s">
        <v>367</v>
      </c>
      <c r="Z123" s="4" t="s">
        <v>368</v>
      </c>
      <c r="AA123" s="4" t="s">
        <v>369</v>
      </c>
      <c r="AB123" s="4" t="s">
        <v>370</v>
      </c>
      <c r="AC123" s="4" t="s">
        <v>371</v>
      </c>
      <c r="AD123" s="4" t="s">
        <v>372</v>
      </c>
      <c r="AE123" s="4" t="s">
        <v>373</v>
      </c>
      <c r="AF123" s="4" t="s">
        <v>374</v>
      </c>
      <c r="AG123" s="4" t="s">
        <v>375</v>
      </c>
      <c r="AH123" s="4" t="s">
        <v>376</v>
      </c>
      <c r="AI123" s="4" t="s">
        <v>583</v>
      </c>
      <c r="AJ123" s="4" t="s">
        <v>584</v>
      </c>
      <c r="AK123" s="4" t="s">
        <v>380</v>
      </c>
      <c r="AL123" s="4" t="s">
        <v>381</v>
      </c>
      <c r="AM123" s="4" t="s">
        <v>379</v>
      </c>
      <c r="AN123" s="4" t="s">
        <v>382</v>
      </c>
      <c r="AO123" s="4" t="s">
        <v>383</v>
      </c>
      <c r="AP123" s="4" t="s">
        <v>889</v>
      </c>
      <c r="AQ123" s="4" t="s">
        <v>890</v>
      </c>
      <c r="AR123" s="4" t="s">
        <v>891</v>
      </c>
      <c r="AS123" s="4" t="s">
        <v>391</v>
      </c>
    </row>
    <row r="124" spans="1:45" x14ac:dyDescent="0.35">
      <c r="A124" t="s">
        <v>420</v>
      </c>
      <c r="B124" s="9">
        <v>0.30662140584620001</v>
      </c>
      <c r="C124" s="9">
        <v>0.33921671125239999</v>
      </c>
      <c r="D124" s="9">
        <v>0.27260840468559999</v>
      </c>
      <c r="E124" s="9">
        <v>0.42191611606059998</v>
      </c>
      <c r="F124" s="9">
        <v>0.36186618304189999</v>
      </c>
      <c r="G124" s="9">
        <v>0.35278212816659998</v>
      </c>
      <c r="H124" s="9">
        <v>0.3574847649117</v>
      </c>
      <c r="I124" s="9">
        <v>0.24659924402960001</v>
      </c>
      <c r="J124" s="9">
        <v>0.17627490498830001</v>
      </c>
      <c r="K124" s="9">
        <v>0.27114316273279998</v>
      </c>
      <c r="L124" s="9">
        <v>0.38100279630529998</v>
      </c>
      <c r="M124" s="9">
        <v>0.2906369398252</v>
      </c>
      <c r="N124" s="9">
        <v>0.30622439228289999</v>
      </c>
      <c r="O124" s="9">
        <v>0.27380444476260002</v>
      </c>
      <c r="P124" s="9">
        <v>0.3738102386287</v>
      </c>
      <c r="Q124" s="9">
        <v>0.22483995119069999</v>
      </c>
      <c r="R124" s="9">
        <v>0.271342814253</v>
      </c>
      <c r="S124" s="9">
        <v>0.27894837539930001</v>
      </c>
      <c r="T124" s="9">
        <v>0.33449632373970001</v>
      </c>
      <c r="U124" s="9">
        <v>0.2759661729813</v>
      </c>
      <c r="V124" s="9">
        <v>0.33233721458210003</v>
      </c>
      <c r="W124" s="9">
        <v>0.38474659988889998</v>
      </c>
      <c r="X124" s="9">
        <v>0.3269006697638</v>
      </c>
      <c r="Y124" s="9">
        <v>0.34789744646510001</v>
      </c>
      <c r="Z124" s="9">
        <v>0.24540502479429999</v>
      </c>
      <c r="AA124" s="9">
        <v>0.26697853083739997</v>
      </c>
      <c r="AB124" s="9">
        <v>0.2420091637971</v>
      </c>
      <c r="AC124" s="9">
        <v>0.31038311966429999</v>
      </c>
      <c r="AD124" s="9">
        <v>0.33652269461739998</v>
      </c>
      <c r="AI124" s="9">
        <v>0.28932782910600002</v>
      </c>
      <c r="AJ124" s="9">
        <v>0.33854293004859998</v>
      </c>
      <c r="AK124" s="9">
        <v>0.3090428654131</v>
      </c>
      <c r="AL124" s="9">
        <v>0.24155491632910001</v>
      </c>
      <c r="AM124" s="9">
        <v>0.41183954260139999</v>
      </c>
      <c r="AN124" s="9">
        <v>0.2932764150837</v>
      </c>
      <c r="AO124" s="9">
        <v>0.21463623722530001</v>
      </c>
      <c r="AP124" s="9">
        <v>0.3047225880835</v>
      </c>
      <c r="AQ124" s="9">
        <v>0.33019248613180002</v>
      </c>
      <c r="AR124" s="9">
        <v>0.30662140584620001</v>
      </c>
      <c r="AS124" s="9">
        <v>0.30662324909279998</v>
      </c>
    </row>
    <row r="125" spans="1:45" x14ac:dyDescent="0.35">
      <c r="A125" t="s">
        <v>421</v>
      </c>
      <c r="B125" s="9">
        <v>0.273706641167</v>
      </c>
      <c r="C125" s="9">
        <v>0.2437506136398</v>
      </c>
      <c r="D125" s="9">
        <v>0.3046120120611</v>
      </c>
      <c r="E125" s="9">
        <v>0.29825054645549998</v>
      </c>
      <c r="F125" s="9">
        <v>0.24613362813420001</v>
      </c>
      <c r="G125" s="9">
        <v>0.30328546785619998</v>
      </c>
      <c r="H125" s="9">
        <v>0.2736990832276</v>
      </c>
      <c r="I125" s="9">
        <v>0.35071695352690002</v>
      </c>
      <c r="J125" s="9">
        <v>0.29352689085810002</v>
      </c>
      <c r="K125" s="9">
        <v>0.18672332008949999</v>
      </c>
      <c r="L125" s="9">
        <v>0.2561486392008</v>
      </c>
      <c r="M125" s="9">
        <v>0.27682925494299998</v>
      </c>
      <c r="N125" s="9">
        <v>0.26865278858399999</v>
      </c>
      <c r="O125" s="9">
        <v>0.28763068959589999</v>
      </c>
      <c r="P125" s="9">
        <v>0.24850449629310001</v>
      </c>
      <c r="Q125" s="9">
        <v>0.34537215396650001</v>
      </c>
      <c r="R125" s="9">
        <v>0.36864661243460001</v>
      </c>
      <c r="S125" s="9">
        <v>0.2118132900794</v>
      </c>
      <c r="T125" s="9">
        <v>0.27406829773809999</v>
      </c>
      <c r="U125" s="9">
        <v>0.27330891205259999</v>
      </c>
      <c r="V125" s="9">
        <v>0.25819183919299998</v>
      </c>
      <c r="W125" s="9">
        <v>0.22011914847860001</v>
      </c>
      <c r="X125" s="9">
        <v>0.18129519000950001</v>
      </c>
      <c r="Y125" s="9">
        <v>0.2691899558202</v>
      </c>
      <c r="Z125" s="9">
        <v>0.31710828311919997</v>
      </c>
      <c r="AA125" s="9">
        <v>0.31465803881260002</v>
      </c>
      <c r="AB125" s="9">
        <v>0.3152052734004</v>
      </c>
      <c r="AC125" s="9">
        <v>0.3778481188092</v>
      </c>
      <c r="AD125" s="9">
        <v>0.2422742709099</v>
      </c>
      <c r="AI125" s="9">
        <v>0.28455799924050001</v>
      </c>
      <c r="AJ125" s="9">
        <v>0.26417401655869999</v>
      </c>
      <c r="AK125" s="9">
        <v>0.27435099664250001</v>
      </c>
      <c r="AL125" s="9">
        <v>0.33016470013420002</v>
      </c>
      <c r="AM125" s="9">
        <v>0.2383436223747</v>
      </c>
      <c r="AN125" s="9">
        <v>0.3126240042292</v>
      </c>
      <c r="AO125" s="9">
        <v>0.2130743858104</v>
      </c>
      <c r="AP125" s="9">
        <v>0.24774859176690001</v>
      </c>
      <c r="AQ125" s="9">
        <v>0.27993070172410001</v>
      </c>
      <c r="AR125" s="9">
        <v>0.273706641167</v>
      </c>
      <c r="AS125" s="9">
        <v>0.27353193955339999</v>
      </c>
    </row>
    <row r="126" spans="1:45" x14ac:dyDescent="0.35">
      <c r="A126" t="s">
        <v>422</v>
      </c>
      <c r="B126" s="9">
        <v>0.36653876744429997</v>
      </c>
      <c r="C126" s="9">
        <v>0.35583484149770001</v>
      </c>
      <c r="D126" s="9">
        <v>0.37806068128390002</v>
      </c>
      <c r="E126" s="10">
        <v>0.20902621621209999</v>
      </c>
      <c r="F126" s="9">
        <v>0.33731741709000002</v>
      </c>
      <c r="G126" s="9">
        <v>0.3313023247777</v>
      </c>
      <c r="H126" s="9">
        <v>0.33441621989629999</v>
      </c>
      <c r="I126" s="9">
        <v>0.37241615804509998</v>
      </c>
      <c r="J126" s="9">
        <v>0.45558421448679998</v>
      </c>
      <c r="K126" s="9">
        <v>0.45100405736429999</v>
      </c>
      <c r="L126" s="9">
        <v>0.33935309989369999</v>
      </c>
      <c r="M126" s="9">
        <v>0.36601440659649997</v>
      </c>
      <c r="N126" s="9">
        <v>0.38398139965130001</v>
      </c>
      <c r="O126" s="9">
        <v>0.36809077439659998</v>
      </c>
      <c r="P126" s="9">
        <v>0.34321390473109997</v>
      </c>
      <c r="Q126" s="9">
        <v>0.37676593962839999</v>
      </c>
      <c r="R126" s="9">
        <v>0.30944808254079997</v>
      </c>
      <c r="S126" s="9">
        <v>0.42954234614190001</v>
      </c>
      <c r="T126" s="9">
        <v>0.35206843449660002</v>
      </c>
      <c r="U126" s="9">
        <v>0.38245240808120001</v>
      </c>
      <c r="V126" s="9">
        <v>0.35858444968629999</v>
      </c>
      <c r="W126" s="9">
        <v>0.33960240326239999</v>
      </c>
      <c r="X126" s="9">
        <v>0.43133050988630001</v>
      </c>
      <c r="Y126" s="9">
        <v>0.36007828729629998</v>
      </c>
      <c r="Z126" s="9">
        <v>0.40709107426300001</v>
      </c>
      <c r="AA126" s="9">
        <v>0.36183456384059998</v>
      </c>
      <c r="AB126" s="9">
        <v>0.38055754076460002</v>
      </c>
      <c r="AC126" s="9">
        <v>0.27332168689300002</v>
      </c>
      <c r="AD126" s="9">
        <v>0.36747462254379998</v>
      </c>
      <c r="AI126" s="9">
        <v>0.36088656868930002</v>
      </c>
      <c r="AJ126" s="9">
        <v>0.34739236969229997</v>
      </c>
      <c r="AK126" s="9">
        <v>0.3891209510518</v>
      </c>
      <c r="AL126" s="9">
        <v>0.37454576790409999</v>
      </c>
      <c r="AM126" s="9">
        <v>0.27030121724119999</v>
      </c>
      <c r="AN126" s="9">
        <v>0.39409958068709999</v>
      </c>
      <c r="AO126" s="9">
        <v>0.29229119223369998</v>
      </c>
      <c r="AP126" s="9">
        <v>0.3984239441636</v>
      </c>
      <c r="AQ126" s="9">
        <v>0.3454905913288</v>
      </c>
      <c r="AR126" s="9">
        <v>0.36653876744429997</v>
      </c>
      <c r="AS126" s="9">
        <v>0.36671061818939998</v>
      </c>
    </row>
    <row r="127" spans="1:45" x14ac:dyDescent="0.35">
      <c r="A127" t="s">
        <v>376</v>
      </c>
      <c r="B127" s="9">
        <v>5.3133185542570002E-2</v>
      </c>
      <c r="C127" s="9">
        <v>6.119783361015E-2</v>
      </c>
      <c r="D127" s="9">
        <v>4.4718901969449998E-2</v>
      </c>
      <c r="E127" s="9">
        <v>7.0807121271760004E-2</v>
      </c>
      <c r="F127" s="9">
        <v>5.4682771733820003E-2</v>
      </c>
      <c r="G127" s="9">
        <v>1.263007919955E-2</v>
      </c>
      <c r="H127" s="9">
        <v>3.4399931964370002E-2</v>
      </c>
      <c r="I127" s="9">
        <v>3.0267644398409999E-2</v>
      </c>
      <c r="J127" s="9">
        <v>7.4613989666729996E-2</v>
      </c>
      <c r="K127" s="9">
        <v>9.1129459813399996E-2</v>
      </c>
      <c r="L127" s="9">
        <v>2.3495464600189999E-2</v>
      </c>
      <c r="M127" s="9">
        <v>6.6519398635280003E-2</v>
      </c>
      <c r="N127" s="9">
        <v>4.114141948175E-2</v>
      </c>
      <c r="O127" s="9">
        <v>7.0474091244909998E-2</v>
      </c>
      <c r="P127" s="9">
        <v>3.4471360347100001E-2</v>
      </c>
      <c r="Q127" s="9">
        <v>5.3021955214460001E-2</v>
      </c>
      <c r="R127" s="9">
        <v>5.0562490771559998E-2</v>
      </c>
      <c r="S127" s="9">
        <v>7.9695988379329993E-2</v>
      </c>
      <c r="T127" s="9">
        <v>3.9366944025559999E-2</v>
      </c>
      <c r="U127" s="9">
        <v>6.8272506884840004E-2</v>
      </c>
      <c r="V127" s="9">
        <v>5.0886496538569997E-2</v>
      </c>
      <c r="W127" s="9">
        <v>5.5531848370090002E-2</v>
      </c>
      <c r="X127" s="9">
        <v>6.0473630340370003E-2</v>
      </c>
      <c r="Y127" s="9">
        <v>2.283431041845E-2</v>
      </c>
      <c r="Z127" s="9">
        <v>3.0395617823530001E-2</v>
      </c>
      <c r="AA127" s="9">
        <v>5.6528866509399998E-2</v>
      </c>
      <c r="AB127" s="9">
        <v>6.2228022037889998E-2</v>
      </c>
      <c r="AC127" s="9">
        <v>3.8447074633480002E-2</v>
      </c>
      <c r="AD127" s="9">
        <v>5.3728411928879997E-2</v>
      </c>
      <c r="AI127" s="9">
        <v>6.5227602964170003E-2</v>
      </c>
      <c r="AJ127" s="9">
        <v>4.9890683700520001E-2</v>
      </c>
      <c r="AK127" s="9">
        <v>2.7485186892539998E-2</v>
      </c>
      <c r="AL127" s="9">
        <v>5.3734615632630003E-2</v>
      </c>
      <c r="AM127" s="9">
        <v>7.9515617782800002E-2</v>
      </c>
      <c r="AN127" s="9">
        <v>0</v>
      </c>
      <c r="AO127" s="9">
        <v>0.27999818473060001</v>
      </c>
      <c r="AP127" s="9">
        <v>4.910487598596E-2</v>
      </c>
      <c r="AQ127" s="9">
        <v>4.4386220815320003E-2</v>
      </c>
      <c r="AR127" s="9">
        <v>5.3133185542570002E-2</v>
      </c>
      <c r="AS127" s="9">
        <v>5.3134193164309999E-2</v>
      </c>
    </row>
    <row r="128" spans="1:45" x14ac:dyDescent="0.35">
      <c r="A128" t="s">
        <v>391</v>
      </c>
      <c r="B128" s="9">
        <v>1</v>
      </c>
      <c r="C128" s="9">
        <v>1</v>
      </c>
      <c r="D128" s="9">
        <v>1</v>
      </c>
      <c r="E128" s="9">
        <v>1</v>
      </c>
      <c r="F128" s="9">
        <v>1</v>
      </c>
      <c r="G128" s="9">
        <v>1</v>
      </c>
      <c r="H128" s="9">
        <v>1</v>
      </c>
      <c r="I128" s="9">
        <v>1</v>
      </c>
      <c r="J128" s="9">
        <v>1</v>
      </c>
      <c r="K128" s="9">
        <v>1</v>
      </c>
      <c r="L128" s="9">
        <v>1</v>
      </c>
      <c r="M128" s="9">
        <v>1</v>
      </c>
      <c r="N128" s="9">
        <v>1</v>
      </c>
      <c r="O128" s="9">
        <v>1</v>
      </c>
      <c r="P128" s="9">
        <v>1</v>
      </c>
      <c r="Q128" s="9">
        <v>1</v>
      </c>
      <c r="R128" s="9">
        <v>1</v>
      </c>
      <c r="S128" s="9">
        <v>1</v>
      </c>
      <c r="T128" s="9">
        <v>1</v>
      </c>
      <c r="U128" s="9">
        <v>1</v>
      </c>
      <c r="V128" s="9">
        <v>1</v>
      </c>
      <c r="W128" s="9">
        <v>1</v>
      </c>
      <c r="X128" s="9">
        <v>1</v>
      </c>
      <c r="Y128" s="9">
        <v>1</v>
      </c>
      <c r="Z128" s="9">
        <v>1</v>
      </c>
      <c r="AA128" s="9">
        <v>1</v>
      </c>
      <c r="AB128" s="9">
        <v>1</v>
      </c>
      <c r="AC128" s="9">
        <v>1</v>
      </c>
      <c r="AD128" s="9">
        <v>1</v>
      </c>
      <c r="AI128" s="9">
        <v>1</v>
      </c>
      <c r="AJ128" s="9">
        <v>1</v>
      </c>
      <c r="AK128" s="9">
        <v>1</v>
      </c>
      <c r="AL128" s="9">
        <v>1</v>
      </c>
      <c r="AM128" s="9">
        <v>1</v>
      </c>
      <c r="AN128" s="9">
        <v>1</v>
      </c>
      <c r="AO128" s="9">
        <v>1</v>
      </c>
      <c r="AP128" s="9">
        <v>1</v>
      </c>
      <c r="AQ128" s="9">
        <v>1</v>
      </c>
      <c r="AR128" s="9">
        <v>1</v>
      </c>
      <c r="AS128" s="9">
        <v>1</v>
      </c>
    </row>
    <row r="129" spans="1:45" x14ac:dyDescent="0.35">
      <c r="A129" t="s">
        <v>341</v>
      </c>
      <c r="B129" s="6">
        <v>933</v>
      </c>
      <c r="C129" s="6">
        <v>449</v>
      </c>
      <c r="D129" s="6">
        <v>478</v>
      </c>
      <c r="E129" s="6">
        <v>149</v>
      </c>
      <c r="F129" s="6">
        <v>143</v>
      </c>
      <c r="G129" s="6">
        <v>213</v>
      </c>
      <c r="H129" s="6">
        <v>356</v>
      </c>
      <c r="I129" s="6">
        <v>139</v>
      </c>
      <c r="J129" s="6">
        <v>100</v>
      </c>
      <c r="K129" s="6">
        <v>189</v>
      </c>
      <c r="L129" s="6">
        <v>161</v>
      </c>
      <c r="M129" s="6">
        <v>282</v>
      </c>
      <c r="N129" s="6">
        <v>250</v>
      </c>
      <c r="O129" s="6">
        <v>240</v>
      </c>
      <c r="P129" s="6">
        <v>308</v>
      </c>
      <c r="Q129" s="6">
        <v>157</v>
      </c>
      <c r="R129" s="6">
        <v>190</v>
      </c>
      <c r="S129" s="6">
        <v>278</v>
      </c>
      <c r="T129" s="6">
        <v>465</v>
      </c>
      <c r="U129" s="6">
        <v>468</v>
      </c>
      <c r="V129" s="6">
        <v>120</v>
      </c>
      <c r="W129" s="6">
        <v>72</v>
      </c>
      <c r="X129" s="6">
        <v>59</v>
      </c>
      <c r="Y129" s="6">
        <v>163</v>
      </c>
      <c r="Z129" s="6">
        <v>113</v>
      </c>
      <c r="AA129" s="6">
        <v>222</v>
      </c>
      <c r="AB129" s="6">
        <v>68</v>
      </c>
      <c r="AC129" s="6">
        <v>111</v>
      </c>
      <c r="AD129" s="6">
        <v>162</v>
      </c>
      <c r="AE129" s="6">
        <v>0</v>
      </c>
      <c r="AF129" s="6">
        <v>0</v>
      </c>
      <c r="AG129" s="6">
        <v>0</v>
      </c>
      <c r="AH129" s="6">
        <v>0</v>
      </c>
      <c r="AI129" s="6">
        <v>255</v>
      </c>
      <c r="AJ129" s="6">
        <v>359</v>
      </c>
      <c r="AK129" s="6">
        <v>268</v>
      </c>
      <c r="AL129" s="6">
        <v>137</v>
      </c>
      <c r="AM129" s="6">
        <v>91</v>
      </c>
      <c r="AN129" s="6">
        <v>24</v>
      </c>
      <c r="AO129" s="6">
        <v>19</v>
      </c>
      <c r="AP129" s="6">
        <v>560</v>
      </c>
      <c r="AQ129" s="6">
        <v>209</v>
      </c>
      <c r="AR129" s="6">
        <v>933</v>
      </c>
      <c r="AS129" s="6">
        <v>927</v>
      </c>
    </row>
    <row r="130" spans="1:45" x14ac:dyDescent="0.35">
      <c r="A130" t="s">
        <v>895</v>
      </c>
    </row>
    <row r="131" spans="1:45" x14ac:dyDescent="0.35">
      <c r="A131" t="s">
        <v>343</v>
      </c>
    </row>
    <row r="135" spans="1:45" x14ac:dyDescent="0.35">
      <c r="A135" s="3" t="s">
        <v>337</v>
      </c>
    </row>
    <row r="136" spans="1:45" x14ac:dyDescent="0.35">
      <c r="A136" t="s">
        <v>195</v>
      </c>
    </row>
    <row r="137" spans="1:45" ht="130.5" x14ac:dyDescent="0.35">
      <c r="A137" s="4" t="s">
        <v>393</v>
      </c>
      <c r="B137" s="4" t="s">
        <v>344</v>
      </c>
      <c r="C137" s="4" t="s">
        <v>345</v>
      </c>
      <c r="D137" s="4" t="s">
        <v>346</v>
      </c>
      <c r="E137" s="4" t="s">
        <v>579</v>
      </c>
      <c r="F137" s="4" t="s">
        <v>348</v>
      </c>
      <c r="G137" s="4" t="s">
        <v>349</v>
      </c>
      <c r="H137" s="4" t="s">
        <v>350</v>
      </c>
      <c r="I137" s="4" t="s">
        <v>351</v>
      </c>
      <c r="J137" s="4" t="s">
        <v>352</v>
      </c>
      <c r="K137" s="4" t="s">
        <v>353</v>
      </c>
      <c r="L137" s="4" t="s">
        <v>888</v>
      </c>
      <c r="M137" s="4" t="s">
        <v>581</v>
      </c>
      <c r="N137" s="4" t="s">
        <v>356</v>
      </c>
      <c r="O137" s="4" t="s">
        <v>357</v>
      </c>
      <c r="P137" s="4" t="s">
        <v>582</v>
      </c>
      <c r="Q137" s="4" t="s">
        <v>359</v>
      </c>
      <c r="R137" s="4" t="s">
        <v>361</v>
      </c>
      <c r="S137" s="4" t="s">
        <v>362</v>
      </c>
      <c r="T137" s="4" t="s">
        <v>360</v>
      </c>
      <c r="U137" s="4" t="s">
        <v>363</v>
      </c>
      <c r="V137" s="4" t="s">
        <v>364</v>
      </c>
      <c r="W137" s="4" t="s">
        <v>365</v>
      </c>
      <c r="X137" s="4" t="s">
        <v>366</v>
      </c>
      <c r="Y137" s="4" t="s">
        <v>367</v>
      </c>
      <c r="Z137" s="4" t="s">
        <v>368</v>
      </c>
      <c r="AA137" s="4" t="s">
        <v>369</v>
      </c>
      <c r="AB137" s="4" t="s">
        <v>370</v>
      </c>
      <c r="AC137" s="4" t="s">
        <v>371</v>
      </c>
      <c r="AD137" s="4" t="s">
        <v>372</v>
      </c>
      <c r="AE137" s="4" t="s">
        <v>373</v>
      </c>
      <c r="AF137" s="4" t="s">
        <v>374</v>
      </c>
      <c r="AG137" s="4" t="s">
        <v>375</v>
      </c>
      <c r="AH137" s="4" t="s">
        <v>376</v>
      </c>
      <c r="AI137" s="4" t="s">
        <v>583</v>
      </c>
      <c r="AJ137" s="4" t="s">
        <v>584</v>
      </c>
      <c r="AK137" s="4" t="s">
        <v>380</v>
      </c>
      <c r="AL137" s="4" t="s">
        <v>381</v>
      </c>
      <c r="AM137" s="4" t="s">
        <v>379</v>
      </c>
      <c r="AN137" s="4" t="s">
        <v>382</v>
      </c>
      <c r="AO137" s="4" t="s">
        <v>383</v>
      </c>
      <c r="AP137" s="4" t="s">
        <v>889</v>
      </c>
      <c r="AQ137" s="4" t="s">
        <v>890</v>
      </c>
      <c r="AR137" s="4" t="s">
        <v>891</v>
      </c>
      <c r="AS137" s="4" t="s">
        <v>391</v>
      </c>
    </row>
    <row r="138" spans="1:45" x14ac:dyDescent="0.35">
      <c r="A138" t="s">
        <v>420</v>
      </c>
      <c r="B138" s="9">
        <v>0.2739651316508</v>
      </c>
      <c r="C138" s="9">
        <v>0.3141908960366</v>
      </c>
      <c r="D138" s="9">
        <v>0.23169164430040001</v>
      </c>
      <c r="E138" s="9">
        <v>0.335325355125</v>
      </c>
      <c r="F138" s="9">
        <v>0.3201783489167</v>
      </c>
      <c r="G138" s="9">
        <v>0.33412840547639999</v>
      </c>
      <c r="H138" s="9">
        <v>0.32690673525590003</v>
      </c>
      <c r="I138" s="9">
        <v>0.21438450579089999</v>
      </c>
      <c r="J138" s="9">
        <v>0.16377009731229999</v>
      </c>
      <c r="K138" s="9">
        <v>0.24687103734019999</v>
      </c>
      <c r="L138" s="9">
        <v>0.27026792543959999</v>
      </c>
      <c r="M138" s="9">
        <v>0.29534293185089999</v>
      </c>
      <c r="N138" s="9">
        <v>0.27260716873039997</v>
      </c>
      <c r="O138" s="9">
        <v>0.25221244092279999</v>
      </c>
      <c r="P138" s="11">
        <v>0.33893793434750003</v>
      </c>
      <c r="Q138" s="9">
        <v>0.25639494806200003</v>
      </c>
      <c r="R138" s="9">
        <v>0.22490898795770001</v>
      </c>
      <c r="S138" s="9">
        <v>0.22747356220660001</v>
      </c>
      <c r="T138" s="9">
        <v>0.31715447676460001</v>
      </c>
      <c r="U138" s="9">
        <v>0.22646797177360001</v>
      </c>
      <c r="V138" s="9">
        <v>0.25936250525889998</v>
      </c>
      <c r="W138" s="9">
        <v>0.30836968931910003</v>
      </c>
      <c r="X138" s="9">
        <v>0.34187512165540002</v>
      </c>
      <c r="Y138" s="9">
        <v>0.32890114781270002</v>
      </c>
      <c r="Z138" s="9">
        <v>0.25754352641209999</v>
      </c>
      <c r="AA138" s="9">
        <v>0.2203879119645</v>
      </c>
      <c r="AB138" s="9">
        <v>0.32639257746799999</v>
      </c>
      <c r="AC138" s="9">
        <v>0.24225357638450001</v>
      </c>
      <c r="AD138" s="9">
        <v>0.35252667283630001</v>
      </c>
      <c r="AI138" s="9">
        <v>0.22279407759149999</v>
      </c>
      <c r="AJ138" s="11">
        <v>0.37589614327710003</v>
      </c>
      <c r="AK138" s="9">
        <v>0.21218235176719999</v>
      </c>
      <c r="AL138" s="9">
        <v>0.21953325484540001</v>
      </c>
      <c r="AM138" s="9">
        <v>0.271948516626</v>
      </c>
      <c r="AN138" s="9">
        <v>0.2730280277123</v>
      </c>
      <c r="AO138" s="9">
        <v>0.27008892074700003</v>
      </c>
      <c r="AP138" s="9">
        <v>0.28259362832279999</v>
      </c>
      <c r="AQ138" s="9">
        <v>0.3005124757632</v>
      </c>
      <c r="AR138" s="9">
        <v>0.2739651316508</v>
      </c>
      <c r="AS138" s="9">
        <v>0.27382151302340002</v>
      </c>
    </row>
    <row r="139" spans="1:45" x14ac:dyDescent="0.35">
      <c r="A139" t="s">
        <v>421</v>
      </c>
      <c r="B139" s="9">
        <v>0.29589937365770003</v>
      </c>
      <c r="C139" s="10">
        <v>0.24418137140269999</v>
      </c>
      <c r="D139" s="11">
        <v>0.35029036770970001</v>
      </c>
      <c r="E139" s="9">
        <v>0.30055270080579999</v>
      </c>
      <c r="F139" s="9">
        <v>0.29960647393180001</v>
      </c>
      <c r="G139" s="9">
        <v>0.3427306564575</v>
      </c>
      <c r="H139" s="9">
        <v>0.32040611437450001</v>
      </c>
      <c r="I139" s="9">
        <v>0.34292478871080001</v>
      </c>
      <c r="J139" s="9">
        <v>0.31051783703300001</v>
      </c>
      <c r="K139" s="10">
        <v>0.19365798540359999</v>
      </c>
      <c r="L139" s="9">
        <v>0.30779809543969999</v>
      </c>
      <c r="M139" s="9">
        <v>0.30549287024729999</v>
      </c>
      <c r="N139" s="9">
        <v>0.27411344474990001</v>
      </c>
      <c r="O139" s="9">
        <v>0.29875105370330002</v>
      </c>
      <c r="P139" s="9">
        <v>0.29514994614579998</v>
      </c>
      <c r="Q139" s="9">
        <v>0.36409858163640002</v>
      </c>
      <c r="R139" s="9">
        <v>0.33936552178329998</v>
      </c>
      <c r="S139" s="9">
        <v>0.2362999548469</v>
      </c>
      <c r="T139" s="9">
        <v>0.31334579468719997</v>
      </c>
      <c r="U139" s="9">
        <v>0.27671280236930001</v>
      </c>
      <c r="V139" s="9">
        <v>0.33724396981490001</v>
      </c>
      <c r="W139" s="9">
        <v>0.37031475258079999</v>
      </c>
      <c r="X139" s="9">
        <v>0.1552352510676</v>
      </c>
      <c r="Y139" s="9">
        <v>0.30586620308349999</v>
      </c>
      <c r="Z139" s="9">
        <v>0.38227570952340001</v>
      </c>
      <c r="AA139" s="9">
        <v>0.29731653615409998</v>
      </c>
      <c r="AB139" s="9">
        <v>0.33156541127689998</v>
      </c>
      <c r="AC139" s="9">
        <v>0.3698976732166</v>
      </c>
      <c r="AD139" s="9">
        <v>0.26800747650119999</v>
      </c>
      <c r="AI139" s="9">
        <v>0.35357841619390001</v>
      </c>
      <c r="AJ139" s="9">
        <v>0.25364788587300002</v>
      </c>
      <c r="AK139" s="9">
        <v>0.32205146946559998</v>
      </c>
      <c r="AL139" s="9">
        <v>0.35914592963160002</v>
      </c>
      <c r="AM139" s="9">
        <v>0.32685833960040001</v>
      </c>
      <c r="AN139" s="9">
        <v>0.25412990486460002</v>
      </c>
      <c r="AO139" s="9">
        <v>0.23313290914849999</v>
      </c>
      <c r="AP139" s="9">
        <v>0.28141614134729998</v>
      </c>
      <c r="AQ139" s="9">
        <v>0.2916780684293</v>
      </c>
      <c r="AR139" s="9">
        <v>0.29589937365770003</v>
      </c>
      <c r="AS139" s="9">
        <v>0.29610371764120003</v>
      </c>
    </row>
    <row r="140" spans="1:45" x14ac:dyDescent="0.35">
      <c r="A140" t="s">
        <v>422</v>
      </c>
      <c r="B140" s="9">
        <v>0.28136267775730001</v>
      </c>
      <c r="C140" s="9">
        <v>0.30444524934200001</v>
      </c>
      <c r="D140" s="9">
        <v>0.25693969676439998</v>
      </c>
      <c r="E140" s="9">
        <v>0.2544291418645</v>
      </c>
      <c r="F140" s="9">
        <v>0.28377705873449999</v>
      </c>
      <c r="G140" s="9">
        <v>0.20605356664839999</v>
      </c>
      <c r="H140" s="9">
        <v>0.2462894915586</v>
      </c>
      <c r="I140" s="9">
        <v>0.29373499839810002</v>
      </c>
      <c r="J140" s="9">
        <v>0.33199189749180003</v>
      </c>
      <c r="K140" s="9">
        <v>0.32864697619630001</v>
      </c>
      <c r="L140" s="9">
        <v>0.28319777529279999</v>
      </c>
      <c r="M140" s="9">
        <v>0.26026967847869997</v>
      </c>
      <c r="N140" s="9">
        <v>0.32249182373329999</v>
      </c>
      <c r="O140" s="9">
        <v>0.26242086334730003</v>
      </c>
      <c r="P140" s="9">
        <v>0.27927951631219999</v>
      </c>
      <c r="Q140" s="9">
        <v>0.2482504959406</v>
      </c>
      <c r="R140" s="9">
        <v>0.26155116727920003</v>
      </c>
      <c r="S140" s="9">
        <v>0.31272459135519998</v>
      </c>
      <c r="T140" s="9">
        <v>0.27109082119080002</v>
      </c>
      <c r="U140" s="9">
        <v>0.29265907533610003</v>
      </c>
      <c r="V140" s="9">
        <v>0.2158129108671</v>
      </c>
      <c r="W140" s="9">
        <v>0.22961184817630001</v>
      </c>
      <c r="X140" s="9">
        <v>0.3210599700242</v>
      </c>
      <c r="Y140" s="9">
        <v>0.26819523010919999</v>
      </c>
      <c r="Z140" s="9">
        <v>0.22716730824690001</v>
      </c>
      <c r="AA140" s="9">
        <v>0.28836213709160002</v>
      </c>
      <c r="AB140" s="9">
        <v>0.26090350343250002</v>
      </c>
      <c r="AC140" s="9">
        <v>0.26897725452749999</v>
      </c>
      <c r="AD140" s="9">
        <v>0.25099496794229997</v>
      </c>
      <c r="AI140" s="9">
        <v>0.29115787741580001</v>
      </c>
      <c r="AJ140" s="9">
        <v>0.2663042611316</v>
      </c>
      <c r="AK140" s="9">
        <v>0.28632463483409998</v>
      </c>
      <c r="AL140" s="9">
        <v>0.24926877830700001</v>
      </c>
      <c r="AM140" s="9">
        <v>0.25822099299599999</v>
      </c>
      <c r="AN140" s="9">
        <v>0.2449678990644</v>
      </c>
      <c r="AO140" s="9">
        <v>0.2119594220396</v>
      </c>
      <c r="AP140" s="9">
        <v>0.30542073587730001</v>
      </c>
      <c r="AQ140" s="9">
        <v>0.26466522512349999</v>
      </c>
      <c r="AR140" s="9">
        <v>0.28136267775730001</v>
      </c>
      <c r="AS140" s="9">
        <v>0.28119934338649999</v>
      </c>
    </row>
    <row r="141" spans="1:45" x14ac:dyDescent="0.35">
      <c r="A141" t="s">
        <v>376</v>
      </c>
      <c r="B141" s="9">
        <v>0.1487728169343</v>
      </c>
      <c r="C141" s="9">
        <v>0.1371824832188</v>
      </c>
      <c r="D141" s="9">
        <v>0.16107829122539999</v>
      </c>
      <c r="E141" s="9">
        <v>0.1096928022047</v>
      </c>
      <c r="F141" s="9">
        <v>9.6438118416929994E-2</v>
      </c>
      <c r="G141" s="9">
        <v>0.1170873714177</v>
      </c>
      <c r="H141" s="9">
        <v>0.106397658811</v>
      </c>
      <c r="I141" s="9">
        <v>0.14895570710020001</v>
      </c>
      <c r="J141" s="9">
        <v>0.193720168163</v>
      </c>
      <c r="K141" s="11">
        <v>0.23082400106000001</v>
      </c>
      <c r="L141" s="9">
        <v>0.1387362038279</v>
      </c>
      <c r="M141" s="9">
        <v>0.13889451942309999</v>
      </c>
      <c r="N141" s="9">
        <v>0.1307875627864</v>
      </c>
      <c r="O141" s="9">
        <v>0.1866156420267</v>
      </c>
      <c r="P141" s="10">
        <v>8.6632603194509994E-2</v>
      </c>
      <c r="Q141" s="9">
        <v>0.1312559743609</v>
      </c>
      <c r="R141" s="9">
        <v>0.17417432297970001</v>
      </c>
      <c r="S141" s="11">
        <v>0.22350189159139999</v>
      </c>
      <c r="T141" s="10">
        <v>9.8408907357380004E-2</v>
      </c>
      <c r="U141" s="11">
        <v>0.20416015052100001</v>
      </c>
      <c r="V141" s="9">
        <v>0.18758061405910001</v>
      </c>
      <c r="W141" s="9">
        <v>9.1703709923859997E-2</v>
      </c>
      <c r="X141" s="9">
        <v>0.18182965725280001</v>
      </c>
      <c r="Y141" s="9">
        <v>9.7037418994549998E-2</v>
      </c>
      <c r="Z141" s="9">
        <v>0.13301345581759999</v>
      </c>
      <c r="AA141" s="9">
        <v>0.1939334147898</v>
      </c>
      <c r="AB141" s="9">
        <v>8.1138507822619998E-2</v>
      </c>
      <c r="AC141" s="9">
        <v>0.1188714958715</v>
      </c>
      <c r="AD141" s="9">
        <v>0.12847088272019999</v>
      </c>
      <c r="AI141" s="9">
        <v>0.1324696287987</v>
      </c>
      <c r="AJ141" s="9">
        <v>0.1041517097183</v>
      </c>
      <c r="AK141" s="9">
        <v>0.1794415439332</v>
      </c>
      <c r="AL141" s="9">
        <v>0.17205203721609999</v>
      </c>
      <c r="AM141" s="9">
        <v>0.1429721507776</v>
      </c>
      <c r="AN141" s="9">
        <v>0.2278741683587</v>
      </c>
      <c r="AO141" s="9">
        <v>0.28481874806480001</v>
      </c>
      <c r="AP141" s="9">
        <v>0.1305694944527</v>
      </c>
      <c r="AQ141" s="9">
        <v>0.14314423068410001</v>
      </c>
      <c r="AR141" s="9">
        <v>0.1487728169343</v>
      </c>
      <c r="AS141" s="9">
        <v>0.14887542594889999</v>
      </c>
    </row>
    <row r="142" spans="1:45" x14ac:dyDescent="0.35">
      <c r="A142" t="s">
        <v>391</v>
      </c>
      <c r="B142" s="9">
        <v>1</v>
      </c>
      <c r="C142" s="9">
        <v>1</v>
      </c>
      <c r="D142" s="9">
        <v>1</v>
      </c>
      <c r="E142" s="9">
        <v>1</v>
      </c>
      <c r="F142" s="9">
        <v>1</v>
      </c>
      <c r="G142" s="9">
        <v>1</v>
      </c>
      <c r="H142" s="9">
        <v>1</v>
      </c>
      <c r="I142" s="9">
        <v>1</v>
      </c>
      <c r="J142" s="9">
        <v>1</v>
      </c>
      <c r="K142" s="9">
        <v>1</v>
      </c>
      <c r="L142" s="9">
        <v>1</v>
      </c>
      <c r="M142" s="9">
        <v>1</v>
      </c>
      <c r="N142" s="9">
        <v>1</v>
      </c>
      <c r="O142" s="9">
        <v>1</v>
      </c>
      <c r="P142" s="9">
        <v>1</v>
      </c>
      <c r="Q142" s="9">
        <v>1</v>
      </c>
      <c r="R142" s="9">
        <v>1</v>
      </c>
      <c r="S142" s="9">
        <v>1</v>
      </c>
      <c r="T142" s="9">
        <v>1</v>
      </c>
      <c r="U142" s="9">
        <v>1</v>
      </c>
      <c r="V142" s="9">
        <v>1</v>
      </c>
      <c r="W142" s="9">
        <v>1</v>
      </c>
      <c r="X142" s="9">
        <v>1</v>
      </c>
      <c r="Y142" s="9">
        <v>1</v>
      </c>
      <c r="Z142" s="9">
        <v>1</v>
      </c>
      <c r="AA142" s="9">
        <v>1</v>
      </c>
      <c r="AB142" s="9">
        <v>1</v>
      </c>
      <c r="AC142" s="9">
        <v>1</v>
      </c>
      <c r="AD142" s="9">
        <v>1</v>
      </c>
      <c r="AI142" s="9">
        <v>1</v>
      </c>
      <c r="AJ142" s="9">
        <v>1</v>
      </c>
      <c r="AK142" s="9">
        <v>1</v>
      </c>
      <c r="AL142" s="9">
        <v>1</v>
      </c>
      <c r="AM142" s="9">
        <v>1</v>
      </c>
      <c r="AN142" s="9">
        <v>1</v>
      </c>
      <c r="AO142" s="9">
        <v>1</v>
      </c>
      <c r="AP142" s="9">
        <v>1</v>
      </c>
      <c r="AQ142" s="9">
        <v>1</v>
      </c>
      <c r="AR142" s="9">
        <v>1</v>
      </c>
      <c r="AS142" s="9">
        <v>1</v>
      </c>
    </row>
    <row r="143" spans="1:45" x14ac:dyDescent="0.35">
      <c r="A143" t="s">
        <v>341</v>
      </c>
      <c r="B143" s="6">
        <v>933</v>
      </c>
      <c r="C143" s="6">
        <v>449</v>
      </c>
      <c r="D143" s="6">
        <v>478</v>
      </c>
      <c r="E143" s="6">
        <v>149</v>
      </c>
      <c r="F143" s="6">
        <v>143</v>
      </c>
      <c r="G143" s="6">
        <v>213</v>
      </c>
      <c r="H143" s="6">
        <v>356</v>
      </c>
      <c r="I143" s="6">
        <v>139</v>
      </c>
      <c r="J143" s="6">
        <v>100</v>
      </c>
      <c r="K143" s="6">
        <v>189</v>
      </c>
      <c r="L143" s="6">
        <v>161</v>
      </c>
      <c r="M143" s="6">
        <v>282</v>
      </c>
      <c r="N143" s="6">
        <v>250</v>
      </c>
      <c r="O143" s="6">
        <v>240</v>
      </c>
      <c r="P143" s="6">
        <v>308</v>
      </c>
      <c r="Q143" s="6">
        <v>157</v>
      </c>
      <c r="R143" s="6">
        <v>190</v>
      </c>
      <c r="S143" s="6">
        <v>278</v>
      </c>
      <c r="T143" s="6">
        <v>465</v>
      </c>
      <c r="U143" s="6">
        <v>468</v>
      </c>
      <c r="V143" s="6">
        <v>120</v>
      </c>
      <c r="W143" s="6">
        <v>72</v>
      </c>
      <c r="X143" s="6">
        <v>59</v>
      </c>
      <c r="Y143" s="6">
        <v>163</v>
      </c>
      <c r="Z143" s="6">
        <v>113</v>
      </c>
      <c r="AA143" s="6">
        <v>222</v>
      </c>
      <c r="AB143" s="6">
        <v>68</v>
      </c>
      <c r="AC143" s="6">
        <v>111</v>
      </c>
      <c r="AD143" s="6">
        <v>162</v>
      </c>
      <c r="AE143" s="6">
        <v>0</v>
      </c>
      <c r="AF143" s="6">
        <v>0</v>
      </c>
      <c r="AG143" s="6">
        <v>0</v>
      </c>
      <c r="AH143" s="6">
        <v>0</v>
      </c>
      <c r="AI143" s="6">
        <v>255</v>
      </c>
      <c r="AJ143" s="6">
        <v>359</v>
      </c>
      <c r="AK143" s="6">
        <v>268</v>
      </c>
      <c r="AL143" s="6">
        <v>137</v>
      </c>
      <c r="AM143" s="6">
        <v>91</v>
      </c>
      <c r="AN143" s="6">
        <v>24</v>
      </c>
      <c r="AO143" s="6">
        <v>19</v>
      </c>
      <c r="AP143" s="6">
        <v>560</v>
      </c>
      <c r="AQ143" s="6">
        <v>209</v>
      </c>
      <c r="AR143" s="6">
        <v>933</v>
      </c>
      <c r="AS143" s="6">
        <v>927</v>
      </c>
    </row>
    <row r="144" spans="1:45" x14ac:dyDescent="0.35">
      <c r="A144" t="s">
        <v>895</v>
      </c>
    </row>
    <row r="145" spans="1:2" x14ac:dyDescent="0.35">
      <c r="A145" t="s">
        <v>343</v>
      </c>
    </row>
    <row r="149" spans="1:2" x14ac:dyDescent="0.35">
      <c r="A149" s="3" t="s">
        <v>337</v>
      </c>
    </row>
    <row r="150" spans="1:2" x14ac:dyDescent="0.35">
      <c r="A150" t="s">
        <v>24</v>
      </c>
    </row>
    <row r="151" spans="1:2" x14ac:dyDescent="0.35">
      <c r="A151" s="4" t="s">
        <v>393</v>
      </c>
      <c r="B151" s="4" t="s">
        <v>426</v>
      </c>
    </row>
    <row r="152" spans="1:2" x14ac:dyDescent="0.35">
      <c r="A152" t="s">
        <v>427</v>
      </c>
      <c r="B152" s="9">
        <v>0.13864494972739999</v>
      </c>
    </row>
    <row r="153" spans="1:2" x14ac:dyDescent="0.35">
      <c r="A153" t="s">
        <v>428</v>
      </c>
      <c r="B153" s="9">
        <v>0.26802507295569999</v>
      </c>
    </row>
    <row r="154" spans="1:2" x14ac:dyDescent="0.35">
      <c r="A154" t="s">
        <v>429</v>
      </c>
      <c r="B154" s="9">
        <v>0.18281118127509999</v>
      </c>
    </row>
    <row r="155" spans="1:2" x14ac:dyDescent="0.35">
      <c r="A155" t="s">
        <v>430</v>
      </c>
      <c r="B155" s="9">
        <v>0.11651970253920001</v>
      </c>
    </row>
    <row r="156" spans="1:2" x14ac:dyDescent="0.35">
      <c r="A156" t="s">
        <v>431</v>
      </c>
      <c r="B156" s="9">
        <v>5.3089265036810003E-2</v>
      </c>
    </row>
    <row r="157" spans="1:2" x14ac:dyDescent="0.35">
      <c r="A157" t="s">
        <v>432</v>
      </c>
      <c r="B157" s="9">
        <v>6.7022214111379999E-2</v>
      </c>
    </row>
    <row r="158" spans="1:2" x14ac:dyDescent="0.35">
      <c r="A158" t="s">
        <v>433</v>
      </c>
      <c r="B158" s="9">
        <v>1.3239180044379999E-2</v>
      </c>
    </row>
    <row r="159" spans="1:2" x14ac:dyDescent="0.35">
      <c r="A159" t="s">
        <v>434</v>
      </c>
      <c r="B159" s="9">
        <v>1.473128874969E-2</v>
      </c>
    </row>
    <row r="160" spans="1:2" x14ac:dyDescent="0.35">
      <c r="A160" t="s">
        <v>435</v>
      </c>
      <c r="B160" s="9">
        <v>2.3296476012489999E-2</v>
      </c>
    </row>
    <row r="161" spans="1:2" x14ac:dyDescent="0.35">
      <c r="A161" t="s">
        <v>436</v>
      </c>
      <c r="B161" s="9">
        <v>2.1981598315220001E-2</v>
      </c>
    </row>
    <row r="162" spans="1:2" x14ac:dyDescent="0.35">
      <c r="A162" t="s">
        <v>437</v>
      </c>
      <c r="B162" s="9">
        <v>2.9969152382399999E-2</v>
      </c>
    </row>
    <row r="163" spans="1:2" x14ac:dyDescent="0.35">
      <c r="A163" t="s">
        <v>438</v>
      </c>
      <c r="B163" s="9">
        <v>2.4799456393790002E-2</v>
      </c>
    </row>
    <row r="164" spans="1:2" x14ac:dyDescent="0.35">
      <c r="A164" t="s">
        <v>439</v>
      </c>
      <c r="B164" s="9">
        <v>4.5870462456470001E-2</v>
      </c>
    </row>
    <row r="165" spans="1:2" x14ac:dyDescent="0.35">
      <c r="A165" t="s">
        <v>440</v>
      </c>
      <c r="B165" s="9">
        <v>0.58948120395820003</v>
      </c>
    </row>
    <row r="166" spans="1:2" x14ac:dyDescent="0.35">
      <c r="A166" t="s">
        <v>441</v>
      </c>
      <c r="B166" s="9">
        <v>0.23663118168739999</v>
      </c>
    </row>
    <row r="167" spans="1:2" x14ac:dyDescent="0.35">
      <c r="A167" t="s">
        <v>442</v>
      </c>
      <c r="B167" s="9">
        <v>5.1266944806550002E-2</v>
      </c>
    </row>
    <row r="168" spans="1:2" x14ac:dyDescent="0.35">
      <c r="A168" t="s">
        <v>443</v>
      </c>
      <c r="B168" s="9">
        <v>0.95412953754350005</v>
      </c>
    </row>
    <row r="169" spans="1:2" x14ac:dyDescent="0.35">
      <c r="A169" t="s">
        <v>444</v>
      </c>
      <c r="B169" s="9">
        <v>0</v>
      </c>
    </row>
    <row r="170" spans="1:2" x14ac:dyDescent="0.35">
      <c r="A170" t="s">
        <v>445</v>
      </c>
      <c r="B170" s="9">
        <v>0</v>
      </c>
    </row>
    <row r="171" spans="1:2" x14ac:dyDescent="0.35">
      <c r="A171" t="s">
        <v>391</v>
      </c>
      <c r="B171" s="9">
        <v>1</v>
      </c>
    </row>
    <row r="172" spans="1:2" x14ac:dyDescent="0.35">
      <c r="A172" t="s">
        <v>904</v>
      </c>
    </row>
    <row r="173" spans="1:2" x14ac:dyDescent="0.35">
      <c r="A173" t="s">
        <v>343</v>
      </c>
    </row>
    <row r="177" spans="1:45" x14ac:dyDescent="0.35">
      <c r="A177" s="3" t="s">
        <v>337</v>
      </c>
    </row>
    <row r="178" spans="1:45" x14ac:dyDescent="0.35">
      <c r="A178" t="s">
        <v>24</v>
      </c>
    </row>
    <row r="179" spans="1:45" x14ac:dyDescent="0.35">
      <c r="A179" s="15" t="s">
        <v>393</v>
      </c>
      <c r="B179" s="15" t="s">
        <v>426</v>
      </c>
      <c r="C179" s="15"/>
      <c r="D179" s="15"/>
      <c r="E179" s="15"/>
      <c r="F179" s="15"/>
      <c r="G179" s="15"/>
      <c r="H179" s="15"/>
      <c r="I179" s="15"/>
      <c r="J179" s="15"/>
      <c r="K179" s="15"/>
      <c r="L179" s="15"/>
      <c r="M179" s="15"/>
      <c r="N179" s="15"/>
      <c r="O179" s="15"/>
      <c r="P179" s="15"/>
      <c r="Q179" s="15"/>
      <c r="R179" s="15"/>
      <c r="S179" s="15"/>
      <c r="T179" s="15"/>
      <c r="U179" s="15"/>
      <c r="V179" s="15"/>
      <c r="W179" s="15"/>
      <c r="X179" s="15"/>
      <c r="Y179" s="15"/>
      <c r="Z179" s="15"/>
      <c r="AA179" s="15"/>
      <c r="AB179" s="15"/>
      <c r="AC179" s="15"/>
      <c r="AD179" s="15"/>
      <c r="AE179" s="15"/>
      <c r="AF179" s="15"/>
      <c r="AG179" s="15"/>
      <c r="AH179" s="15"/>
      <c r="AI179" s="15"/>
      <c r="AJ179" s="15"/>
      <c r="AK179" s="15"/>
      <c r="AL179" s="15"/>
      <c r="AM179" s="15"/>
      <c r="AN179" s="15"/>
      <c r="AO179" s="15"/>
      <c r="AP179" s="15"/>
      <c r="AQ179" s="15"/>
      <c r="AR179" s="15"/>
      <c r="AS179" s="15"/>
    </row>
    <row r="180" spans="1:45" ht="130.5" x14ac:dyDescent="0.35">
      <c r="A180" s="13" t="s">
        <v>393</v>
      </c>
      <c r="B180" s="4" t="s">
        <v>344</v>
      </c>
      <c r="C180" s="4" t="s">
        <v>345</v>
      </c>
      <c r="D180" s="4" t="s">
        <v>346</v>
      </c>
      <c r="E180" s="4" t="s">
        <v>579</v>
      </c>
      <c r="F180" s="4" t="s">
        <v>348</v>
      </c>
      <c r="G180" s="4" t="s">
        <v>349</v>
      </c>
      <c r="H180" s="4" t="s">
        <v>350</v>
      </c>
      <c r="I180" s="4" t="s">
        <v>351</v>
      </c>
      <c r="J180" s="4" t="s">
        <v>352</v>
      </c>
      <c r="K180" s="4" t="s">
        <v>353</v>
      </c>
      <c r="L180" s="4" t="s">
        <v>888</v>
      </c>
      <c r="M180" s="4" t="s">
        <v>581</v>
      </c>
      <c r="N180" s="4" t="s">
        <v>356</v>
      </c>
      <c r="O180" s="4" t="s">
        <v>357</v>
      </c>
      <c r="P180" s="4" t="s">
        <v>582</v>
      </c>
      <c r="Q180" s="4" t="s">
        <v>359</v>
      </c>
      <c r="R180" s="4" t="s">
        <v>361</v>
      </c>
      <c r="S180" s="4" t="s">
        <v>362</v>
      </c>
      <c r="T180" s="4" t="s">
        <v>360</v>
      </c>
      <c r="U180" s="4" t="s">
        <v>363</v>
      </c>
      <c r="V180" s="4" t="s">
        <v>364</v>
      </c>
      <c r="W180" s="4" t="s">
        <v>365</v>
      </c>
      <c r="X180" s="4" t="s">
        <v>366</v>
      </c>
      <c r="Y180" s="4" t="s">
        <v>367</v>
      </c>
      <c r="Z180" s="4" t="s">
        <v>368</v>
      </c>
      <c r="AA180" s="4" t="s">
        <v>369</v>
      </c>
      <c r="AB180" s="4" t="s">
        <v>370</v>
      </c>
      <c r="AC180" s="4" t="s">
        <v>371</v>
      </c>
      <c r="AD180" s="4" t="s">
        <v>372</v>
      </c>
      <c r="AE180" s="4" t="s">
        <v>373</v>
      </c>
      <c r="AF180" s="4" t="s">
        <v>374</v>
      </c>
      <c r="AG180" s="4" t="s">
        <v>375</v>
      </c>
      <c r="AH180" s="4" t="s">
        <v>376</v>
      </c>
      <c r="AI180" s="4" t="s">
        <v>583</v>
      </c>
      <c r="AJ180" s="4" t="s">
        <v>584</v>
      </c>
      <c r="AK180" s="4" t="s">
        <v>380</v>
      </c>
      <c r="AL180" s="4" t="s">
        <v>381</v>
      </c>
      <c r="AM180" s="4" t="s">
        <v>379</v>
      </c>
      <c r="AN180" s="4" t="s">
        <v>382</v>
      </c>
      <c r="AO180" s="4" t="s">
        <v>383</v>
      </c>
      <c r="AP180" s="4" t="s">
        <v>889</v>
      </c>
      <c r="AQ180" s="4" t="s">
        <v>890</v>
      </c>
      <c r="AR180" s="4" t="s">
        <v>891</v>
      </c>
      <c r="AS180" s="4" t="s">
        <v>391</v>
      </c>
    </row>
    <row r="181" spans="1:45" x14ac:dyDescent="0.35">
      <c r="A181" t="s">
        <v>427</v>
      </c>
      <c r="B181" s="9">
        <v>0.13864494972739999</v>
      </c>
      <c r="C181" s="9">
        <v>0.1207214072756</v>
      </c>
      <c r="D181" s="9">
        <v>0.1568759248204</v>
      </c>
      <c r="E181" s="9">
        <v>0.1186169484793</v>
      </c>
      <c r="F181" s="9">
        <v>8.3928509287120007E-2</v>
      </c>
      <c r="G181" s="9">
        <v>0.1056633357014</v>
      </c>
      <c r="H181" s="10">
        <v>9.4411643065499998E-2</v>
      </c>
      <c r="I181" s="9">
        <v>0.1426525624778</v>
      </c>
      <c r="J181" s="9">
        <v>9.8241381186709997E-2</v>
      </c>
      <c r="K181" s="11">
        <v>0.26336123853139998</v>
      </c>
      <c r="L181" s="9">
        <v>0.16243884918599999</v>
      </c>
      <c r="M181" s="9">
        <v>0.15858109001340001</v>
      </c>
      <c r="N181" s="9">
        <v>9.6055191780840002E-2</v>
      </c>
      <c r="O181" s="9">
        <v>0.1424183219945</v>
      </c>
      <c r="P181" s="9">
        <v>0.12555928267479999</v>
      </c>
      <c r="Q181" s="9">
        <v>0.1234830408456</v>
      </c>
      <c r="R181" s="9">
        <v>0.1244444093578</v>
      </c>
      <c r="S181" s="9">
        <v>0.17246937574749999</v>
      </c>
      <c r="T181" s="9">
        <v>0.1250113533127</v>
      </c>
      <c r="U181" s="9">
        <v>0.15363839560869999</v>
      </c>
      <c r="V181" s="9">
        <v>0.1362619332501</v>
      </c>
      <c r="W181" s="9">
        <v>0.13850275852749999</v>
      </c>
      <c r="X181" s="9">
        <v>0.11077088335639999</v>
      </c>
      <c r="Y181" s="9">
        <v>0.1103796580382</v>
      </c>
      <c r="Z181" s="9">
        <v>0.1766099932471</v>
      </c>
      <c r="AA181" s="9">
        <v>9.3665888682839996E-2</v>
      </c>
      <c r="AB181" s="9">
        <v>8.9728663464380007E-2</v>
      </c>
      <c r="AC181" s="9">
        <v>0.1355409496236</v>
      </c>
      <c r="AD181" s="9">
        <v>0.12960797863269999</v>
      </c>
      <c r="AI181" s="9">
        <v>0.16488862977419999</v>
      </c>
      <c r="AJ181" s="9">
        <v>0.1228516419021</v>
      </c>
      <c r="AK181" s="9">
        <v>0.1243984321704</v>
      </c>
      <c r="AL181" s="9">
        <v>0.1033795160693</v>
      </c>
      <c r="AM181" s="9">
        <v>5.8394275227929997E-2</v>
      </c>
      <c r="AN181" s="9">
        <v>0.12978907242250001</v>
      </c>
      <c r="AO181" s="9">
        <v>8.5378136904370003E-2</v>
      </c>
      <c r="AP181" s="11">
        <v>0.23519825364489999</v>
      </c>
      <c r="AQ181" s="10">
        <v>0</v>
      </c>
      <c r="AR181" s="9">
        <v>0.13864494972739999</v>
      </c>
      <c r="AS181" s="9">
        <v>0.1384129079342</v>
      </c>
    </row>
    <row r="182" spans="1:45" x14ac:dyDescent="0.35">
      <c r="A182" t="s">
        <v>428</v>
      </c>
      <c r="B182" s="9">
        <v>0.26802507295560002</v>
      </c>
      <c r="C182" s="9">
        <v>0.25482576392090001</v>
      </c>
      <c r="D182" s="9">
        <v>0.28165543778110003</v>
      </c>
      <c r="E182" s="9">
        <v>0.29266833517349999</v>
      </c>
      <c r="F182" s="9">
        <v>0.23588199591139999</v>
      </c>
      <c r="G182" s="9">
        <v>0.30553037109190001</v>
      </c>
      <c r="H182" s="9">
        <v>0.26947477556130001</v>
      </c>
      <c r="I182" s="11">
        <v>0.37325480999819999</v>
      </c>
      <c r="J182" s="9">
        <v>0.23114727847700001</v>
      </c>
      <c r="K182" s="9">
        <v>0.1882267221859</v>
      </c>
      <c r="L182" s="9">
        <v>0.25967566381950002</v>
      </c>
      <c r="M182" s="9">
        <v>0.2381255879751</v>
      </c>
      <c r="N182" s="9">
        <v>0.28064088375309998</v>
      </c>
      <c r="O182" s="9">
        <v>0.29676726539170001</v>
      </c>
      <c r="P182" s="9">
        <v>0.26772295787389999</v>
      </c>
      <c r="Q182" s="9">
        <v>0.28573217823829999</v>
      </c>
      <c r="R182" s="9">
        <v>0.26688470006190002</v>
      </c>
      <c r="S182" s="9">
        <v>0.2607090318293</v>
      </c>
      <c r="T182" s="9">
        <v>0.27247567043690002</v>
      </c>
      <c r="U182" s="9">
        <v>0.2631305615997</v>
      </c>
      <c r="V182" s="9">
        <v>0.2333327424213</v>
      </c>
      <c r="W182" s="9">
        <v>0.2081966972115</v>
      </c>
      <c r="X182" s="9">
        <v>0.30549736026750002</v>
      </c>
      <c r="Y182" s="9">
        <v>0.32338654943650003</v>
      </c>
      <c r="Z182" s="9">
        <v>0.28367230453600001</v>
      </c>
      <c r="AA182" s="9">
        <v>0.30853564162149999</v>
      </c>
      <c r="AB182" s="9">
        <v>0.2372828247082</v>
      </c>
      <c r="AC182" s="9">
        <v>0.21632578913709999</v>
      </c>
      <c r="AD182" s="9">
        <v>0.2062541416541</v>
      </c>
      <c r="AI182" s="9">
        <v>0.2262717344697</v>
      </c>
      <c r="AJ182" s="9">
        <v>0.26767480743249999</v>
      </c>
      <c r="AK182" s="9">
        <v>0.29626631845570001</v>
      </c>
      <c r="AL182" s="9">
        <v>0.34643896872759999</v>
      </c>
      <c r="AM182" s="9">
        <v>0.24091920345769999</v>
      </c>
      <c r="AN182" s="9">
        <v>0.2224809759486</v>
      </c>
      <c r="AO182" s="9">
        <v>0.36615935593909998</v>
      </c>
      <c r="AP182" s="11">
        <v>0.4546795914033</v>
      </c>
      <c r="AQ182" s="10">
        <v>0</v>
      </c>
      <c r="AR182" s="9">
        <v>0.26802507295560002</v>
      </c>
      <c r="AS182" s="9">
        <v>0.26795433608840002</v>
      </c>
    </row>
    <row r="183" spans="1:45" x14ac:dyDescent="0.35">
      <c r="A183" t="s">
        <v>429</v>
      </c>
      <c r="B183" s="9">
        <v>0.18281118127509999</v>
      </c>
      <c r="C183" s="9">
        <v>0.18054250578059999</v>
      </c>
      <c r="D183" s="9">
        <v>0.1855756753411</v>
      </c>
      <c r="E183" s="9">
        <v>9.2869132702259993E-2</v>
      </c>
      <c r="F183" s="9">
        <v>0.1431044984174</v>
      </c>
      <c r="G183" s="9">
        <v>0.16914725356990001</v>
      </c>
      <c r="H183" s="9">
        <v>0.15566543085910001</v>
      </c>
      <c r="I183" s="9">
        <v>0.18334513853930001</v>
      </c>
      <c r="J183" s="9">
        <v>0.26116499450559999</v>
      </c>
      <c r="K183" s="9">
        <v>0.23586187373379999</v>
      </c>
      <c r="L183" s="9">
        <v>0.1657236981952</v>
      </c>
      <c r="M183" s="9">
        <v>0.1895695857394</v>
      </c>
      <c r="N183" s="9">
        <v>0.19535676005489999</v>
      </c>
      <c r="O183" s="9">
        <v>0.173579856965</v>
      </c>
      <c r="P183" s="9">
        <v>0.16991744471539999</v>
      </c>
      <c r="Q183" s="9">
        <v>0.2197239244833</v>
      </c>
      <c r="R183" s="9">
        <v>0.16895385248270001</v>
      </c>
      <c r="S183" s="9">
        <v>0.1912965420993</v>
      </c>
      <c r="T183" s="9">
        <v>0.1830615940635</v>
      </c>
      <c r="U183" s="9">
        <v>0.18253579168039999</v>
      </c>
      <c r="V183" s="9">
        <v>0.1553259633113</v>
      </c>
      <c r="W183" s="9">
        <v>0.14000017951070001</v>
      </c>
      <c r="X183" s="9">
        <v>0.12972628952519999</v>
      </c>
      <c r="Y183" s="9">
        <v>0.1655902797056</v>
      </c>
      <c r="Z183" s="9">
        <v>0.16542607475750001</v>
      </c>
      <c r="AA183" s="9">
        <v>0.23943959018559999</v>
      </c>
      <c r="AB183" s="9">
        <v>0.232218789707</v>
      </c>
      <c r="AC183" s="9">
        <v>0.21517702658890001</v>
      </c>
      <c r="AD183" s="9">
        <v>0.11340950896180001</v>
      </c>
      <c r="AI183" s="9">
        <v>0.18214103699100001</v>
      </c>
      <c r="AJ183" s="9">
        <v>0.1502044219258</v>
      </c>
      <c r="AK183" s="9">
        <v>0.21731635920840001</v>
      </c>
      <c r="AL183" s="9">
        <v>0.1933565161844</v>
      </c>
      <c r="AM183" s="9">
        <v>0.16135860411450001</v>
      </c>
      <c r="AN183" s="9">
        <v>0</v>
      </c>
      <c r="AO183" s="9">
        <v>0.14902967797200001</v>
      </c>
      <c r="AP183" s="11">
        <v>0.31012215495180001</v>
      </c>
      <c r="AQ183" s="10">
        <v>0</v>
      </c>
      <c r="AR183" s="9">
        <v>0.18281118127509999</v>
      </c>
      <c r="AS183" s="9">
        <v>0.1830053881157</v>
      </c>
    </row>
    <row r="184" spans="1:45" x14ac:dyDescent="0.35">
      <c r="A184" t="s">
        <v>430</v>
      </c>
      <c r="B184" s="9">
        <v>0.11651970253920001</v>
      </c>
      <c r="C184" s="9">
        <v>0.12708884379890001</v>
      </c>
      <c r="D184" s="9">
        <v>0.1057426112551</v>
      </c>
      <c r="E184" s="9">
        <v>9.2606309978109994E-2</v>
      </c>
      <c r="F184" s="9">
        <v>9.4482253406939998E-2</v>
      </c>
      <c r="G184" s="9">
        <v>0.1214591353078</v>
      </c>
      <c r="H184" s="9">
        <v>0.107493733531</v>
      </c>
      <c r="I184" s="9">
        <v>9.9815159759830005E-2</v>
      </c>
      <c r="J184" s="9">
        <v>0.16622678466909999</v>
      </c>
      <c r="K184" s="9">
        <v>0.13127321007279999</v>
      </c>
      <c r="L184" s="9">
        <v>0.104477632795</v>
      </c>
      <c r="M184" s="9">
        <v>0.14438241814309999</v>
      </c>
      <c r="N184" s="9">
        <v>0.13085122466179999</v>
      </c>
      <c r="O184" s="9">
        <v>7.6399634486769993E-2</v>
      </c>
      <c r="P184" s="9">
        <v>0.1082031565593</v>
      </c>
      <c r="Q184" s="9">
        <v>0.13612412465929999</v>
      </c>
      <c r="R184" s="9">
        <v>9.6220405442249995E-2</v>
      </c>
      <c r="S184" s="9">
        <v>0.1313285255221</v>
      </c>
      <c r="T184" s="9">
        <v>0.11557162299900001</v>
      </c>
      <c r="U184" s="9">
        <v>0.1175623459361</v>
      </c>
      <c r="V184" s="9">
        <v>0.1265776908364</v>
      </c>
      <c r="W184" s="9">
        <v>7.7046151149439995E-2</v>
      </c>
      <c r="X184" s="9">
        <v>0.21110717794260001</v>
      </c>
      <c r="Y184" s="9">
        <v>9.2838661340979997E-2</v>
      </c>
      <c r="Z184" s="9">
        <v>0.1014411169178</v>
      </c>
      <c r="AA184" s="9">
        <v>9.3348405714940005E-2</v>
      </c>
      <c r="AB184" s="9">
        <v>0.1032529587838</v>
      </c>
      <c r="AC184" s="9">
        <v>0.1350964565894</v>
      </c>
      <c r="AD184" s="9">
        <v>0.1139020376863</v>
      </c>
      <c r="AI184" s="9">
        <v>0.1182234565378</v>
      </c>
      <c r="AJ184" s="9">
        <v>0.1320321038873</v>
      </c>
      <c r="AK184" s="9">
        <v>0.112659514396</v>
      </c>
      <c r="AL184" s="9">
        <v>9.3305064223889997E-2</v>
      </c>
      <c r="AM184" s="9">
        <v>0.11932627786989999</v>
      </c>
      <c r="AN184" s="9">
        <v>0.13509791921850001</v>
      </c>
      <c r="AO184" s="9">
        <v>0.10091978089750001</v>
      </c>
      <c r="AP184" s="10">
        <v>0</v>
      </c>
      <c r="AQ184" s="11">
        <v>0.49241060163040001</v>
      </c>
      <c r="AR184" s="9">
        <v>0.11651970253920001</v>
      </c>
      <c r="AS184" s="9">
        <v>0.1166434855767</v>
      </c>
    </row>
    <row r="185" spans="1:45" x14ac:dyDescent="0.35">
      <c r="A185" t="s">
        <v>431</v>
      </c>
      <c r="B185" s="9">
        <v>5.3089265036810003E-2</v>
      </c>
      <c r="C185" s="9">
        <v>5.6695812166880001E-2</v>
      </c>
      <c r="D185" s="9">
        <v>4.9278857486380001E-2</v>
      </c>
      <c r="E185" s="9">
        <v>3.2062448317499999E-2</v>
      </c>
      <c r="F185" s="9">
        <v>6.9698380442880001E-2</v>
      </c>
      <c r="G185" s="9">
        <v>6.8895712877900001E-2</v>
      </c>
      <c r="H185" s="9">
        <v>6.9311238107219994E-2</v>
      </c>
      <c r="I185" s="9">
        <v>3.9297834691579998E-2</v>
      </c>
      <c r="J185" s="9">
        <v>4.7243680910190003E-2</v>
      </c>
      <c r="K185" s="9">
        <v>4.308378253622E-2</v>
      </c>
      <c r="L185" s="9">
        <v>5.4408017592450002E-2</v>
      </c>
      <c r="M185" s="9">
        <v>3.765257043992E-2</v>
      </c>
      <c r="N185" s="9">
        <v>5.9967055601789998E-2</v>
      </c>
      <c r="O185" s="9">
        <v>6.3572316082659994E-2</v>
      </c>
      <c r="P185" s="9">
        <v>6.6207760015709993E-2</v>
      </c>
      <c r="Q185" s="9">
        <v>7.3688172416860001E-2</v>
      </c>
      <c r="R185" s="9">
        <v>4.2777276726180001E-2</v>
      </c>
      <c r="S185" s="9">
        <v>3.2436629170829998E-2</v>
      </c>
      <c r="T185" s="9">
        <v>6.8181873790550004E-2</v>
      </c>
      <c r="U185" s="9">
        <v>3.6491281227369998E-2</v>
      </c>
      <c r="V185" s="10">
        <v>4.1589987244739996E-3</v>
      </c>
      <c r="W185" s="9">
        <v>5.4747963290029997E-2</v>
      </c>
      <c r="X185" s="9">
        <v>1.155549760886E-2</v>
      </c>
      <c r="Y185" s="9">
        <v>7.8590890906589994E-2</v>
      </c>
      <c r="Z185" s="9">
        <v>5.1341116645750001E-2</v>
      </c>
      <c r="AA185" s="9">
        <v>2.9657549611870001E-2</v>
      </c>
      <c r="AB185" s="9">
        <v>2.0076986798979998E-2</v>
      </c>
      <c r="AC185" s="9">
        <v>6.7916421355850007E-2</v>
      </c>
      <c r="AD185" s="9">
        <v>0.1011051080412</v>
      </c>
      <c r="AI185" s="9">
        <v>5.5326659171690003E-2</v>
      </c>
      <c r="AJ185" s="11">
        <v>8.7396109189589996E-2</v>
      </c>
      <c r="AK185" s="9">
        <v>4.4523970787979997E-2</v>
      </c>
      <c r="AL185" s="9">
        <v>3.0680913473620001E-2</v>
      </c>
      <c r="AM185" s="9">
        <v>6.5539584058730005E-2</v>
      </c>
      <c r="AN185" s="9">
        <v>9.1048730528270005E-2</v>
      </c>
      <c r="AO185" s="9">
        <v>0</v>
      </c>
      <c r="AP185" s="10">
        <v>0</v>
      </c>
      <c r="AQ185" s="11">
        <v>0.22435447711600001</v>
      </c>
      <c r="AR185" s="9">
        <v>5.3089265036810003E-2</v>
      </c>
      <c r="AS185" s="9">
        <v>5.3066471560899997E-2</v>
      </c>
    </row>
    <row r="186" spans="1:45" x14ac:dyDescent="0.35">
      <c r="A186" t="s">
        <v>432</v>
      </c>
      <c r="B186" s="9">
        <v>6.7022214111379999E-2</v>
      </c>
      <c r="C186" s="9">
        <v>8.866555046723E-2</v>
      </c>
      <c r="D186" s="9">
        <v>4.4355731391110001E-2</v>
      </c>
      <c r="E186" s="9">
        <v>8.324465090838E-2</v>
      </c>
      <c r="F186" s="9">
        <v>0.1155813700549</v>
      </c>
      <c r="G186" s="9">
        <v>9.2677302784960003E-2</v>
      </c>
      <c r="H186" s="11">
        <v>0.1045342884412</v>
      </c>
      <c r="I186" s="9">
        <v>4.266795879858E-2</v>
      </c>
      <c r="J186" s="9">
        <v>5.233298855712E-2</v>
      </c>
      <c r="K186" s="10">
        <v>8.0689891022000006E-3</v>
      </c>
      <c r="L186" s="9">
        <v>7.2458372554619996E-2</v>
      </c>
      <c r="M186" s="9">
        <v>4.5982144756050003E-2</v>
      </c>
      <c r="N186" s="9">
        <v>7.402203658433E-2</v>
      </c>
      <c r="O186" s="9">
        <v>8.1229241490379994E-2</v>
      </c>
      <c r="P186" s="9">
        <v>0.1011534353621</v>
      </c>
      <c r="Q186" s="9">
        <v>5.6565047752579999E-2</v>
      </c>
      <c r="R186" s="9">
        <v>5.7529715677900002E-2</v>
      </c>
      <c r="S186" s="9">
        <v>3.2685974774489999E-2</v>
      </c>
      <c r="T186" s="9">
        <v>8.9386363513930006E-2</v>
      </c>
      <c r="U186" s="9">
        <v>4.2427407756030003E-2</v>
      </c>
      <c r="V186" s="9">
        <v>0.1191758139026</v>
      </c>
      <c r="W186" s="9">
        <v>0.13944807734930001</v>
      </c>
      <c r="X186" s="9">
        <v>5.4421539493430003E-2</v>
      </c>
      <c r="Y186" s="9">
        <v>8.5766208714180003E-2</v>
      </c>
      <c r="Z186" s="9">
        <v>9.1609725716589999E-2</v>
      </c>
      <c r="AA186" s="9">
        <v>6.8839185825180005E-2</v>
      </c>
      <c r="AB186" s="9">
        <v>0.1218842175348</v>
      </c>
      <c r="AC186" s="9">
        <v>7.1610700043599998E-2</v>
      </c>
      <c r="AD186" s="9">
        <v>8.1694103412940006E-2</v>
      </c>
      <c r="AI186" s="9">
        <v>7.0773111149149998E-2</v>
      </c>
      <c r="AJ186" s="9">
        <v>8.200087815097E-2</v>
      </c>
      <c r="AK186" s="9">
        <v>5.8284737967769999E-2</v>
      </c>
      <c r="AL186" s="9">
        <v>7.808319350515E-2</v>
      </c>
      <c r="AM186" s="9">
        <v>0.12400015784399999</v>
      </c>
      <c r="AN186" s="9">
        <v>3.021622215941E-2</v>
      </c>
      <c r="AO186" s="9">
        <v>0.14714116305979999</v>
      </c>
      <c r="AP186" s="10">
        <v>0</v>
      </c>
      <c r="AQ186" s="11">
        <v>0.2832349212536</v>
      </c>
      <c r="AR186" s="9">
        <v>6.7022214111379999E-2</v>
      </c>
      <c r="AS186" s="9">
        <v>6.6983413721920002E-2</v>
      </c>
    </row>
    <row r="187" spans="1:45" x14ac:dyDescent="0.35">
      <c r="A187" t="s">
        <v>433</v>
      </c>
      <c r="B187" s="9">
        <v>1.3239180044379999E-2</v>
      </c>
      <c r="C187" s="9">
        <v>1.1236205857379999E-2</v>
      </c>
      <c r="D187" s="9">
        <v>1.53582450398E-2</v>
      </c>
      <c r="E187" s="9">
        <v>3.6353434580080002E-2</v>
      </c>
      <c r="F187" s="9">
        <v>1.1535465343930001E-2</v>
      </c>
      <c r="G187" s="9">
        <v>1.6333537723270002E-2</v>
      </c>
      <c r="H187" s="9">
        <v>1.3849669914610001E-2</v>
      </c>
      <c r="I187" s="9">
        <v>1.656530824974E-2</v>
      </c>
      <c r="J187" s="9">
        <v>1.0528450647970001E-2</v>
      </c>
      <c r="K187" s="9">
        <v>0</v>
      </c>
      <c r="L187" s="9">
        <v>2.1546072193490001E-2</v>
      </c>
      <c r="M187" s="9">
        <v>1.9838704001549998E-2</v>
      </c>
      <c r="N187" s="9">
        <v>2.0336499694880001E-3</v>
      </c>
      <c r="O187" s="9">
        <v>1.115358377243E-2</v>
      </c>
      <c r="P187" s="9">
        <v>1.6880466779950001E-2</v>
      </c>
      <c r="Q187" s="9">
        <v>2.5136550973190001E-2</v>
      </c>
      <c r="R187" s="9">
        <v>5.9084900312899999E-3</v>
      </c>
      <c r="S187" s="9">
        <v>7.4384897909389996E-3</v>
      </c>
      <c r="T187" s="9">
        <v>1.9059283756630001E-2</v>
      </c>
      <c r="U187" s="9">
        <v>6.8385644343529998E-3</v>
      </c>
      <c r="V187" s="9">
        <v>1.525862220651E-2</v>
      </c>
      <c r="W187" s="9">
        <v>3.1656145618910003E-2</v>
      </c>
      <c r="X187" s="9">
        <v>1.4265288402979999E-2</v>
      </c>
      <c r="Y187" s="9">
        <v>7.540056119411E-3</v>
      </c>
      <c r="Z187" s="9">
        <v>1.050395932848E-2</v>
      </c>
      <c r="AA187" s="9">
        <v>4.4965315198909998E-3</v>
      </c>
      <c r="AB187" s="9">
        <v>3.9790744932279999E-2</v>
      </c>
      <c r="AC187" s="9">
        <v>4.0447665927979999E-3</v>
      </c>
      <c r="AD187" s="9">
        <v>9.5852317582969995E-3</v>
      </c>
      <c r="AI187" s="9">
        <v>1.188123184674E-2</v>
      </c>
      <c r="AJ187" s="9">
        <v>1.7117162142350002E-2</v>
      </c>
      <c r="AK187" s="9">
        <v>4.0206800504509997E-3</v>
      </c>
      <c r="AL187" s="9">
        <v>0</v>
      </c>
      <c r="AM187" s="9">
        <v>3.4071156878750002E-2</v>
      </c>
      <c r="AN187" s="9">
        <v>0</v>
      </c>
      <c r="AO187" s="9">
        <v>0</v>
      </c>
      <c r="AP187" s="10">
        <v>0</v>
      </c>
      <c r="AQ187" s="9">
        <v>0</v>
      </c>
      <c r="AR187" s="9">
        <v>1.3239180044379999E-2</v>
      </c>
      <c r="AS187" s="9">
        <v>1.325324449772E-2</v>
      </c>
    </row>
    <row r="188" spans="1:45" x14ac:dyDescent="0.35">
      <c r="A188" t="s">
        <v>434</v>
      </c>
      <c r="B188" s="9">
        <v>1.473128874969E-2</v>
      </c>
      <c r="C188" s="9">
        <v>6.0020609060339996E-3</v>
      </c>
      <c r="D188" s="9">
        <v>2.387317484445E-2</v>
      </c>
      <c r="E188" s="9">
        <v>2.6662080397999999E-2</v>
      </c>
      <c r="F188" s="9">
        <v>3.314495425564E-2</v>
      </c>
      <c r="G188" s="9">
        <v>9.6612411083199998E-3</v>
      </c>
      <c r="H188" s="9">
        <v>2.1818298047579999E-2</v>
      </c>
      <c r="I188" s="9">
        <v>0</v>
      </c>
      <c r="J188" s="9">
        <v>1.7879044618979999E-2</v>
      </c>
      <c r="K188" s="9">
        <v>4.3193212440150001E-3</v>
      </c>
      <c r="L188" s="9">
        <v>2.3589896922569999E-2</v>
      </c>
      <c r="M188" s="9">
        <v>2.466337920861E-2</v>
      </c>
      <c r="N188" s="9">
        <v>4.5223201922759996E-3</v>
      </c>
      <c r="O188" s="9">
        <v>7.1924630144670001E-3</v>
      </c>
      <c r="P188" s="9">
        <v>1.2697390358180001E-2</v>
      </c>
      <c r="Q188" s="9">
        <v>9.3311581320859992E-3</v>
      </c>
      <c r="R188" s="9">
        <v>1.5855865312840001E-2</v>
      </c>
      <c r="S188" s="9">
        <v>1.9292593580699999E-2</v>
      </c>
      <c r="T188" s="9">
        <v>1.180902684953E-2</v>
      </c>
      <c r="U188" s="9">
        <v>1.7945024459470001E-2</v>
      </c>
      <c r="V188" s="9">
        <v>2.875422044996E-2</v>
      </c>
      <c r="W188" s="9">
        <v>2.6794971918629999E-2</v>
      </c>
      <c r="X188" s="9">
        <v>0</v>
      </c>
      <c r="Y188" s="9">
        <v>7.2199375259970004E-3</v>
      </c>
      <c r="Z188" s="9">
        <v>1.3263434285670001E-2</v>
      </c>
      <c r="AA188" s="9">
        <v>1.1804495832599999E-2</v>
      </c>
      <c r="AB188" s="9">
        <v>3.8632867220550003E-2</v>
      </c>
      <c r="AC188" s="9">
        <v>2.1428653534410001E-2</v>
      </c>
      <c r="AD188" s="9">
        <v>1.1409100245960001E-2</v>
      </c>
      <c r="AI188" s="9">
        <v>2.0064793542719998E-2</v>
      </c>
      <c r="AJ188" s="10">
        <v>1.553810049505E-3</v>
      </c>
      <c r="AK188" s="9">
        <v>2.177163505364E-2</v>
      </c>
      <c r="AL188" s="9">
        <v>1.329552626929E-2</v>
      </c>
      <c r="AM188" s="9">
        <v>1.7464352182820001E-2</v>
      </c>
      <c r="AN188" s="9">
        <v>0</v>
      </c>
      <c r="AO188" s="9">
        <v>2.6879341058879999E-2</v>
      </c>
      <c r="AP188" s="10">
        <v>0</v>
      </c>
      <c r="AQ188" s="9">
        <v>0</v>
      </c>
      <c r="AR188" s="9">
        <v>1.473128874969E-2</v>
      </c>
      <c r="AS188" s="9">
        <v>1.474693832334E-2</v>
      </c>
    </row>
    <row r="189" spans="1:45" x14ac:dyDescent="0.35">
      <c r="A189" t="s">
        <v>435</v>
      </c>
      <c r="B189" s="9">
        <v>2.3296476012489999E-2</v>
      </c>
      <c r="C189" s="9">
        <v>3.6344034136409999E-2</v>
      </c>
      <c r="D189" s="9">
        <v>9.7304979705129992E-3</v>
      </c>
      <c r="E189" s="9">
        <v>5.717828463052E-2</v>
      </c>
      <c r="F189" s="9">
        <v>3.9552215051360001E-2</v>
      </c>
      <c r="G189" s="9">
        <v>1.3495280845050001E-2</v>
      </c>
      <c r="H189" s="9">
        <v>2.6984443773479999E-2</v>
      </c>
      <c r="I189" s="9">
        <v>1.2895326053899999E-2</v>
      </c>
      <c r="J189" s="9">
        <v>2.0433528485449999E-2</v>
      </c>
      <c r="K189" s="9">
        <v>9.8998150772440004E-3</v>
      </c>
      <c r="L189" s="9">
        <v>2.1916184738569999E-2</v>
      </c>
      <c r="M189" s="9">
        <v>2.771997227129E-2</v>
      </c>
      <c r="N189" s="9">
        <v>1.7383881940919998E-2</v>
      </c>
      <c r="O189" s="9">
        <v>2.5129640880560002E-2</v>
      </c>
      <c r="P189" s="9">
        <v>2.7737292865240001E-2</v>
      </c>
      <c r="Q189" s="9">
        <v>1.068478324331E-2</v>
      </c>
      <c r="R189" s="9">
        <v>4.9513998982960002E-2</v>
      </c>
      <c r="S189" s="9">
        <v>6.4928914331520001E-3</v>
      </c>
      <c r="T189" s="9">
        <v>2.323706048031E-2</v>
      </c>
      <c r="U189" s="9">
        <v>2.336181780046E-2</v>
      </c>
      <c r="V189" s="9">
        <v>2.7711378607460001E-2</v>
      </c>
      <c r="W189" s="9">
        <v>1.5872824544919999E-2</v>
      </c>
      <c r="X189" s="9">
        <v>1.5897792928420001E-2</v>
      </c>
      <c r="Y189" s="9">
        <v>5.9448294288129998E-2</v>
      </c>
      <c r="Z189" s="9">
        <v>6.9504694781299999E-3</v>
      </c>
      <c r="AA189" s="9">
        <v>6.073218429439E-3</v>
      </c>
      <c r="AB189" s="9">
        <v>1.509291778097E-2</v>
      </c>
      <c r="AC189" s="9">
        <v>1.8865451951380001E-2</v>
      </c>
      <c r="AD189" s="9">
        <v>2.7738726232679999E-2</v>
      </c>
      <c r="AI189" s="9">
        <v>3.4575632714310002E-2</v>
      </c>
      <c r="AJ189" s="9">
        <v>2.6762510454279999E-2</v>
      </c>
      <c r="AK189" s="9">
        <v>1.226716280769E-2</v>
      </c>
      <c r="AL189" s="9">
        <v>1.981608485611E-2</v>
      </c>
      <c r="AM189" s="9">
        <v>2.3329207511030001E-2</v>
      </c>
      <c r="AN189" s="9">
        <v>3.6724692611319998E-2</v>
      </c>
      <c r="AO189" s="9">
        <v>0</v>
      </c>
      <c r="AP189" s="10">
        <v>0</v>
      </c>
      <c r="AQ189" s="9">
        <v>0</v>
      </c>
      <c r="AR189" s="9">
        <v>2.3296476012489999E-2</v>
      </c>
      <c r="AS189" s="9">
        <v>2.3321224690180001E-2</v>
      </c>
    </row>
    <row r="190" spans="1:45" x14ac:dyDescent="0.35">
      <c r="A190" t="s">
        <v>436</v>
      </c>
      <c r="B190" s="9">
        <v>2.1981598315220001E-2</v>
      </c>
      <c r="C190" s="9">
        <v>2.9032421725720001E-2</v>
      </c>
      <c r="D190" s="9">
        <v>1.467101456012E-2</v>
      </c>
      <c r="E190" s="9">
        <v>1.185827498592E-2</v>
      </c>
      <c r="F190" s="9">
        <v>2.9221686185949999E-2</v>
      </c>
      <c r="G190" s="9">
        <v>2.3512914593689999E-2</v>
      </c>
      <c r="H190" s="9">
        <v>2.6468233493429999E-2</v>
      </c>
      <c r="I190" s="9">
        <v>7.4986401405710001E-3</v>
      </c>
      <c r="J190" s="9">
        <v>4.1445056964409997E-2</v>
      </c>
      <c r="K190" s="9">
        <v>1.7523533168820001E-2</v>
      </c>
      <c r="L190" s="9">
        <v>2.7911065549739999E-2</v>
      </c>
      <c r="M190" s="9">
        <v>3.0424956392719998E-2</v>
      </c>
      <c r="N190" s="9">
        <v>2.117229693113E-2</v>
      </c>
      <c r="O190" s="9">
        <v>8.4590172326920003E-3</v>
      </c>
      <c r="P190" s="9">
        <v>1.8286047776850001E-2</v>
      </c>
      <c r="Q190" s="9">
        <v>2.8085100230079998E-2</v>
      </c>
      <c r="R190" s="9">
        <v>1.955563804849E-2</v>
      </c>
      <c r="S190" s="9">
        <v>2.555368805305E-2</v>
      </c>
      <c r="T190" s="9">
        <v>2.0872060872249999E-2</v>
      </c>
      <c r="U190" s="9">
        <v>2.3201803835350001E-2</v>
      </c>
      <c r="V190" s="9">
        <v>1.8888207750650001E-2</v>
      </c>
      <c r="W190" s="9">
        <v>3.7163767781920001E-2</v>
      </c>
      <c r="X190" s="9">
        <v>4.7576332295579997E-2</v>
      </c>
      <c r="Y190" s="9">
        <v>5.9995068055920002E-3</v>
      </c>
      <c r="Z190" s="9">
        <v>2.5957234006459998E-2</v>
      </c>
      <c r="AA190" s="9">
        <v>3.283709023854E-2</v>
      </c>
      <c r="AB190" s="9">
        <v>2.04680020175E-2</v>
      </c>
      <c r="AC190" s="9">
        <v>0</v>
      </c>
      <c r="AD190" s="9">
        <v>2.0771840190549999E-2</v>
      </c>
      <c r="AI190" s="9">
        <v>1.8473779152470001E-2</v>
      </c>
      <c r="AJ190" s="9">
        <v>7.7349641575399997E-3</v>
      </c>
      <c r="AK190" s="9">
        <v>2.8775544567310001E-2</v>
      </c>
      <c r="AL190" s="11">
        <v>6.2524942485989998E-2</v>
      </c>
      <c r="AM190" s="9">
        <v>2.9096438084490001E-2</v>
      </c>
      <c r="AN190" s="9">
        <v>5.2095547333879999E-2</v>
      </c>
      <c r="AO190" s="9">
        <v>0</v>
      </c>
      <c r="AP190" s="10">
        <v>0</v>
      </c>
      <c r="AQ190" s="9">
        <v>0</v>
      </c>
      <c r="AR190" s="9">
        <v>2.1981598315220001E-2</v>
      </c>
      <c r="AS190" s="9">
        <v>2.200495015142E-2</v>
      </c>
    </row>
    <row r="191" spans="1:45" x14ac:dyDescent="0.35">
      <c r="A191" t="s">
        <v>437</v>
      </c>
      <c r="B191" s="9">
        <v>2.9969152382399999E-2</v>
      </c>
      <c r="C191" s="9">
        <v>4.1254013503749999E-2</v>
      </c>
      <c r="D191" s="9">
        <v>1.8257227926499999E-2</v>
      </c>
      <c r="E191" s="9">
        <v>1.7530559715830001E-2</v>
      </c>
      <c r="F191" s="9">
        <v>4.2498340994889999E-2</v>
      </c>
      <c r="G191" s="9">
        <v>1.264609715405E-2</v>
      </c>
      <c r="H191" s="9">
        <v>2.810001731826E-2</v>
      </c>
      <c r="I191" s="9">
        <v>2.7980204727039999E-2</v>
      </c>
      <c r="J191" s="9">
        <v>1.971484631713E-2</v>
      </c>
      <c r="K191" s="9">
        <v>4.7519893062249997E-2</v>
      </c>
      <c r="L191" s="9">
        <v>1.7027859448260001E-2</v>
      </c>
      <c r="M191" s="9">
        <v>2.214124775374E-2</v>
      </c>
      <c r="N191" s="9">
        <v>4.7342429744999998E-2</v>
      </c>
      <c r="O191" s="9">
        <v>3.0346738643559999E-2</v>
      </c>
      <c r="P191" s="9">
        <v>1.7785912495480002E-2</v>
      </c>
      <c r="Q191" s="9">
        <v>1.4521450142419999E-2</v>
      </c>
      <c r="R191" s="9">
        <v>5.1779822814540001E-2</v>
      </c>
      <c r="S191" s="9">
        <v>3.9499993132500001E-2</v>
      </c>
      <c r="T191" s="9">
        <v>1.6924406504490001E-2</v>
      </c>
      <c r="U191" s="9">
        <v>4.4315014281590001E-2</v>
      </c>
      <c r="V191" s="9">
        <v>1.321666587176E-2</v>
      </c>
      <c r="W191" s="9">
        <v>6.8970024279390002E-2</v>
      </c>
      <c r="X191" s="9">
        <v>0</v>
      </c>
      <c r="Y191" s="9">
        <v>1.694838790843E-2</v>
      </c>
      <c r="Z191" s="9">
        <v>3.5627155302169998E-2</v>
      </c>
      <c r="AA191" s="9">
        <v>2.6232367117250001E-2</v>
      </c>
      <c r="AB191" s="9">
        <v>2.3564230481629998E-2</v>
      </c>
      <c r="AC191" s="9">
        <v>2.149058251416E-2</v>
      </c>
      <c r="AD191" s="9">
        <v>5.5270628014589998E-2</v>
      </c>
      <c r="AI191" s="9">
        <v>1.446275939653E-2</v>
      </c>
      <c r="AJ191" s="9">
        <v>3.304709069602E-2</v>
      </c>
      <c r="AK191" s="9">
        <v>1.7955292341149998E-2</v>
      </c>
      <c r="AL191" s="9">
        <v>1.6543500313850001E-2</v>
      </c>
      <c r="AM191" s="9">
        <v>3.6583273137190002E-2</v>
      </c>
      <c r="AN191" s="11">
        <v>0.1461276706844</v>
      </c>
      <c r="AO191" s="9">
        <v>7.6260169859179994E-2</v>
      </c>
      <c r="AP191" s="10">
        <v>0</v>
      </c>
      <c r="AQ191" s="9">
        <v>0</v>
      </c>
      <c r="AR191" s="9">
        <v>2.9969152382399999E-2</v>
      </c>
      <c r="AS191" s="9">
        <v>3.0000989682279999E-2</v>
      </c>
    </row>
    <row r="192" spans="1:45" x14ac:dyDescent="0.35">
      <c r="A192" t="s">
        <v>438</v>
      </c>
      <c r="B192" s="9">
        <v>2.4799456393790002E-2</v>
      </c>
      <c r="C192" s="9">
        <v>2.1958493981540001E-2</v>
      </c>
      <c r="D192" s="9">
        <v>2.781815115265E-2</v>
      </c>
      <c r="E192" s="11">
        <v>7.5105468899409999E-2</v>
      </c>
      <c r="F192" s="9">
        <v>1.643404561431E-2</v>
      </c>
      <c r="G192" s="9">
        <v>1.8324293552299999E-2</v>
      </c>
      <c r="H192" s="9">
        <v>1.73457493303E-2</v>
      </c>
      <c r="I192" s="9">
        <v>9.7301868693710006E-3</v>
      </c>
      <c r="J192" s="9">
        <v>2.416512435462E-2</v>
      </c>
      <c r="K192" s="9">
        <v>3.0118185400539999E-2</v>
      </c>
      <c r="L192" s="9">
        <v>1.9263905286039999E-2</v>
      </c>
      <c r="M192" s="9">
        <v>2.4483083184530002E-2</v>
      </c>
      <c r="N192" s="9">
        <v>2.485276381544E-2</v>
      </c>
      <c r="O192" s="9">
        <v>2.9033300356830001E-2</v>
      </c>
      <c r="P192" s="9">
        <v>3.0598385484059999E-2</v>
      </c>
      <c r="Q192" s="9">
        <v>0</v>
      </c>
      <c r="R192" s="9">
        <v>8.2702025578699993E-3</v>
      </c>
      <c r="S192" s="9">
        <v>3.9579059518569999E-2</v>
      </c>
      <c r="T192" s="9">
        <v>2.2523336805889999E-2</v>
      </c>
      <c r="U192" s="9">
        <v>2.730260191917E-2</v>
      </c>
      <c r="V192" s="9">
        <v>4.6455278900580002E-2</v>
      </c>
      <c r="W192" s="9">
        <v>3.3917769558770003E-2</v>
      </c>
      <c r="X192" s="9">
        <v>3.4899441675969999E-2</v>
      </c>
      <c r="Y192" s="9">
        <v>1.186462965209E-2</v>
      </c>
      <c r="Z192" s="9">
        <v>2.6725632152440001E-2</v>
      </c>
      <c r="AA192" s="9">
        <v>2.5838681201739998E-2</v>
      </c>
      <c r="AB192" s="9">
        <v>1.111863281345E-2</v>
      </c>
      <c r="AC192" s="9">
        <v>5.074045549661E-2</v>
      </c>
      <c r="AD192" s="9">
        <v>2.574112741953E-2</v>
      </c>
      <c r="AI192" s="9">
        <v>2.8798046201589999E-2</v>
      </c>
      <c r="AJ192" s="9">
        <v>1.4514370908540001E-2</v>
      </c>
      <c r="AK192" s="9">
        <v>2.2128553281299999E-2</v>
      </c>
      <c r="AL192" s="9">
        <v>1.8782908990280001E-2</v>
      </c>
      <c r="AM192" s="9">
        <v>5.617637693192E-2</v>
      </c>
      <c r="AN192" s="9">
        <v>0.13308950472389999</v>
      </c>
      <c r="AO192" s="9">
        <v>0</v>
      </c>
      <c r="AP192" s="10">
        <v>0</v>
      </c>
      <c r="AQ192" s="9">
        <v>0</v>
      </c>
      <c r="AR192" s="9">
        <v>2.4799456393790002E-2</v>
      </c>
      <c r="AS192" s="9">
        <v>2.4825801741169998E-2</v>
      </c>
    </row>
    <row r="193" spans="1:45" x14ac:dyDescent="0.35">
      <c r="A193" t="s">
        <v>439</v>
      </c>
      <c r="B193" s="9">
        <v>4.5870462456470001E-2</v>
      </c>
      <c r="C193" s="9">
        <v>2.5632886479009999E-2</v>
      </c>
      <c r="D193" s="9">
        <v>6.680745043071E-2</v>
      </c>
      <c r="E193" s="9">
        <v>6.3244071231130003E-2</v>
      </c>
      <c r="F193" s="9">
        <v>8.4936285033180001E-2</v>
      </c>
      <c r="G193" s="9">
        <v>4.265352368941E-2</v>
      </c>
      <c r="H193" s="9">
        <v>6.4542478557009994E-2</v>
      </c>
      <c r="I193" s="9">
        <v>4.4296869694160003E-2</v>
      </c>
      <c r="J193" s="9">
        <v>9.4768403056150006E-3</v>
      </c>
      <c r="K193" s="9">
        <v>2.0743435884689999E-2</v>
      </c>
      <c r="L193" s="9">
        <v>4.956278171853E-2</v>
      </c>
      <c r="M193" s="9">
        <v>3.6435260120599999E-2</v>
      </c>
      <c r="N193" s="9">
        <v>4.5799504969020001E-2</v>
      </c>
      <c r="O193" s="9">
        <v>5.4718619688489997E-2</v>
      </c>
      <c r="P193" s="9">
        <v>3.725046703913E-2</v>
      </c>
      <c r="Q193" s="9">
        <v>1.6924468883060002E-2</v>
      </c>
      <c r="R193" s="11">
        <v>9.2305622503239995E-2</v>
      </c>
      <c r="S193" s="9">
        <v>4.1217205347490002E-2</v>
      </c>
      <c r="T193" s="9">
        <v>3.1886346614279998E-2</v>
      </c>
      <c r="U193" s="9">
        <v>6.1249389461420001E-2</v>
      </c>
      <c r="V193" s="9">
        <v>7.4882483766970001E-2</v>
      </c>
      <c r="W193" s="9">
        <v>2.7682669258929999E-2</v>
      </c>
      <c r="X193" s="9">
        <v>6.4282396503099998E-2</v>
      </c>
      <c r="Y193" s="9">
        <v>3.4426939558309999E-2</v>
      </c>
      <c r="Z193" s="9">
        <v>1.0871783625890001E-2</v>
      </c>
      <c r="AA193" s="9">
        <v>5.9231354018670003E-2</v>
      </c>
      <c r="AB193" s="9">
        <v>4.6888163756499998E-2</v>
      </c>
      <c r="AC193" s="9">
        <v>4.1762746572250001E-2</v>
      </c>
      <c r="AD193" s="11">
        <v>0.1035104677492</v>
      </c>
      <c r="AI193" s="9">
        <v>5.4119129052150002E-2</v>
      </c>
      <c r="AJ193" s="9">
        <v>5.7110129103500003E-2</v>
      </c>
      <c r="AK193" s="9">
        <v>3.9631798912250001E-2</v>
      </c>
      <c r="AL193" s="9">
        <v>2.3792864900470001E-2</v>
      </c>
      <c r="AM193" s="9">
        <v>3.3741092701000001E-2</v>
      </c>
      <c r="AN193" s="9">
        <v>2.332966436917E-2</v>
      </c>
      <c r="AO193" s="9">
        <v>4.8232374309149999E-2</v>
      </c>
      <c r="AP193" s="10">
        <v>0</v>
      </c>
      <c r="AQ193" s="10">
        <v>0</v>
      </c>
      <c r="AR193" s="9">
        <v>4.5870462456470001E-2</v>
      </c>
      <c r="AS193" s="9">
        <v>4.5780847916080003E-2</v>
      </c>
    </row>
    <row r="194" spans="1:45" x14ac:dyDescent="0.35">
      <c r="A194" t="s">
        <v>440</v>
      </c>
      <c r="B194" s="9">
        <v>0.58948120395820003</v>
      </c>
      <c r="C194" s="9">
        <v>0.55608967697720002</v>
      </c>
      <c r="D194" s="9">
        <v>0.62410703794269995</v>
      </c>
      <c r="E194" s="9">
        <v>0.50415441635510005</v>
      </c>
      <c r="F194" s="10">
        <v>0.46291500361600002</v>
      </c>
      <c r="G194" s="9">
        <v>0.58034096036329996</v>
      </c>
      <c r="H194" s="10">
        <v>0.51955184948590005</v>
      </c>
      <c r="I194" s="9">
        <v>0.69925251101520003</v>
      </c>
      <c r="J194" s="9">
        <v>0.59055365416939998</v>
      </c>
      <c r="K194" s="9">
        <v>0.6874498344512</v>
      </c>
      <c r="L194" s="9">
        <v>0.58783821120080004</v>
      </c>
      <c r="M194" s="9">
        <v>0.58627626372789998</v>
      </c>
      <c r="N194" s="9">
        <v>0.57205283558880005</v>
      </c>
      <c r="O194" s="9">
        <v>0.61276544435119995</v>
      </c>
      <c r="P194" s="9">
        <v>0.56319968526410003</v>
      </c>
      <c r="Q194" s="9">
        <v>0.62893914356710001</v>
      </c>
      <c r="R194" s="9">
        <v>0.56028296190240001</v>
      </c>
      <c r="S194" s="9">
        <v>0.62447494967619999</v>
      </c>
      <c r="T194" s="9">
        <v>0.5805486178132</v>
      </c>
      <c r="U194" s="9">
        <v>0.5993047488887</v>
      </c>
      <c r="V194" s="9">
        <v>0.5249206389826</v>
      </c>
      <c r="W194" s="9">
        <v>0.4866996352497</v>
      </c>
      <c r="X194" s="9">
        <v>0.54599453314909996</v>
      </c>
      <c r="Y194" s="9">
        <v>0.59935648718029999</v>
      </c>
      <c r="Z194" s="9">
        <v>0.62570837254059997</v>
      </c>
      <c r="AA194" s="9">
        <v>0.64164112048989996</v>
      </c>
      <c r="AB194" s="9">
        <v>0.5592302778796</v>
      </c>
      <c r="AC194" s="9">
        <v>0.56704376534959999</v>
      </c>
      <c r="AD194" s="10">
        <v>0.44927162924870001</v>
      </c>
      <c r="AI194" s="9">
        <v>0.57330140123490003</v>
      </c>
      <c r="AJ194" s="9">
        <v>0.54073087126039998</v>
      </c>
      <c r="AK194" s="9">
        <v>0.63798110983449996</v>
      </c>
      <c r="AL194" s="9">
        <v>0.64317500098129998</v>
      </c>
      <c r="AM194" s="9">
        <v>0.4606720828002</v>
      </c>
      <c r="AN194" s="9">
        <v>0.35227004837120002</v>
      </c>
      <c r="AO194" s="9">
        <v>0.60056717081550004</v>
      </c>
      <c r="AP194" s="11">
        <v>1</v>
      </c>
      <c r="AQ194" s="10">
        <v>0</v>
      </c>
      <c r="AR194" s="9">
        <v>0.58948120395820003</v>
      </c>
      <c r="AS194" s="9">
        <v>0.58937263213830005</v>
      </c>
    </row>
    <row r="195" spans="1:45" x14ac:dyDescent="0.35">
      <c r="A195" t="s">
        <v>441</v>
      </c>
      <c r="B195" s="9">
        <v>0.23663118168739999</v>
      </c>
      <c r="C195" s="9">
        <v>0.272450206433</v>
      </c>
      <c r="D195" s="9">
        <v>0.19937720013259999</v>
      </c>
      <c r="E195" s="9">
        <v>0.207913409204</v>
      </c>
      <c r="F195" s="9">
        <v>0.27976200390479999</v>
      </c>
      <c r="G195" s="9">
        <v>0.28303215097060003</v>
      </c>
      <c r="H195" s="9">
        <v>0.28133926007940002</v>
      </c>
      <c r="I195" s="9">
        <v>0.18178095324999999</v>
      </c>
      <c r="J195" s="9">
        <v>0.26580345413649997</v>
      </c>
      <c r="K195" s="9">
        <v>0.18242598171130001</v>
      </c>
      <c r="L195" s="9">
        <v>0.23134402294199999</v>
      </c>
      <c r="M195" s="9">
        <v>0.22801713333900001</v>
      </c>
      <c r="N195" s="9">
        <v>0.26484031684789999</v>
      </c>
      <c r="O195" s="9">
        <v>0.22120119205979999</v>
      </c>
      <c r="P195" s="9">
        <v>0.27556435193700002</v>
      </c>
      <c r="Q195" s="9">
        <v>0.26637734482870001</v>
      </c>
      <c r="R195" s="9">
        <v>0.19652739784629999</v>
      </c>
      <c r="S195" s="9">
        <v>0.19645112946740001</v>
      </c>
      <c r="T195" s="9">
        <v>0.27313986030350001</v>
      </c>
      <c r="U195" s="9">
        <v>0.1964810349195</v>
      </c>
      <c r="V195" s="9">
        <v>0.2499125034635</v>
      </c>
      <c r="W195" s="9">
        <v>0.27124219178879999</v>
      </c>
      <c r="X195" s="9">
        <v>0.2770842150449</v>
      </c>
      <c r="Y195" s="9">
        <v>0.25719576096169999</v>
      </c>
      <c r="Z195" s="9">
        <v>0.24439195928009999</v>
      </c>
      <c r="AA195" s="9">
        <v>0.19184514115199999</v>
      </c>
      <c r="AB195" s="9">
        <v>0.2452141631176</v>
      </c>
      <c r="AC195" s="9">
        <v>0.27462357798879999</v>
      </c>
      <c r="AD195" s="9">
        <v>0.2967012491405</v>
      </c>
      <c r="AI195" s="9">
        <v>0.2443232268586</v>
      </c>
      <c r="AJ195" s="11">
        <v>0.30142909122790001</v>
      </c>
      <c r="AK195" s="9">
        <v>0.2154682231518</v>
      </c>
      <c r="AL195" s="9">
        <v>0.20206917120269999</v>
      </c>
      <c r="AM195" s="9">
        <v>0.30886601977259998</v>
      </c>
      <c r="AN195" s="9">
        <v>0.2563628719062</v>
      </c>
      <c r="AO195" s="9">
        <v>0.2480609439573</v>
      </c>
      <c r="AP195" s="10">
        <v>0</v>
      </c>
      <c r="AQ195" s="11">
        <v>1</v>
      </c>
      <c r="AR195" s="9">
        <v>0.23663118168739999</v>
      </c>
      <c r="AS195" s="9">
        <v>0.23669337085950001</v>
      </c>
    </row>
    <row r="196" spans="1:45" x14ac:dyDescent="0.35">
      <c r="A196" t="s">
        <v>442</v>
      </c>
      <c r="B196" s="9">
        <v>5.1266944806550002E-2</v>
      </c>
      <c r="C196" s="9">
        <v>5.3582300899830002E-2</v>
      </c>
      <c r="D196" s="9">
        <v>4.8961917854769998E-2</v>
      </c>
      <c r="E196" s="11">
        <v>0.12019379960859999</v>
      </c>
      <c r="F196" s="9">
        <v>8.4232634650930005E-2</v>
      </c>
      <c r="G196" s="9">
        <v>3.9490059676630003E-2</v>
      </c>
      <c r="H196" s="9">
        <v>6.2652411735679994E-2</v>
      </c>
      <c r="I196" s="9">
        <v>2.9460634303640001E-2</v>
      </c>
      <c r="J196" s="9">
        <v>4.8841023752400001E-2</v>
      </c>
      <c r="K196" s="9">
        <v>1.421913632126E-2</v>
      </c>
      <c r="L196" s="9">
        <v>6.7052153854629995E-2</v>
      </c>
      <c r="M196" s="9">
        <v>7.2222055481440006E-2</v>
      </c>
      <c r="N196" s="9">
        <v>2.393985210269E-2</v>
      </c>
      <c r="O196" s="9">
        <v>4.3475687667449997E-2</v>
      </c>
      <c r="P196" s="9">
        <v>5.7315150003370001E-2</v>
      </c>
      <c r="Q196" s="9">
        <v>4.5152492348580001E-2</v>
      </c>
      <c r="R196" s="9">
        <v>7.1278354327080004E-2</v>
      </c>
      <c r="S196" s="9">
        <v>3.3223974804790002E-2</v>
      </c>
      <c r="T196" s="9">
        <v>5.4105371086459998E-2</v>
      </c>
      <c r="U196" s="9">
        <v>4.8145406694290002E-2</v>
      </c>
      <c r="V196" s="9">
        <v>7.1724221263929994E-2</v>
      </c>
      <c r="W196" s="9">
        <v>7.4323942082449995E-2</v>
      </c>
      <c r="X196" s="9">
        <v>3.0163081331410001E-2</v>
      </c>
      <c r="Y196" s="9">
        <v>7.4208287933539993E-2</v>
      </c>
      <c r="Z196" s="9">
        <v>3.0717863092269999E-2</v>
      </c>
      <c r="AA196" s="9">
        <v>2.2374245781930001E-2</v>
      </c>
      <c r="AB196" s="9">
        <v>9.3516529933810003E-2</v>
      </c>
      <c r="AC196" s="9">
        <v>4.4338872078589997E-2</v>
      </c>
      <c r="AD196" s="9">
        <v>4.8733058236939998E-2</v>
      </c>
      <c r="AI196" s="9">
        <v>6.6521658103770004E-2</v>
      </c>
      <c r="AJ196" s="9">
        <v>4.543348264614E-2</v>
      </c>
      <c r="AK196" s="9">
        <v>3.805947791178E-2</v>
      </c>
      <c r="AL196" s="9">
        <v>3.3111611125390003E-2</v>
      </c>
      <c r="AM196" s="9">
        <v>7.4864716572600007E-2</v>
      </c>
      <c r="AN196" s="9">
        <v>3.6724692611319998E-2</v>
      </c>
      <c r="AO196" s="9">
        <v>2.6879341058879999E-2</v>
      </c>
      <c r="AP196" s="10">
        <v>0</v>
      </c>
      <c r="AQ196" s="10">
        <v>0</v>
      </c>
      <c r="AR196" s="9">
        <v>5.1266944806550002E-2</v>
      </c>
      <c r="AS196" s="9">
        <v>5.1321407511240001E-2</v>
      </c>
    </row>
    <row r="197" spans="1:45" x14ac:dyDescent="0.35">
      <c r="A197" t="s">
        <v>443</v>
      </c>
      <c r="B197" s="9">
        <v>0.95412953754350005</v>
      </c>
      <c r="C197" s="9">
        <v>0.97436711352100003</v>
      </c>
      <c r="D197" s="9">
        <v>0.93319254956929998</v>
      </c>
      <c r="E197" s="9">
        <v>0.93675592876890001</v>
      </c>
      <c r="F197" s="9">
        <v>0.91506371496679995</v>
      </c>
      <c r="G197" s="9">
        <v>0.95734647631059999</v>
      </c>
      <c r="H197" s="9">
        <v>0.93545752144299998</v>
      </c>
      <c r="I197" s="9">
        <v>0.95570313030580001</v>
      </c>
      <c r="J197" s="9">
        <v>0.99052315969439997</v>
      </c>
      <c r="K197" s="9">
        <v>0.97925656411530004</v>
      </c>
      <c r="L197" s="9">
        <v>0.95043721828149996</v>
      </c>
      <c r="M197" s="9">
        <v>0.96356473987939995</v>
      </c>
      <c r="N197" s="9">
        <v>0.95420049503100002</v>
      </c>
      <c r="O197" s="9">
        <v>0.9452813803115</v>
      </c>
      <c r="P197" s="9">
        <v>0.96274953296090005</v>
      </c>
      <c r="Q197" s="9">
        <v>0.98307553111690005</v>
      </c>
      <c r="R197" s="10">
        <v>0.90769437749680004</v>
      </c>
      <c r="S197" s="9">
        <v>0.95878279465250005</v>
      </c>
      <c r="T197" s="9">
        <v>0.96811365338569999</v>
      </c>
      <c r="U197" s="9">
        <v>0.93875061053859998</v>
      </c>
      <c r="V197" s="9">
        <v>0.92511751623299998</v>
      </c>
      <c r="W197" s="9">
        <v>0.97231733074110005</v>
      </c>
      <c r="X197" s="9">
        <v>0.93571760349690003</v>
      </c>
      <c r="Y197" s="9">
        <v>0.96557306044169999</v>
      </c>
      <c r="Z197" s="9">
        <v>0.98912821637409998</v>
      </c>
      <c r="AA197" s="9">
        <v>0.94076864598129994</v>
      </c>
      <c r="AB197" s="9">
        <v>0.95311183624350004</v>
      </c>
      <c r="AC197" s="9">
        <v>0.95823725342770005</v>
      </c>
      <c r="AD197" s="10">
        <v>0.89648953225079997</v>
      </c>
      <c r="AI197" s="9">
        <v>0.94588087094789997</v>
      </c>
      <c r="AJ197" s="9">
        <v>0.9428898708965</v>
      </c>
      <c r="AK197" s="9">
        <v>0.96036820108779997</v>
      </c>
      <c r="AL197" s="9">
        <v>0.97620713509949997</v>
      </c>
      <c r="AM197" s="9">
        <v>0.96625890729899999</v>
      </c>
      <c r="AN197" s="9">
        <v>0.97667033563079997</v>
      </c>
      <c r="AO197" s="9">
        <v>0.95176762569090001</v>
      </c>
      <c r="AP197" s="11">
        <v>1</v>
      </c>
      <c r="AQ197" s="11">
        <v>1</v>
      </c>
      <c r="AR197" s="9">
        <v>0.95412953754350005</v>
      </c>
      <c r="AS197" s="9">
        <v>0.95421915208389996</v>
      </c>
    </row>
    <row r="198" spans="1:45" x14ac:dyDescent="0.35">
      <c r="A198" t="s">
        <v>444</v>
      </c>
      <c r="B198" s="9">
        <v>0</v>
      </c>
      <c r="C198" s="9">
        <v>0</v>
      </c>
      <c r="D198" s="9">
        <v>0</v>
      </c>
      <c r="E198" s="9">
        <v>0</v>
      </c>
      <c r="F198" s="9">
        <v>0</v>
      </c>
      <c r="G198" s="9">
        <v>0</v>
      </c>
      <c r="H198" s="9">
        <v>0</v>
      </c>
      <c r="I198" s="9">
        <v>0</v>
      </c>
      <c r="J198" s="9">
        <v>0</v>
      </c>
      <c r="K198" s="9">
        <v>0</v>
      </c>
      <c r="L198" s="9">
        <v>0</v>
      </c>
      <c r="M198" s="9">
        <v>0</v>
      </c>
      <c r="N198" s="9">
        <v>0</v>
      </c>
      <c r="O198" s="9">
        <v>0</v>
      </c>
      <c r="P198" s="9">
        <v>0</v>
      </c>
      <c r="Q198" s="9">
        <v>0</v>
      </c>
      <c r="R198" s="9">
        <v>0</v>
      </c>
      <c r="S198" s="9">
        <v>0</v>
      </c>
      <c r="T198" s="9">
        <v>0</v>
      </c>
      <c r="U198" s="9">
        <v>0</v>
      </c>
      <c r="V198" s="9">
        <v>0</v>
      </c>
      <c r="W198" s="9">
        <v>0</v>
      </c>
      <c r="X198" s="9">
        <v>0</v>
      </c>
      <c r="Y198" s="9">
        <v>0</v>
      </c>
      <c r="Z198" s="9">
        <v>0</v>
      </c>
      <c r="AA198" s="9">
        <v>0</v>
      </c>
      <c r="AB198" s="9">
        <v>0</v>
      </c>
      <c r="AC198" s="9">
        <v>0</v>
      </c>
      <c r="AD198" s="9">
        <v>0</v>
      </c>
      <c r="AI198" s="9">
        <v>0</v>
      </c>
      <c r="AJ198" s="9">
        <v>0</v>
      </c>
      <c r="AK198" s="9">
        <v>0</v>
      </c>
      <c r="AL198" s="9">
        <v>0</v>
      </c>
      <c r="AM198" s="9">
        <v>0</v>
      </c>
      <c r="AN198" s="9">
        <v>0</v>
      </c>
      <c r="AO198" s="9">
        <v>0</v>
      </c>
      <c r="AP198" s="9">
        <v>0</v>
      </c>
      <c r="AQ198" s="9">
        <v>0</v>
      </c>
      <c r="AR198" s="9">
        <v>0</v>
      </c>
      <c r="AS198" s="9">
        <v>0</v>
      </c>
    </row>
    <row r="199" spans="1:45" x14ac:dyDescent="0.35">
      <c r="A199" t="s">
        <v>445</v>
      </c>
      <c r="B199" s="9">
        <v>0</v>
      </c>
      <c r="C199" s="9">
        <v>0</v>
      </c>
      <c r="D199" s="9">
        <v>0</v>
      </c>
      <c r="E199" s="9">
        <v>0</v>
      </c>
      <c r="F199" s="9">
        <v>0</v>
      </c>
      <c r="G199" s="9">
        <v>0</v>
      </c>
      <c r="H199" s="9">
        <v>0</v>
      </c>
      <c r="I199" s="9">
        <v>0</v>
      </c>
      <c r="J199" s="9">
        <v>0</v>
      </c>
      <c r="K199" s="9">
        <v>0</v>
      </c>
      <c r="L199" s="9">
        <v>0</v>
      </c>
      <c r="M199" s="9">
        <v>0</v>
      </c>
      <c r="N199" s="9">
        <v>0</v>
      </c>
      <c r="O199" s="9">
        <v>0</v>
      </c>
      <c r="P199" s="9">
        <v>0</v>
      </c>
      <c r="Q199" s="9">
        <v>0</v>
      </c>
      <c r="R199" s="9">
        <v>0</v>
      </c>
      <c r="S199" s="9">
        <v>0</v>
      </c>
      <c r="T199" s="9">
        <v>0</v>
      </c>
      <c r="U199" s="9">
        <v>0</v>
      </c>
      <c r="V199" s="9">
        <v>0</v>
      </c>
      <c r="W199" s="9">
        <v>0</v>
      </c>
      <c r="X199" s="9">
        <v>0</v>
      </c>
      <c r="Y199" s="9">
        <v>0</v>
      </c>
      <c r="Z199" s="9">
        <v>0</v>
      </c>
      <c r="AA199" s="9">
        <v>0</v>
      </c>
      <c r="AB199" s="9">
        <v>0</v>
      </c>
      <c r="AC199" s="9">
        <v>0</v>
      </c>
      <c r="AD199" s="9">
        <v>0</v>
      </c>
      <c r="AI199" s="9">
        <v>0</v>
      </c>
      <c r="AJ199" s="9">
        <v>0</v>
      </c>
      <c r="AK199" s="9">
        <v>0</v>
      </c>
      <c r="AL199" s="9">
        <v>0</v>
      </c>
      <c r="AM199" s="9">
        <v>0</v>
      </c>
      <c r="AN199" s="9">
        <v>0</v>
      </c>
      <c r="AO199" s="9">
        <v>0</v>
      </c>
      <c r="AP199" s="9">
        <v>0</v>
      </c>
      <c r="AQ199" s="9">
        <v>0</v>
      </c>
      <c r="AR199" s="9">
        <v>0</v>
      </c>
      <c r="AS199" s="9">
        <v>0</v>
      </c>
    </row>
    <row r="200" spans="1:45" x14ac:dyDescent="0.35">
      <c r="A200" t="s">
        <v>391</v>
      </c>
      <c r="B200" s="9">
        <v>1</v>
      </c>
      <c r="C200" s="9">
        <v>1</v>
      </c>
      <c r="D200" s="9">
        <v>1</v>
      </c>
      <c r="E200" s="9">
        <v>1</v>
      </c>
      <c r="F200" s="9">
        <v>1</v>
      </c>
      <c r="G200" s="9">
        <v>1</v>
      </c>
      <c r="H200" s="9">
        <v>1</v>
      </c>
      <c r="I200" s="9">
        <v>1</v>
      </c>
      <c r="J200" s="9">
        <v>1</v>
      </c>
      <c r="K200" s="9">
        <v>1</v>
      </c>
      <c r="L200" s="9">
        <v>1</v>
      </c>
      <c r="M200" s="9">
        <v>1</v>
      </c>
      <c r="N200" s="9">
        <v>1</v>
      </c>
      <c r="O200" s="9">
        <v>1</v>
      </c>
      <c r="P200" s="9">
        <v>1</v>
      </c>
      <c r="Q200" s="9">
        <v>1</v>
      </c>
      <c r="R200" s="9">
        <v>1</v>
      </c>
      <c r="S200" s="9">
        <v>1</v>
      </c>
      <c r="T200" s="9">
        <v>1</v>
      </c>
      <c r="U200" s="9">
        <v>1</v>
      </c>
      <c r="V200" s="9">
        <v>1</v>
      </c>
      <c r="W200" s="9">
        <v>1</v>
      </c>
      <c r="X200" s="9">
        <v>1</v>
      </c>
      <c r="Y200" s="9">
        <v>1</v>
      </c>
      <c r="Z200" s="9">
        <v>1</v>
      </c>
      <c r="AA200" s="9">
        <v>1</v>
      </c>
      <c r="AB200" s="9">
        <v>1</v>
      </c>
      <c r="AC200" s="9">
        <v>1</v>
      </c>
      <c r="AD200" s="9">
        <v>1</v>
      </c>
      <c r="AI200" s="9">
        <v>1</v>
      </c>
      <c r="AJ200" s="9">
        <v>1</v>
      </c>
      <c r="AK200" s="9">
        <v>1</v>
      </c>
      <c r="AL200" s="9">
        <v>1</v>
      </c>
      <c r="AM200" s="9">
        <v>1</v>
      </c>
      <c r="AN200" s="9">
        <v>1</v>
      </c>
      <c r="AO200" s="9">
        <v>1</v>
      </c>
      <c r="AP200" s="9">
        <v>1</v>
      </c>
      <c r="AQ200" s="9">
        <v>1</v>
      </c>
      <c r="AR200" s="9">
        <v>1</v>
      </c>
      <c r="AS200" s="9">
        <v>1</v>
      </c>
    </row>
    <row r="201" spans="1:45" x14ac:dyDescent="0.35">
      <c r="A201" t="s">
        <v>895</v>
      </c>
    </row>
    <row r="202" spans="1:45" x14ac:dyDescent="0.35">
      <c r="A202" t="s">
        <v>343</v>
      </c>
    </row>
    <row r="206" spans="1:45" x14ac:dyDescent="0.35">
      <c r="A206" s="3" t="s">
        <v>337</v>
      </c>
    </row>
    <row r="207" spans="1:45" x14ac:dyDescent="0.35">
      <c r="A207" t="s">
        <v>28</v>
      </c>
    </row>
    <row r="208" spans="1:45" ht="130.5" x14ac:dyDescent="0.35">
      <c r="A208" s="4" t="s">
        <v>393</v>
      </c>
      <c r="B208" s="4" t="s">
        <v>344</v>
      </c>
      <c r="C208" s="4" t="s">
        <v>345</v>
      </c>
      <c r="D208" s="4" t="s">
        <v>346</v>
      </c>
      <c r="E208" s="4" t="s">
        <v>579</v>
      </c>
      <c r="F208" s="4" t="s">
        <v>348</v>
      </c>
      <c r="G208" s="4" t="s">
        <v>349</v>
      </c>
      <c r="H208" s="4" t="s">
        <v>350</v>
      </c>
      <c r="I208" s="4" t="s">
        <v>351</v>
      </c>
      <c r="J208" s="4" t="s">
        <v>352</v>
      </c>
      <c r="K208" s="4" t="s">
        <v>353</v>
      </c>
      <c r="L208" s="4" t="s">
        <v>888</v>
      </c>
      <c r="M208" s="4" t="s">
        <v>581</v>
      </c>
      <c r="N208" s="4" t="s">
        <v>356</v>
      </c>
      <c r="O208" s="4" t="s">
        <v>357</v>
      </c>
      <c r="P208" s="4" t="s">
        <v>582</v>
      </c>
      <c r="Q208" s="4" t="s">
        <v>359</v>
      </c>
      <c r="R208" s="4" t="s">
        <v>361</v>
      </c>
      <c r="S208" s="4" t="s">
        <v>362</v>
      </c>
      <c r="T208" s="4" t="s">
        <v>360</v>
      </c>
      <c r="U208" s="4" t="s">
        <v>363</v>
      </c>
      <c r="V208" s="4" t="s">
        <v>364</v>
      </c>
      <c r="W208" s="4" t="s">
        <v>365</v>
      </c>
      <c r="X208" s="4" t="s">
        <v>366</v>
      </c>
      <c r="Y208" s="4" t="s">
        <v>367</v>
      </c>
      <c r="Z208" s="4" t="s">
        <v>368</v>
      </c>
      <c r="AA208" s="4" t="s">
        <v>369</v>
      </c>
      <c r="AB208" s="4" t="s">
        <v>370</v>
      </c>
      <c r="AC208" s="4" t="s">
        <v>371</v>
      </c>
      <c r="AD208" s="4" t="s">
        <v>372</v>
      </c>
      <c r="AE208" s="4" t="s">
        <v>373</v>
      </c>
      <c r="AF208" s="4" t="s">
        <v>374</v>
      </c>
      <c r="AG208" s="4" t="s">
        <v>375</v>
      </c>
      <c r="AH208" s="4" t="s">
        <v>376</v>
      </c>
      <c r="AI208" s="4" t="s">
        <v>583</v>
      </c>
      <c r="AJ208" s="4" t="s">
        <v>584</v>
      </c>
      <c r="AK208" s="4" t="s">
        <v>380</v>
      </c>
      <c r="AL208" s="4" t="s">
        <v>381</v>
      </c>
      <c r="AM208" s="4" t="s">
        <v>379</v>
      </c>
      <c r="AN208" s="4" t="s">
        <v>382</v>
      </c>
      <c r="AO208" s="4" t="s">
        <v>383</v>
      </c>
      <c r="AP208" s="4" t="s">
        <v>889</v>
      </c>
      <c r="AQ208" s="4" t="s">
        <v>890</v>
      </c>
      <c r="AR208" s="4" t="s">
        <v>891</v>
      </c>
      <c r="AS208" s="4" t="s">
        <v>391</v>
      </c>
    </row>
    <row r="209" spans="1:45" x14ac:dyDescent="0.35">
      <c r="A209" t="s">
        <v>448</v>
      </c>
      <c r="B209" s="9">
        <v>0.13864494972739999</v>
      </c>
      <c r="C209" s="9">
        <v>0.1207214072756</v>
      </c>
      <c r="D209" s="9">
        <v>0.1568759248204</v>
      </c>
      <c r="E209" s="9">
        <v>0.1186169484793</v>
      </c>
      <c r="F209" s="9">
        <v>8.3928509287120007E-2</v>
      </c>
      <c r="G209" s="9">
        <v>0.1056633357014</v>
      </c>
      <c r="H209" s="10">
        <v>9.4411643065499998E-2</v>
      </c>
      <c r="I209" s="9">
        <v>0.1426525624778</v>
      </c>
      <c r="J209" s="9">
        <v>9.8241381186709997E-2</v>
      </c>
      <c r="K209" s="11">
        <v>0.26336123853139998</v>
      </c>
      <c r="L209" s="9">
        <v>0.16243884918599999</v>
      </c>
      <c r="M209" s="9">
        <v>0.15858109001340001</v>
      </c>
      <c r="N209" s="9">
        <v>9.6055191780840002E-2</v>
      </c>
      <c r="O209" s="9">
        <v>0.1424183219945</v>
      </c>
      <c r="P209" s="9">
        <v>0.12555928267479999</v>
      </c>
      <c r="Q209" s="9">
        <v>0.1234830408456</v>
      </c>
      <c r="R209" s="9">
        <v>0.1244444093578</v>
      </c>
      <c r="S209" s="9">
        <v>0.17246937574749999</v>
      </c>
      <c r="T209" s="9">
        <v>0.1250113533127</v>
      </c>
      <c r="U209" s="9">
        <v>0.15363839560869999</v>
      </c>
      <c r="V209" s="9">
        <v>0.1362619332501</v>
      </c>
      <c r="W209" s="9">
        <v>0.13850275852749999</v>
      </c>
      <c r="X209" s="9">
        <v>0.11077088335639999</v>
      </c>
      <c r="Y209" s="9">
        <v>0.1103796580382</v>
      </c>
      <c r="Z209" s="9">
        <v>0.1766099932471</v>
      </c>
      <c r="AA209" s="9">
        <v>9.3665888682839996E-2</v>
      </c>
      <c r="AB209" s="9">
        <v>8.9728663464380007E-2</v>
      </c>
      <c r="AC209" s="9">
        <v>0.1355409496236</v>
      </c>
      <c r="AD209" s="9">
        <v>0.12960797863269999</v>
      </c>
      <c r="AI209" s="9">
        <v>0.16488862977419999</v>
      </c>
      <c r="AJ209" s="9">
        <v>0.1228516419021</v>
      </c>
      <c r="AK209" s="9">
        <v>0.1243984321704</v>
      </c>
      <c r="AL209" s="9">
        <v>0.1033795160693</v>
      </c>
      <c r="AM209" s="9">
        <v>5.8394275227929997E-2</v>
      </c>
      <c r="AN209" s="9">
        <v>0.12978907242250001</v>
      </c>
      <c r="AO209" s="9">
        <v>8.5378136904370003E-2</v>
      </c>
      <c r="AP209" s="11">
        <v>0.23519825364489999</v>
      </c>
      <c r="AQ209" s="10">
        <v>0</v>
      </c>
      <c r="AR209" s="9">
        <v>0.13864494972739999</v>
      </c>
      <c r="AS209" s="9">
        <v>0.1384129079342</v>
      </c>
    </row>
    <row r="210" spans="1:45" x14ac:dyDescent="0.35">
      <c r="A210" t="s">
        <v>449</v>
      </c>
      <c r="B210" s="9">
        <v>0.29546741674479998</v>
      </c>
      <c r="C210" s="9">
        <v>0.2816755953783</v>
      </c>
      <c r="D210" s="9">
        <v>0.30977571033290002</v>
      </c>
      <c r="E210" s="9">
        <v>0.33236808354530001</v>
      </c>
      <c r="F210" s="9">
        <v>0.2501815737418</v>
      </c>
      <c r="G210" s="9">
        <v>0.32134094448119999</v>
      </c>
      <c r="H210" s="9">
        <v>0.28450313623450002</v>
      </c>
      <c r="I210" s="9">
        <v>0.38698305331100002</v>
      </c>
      <c r="J210" s="9">
        <v>0.29373630162059999</v>
      </c>
      <c r="K210" s="9">
        <v>0.22696856255389999</v>
      </c>
      <c r="L210" s="9">
        <v>0.31162906155100001</v>
      </c>
      <c r="M210" s="9">
        <v>0.26636842452920001</v>
      </c>
      <c r="N210" s="9">
        <v>0.30464726976369999</v>
      </c>
      <c r="O210" s="9">
        <v>0.30953894480159999</v>
      </c>
      <c r="P210" s="9">
        <v>0.29115712005260003</v>
      </c>
      <c r="Q210" s="9">
        <v>0.31496249321539999</v>
      </c>
      <c r="R210" s="9">
        <v>0.29689174768429999</v>
      </c>
      <c r="S210" s="9">
        <v>0.29098103533370001</v>
      </c>
      <c r="T210" s="9">
        <v>0.29743946286419998</v>
      </c>
      <c r="U210" s="9">
        <v>0.29329867374660001</v>
      </c>
      <c r="V210" s="9">
        <v>0.2857815835725</v>
      </c>
      <c r="W210" s="9">
        <v>0.22518740228209999</v>
      </c>
      <c r="X210" s="9">
        <v>0.33696934767070003</v>
      </c>
      <c r="Y210" s="9">
        <v>0.34662998626590003</v>
      </c>
      <c r="Z210" s="9">
        <v>0.29924934232720002</v>
      </c>
      <c r="AA210" s="9">
        <v>0.31822179196790001</v>
      </c>
      <c r="AB210" s="9">
        <v>0.29023462300609998</v>
      </c>
      <c r="AC210" s="9">
        <v>0.23851669153880001</v>
      </c>
      <c r="AD210" s="9">
        <v>0.22596254852520001</v>
      </c>
      <c r="AI210" s="9">
        <v>0.2582093878351</v>
      </c>
      <c r="AJ210" s="9">
        <v>0.2883383018965</v>
      </c>
      <c r="AK210" s="9">
        <v>0.31416846227759998</v>
      </c>
      <c r="AL210" s="9">
        <v>0.37999171055230002</v>
      </c>
      <c r="AM210" s="9">
        <v>0.24775052964149999</v>
      </c>
      <c r="AN210" s="9">
        <v>0.298616405503</v>
      </c>
      <c r="AO210" s="9">
        <v>0.36615935593909998</v>
      </c>
      <c r="AP210" s="11">
        <v>0.50123297360609997</v>
      </c>
      <c r="AQ210" s="10">
        <v>0</v>
      </c>
      <c r="AR210" s="9">
        <v>0.29546741674479998</v>
      </c>
      <c r="AS210" s="9">
        <v>0.29542583285849999</v>
      </c>
    </row>
    <row r="211" spans="1:45" x14ac:dyDescent="0.35">
      <c r="A211" t="s">
        <v>450</v>
      </c>
      <c r="B211" s="9">
        <v>0.25904453198970001</v>
      </c>
      <c r="C211" s="9">
        <v>0.24807752367630001</v>
      </c>
      <c r="D211" s="9">
        <v>0.27032574998850001</v>
      </c>
      <c r="E211" s="10">
        <v>0.1348610917062</v>
      </c>
      <c r="F211" s="9">
        <v>0.18308329375099999</v>
      </c>
      <c r="G211" s="9">
        <v>0.24848302117519999</v>
      </c>
      <c r="H211" s="9">
        <v>0.2146268671198</v>
      </c>
      <c r="I211" s="9">
        <v>0.27933443057590002</v>
      </c>
      <c r="J211" s="9">
        <v>0.28449843957280002</v>
      </c>
      <c r="K211" s="11">
        <v>0.3801414246839</v>
      </c>
      <c r="L211" s="9">
        <v>0.26140608303169999</v>
      </c>
      <c r="M211" s="9">
        <v>0.28244649787359999</v>
      </c>
      <c r="N211" s="9">
        <v>0.2516606167521</v>
      </c>
      <c r="O211" s="9">
        <v>0.2368858466763</v>
      </c>
      <c r="P211" s="9">
        <v>0.2545769616038</v>
      </c>
      <c r="Q211" s="9">
        <v>0.28615230222260002</v>
      </c>
      <c r="R211" s="9">
        <v>0.2187022421299</v>
      </c>
      <c r="S211" s="9">
        <v>0.2780737457211</v>
      </c>
      <c r="T211" s="9">
        <v>0.26290983304429999</v>
      </c>
      <c r="U211" s="9">
        <v>0.25479369600969998</v>
      </c>
      <c r="V211" s="9">
        <v>0.2076000519816</v>
      </c>
      <c r="W211" s="9">
        <v>0.2154874208925</v>
      </c>
      <c r="X211" s="9">
        <v>0.19355959417480001</v>
      </c>
      <c r="Y211" s="9">
        <v>0.26486632963649998</v>
      </c>
      <c r="Z211" s="9">
        <v>0.27231232039789999</v>
      </c>
      <c r="AA211" s="9">
        <v>0.29895500371380002</v>
      </c>
      <c r="AB211" s="9">
        <v>0.25661920774930003</v>
      </c>
      <c r="AC211" s="9">
        <v>0.3322309604532</v>
      </c>
      <c r="AD211" s="9">
        <v>0.19894961092890001</v>
      </c>
      <c r="AI211" s="9">
        <v>0.26287720363299999</v>
      </c>
      <c r="AJ211" s="9">
        <v>0.23281799391130001</v>
      </c>
      <c r="AK211" s="9">
        <v>0.2986561273651</v>
      </c>
      <c r="AL211" s="9">
        <v>0.28081973035520003</v>
      </c>
      <c r="AM211" s="9">
        <v>0.21845560960419999</v>
      </c>
      <c r="AN211" s="9">
        <v>0.14982151213719999</v>
      </c>
      <c r="AO211" s="9">
        <v>0.14902967797200001</v>
      </c>
      <c r="AP211" s="11">
        <v>0.439444939466</v>
      </c>
      <c r="AQ211" s="10">
        <v>0</v>
      </c>
      <c r="AR211" s="9">
        <v>0.25904453198970001</v>
      </c>
      <c r="AS211" s="9">
        <v>0.25896425477340002</v>
      </c>
    </row>
    <row r="212" spans="1:45" x14ac:dyDescent="0.35">
      <c r="A212" t="s">
        <v>451</v>
      </c>
      <c r="B212" s="9">
        <v>0.18512587450160001</v>
      </c>
      <c r="C212" s="9">
        <v>0.1970114622229</v>
      </c>
      <c r="D212" s="9">
        <v>0.1724619632695</v>
      </c>
      <c r="E212" s="9">
        <v>0.14113585702170001</v>
      </c>
      <c r="F212" s="9">
        <v>0.16617850440740001</v>
      </c>
      <c r="G212" s="9">
        <v>0.1714888293306</v>
      </c>
      <c r="H212" s="9">
        <v>0.1687397784436</v>
      </c>
      <c r="I212" s="9">
        <v>0.20081912149190001</v>
      </c>
      <c r="J212" s="9">
        <v>0.23024353144570001</v>
      </c>
      <c r="K212" s="9">
        <v>0.20090996778469999</v>
      </c>
      <c r="L212" s="9">
        <v>0.16004040175920001</v>
      </c>
      <c r="M212" s="9">
        <v>0.17872455372179999</v>
      </c>
      <c r="N212" s="9">
        <v>0.2299755368418</v>
      </c>
      <c r="O212" s="9">
        <v>0.16357131752769999</v>
      </c>
      <c r="P212" s="9">
        <v>0.19154667744590001</v>
      </c>
      <c r="Q212" s="9">
        <v>0.18738447192310001</v>
      </c>
      <c r="R212" s="9">
        <v>0.1762925371222</v>
      </c>
      <c r="S212" s="9">
        <v>0.18119487494950001</v>
      </c>
      <c r="T212" s="9">
        <v>0.19044825307900001</v>
      </c>
      <c r="U212" s="9">
        <v>0.17927262839319999</v>
      </c>
      <c r="V212" s="9">
        <v>0.1916030563935</v>
      </c>
      <c r="W212" s="9">
        <v>0.13497013108620001</v>
      </c>
      <c r="X212" s="9">
        <v>0.26165383421549998</v>
      </c>
      <c r="Y212" s="9">
        <v>0.17828776917129999</v>
      </c>
      <c r="Z212" s="9">
        <v>0.16441435193580001</v>
      </c>
      <c r="AA212" s="9">
        <v>0.1877057196768</v>
      </c>
      <c r="AB212" s="9">
        <v>0.13522747266580001</v>
      </c>
      <c r="AC212" s="9">
        <v>0.16303272709149999</v>
      </c>
      <c r="AD212" s="9">
        <v>0.18061275883</v>
      </c>
      <c r="AI212" s="9">
        <v>0.18814672322090001</v>
      </c>
      <c r="AJ212" s="9">
        <v>0.1994433777329</v>
      </c>
      <c r="AK212" s="9">
        <v>0.22129621079360001</v>
      </c>
      <c r="AL212" s="9">
        <v>0.1586741354974</v>
      </c>
      <c r="AM212" s="9">
        <v>0.20589118654460001</v>
      </c>
      <c r="AN212" s="9">
        <v>0.13509791921850001</v>
      </c>
      <c r="AO212" s="9">
        <v>0.10091978089750001</v>
      </c>
      <c r="AP212" s="10">
        <v>0.1163839856161</v>
      </c>
      <c r="AQ212" s="11">
        <v>0.49241060163040001</v>
      </c>
      <c r="AR212" s="9">
        <v>0.18512587450160001</v>
      </c>
      <c r="AS212" s="9">
        <v>0.1849986487103</v>
      </c>
    </row>
    <row r="213" spans="1:45" x14ac:dyDescent="0.35">
      <c r="A213" t="s">
        <v>452</v>
      </c>
      <c r="B213" s="9">
        <v>0.1123189316185</v>
      </c>
      <c r="C213" s="9">
        <v>0.1171369804078</v>
      </c>
      <c r="D213" s="9">
        <v>0.1073727770738</v>
      </c>
      <c r="E213" s="9">
        <v>7.055356845994E-2</v>
      </c>
      <c r="F213" s="9">
        <v>0.13438054867339999</v>
      </c>
      <c r="G213" s="9">
        <v>0.13862827552179999</v>
      </c>
      <c r="H213" s="9">
        <v>0.13642931078250001</v>
      </c>
      <c r="I213" s="9">
        <v>0.1061300123859</v>
      </c>
      <c r="J213" s="9">
        <v>8.6856844954949997E-2</v>
      </c>
      <c r="K213" s="9">
        <v>0.1004837109246</v>
      </c>
      <c r="L213" s="9">
        <v>0.1304853358559</v>
      </c>
      <c r="M213" s="9">
        <v>0.1057354395278</v>
      </c>
      <c r="N213" s="9">
        <v>0.1176012793265</v>
      </c>
      <c r="O213" s="9">
        <v>0.1019004289519</v>
      </c>
      <c r="P213" s="9">
        <v>0.1394263527431</v>
      </c>
      <c r="Q213" s="9">
        <v>0.1201575720106</v>
      </c>
      <c r="R213" s="9">
        <v>8.355526065676E-2</v>
      </c>
      <c r="S213" s="9">
        <v>9.1031599265489996E-2</v>
      </c>
      <c r="T213" s="9">
        <v>0.13434123665209999</v>
      </c>
      <c r="U213" s="9">
        <v>8.8100066056080006E-2</v>
      </c>
      <c r="V213" s="9">
        <v>4.8518349327890002E-2</v>
      </c>
      <c r="W213" s="9">
        <v>7.8779293035439998E-2</v>
      </c>
      <c r="X213" s="9">
        <v>0.1124867573752</v>
      </c>
      <c r="Y213" s="9">
        <v>0.15456066702080001</v>
      </c>
      <c r="Z213" s="9">
        <v>0.1045546496912</v>
      </c>
      <c r="AA213" s="9">
        <v>9.7473178344000003E-2</v>
      </c>
      <c r="AB213" s="9">
        <v>0.12814961925259999</v>
      </c>
      <c r="AC213" s="9">
        <v>8.8583633606060003E-2</v>
      </c>
      <c r="AD213" s="9">
        <v>0.15838356528110001</v>
      </c>
      <c r="AI213" s="9">
        <v>9.2755564589869999E-2</v>
      </c>
      <c r="AJ213" s="11">
        <v>0.18464303727100001</v>
      </c>
      <c r="AK213" s="9">
        <v>7.0215806977570003E-2</v>
      </c>
      <c r="AL213" s="9">
        <v>7.6550868495180002E-2</v>
      </c>
      <c r="AM213" s="9">
        <v>0.13434597060780001</v>
      </c>
      <c r="AN213" s="9">
        <v>0.1182305969504</v>
      </c>
      <c r="AO213" s="9">
        <v>0</v>
      </c>
      <c r="AP213" s="9">
        <v>8.5860885032620002E-2</v>
      </c>
      <c r="AQ213" s="11">
        <v>0.26076679031299999</v>
      </c>
      <c r="AR213" s="9">
        <v>0.1123189316185</v>
      </c>
      <c r="AS213" s="9">
        <v>0.1123590599308</v>
      </c>
    </row>
    <row r="214" spans="1:45" x14ac:dyDescent="0.35">
      <c r="A214" t="s">
        <v>453</v>
      </c>
      <c r="B214" s="9">
        <v>0.20051043318260001</v>
      </c>
      <c r="C214" s="11">
        <v>0.24384932589130001</v>
      </c>
      <c r="D214" s="10">
        <v>0.155492066121</v>
      </c>
      <c r="E214" s="9">
        <v>0.19712127251180001</v>
      </c>
      <c r="F214" s="9">
        <v>0.28588292917519997</v>
      </c>
      <c r="G214" s="9">
        <v>0.27263509984919998</v>
      </c>
      <c r="H214" s="11">
        <v>0.27949324082659999</v>
      </c>
      <c r="I214" s="9">
        <v>0.14124226111099999</v>
      </c>
      <c r="J214" s="9">
        <v>0.17715903311379999</v>
      </c>
      <c r="K214" s="10">
        <v>9.6019985605790004E-2</v>
      </c>
      <c r="L214" s="9">
        <v>0.19773535669299999</v>
      </c>
      <c r="M214" s="9">
        <v>0.16660058710799999</v>
      </c>
      <c r="N214" s="9">
        <v>0.23620516660599999</v>
      </c>
      <c r="O214" s="9">
        <v>0.2059761378003</v>
      </c>
      <c r="P214" s="11">
        <v>0.3046588447568</v>
      </c>
      <c r="Q214" s="9">
        <v>0.17618600290110001</v>
      </c>
      <c r="R214" s="9">
        <v>0.14818422921659999</v>
      </c>
      <c r="S214" s="10">
        <v>0.1071835819518</v>
      </c>
      <c r="T214" s="11">
        <v>0.27075429602349999</v>
      </c>
      <c r="U214" s="10">
        <v>0.1232602693992</v>
      </c>
      <c r="V214" s="9">
        <v>0.2466127576611</v>
      </c>
      <c r="W214" s="9">
        <v>0.27177818698439998</v>
      </c>
      <c r="X214" s="9">
        <v>0.26548814013749999</v>
      </c>
      <c r="Y214" s="9">
        <v>0.2903129599032</v>
      </c>
      <c r="Z214" s="9">
        <v>0.18586537753230001</v>
      </c>
      <c r="AA214" s="9">
        <v>0.15986732012560001</v>
      </c>
      <c r="AB214" s="9">
        <v>0.27160122717200003</v>
      </c>
      <c r="AC214" s="9">
        <v>0.16365831776949999</v>
      </c>
      <c r="AD214" s="9">
        <v>0.2518875857399</v>
      </c>
      <c r="AI214" s="9">
        <v>0.180123795295</v>
      </c>
      <c r="AJ214" s="11">
        <v>0.25406638434079998</v>
      </c>
      <c r="AK214" s="9">
        <v>0.1760676457592</v>
      </c>
      <c r="AL214" s="9">
        <v>0.20257798573669999</v>
      </c>
      <c r="AM214" s="9">
        <v>0.25069558512349999</v>
      </c>
      <c r="AN214" s="9">
        <v>6.2493193615799997E-2</v>
      </c>
      <c r="AO214" s="9">
        <v>0.30470667903870002</v>
      </c>
      <c r="AP214" s="9">
        <v>0.1877445029141</v>
      </c>
      <c r="AQ214" s="11">
        <v>0.379656547914</v>
      </c>
      <c r="AR214" s="9">
        <v>0.20051043318260001</v>
      </c>
      <c r="AS214" s="9">
        <v>0.20061344209119999</v>
      </c>
    </row>
    <row r="215" spans="1:45" x14ac:dyDescent="0.35">
      <c r="A215" t="s">
        <v>454</v>
      </c>
      <c r="B215" s="9">
        <v>6.7292097026479994E-2</v>
      </c>
      <c r="C215" s="9">
        <v>8.5180855884460005E-2</v>
      </c>
      <c r="D215" s="9">
        <v>4.8769310713239998E-2</v>
      </c>
      <c r="E215" s="9">
        <v>0.1146916516894</v>
      </c>
      <c r="F215" s="9">
        <v>0.10698860899239999</v>
      </c>
      <c r="G215" s="9">
        <v>5.0859941824310001E-2</v>
      </c>
      <c r="H215" s="9">
        <v>7.9916650122819996E-2</v>
      </c>
      <c r="I215" s="9">
        <v>7.3376054341599994E-2</v>
      </c>
      <c r="J215" s="9">
        <v>4.6614367161910003E-2</v>
      </c>
      <c r="K215" s="9">
        <v>2.5404973570659999E-2</v>
      </c>
      <c r="L215" s="9">
        <v>8.8786092512930001E-2</v>
      </c>
      <c r="M215" s="9">
        <v>7.2315801762640006E-2</v>
      </c>
      <c r="N215" s="9">
        <v>5.8613573690680001E-2</v>
      </c>
      <c r="O215" s="9">
        <v>5.5149786676900001E-2</v>
      </c>
      <c r="P215" s="9">
        <v>9.3305457371129996E-2</v>
      </c>
      <c r="Q215" s="9">
        <v>6.3748050466889999E-2</v>
      </c>
      <c r="R215" s="9">
        <v>3.7719985867690001E-2</v>
      </c>
      <c r="S215" s="9">
        <v>5.3417624582190001E-2</v>
      </c>
      <c r="T215" s="9">
        <v>8.550512752443E-2</v>
      </c>
      <c r="U215" s="9">
        <v>4.7262452698039997E-2</v>
      </c>
      <c r="V215" s="9">
        <v>8.8120654276619997E-2</v>
      </c>
      <c r="W215" s="9">
        <v>0.12368876016370001</v>
      </c>
      <c r="X215" s="9">
        <v>5.6344559781249998E-2</v>
      </c>
      <c r="Y215" s="9">
        <v>8.0727311624579995E-2</v>
      </c>
      <c r="Z215" s="9">
        <v>0.1176523048944</v>
      </c>
      <c r="AA215" s="9">
        <v>2.826765734808E-2</v>
      </c>
      <c r="AB215" s="9">
        <v>0.1399739575532</v>
      </c>
      <c r="AC215" s="9">
        <v>8.9955497121030001E-2</v>
      </c>
      <c r="AD215" s="9">
        <v>8.5079414621940005E-2</v>
      </c>
      <c r="AI215" s="9">
        <v>6.7631422281670003E-2</v>
      </c>
      <c r="AJ215" s="9">
        <v>9.338030583003E-2</v>
      </c>
      <c r="AK215" s="9">
        <v>4.9910781340710003E-2</v>
      </c>
      <c r="AL215" s="9">
        <v>4.5076163238410002E-2</v>
      </c>
      <c r="AM215" s="9">
        <v>9.0666375947620004E-2</v>
      </c>
      <c r="AN215" s="9">
        <v>0</v>
      </c>
      <c r="AO215" s="9">
        <v>4.0351050443659997E-2</v>
      </c>
      <c r="AP215" s="10">
        <v>4.1331245141939997E-2</v>
      </c>
      <c r="AQ215" s="11">
        <v>0.12546497305650001</v>
      </c>
      <c r="AR215" s="9">
        <v>6.7292097026479994E-2</v>
      </c>
      <c r="AS215" s="9">
        <v>6.7363583822159998E-2</v>
      </c>
    </row>
    <row r="216" spans="1:45" x14ac:dyDescent="0.35">
      <c r="A216" t="s">
        <v>455</v>
      </c>
      <c r="B216" s="9">
        <v>8.9320198925519997E-2</v>
      </c>
      <c r="C216" s="9">
        <v>9.4820510791550003E-2</v>
      </c>
      <c r="D216" s="9">
        <v>8.3773935685619999E-2</v>
      </c>
      <c r="E216" s="9">
        <v>0.1036064238288</v>
      </c>
      <c r="F216" s="9">
        <v>0.13020212326360001</v>
      </c>
      <c r="G216" s="9">
        <v>0.1247414816791</v>
      </c>
      <c r="H216" s="11">
        <v>0.1275683485486</v>
      </c>
      <c r="I216" s="9">
        <v>8.673476684992E-2</v>
      </c>
      <c r="J216" s="9">
        <v>1.1537580654970001E-2</v>
      </c>
      <c r="K216" s="9">
        <v>4.9188653042580001E-2</v>
      </c>
      <c r="L216" s="9">
        <v>0.1238874678779</v>
      </c>
      <c r="M216" s="9">
        <v>5.5751340073319999E-2</v>
      </c>
      <c r="N216" s="9">
        <v>8.2499311957019997E-2</v>
      </c>
      <c r="O216" s="9">
        <v>0.11255179230160001</v>
      </c>
      <c r="P216" s="9">
        <v>0.1191024196931</v>
      </c>
      <c r="Q216" s="9">
        <v>0.1159125840864</v>
      </c>
      <c r="R216" s="9">
        <v>5.9068296591009997E-2</v>
      </c>
      <c r="S216" s="9">
        <v>5.6477216445459999E-2</v>
      </c>
      <c r="T216" s="11">
        <v>0.1182606080291</v>
      </c>
      <c r="U216" s="10">
        <v>5.7493200056210003E-2</v>
      </c>
      <c r="V216" s="9">
        <v>0.1105153182875</v>
      </c>
      <c r="W216" s="9">
        <v>5.8448646345700003E-2</v>
      </c>
      <c r="X216" s="9">
        <v>0.12283269038899999</v>
      </c>
      <c r="Y216" s="9">
        <v>0.1346909334136</v>
      </c>
      <c r="Z216" s="9">
        <v>0.11231941421159999</v>
      </c>
      <c r="AA216" s="9">
        <v>7.2033936584460001E-2</v>
      </c>
      <c r="AB216" s="9">
        <v>0.1673764667863</v>
      </c>
      <c r="AC216" s="9">
        <v>7.9203457189319995E-2</v>
      </c>
      <c r="AD216" s="9">
        <v>9.3137832729380005E-2</v>
      </c>
      <c r="AI216" s="9">
        <v>9.0137403516869996E-2</v>
      </c>
      <c r="AJ216" s="9">
        <v>0.1185728982943</v>
      </c>
      <c r="AK216" s="9">
        <v>7.2165983555009999E-2</v>
      </c>
      <c r="AL216" s="9">
        <v>6.5272404282030003E-2</v>
      </c>
      <c r="AM216" s="9">
        <v>0.1146040314095</v>
      </c>
      <c r="AN216" s="9">
        <v>0</v>
      </c>
      <c r="AO216" s="9">
        <v>6.6655708401029995E-2</v>
      </c>
      <c r="AP216" s="9">
        <v>7.6201099131130004E-2</v>
      </c>
      <c r="AQ216" s="11">
        <v>0.16125481739020001</v>
      </c>
      <c r="AR216" s="9">
        <v>8.9320198925519997E-2</v>
      </c>
      <c r="AS216" s="9">
        <v>8.941508695981E-2</v>
      </c>
    </row>
    <row r="217" spans="1:45" x14ac:dyDescent="0.35">
      <c r="A217" t="s">
        <v>456</v>
      </c>
      <c r="B217" s="9">
        <v>8.3367968225680003E-2</v>
      </c>
      <c r="C217" s="9">
        <v>8.0616528614019994E-2</v>
      </c>
      <c r="D217" s="9">
        <v>8.6420388338859996E-2</v>
      </c>
      <c r="E217" s="9">
        <v>7.4932491234359994E-2</v>
      </c>
      <c r="F217" s="9">
        <v>0.1157786150356</v>
      </c>
      <c r="G217" s="9">
        <v>9.6789667448390002E-2</v>
      </c>
      <c r="H217" s="9">
        <v>0.1066198725606</v>
      </c>
      <c r="I217" s="9">
        <v>5.7345059034580002E-2</v>
      </c>
      <c r="J217" s="9">
        <v>8.4728777752410001E-2</v>
      </c>
      <c r="K217" s="9">
        <v>5.8281463576899999E-2</v>
      </c>
      <c r="L217" s="9">
        <v>0.1096939043123</v>
      </c>
      <c r="M217" s="9">
        <v>8.4293814217259996E-2</v>
      </c>
      <c r="N217" s="9">
        <v>8.0556868978149995E-2</v>
      </c>
      <c r="O217" s="9">
        <v>6.661017940175E-2</v>
      </c>
      <c r="P217" s="9">
        <v>0.1024091065577</v>
      </c>
      <c r="Q217" s="9">
        <v>0.1177772438976</v>
      </c>
      <c r="R217" s="9">
        <v>7.5839299522180006E-2</v>
      </c>
      <c r="S217" s="9">
        <v>4.6439452323990001E-2</v>
      </c>
      <c r="T217" s="9">
        <v>0.1064648256797</v>
      </c>
      <c r="U217" s="9">
        <v>5.7967371660379997E-2</v>
      </c>
      <c r="V217" s="9">
        <v>5.737563415349E-2</v>
      </c>
      <c r="W217" s="9">
        <v>8.096841840506E-2</v>
      </c>
      <c r="X217" s="9">
        <v>4.7186337017590001E-2</v>
      </c>
      <c r="Y217" s="9">
        <v>0.1222051035586</v>
      </c>
      <c r="Z217" s="9">
        <v>5.6756781050309998E-2</v>
      </c>
      <c r="AA217" s="9">
        <v>6.3137717801509993E-2</v>
      </c>
      <c r="AB217" s="9">
        <v>9.9330934589360001E-2</v>
      </c>
      <c r="AC217" s="9">
        <v>8.3304132335559999E-2</v>
      </c>
      <c r="AD217" s="9">
        <v>9.1455774315089999E-2</v>
      </c>
      <c r="AI217" s="9">
        <v>0.10409184496069999</v>
      </c>
      <c r="AJ217" s="9">
        <v>9.7388694860640002E-2</v>
      </c>
      <c r="AK217" s="9">
        <v>8.1282752399200006E-2</v>
      </c>
      <c r="AL217" s="9">
        <v>5.9687827068840002E-2</v>
      </c>
      <c r="AM217" s="9">
        <v>0.1287091327646</v>
      </c>
      <c r="AN217" s="9">
        <v>3.8072924928399997E-2</v>
      </c>
      <c r="AO217" s="9">
        <v>0</v>
      </c>
      <c r="AP217" s="9">
        <v>6.7957217439479994E-2</v>
      </c>
      <c r="AQ217" s="9">
        <v>0.1183705836978</v>
      </c>
      <c r="AR217" s="9">
        <v>8.3367968225680003E-2</v>
      </c>
      <c r="AS217" s="9">
        <v>8.3456532992919996E-2</v>
      </c>
    </row>
    <row r="218" spans="1:45" x14ac:dyDescent="0.35">
      <c r="A218" t="s">
        <v>457</v>
      </c>
      <c r="B218" s="9">
        <v>0.1216687199553</v>
      </c>
      <c r="C218" s="9">
        <v>0.1153675458383</v>
      </c>
      <c r="D218" s="9">
        <v>0.1285088273676</v>
      </c>
      <c r="E218" s="9">
        <v>5.182852913667E-2</v>
      </c>
      <c r="F218" s="9">
        <v>0.1085787587319</v>
      </c>
      <c r="G218" s="9">
        <v>0.120295345988</v>
      </c>
      <c r="H218" s="9">
        <v>0.11422989894759999</v>
      </c>
      <c r="I218" s="9">
        <v>0.1140098054491</v>
      </c>
      <c r="J218" s="11">
        <v>0.2237066937203</v>
      </c>
      <c r="K218" s="9">
        <v>0.1158618943323</v>
      </c>
      <c r="L218" s="9">
        <v>0.12526719162130001</v>
      </c>
      <c r="M218" s="9">
        <v>0.1331046349467</v>
      </c>
      <c r="N218" s="9">
        <v>0.1206387430804</v>
      </c>
      <c r="O218" s="9">
        <v>0.10641342961649999</v>
      </c>
      <c r="P218" s="9">
        <v>9.9505095261780002E-2</v>
      </c>
      <c r="Q218" s="9">
        <v>0.16155158570350001</v>
      </c>
      <c r="R218" s="9">
        <v>0.1268109498387</v>
      </c>
      <c r="S218" s="9">
        <v>0.1288252726869</v>
      </c>
      <c r="T218" s="9">
        <v>0.1158794373292</v>
      </c>
      <c r="U218" s="9">
        <v>0.1280354403059</v>
      </c>
      <c r="V218" s="9">
        <v>0.1329494063935</v>
      </c>
      <c r="W218" s="9">
        <v>0.19781125328570001</v>
      </c>
      <c r="X218" s="9">
        <v>0.1408413977895</v>
      </c>
      <c r="Y218" s="9">
        <v>0.10542147176489999</v>
      </c>
      <c r="Z218" s="9">
        <v>6.4889226495510002E-2</v>
      </c>
      <c r="AA218" s="9">
        <v>0.1272741486008</v>
      </c>
      <c r="AB218" s="9">
        <v>6.3895776754549993E-2</v>
      </c>
      <c r="AC218" s="9">
        <v>0.17559759879209999</v>
      </c>
      <c r="AD218" s="9">
        <v>7.9999892057859998E-2</v>
      </c>
      <c r="AI218" s="9">
        <v>0.1276236368292</v>
      </c>
      <c r="AJ218" s="9">
        <v>0.1071053401523</v>
      </c>
      <c r="AK218" s="9">
        <v>0.12520383828850001</v>
      </c>
      <c r="AL218" s="9">
        <v>0.12384749265680001</v>
      </c>
      <c r="AM218" s="9">
        <v>9.233837749894E-2</v>
      </c>
      <c r="AN218" s="9">
        <v>0.17263473198189999</v>
      </c>
      <c r="AO218" s="9">
        <v>4.5538760435560002E-2</v>
      </c>
      <c r="AP218" s="9">
        <v>0.10912426863709999</v>
      </c>
      <c r="AQ218" s="11">
        <v>0.1876705345021</v>
      </c>
      <c r="AR218" s="9">
        <v>0.1216687199553</v>
      </c>
      <c r="AS218" s="9">
        <v>0.12179797297769999</v>
      </c>
    </row>
    <row r="219" spans="1:45" x14ac:dyDescent="0.35">
      <c r="A219" t="s">
        <v>458</v>
      </c>
      <c r="B219" s="9">
        <v>9.3740627327809994E-2</v>
      </c>
      <c r="C219" s="9">
        <v>8.7918722213840006E-2</v>
      </c>
      <c r="D219" s="9">
        <v>0.1000199332229</v>
      </c>
      <c r="E219" s="9">
        <v>6.041012028468E-2</v>
      </c>
      <c r="F219" s="9">
        <v>7.4965514195790006E-2</v>
      </c>
      <c r="G219" s="9">
        <v>0.10714611440339999</v>
      </c>
      <c r="H219" s="9">
        <v>9.0486849890629995E-2</v>
      </c>
      <c r="I219" s="9">
        <v>5.7743881308449999E-2</v>
      </c>
      <c r="J219" s="11">
        <v>0.1738491462475</v>
      </c>
      <c r="K219" s="9">
        <v>9.843309152502E-2</v>
      </c>
      <c r="L219" s="9">
        <v>6.5962218853849994E-2</v>
      </c>
      <c r="M219" s="11">
        <v>0.14459915837840001</v>
      </c>
      <c r="N219" s="9">
        <v>8.9222203432710007E-2</v>
      </c>
      <c r="O219" s="9">
        <v>5.6741033618099998E-2</v>
      </c>
      <c r="P219" s="9">
        <v>8.3732273629520002E-2</v>
      </c>
      <c r="Q219" s="9">
        <v>0.12080140217800001</v>
      </c>
      <c r="R219" s="9">
        <v>0.1052413768911</v>
      </c>
      <c r="S219" s="9">
        <v>8.6730526217369999E-2</v>
      </c>
      <c r="T219" s="9">
        <v>9.3514979898180001E-2</v>
      </c>
      <c r="U219" s="9">
        <v>9.3988781404069993E-2</v>
      </c>
      <c r="V219" s="9">
        <v>0.1022522107459</v>
      </c>
      <c r="W219" s="9">
        <v>9.7147980805119993E-2</v>
      </c>
      <c r="X219" s="9">
        <v>3.142859681896E-2</v>
      </c>
      <c r="Y219" s="9">
        <v>0.100817435402</v>
      </c>
      <c r="Z219" s="9">
        <v>9.1620829464110001E-2</v>
      </c>
      <c r="AA219" s="9">
        <v>8.9903124725059999E-2</v>
      </c>
      <c r="AB219" s="9">
        <v>9.5613401883110002E-2</v>
      </c>
      <c r="AC219" s="9">
        <v>9.1133511043669999E-2</v>
      </c>
      <c r="AD219" s="9">
        <v>0.1109576844987</v>
      </c>
      <c r="AI219" s="9">
        <v>9.853512522947E-2</v>
      </c>
      <c r="AJ219" s="9">
        <v>8.4007996150559996E-2</v>
      </c>
      <c r="AK219" s="9">
        <v>0.10520928380360001</v>
      </c>
      <c r="AL219" s="9">
        <v>6.6981274796399995E-2</v>
      </c>
      <c r="AM219" s="9">
        <v>0.10252541722150001</v>
      </c>
      <c r="AN219" s="9">
        <v>0.1122126388303</v>
      </c>
      <c r="AO219" s="9">
        <v>0.15544788745669999</v>
      </c>
      <c r="AP219" s="9">
        <v>8.4931050388579996E-2</v>
      </c>
      <c r="AQ219" s="9">
        <v>8.2522256697290006E-2</v>
      </c>
      <c r="AR219" s="9">
        <v>9.3740627327809994E-2</v>
      </c>
      <c r="AS219" s="9">
        <v>9.3840211340919993E-2</v>
      </c>
    </row>
    <row r="220" spans="1:45" x14ac:dyDescent="0.35">
      <c r="A220" t="s">
        <v>459</v>
      </c>
      <c r="B220" s="9">
        <v>9.7555562716580002E-2</v>
      </c>
      <c r="C220" s="9">
        <v>0.1108021242519</v>
      </c>
      <c r="D220" s="9">
        <v>8.3718321241239999E-2</v>
      </c>
      <c r="E220" s="9">
        <v>0.144073756276</v>
      </c>
      <c r="F220" s="9">
        <v>0.1288717215563</v>
      </c>
      <c r="G220" s="10">
        <v>4.5468924847989999E-2</v>
      </c>
      <c r="H220" s="9">
        <v>8.8644914186469997E-2</v>
      </c>
      <c r="I220" s="9">
        <v>6.4441203770449998E-2</v>
      </c>
      <c r="J220" s="9">
        <v>9.8677825020109994E-2</v>
      </c>
      <c r="K220" s="9">
        <v>0.1216554145976</v>
      </c>
      <c r="L220" s="9">
        <v>6.0955580306469997E-2</v>
      </c>
      <c r="M220" s="9">
        <v>0.1070799800518</v>
      </c>
      <c r="N220" s="9">
        <v>0.1056807977998</v>
      </c>
      <c r="O220" s="9">
        <v>0.10339459854370001</v>
      </c>
      <c r="P220" s="9">
        <v>8.1662606875599994E-2</v>
      </c>
      <c r="Q220" s="9">
        <v>8.8413272186729994E-2</v>
      </c>
      <c r="R220" s="9">
        <v>0.1068888938048</v>
      </c>
      <c r="S220" s="9">
        <v>0.11706439406669999</v>
      </c>
      <c r="T220" s="9">
        <v>8.3444137179729996E-2</v>
      </c>
      <c r="U220" s="9">
        <v>0.1130744976078</v>
      </c>
      <c r="V220" s="9">
        <v>0.11936548886959999</v>
      </c>
      <c r="W220" s="9">
        <v>2.8011772843239999E-2</v>
      </c>
      <c r="X220" s="9">
        <v>4.8859282771480002E-2</v>
      </c>
      <c r="Y220" s="11">
        <v>0.17796170245760001</v>
      </c>
      <c r="Z220" s="9">
        <v>0.1234261921509</v>
      </c>
      <c r="AA220" s="9">
        <v>9.2667061835320003E-2</v>
      </c>
      <c r="AB220" s="9">
        <v>0.18366231069110001</v>
      </c>
      <c r="AC220" s="9">
        <v>0.1107804404304</v>
      </c>
      <c r="AD220" s="9">
        <v>5.2531708743300001E-2</v>
      </c>
      <c r="AI220" s="9">
        <v>8.0395955961630003E-2</v>
      </c>
      <c r="AJ220" s="9">
        <v>7.0385401405800005E-2</v>
      </c>
      <c r="AK220" s="9">
        <v>0.1031242029111</v>
      </c>
      <c r="AL220" s="9">
        <v>0.10376438533060001</v>
      </c>
      <c r="AM220" s="11">
        <v>0.20823742630040001</v>
      </c>
      <c r="AN220" s="9">
        <v>0</v>
      </c>
      <c r="AO220" s="9">
        <v>6.7081108932359995E-2</v>
      </c>
      <c r="AP220" s="9">
        <v>7.9990077872540005E-2</v>
      </c>
      <c r="AQ220" s="9">
        <v>8.984919038519E-2</v>
      </c>
      <c r="AR220" s="9">
        <v>9.7555562716580002E-2</v>
      </c>
      <c r="AS220" s="9">
        <v>9.7549198992780001E-2</v>
      </c>
    </row>
    <row r="221" spans="1:45" x14ac:dyDescent="0.35">
      <c r="A221" t="s">
        <v>460</v>
      </c>
      <c r="B221" s="9">
        <v>0.1961609662638</v>
      </c>
      <c r="C221" s="9">
        <v>0.1700564757119</v>
      </c>
      <c r="D221" s="9">
        <v>0.22354700216779999</v>
      </c>
      <c r="E221" s="9">
        <v>0.25340912014479999</v>
      </c>
      <c r="F221" s="9">
        <v>0.21000409741289999</v>
      </c>
      <c r="G221" s="9">
        <v>0.20421639039610001</v>
      </c>
      <c r="H221" s="9">
        <v>0.20721257261430001</v>
      </c>
      <c r="I221" s="9">
        <v>0.23662706746689999</v>
      </c>
      <c r="J221" s="9">
        <v>0.22430927525229999</v>
      </c>
      <c r="K221" s="10">
        <v>9.5545660482450001E-2</v>
      </c>
      <c r="L221" s="9">
        <v>0.18804893925499999</v>
      </c>
      <c r="M221" s="9">
        <v>0.1573755254317</v>
      </c>
      <c r="N221" s="9">
        <v>0.1967742287292</v>
      </c>
      <c r="O221" s="9">
        <v>0.24802793672289999</v>
      </c>
      <c r="P221" s="9">
        <v>0.1962080018431</v>
      </c>
      <c r="Q221" s="9">
        <v>0.20348027017520001</v>
      </c>
      <c r="R221" s="9">
        <v>0.25779820554170002</v>
      </c>
      <c r="S221" s="9">
        <v>0.15284602876260001</v>
      </c>
      <c r="T221" s="9">
        <v>0.19812718548149999</v>
      </c>
      <c r="U221" s="9">
        <v>0.1939986313572</v>
      </c>
      <c r="V221" s="9">
        <v>0.2298019677807</v>
      </c>
      <c r="W221" s="9">
        <v>0.30164118041269999</v>
      </c>
      <c r="X221" s="9">
        <v>0.101021865951</v>
      </c>
      <c r="Y221" s="9">
        <v>0.14536164082210001</v>
      </c>
      <c r="Z221" s="9">
        <v>0.1522672415937</v>
      </c>
      <c r="AA221" s="9">
        <v>0.1982966937226</v>
      </c>
      <c r="AB221" s="9">
        <v>0.17967505873260001</v>
      </c>
      <c r="AC221" s="9">
        <v>0.18721571733350001</v>
      </c>
      <c r="AD221" s="9">
        <v>0.26410418163889998</v>
      </c>
      <c r="AI221" s="9">
        <v>0.1697248344849</v>
      </c>
      <c r="AJ221" s="9">
        <v>0.1804084337719</v>
      </c>
      <c r="AK221" s="9">
        <v>0.221948803981</v>
      </c>
      <c r="AL221" s="9">
        <v>0.17275168165820001</v>
      </c>
      <c r="AM221" s="9">
        <v>0.18929813072169999</v>
      </c>
      <c r="AN221" s="9">
        <v>0.30281607180129999</v>
      </c>
      <c r="AO221" s="9">
        <v>0.1148880827102</v>
      </c>
      <c r="AP221" s="10">
        <v>0.1111973399853</v>
      </c>
      <c r="AQ221" s="9">
        <v>0.1605871951008</v>
      </c>
      <c r="AR221" s="9">
        <v>0.1961609662638</v>
      </c>
      <c r="AS221" s="9">
        <v>0.1962310106881</v>
      </c>
    </row>
    <row r="222" spans="1:45" x14ac:dyDescent="0.35">
      <c r="A222" t="s">
        <v>461</v>
      </c>
      <c r="B222" s="9">
        <v>0.58948120395820003</v>
      </c>
      <c r="C222" s="9">
        <v>0.55608967697720002</v>
      </c>
      <c r="D222" s="9">
        <v>0.62410703794269995</v>
      </c>
      <c r="E222" s="9">
        <v>0.50415441635510005</v>
      </c>
      <c r="F222" s="10">
        <v>0.46291500361600002</v>
      </c>
      <c r="G222" s="9">
        <v>0.58034096036329996</v>
      </c>
      <c r="H222" s="10">
        <v>0.51955184948590005</v>
      </c>
      <c r="I222" s="9">
        <v>0.69925251101520003</v>
      </c>
      <c r="J222" s="9">
        <v>0.59055365416939998</v>
      </c>
      <c r="K222" s="11">
        <v>0.6874498344512</v>
      </c>
      <c r="L222" s="9">
        <v>0.58783821120080004</v>
      </c>
      <c r="M222" s="9">
        <v>0.58627626372789998</v>
      </c>
      <c r="N222" s="9">
        <v>0.57205283558880005</v>
      </c>
      <c r="O222" s="9">
        <v>0.61276544435119995</v>
      </c>
      <c r="P222" s="9">
        <v>0.56319968526410003</v>
      </c>
      <c r="Q222" s="9">
        <v>0.62893914356710001</v>
      </c>
      <c r="R222" s="9">
        <v>0.56028296190240001</v>
      </c>
      <c r="S222" s="9">
        <v>0.62447494967619999</v>
      </c>
      <c r="T222" s="9">
        <v>0.5805486178132</v>
      </c>
      <c r="U222" s="9">
        <v>0.5993047488887</v>
      </c>
      <c r="V222" s="9">
        <v>0.5249206389826</v>
      </c>
      <c r="W222" s="9">
        <v>0.4866996352497</v>
      </c>
      <c r="X222" s="9">
        <v>0.54599453314909996</v>
      </c>
      <c r="Y222" s="9">
        <v>0.59935648718029999</v>
      </c>
      <c r="Z222" s="9">
        <v>0.62570837254059997</v>
      </c>
      <c r="AA222" s="9">
        <v>0.64164112048989996</v>
      </c>
      <c r="AB222" s="9">
        <v>0.5592302778796</v>
      </c>
      <c r="AC222" s="9">
        <v>0.56704376534959999</v>
      </c>
      <c r="AD222" s="10">
        <v>0.44927162924870001</v>
      </c>
      <c r="AI222" s="9">
        <v>0.57330140123490003</v>
      </c>
      <c r="AJ222" s="9">
        <v>0.54073087126039998</v>
      </c>
      <c r="AK222" s="9">
        <v>0.63798110983449996</v>
      </c>
      <c r="AL222" s="9">
        <v>0.64317500098129998</v>
      </c>
      <c r="AM222" s="9">
        <v>0.4606720828002</v>
      </c>
      <c r="AN222" s="9">
        <v>0.35227004837120002</v>
      </c>
      <c r="AO222" s="9">
        <v>0.60056717081550004</v>
      </c>
      <c r="AP222" s="11">
        <v>1</v>
      </c>
      <c r="AQ222" s="10">
        <v>0</v>
      </c>
      <c r="AR222" s="9">
        <v>0.58948120395820003</v>
      </c>
      <c r="AS222" s="9">
        <v>0.58937263213830005</v>
      </c>
    </row>
    <row r="223" spans="1:45" x14ac:dyDescent="0.35">
      <c r="A223" t="s">
        <v>462</v>
      </c>
      <c r="B223" s="9">
        <v>0.44732614201929999</v>
      </c>
      <c r="C223" s="9">
        <v>0.48919088711809999</v>
      </c>
      <c r="D223" s="9">
        <v>0.4035583003423</v>
      </c>
      <c r="E223" s="9">
        <v>0.38661424319429999</v>
      </c>
      <c r="F223" s="9">
        <v>0.49095687422419998</v>
      </c>
      <c r="G223" s="9">
        <v>0.52602319061540004</v>
      </c>
      <c r="H223" s="11">
        <v>0.50787004752660003</v>
      </c>
      <c r="I223" s="9">
        <v>0.42337084307579997</v>
      </c>
      <c r="J223" s="9">
        <v>0.44734563057409998</v>
      </c>
      <c r="K223" s="9">
        <v>0.36592485841509997</v>
      </c>
      <c r="L223" s="9">
        <v>0.4344605787311</v>
      </c>
      <c r="M223" s="9">
        <v>0.40724512458090001</v>
      </c>
      <c r="N223" s="9">
        <v>0.50479642037649997</v>
      </c>
      <c r="O223" s="9">
        <v>0.44454648202949998</v>
      </c>
      <c r="P223" s="11">
        <v>0.55504069808209999</v>
      </c>
      <c r="Q223" s="9">
        <v>0.44981315219360002</v>
      </c>
      <c r="R223" s="9">
        <v>0.39470274041620002</v>
      </c>
      <c r="S223" s="10">
        <v>0.33664140533960002</v>
      </c>
      <c r="T223" s="11">
        <v>0.52727068532190002</v>
      </c>
      <c r="U223" s="10">
        <v>0.35940772731449999</v>
      </c>
      <c r="V223" s="9">
        <v>0.41826886425339999</v>
      </c>
      <c r="W223" s="9">
        <v>0.4649696716333</v>
      </c>
      <c r="X223" s="9">
        <v>0.47318322020800002</v>
      </c>
      <c r="Y223" s="9">
        <v>0.54374176843879996</v>
      </c>
      <c r="Z223" s="9">
        <v>0.4364185499464</v>
      </c>
      <c r="AA223" s="9">
        <v>0.42276380245270001</v>
      </c>
      <c r="AB223" s="9">
        <v>0.49298283541870003</v>
      </c>
      <c r="AC223" s="9">
        <v>0.38859868469640002</v>
      </c>
      <c r="AD223" s="9">
        <v>0.51093449933260005</v>
      </c>
      <c r="AI223" s="9">
        <v>0.42341540913800002</v>
      </c>
      <c r="AJ223" s="11">
        <v>0.54272443201179998</v>
      </c>
      <c r="AK223" s="9">
        <v>0.42169724907560002</v>
      </c>
      <c r="AL223" s="9">
        <v>0.40349305344929998</v>
      </c>
      <c r="AM223" s="9">
        <v>0.53082169692339998</v>
      </c>
      <c r="AN223" s="9">
        <v>0.28354473832830002</v>
      </c>
      <c r="AO223" s="9">
        <v>0.35507782091989998</v>
      </c>
      <c r="AP223" s="10">
        <v>0.35742439100209999</v>
      </c>
      <c r="AQ223" s="11">
        <v>1</v>
      </c>
      <c r="AR223" s="9">
        <v>0.44732614201929999</v>
      </c>
      <c r="AS223" s="9">
        <v>0.44728826835230001</v>
      </c>
    </row>
    <row r="224" spans="1:45" x14ac:dyDescent="0.35">
      <c r="A224" t="s">
        <v>463</v>
      </c>
      <c r="B224" s="9">
        <v>1</v>
      </c>
      <c r="C224" s="9">
        <v>1</v>
      </c>
      <c r="D224" s="9">
        <v>1</v>
      </c>
      <c r="E224" s="9">
        <v>1</v>
      </c>
      <c r="F224" s="9">
        <v>1</v>
      </c>
      <c r="G224" s="9">
        <v>1</v>
      </c>
      <c r="H224" s="9">
        <v>1</v>
      </c>
      <c r="I224" s="9">
        <v>1</v>
      </c>
      <c r="J224" s="9">
        <v>1</v>
      </c>
      <c r="K224" s="9">
        <v>1</v>
      </c>
      <c r="L224" s="9">
        <v>1</v>
      </c>
      <c r="M224" s="9">
        <v>1</v>
      </c>
      <c r="N224" s="9">
        <v>1</v>
      </c>
      <c r="O224" s="9">
        <v>1</v>
      </c>
      <c r="P224" s="9">
        <v>1</v>
      </c>
      <c r="Q224" s="9">
        <v>1</v>
      </c>
      <c r="R224" s="9">
        <v>1</v>
      </c>
      <c r="S224" s="9">
        <v>1</v>
      </c>
      <c r="T224" s="9">
        <v>1</v>
      </c>
      <c r="U224" s="9">
        <v>1</v>
      </c>
      <c r="V224" s="9">
        <v>1</v>
      </c>
      <c r="W224" s="9">
        <v>1</v>
      </c>
      <c r="X224" s="9">
        <v>1</v>
      </c>
      <c r="Y224" s="9">
        <v>1</v>
      </c>
      <c r="Z224" s="9">
        <v>1</v>
      </c>
      <c r="AA224" s="9">
        <v>1</v>
      </c>
      <c r="AB224" s="9">
        <v>1</v>
      </c>
      <c r="AC224" s="9">
        <v>1</v>
      </c>
      <c r="AD224" s="9">
        <v>1</v>
      </c>
      <c r="AI224" s="9">
        <v>1</v>
      </c>
      <c r="AJ224" s="9">
        <v>1</v>
      </c>
      <c r="AK224" s="9">
        <v>1</v>
      </c>
      <c r="AL224" s="9">
        <v>1</v>
      </c>
      <c r="AM224" s="9">
        <v>1</v>
      </c>
      <c r="AN224" s="9">
        <v>1</v>
      </c>
      <c r="AO224" s="9">
        <v>1</v>
      </c>
      <c r="AP224" s="9">
        <v>1</v>
      </c>
      <c r="AQ224" s="9">
        <v>1</v>
      </c>
      <c r="AR224" s="9">
        <v>1</v>
      </c>
      <c r="AS224" s="9">
        <v>1</v>
      </c>
    </row>
    <row r="225" spans="1:45" x14ac:dyDescent="0.35">
      <c r="A225" t="s">
        <v>464</v>
      </c>
      <c r="B225" s="9">
        <v>0.95412953754350005</v>
      </c>
      <c r="C225" s="9">
        <v>0.97436711352100003</v>
      </c>
      <c r="D225" s="9">
        <v>0.93319254956929998</v>
      </c>
      <c r="E225" s="9">
        <v>0.93675592876890001</v>
      </c>
      <c r="F225" s="9">
        <v>0.91506371496679995</v>
      </c>
      <c r="G225" s="9">
        <v>0.95734647631059999</v>
      </c>
      <c r="H225" s="9">
        <v>0.93545752144299998</v>
      </c>
      <c r="I225" s="9">
        <v>0.95570313030580001</v>
      </c>
      <c r="J225" s="9">
        <v>0.99052315969439997</v>
      </c>
      <c r="K225" s="9">
        <v>0.97925656411530004</v>
      </c>
      <c r="L225" s="9">
        <v>0.95043721828149996</v>
      </c>
      <c r="M225" s="9">
        <v>0.96356473987939995</v>
      </c>
      <c r="N225" s="9">
        <v>0.95420049503100002</v>
      </c>
      <c r="O225" s="9">
        <v>0.9452813803115</v>
      </c>
      <c r="P225" s="9">
        <v>0.96274953296090005</v>
      </c>
      <c r="Q225" s="9">
        <v>0.98307553111690005</v>
      </c>
      <c r="R225" s="10">
        <v>0.90769437749680004</v>
      </c>
      <c r="S225" s="9">
        <v>0.95878279465250005</v>
      </c>
      <c r="T225" s="9">
        <v>0.96811365338569999</v>
      </c>
      <c r="U225" s="9">
        <v>0.93875061053859998</v>
      </c>
      <c r="V225" s="9">
        <v>0.92511751623299998</v>
      </c>
      <c r="W225" s="9">
        <v>0.97231733074110005</v>
      </c>
      <c r="X225" s="9">
        <v>0.93571760349690003</v>
      </c>
      <c r="Y225" s="9">
        <v>0.96557306044169999</v>
      </c>
      <c r="Z225" s="9">
        <v>0.98912821637409998</v>
      </c>
      <c r="AA225" s="9">
        <v>0.94076864598129994</v>
      </c>
      <c r="AB225" s="9">
        <v>0.95311183624350004</v>
      </c>
      <c r="AC225" s="9">
        <v>0.95823725342770005</v>
      </c>
      <c r="AD225" s="10">
        <v>0.89648953225079997</v>
      </c>
      <c r="AI225" s="9">
        <v>0.94588087094789997</v>
      </c>
      <c r="AJ225" s="9">
        <v>0.9428898708965</v>
      </c>
      <c r="AK225" s="9">
        <v>0.96036820108779997</v>
      </c>
      <c r="AL225" s="9">
        <v>0.97620713509949997</v>
      </c>
      <c r="AM225" s="9">
        <v>0.96625890729899999</v>
      </c>
      <c r="AN225" s="9">
        <v>0.97667033563079997</v>
      </c>
      <c r="AO225" s="9">
        <v>0.95176762569090001</v>
      </c>
      <c r="AP225" s="11">
        <v>1</v>
      </c>
      <c r="AQ225" s="11">
        <v>1</v>
      </c>
      <c r="AR225" s="9">
        <v>0.95412953754350005</v>
      </c>
      <c r="AS225" s="9">
        <v>0.95421915208389996</v>
      </c>
    </row>
    <row r="226" spans="1:45" x14ac:dyDescent="0.35">
      <c r="A226" t="s">
        <v>465</v>
      </c>
      <c r="B226" s="9">
        <v>0</v>
      </c>
      <c r="C226" s="9">
        <v>0</v>
      </c>
      <c r="D226" s="9">
        <v>0</v>
      </c>
      <c r="E226" s="9">
        <v>0</v>
      </c>
      <c r="F226" s="9">
        <v>0</v>
      </c>
      <c r="G226" s="9">
        <v>0</v>
      </c>
      <c r="H226" s="9">
        <v>0</v>
      </c>
      <c r="I226" s="9">
        <v>0</v>
      </c>
      <c r="J226" s="9">
        <v>0</v>
      </c>
      <c r="K226" s="9">
        <v>0</v>
      </c>
      <c r="L226" s="9">
        <v>0</v>
      </c>
      <c r="M226" s="9">
        <v>0</v>
      </c>
      <c r="N226" s="9">
        <v>0</v>
      </c>
      <c r="O226" s="9">
        <v>0</v>
      </c>
      <c r="P226" s="9">
        <v>0</v>
      </c>
      <c r="Q226" s="9">
        <v>0</v>
      </c>
      <c r="R226" s="9">
        <v>0</v>
      </c>
      <c r="S226" s="9">
        <v>0</v>
      </c>
      <c r="T226" s="9">
        <v>0</v>
      </c>
      <c r="U226" s="9">
        <v>0</v>
      </c>
      <c r="V226" s="9">
        <v>0</v>
      </c>
      <c r="W226" s="9">
        <v>0</v>
      </c>
      <c r="X226" s="9">
        <v>0</v>
      </c>
      <c r="Y226" s="9">
        <v>0</v>
      </c>
      <c r="Z226" s="9">
        <v>0</v>
      </c>
      <c r="AA226" s="9">
        <v>0</v>
      </c>
      <c r="AB226" s="9">
        <v>0</v>
      </c>
      <c r="AC226" s="9">
        <v>0</v>
      </c>
      <c r="AD226" s="9">
        <v>0</v>
      </c>
      <c r="AI226" s="9">
        <v>0</v>
      </c>
      <c r="AJ226" s="9">
        <v>0</v>
      </c>
      <c r="AK226" s="9">
        <v>0</v>
      </c>
      <c r="AL226" s="9">
        <v>0</v>
      </c>
      <c r="AM226" s="9">
        <v>0</v>
      </c>
      <c r="AN226" s="9">
        <v>0</v>
      </c>
      <c r="AO226" s="9">
        <v>0</v>
      </c>
      <c r="AP226" s="9">
        <v>0</v>
      </c>
      <c r="AQ226" s="9">
        <v>0</v>
      </c>
      <c r="AR226" s="9">
        <v>0</v>
      </c>
      <c r="AS226" s="9">
        <v>0</v>
      </c>
    </row>
    <row r="227" spans="1:45" x14ac:dyDescent="0.35">
      <c r="A227" t="s">
        <v>341</v>
      </c>
      <c r="B227" s="6">
        <v>933</v>
      </c>
      <c r="C227" s="6">
        <v>449</v>
      </c>
      <c r="D227" s="6">
        <v>478</v>
      </c>
      <c r="E227" s="6">
        <v>149</v>
      </c>
      <c r="F227" s="6">
        <v>143</v>
      </c>
      <c r="G227" s="6">
        <v>213</v>
      </c>
      <c r="H227" s="6">
        <v>356</v>
      </c>
      <c r="I227" s="6">
        <v>139</v>
      </c>
      <c r="J227" s="6">
        <v>100</v>
      </c>
      <c r="K227" s="6">
        <v>189</v>
      </c>
      <c r="L227" s="6">
        <v>161</v>
      </c>
      <c r="M227" s="6">
        <v>282</v>
      </c>
      <c r="N227" s="6">
        <v>250</v>
      </c>
      <c r="O227" s="6">
        <v>240</v>
      </c>
      <c r="P227" s="6">
        <v>308</v>
      </c>
      <c r="Q227" s="6">
        <v>157</v>
      </c>
      <c r="R227" s="6">
        <v>190</v>
      </c>
      <c r="S227" s="6">
        <v>278</v>
      </c>
      <c r="T227" s="6">
        <v>465</v>
      </c>
      <c r="U227" s="6">
        <v>468</v>
      </c>
      <c r="V227" s="6">
        <v>120</v>
      </c>
      <c r="W227" s="6">
        <v>72</v>
      </c>
      <c r="X227" s="6">
        <v>59</v>
      </c>
      <c r="Y227" s="6">
        <v>163</v>
      </c>
      <c r="Z227" s="6">
        <v>113</v>
      </c>
      <c r="AA227" s="6">
        <v>222</v>
      </c>
      <c r="AB227" s="6">
        <v>68</v>
      </c>
      <c r="AC227" s="6">
        <v>111</v>
      </c>
      <c r="AD227" s="6">
        <v>162</v>
      </c>
      <c r="AE227" s="6">
        <v>0</v>
      </c>
      <c r="AF227" s="6">
        <v>0</v>
      </c>
      <c r="AG227" s="6">
        <v>0</v>
      </c>
      <c r="AH227" s="6">
        <v>0</v>
      </c>
      <c r="AI227" s="6">
        <v>255</v>
      </c>
      <c r="AJ227" s="6">
        <v>359</v>
      </c>
      <c r="AK227" s="6">
        <v>268</v>
      </c>
      <c r="AL227" s="6">
        <v>137</v>
      </c>
      <c r="AM227" s="6">
        <v>91</v>
      </c>
      <c r="AN227" s="6">
        <v>24</v>
      </c>
      <c r="AO227" s="6">
        <v>19</v>
      </c>
      <c r="AP227" s="6">
        <v>560</v>
      </c>
      <c r="AQ227" s="6">
        <v>209</v>
      </c>
      <c r="AR227" s="6">
        <v>933</v>
      </c>
      <c r="AS227" s="6">
        <v>927</v>
      </c>
    </row>
    <row r="228" spans="1:45" x14ac:dyDescent="0.35">
      <c r="A228" t="s">
        <v>895</v>
      </c>
    </row>
    <row r="229" spans="1:45" x14ac:dyDescent="0.35">
      <c r="A229" t="s">
        <v>343</v>
      </c>
    </row>
    <row r="233" spans="1:45" x14ac:dyDescent="0.35">
      <c r="A233" s="3" t="s">
        <v>337</v>
      </c>
    </row>
    <row r="234" spans="1:45" x14ac:dyDescent="0.35">
      <c r="A234" t="s">
        <v>31</v>
      </c>
    </row>
    <row r="235" spans="1:45" x14ac:dyDescent="0.35">
      <c r="A235" s="4" t="s">
        <v>338</v>
      </c>
      <c r="B235" s="4" t="s">
        <v>408</v>
      </c>
    </row>
    <row r="236" spans="1:45" x14ac:dyDescent="0.35">
      <c r="A236" t="s">
        <v>428</v>
      </c>
      <c r="B236" s="10">
        <v>2.7442343789189999E-2</v>
      </c>
    </row>
    <row r="237" spans="1:45" x14ac:dyDescent="0.35">
      <c r="A237" t="s">
        <v>429</v>
      </c>
      <c r="B237" s="9">
        <v>7.6233350714640005E-2</v>
      </c>
    </row>
    <row r="238" spans="1:45" x14ac:dyDescent="0.35">
      <c r="A238" t="s">
        <v>430</v>
      </c>
      <c r="B238" s="9">
        <v>6.8606171962430004E-2</v>
      </c>
    </row>
    <row r="239" spans="1:45" x14ac:dyDescent="0.35">
      <c r="A239" t="s">
        <v>431</v>
      </c>
      <c r="B239" s="10">
        <v>5.922966658171E-2</v>
      </c>
    </row>
    <row r="240" spans="1:45" x14ac:dyDescent="0.35">
      <c r="A240" t="s">
        <v>432</v>
      </c>
      <c r="B240" s="11">
        <v>0.13348821907120001</v>
      </c>
    </row>
    <row r="241" spans="1:2" x14ac:dyDescent="0.35">
      <c r="A241" t="s">
        <v>433</v>
      </c>
      <c r="B241" s="10">
        <v>5.4052916982109997E-2</v>
      </c>
    </row>
    <row r="242" spans="1:2" x14ac:dyDescent="0.35">
      <c r="A242" t="s">
        <v>434</v>
      </c>
      <c r="B242" s="9">
        <v>6.7685496325569999E-2</v>
      </c>
    </row>
    <row r="243" spans="1:2" x14ac:dyDescent="0.35">
      <c r="A243" t="s">
        <v>435</v>
      </c>
      <c r="B243" s="10">
        <v>5.245281392323E-2</v>
      </c>
    </row>
    <row r="244" spans="1:2" x14ac:dyDescent="0.35">
      <c r="A244" t="s">
        <v>436</v>
      </c>
      <c r="B244" s="9">
        <v>9.4400525195269994E-2</v>
      </c>
    </row>
    <row r="245" spans="1:2" x14ac:dyDescent="0.35">
      <c r="A245" t="s">
        <v>437</v>
      </c>
      <c r="B245" s="10">
        <v>6.2472556864169998E-2</v>
      </c>
    </row>
    <row r="246" spans="1:2" x14ac:dyDescent="0.35">
      <c r="A246" t="s">
        <v>438</v>
      </c>
      <c r="B246" s="9">
        <v>6.9752947025709999E-2</v>
      </c>
    </row>
    <row r="247" spans="1:2" x14ac:dyDescent="0.35">
      <c r="A247" t="s">
        <v>439</v>
      </c>
      <c r="B247" s="11">
        <v>0.15229691275400001</v>
      </c>
    </row>
    <row r="248" spans="1:2" x14ac:dyDescent="0.35">
      <c r="A248" t="s">
        <v>468</v>
      </c>
      <c r="B248" s="11">
        <v>0.23560462456860001</v>
      </c>
    </row>
    <row r="249" spans="1:2" x14ac:dyDescent="0.35">
      <c r="A249" t="s">
        <v>391</v>
      </c>
      <c r="B249" s="11">
        <v>1</v>
      </c>
    </row>
    <row r="250" spans="1:2" x14ac:dyDescent="0.35">
      <c r="A250" t="s">
        <v>341</v>
      </c>
      <c r="B250" s="6">
        <v>933</v>
      </c>
    </row>
    <row r="251" spans="1:2" x14ac:dyDescent="0.35">
      <c r="A251" t="s">
        <v>905</v>
      </c>
    </row>
    <row r="252" spans="1:2" x14ac:dyDescent="0.35">
      <c r="A252" t="s">
        <v>343</v>
      </c>
    </row>
    <row r="256" spans="1:2" x14ac:dyDescent="0.35">
      <c r="A256" s="3" t="s">
        <v>337</v>
      </c>
    </row>
    <row r="257" spans="1:45" x14ac:dyDescent="0.35">
      <c r="A257" t="s">
        <v>33</v>
      </c>
    </row>
    <row r="258" spans="1:45" ht="130.5" x14ac:dyDescent="0.35">
      <c r="A258" s="4" t="s">
        <v>393</v>
      </c>
      <c r="B258" s="4" t="s">
        <v>344</v>
      </c>
      <c r="C258" s="4" t="s">
        <v>345</v>
      </c>
      <c r="D258" s="4" t="s">
        <v>346</v>
      </c>
      <c r="E258" s="4" t="s">
        <v>579</v>
      </c>
      <c r="F258" s="4" t="s">
        <v>348</v>
      </c>
      <c r="G258" s="4" t="s">
        <v>349</v>
      </c>
      <c r="H258" s="4" t="s">
        <v>350</v>
      </c>
      <c r="I258" s="4" t="s">
        <v>351</v>
      </c>
      <c r="J258" s="4" t="s">
        <v>352</v>
      </c>
      <c r="K258" s="4" t="s">
        <v>353</v>
      </c>
      <c r="L258" s="4" t="s">
        <v>888</v>
      </c>
      <c r="M258" s="4" t="s">
        <v>581</v>
      </c>
      <c r="N258" s="4" t="s">
        <v>356</v>
      </c>
      <c r="O258" s="4" t="s">
        <v>357</v>
      </c>
      <c r="P258" s="4" t="s">
        <v>582</v>
      </c>
      <c r="Q258" s="4" t="s">
        <v>359</v>
      </c>
      <c r="R258" s="4" t="s">
        <v>361</v>
      </c>
      <c r="S258" s="4" t="s">
        <v>362</v>
      </c>
      <c r="T258" s="4" t="s">
        <v>360</v>
      </c>
      <c r="U258" s="4" t="s">
        <v>363</v>
      </c>
      <c r="V258" s="4" t="s">
        <v>364</v>
      </c>
      <c r="W258" s="4" t="s">
        <v>365</v>
      </c>
      <c r="X258" s="4" t="s">
        <v>366</v>
      </c>
      <c r="Y258" s="4" t="s">
        <v>367</v>
      </c>
      <c r="Z258" s="4" t="s">
        <v>368</v>
      </c>
      <c r="AA258" s="4" t="s">
        <v>369</v>
      </c>
      <c r="AB258" s="4" t="s">
        <v>370</v>
      </c>
      <c r="AC258" s="4" t="s">
        <v>371</v>
      </c>
      <c r="AD258" s="4" t="s">
        <v>372</v>
      </c>
      <c r="AE258" s="4" t="s">
        <v>373</v>
      </c>
      <c r="AF258" s="4" t="s">
        <v>374</v>
      </c>
      <c r="AG258" s="4" t="s">
        <v>375</v>
      </c>
      <c r="AH258" s="4" t="s">
        <v>376</v>
      </c>
      <c r="AI258" s="4" t="s">
        <v>583</v>
      </c>
      <c r="AJ258" s="4" t="s">
        <v>584</v>
      </c>
      <c r="AK258" s="4" t="s">
        <v>380</v>
      </c>
      <c r="AL258" s="4" t="s">
        <v>381</v>
      </c>
      <c r="AM258" s="4" t="s">
        <v>379</v>
      </c>
      <c r="AN258" s="4" t="s">
        <v>382</v>
      </c>
      <c r="AO258" s="4" t="s">
        <v>383</v>
      </c>
      <c r="AP258" s="4" t="s">
        <v>889</v>
      </c>
      <c r="AQ258" s="4" t="s">
        <v>890</v>
      </c>
      <c r="AR258" s="4" t="s">
        <v>891</v>
      </c>
      <c r="AS258" s="4" t="s">
        <v>391</v>
      </c>
    </row>
    <row r="259" spans="1:45" x14ac:dyDescent="0.35">
      <c r="A259" t="s">
        <v>428</v>
      </c>
      <c r="B259" s="9">
        <v>2.7442343789189999E-2</v>
      </c>
      <c r="C259" s="9">
        <v>2.684983145738E-2</v>
      </c>
      <c r="D259" s="9">
        <v>2.8120272551750002E-2</v>
      </c>
      <c r="E259" s="9">
        <v>3.9699748371790002E-2</v>
      </c>
      <c r="F259" s="9">
        <v>1.4299577830390001E-2</v>
      </c>
      <c r="G259" s="9">
        <v>1.5810573389250002E-2</v>
      </c>
      <c r="H259" s="9">
        <v>1.502836067319E-2</v>
      </c>
      <c r="I259" s="9">
        <v>1.372824331279E-2</v>
      </c>
      <c r="J259" s="9">
        <v>6.2589023143519995E-2</v>
      </c>
      <c r="K259" s="9">
        <v>3.874184036798E-2</v>
      </c>
      <c r="L259" s="9">
        <v>5.1953397731509997E-2</v>
      </c>
      <c r="M259" s="9">
        <v>2.824283655409E-2</v>
      </c>
      <c r="N259" s="9">
        <v>2.400638601064E-2</v>
      </c>
      <c r="O259" s="9">
        <v>1.277167940992E-2</v>
      </c>
      <c r="P259" s="9">
        <v>2.3434162178730001E-2</v>
      </c>
      <c r="Q259" s="9">
        <v>2.9230314977110001E-2</v>
      </c>
      <c r="R259" s="9">
        <v>3.0007047622410001E-2</v>
      </c>
      <c r="S259" s="9">
        <v>3.0272003504369999E-2</v>
      </c>
      <c r="T259" s="9">
        <v>2.4963792427269999E-2</v>
      </c>
      <c r="U259" s="9">
        <v>3.0168112146890001E-2</v>
      </c>
      <c r="V259" s="9">
        <v>5.2448841151240003E-2</v>
      </c>
      <c r="W259" s="9">
        <v>1.69907050706E-2</v>
      </c>
      <c r="X259" s="9">
        <v>3.1471987403229998E-2</v>
      </c>
      <c r="Y259" s="9">
        <v>2.3243436829380001E-2</v>
      </c>
      <c r="Z259" s="9">
        <v>1.55770377912E-2</v>
      </c>
      <c r="AA259" s="9">
        <v>9.6861503464690003E-3</v>
      </c>
      <c r="AB259" s="9">
        <v>5.2951798297969997E-2</v>
      </c>
      <c r="AC259" s="9">
        <v>2.219090240165E-2</v>
      </c>
      <c r="AD259" s="9">
        <v>1.9708406871039998E-2</v>
      </c>
      <c r="AI259" s="9">
        <v>3.1937653365389999E-2</v>
      </c>
      <c r="AJ259" s="9">
        <v>2.0663494464039998E-2</v>
      </c>
      <c r="AK259" s="9">
        <v>1.7902143821929999E-2</v>
      </c>
      <c r="AL259" s="9">
        <v>3.3552741824670003E-2</v>
      </c>
      <c r="AM259" s="9">
        <v>6.8313261838099998E-3</v>
      </c>
      <c r="AN259" s="9">
        <v>7.6135429554369999E-2</v>
      </c>
      <c r="AO259" s="9">
        <v>0</v>
      </c>
      <c r="AP259" s="11">
        <v>4.6553382202740003E-2</v>
      </c>
      <c r="AQ259" s="9">
        <v>0</v>
      </c>
      <c r="AR259" s="9">
        <v>2.7442343789189999E-2</v>
      </c>
      <c r="AS259" s="9">
        <v>2.7471496770150001E-2</v>
      </c>
    </row>
    <row r="260" spans="1:45" x14ac:dyDescent="0.35">
      <c r="A260" t="s">
        <v>429</v>
      </c>
      <c r="B260" s="9">
        <v>7.6233350714640005E-2</v>
      </c>
      <c r="C260" s="9">
        <v>6.7535017895619998E-2</v>
      </c>
      <c r="D260" s="9">
        <v>8.475007464737E-2</v>
      </c>
      <c r="E260" s="9">
        <v>4.1991959003900001E-2</v>
      </c>
      <c r="F260" s="9">
        <v>3.9978795333520001E-2</v>
      </c>
      <c r="G260" s="9">
        <v>7.9335767605279994E-2</v>
      </c>
      <c r="H260" s="9">
        <v>5.8961436260690003E-2</v>
      </c>
      <c r="I260" s="9">
        <v>9.5989292036629995E-2</v>
      </c>
      <c r="J260" s="9">
        <v>2.33334450672E-2</v>
      </c>
      <c r="K260" s="11">
        <v>0.14427955095</v>
      </c>
      <c r="L260" s="9">
        <v>9.5682384836459994E-2</v>
      </c>
      <c r="M260" s="9">
        <v>9.2876912134229994E-2</v>
      </c>
      <c r="N260" s="9">
        <v>5.6303856697259999E-2</v>
      </c>
      <c r="O260" s="9">
        <v>6.3305989711310004E-2</v>
      </c>
      <c r="P260" s="9">
        <v>8.4659516888370007E-2</v>
      </c>
      <c r="Q260" s="9">
        <v>6.6428377739320005E-2</v>
      </c>
      <c r="R260" s="9">
        <v>4.9748389647209998E-2</v>
      </c>
      <c r="S260" s="9">
        <v>8.6777203621740004E-2</v>
      </c>
      <c r="T260" s="9">
        <v>7.9848238980790007E-2</v>
      </c>
      <c r="U260" s="9">
        <v>7.2257904329359995E-2</v>
      </c>
      <c r="V260" s="9">
        <v>5.2274088670280001E-2</v>
      </c>
      <c r="W260" s="9">
        <v>7.5487241381770001E-2</v>
      </c>
      <c r="X260" s="9">
        <v>6.3833304649600006E-2</v>
      </c>
      <c r="Y260" s="9">
        <v>9.9276049930939997E-2</v>
      </c>
      <c r="Z260" s="9">
        <v>0.1068862456404</v>
      </c>
      <c r="AA260" s="9">
        <v>5.9515413528260001E-2</v>
      </c>
      <c r="AB260" s="9">
        <v>2.4400418042319998E-2</v>
      </c>
      <c r="AC260" s="9">
        <v>0.11705393386430001</v>
      </c>
      <c r="AD260" s="9">
        <v>8.5540101967070001E-2</v>
      </c>
      <c r="AI260" s="9">
        <v>8.0736166642020005E-2</v>
      </c>
      <c r="AJ260" s="9">
        <v>8.2613571985449996E-2</v>
      </c>
      <c r="AK260" s="9">
        <v>8.1339768156709999E-2</v>
      </c>
      <c r="AL260" s="9">
        <v>8.7463214170729997E-2</v>
      </c>
      <c r="AM260" s="9">
        <v>5.7097005489609998E-2</v>
      </c>
      <c r="AN260" s="9">
        <v>0.14982151213719999</v>
      </c>
      <c r="AO260" s="9">
        <v>0</v>
      </c>
      <c r="AP260" s="11">
        <v>0.12932278451420001</v>
      </c>
      <c r="AQ260" s="10">
        <v>0</v>
      </c>
      <c r="AR260" s="9">
        <v>7.6233350714640005E-2</v>
      </c>
      <c r="AS260" s="9">
        <v>7.5958866657639998E-2</v>
      </c>
    </row>
    <row r="261" spans="1:45" x14ac:dyDescent="0.35">
      <c r="A261" t="s">
        <v>430</v>
      </c>
      <c r="B261" s="9">
        <v>6.8606171962430004E-2</v>
      </c>
      <c r="C261" s="9">
        <v>6.9922618423979996E-2</v>
      </c>
      <c r="D261" s="9">
        <v>6.6719352014350003E-2</v>
      </c>
      <c r="E261" s="9">
        <v>4.8529547043550003E-2</v>
      </c>
      <c r="F261" s="9">
        <v>7.1696251000439998E-2</v>
      </c>
      <c r="G261" s="9">
        <v>5.002969402278E-2</v>
      </c>
      <c r="H261" s="9">
        <v>6.124604491255E-2</v>
      </c>
      <c r="I261" s="9">
        <v>0.10100396173209999</v>
      </c>
      <c r="J261" s="9">
        <v>6.4016746776550004E-2</v>
      </c>
      <c r="K261" s="9">
        <v>6.9636757711859995E-2</v>
      </c>
      <c r="L261" s="9">
        <v>5.5562768964239999E-2</v>
      </c>
      <c r="M261" s="9">
        <v>3.4342135578799997E-2</v>
      </c>
      <c r="N261" s="9">
        <v>9.9124312179990001E-2</v>
      </c>
      <c r="O261" s="9">
        <v>8.7171683040940001E-2</v>
      </c>
      <c r="P261" s="9">
        <v>8.3343520886629996E-2</v>
      </c>
      <c r="Q261" s="9">
        <v>5.126034726387E-2</v>
      </c>
      <c r="R261" s="9">
        <v>8.0072131679959996E-2</v>
      </c>
      <c r="S261" s="9">
        <v>4.9866349427379997E-2</v>
      </c>
      <c r="T261" s="9">
        <v>7.4876630079959997E-2</v>
      </c>
      <c r="U261" s="9">
        <v>6.1710282457129999E-2</v>
      </c>
      <c r="V261" s="9">
        <v>6.5025365557059997E-2</v>
      </c>
      <c r="W261" s="9">
        <v>5.7923979936739999E-2</v>
      </c>
      <c r="X261" s="9">
        <v>5.0546656272879999E-2</v>
      </c>
      <c r="Y261" s="9">
        <v>8.5449107830370005E-2</v>
      </c>
      <c r="Z261" s="9">
        <v>6.2973235017970003E-2</v>
      </c>
      <c r="AA261" s="9">
        <v>9.4357313961819997E-2</v>
      </c>
      <c r="AB261" s="9">
        <v>3.1974513881999997E-2</v>
      </c>
      <c r="AC261" s="9">
        <v>2.793627050213E-2</v>
      </c>
      <c r="AD261" s="9">
        <v>6.6710721143649995E-2</v>
      </c>
      <c r="AI261" s="9">
        <v>6.9923266683079993E-2</v>
      </c>
      <c r="AJ261" s="9">
        <v>6.74112738456E-2</v>
      </c>
      <c r="AK261" s="9">
        <v>0.1086366963976</v>
      </c>
      <c r="AL261" s="9">
        <v>6.5369071273550003E-2</v>
      </c>
      <c r="AM261" s="9">
        <v>8.6564908674630001E-2</v>
      </c>
      <c r="AN261" s="9">
        <v>0</v>
      </c>
      <c r="AO261" s="9">
        <v>0</v>
      </c>
      <c r="AP261" s="11">
        <v>0.1163839856161</v>
      </c>
      <c r="AQ261" s="10">
        <v>0</v>
      </c>
      <c r="AR261" s="9">
        <v>6.8606171962430004E-2</v>
      </c>
      <c r="AS261" s="9">
        <v>6.8355163133639998E-2</v>
      </c>
    </row>
    <row r="262" spans="1:45" x14ac:dyDescent="0.35">
      <c r="A262" t="s">
        <v>431</v>
      </c>
      <c r="B262" s="9">
        <v>5.922966658171E-2</v>
      </c>
      <c r="C262" s="9">
        <v>6.0441168240889999E-2</v>
      </c>
      <c r="D262" s="9">
        <v>5.8093919587420002E-2</v>
      </c>
      <c r="E262" s="9">
        <v>3.8491120142440001E-2</v>
      </c>
      <c r="F262" s="9">
        <v>6.468216823049E-2</v>
      </c>
      <c r="G262" s="9">
        <v>6.9732562643950002E-2</v>
      </c>
      <c r="H262" s="9">
        <v>6.7118072675310003E-2</v>
      </c>
      <c r="I262" s="9">
        <v>6.6832177694310005E-2</v>
      </c>
      <c r="J262" s="9">
        <v>3.9613164044760001E-2</v>
      </c>
      <c r="K262" s="9">
        <v>5.7399928388340002E-2</v>
      </c>
      <c r="L262" s="9">
        <v>7.6077318263450003E-2</v>
      </c>
      <c r="M262" s="9">
        <v>6.8082869087919995E-2</v>
      </c>
      <c r="N262" s="9">
        <v>5.7634223724729997E-2</v>
      </c>
      <c r="O262" s="9">
        <v>3.832811286928E-2</v>
      </c>
      <c r="P262" s="9">
        <v>7.3218592727389994E-2</v>
      </c>
      <c r="Q262" s="9">
        <v>4.6469399593690001E-2</v>
      </c>
      <c r="R262" s="9">
        <v>4.0777983930579999E-2</v>
      </c>
      <c r="S262" s="9">
        <v>5.8594970094659998E-2</v>
      </c>
      <c r="T262" s="9">
        <v>6.6159362861519994E-2</v>
      </c>
      <c r="U262" s="9">
        <v>5.1608784828710001E-2</v>
      </c>
      <c r="V262" s="9">
        <v>4.4359350603410001E-2</v>
      </c>
      <c r="W262" s="9">
        <v>2.4031329745410002E-2</v>
      </c>
      <c r="X262" s="9">
        <v>0.1009312597663</v>
      </c>
      <c r="Y262" s="9">
        <v>7.5969776114219997E-2</v>
      </c>
      <c r="Z262" s="9">
        <v>5.3213533045420001E-2</v>
      </c>
      <c r="AA262" s="9">
        <v>6.7815628732120006E-2</v>
      </c>
      <c r="AB262" s="9">
        <v>0.10807263245360001</v>
      </c>
      <c r="AC262" s="9">
        <v>2.0667212250219998E-2</v>
      </c>
      <c r="AD262" s="9">
        <v>5.7278457239890002E-2</v>
      </c>
      <c r="AI262" s="9">
        <v>3.7428905418180003E-2</v>
      </c>
      <c r="AJ262" s="11">
        <v>9.7246928081390002E-2</v>
      </c>
      <c r="AK262" s="9">
        <v>2.5691836189589999E-2</v>
      </c>
      <c r="AL262" s="9">
        <v>4.5869955021560001E-2</v>
      </c>
      <c r="AM262" s="9">
        <v>6.8806386549069995E-2</v>
      </c>
      <c r="AN262" s="9">
        <v>2.7181866422109999E-2</v>
      </c>
      <c r="AO262" s="9">
        <v>0</v>
      </c>
      <c r="AP262" s="11">
        <v>8.5860885032620002E-2</v>
      </c>
      <c r="AQ262" s="9">
        <v>3.6412313196980003E-2</v>
      </c>
      <c r="AR262" s="9">
        <v>5.922966658171E-2</v>
      </c>
      <c r="AS262" s="9">
        <v>5.9292588369859997E-2</v>
      </c>
    </row>
    <row r="263" spans="1:45" x14ac:dyDescent="0.35">
      <c r="A263" t="s">
        <v>432</v>
      </c>
      <c r="B263" s="9">
        <v>0.13348821907120001</v>
      </c>
      <c r="C263" s="9">
        <v>0.1551837754241</v>
      </c>
      <c r="D263" s="9">
        <v>0.1111363347299</v>
      </c>
      <c r="E263" s="9">
        <v>0.1138766216035</v>
      </c>
      <c r="F263" s="9">
        <v>0.17030155912020001</v>
      </c>
      <c r="G263" s="9">
        <v>0.17995779706420001</v>
      </c>
      <c r="H263" s="9">
        <v>0.17495895238549999</v>
      </c>
      <c r="I263" s="9">
        <v>9.8574302312460005E-2</v>
      </c>
      <c r="J263" s="9">
        <v>0.1248260445567</v>
      </c>
      <c r="K263" s="9">
        <v>8.7950996503590007E-2</v>
      </c>
      <c r="L263" s="9">
        <v>0.12527698413839999</v>
      </c>
      <c r="M263" s="9">
        <v>0.120618442352</v>
      </c>
      <c r="N263" s="9">
        <v>0.16218313002170001</v>
      </c>
      <c r="O263" s="9">
        <v>0.1247468963099</v>
      </c>
      <c r="P263" s="11">
        <v>0.2035054093948</v>
      </c>
      <c r="Q263" s="9">
        <v>0.11962095514859999</v>
      </c>
      <c r="R263" s="9">
        <v>9.0654513538650006E-2</v>
      </c>
      <c r="S263" s="10">
        <v>7.4497607177309993E-2</v>
      </c>
      <c r="T263" s="11">
        <v>0.18136793250950001</v>
      </c>
      <c r="U263" s="10">
        <v>8.0832861643210005E-2</v>
      </c>
      <c r="V263" s="9">
        <v>0.12743694375860001</v>
      </c>
      <c r="W263" s="9">
        <v>0.132330109635</v>
      </c>
      <c r="X263" s="9">
        <v>0.21106660064409999</v>
      </c>
      <c r="Y263" s="9">
        <v>0.20454675118900001</v>
      </c>
      <c r="Z263" s="9">
        <v>9.4255651815689998E-2</v>
      </c>
      <c r="AA263" s="9">
        <v>9.1028134300460001E-2</v>
      </c>
      <c r="AB263" s="9">
        <v>0.1497170096372</v>
      </c>
      <c r="AC263" s="9">
        <v>9.2047617725929995E-2</v>
      </c>
      <c r="AD263" s="9">
        <v>0.17019348232689999</v>
      </c>
      <c r="AI263" s="9">
        <v>0.1093506841459</v>
      </c>
      <c r="AJ263" s="9">
        <v>0.17206550618979999</v>
      </c>
      <c r="AK263" s="9">
        <v>0.11778290779139999</v>
      </c>
      <c r="AL263" s="9">
        <v>0.1244947922316</v>
      </c>
      <c r="AM263" s="9">
        <v>0.12669542727950001</v>
      </c>
      <c r="AN263" s="9">
        <v>3.2276971456389997E-2</v>
      </c>
      <c r="AO263" s="9">
        <v>0.15756551597890001</v>
      </c>
      <c r="AP263" s="11">
        <v>0.1877445029141</v>
      </c>
      <c r="AQ263" s="9">
        <v>9.6421626660370005E-2</v>
      </c>
      <c r="AR263" s="9">
        <v>0.13348821907120001</v>
      </c>
      <c r="AS263" s="9">
        <v>0.13363002836929999</v>
      </c>
    </row>
    <row r="264" spans="1:45" x14ac:dyDescent="0.35">
      <c r="A264" t="s">
        <v>433</v>
      </c>
      <c r="B264" s="9">
        <v>5.4052916982109997E-2</v>
      </c>
      <c r="C264" s="9">
        <v>7.3944650027080006E-2</v>
      </c>
      <c r="D264" s="9">
        <v>3.3411065673430003E-2</v>
      </c>
      <c r="E264" s="9">
        <v>7.8338217109289995E-2</v>
      </c>
      <c r="F264" s="9">
        <v>9.5453143648479996E-2</v>
      </c>
      <c r="G264" s="9">
        <v>3.4526404101049998E-2</v>
      </c>
      <c r="H264" s="9">
        <v>6.6066980208210002E-2</v>
      </c>
      <c r="I264" s="9">
        <v>5.6810746091860001E-2</v>
      </c>
      <c r="J264" s="9">
        <v>3.6085916513939997E-2</v>
      </c>
      <c r="K264" s="9">
        <v>2.5404973570659999E-2</v>
      </c>
      <c r="L264" s="9">
        <v>6.724002031944E-2</v>
      </c>
      <c r="M264" s="9">
        <v>5.2477097761089997E-2</v>
      </c>
      <c r="N264" s="9">
        <v>5.6579923721190001E-2</v>
      </c>
      <c r="O264" s="9">
        <v>4.3996202904480003E-2</v>
      </c>
      <c r="P264" s="9">
        <v>7.6424990591180006E-2</v>
      </c>
      <c r="Q264" s="9">
        <v>3.8611499493689999E-2</v>
      </c>
      <c r="R264" s="9">
        <v>3.18114958364E-2</v>
      </c>
      <c r="S264" s="9">
        <v>4.5979134791250001E-2</v>
      </c>
      <c r="T264" s="9">
        <v>6.6445843767810001E-2</v>
      </c>
      <c r="U264" s="9">
        <v>4.0423888263689998E-2</v>
      </c>
      <c r="V264" s="9">
        <v>7.286203207012E-2</v>
      </c>
      <c r="W264" s="9">
        <v>9.2032614544819993E-2</v>
      </c>
      <c r="X264" s="9">
        <v>4.207927137827E-2</v>
      </c>
      <c r="Y264" s="9">
        <v>7.3187255505169996E-2</v>
      </c>
      <c r="Z264" s="9">
        <v>0.107148345566</v>
      </c>
      <c r="AA264" s="9">
        <v>2.377112582819E-2</v>
      </c>
      <c r="AB264" s="9">
        <v>0.10018321262090001</v>
      </c>
      <c r="AC264" s="9">
        <v>8.5910730528239998E-2</v>
      </c>
      <c r="AD264" s="9">
        <v>7.549418286364E-2</v>
      </c>
      <c r="AI264" s="9">
        <v>5.575019043493E-2</v>
      </c>
      <c r="AJ264" s="9">
        <v>7.6263143687680002E-2</v>
      </c>
      <c r="AK264" s="9">
        <v>4.5890101290259999E-2</v>
      </c>
      <c r="AL264" s="9">
        <v>4.5076163238410002E-2</v>
      </c>
      <c r="AM264" s="9">
        <v>5.6595219068870002E-2</v>
      </c>
      <c r="AN264" s="9">
        <v>0</v>
      </c>
      <c r="AO264" s="9">
        <v>4.0351050443659997E-2</v>
      </c>
      <c r="AP264" s="9">
        <v>4.1331245141939997E-2</v>
      </c>
      <c r="AQ264" s="11">
        <v>0.12546497305650001</v>
      </c>
      <c r="AR264" s="9">
        <v>5.4052916982109997E-2</v>
      </c>
      <c r="AS264" s="9">
        <v>5.4110339324440003E-2</v>
      </c>
    </row>
    <row r="265" spans="1:45" x14ac:dyDescent="0.35">
      <c r="A265" t="s">
        <v>434</v>
      </c>
      <c r="B265" s="9">
        <v>6.7685496325569999E-2</v>
      </c>
      <c r="C265" s="9">
        <v>6.865290448578E-2</v>
      </c>
      <c r="D265" s="9">
        <v>6.6822845207859999E-2</v>
      </c>
      <c r="E265" s="9">
        <v>7.6687239636669999E-2</v>
      </c>
      <c r="F265" s="9">
        <v>9.3982673309029999E-2</v>
      </c>
      <c r="G265" s="9">
        <v>0.10335112316429999</v>
      </c>
      <c r="H265" s="9">
        <v>9.8501260725229994E-2</v>
      </c>
      <c r="I265" s="9">
        <v>5.9990835219350003E-2</v>
      </c>
      <c r="J265" s="9">
        <v>1.1537580654970001E-2</v>
      </c>
      <c r="K265" s="9">
        <v>3.7292405604789997E-2</v>
      </c>
      <c r="L265" s="9">
        <v>0.1143200371173</v>
      </c>
      <c r="M265" s="9">
        <v>4.8395574509669997E-2</v>
      </c>
      <c r="N265" s="9">
        <v>4.9361903515539998E-2</v>
      </c>
      <c r="O265" s="9">
        <v>7.7225221286390006E-2</v>
      </c>
      <c r="P265" s="9">
        <v>9.4602140407710006E-2</v>
      </c>
      <c r="Q265" s="9">
        <v>0.1073851139225</v>
      </c>
      <c r="R265" s="9">
        <v>4.1029098052250003E-2</v>
      </c>
      <c r="S265" s="9">
        <v>3.0081521212639999E-2</v>
      </c>
      <c r="T265" s="11">
        <v>9.7975623411810001E-2</v>
      </c>
      <c r="U265" s="10">
        <v>3.4374155180599997E-2</v>
      </c>
      <c r="V265" s="9">
        <v>6.9098367374800004E-2</v>
      </c>
      <c r="W265" s="9">
        <v>3.0954742945519999E-2</v>
      </c>
      <c r="X265" s="9">
        <v>9.0096489793100004E-2</v>
      </c>
      <c r="Y265" s="9">
        <v>0.1195557636265</v>
      </c>
      <c r="Z265" s="9">
        <v>9.9148072995940001E-2</v>
      </c>
      <c r="AA265" s="9">
        <v>5.590760464267E-2</v>
      </c>
      <c r="AB265" s="9">
        <v>0.1063150456336</v>
      </c>
      <c r="AC265" s="9">
        <v>6.3279586941469998E-2</v>
      </c>
      <c r="AD265" s="9">
        <v>7.3455093308059993E-2</v>
      </c>
      <c r="AI265" s="9">
        <v>6.9403950431660005E-2</v>
      </c>
      <c r="AJ265" s="9">
        <v>8.9257527666490005E-2</v>
      </c>
      <c r="AK265" s="9">
        <v>4.86825014858E-2</v>
      </c>
      <c r="AL265" s="9">
        <v>6.5272404282030003E-2</v>
      </c>
      <c r="AM265" s="9">
        <v>0.1050632904384</v>
      </c>
      <c r="AN265" s="9">
        <v>0</v>
      </c>
      <c r="AO265" s="9">
        <v>6.6655708401029995E-2</v>
      </c>
      <c r="AP265" s="9">
        <v>5.3964945118900001E-2</v>
      </c>
      <c r="AQ265" s="11">
        <v>0.14780969157429999</v>
      </c>
      <c r="AR265" s="9">
        <v>6.7685496325569999E-2</v>
      </c>
      <c r="AS265" s="9">
        <v>6.7757401043360005E-2</v>
      </c>
    </row>
    <row r="266" spans="1:45" x14ac:dyDescent="0.35">
      <c r="A266" t="s">
        <v>435</v>
      </c>
      <c r="B266" s="9">
        <v>5.245281392323E-2</v>
      </c>
      <c r="C266" s="9">
        <v>4.0558032925530001E-2</v>
      </c>
      <c r="D266" s="9">
        <v>6.4980194536460006E-2</v>
      </c>
      <c r="E266" s="9">
        <v>5.2582526569890001E-2</v>
      </c>
      <c r="F266" s="9">
        <v>5.4764501895129998E-2</v>
      </c>
      <c r="G266" s="9">
        <v>7.091243800508E-2</v>
      </c>
      <c r="H266" s="9">
        <v>6.2552968720610003E-2</v>
      </c>
      <c r="I266" s="9">
        <v>2.7804389822779999E-2</v>
      </c>
      <c r="J266" s="9">
        <v>7.7237660759199994E-2</v>
      </c>
      <c r="K266" s="9">
        <v>3.644689744731E-2</v>
      </c>
      <c r="L266" s="9">
        <v>7.5187733266090004E-2</v>
      </c>
      <c r="M266" s="9">
        <v>3.9088105906590002E-2</v>
      </c>
      <c r="N266" s="9">
        <v>5.7151799308789997E-2</v>
      </c>
      <c r="O266" s="9">
        <v>4.7599493205610001E-2</v>
      </c>
      <c r="P266" s="9">
        <v>6.7767158811749995E-2</v>
      </c>
      <c r="Q266" s="9">
        <v>8.2394518728619998E-2</v>
      </c>
      <c r="R266" s="9">
        <v>3.877840363513E-2</v>
      </c>
      <c r="S266" s="9">
        <v>2.6584327787379999E-2</v>
      </c>
      <c r="T266" s="9">
        <v>7.1627383509659998E-2</v>
      </c>
      <c r="U266" s="9">
        <v>3.1365724160189998E-2</v>
      </c>
      <c r="V266" s="9">
        <v>2.8106912006260001E-2</v>
      </c>
      <c r="W266" s="9">
        <v>4.0563026737030002E-2</v>
      </c>
      <c r="X266" s="9">
        <v>3.2921048614610003E-2</v>
      </c>
      <c r="Y266" s="9">
        <v>7.3876046928779998E-2</v>
      </c>
      <c r="Z266" s="9">
        <v>4.6003383846809999E-2</v>
      </c>
      <c r="AA266" s="9">
        <v>2.9265099618519998E-2</v>
      </c>
      <c r="AB266" s="9">
        <v>5.8559978604850002E-2</v>
      </c>
      <c r="AC266" s="9">
        <v>6.9331348183859998E-2</v>
      </c>
      <c r="AD266" s="9">
        <v>6.9869568597519999E-2</v>
      </c>
      <c r="AI266" s="9">
        <v>7.3496732814439997E-2</v>
      </c>
      <c r="AJ266" s="9">
        <v>6.5391789556669994E-2</v>
      </c>
      <c r="AK266" s="9">
        <v>5.3548114727670001E-2</v>
      </c>
      <c r="AL266" s="9">
        <v>3.9342976952489998E-2</v>
      </c>
      <c r="AM266" s="9">
        <v>6.048614318257E-2</v>
      </c>
      <c r="AN266" s="9">
        <v>0</v>
      </c>
      <c r="AO266" s="9">
        <v>0</v>
      </c>
      <c r="AP266" s="9">
        <v>4.3643366038920002E-2</v>
      </c>
      <c r="AQ266" s="11">
        <v>0.1031299809869</v>
      </c>
      <c r="AR266" s="9">
        <v>5.245281392323E-2</v>
      </c>
      <c r="AS266" s="9">
        <v>5.2508536419000003E-2</v>
      </c>
    </row>
    <row r="267" spans="1:45" x14ac:dyDescent="0.35">
      <c r="A267" t="s">
        <v>436</v>
      </c>
      <c r="B267" s="9">
        <v>9.4400525195269994E-2</v>
      </c>
      <c r="C267" s="9">
        <v>9.2108931565849997E-2</v>
      </c>
      <c r="D267" s="9">
        <v>9.6996997378370003E-2</v>
      </c>
      <c r="E267" s="9">
        <v>3.7625407994229997E-2</v>
      </c>
      <c r="F267" s="9">
        <v>7.4897073808539993E-2</v>
      </c>
      <c r="G267" s="9">
        <v>9.6623959908429993E-2</v>
      </c>
      <c r="H267" s="9">
        <v>8.5376377817290003E-2</v>
      </c>
      <c r="I267" s="9">
        <v>8.3392782187399997E-2</v>
      </c>
      <c r="J267" s="11">
        <v>0.1931597145349</v>
      </c>
      <c r="K267" s="9">
        <v>9.0608954527839999E-2</v>
      </c>
      <c r="L267" s="9">
        <v>0.1065005559166</v>
      </c>
      <c r="M267" s="9">
        <v>0.10329067103050001</v>
      </c>
      <c r="N267" s="9">
        <v>7.9120882478269997E-2</v>
      </c>
      <c r="O267" s="9">
        <v>9.1142247950780006E-2</v>
      </c>
      <c r="P267" s="9">
        <v>7.3516835986049994E-2</v>
      </c>
      <c r="Q267" s="9">
        <v>0.150807878467</v>
      </c>
      <c r="R267" s="9">
        <v>8.4683147296739994E-2</v>
      </c>
      <c r="S267" s="9">
        <v>0.1015481858715</v>
      </c>
      <c r="T267" s="9">
        <v>9.391428247045E-2</v>
      </c>
      <c r="U267" s="9">
        <v>9.4935267002059995E-2</v>
      </c>
      <c r="V267" s="9">
        <v>0.1329494063935</v>
      </c>
      <c r="W267" s="9">
        <v>0.15864264066479999</v>
      </c>
      <c r="X267" s="9">
        <v>6.1499962796170003E-2</v>
      </c>
      <c r="Y267" s="9">
        <v>9.4490543175740002E-2</v>
      </c>
      <c r="Z267" s="9">
        <v>6.4889226495510002E-2</v>
      </c>
      <c r="AA267" s="9">
        <v>9.6034470916750006E-2</v>
      </c>
      <c r="AB267" s="9">
        <v>5.0822600580879999E-2</v>
      </c>
      <c r="AC267" s="9">
        <v>0.1363539796005</v>
      </c>
      <c r="AD267" s="9">
        <v>4.394423098835E-2</v>
      </c>
      <c r="AI267" s="9">
        <v>0.11327152431110001</v>
      </c>
      <c r="AJ267" s="9">
        <v>8.3989370291499998E-2</v>
      </c>
      <c r="AK267" s="9">
        <v>9.4467610940839997E-2</v>
      </c>
      <c r="AL267" s="9">
        <v>0.10003480586459999</v>
      </c>
      <c r="AM267" s="9">
        <v>9.233837749894E-2</v>
      </c>
      <c r="AN267" s="9">
        <v>0.1277734231396</v>
      </c>
      <c r="AO267" s="9">
        <v>0</v>
      </c>
      <c r="AP267" s="9">
        <v>8.9873955874409994E-2</v>
      </c>
      <c r="AQ267" s="11">
        <v>0.16002164730640001</v>
      </c>
      <c r="AR267" s="9">
        <v>9.4400525195269994E-2</v>
      </c>
      <c r="AS267" s="9">
        <v>9.4500810241430006E-2</v>
      </c>
    </row>
    <row r="268" spans="1:45" x14ac:dyDescent="0.35">
      <c r="A268" t="s">
        <v>437</v>
      </c>
      <c r="B268" s="9">
        <v>6.2472556864169998E-2</v>
      </c>
      <c r="C268" s="9">
        <v>5.1909912760940001E-2</v>
      </c>
      <c r="D268" s="9">
        <v>7.3631459708710004E-2</v>
      </c>
      <c r="E268" s="9">
        <v>2.692443931411E-2</v>
      </c>
      <c r="F268" s="9">
        <v>5.6842640913629998E-2</v>
      </c>
      <c r="G268" s="9">
        <v>8.563195774125E-2</v>
      </c>
      <c r="H268" s="9">
        <v>7.0728294009700002E-2</v>
      </c>
      <c r="I268" s="9">
        <v>5.14847188847E-2</v>
      </c>
      <c r="J268" s="9">
        <v>0.1016087585336</v>
      </c>
      <c r="K268" s="9">
        <v>4.7227092249890003E-2</v>
      </c>
      <c r="L268" s="9">
        <v>4.0255987438410003E-2</v>
      </c>
      <c r="M268" s="9">
        <v>9.2800915159969993E-2</v>
      </c>
      <c r="N268" s="9">
        <v>6.7010368805880002E-2</v>
      </c>
      <c r="O268" s="9">
        <v>3.6821863553709998E-2</v>
      </c>
      <c r="P268" s="9">
        <v>6.0792408285769997E-2</v>
      </c>
      <c r="Q268" s="9">
        <v>6.7532362136710003E-2</v>
      </c>
      <c r="R268" s="9">
        <v>8.5388365501539998E-2</v>
      </c>
      <c r="S268" s="9">
        <v>4.7512889432310003E-2</v>
      </c>
      <c r="T268" s="9">
        <v>6.2571111788390005E-2</v>
      </c>
      <c r="U268" s="9">
        <v>6.2364171821980001E-2</v>
      </c>
      <c r="V268" s="9">
        <v>7.0569227012600003E-2</v>
      </c>
      <c r="W268" s="9">
        <v>8.6435891417640007E-2</v>
      </c>
      <c r="X268" s="9">
        <v>3.142859681896E-2</v>
      </c>
      <c r="Y268" s="9">
        <v>8.2988706641039994E-2</v>
      </c>
      <c r="Z268" s="9">
        <v>6.3400588233870001E-2</v>
      </c>
      <c r="AA268" s="9">
        <v>4.617060917844E-2</v>
      </c>
      <c r="AB268" s="9">
        <v>5.5627146874170003E-2</v>
      </c>
      <c r="AC268" s="9">
        <v>9.1133511043669999E-2</v>
      </c>
      <c r="AD268" s="9">
        <v>6.0028269556430001E-2</v>
      </c>
      <c r="AI268" s="9">
        <v>7.6020888511859994E-2</v>
      </c>
      <c r="AJ268" s="9">
        <v>5.779116268258E-2</v>
      </c>
      <c r="AK268" s="9">
        <v>5.9811516167479997E-2</v>
      </c>
      <c r="AL268" s="9">
        <v>5.7332299152529999E-2</v>
      </c>
      <c r="AM268" s="9">
        <v>7.2663289917069995E-2</v>
      </c>
      <c r="AN268" s="9">
        <v>1.402262240548E-2</v>
      </c>
      <c r="AO268" s="9">
        <v>0.1072155131475</v>
      </c>
      <c r="AP268" s="9">
        <v>5.5093319907259998E-2</v>
      </c>
      <c r="AQ268" s="9">
        <v>6.5970748106790003E-2</v>
      </c>
      <c r="AR268" s="9">
        <v>6.2472556864169998E-2</v>
      </c>
      <c r="AS268" s="9">
        <v>6.2538923690369994E-2</v>
      </c>
    </row>
    <row r="269" spans="1:45" x14ac:dyDescent="0.35">
      <c r="A269" t="s">
        <v>438</v>
      </c>
      <c r="B269" s="9">
        <v>6.9752947025709999E-2</v>
      </c>
      <c r="C269" s="9">
        <v>8.2642047091460002E-2</v>
      </c>
      <c r="D269" s="9">
        <v>5.6228396253439998E-2</v>
      </c>
      <c r="E269" s="9">
        <v>8.819700483449E-2</v>
      </c>
      <c r="F269" s="9">
        <v>0.1119850421336</v>
      </c>
      <c r="G269" s="9">
        <v>3.5010750585250001E-2</v>
      </c>
      <c r="H269" s="9">
        <v>7.4858829095750007E-2</v>
      </c>
      <c r="I269" s="9">
        <v>3.6333755767279999E-2</v>
      </c>
      <c r="J269" s="9">
        <v>6.1546764457470003E-2</v>
      </c>
      <c r="K269" s="9">
        <v>8.2762505398300004E-2</v>
      </c>
      <c r="L269" s="9">
        <v>4.8825228841439999E-2</v>
      </c>
      <c r="M269" s="9">
        <v>6.9643829993619996E-2</v>
      </c>
      <c r="N269" s="9">
        <v>8.6368650629890006E-2</v>
      </c>
      <c r="O269" s="9">
        <v>6.7252313912799996E-2</v>
      </c>
      <c r="P269" s="9">
        <v>6.8305827796819998E-2</v>
      </c>
      <c r="Q269" s="9">
        <v>4.6048737660350003E-2</v>
      </c>
      <c r="R269" s="9">
        <v>5.8830585564919997E-2</v>
      </c>
      <c r="S269" s="9">
        <v>9.0042430036780002E-2</v>
      </c>
      <c r="T269" s="9">
        <v>6.2432083694210001E-2</v>
      </c>
      <c r="U269" s="9">
        <v>7.7804011823720001E-2</v>
      </c>
      <c r="V269" s="9">
        <v>6.1341705717069997E-2</v>
      </c>
      <c r="W269" s="9">
        <v>7.8466616987549996E-3</v>
      </c>
      <c r="X269" s="9">
        <v>1.7525927363040001E-2</v>
      </c>
      <c r="Y269" s="9">
        <v>0.13380183727959999</v>
      </c>
      <c r="Z269" s="9">
        <v>9.1974383336699994E-2</v>
      </c>
      <c r="AA269" s="9">
        <v>7.3254768050479993E-2</v>
      </c>
      <c r="AB269" s="11">
        <v>0.18366231069110001</v>
      </c>
      <c r="AC269" s="9">
        <v>8.7328024848130001E-2</v>
      </c>
      <c r="AD269" s="9">
        <v>5.2531708743300001E-2</v>
      </c>
      <c r="AI269" s="9">
        <v>5.4798744558420001E-2</v>
      </c>
      <c r="AJ269" s="9">
        <v>5.2282006334019998E-2</v>
      </c>
      <c r="AK269" s="9">
        <v>7.2455569815860002E-2</v>
      </c>
      <c r="AL269" s="9">
        <v>8.1970523282550001E-2</v>
      </c>
      <c r="AM269" s="9">
        <v>0.1444552117474</v>
      </c>
      <c r="AN269" s="9">
        <v>0</v>
      </c>
      <c r="AO269" s="9">
        <v>6.7081108932359995E-2</v>
      </c>
      <c r="AP269" s="9">
        <v>5.1285584036589997E-2</v>
      </c>
      <c r="AQ269" s="9">
        <v>6.4511657285770005E-2</v>
      </c>
      <c r="AR269" s="9">
        <v>6.9752947025709999E-2</v>
      </c>
      <c r="AS269" s="9">
        <v>6.9717047591260004E-2</v>
      </c>
    </row>
    <row r="270" spans="1:45" x14ac:dyDescent="0.35">
      <c r="A270" t="s">
        <v>439</v>
      </c>
      <c r="B270" s="9">
        <v>0.15229691275400001</v>
      </c>
      <c r="C270" s="9">
        <v>0.1382094684256</v>
      </c>
      <c r="D270" s="9">
        <v>0.1670466170944</v>
      </c>
      <c r="E270" s="9">
        <v>0.2381727409587</v>
      </c>
      <c r="F270" s="9">
        <v>0.1809750897005</v>
      </c>
      <c r="G270" s="9">
        <v>0.13382092925790001</v>
      </c>
      <c r="H270" s="9">
        <v>0.15823171173629999</v>
      </c>
      <c r="I270" s="9">
        <v>0.16367885224520001</v>
      </c>
      <c r="J270" s="9">
        <v>0.175537365853</v>
      </c>
      <c r="K270" s="10">
        <v>7.6263636652120007E-2</v>
      </c>
      <c r="L270" s="9">
        <v>0.14547710193130001</v>
      </c>
      <c r="M270" s="9">
        <v>0.1153286104877</v>
      </c>
      <c r="N270" s="9">
        <v>0.1652813510076</v>
      </c>
      <c r="O270" s="9">
        <v>0.1880993190518</v>
      </c>
      <c r="P270" s="9">
        <v>0.1378849928376</v>
      </c>
      <c r="Q270" s="9">
        <v>0.13739055816500001</v>
      </c>
      <c r="R270" s="9">
        <v>0.2086329214474</v>
      </c>
      <c r="S270" s="9">
        <v>0.14226731990120001</v>
      </c>
      <c r="T270" s="9">
        <v>0.1377545093501</v>
      </c>
      <c r="U270" s="9">
        <v>0.1682898123372</v>
      </c>
      <c r="V270" s="9">
        <v>0.1837769036394</v>
      </c>
      <c r="W270" s="9">
        <v>0.2549500064311</v>
      </c>
      <c r="X270" s="9">
        <v>6.425028608951E-2</v>
      </c>
      <c r="Y270" s="9">
        <v>0.1248161986782</v>
      </c>
      <c r="Z270" s="9">
        <v>0.12628787773770001</v>
      </c>
      <c r="AA270" s="9">
        <v>0.1244187006886</v>
      </c>
      <c r="AB270" s="9">
        <v>0.145693029222</v>
      </c>
      <c r="AC270" s="9">
        <v>0.12858448847189999</v>
      </c>
      <c r="AD270" s="9">
        <v>0.23248562118300001</v>
      </c>
      <c r="AI270" s="9">
        <v>0.12814390687499999</v>
      </c>
      <c r="AJ270" s="9">
        <v>0.14446631105659999</v>
      </c>
      <c r="AK270" s="9">
        <v>0.16580545169390001</v>
      </c>
      <c r="AL270" s="9">
        <v>0.12929198066479999</v>
      </c>
      <c r="AM270" s="9">
        <v>0.1582641999096</v>
      </c>
      <c r="AN270" s="9">
        <v>0.26547124140889999</v>
      </c>
      <c r="AO270" s="9">
        <v>4.8232374309149999E-2</v>
      </c>
      <c r="AP270" s="10">
        <v>6.83825121137E-2</v>
      </c>
      <c r="AQ270" s="9">
        <v>0.1177106701779</v>
      </c>
      <c r="AR270" s="9">
        <v>0.15229691275400001</v>
      </c>
      <c r="AS270" s="9">
        <v>0.1523203588291</v>
      </c>
    </row>
    <row r="271" spans="1:45" x14ac:dyDescent="0.35">
      <c r="A271" t="s">
        <v>468</v>
      </c>
      <c r="B271" s="9">
        <v>0.23560462456860001</v>
      </c>
      <c r="C271" s="9">
        <v>0.22223314629820001</v>
      </c>
      <c r="D271" s="9">
        <v>0.24979559218139999</v>
      </c>
      <c r="E271" s="9">
        <v>0.22173943661500001</v>
      </c>
      <c r="F271" s="9">
        <v>0.16276057009370001</v>
      </c>
      <c r="G271" s="9">
        <v>0.1966566995306</v>
      </c>
      <c r="H271" s="10">
        <v>0.17910933923880001</v>
      </c>
      <c r="I271" s="9">
        <v>0.1997437673054</v>
      </c>
      <c r="J271" s="9">
        <v>0.2163091280927</v>
      </c>
      <c r="K271" s="11">
        <v>0.4041406577378</v>
      </c>
      <c r="L271" s="9">
        <v>0.202498072305</v>
      </c>
      <c r="M271" s="9">
        <v>0.26496442593859998</v>
      </c>
      <c r="N271" s="9">
        <v>0.23088902304510001</v>
      </c>
      <c r="O271" s="9">
        <v>0.22850467859660001</v>
      </c>
      <c r="P271" s="10">
        <v>0.13757089115349999</v>
      </c>
      <c r="Q271" s="9">
        <v>0.1906788766209</v>
      </c>
      <c r="R271" s="9">
        <v>0.24424735078330001</v>
      </c>
      <c r="S271" s="11">
        <v>0.38202806410669998</v>
      </c>
      <c r="T271" s="10">
        <v>0.1515863223949</v>
      </c>
      <c r="U271" s="11">
        <v>0.32800312518109997</v>
      </c>
      <c r="V271" s="9">
        <v>0.22817332437150001</v>
      </c>
      <c r="W271" s="9">
        <v>0.20124857522289999</v>
      </c>
      <c r="X271" s="9">
        <v>0.31736167788649999</v>
      </c>
      <c r="Y271" s="10">
        <v>0.14208398798370001</v>
      </c>
      <c r="Z271" s="9">
        <v>0.24023933862560001</v>
      </c>
      <c r="AA271" s="9">
        <v>0.30386663823850002</v>
      </c>
      <c r="AB271" s="9">
        <v>0.14997600821109999</v>
      </c>
      <c r="AC271" s="9">
        <v>0.2149593257313</v>
      </c>
      <c r="AD271" s="9">
        <v>0.16784869247029999</v>
      </c>
      <c r="AI271" s="9">
        <v>0.28923917240480002</v>
      </c>
      <c r="AJ271" s="9">
        <v>0.1869894775224</v>
      </c>
      <c r="AK271" s="9">
        <v>0.2463920455825</v>
      </c>
      <c r="AL271" s="9">
        <v>0.24665971534549999</v>
      </c>
      <c r="AM271" s="9">
        <v>0.20073281230010001</v>
      </c>
      <c r="AN271" s="9">
        <v>0.30731693347599998</v>
      </c>
      <c r="AO271" s="11">
        <v>0.5799798377198</v>
      </c>
      <c r="AP271" s="9">
        <v>0.23012896451420001</v>
      </c>
      <c r="AQ271" s="9">
        <v>0.21040710665410001</v>
      </c>
      <c r="AR271" s="9">
        <v>0.23560462456860001</v>
      </c>
      <c r="AS271" s="9">
        <v>0.23572028601430001</v>
      </c>
    </row>
    <row r="272" spans="1:45" x14ac:dyDescent="0.35">
      <c r="A272" t="s">
        <v>391</v>
      </c>
      <c r="B272" s="9">
        <v>1</v>
      </c>
      <c r="C272" s="9">
        <v>1</v>
      </c>
      <c r="D272" s="9">
        <v>1</v>
      </c>
      <c r="E272" s="9">
        <v>1</v>
      </c>
      <c r="F272" s="9">
        <v>1</v>
      </c>
      <c r="G272" s="9">
        <v>1</v>
      </c>
      <c r="H272" s="9">
        <v>1</v>
      </c>
      <c r="I272" s="9">
        <v>1</v>
      </c>
      <c r="J272" s="9">
        <v>1</v>
      </c>
      <c r="K272" s="9">
        <v>1</v>
      </c>
      <c r="L272" s="9">
        <v>1</v>
      </c>
      <c r="M272" s="9">
        <v>1</v>
      </c>
      <c r="N272" s="9">
        <v>1</v>
      </c>
      <c r="O272" s="9">
        <v>1</v>
      </c>
      <c r="P272" s="9">
        <v>1</v>
      </c>
      <c r="Q272" s="9">
        <v>1</v>
      </c>
      <c r="R272" s="9">
        <v>1</v>
      </c>
      <c r="S272" s="9">
        <v>1</v>
      </c>
      <c r="T272" s="9">
        <v>1</v>
      </c>
      <c r="U272" s="9">
        <v>1</v>
      </c>
      <c r="V272" s="9">
        <v>1</v>
      </c>
      <c r="W272" s="9">
        <v>1</v>
      </c>
      <c r="X272" s="9">
        <v>1</v>
      </c>
      <c r="Y272" s="9">
        <v>1</v>
      </c>
      <c r="Z272" s="9">
        <v>1</v>
      </c>
      <c r="AA272" s="9">
        <v>1</v>
      </c>
      <c r="AB272" s="9">
        <v>1</v>
      </c>
      <c r="AC272" s="9">
        <v>1</v>
      </c>
      <c r="AD272" s="9">
        <v>1</v>
      </c>
      <c r="AI272" s="9">
        <v>1</v>
      </c>
      <c r="AJ272" s="9">
        <v>1</v>
      </c>
      <c r="AK272" s="9">
        <v>1</v>
      </c>
      <c r="AL272" s="9">
        <v>1</v>
      </c>
      <c r="AM272" s="9">
        <v>1</v>
      </c>
      <c r="AN272" s="9">
        <v>1</v>
      </c>
      <c r="AO272" s="9">
        <v>1</v>
      </c>
      <c r="AP272" s="9">
        <v>1</v>
      </c>
      <c r="AQ272" s="9">
        <v>1</v>
      </c>
      <c r="AR272" s="9">
        <v>1</v>
      </c>
      <c r="AS272" s="9">
        <v>1</v>
      </c>
    </row>
    <row r="273" spans="1:45" x14ac:dyDescent="0.35">
      <c r="A273" t="s">
        <v>341</v>
      </c>
      <c r="B273" s="6">
        <v>933</v>
      </c>
      <c r="C273" s="6">
        <v>449</v>
      </c>
      <c r="D273" s="6">
        <v>478</v>
      </c>
      <c r="E273" s="6">
        <v>149</v>
      </c>
      <c r="F273" s="6">
        <v>143</v>
      </c>
      <c r="G273" s="6">
        <v>213</v>
      </c>
      <c r="H273" s="6">
        <v>356</v>
      </c>
      <c r="I273" s="6">
        <v>139</v>
      </c>
      <c r="J273" s="6">
        <v>100</v>
      </c>
      <c r="K273" s="6">
        <v>189</v>
      </c>
      <c r="L273" s="6">
        <v>161</v>
      </c>
      <c r="M273" s="6">
        <v>282</v>
      </c>
      <c r="N273" s="6">
        <v>250</v>
      </c>
      <c r="O273" s="6">
        <v>240</v>
      </c>
      <c r="P273" s="6">
        <v>308</v>
      </c>
      <c r="Q273" s="6">
        <v>157</v>
      </c>
      <c r="R273" s="6">
        <v>190</v>
      </c>
      <c r="S273" s="6">
        <v>278</v>
      </c>
      <c r="T273" s="6">
        <v>465</v>
      </c>
      <c r="U273" s="6">
        <v>468</v>
      </c>
      <c r="V273" s="6">
        <v>120</v>
      </c>
      <c r="W273" s="6">
        <v>72</v>
      </c>
      <c r="X273" s="6">
        <v>59</v>
      </c>
      <c r="Y273" s="6">
        <v>163</v>
      </c>
      <c r="Z273" s="6">
        <v>113</v>
      </c>
      <c r="AA273" s="6">
        <v>222</v>
      </c>
      <c r="AB273" s="6">
        <v>68</v>
      </c>
      <c r="AC273" s="6">
        <v>111</v>
      </c>
      <c r="AD273" s="6">
        <v>162</v>
      </c>
      <c r="AE273" s="6">
        <v>0</v>
      </c>
      <c r="AF273" s="6">
        <v>0</v>
      </c>
      <c r="AG273" s="6">
        <v>0</v>
      </c>
      <c r="AH273" s="6">
        <v>0</v>
      </c>
      <c r="AI273" s="6">
        <v>255</v>
      </c>
      <c r="AJ273" s="6">
        <v>359</v>
      </c>
      <c r="AK273" s="6">
        <v>268</v>
      </c>
      <c r="AL273" s="6">
        <v>137</v>
      </c>
      <c r="AM273" s="6">
        <v>91</v>
      </c>
      <c r="AN273" s="6">
        <v>24</v>
      </c>
      <c r="AO273" s="6">
        <v>19</v>
      </c>
      <c r="AP273" s="6">
        <v>560</v>
      </c>
      <c r="AQ273" s="6">
        <v>209</v>
      </c>
      <c r="AR273" s="6">
        <v>933</v>
      </c>
      <c r="AS273" s="6">
        <v>927</v>
      </c>
    </row>
    <row r="274" spans="1:45" x14ac:dyDescent="0.35">
      <c r="A274" t="s">
        <v>906</v>
      </c>
    </row>
    <row r="275" spans="1:45" x14ac:dyDescent="0.35">
      <c r="A275" t="s">
        <v>343</v>
      </c>
    </row>
    <row r="279" spans="1:45" x14ac:dyDescent="0.35">
      <c r="A279" s="3" t="s">
        <v>337</v>
      </c>
    </row>
    <row r="280" spans="1:45" x14ac:dyDescent="0.35">
      <c r="A280" t="s">
        <v>199</v>
      </c>
    </row>
    <row r="281" spans="1:45" ht="130.5" x14ac:dyDescent="0.35">
      <c r="A281" s="4" t="s">
        <v>393</v>
      </c>
      <c r="B281" s="4" t="s">
        <v>344</v>
      </c>
      <c r="C281" s="4" t="s">
        <v>345</v>
      </c>
      <c r="D281" s="4" t="s">
        <v>346</v>
      </c>
      <c r="E281" s="4" t="s">
        <v>579</v>
      </c>
      <c r="F281" s="4" t="s">
        <v>348</v>
      </c>
      <c r="G281" s="4" t="s">
        <v>349</v>
      </c>
      <c r="H281" s="4" t="s">
        <v>350</v>
      </c>
      <c r="I281" s="4" t="s">
        <v>351</v>
      </c>
      <c r="J281" s="4" t="s">
        <v>352</v>
      </c>
      <c r="K281" s="4" t="s">
        <v>353</v>
      </c>
      <c r="L281" s="4" t="s">
        <v>888</v>
      </c>
      <c r="M281" s="4" t="s">
        <v>581</v>
      </c>
      <c r="N281" s="4" t="s">
        <v>356</v>
      </c>
      <c r="O281" s="4" t="s">
        <v>357</v>
      </c>
      <c r="P281" s="4" t="s">
        <v>582</v>
      </c>
      <c r="Q281" s="4" t="s">
        <v>359</v>
      </c>
      <c r="R281" s="4" t="s">
        <v>361</v>
      </c>
      <c r="S281" s="4" t="s">
        <v>362</v>
      </c>
      <c r="T281" s="4" t="s">
        <v>360</v>
      </c>
      <c r="U281" s="4" t="s">
        <v>363</v>
      </c>
      <c r="V281" s="4" t="s">
        <v>364</v>
      </c>
      <c r="W281" s="4" t="s">
        <v>365</v>
      </c>
      <c r="X281" s="4" t="s">
        <v>366</v>
      </c>
      <c r="Y281" s="4" t="s">
        <v>367</v>
      </c>
      <c r="Z281" s="4" t="s">
        <v>368</v>
      </c>
      <c r="AA281" s="4" t="s">
        <v>369</v>
      </c>
      <c r="AB281" s="4" t="s">
        <v>370</v>
      </c>
      <c r="AC281" s="4" t="s">
        <v>371</v>
      </c>
      <c r="AD281" s="4" t="s">
        <v>372</v>
      </c>
      <c r="AE281" s="4" t="s">
        <v>373</v>
      </c>
      <c r="AF281" s="4" t="s">
        <v>374</v>
      </c>
      <c r="AG281" s="4" t="s">
        <v>375</v>
      </c>
      <c r="AH281" s="4" t="s">
        <v>376</v>
      </c>
      <c r="AI281" s="4" t="s">
        <v>583</v>
      </c>
      <c r="AJ281" s="4" t="s">
        <v>584</v>
      </c>
      <c r="AK281" s="4" t="s">
        <v>380</v>
      </c>
      <c r="AL281" s="4" t="s">
        <v>381</v>
      </c>
      <c r="AM281" s="4" t="s">
        <v>379</v>
      </c>
      <c r="AN281" s="4" t="s">
        <v>382</v>
      </c>
      <c r="AO281" s="4" t="s">
        <v>383</v>
      </c>
      <c r="AP281" s="4" t="s">
        <v>889</v>
      </c>
      <c r="AQ281" s="4" t="s">
        <v>890</v>
      </c>
      <c r="AR281" s="4" t="s">
        <v>891</v>
      </c>
      <c r="AS281" s="4" t="s">
        <v>391</v>
      </c>
    </row>
    <row r="282" spans="1:45" x14ac:dyDescent="0.35">
      <c r="A282" t="s">
        <v>471</v>
      </c>
      <c r="B282" s="9">
        <v>3.6810208563150003E-2</v>
      </c>
      <c r="C282" s="9">
        <v>3.4823092301870001E-2</v>
      </c>
      <c r="D282" s="9">
        <v>3.8802059047289998E-2</v>
      </c>
      <c r="E282" s="11">
        <v>9.8232863656029998E-2</v>
      </c>
      <c r="F282" s="9">
        <v>2.1424527752340002E-2</v>
      </c>
      <c r="G282" s="9">
        <v>1.9701991359370001E-2</v>
      </c>
      <c r="H282" s="9">
        <v>2.059371460935E-2</v>
      </c>
      <c r="I282" s="9">
        <v>3.2114464246440003E-2</v>
      </c>
      <c r="J282" s="9">
        <v>4.9975909748520002E-2</v>
      </c>
      <c r="K282" s="9">
        <v>3.8898095632819998E-2</v>
      </c>
      <c r="L282" s="9">
        <v>2.2135886303690001E-2</v>
      </c>
      <c r="M282" s="9">
        <v>4.336433965902E-2</v>
      </c>
      <c r="N282" s="9">
        <v>4.1481041762939999E-2</v>
      </c>
      <c r="O282" s="9">
        <v>3.4371437488789999E-2</v>
      </c>
      <c r="P282" s="10">
        <v>6.657562084418E-3</v>
      </c>
      <c r="Q282" s="9">
        <v>3.8262687782639998E-2</v>
      </c>
      <c r="R282" s="9">
        <v>7.028023739448E-2</v>
      </c>
      <c r="S282" s="9">
        <v>5.468118246354E-2</v>
      </c>
      <c r="T282" s="10">
        <v>1.499829393858E-2</v>
      </c>
      <c r="U282" s="11">
        <v>6.0797698843900003E-2</v>
      </c>
      <c r="V282" s="9">
        <v>4.1454084269100001E-2</v>
      </c>
      <c r="W282" s="9">
        <v>2.4607302594350001E-2</v>
      </c>
      <c r="X282" s="9">
        <v>4.1363926922570002E-2</v>
      </c>
      <c r="Y282" s="9">
        <v>3.2972007021199998E-2</v>
      </c>
      <c r="Z282" s="9">
        <v>2.1139017752220001E-2</v>
      </c>
      <c r="AA282" s="9">
        <v>4.6309493042060001E-2</v>
      </c>
      <c r="AB282" s="9">
        <v>4.8401858031359997E-2</v>
      </c>
      <c r="AC282" s="9">
        <v>5.159065390426E-2</v>
      </c>
      <c r="AD282" s="9">
        <v>3.053585002782E-2</v>
      </c>
      <c r="AI282" s="9">
        <v>4.6108719316020001E-2</v>
      </c>
      <c r="AJ282" s="9">
        <v>2.7198348781909999E-2</v>
      </c>
      <c r="AK282" s="9">
        <v>3.562007898853E-2</v>
      </c>
      <c r="AL282" s="9">
        <v>4.9087904297769998E-2</v>
      </c>
      <c r="AM282" s="9">
        <v>3.2916482042620002E-2</v>
      </c>
      <c r="AN282" s="9">
        <v>5.4404406226719999E-2</v>
      </c>
      <c r="AO282" s="9">
        <v>0.1122574779632</v>
      </c>
      <c r="AP282" s="9">
        <v>3.0364441710930001E-2</v>
      </c>
      <c r="AQ282" s="9">
        <v>3.2913632167559999E-2</v>
      </c>
      <c r="AR282" s="9">
        <v>3.6810208563150003E-2</v>
      </c>
      <c r="AS282" s="9">
        <v>3.677012126471E-2</v>
      </c>
    </row>
    <row r="283" spans="1:45" x14ac:dyDescent="0.35">
      <c r="A283" t="s">
        <v>472</v>
      </c>
      <c r="B283" s="9">
        <v>0.22643350493770001</v>
      </c>
      <c r="C283" s="9">
        <v>0.23796434191099999</v>
      </c>
      <c r="D283" s="9">
        <v>0.21489140171830001</v>
      </c>
      <c r="E283" s="9">
        <v>0.19783155547219999</v>
      </c>
      <c r="F283" s="9">
        <v>0.20859982660199999</v>
      </c>
      <c r="G283" s="9">
        <v>0.22876145991399999</v>
      </c>
      <c r="H283" s="9">
        <v>0.2183241784404</v>
      </c>
      <c r="I283" s="9">
        <v>0.24548419340489999</v>
      </c>
      <c r="J283" s="9">
        <v>0.27492768921490002</v>
      </c>
      <c r="K283" s="9">
        <v>0.2125339705879</v>
      </c>
      <c r="L283" s="9">
        <v>0.21367467565379999</v>
      </c>
      <c r="M283" s="9">
        <v>0.228637284606</v>
      </c>
      <c r="N283" s="9">
        <v>0.2069796908804</v>
      </c>
      <c r="O283" s="9">
        <v>0.25316351469659998</v>
      </c>
      <c r="P283" s="9">
        <v>0.19865348017340001</v>
      </c>
      <c r="Q283" s="9">
        <v>0.23759609115319999</v>
      </c>
      <c r="R283" s="9">
        <v>0.26302916377110003</v>
      </c>
      <c r="S283" s="9">
        <v>0.23449287591750001</v>
      </c>
      <c r="T283" s="9">
        <v>0.2089306067061</v>
      </c>
      <c r="U283" s="9">
        <v>0.24568218660739999</v>
      </c>
      <c r="V283" s="9">
        <v>0.2401020457576</v>
      </c>
      <c r="W283" s="9">
        <v>0.22252823441729999</v>
      </c>
      <c r="X283" s="9">
        <v>0.2350428193918</v>
      </c>
      <c r="Y283" s="9">
        <v>0.22031424428669999</v>
      </c>
      <c r="Z283" s="9">
        <v>0.27163979595269999</v>
      </c>
      <c r="AA283" s="9">
        <v>0.24299319739690001</v>
      </c>
      <c r="AB283" s="9">
        <v>0.24195498076220001</v>
      </c>
      <c r="AC283" s="9">
        <v>0.279184219294</v>
      </c>
      <c r="AD283" s="9">
        <v>0.26514521351909998</v>
      </c>
      <c r="AI283" s="9">
        <v>0.22730756556760001</v>
      </c>
      <c r="AJ283" s="9">
        <v>0.21666734239060001</v>
      </c>
      <c r="AK283" s="9">
        <v>0.28119320906200002</v>
      </c>
      <c r="AL283" s="9">
        <v>0.305708522072</v>
      </c>
      <c r="AM283" s="9">
        <v>0.20119831108860001</v>
      </c>
      <c r="AN283" s="9">
        <v>0.21904968158429999</v>
      </c>
      <c r="AO283" s="9">
        <v>0.50933147889499997</v>
      </c>
      <c r="AP283" s="10">
        <v>0.1589807680776</v>
      </c>
      <c r="AQ283" s="9">
        <v>0.2700216823396</v>
      </c>
      <c r="AR283" s="9">
        <v>0.22643350493770001</v>
      </c>
      <c r="AS283" s="9">
        <v>0.22667405332919999</v>
      </c>
    </row>
    <row r="284" spans="1:45" x14ac:dyDescent="0.35">
      <c r="A284" t="s">
        <v>473</v>
      </c>
      <c r="B284" s="9">
        <v>0.34149365109980001</v>
      </c>
      <c r="C284" s="9">
        <v>0.379317844342</v>
      </c>
      <c r="D284" s="9">
        <v>0.30225382899269998</v>
      </c>
      <c r="E284" s="9">
        <v>0.37639348363530001</v>
      </c>
      <c r="F284" s="9">
        <v>0.42595501394910001</v>
      </c>
      <c r="G284" s="9">
        <v>0.36233015511540001</v>
      </c>
      <c r="H284" s="9">
        <v>0.3952674945702</v>
      </c>
      <c r="I284" s="9">
        <v>0.32510610235179999</v>
      </c>
      <c r="J284" s="9">
        <v>0.31015347455019998</v>
      </c>
      <c r="K284" s="10">
        <v>0.24232543331609999</v>
      </c>
      <c r="L284" s="9">
        <v>0.3246451271286</v>
      </c>
      <c r="M284" s="9">
        <v>0.36796506294920001</v>
      </c>
      <c r="N284" s="9">
        <v>0.3604631944801</v>
      </c>
      <c r="O284" s="9">
        <v>0.30158614993619998</v>
      </c>
      <c r="P284" s="9">
        <v>0.39940299598579998</v>
      </c>
      <c r="Q284" s="9">
        <v>0.2679420235003</v>
      </c>
      <c r="R284" s="9">
        <v>0.38019080606150002</v>
      </c>
      <c r="S284" s="9">
        <v>0.27453218741079999</v>
      </c>
      <c r="T284" s="9">
        <v>0.3647098664201</v>
      </c>
      <c r="U284" s="9">
        <v>0.31596179161209997</v>
      </c>
      <c r="V284" s="9">
        <v>0.3495968477859</v>
      </c>
      <c r="W284" s="9">
        <v>0.3828826559247</v>
      </c>
      <c r="X284" s="9">
        <v>0.41006373947250002</v>
      </c>
      <c r="Y284" s="9">
        <v>0.36391334936710001</v>
      </c>
      <c r="Z284" s="9">
        <v>0.32938532581739999</v>
      </c>
      <c r="AA284" s="9">
        <v>0.29794768827149998</v>
      </c>
      <c r="AB284" s="9">
        <v>0.34213869976580003</v>
      </c>
      <c r="AC284" s="9">
        <v>0.29492715528840002</v>
      </c>
      <c r="AD284" s="9">
        <v>0.3822437263349</v>
      </c>
      <c r="AI284" s="9">
        <v>0.32339781825789998</v>
      </c>
      <c r="AJ284" s="9">
        <v>0.37423384147159999</v>
      </c>
      <c r="AK284" s="9">
        <v>0.29599486203390002</v>
      </c>
      <c r="AL284" s="9">
        <v>0.35518959335939998</v>
      </c>
      <c r="AM284" s="9">
        <v>0.44263766320539999</v>
      </c>
      <c r="AN284" s="9">
        <v>0.33079812581919998</v>
      </c>
      <c r="AO284" s="9">
        <v>0.2194099819841</v>
      </c>
      <c r="AP284" s="10">
        <v>0.28593883301049999</v>
      </c>
      <c r="AQ284" s="11">
        <v>0.43774876458810003</v>
      </c>
      <c r="AR284" s="9">
        <v>0.34149365109980001</v>
      </c>
      <c r="AS284" s="9">
        <v>0.34160808714180002</v>
      </c>
    </row>
    <row r="285" spans="1:45" x14ac:dyDescent="0.35">
      <c r="A285" t="s">
        <v>474</v>
      </c>
      <c r="B285" s="9">
        <v>0.39526263539930001</v>
      </c>
      <c r="C285" s="9">
        <v>0.34789472144520001</v>
      </c>
      <c r="D285" s="9">
        <v>0.44405271024170001</v>
      </c>
      <c r="E285" s="9">
        <v>0.32754209723650002</v>
      </c>
      <c r="F285" s="9">
        <v>0.34402063169660002</v>
      </c>
      <c r="G285" s="9">
        <v>0.38920639361129999</v>
      </c>
      <c r="H285" s="9">
        <v>0.36581461238000001</v>
      </c>
      <c r="I285" s="9">
        <v>0.39729523999689997</v>
      </c>
      <c r="J285" s="9">
        <v>0.36494292648639998</v>
      </c>
      <c r="K285" s="11">
        <v>0.50624250046319996</v>
      </c>
      <c r="L285" s="9">
        <v>0.43954431091399998</v>
      </c>
      <c r="M285" s="9">
        <v>0.36003331278579997</v>
      </c>
      <c r="N285" s="9">
        <v>0.39107607287660001</v>
      </c>
      <c r="O285" s="9">
        <v>0.41087889787839998</v>
      </c>
      <c r="P285" s="9">
        <v>0.39528596175640002</v>
      </c>
      <c r="Q285" s="9">
        <v>0.45619919756380001</v>
      </c>
      <c r="R285" s="10">
        <v>0.2864997927729</v>
      </c>
      <c r="S285" s="9">
        <v>0.43629375420810002</v>
      </c>
      <c r="T285" s="9">
        <v>0.41136123293519999</v>
      </c>
      <c r="U285" s="9">
        <v>0.37755832293660002</v>
      </c>
      <c r="V285" s="9">
        <v>0.36884702218740001</v>
      </c>
      <c r="W285" s="9">
        <v>0.36998180706360001</v>
      </c>
      <c r="X285" s="9">
        <v>0.31352951421309999</v>
      </c>
      <c r="Y285" s="9">
        <v>0.38280039932490001</v>
      </c>
      <c r="Z285" s="9">
        <v>0.37783586047770001</v>
      </c>
      <c r="AA285" s="9">
        <v>0.41274962128949999</v>
      </c>
      <c r="AB285" s="9">
        <v>0.36750446144069998</v>
      </c>
      <c r="AC285" s="9">
        <v>0.37429797151319999</v>
      </c>
      <c r="AD285" s="9">
        <v>0.32207521011820001</v>
      </c>
      <c r="AI285" s="9">
        <v>0.40318589685849998</v>
      </c>
      <c r="AJ285" s="9">
        <v>0.3819004673559</v>
      </c>
      <c r="AK285" s="9">
        <v>0.38719184991549999</v>
      </c>
      <c r="AL285" s="9">
        <v>0.29001398027089997</v>
      </c>
      <c r="AM285" s="9">
        <v>0.3232475436633</v>
      </c>
      <c r="AN285" s="9">
        <v>0.39574778636980001</v>
      </c>
      <c r="AO285" s="9">
        <v>0.15900106115759999</v>
      </c>
      <c r="AP285" s="11">
        <v>0.52471595720090003</v>
      </c>
      <c r="AQ285" s="10">
        <v>0.25931592090479999</v>
      </c>
      <c r="AR285" s="9">
        <v>0.39526263539930001</v>
      </c>
      <c r="AS285" s="9">
        <v>0.39494773826430002</v>
      </c>
    </row>
    <row r="286" spans="1:45" x14ac:dyDescent="0.35">
      <c r="A286" t="s">
        <v>391</v>
      </c>
      <c r="B286" s="9">
        <v>1</v>
      </c>
      <c r="C286" s="9">
        <v>1</v>
      </c>
      <c r="D286" s="9">
        <v>1</v>
      </c>
      <c r="E286" s="9">
        <v>1</v>
      </c>
      <c r="F286" s="9">
        <v>1</v>
      </c>
      <c r="G286" s="9">
        <v>1</v>
      </c>
      <c r="H286" s="9">
        <v>1</v>
      </c>
      <c r="I286" s="9">
        <v>1</v>
      </c>
      <c r="J286" s="9">
        <v>1</v>
      </c>
      <c r="K286" s="9">
        <v>1</v>
      </c>
      <c r="L286" s="9">
        <v>1</v>
      </c>
      <c r="M286" s="9">
        <v>1</v>
      </c>
      <c r="N286" s="9">
        <v>1</v>
      </c>
      <c r="O286" s="9">
        <v>1</v>
      </c>
      <c r="P286" s="9">
        <v>1</v>
      </c>
      <c r="Q286" s="9">
        <v>1</v>
      </c>
      <c r="R286" s="9">
        <v>1</v>
      </c>
      <c r="S286" s="9">
        <v>1</v>
      </c>
      <c r="T286" s="9">
        <v>1</v>
      </c>
      <c r="U286" s="9">
        <v>1</v>
      </c>
      <c r="V286" s="9">
        <v>1</v>
      </c>
      <c r="W286" s="9">
        <v>1</v>
      </c>
      <c r="X286" s="9">
        <v>1</v>
      </c>
      <c r="Y286" s="9">
        <v>1</v>
      </c>
      <c r="Z286" s="9">
        <v>1</v>
      </c>
      <c r="AA286" s="9">
        <v>1</v>
      </c>
      <c r="AB286" s="9">
        <v>1</v>
      </c>
      <c r="AC286" s="9">
        <v>1</v>
      </c>
      <c r="AD286" s="9">
        <v>1</v>
      </c>
      <c r="AI286" s="9">
        <v>1</v>
      </c>
      <c r="AJ286" s="9">
        <v>1</v>
      </c>
      <c r="AK286" s="9">
        <v>1</v>
      </c>
      <c r="AL286" s="9">
        <v>1</v>
      </c>
      <c r="AM286" s="9">
        <v>1</v>
      </c>
      <c r="AN286" s="9">
        <v>1</v>
      </c>
      <c r="AO286" s="9">
        <v>1</v>
      </c>
      <c r="AP286" s="9">
        <v>1</v>
      </c>
      <c r="AQ286" s="9">
        <v>1</v>
      </c>
      <c r="AR286" s="9">
        <v>1</v>
      </c>
      <c r="AS286" s="9">
        <v>1</v>
      </c>
    </row>
    <row r="287" spans="1:45" x14ac:dyDescent="0.35">
      <c r="A287" t="s">
        <v>341</v>
      </c>
      <c r="B287" s="6">
        <v>933</v>
      </c>
      <c r="C287" s="6">
        <v>449</v>
      </c>
      <c r="D287" s="6">
        <v>478</v>
      </c>
      <c r="E287" s="6">
        <v>149</v>
      </c>
      <c r="F287" s="6">
        <v>143</v>
      </c>
      <c r="G287" s="6">
        <v>213</v>
      </c>
      <c r="H287" s="6">
        <v>356</v>
      </c>
      <c r="I287" s="6">
        <v>139</v>
      </c>
      <c r="J287" s="6">
        <v>100</v>
      </c>
      <c r="K287" s="6">
        <v>189</v>
      </c>
      <c r="L287" s="6">
        <v>161</v>
      </c>
      <c r="M287" s="6">
        <v>282</v>
      </c>
      <c r="N287" s="6">
        <v>250</v>
      </c>
      <c r="O287" s="6">
        <v>240</v>
      </c>
      <c r="P287" s="6">
        <v>308</v>
      </c>
      <c r="Q287" s="6">
        <v>157</v>
      </c>
      <c r="R287" s="6">
        <v>190</v>
      </c>
      <c r="S287" s="6">
        <v>278</v>
      </c>
      <c r="T287" s="6">
        <v>465</v>
      </c>
      <c r="U287" s="6">
        <v>468</v>
      </c>
      <c r="V287" s="6">
        <v>120</v>
      </c>
      <c r="W287" s="6">
        <v>72</v>
      </c>
      <c r="X287" s="6">
        <v>59</v>
      </c>
      <c r="Y287" s="6">
        <v>163</v>
      </c>
      <c r="Z287" s="6">
        <v>113</v>
      </c>
      <c r="AA287" s="6">
        <v>222</v>
      </c>
      <c r="AB287" s="6">
        <v>68</v>
      </c>
      <c r="AC287" s="6">
        <v>111</v>
      </c>
      <c r="AD287" s="6">
        <v>162</v>
      </c>
      <c r="AE287" s="6">
        <v>0</v>
      </c>
      <c r="AF287" s="6">
        <v>0</v>
      </c>
      <c r="AG287" s="6">
        <v>0</v>
      </c>
      <c r="AH287" s="6">
        <v>0</v>
      </c>
      <c r="AI287" s="6">
        <v>255</v>
      </c>
      <c r="AJ287" s="6">
        <v>359</v>
      </c>
      <c r="AK287" s="6">
        <v>268</v>
      </c>
      <c r="AL287" s="6">
        <v>137</v>
      </c>
      <c r="AM287" s="6">
        <v>91</v>
      </c>
      <c r="AN287" s="6">
        <v>24</v>
      </c>
      <c r="AO287" s="6">
        <v>19</v>
      </c>
      <c r="AP287" s="6">
        <v>560</v>
      </c>
      <c r="AQ287" s="6">
        <v>209</v>
      </c>
      <c r="AR287" s="6">
        <v>933</v>
      </c>
      <c r="AS287" s="6">
        <v>927</v>
      </c>
    </row>
    <row r="288" spans="1:45" x14ac:dyDescent="0.35">
      <c r="A288" t="s">
        <v>907</v>
      </c>
    </row>
    <row r="289" spans="1:45" x14ac:dyDescent="0.35">
      <c r="A289" t="s">
        <v>343</v>
      </c>
    </row>
    <row r="293" spans="1:45" x14ac:dyDescent="0.35">
      <c r="A293" s="3" t="s">
        <v>337</v>
      </c>
    </row>
    <row r="294" spans="1:45" x14ac:dyDescent="0.35">
      <c r="A294" t="s">
        <v>37</v>
      </c>
    </row>
    <row r="295" spans="1:45" ht="130.5" x14ac:dyDescent="0.35">
      <c r="A295" s="4" t="s">
        <v>393</v>
      </c>
      <c r="B295" s="4" t="s">
        <v>344</v>
      </c>
      <c r="C295" s="4" t="s">
        <v>345</v>
      </c>
      <c r="D295" s="4" t="s">
        <v>346</v>
      </c>
      <c r="E295" s="4" t="s">
        <v>579</v>
      </c>
      <c r="F295" s="4" t="s">
        <v>348</v>
      </c>
      <c r="G295" s="4" t="s">
        <v>349</v>
      </c>
      <c r="H295" s="4" t="s">
        <v>350</v>
      </c>
      <c r="I295" s="4" t="s">
        <v>351</v>
      </c>
      <c r="J295" s="4" t="s">
        <v>352</v>
      </c>
      <c r="K295" s="4" t="s">
        <v>353</v>
      </c>
      <c r="L295" s="4" t="s">
        <v>888</v>
      </c>
      <c r="M295" s="4" t="s">
        <v>581</v>
      </c>
      <c r="N295" s="4" t="s">
        <v>356</v>
      </c>
      <c r="O295" s="4" t="s">
        <v>357</v>
      </c>
      <c r="P295" s="4" t="s">
        <v>582</v>
      </c>
      <c r="Q295" s="4" t="s">
        <v>359</v>
      </c>
      <c r="R295" s="4" t="s">
        <v>361</v>
      </c>
      <c r="S295" s="4" t="s">
        <v>362</v>
      </c>
      <c r="T295" s="4" t="s">
        <v>360</v>
      </c>
      <c r="U295" s="4" t="s">
        <v>363</v>
      </c>
      <c r="V295" s="4" t="s">
        <v>364</v>
      </c>
      <c r="W295" s="4" t="s">
        <v>365</v>
      </c>
      <c r="X295" s="4" t="s">
        <v>366</v>
      </c>
      <c r="Y295" s="4" t="s">
        <v>367</v>
      </c>
      <c r="Z295" s="4" t="s">
        <v>368</v>
      </c>
      <c r="AA295" s="4" t="s">
        <v>369</v>
      </c>
      <c r="AB295" s="4" t="s">
        <v>370</v>
      </c>
      <c r="AC295" s="4" t="s">
        <v>371</v>
      </c>
      <c r="AD295" s="4" t="s">
        <v>372</v>
      </c>
      <c r="AE295" s="4" t="s">
        <v>373</v>
      </c>
      <c r="AF295" s="4" t="s">
        <v>374</v>
      </c>
      <c r="AG295" s="4" t="s">
        <v>375</v>
      </c>
      <c r="AH295" s="4" t="s">
        <v>376</v>
      </c>
      <c r="AI295" s="4" t="s">
        <v>583</v>
      </c>
      <c r="AJ295" s="4" t="s">
        <v>584</v>
      </c>
      <c r="AK295" s="4" t="s">
        <v>380</v>
      </c>
      <c r="AL295" s="4" t="s">
        <v>381</v>
      </c>
      <c r="AM295" s="4" t="s">
        <v>379</v>
      </c>
      <c r="AN295" s="4" t="s">
        <v>382</v>
      </c>
      <c r="AO295" s="4" t="s">
        <v>383</v>
      </c>
      <c r="AP295" s="4" t="s">
        <v>889</v>
      </c>
      <c r="AQ295" s="4" t="s">
        <v>890</v>
      </c>
      <c r="AR295" s="4" t="s">
        <v>891</v>
      </c>
      <c r="AS295" s="4" t="s">
        <v>391</v>
      </c>
    </row>
    <row r="296" spans="1:45" x14ac:dyDescent="0.35">
      <c r="A296" t="s">
        <v>476</v>
      </c>
      <c r="B296" s="9">
        <v>0.58463706798729997</v>
      </c>
      <c r="C296" s="9">
        <v>0.56681936753210005</v>
      </c>
      <c r="D296" s="9">
        <v>0.60271667130350004</v>
      </c>
      <c r="E296" s="9">
        <v>0.45309680100729999</v>
      </c>
      <c r="F296" s="9">
        <v>0.55810679892140003</v>
      </c>
      <c r="G296" s="9">
        <v>0.69057253949230002</v>
      </c>
      <c r="H296" s="9">
        <v>0.6219976279985</v>
      </c>
      <c r="I296" s="9">
        <v>0.55323901725979996</v>
      </c>
      <c r="J296" s="9">
        <v>0.54475353730770004</v>
      </c>
      <c r="K296" s="9">
        <v>0.61580276331749995</v>
      </c>
      <c r="L296" s="9">
        <v>0.65318701181640004</v>
      </c>
      <c r="M296" s="9">
        <v>0.52891327711019998</v>
      </c>
      <c r="N296" s="9">
        <v>0.58186365778100002</v>
      </c>
      <c r="O296" s="9">
        <v>0.60635961967219998</v>
      </c>
      <c r="P296" s="9">
        <v>0.64319519323829999</v>
      </c>
      <c r="Q296" s="9">
        <v>0.56298822946890004</v>
      </c>
      <c r="R296" s="9">
        <v>0.53474359329739996</v>
      </c>
      <c r="S296" s="9">
        <v>0.54917515987139998</v>
      </c>
      <c r="T296" s="9">
        <v>0.62202822228480004</v>
      </c>
      <c r="U296" s="9">
        <v>0.54351642517650001</v>
      </c>
      <c r="V296" s="9">
        <v>0.57913596741880002</v>
      </c>
      <c r="W296" s="9">
        <v>0.5134851823694</v>
      </c>
      <c r="X296" s="9">
        <v>0.46206940894710002</v>
      </c>
      <c r="Y296" s="9">
        <v>0.64136326547110001</v>
      </c>
      <c r="Z296" s="9">
        <v>0.52587708755200002</v>
      </c>
      <c r="AA296" s="9">
        <v>0.55348555318519999</v>
      </c>
      <c r="AB296" s="9">
        <v>0.56268525122500002</v>
      </c>
      <c r="AC296" s="9">
        <v>0.63581978946770001</v>
      </c>
      <c r="AD296" s="9">
        <v>0.59655150913069999</v>
      </c>
      <c r="AI296" s="9">
        <v>0.57572582854109999</v>
      </c>
      <c r="AJ296" s="9">
        <v>0.63394249829219995</v>
      </c>
      <c r="AK296" s="9">
        <v>0.57533949255310002</v>
      </c>
      <c r="AL296" s="9">
        <v>0.49276562872660001</v>
      </c>
      <c r="AM296" s="9">
        <v>0.56577953184730001</v>
      </c>
      <c r="AN296" s="9">
        <v>0.42642388877429999</v>
      </c>
      <c r="AO296" s="9">
        <v>0.35651336609860002</v>
      </c>
      <c r="AP296" s="11">
        <v>0.68250881931340002</v>
      </c>
      <c r="AQ296" s="9">
        <v>0.51446652341349997</v>
      </c>
      <c r="AR296" s="9">
        <v>0.58463706798729997</v>
      </c>
      <c r="AS296" s="9">
        <v>0.58438500569969998</v>
      </c>
    </row>
    <row r="297" spans="1:45" x14ac:dyDescent="0.35">
      <c r="A297" t="s">
        <v>477</v>
      </c>
      <c r="B297" s="9">
        <v>0.31032711296100002</v>
      </c>
      <c r="C297" s="9">
        <v>0.31590068296759999</v>
      </c>
      <c r="D297" s="9">
        <v>0.30495940465549998</v>
      </c>
      <c r="E297" s="9">
        <v>0.36210186204990003</v>
      </c>
      <c r="F297" s="9">
        <v>0.36688029620509999</v>
      </c>
      <c r="G297" s="9">
        <v>0.23409450870510001</v>
      </c>
      <c r="H297" s="9">
        <v>0.30283510220639998</v>
      </c>
      <c r="I297" s="9">
        <v>0.3387097361318</v>
      </c>
      <c r="J297" s="9">
        <v>0.3321487994233</v>
      </c>
      <c r="K297" s="9">
        <v>0.2657164034617</v>
      </c>
      <c r="L297" s="9">
        <v>0.24955727611270001</v>
      </c>
      <c r="M297" s="9">
        <v>0.3523899465509</v>
      </c>
      <c r="N297" s="9">
        <v>0.32648020697859997</v>
      </c>
      <c r="O297" s="9">
        <v>0.28557244352150002</v>
      </c>
      <c r="P297" s="9">
        <v>0.29408708465380001</v>
      </c>
      <c r="Q297" s="9">
        <v>0.3403730721464</v>
      </c>
      <c r="R297" s="9">
        <v>0.34347740078970002</v>
      </c>
      <c r="S297" s="9">
        <v>0.2962257787698</v>
      </c>
      <c r="T297" s="9">
        <v>0.30630216058690002</v>
      </c>
      <c r="U297" s="9">
        <v>0.31475352428789999</v>
      </c>
      <c r="V297" s="9">
        <v>0.34629107178289997</v>
      </c>
      <c r="W297" s="9">
        <v>0.42926131745820001</v>
      </c>
      <c r="X297" s="9">
        <v>0.40438106643690003</v>
      </c>
      <c r="Y297" s="9">
        <v>0.28166659569210001</v>
      </c>
      <c r="Z297" s="9">
        <v>0.36737062668039999</v>
      </c>
      <c r="AA297" s="9">
        <v>0.31398799377309999</v>
      </c>
      <c r="AB297" s="9">
        <v>0.36488179925480002</v>
      </c>
      <c r="AC297" s="9">
        <v>0.21574627836890001</v>
      </c>
      <c r="AD297" s="9">
        <v>0.30090311497880001</v>
      </c>
      <c r="AI297" s="9">
        <v>0.31308047492960001</v>
      </c>
      <c r="AJ297" s="9">
        <v>0.28274944221519999</v>
      </c>
      <c r="AK297" s="9">
        <v>0.31095252031729997</v>
      </c>
      <c r="AL297" s="9">
        <v>0.35876809060659998</v>
      </c>
      <c r="AM297" s="9">
        <v>0.33646996681449998</v>
      </c>
      <c r="AN297" s="9">
        <v>0.4421421866795</v>
      </c>
      <c r="AO297" s="9">
        <v>0.482996781629</v>
      </c>
      <c r="AP297" s="10">
        <v>0.25990357975919998</v>
      </c>
      <c r="AQ297" s="9">
        <v>0.3702985128115</v>
      </c>
      <c r="AR297" s="9">
        <v>0.31032711296100002</v>
      </c>
      <c r="AS297" s="9">
        <v>0.31054678404679997</v>
      </c>
    </row>
    <row r="298" spans="1:45" x14ac:dyDescent="0.35">
      <c r="A298" t="s">
        <v>478</v>
      </c>
      <c r="B298" s="9">
        <v>9.3784720675339994E-2</v>
      </c>
      <c r="C298" s="9">
        <v>0.10590482543389999</v>
      </c>
      <c r="D298" s="9">
        <v>8.1177833918430004E-2</v>
      </c>
      <c r="E298" s="9">
        <v>0.16005429246370001</v>
      </c>
      <c r="F298" s="9">
        <v>6.2629792178180002E-2</v>
      </c>
      <c r="G298" s="9">
        <v>7.0273842697120004E-2</v>
      </c>
      <c r="H298" s="9">
        <v>6.6316667917200006E-2</v>
      </c>
      <c r="I298" s="9">
        <v>0.10214556538859999</v>
      </c>
      <c r="J298" s="9">
        <v>0.11193079175200001</v>
      </c>
      <c r="K298" s="9">
        <v>0.103917668832</v>
      </c>
      <c r="L298" s="9">
        <v>8.8982686893580007E-2</v>
      </c>
      <c r="M298" s="9">
        <v>0.1018355122401</v>
      </c>
      <c r="N298" s="9">
        <v>8.0514923366790003E-2</v>
      </c>
      <c r="O298" s="9">
        <v>0.10136609610699999</v>
      </c>
      <c r="P298" s="9">
        <v>6.002460379934E-2</v>
      </c>
      <c r="Q298" s="9">
        <v>8.9605401433720006E-2</v>
      </c>
      <c r="R298" s="9">
        <v>0.1095918211155</v>
      </c>
      <c r="S298" s="9">
        <v>0.13054158821440001</v>
      </c>
      <c r="T298" s="9">
        <v>6.7831106562730004E-2</v>
      </c>
      <c r="U298" s="9">
        <v>0.12232701405</v>
      </c>
      <c r="V298" s="9">
        <v>6.7780991918210007E-2</v>
      </c>
      <c r="W298" s="9">
        <v>4.9717395479119998E-2</v>
      </c>
      <c r="X298" s="9">
        <v>0.133549524616</v>
      </c>
      <c r="Y298" s="9">
        <v>7.6970138836819996E-2</v>
      </c>
      <c r="Z298" s="9">
        <v>8.5119416612639998E-2</v>
      </c>
      <c r="AA298" s="9">
        <v>0.1178688476459</v>
      </c>
      <c r="AB298" s="9">
        <v>4.9184341734459999E-2</v>
      </c>
      <c r="AC298" s="9">
        <v>0.13470010598250001</v>
      </c>
      <c r="AD298" s="9">
        <v>9.5001459413739997E-2</v>
      </c>
      <c r="AI298" s="9">
        <v>0.1009422343107</v>
      </c>
      <c r="AJ298" s="9">
        <v>7.8679587822870004E-2</v>
      </c>
      <c r="AK298" s="9">
        <v>0.1030389638462</v>
      </c>
      <c r="AL298" s="9">
        <v>0.12970448513060001</v>
      </c>
      <c r="AM298" s="9">
        <v>8.0286149155349998E-2</v>
      </c>
      <c r="AN298" s="9">
        <v>0.13143392454620001</v>
      </c>
      <c r="AO298" s="9">
        <v>0.1041455056222</v>
      </c>
      <c r="AP298" s="10">
        <v>5.3932654759529998E-2</v>
      </c>
      <c r="AQ298" s="9">
        <v>0.1083621306895</v>
      </c>
      <c r="AR298" s="9">
        <v>9.3784720675339994E-2</v>
      </c>
      <c r="AS298" s="9">
        <v>9.3805159433980004E-2</v>
      </c>
    </row>
    <row r="299" spans="1:45" x14ac:dyDescent="0.35">
      <c r="A299" t="s">
        <v>479</v>
      </c>
      <c r="B299" s="9">
        <v>7.4388159065379997E-3</v>
      </c>
      <c r="C299" s="9">
        <v>7.9013607391239995E-3</v>
      </c>
      <c r="D299" s="9">
        <v>6.9722494217630002E-3</v>
      </c>
      <c r="E299" s="9">
        <v>1.2852737000960001E-2</v>
      </c>
      <c r="F299" s="9">
        <v>4.3383750471419997E-3</v>
      </c>
      <c r="G299" s="9">
        <v>5.059109105522E-3</v>
      </c>
      <c r="H299" s="9">
        <v>4.6859992429189997E-3</v>
      </c>
      <c r="I299" s="9">
        <v>5.9056812198499996E-3</v>
      </c>
      <c r="J299" s="9">
        <v>1.1166871516909999E-2</v>
      </c>
      <c r="K299" s="9">
        <v>9.8550015426219998E-3</v>
      </c>
      <c r="L299" s="9">
        <v>3.0224064616470002E-3</v>
      </c>
      <c r="M299" s="9">
        <v>9.1482264178710006E-3</v>
      </c>
      <c r="N299" s="9">
        <v>9.1503749679390008E-3</v>
      </c>
      <c r="O299" s="9">
        <v>6.7018406993110003E-3</v>
      </c>
      <c r="P299" s="9">
        <v>2.6931183085819998E-3</v>
      </c>
      <c r="Q299" s="9">
        <v>7.0332969509899999E-3</v>
      </c>
      <c r="R299" s="9">
        <v>1.218718479744E-2</v>
      </c>
      <c r="S299" s="9">
        <v>1.0889322434460001E-2</v>
      </c>
      <c r="T299" s="9">
        <v>3.8385105655569999E-3</v>
      </c>
      <c r="U299" s="9">
        <v>1.139822482873E-2</v>
      </c>
      <c r="V299" s="9">
        <v>6.7919688801330001E-3</v>
      </c>
      <c r="W299" s="9">
        <v>0</v>
      </c>
      <c r="X299" s="9">
        <v>0</v>
      </c>
      <c r="Y299" s="9">
        <v>0</v>
      </c>
      <c r="Z299" s="9">
        <v>9.2883003591909992E-3</v>
      </c>
      <c r="AA299" s="9">
        <v>1.465760539574E-2</v>
      </c>
      <c r="AB299" s="9">
        <v>0</v>
      </c>
      <c r="AC299" s="9">
        <v>1.373382618089E-2</v>
      </c>
      <c r="AD299" s="9">
        <v>7.5439164766799996E-3</v>
      </c>
      <c r="AI299" s="9">
        <v>6.7832981789540002E-3</v>
      </c>
      <c r="AJ299" s="9">
        <v>4.6284716697119997E-3</v>
      </c>
      <c r="AK299" s="9">
        <v>1.0669023283449999E-2</v>
      </c>
      <c r="AL299" s="9">
        <v>1.8761795536199999E-2</v>
      </c>
      <c r="AM299" s="9">
        <v>0</v>
      </c>
      <c r="AN299" s="9">
        <v>0</v>
      </c>
      <c r="AO299" s="9">
        <v>0</v>
      </c>
      <c r="AP299" s="9">
        <v>2.6754829442519998E-3</v>
      </c>
      <c r="AQ299" s="9">
        <v>6.8728330854580001E-3</v>
      </c>
      <c r="AR299" s="9">
        <v>7.4388159065379997E-3</v>
      </c>
      <c r="AS299" s="9">
        <v>7.4467184260960002E-3</v>
      </c>
    </row>
    <row r="300" spans="1:45" x14ac:dyDescent="0.35">
      <c r="A300" t="s">
        <v>383</v>
      </c>
      <c r="B300" s="9">
        <v>3.812282469758E-3</v>
      </c>
      <c r="C300" s="9">
        <v>3.4737633271880002E-3</v>
      </c>
      <c r="D300" s="9">
        <v>4.173840700808E-3</v>
      </c>
      <c r="E300" s="9">
        <v>1.1894307478059999E-2</v>
      </c>
      <c r="F300" s="9">
        <v>8.0447376482229993E-3</v>
      </c>
      <c r="G300" s="9">
        <v>0</v>
      </c>
      <c r="H300" s="9">
        <v>4.1646026349139997E-3</v>
      </c>
      <c r="I300" s="9">
        <v>0</v>
      </c>
      <c r="J300" s="9">
        <v>0</v>
      </c>
      <c r="K300" s="9">
        <v>4.7081628461849998E-3</v>
      </c>
      <c r="L300" s="9">
        <v>5.2506187156980003E-3</v>
      </c>
      <c r="M300" s="9">
        <v>7.7130376808679998E-3</v>
      </c>
      <c r="N300" s="9">
        <v>1.9908369056739999E-3</v>
      </c>
      <c r="O300" s="9">
        <v>0</v>
      </c>
      <c r="P300" s="9">
        <v>0</v>
      </c>
      <c r="Q300" s="9">
        <v>0</v>
      </c>
      <c r="R300" s="9">
        <v>0</v>
      </c>
      <c r="S300" s="9">
        <v>1.316815071003E-2</v>
      </c>
      <c r="T300" s="9">
        <v>0</v>
      </c>
      <c r="U300" s="9">
        <v>8.0048116568930006E-3</v>
      </c>
      <c r="V300" s="9">
        <v>0</v>
      </c>
      <c r="W300" s="9">
        <v>7.5361046933190004E-3</v>
      </c>
      <c r="X300" s="9">
        <v>0</v>
      </c>
      <c r="Y300" s="9">
        <v>0</v>
      </c>
      <c r="Z300" s="9">
        <v>1.234456879576E-2</v>
      </c>
      <c r="AA300" s="9">
        <v>0</v>
      </c>
      <c r="AB300" s="9">
        <v>2.3248607785710002E-2</v>
      </c>
      <c r="AC300" s="9">
        <v>0</v>
      </c>
      <c r="AD300" s="9">
        <v>0</v>
      </c>
      <c r="AI300" s="9">
        <v>3.4681640396849998E-3</v>
      </c>
      <c r="AJ300" s="9">
        <v>0</v>
      </c>
      <c r="AK300" s="9">
        <v>0</v>
      </c>
      <c r="AL300" s="9">
        <v>0</v>
      </c>
      <c r="AM300" s="9">
        <v>1.7464352182820001E-2</v>
      </c>
      <c r="AN300" s="9">
        <v>0</v>
      </c>
      <c r="AO300" s="11">
        <v>5.634434665015E-2</v>
      </c>
      <c r="AP300" s="9">
        <v>9.7946322356520007E-4</v>
      </c>
      <c r="AQ300" s="9">
        <v>0</v>
      </c>
      <c r="AR300" s="9">
        <v>3.812282469758E-3</v>
      </c>
      <c r="AS300" s="9">
        <v>3.81633239345E-3</v>
      </c>
    </row>
    <row r="301" spans="1:45" x14ac:dyDescent="0.35">
      <c r="A301" t="s">
        <v>391</v>
      </c>
      <c r="B301" s="9">
        <v>1</v>
      </c>
      <c r="C301" s="9">
        <v>1</v>
      </c>
      <c r="D301" s="9">
        <v>1</v>
      </c>
      <c r="E301" s="9">
        <v>1</v>
      </c>
      <c r="F301" s="9">
        <v>1</v>
      </c>
      <c r="G301" s="9">
        <v>1</v>
      </c>
      <c r="H301" s="9">
        <v>1</v>
      </c>
      <c r="I301" s="9">
        <v>1</v>
      </c>
      <c r="J301" s="9">
        <v>1</v>
      </c>
      <c r="K301" s="9">
        <v>1</v>
      </c>
      <c r="L301" s="9">
        <v>1</v>
      </c>
      <c r="M301" s="9">
        <v>1</v>
      </c>
      <c r="N301" s="9">
        <v>1</v>
      </c>
      <c r="O301" s="9">
        <v>1</v>
      </c>
      <c r="P301" s="9">
        <v>1</v>
      </c>
      <c r="Q301" s="9">
        <v>1</v>
      </c>
      <c r="R301" s="9">
        <v>1</v>
      </c>
      <c r="S301" s="9">
        <v>1</v>
      </c>
      <c r="T301" s="9">
        <v>1</v>
      </c>
      <c r="U301" s="9">
        <v>1</v>
      </c>
      <c r="V301" s="9">
        <v>1</v>
      </c>
      <c r="W301" s="9">
        <v>1</v>
      </c>
      <c r="X301" s="9">
        <v>1</v>
      </c>
      <c r="Y301" s="9">
        <v>1</v>
      </c>
      <c r="Z301" s="9">
        <v>1</v>
      </c>
      <c r="AA301" s="9">
        <v>1</v>
      </c>
      <c r="AB301" s="9">
        <v>1</v>
      </c>
      <c r="AC301" s="9">
        <v>1</v>
      </c>
      <c r="AD301" s="9">
        <v>1</v>
      </c>
      <c r="AI301" s="9">
        <v>1</v>
      </c>
      <c r="AJ301" s="9">
        <v>1</v>
      </c>
      <c r="AK301" s="9">
        <v>1</v>
      </c>
      <c r="AL301" s="9">
        <v>1</v>
      </c>
      <c r="AM301" s="9">
        <v>1</v>
      </c>
      <c r="AN301" s="9">
        <v>1</v>
      </c>
      <c r="AO301" s="9">
        <v>1</v>
      </c>
      <c r="AP301" s="9">
        <v>1</v>
      </c>
      <c r="AQ301" s="9">
        <v>1</v>
      </c>
      <c r="AR301" s="9">
        <v>1</v>
      </c>
      <c r="AS301" s="9">
        <v>1</v>
      </c>
    </row>
    <row r="302" spans="1:45" x14ac:dyDescent="0.35">
      <c r="A302" t="s">
        <v>341</v>
      </c>
      <c r="B302" s="6">
        <v>933</v>
      </c>
      <c r="C302" s="6">
        <v>449</v>
      </c>
      <c r="D302" s="6">
        <v>478</v>
      </c>
      <c r="E302" s="6">
        <v>149</v>
      </c>
      <c r="F302" s="6">
        <v>143</v>
      </c>
      <c r="G302" s="6">
        <v>213</v>
      </c>
      <c r="H302" s="6">
        <v>356</v>
      </c>
      <c r="I302" s="6">
        <v>139</v>
      </c>
      <c r="J302" s="6">
        <v>100</v>
      </c>
      <c r="K302" s="6">
        <v>189</v>
      </c>
      <c r="L302" s="6">
        <v>161</v>
      </c>
      <c r="M302" s="6">
        <v>282</v>
      </c>
      <c r="N302" s="6">
        <v>250</v>
      </c>
      <c r="O302" s="6">
        <v>240</v>
      </c>
      <c r="P302" s="6">
        <v>308</v>
      </c>
      <c r="Q302" s="6">
        <v>157</v>
      </c>
      <c r="R302" s="6">
        <v>190</v>
      </c>
      <c r="S302" s="6">
        <v>278</v>
      </c>
      <c r="T302" s="6">
        <v>465</v>
      </c>
      <c r="U302" s="6">
        <v>468</v>
      </c>
      <c r="V302" s="6">
        <v>120</v>
      </c>
      <c r="W302" s="6">
        <v>72</v>
      </c>
      <c r="X302" s="6">
        <v>59</v>
      </c>
      <c r="Y302" s="6">
        <v>163</v>
      </c>
      <c r="Z302" s="6">
        <v>113</v>
      </c>
      <c r="AA302" s="6">
        <v>222</v>
      </c>
      <c r="AB302" s="6">
        <v>68</v>
      </c>
      <c r="AC302" s="6">
        <v>111</v>
      </c>
      <c r="AD302" s="6">
        <v>162</v>
      </c>
      <c r="AE302" s="6">
        <v>0</v>
      </c>
      <c r="AF302" s="6">
        <v>0</v>
      </c>
      <c r="AG302" s="6">
        <v>0</v>
      </c>
      <c r="AH302" s="6">
        <v>0</v>
      </c>
      <c r="AI302" s="6">
        <v>255</v>
      </c>
      <c r="AJ302" s="6">
        <v>359</v>
      </c>
      <c r="AK302" s="6">
        <v>268</v>
      </c>
      <c r="AL302" s="6">
        <v>137</v>
      </c>
      <c r="AM302" s="6">
        <v>91</v>
      </c>
      <c r="AN302" s="6">
        <v>24</v>
      </c>
      <c r="AO302" s="6">
        <v>19</v>
      </c>
      <c r="AP302" s="6">
        <v>560</v>
      </c>
      <c r="AQ302" s="6">
        <v>209</v>
      </c>
      <c r="AR302" s="6">
        <v>933</v>
      </c>
      <c r="AS302" s="6">
        <v>927</v>
      </c>
    </row>
    <row r="303" spans="1:45" x14ac:dyDescent="0.35">
      <c r="A303" t="s">
        <v>895</v>
      </c>
    </row>
    <row r="304" spans="1:45" x14ac:dyDescent="0.35">
      <c r="A304" t="s">
        <v>343</v>
      </c>
    </row>
    <row r="308" spans="1:45" x14ac:dyDescent="0.35">
      <c r="A308" s="3" t="s">
        <v>337</v>
      </c>
    </row>
    <row r="309" spans="1:45" x14ac:dyDescent="0.35">
      <c r="A309" t="s">
        <v>41</v>
      </c>
    </row>
    <row r="310" spans="1:45" x14ac:dyDescent="0.35">
      <c r="A310" s="15" t="s">
        <v>393</v>
      </c>
      <c r="B310" s="15" t="s">
        <v>426</v>
      </c>
      <c r="C310" s="15"/>
      <c r="D310" s="15"/>
      <c r="E310" s="15"/>
      <c r="F310" s="15"/>
      <c r="G310" s="15"/>
      <c r="H310" s="15"/>
      <c r="I310" s="15"/>
      <c r="J310" s="15"/>
      <c r="K310" s="15"/>
      <c r="L310" s="15"/>
      <c r="M310" s="15"/>
      <c r="N310" s="15"/>
      <c r="O310" s="15"/>
      <c r="P310" s="15"/>
      <c r="Q310" s="15"/>
      <c r="R310" s="15"/>
      <c r="S310" s="15"/>
      <c r="T310" s="15"/>
      <c r="U310" s="15"/>
      <c r="V310" s="15"/>
      <c r="W310" s="15"/>
      <c r="X310" s="15"/>
      <c r="Y310" s="15"/>
      <c r="Z310" s="15"/>
      <c r="AA310" s="15"/>
      <c r="AB310" s="15"/>
      <c r="AC310" s="15"/>
      <c r="AD310" s="15"/>
      <c r="AE310" s="15"/>
      <c r="AF310" s="15"/>
      <c r="AG310" s="15"/>
      <c r="AH310" s="15"/>
      <c r="AI310" s="15"/>
      <c r="AJ310" s="15"/>
      <c r="AK310" s="15"/>
      <c r="AL310" s="15"/>
      <c r="AM310" s="15"/>
      <c r="AN310" s="15"/>
      <c r="AO310" s="15"/>
      <c r="AP310" s="15"/>
      <c r="AQ310" s="15"/>
      <c r="AR310" s="15"/>
      <c r="AS310" s="15"/>
    </row>
    <row r="311" spans="1:45" ht="130.5" x14ac:dyDescent="0.35">
      <c r="A311" s="13" t="s">
        <v>393</v>
      </c>
      <c r="B311" s="4" t="s">
        <v>344</v>
      </c>
      <c r="C311" s="4" t="s">
        <v>345</v>
      </c>
      <c r="D311" s="4" t="s">
        <v>346</v>
      </c>
      <c r="E311" s="4" t="s">
        <v>579</v>
      </c>
      <c r="F311" s="4" t="s">
        <v>348</v>
      </c>
      <c r="G311" s="4" t="s">
        <v>349</v>
      </c>
      <c r="H311" s="4" t="s">
        <v>350</v>
      </c>
      <c r="I311" s="4" t="s">
        <v>351</v>
      </c>
      <c r="J311" s="4" t="s">
        <v>352</v>
      </c>
      <c r="K311" s="4" t="s">
        <v>353</v>
      </c>
      <c r="L311" s="4" t="s">
        <v>888</v>
      </c>
      <c r="M311" s="4" t="s">
        <v>581</v>
      </c>
      <c r="N311" s="4" t="s">
        <v>356</v>
      </c>
      <c r="O311" s="4" t="s">
        <v>357</v>
      </c>
      <c r="P311" s="4" t="s">
        <v>582</v>
      </c>
      <c r="Q311" s="4" t="s">
        <v>359</v>
      </c>
      <c r="R311" s="4" t="s">
        <v>361</v>
      </c>
      <c r="S311" s="4" t="s">
        <v>362</v>
      </c>
      <c r="T311" s="4" t="s">
        <v>360</v>
      </c>
      <c r="U311" s="4" t="s">
        <v>363</v>
      </c>
      <c r="V311" s="4" t="s">
        <v>364</v>
      </c>
      <c r="W311" s="4" t="s">
        <v>365</v>
      </c>
      <c r="X311" s="4" t="s">
        <v>366</v>
      </c>
      <c r="Y311" s="4" t="s">
        <v>367</v>
      </c>
      <c r="Z311" s="4" t="s">
        <v>368</v>
      </c>
      <c r="AA311" s="4" t="s">
        <v>369</v>
      </c>
      <c r="AB311" s="4" t="s">
        <v>370</v>
      </c>
      <c r="AC311" s="4" t="s">
        <v>371</v>
      </c>
      <c r="AD311" s="4" t="s">
        <v>372</v>
      </c>
      <c r="AE311" s="4" t="s">
        <v>373</v>
      </c>
      <c r="AF311" s="4" t="s">
        <v>374</v>
      </c>
      <c r="AG311" s="4" t="s">
        <v>375</v>
      </c>
      <c r="AH311" s="4" t="s">
        <v>376</v>
      </c>
      <c r="AI311" s="4" t="s">
        <v>583</v>
      </c>
      <c r="AJ311" s="4" t="s">
        <v>584</v>
      </c>
      <c r="AK311" s="4" t="s">
        <v>380</v>
      </c>
      <c r="AL311" s="4" t="s">
        <v>381</v>
      </c>
      <c r="AM311" s="4" t="s">
        <v>379</v>
      </c>
      <c r="AN311" s="4" t="s">
        <v>382</v>
      </c>
      <c r="AO311" s="4" t="s">
        <v>383</v>
      </c>
      <c r="AP311" s="4" t="s">
        <v>889</v>
      </c>
      <c r="AQ311" s="4" t="s">
        <v>890</v>
      </c>
      <c r="AR311" s="4" t="s">
        <v>891</v>
      </c>
      <c r="AS311" s="4" t="s">
        <v>391</v>
      </c>
    </row>
    <row r="312" spans="1:45" x14ac:dyDescent="0.35">
      <c r="A312" t="s">
        <v>427</v>
      </c>
      <c r="B312" s="9">
        <v>4.9579640016850002E-2</v>
      </c>
      <c r="C312" s="9">
        <v>4.555742387661E-2</v>
      </c>
      <c r="D312" s="9">
        <v>5.388490006248E-2</v>
      </c>
      <c r="E312" s="9">
        <v>6.1896232584259997E-2</v>
      </c>
      <c r="F312" s="9">
        <v>6.9147258283339993E-2</v>
      </c>
      <c r="G312" s="9">
        <v>3.5977611962549998E-2</v>
      </c>
      <c r="H312" s="9">
        <v>5.3148886217499997E-2</v>
      </c>
      <c r="I312" s="9">
        <v>5.0401288920920002E-2</v>
      </c>
      <c r="J312" s="9">
        <v>3.6430246260669999E-2</v>
      </c>
      <c r="K312" s="9">
        <v>4.332976465196E-2</v>
      </c>
      <c r="L312" s="9">
        <v>6.3420754420719996E-2</v>
      </c>
      <c r="M312" s="9">
        <v>3.8229688279829997E-2</v>
      </c>
      <c r="N312" s="9">
        <v>4.6589466576759997E-2</v>
      </c>
      <c r="O312" s="9">
        <v>5.6630579714449999E-2</v>
      </c>
      <c r="P312" s="9">
        <v>4.4941057296860001E-2</v>
      </c>
      <c r="Q312" s="9">
        <v>6.260017034208E-2</v>
      </c>
      <c r="R312" s="9">
        <v>3.9331510045199997E-2</v>
      </c>
      <c r="S312" s="9">
        <v>5.6150664446979998E-2</v>
      </c>
      <c r="T312" s="9">
        <v>4.9601374996559998E-2</v>
      </c>
      <c r="U312" s="9">
        <v>4.9555737135180002E-2</v>
      </c>
      <c r="V312" s="9">
        <v>4.0842550891520002E-2</v>
      </c>
      <c r="W312" s="9">
        <v>5.3260748439370002E-2</v>
      </c>
      <c r="X312" s="9">
        <v>4.4500585252809997E-2</v>
      </c>
      <c r="Y312" s="9">
        <v>4.5036857864070003E-2</v>
      </c>
      <c r="Z312" s="9">
        <v>1.9079688005649999E-2</v>
      </c>
      <c r="AA312" s="9">
        <v>5.0689903521429998E-2</v>
      </c>
      <c r="AB312" s="9">
        <v>4.0851590081279997E-2</v>
      </c>
      <c r="AC312" s="9">
        <v>3.5168664702429998E-2</v>
      </c>
      <c r="AD312" s="9">
        <v>6.024296913399E-2</v>
      </c>
      <c r="AI312" s="9">
        <v>7.0114066254900007E-2</v>
      </c>
      <c r="AJ312" s="9">
        <v>3.249365748422E-2</v>
      </c>
      <c r="AK312" s="9">
        <v>4.2369697350170002E-2</v>
      </c>
      <c r="AL312" s="9">
        <v>1.1941762186959999E-2</v>
      </c>
      <c r="AM312" s="9">
        <v>5.8456908875880002E-2</v>
      </c>
      <c r="AN312" s="9">
        <v>3.021622215941E-2</v>
      </c>
      <c r="AO312" s="9">
        <v>2.9465005591270001E-2</v>
      </c>
      <c r="AP312" s="9">
        <v>6.1051141765839999E-2</v>
      </c>
      <c r="AQ312" s="9">
        <v>3.068267767295E-2</v>
      </c>
      <c r="AR312" s="9">
        <v>4.9579640016850002E-2</v>
      </c>
      <c r="AS312" s="9">
        <v>4.9632310237460002E-2</v>
      </c>
    </row>
    <row r="313" spans="1:45" x14ac:dyDescent="0.35">
      <c r="A313" t="s">
        <v>428</v>
      </c>
      <c r="B313" s="9">
        <v>0.11353174298139999</v>
      </c>
      <c r="C313" s="9">
        <v>0.1111241716133</v>
      </c>
      <c r="D313" s="9">
        <v>0.11546703881549999</v>
      </c>
      <c r="E313" s="9">
        <v>0.1102126160762</v>
      </c>
      <c r="F313" s="9">
        <v>0.11735851376210001</v>
      </c>
      <c r="G313" s="9">
        <v>0.12527980465220001</v>
      </c>
      <c r="H313" s="9">
        <v>0.1211791079787</v>
      </c>
      <c r="I313" s="9">
        <v>0.15258223398429999</v>
      </c>
      <c r="J313" s="9">
        <v>6.9405765794390006E-2</v>
      </c>
      <c r="K313" s="9">
        <v>9.2623398555200007E-2</v>
      </c>
      <c r="L313" s="9">
        <v>9.2513962066760005E-2</v>
      </c>
      <c r="M313" s="9">
        <v>0.12845415919610001</v>
      </c>
      <c r="N313" s="9">
        <v>0.1067293080496</v>
      </c>
      <c r="O313" s="9">
        <v>0.1174975298445</v>
      </c>
      <c r="P313" s="9">
        <v>0.1412692745993</v>
      </c>
      <c r="Q313" s="9">
        <v>8.9278136505960004E-2</v>
      </c>
      <c r="R313" s="9">
        <v>0.10779670725899999</v>
      </c>
      <c r="S313" s="9">
        <v>9.1873018391139996E-2</v>
      </c>
      <c r="T313" s="9">
        <v>0.12754858429829999</v>
      </c>
      <c r="U313" s="9">
        <v>9.8116826379959998E-2</v>
      </c>
      <c r="V313" s="9">
        <v>4.1352825049180003E-2</v>
      </c>
      <c r="W313" s="9">
        <v>0.1329739504827</v>
      </c>
      <c r="X313" s="9">
        <v>0.1771758221809</v>
      </c>
      <c r="Y313" s="9">
        <v>0.1017613269363</v>
      </c>
      <c r="Z313" s="9">
        <v>0.1517916552595</v>
      </c>
      <c r="AA313" s="9">
        <v>0.1005890366685</v>
      </c>
      <c r="AB313" s="9">
        <v>9.2673648976270007E-2</v>
      </c>
      <c r="AC313" s="9">
        <v>8.7663469820000006E-2</v>
      </c>
      <c r="AD313" s="9">
        <v>0.13974344522070001</v>
      </c>
      <c r="AI313" s="9">
        <v>0.13832990790050001</v>
      </c>
      <c r="AJ313" s="9">
        <v>0.13108172868199999</v>
      </c>
      <c r="AK313" s="9">
        <v>8.3830982403429996E-2</v>
      </c>
      <c r="AL313" s="9">
        <v>0.1053966267682</v>
      </c>
      <c r="AM313" s="9">
        <v>9.5063166784060002E-2</v>
      </c>
      <c r="AN313" s="9">
        <v>9.0940597524799993E-2</v>
      </c>
      <c r="AO313" s="9">
        <v>0</v>
      </c>
      <c r="AP313" s="11">
        <v>0.15001275878100001</v>
      </c>
      <c r="AQ313" s="9">
        <v>7.7005297698969993E-2</v>
      </c>
      <c r="AR313" s="9">
        <v>0.11353174298139999</v>
      </c>
      <c r="AS313" s="9">
        <v>0.11324926809330001</v>
      </c>
    </row>
    <row r="314" spans="1:45" x14ac:dyDescent="0.35">
      <c r="A314" t="s">
        <v>429</v>
      </c>
      <c r="B314" s="9">
        <v>9.0857182911999998E-2</v>
      </c>
      <c r="C314" s="9">
        <v>9.6231577971299997E-2</v>
      </c>
      <c r="D314" s="9">
        <v>8.5445664429809998E-2</v>
      </c>
      <c r="E314" s="9">
        <v>8.4809315674990005E-2</v>
      </c>
      <c r="F314" s="9">
        <v>7.0482417261370001E-2</v>
      </c>
      <c r="G314" s="9">
        <v>8.5646137135700004E-2</v>
      </c>
      <c r="H314" s="9">
        <v>7.7796177260660002E-2</v>
      </c>
      <c r="I314" s="9">
        <v>7.2501741820339999E-2</v>
      </c>
      <c r="J314" s="9">
        <v>9.5401434857949996E-2</v>
      </c>
      <c r="K314" s="9">
        <v>0.13412576006679999</v>
      </c>
      <c r="L314" s="9">
        <v>8.2973431036099998E-2</v>
      </c>
      <c r="M314" s="9">
        <v>7.4331180824590004E-2</v>
      </c>
      <c r="N314" s="9">
        <v>8.3409701219360005E-2</v>
      </c>
      <c r="O314" s="9">
        <v>0.124158722441</v>
      </c>
      <c r="P314" s="9">
        <v>9.0864495826899996E-2</v>
      </c>
      <c r="Q314" s="9">
        <v>0.13763975375439999</v>
      </c>
      <c r="R314" s="9">
        <v>6.6728975126510007E-2</v>
      </c>
      <c r="S314" s="9">
        <v>8.4075362051460004E-2</v>
      </c>
      <c r="T314" s="9">
        <v>0.10320869238249999</v>
      </c>
      <c r="U314" s="9">
        <v>7.7273702576810002E-2</v>
      </c>
      <c r="V314" s="9">
        <v>0.1084764929991</v>
      </c>
      <c r="W314" s="9">
        <v>0.14556550111540001</v>
      </c>
      <c r="X314" s="9">
        <v>9.5788748990599998E-2</v>
      </c>
      <c r="Y314" s="9">
        <v>0.1231555143908</v>
      </c>
      <c r="Z314" s="9">
        <v>5.2835188344929999E-2</v>
      </c>
      <c r="AA314" s="9">
        <v>7.767683546279E-2</v>
      </c>
      <c r="AB314" s="9">
        <v>8.0845876857089993E-2</v>
      </c>
      <c r="AC314" s="9">
        <v>6.6489815396450005E-2</v>
      </c>
      <c r="AD314" s="9">
        <v>9.5783822522339995E-2</v>
      </c>
      <c r="AI314" s="9">
        <v>0.11207272526580001</v>
      </c>
      <c r="AJ314" s="9">
        <v>9.7144781032380001E-2</v>
      </c>
      <c r="AK314" s="9">
        <v>9.1096263151830004E-2</v>
      </c>
      <c r="AL314" s="9">
        <v>0.1097582032374</v>
      </c>
      <c r="AM314" s="9">
        <v>0.15199329764719999</v>
      </c>
      <c r="AN314" s="9">
        <v>0</v>
      </c>
      <c r="AO314" s="9">
        <v>2.9368955357860001E-2</v>
      </c>
      <c r="AP314" s="11">
        <v>0.1253386543743</v>
      </c>
      <c r="AQ314" s="9">
        <v>4.3701001223210002E-2</v>
      </c>
      <c r="AR314" s="9">
        <v>9.0857182911999998E-2</v>
      </c>
      <c r="AS314" s="9">
        <v>9.0953703739229994E-2</v>
      </c>
    </row>
    <row r="315" spans="1:45" x14ac:dyDescent="0.35">
      <c r="A315" t="s">
        <v>430</v>
      </c>
      <c r="B315" s="9">
        <v>8.9737745822050005E-2</v>
      </c>
      <c r="C315" s="9">
        <v>0.1027013766912</v>
      </c>
      <c r="D315" s="9">
        <v>7.5677158247779999E-2</v>
      </c>
      <c r="E315" s="9">
        <v>6.4399541090270004E-2</v>
      </c>
      <c r="F315" s="9">
        <v>8.1508938589169994E-2</v>
      </c>
      <c r="G315" s="9">
        <v>9.156595609373E-2</v>
      </c>
      <c r="H315" s="9">
        <v>8.6359635710110003E-2</v>
      </c>
      <c r="I315" s="9">
        <v>0.11420061244559999</v>
      </c>
      <c r="J315" s="9">
        <v>8.2697764159520001E-2</v>
      </c>
      <c r="K315" s="9">
        <v>9.2729432148950006E-2</v>
      </c>
      <c r="L315" s="9">
        <v>9.3318959148060002E-2</v>
      </c>
      <c r="M315" s="9">
        <v>8.3859327526549995E-2</v>
      </c>
      <c r="N315" s="9">
        <v>0.1087970819895</v>
      </c>
      <c r="O315" s="9">
        <v>7.4332669885139993E-2</v>
      </c>
      <c r="P315" s="9">
        <v>0.1000905789195</v>
      </c>
      <c r="Q315" s="9">
        <v>5.253344557412E-2</v>
      </c>
      <c r="R315" s="9">
        <v>9.4876495863080001E-2</v>
      </c>
      <c r="S315" s="9">
        <v>9.0398986233910003E-2</v>
      </c>
      <c r="T315" s="9">
        <v>8.7540041997960005E-2</v>
      </c>
      <c r="U315" s="9">
        <v>9.2154654196569999E-2</v>
      </c>
      <c r="V315" s="9">
        <v>8.53862134804E-2</v>
      </c>
      <c r="W315" s="9">
        <v>7.860966412473E-2</v>
      </c>
      <c r="X315" s="9">
        <v>7.4559439610380002E-2</v>
      </c>
      <c r="Y315" s="9">
        <v>0.11036014655650001</v>
      </c>
      <c r="Z315" s="9">
        <v>0.11516665696429999</v>
      </c>
      <c r="AA315" s="9">
        <v>8.2244948018339994E-2</v>
      </c>
      <c r="AB315" s="9">
        <v>8.9919061223780003E-2</v>
      </c>
      <c r="AC315" s="9">
        <v>7.9079520921209998E-2</v>
      </c>
      <c r="AD315" s="9">
        <v>8.1048671514580006E-2</v>
      </c>
      <c r="AI315" s="9">
        <v>6.3700484360769999E-2</v>
      </c>
      <c r="AJ315" s="9">
        <v>0.1066608118452</v>
      </c>
      <c r="AK315" s="9">
        <v>9.5724207392230004E-2</v>
      </c>
      <c r="AL315" s="9">
        <v>6.7462939538669997E-2</v>
      </c>
      <c r="AM315" s="9">
        <v>0.12685683107949999</v>
      </c>
      <c r="AN315" s="9">
        <v>1.3965246217879999E-2</v>
      </c>
      <c r="AO315" s="9">
        <v>0.1062842731942</v>
      </c>
      <c r="AP315" s="9">
        <v>8.0250040628540006E-2</v>
      </c>
      <c r="AQ315" s="9">
        <v>0.14148026537110001</v>
      </c>
      <c r="AR315" s="9">
        <v>8.9737745822050005E-2</v>
      </c>
      <c r="AS315" s="9">
        <v>8.9477607965819994E-2</v>
      </c>
    </row>
    <row r="316" spans="1:45" x14ac:dyDescent="0.35">
      <c r="A316" t="s">
        <v>431</v>
      </c>
      <c r="B316" s="9">
        <v>5.8078572746529999E-2</v>
      </c>
      <c r="C316" s="9">
        <v>6.0977761889730003E-2</v>
      </c>
      <c r="D316" s="9">
        <v>5.5179040158250002E-2</v>
      </c>
      <c r="E316" s="9">
        <v>1.505253390066E-2</v>
      </c>
      <c r="F316" s="9">
        <v>8.2749185727630001E-2</v>
      </c>
      <c r="G316" s="9">
        <v>6.365847127431E-2</v>
      </c>
      <c r="H316" s="9">
        <v>7.3541359093799996E-2</v>
      </c>
      <c r="I316" s="9">
        <v>6.8879979625190005E-2</v>
      </c>
      <c r="J316" s="9">
        <v>3.4220315517380001E-2</v>
      </c>
      <c r="K316" s="9">
        <v>5.0318162813050002E-2</v>
      </c>
      <c r="L316" s="9">
        <v>8.0802149463430006E-2</v>
      </c>
      <c r="M316" s="9">
        <v>7.5099680208720002E-2</v>
      </c>
      <c r="N316" s="9">
        <v>5.970049023902E-2</v>
      </c>
      <c r="O316" s="9">
        <v>1.980601963798E-2</v>
      </c>
      <c r="P316" s="9">
        <v>8.1120436983219996E-2</v>
      </c>
      <c r="Q316" s="9">
        <v>5.0616213424029999E-2</v>
      </c>
      <c r="R316" s="9">
        <v>2.9593656942589999E-2</v>
      </c>
      <c r="S316" s="9">
        <v>4.9330627519960001E-2</v>
      </c>
      <c r="T316" s="9">
        <v>7.3070238051689995E-2</v>
      </c>
      <c r="U316" s="9">
        <v>4.1591600741119998E-2</v>
      </c>
      <c r="V316" s="9">
        <v>4.3432320913750003E-2</v>
      </c>
      <c r="W316" s="9">
        <v>6.2918106168769999E-2</v>
      </c>
      <c r="X316" s="9">
        <v>0.101008095169</v>
      </c>
      <c r="Y316" s="9">
        <v>5.6202183390689997E-2</v>
      </c>
      <c r="Z316" s="9">
        <v>5.3310543573699999E-2</v>
      </c>
      <c r="AA316" s="9">
        <v>3.4027695238370001E-2</v>
      </c>
      <c r="AB316" s="9">
        <v>4.9986042477530003E-2</v>
      </c>
      <c r="AC316" s="9">
        <v>9.316378966661E-2</v>
      </c>
      <c r="AD316" s="9">
        <v>5.7363421589300002E-2</v>
      </c>
      <c r="AI316" s="9">
        <v>5.0374331364810003E-2</v>
      </c>
      <c r="AJ316" s="9">
        <v>7.1850657714279995E-2</v>
      </c>
      <c r="AK316" s="9">
        <v>3.1566062990529997E-2</v>
      </c>
      <c r="AL316" s="9">
        <v>8.0410272258030005E-2</v>
      </c>
      <c r="AM316" s="9">
        <v>8.8537927646879996E-2</v>
      </c>
      <c r="AN316" s="9">
        <v>9.1048730528270005E-2</v>
      </c>
      <c r="AO316" s="9">
        <v>0</v>
      </c>
      <c r="AP316" s="9">
        <v>4.1874984927920002E-2</v>
      </c>
      <c r="AQ316" s="9">
        <v>0.10768496004270001</v>
      </c>
      <c r="AR316" s="9">
        <v>5.8078572746529999E-2</v>
      </c>
      <c r="AS316" s="9">
        <v>5.8140271686619997E-2</v>
      </c>
    </row>
    <row r="317" spans="1:45" x14ac:dyDescent="0.35">
      <c r="A317" t="s">
        <v>432</v>
      </c>
      <c r="B317" s="9">
        <v>9.5525551517819995E-2</v>
      </c>
      <c r="C317" s="9">
        <v>9.7169306160969998E-2</v>
      </c>
      <c r="D317" s="9">
        <v>9.4017499571690005E-2</v>
      </c>
      <c r="E317" s="9">
        <v>0.10547259255620001</v>
      </c>
      <c r="F317" s="11">
        <v>0.19217815067159999</v>
      </c>
      <c r="G317" s="9">
        <v>0.1194907886229</v>
      </c>
      <c r="H317" s="11">
        <v>0.15711960795169999</v>
      </c>
      <c r="I317" s="9">
        <v>5.1002989111669998E-2</v>
      </c>
      <c r="J317" s="9">
        <v>6.2449996274179999E-2</v>
      </c>
      <c r="K317" s="10">
        <v>1.559564115356E-2</v>
      </c>
      <c r="L317" s="9">
        <v>0.1185920570406</v>
      </c>
      <c r="M317" s="9">
        <v>6.7665410063529996E-2</v>
      </c>
      <c r="N317" s="9">
        <v>0.1047478598474</v>
      </c>
      <c r="O317" s="9">
        <v>0.10318350439479999</v>
      </c>
      <c r="P317" s="9">
        <v>0.13375771179410001</v>
      </c>
      <c r="Q317" s="9">
        <v>0.1057604679231</v>
      </c>
      <c r="R317" s="9">
        <v>0.1012272828283</v>
      </c>
      <c r="S317" s="10">
        <v>3.604840251995E-2</v>
      </c>
      <c r="T317" s="9">
        <v>0.12636911584249999</v>
      </c>
      <c r="U317" s="9">
        <v>6.1605571901330002E-2</v>
      </c>
      <c r="V317" s="9">
        <v>0.14093033740329999</v>
      </c>
      <c r="W317" s="9">
        <v>0.12747419162529999</v>
      </c>
      <c r="X317" s="9">
        <v>4.4110373757149997E-2</v>
      </c>
      <c r="Y317" s="9">
        <v>0.16765267512679999</v>
      </c>
      <c r="Z317" s="9">
        <v>9.6117682871929996E-2</v>
      </c>
      <c r="AA317" s="9">
        <v>9.6486373414740007E-2</v>
      </c>
      <c r="AB317" s="11">
        <v>0.24058798547019999</v>
      </c>
      <c r="AC317" s="9">
        <v>9.1441600533400003E-2</v>
      </c>
      <c r="AD317" s="9">
        <v>0.1227289054725</v>
      </c>
      <c r="AI317" s="9">
        <v>8.0621010852260006E-2</v>
      </c>
      <c r="AJ317" s="9">
        <v>0.119059394584</v>
      </c>
      <c r="AK317" s="9">
        <v>8.9573925785060002E-2</v>
      </c>
      <c r="AL317" s="9">
        <v>0.11046963237390001</v>
      </c>
      <c r="AM317" s="9">
        <v>0.1036516458912</v>
      </c>
      <c r="AN317" s="9">
        <v>0.14304265728609999</v>
      </c>
      <c r="AO317" s="9">
        <v>4.0351050443659997E-2</v>
      </c>
      <c r="AP317" s="9">
        <v>6.8620469637709999E-2</v>
      </c>
      <c r="AQ317" s="11">
        <v>0.18890583466909999</v>
      </c>
      <c r="AR317" s="9">
        <v>9.5525551517819995E-2</v>
      </c>
      <c r="AS317" s="9">
        <v>9.5627031719579994E-2</v>
      </c>
    </row>
    <row r="318" spans="1:45" x14ac:dyDescent="0.35">
      <c r="A318" t="s">
        <v>433</v>
      </c>
      <c r="B318" s="9">
        <v>2.7528358809489999E-2</v>
      </c>
      <c r="C318" s="9">
        <v>4.0827682637139998E-2</v>
      </c>
      <c r="D318" s="9">
        <v>1.3708823119639999E-2</v>
      </c>
      <c r="E318" s="9">
        <v>6.3603323795310002E-2</v>
      </c>
      <c r="F318" s="9">
        <v>1.7815814743019999E-2</v>
      </c>
      <c r="G318" s="9">
        <v>2.0510853619120001E-2</v>
      </c>
      <c r="H318" s="9">
        <v>1.9115684939250002E-2</v>
      </c>
      <c r="I318" s="9">
        <v>3.4908821574110002E-2</v>
      </c>
      <c r="J318" s="9">
        <v>4.313790966376E-2</v>
      </c>
      <c r="K318" s="9">
        <v>1.329852221935E-2</v>
      </c>
      <c r="L318" s="9">
        <v>2.5649512412169999E-2</v>
      </c>
      <c r="M318" s="9">
        <v>2.4648203368399998E-2</v>
      </c>
      <c r="N318" s="9">
        <v>2.0474102200239999E-2</v>
      </c>
      <c r="O318" s="9">
        <v>3.9719093209039998E-2</v>
      </c>
      <c r="P318" s="9">
        <v>2.158791039836E-2</v>
      </c>
      <c r="Q318" s="9">
        <v>3.0891938324660001E-2</v>
      </c>
      <c r="R318" s="9">
        <v>3.8949471010949997E-2</v>
      </c>
      <c r="S318" s="9">
        <v>2.646628437361E-2</v>
      </c>
      <c r="T318" s="9">
        <v>2.4043284341119998E-2</v>
      </c>
      <c r="U318" s="9">
        <v>3.136104343974E-2</v>
      </c>
      <c r="V318" s="9">
        <v>2.1147999742780001E-2</v>
      </c>
      <c r="W318" s="9">
        <v>4.0293477143590002E-2</v>
      </c>
      <c r="X318" s="9">
        <v>1.54082688783E-2</v>
      </c>
      <c r="Y318" s="9">
        <v>3.0428461561350002E-2</v>
      </c>
      <c r="Z318" s="9">
        <v>2.5986525645590001E-2</v>
      </c>
      <c r="AA318" s="9">
        <v>2.607586302493E-2</v>
      </c>
      <c r="AB318" s="9">
        <v>4.1761151228639999E-2</v>
      </c>
      <c r="AC318" s="9">
        <v>6.2527427537880001E-2</v>
      </c>
      <c r="AD318" s="9">
        <v>2.9154852503820002E-2</v>
      </c>
      <c r="AI318" s="9">
        <v>4.4751858396169998E-2</v>
      </c>
      <c r="AJ318" s="9">
        <v>2.527010322816E-2</v>
      </c>
      <c r="AK318" s="9">
        <v>1.977213680921E-2</v>
      </c>
      <c r="AL318" s="9">
        <v>2.4461551063240002E-2</v>
      </c>
      <c r="AM318" s="9">
        <v>3.693400761816E-2</v>
      </c>
      <c r="AN318" s="9">
        <v>4.1204488827590001E-2</v>
      </c>
      <c r="AO318" s="9">
        <v>4.9380828800300001E-2</v>
      </c>
      <c r="AP318" s="9">
        <v>1.8408963337479999E-2</v>
      </c>
      <c r="AQ318" s="9">
        <v>4.0690286324230003E-2</v>
      </c>
      <c r="AR318" s="9">
        <v>2.7528358809489999E-2</v>
      </c>
      <c r="AS318" s="9">
        <v>2.7557603167279999E-2</v>
      </c>
    </row>
    <row r="319" spans="1:45" x14ac:dyDescent="0.35">
      <c r="A319" t="s">
        <v>434</v>
      </c>
      <c r="B319" s="9">
        <v>2.4213425672070001E-2</v>
      </c>
      <c r="C319" s="9">
        <v>2.7819571485769998E-2</v>
      </c>
      <c r="D319" s="9">
        <v>2.0502585229510002E-2</v>
      </c>
      <c r="E319" s="9">
        <v>3.322772985242E-2</v>
      </c>
      <c r="F319" s="9">
        <v>3.6219449954579999E-2</v>
      </c>
      <c r="G319" s="9">
        <v>3.1102079489259998E-2</v>
      </c>
      <c r="H319" s="9">
        <v>3.3751241644149998E-2</v>
      </c>
      <c r="I319" s="9">
        <v>2.6743931630570001E-2</v>
      </c>
      <c r="J319" s="9">
        <v>0</v>
      </c>
      <c r="K319" s="9">
        <v>1.1896247437790001E-2</v>
      </c>
      <c r="L319" s="9">
        <v>9.5674307605730004E-3</v>
      </c>
      <c r="M319" s="9">
        <v>7.3557655636589999E-3</v>
      </c>
      <c r="N319" s="9">
        <v>3.9699127848839999E-2</v>
      </c>
      <c r="O319" s="9">
        <v>3.8663560021060001E-2</v>
      </c>
      <c r="P319" s="9">
        <v>2.9003186122349998E-2</v>
      </c>
      <c r="Q319" s="9">
        <v>8.5274701638690005E-3</v>
      </c>
      <c r="R319" s="9">
        <v>2.255193585194E-2</v>
      </c>
      <c r="S319" s="9">
        <v>2.639569523282E-2</v>
      </c>
      <c r="T319" s="9">
        <v>2.3599554510110001E-2</v>
      </c>
      <c r="U319" s="9">
        <v>2.4888525899839999E-2</v>
      </c>
      <c r="V319" s="9">
        <v>4.1416950912709999E-2</v>
      </c>
      <c r="W319" s="9">
        <v>2.749390340018E-2</v>
      </c>
      <c r="X319" s="9">
        <v>3.2736200595869999E-2</v>
      </c>
      <c r="Y319" s="9">
        <v>1.8442248665890001E-2</v>
      </c>
      <c r="Z319" s="9">
        <v>1.3171341215620001E-2</v>
      </c>
      <c r="AA319" s="9">
        <v>2.0705229483840001E-2</v>
      </c>
      <c r="AB319" s="9">
        <v>6.1061421152679998E-2</v>
      </c>
      <c r="AC319" s="9">
        <v>1.5923870247840002E-2</v>
      </c>
      <c r="AD319" s="9">
        <v>2.449816327515E-2</v>
      </c>
      <c r="AI319" s="9">
        <v>2.4995497177999999E-2</v>
      </c>
      <c r="AJ319" s="9">
        <v>3.2871361810349997E-2</v>
      </c>
      <c r="AK319" s="9">
        <v>2.3483482069220001E-2</v>
      </c>
      <c r="AL319" s="9">
        <v>0</v>
      </c>
      <c r="AM319" s="9">
        <v>9.5407409710510007E-3</v>
      </c>
      <c r="AN319" s="9">
        <v>0</v>
      </c>
      <c r="AO319" s="9">
        <v>0</v>
      </c>
      <c r="AP319" s="9">
        <v>2.5181132970399998E-2</v>
      </c>
      <c r="AQ319" s="9">
        <v>1.7006420334310001E-2</v>
      </c>
      <c r="AR319" s="9">
        <v>2.4213425672070001E-2</v>
      </c>
      <c r="AS319" s="9">
        <v>2.423914845811E-2</v>
      </c>
    </row>
    <row r="320" spans="1:45" x14ac:dyDescent="0.35">
      <c r="A320" t="s">
        <v>435</v>
      </c>
      <c r="B320" s="9">
        <v>3.7036878891209997E-2</v>
      </c>
      <c r="C320" s="9">
        <v>4.63735712622E-2</v>
      </c>
      <c r="D320" s="9">
        <v>2.7373425739599999E-2</v>
      </c>
      <c r="E320" s="9">
        <v>2.801572323182E-2</v>
      </c>
      <c r="F320" s="9">
        <v>6.5307140243879999E-2</v>
      </c>
      <c r="G320" s="9">
        <v>4.853549039861E-2</v>
      </c>
      <c r="H320" s="9">
        <v>5.7217844030479997E-2</v>
      </c>
      <c r="I320" s="9">
        <v>2.9540669211790001E-2</v>
      </c>
      <c r="J320" s="9">
        <v>7.4911169932039999E-3</v>
      </c>
      <c r="K320" s="9">
        <v>2.1834566129579999E-2</v>
      </c>
      <c r="L320" s="9">
        <v>4.4781479213409997E-2</v>
      </c>
      <c r="M320" s="9">
        <v>4.9566926924240001E-2</v>
      </c>
      <c r="N320" s="9">
        <v>2.6979414453110001E-2</v>
      </c>
      <c r="O320" s="9">
        <v>2.6992204859630001E-2</v>
      </c>
      <c r="P320" s="9">
        <v>4.462200284824E-2</v>
      </c>
      <c r="Q320" s="9">
        <v>4.8030537613629999E-2</v>
      </c>
      <c r="R320" s="9">
        <v>3.7060895887049999E-2</v>
      </c>
      <c r="S320" s="9">
        <v>2.1671729659630001E-2</v>
      </c>
      <c r="T320" s="9">
        <v>4.5521530183309997E-2</v>
      </c>
      <c r="U320" s="9">
        <v>2.770594697131E-2</v>
      </c>
      <c r="V320" s="9">
        <v>3.4220410183530003E-2</v>
      </c>
      <c r="W320" s="9">
        <v>4.0405391668029998E-2</v>
      </c>
      <c r="X320" s="9">
        <v>2.4213947802409999E-2</v>
      </c>
      <c r="Y320" s="9">
        <v>5.6639691691069999E-2</v>
      </c>
      <c r="Z320" s="9">
        <v>3.4535144097889998E-2</v>
      </c>
      <c r="AA320" s="9">
        <v>3.3872618182989998E-2</v>
      </c>
      <c r="AB320" s="9">
        <v>4.0770955984509999E-2</v>
      </c>
      <c r="AC320" s="9">
        <v>1.39727841517E-2</v>
      </c>
      <c r="AD320" s="9">
        <v>2.847675497563E-2</v>
      </c>
      <c r="AI320" s="9">
        <v>3.6046943805949999E-2</v>
      </c>
      <c r="AJ320" s="9">
        <v>4.1576189041980002E-2</v>
      </c>
      <c r="AK320" s="9">
        <v>2.7734637671530001E-2</v>
      </c>
      <c r="AL320" s="9">
        <v>2.589990314526E-2</v>
      </c>
      <c r="AM320" s="9">
        <v>7.7542738782379994E-2</v>
      </c>
      <c r="AN320" s="9">
        <v>3.8072924928399997E-2</v>
      </c>
      <c r="AO320" s="9">
        <v>0</v>
      </c>
      <c r="AP320" s="9">
        <v>2.8171658759690001E-2</v>
      </c>
      <c r="AQ320" s="9">
        <v>3.1500588544749998E-2</v>
      </c>
      <c r="AR320" s="9">
        <v>3.7036878891209997E-2</v>
      </c>
      <c r="AS320" s="9">
        <v>3.7076224489150003E-2</v>
      </c>
    </row>
    <row r="321" spans="1:45" x14ac:dyDescent="0.35">
      <c r="A321" t="s">
        <v>436</v>
      </c>
      <c r="B321" s="9">
        <v>3.74023099767E-2</v>
      </c>
      <c r="C321" s="9">
        <v>3.024921663763E-2</v>
      </c>
      <c r="D321" s="9">
        <v>4.4948546011599998E-2</v>
      </c>
      <c r="E321" s="9">
        <v>2.4216229269700001E-2</v>
      </c>
      <c r="F321" s="9">
        <v>3.9328272398859998E-2</v>
      </c>
      <c r="G321" s="9">
        <v>4.2037194686840001E-2</v>
      </c>
      <c r="H321" s="9">
        <v>4.0634838837389997E-2</v>
      </c>
      <c r="I321" s="9">
        <v>4.579346563812E-2</v>
      </c>
      <c r="J321" s="9">
        <v>4.4870581536939999E-2</v>
      </c>
      <c r="K321" s="9">
        <v>2.5252939804439999E-2</v>
      </c>
      <c r="L321" s="9">
        <v>2.5680363328610002E-2</v>
      </c>
      <c r="M321" s="9">
        <v>4.1694762881589999E-2</v>
      </c>
      <c r="N321" s="9">
        <v>4.9869158149459997E-2</v>
      </c>
      <c r="O321" s="9">
        <v>2.7439801062299998E-2</v>
      </c>
      <c r="P321" s="9">
        <v>2.9214480762459999E-2</v>
      </c>
      <c r="Q321" s="9">
        <v>1.074370723643E-2</v>
      </c>
      <c r="R321" s="11">
        <v>8.4758198164979995E-2</v>
      </c>
      <c r="S321" s="9">
        <v>3.048757722108E-2</v>
      </c>
      <c r="T321" s="9">
        <v>2.433996228749E-2</v>
      </c>
      <c r="U321" s="9">
        <v>5.1767529336459998E-2</v>
      </c>
      <c r="V321" s="9">
        <v>1.4753423473950001E-2</v>
      </c>
      <c r="W321" s="9">
        <v>3.9168612620959997E-2</v>
      </c>
      <c r="X321" s="9">
        <v>7.934143499337E-2</v>
      </c>
      <c r="Y321" s="9">
        <v>1.6257747512360001E-2</v>
      </c>
      <c r="Z321" s="9">
        <v>8.1051364417710006E-3</v>
      </c>
      <c r="AA321" s="9">
        <v>4.547743841811E-2</v>
      </c>
      <c r="AB321" s="9">
        <v>1.3073176173670001E-2</v>
      </c>
      <c r="AC321" s="9">
        <v>6.0808685999369998E-2</v>
      </c>
      <c r="AD321" s="9">
        <v>5.033095965349E-2</v>
      </c>
      <c r="AI321" s="9">
        <v>2.3526819106549999E-2</v>
      </c>
      <c r="AJ321" s="9">
        <v>3.7094727709259999E-2</v>
      </c>
      <c r="AK321" s="9">
        <v>3.735708368461E-2</v>
      </c>
      <c r="AL321" s="9">
        <v>3.3686261345600002E-2</v>
      </c>
      <c r="AM321" s="9">
        <v>0</v>
      </c>
      <c r="AN321" s="9">
        <v>4.486130884233E-2</v>
      </c>
      <c r="AO321" s="9">
        <v>4.5538760435560002E-2</v>
      </c>
      <c r="AP321" s="9">
        <v>2.659174733726E-2</v>
      </c>
      <c r="AQ321" s="9">
        <v>4.6977806785419997E-2</v>
      </c>
      <c r="AR321" s="9">
        <v>3.74023099767E-2</v>
      </c>
      <c r="AS321" s="9">
        <v>3.7442043785109999E-2</v>
      </c>
    </row>
    <row r="322" spans="1:45" x14ac:dyDescent="0.35">
      <c r="A322" t="s">
        <v>437</v>
      </c>
      <c r="B322" s="9">
        <v>3.8956432408369997E-2</v>
      </c>
      <c r="C322" s="9">
        <v>4.5514843768979997E-2</v>
      </c>
      <c r="D322" s="9">
        <v>3.2196586862529998E-2</v>
      </c>
      <c r="E322" s="9">
        <v>3.8206881329110001E-2</v>
      </c>
      <c r="F322" s="9">
        <v>1.8122873282160001E-2</v>
      </c>
      <c r="G322" s="9">
        <v>3.722563309831E-2</v>
      </c>
      <c r="H322" s="9">
        <v>2.7336509631119998E-2</v>
      </c>
      <c r="I322" s="9">
        <v>6.2591624237489998E-3</v>
      </c>
      <c r="J322" s="11">
        <v>0.10629106778529999</v>
      </c>
      <c r="K322" s="9">
        <v>5.1205999275129997E-2</v>
      </c>
      <c r="L322" s="9">
        <v>3.0117261440400001E-2</v>
      </c>
      <c r="M322" s="9">
        <v>6.7718121931590006E-2</v>
      </c>
      <c r="N322" s="9">
        <v>2.3868293595599999E-2</v>
      </c>
      <c r="O322" s="9">
        <v>2.6311822381950001E-2</v>
      </c>
      <c r="P322" s="9">
        <v>2.9661609678489999E-2</v>
      </c>
      <c r="Q322" s="9">
        <v>5.8532503468300003E-2</v>
      </c>
      <c r="R322" s="9">
        <v>3.3987990751479999E-2</v>
      </c>
      <c r="S322" s="9">
        <v>4.5192686921650002E-2</v>
      </c>
      <c r="T322" s="9">
        <v>3.7280765691029998E-2</v>
      </c>
      <c r="U322" s="9">
        <v>4.0799234371779999E-2</v>
      </c>
      <c r="V322" s="9">
        <v>5.1430031006749997E-2</v>
      </c>
      <c r="W322" s="9">
        <v>1.0712089387480001E-2</v>
      </c>
      <c r="X322" s="9">
        <v>0</v>
      </c>
      <c r="Y322" s="9">
        <v>2.692159444288E-2</v>
      </c>
      <c r="Z322" s="9">
        <v>4.1807320110659997E-2</v>
      </c>
      <c r="AA322" s="9">
        <v>5.9755383291109999E-2</v>
      </c>
      <c r="AB322" s="9">
        <v>3.998625500894E-2</v>
      </c>
      <c r="AC322" s="9">
        <v>0</v>
      </c>
      <c r="AD322" s="9">
        <v>6.2297213306840002E-2</v>
      </c>
      <c r="AI322" s="9">
        <v>2.5565621985300001E-2</v>
      </c>
      <c r="AJ322" s="9">
        <v>3.7919700444930003E-2</v>
      </c>
      <c r="AK322" s="9">
        <v>5.4710509940409997E-2</v>
      </c>
      <c r="AL322" s="9">
        <v>1.5787766359530001E-2</v>
      </c>
      <c r="AM322" s="9">
        <v>3.7979389062210003E-2</v>
      </c>
      <c r="AN322" s="9">
        <v>9.8190016424809998E-2</v>
      </c>
      <c r="AO322" s="9">
        <v>0.15544788745669999</v>
      </c>
      <c r="AP322" s="9">
        <v>3.623626224228E-2</v>
      </c>
      <c r="AQ322" s="9">
        <v>2.9622101885900001E-2</v>
      </c>
      <c r="AR322" s="9">
        <v>3.8956432408369997E-2</v>
      </c>
      <c r="AS322" s="9">
        <v>3.8997817216500003E-2</v>
      </c>
    </row>
    <row r="323" spans="1:45" x14ac:dyDescent="0.35">
      <c r="A323" t="s">
        <v>438</v>
      </c>
      <c r="B323" s="9">
        <v>3.2698041099560003E-2</v>
      </c>
      <c r="C323" s="9">
        <v>3.3246249457149997E-2</v>
      </c>
      <c r="D323" s="9">
        <v>3.1972115094670003E-2</v>
      </c>
      <c r="E323" s="9">
        <v>6.7109355905039997E-2</v>
      </c>
      <c r="F323" s="9">
        <v>1.7385525014979999E-2</v>
      </c>
      <c r="G323" s="9">
        <v>1.045817426273E-2</v>
      </c>
      <c r="H323" s="9">
        <v>1.4044327653599999E-2</v>
      </c>
      <c r="I323" s="9">
        <v>4.386938093586E-2</v>
      </c>
      <c r="J323" s="9">
        <v>3.7131060562629999E-2</v>
      </c>
      <c r="K323" s="9">
        <v>4.466803469972E-2</v>
      </c>
      <c r="L323" s="9">
        <v>2.0296779909809999E-2</v>
      </c>
      <c r="M323" s="9">
        <v>4.1174094222709998E-2</v>
      </c>
      <c r="N323" s="9">
        <v>2.7593413472589999E-2</v>
      </c>
      <c r="O323" s="9">
        <v>3.6577403950109999E-2</v>
      </c>
      <c r="P323" s="9">
        <v>1.3356779078780001E-2</v>
      </c>
      <c r="Q323" s="9">
        <v>4.3159524845459998E-2</v>
      </c>
      <c r="R323" s="9">
        <v>5.9738984497259999E-2</v>
      </c>
      <c r="S323" s="9">
        <v>3.6017506670690001E-2</v>
      </c>
      <c r="T323" s="9">
        <v>2.12218549317E-2</v>
      </c>
      <c r="U323" s="9">
        <v>4.5318891167059998E-2</v>
      </c>
      <c r="V323" s="9">
        <v>5.8023783152519999E-2</v>
      </c>
      <c r="W323" s="9">
        <v>2.8011772843239999E-2</v>
      </c>
      <c r="X323" s="9">
        <v>3.1333355408439997E-2</v>
      </c>
      <c r="Y323" s="9">
        <v>5.3138046232540002E-2</v>
      </c>
      <c r="Z323" s="9">
        <v>3.2379089734599999E-2</v>
      </c>
      <c r="AA323" s="9">
        <v>2.394414005431E-2</v>
      </c>
      <c r="AB323" s="9">
        <v>0</v>
      </c>
      <c r="AC323" s="9">
        <v>3.6131267612289998E-2</v>
      </c>
      <c r="AD323" s="9">
        <v>0</v>
      </c>
      <c r="AI323" s="9">
        <v>2.5597211403209998E-2</v>
      </c>
      <c r="AJ323" s="9">
        <v>2.605978191727E-2</v>
      </c>
      <c r="AK323" s="9">
        <v>3.4755348941939997E-2</v>
      </c>
      <c r="AL323" s="9">
        <v>3.3491723414769997E-2</v>
      </c>
      <c r="AM323" s="9">
        <v>6.3782214552960001E-2</v>
      </c>
      <c r="AN323" s="9">
        <v>0</v>
      </c>
      <c r="AO323" s="9">
        <v>0</v>
      </c>
      <c r="AP323" s="9">
        <v>3.4142238358379998E-2</v>
      </c>
      <c r="AQ323" s="9">
        <v>2.5801900241079999E-2</v>
      </c>
      <c r="AR323" s="9">
        <v>3.2698041099560003E-2</v>
      </c>
      <c r="AS323" s="9">
        <v>3.2622776916410003E-2</v>
      </c>
    </row>
    <row r="324" spans="1:45" x14ac:dyDescent="0.35">
      <c r="A324" t="s">
        <v>439</v>
      </c>
      <c r="B324" s="9">
        <v>8.7876283554959994E-2</v>
      </c>
      <c r="C324" s="9">
        <v>7.6521012324029997E-2</v>
      </c>
      <c r="D324" s="9">
        <v>9.9634809156139995E-2</v>
      </c>
      <c r="E324" s="9">
        <v>9.9365428867300001E-2</v>
      </c>
      <c r="F324" s="9">
        <v>9.4636004798230006E-2</v>
      </c>
      <c r="G324" s="9">
        <v>0.1120388789461</v>
      </c>
      <c r="H324" s="9">
        <v>0.10302975289370001</v>
      </c>
      <c r="I324" s="9">
        <v>0.1199437464699</v>
      </c>
      <c r="J324" s="9">
        <v>9.5029778709610005E-2</v>
      </c>
      <c r="K324" s="10">
        <v>1.9282023830330002E-2</v>
      </c>
      <c r="L324" s="9">
        <v>0.11121424090150001</v>
      </c>
      <c r="M324" s="9">
        <v>6.6285412879069999E-2</v>
      </c>
      <c r="N324" s="9">
        <v>8.1258839151439999E-2</v>
      </c>
      <c r="O324" s="9">
        <v>0.10437495592569999</v>
      </c>
      <c r="P324" s="9">
        <v>0.1042053807004</v>
      </c>
      <c r="Q324" s="9">
        <v>9.6722119251800007E-2</v>
      </c>
      <c r="R324" s="9">
        <v>0.1110831650945</v>
      </c>
      <c r="S324" s="9">
        <v>4.6938795191640001E-2</v>
      </c>
      <c r="T324" s="9">
        <v>0.10223051504940001</v>
      </c>
      <c r="U324" s="9">
        <v>7.2090324624380003E-2</v>
      </c>
      <c r="V324" s="9">
        <v>5.9179176429629998E-2</v>
      </c>
      <c r="W324" s="9">
        <v>0.11283576716469999</v>
      </c>
      <c r="X324" s="9">
        <v>0.101021865951</v>
      </c>
      <c r="Y324" s="9">
        <v>5.6564314589929998E-2</v>
      </c>
      <c r="Z324" s="9">
        <v>5.481016313868E-2</v>
      </c>
      <c r="AA324" s="9">
        <v>9.6658193200449993E-2</v>
      </c>
      <c r="AB324" s="9">
        <v>0.1042397139971</v>
      </c>
      <c r="AC324" s="9">
        <v>9.7215252565750004E-2</v>
      </c>
      <c r="AD324" s="9">
        <v>0.1376063982804</v>
      </c>
      <c r="AI324" s="9">
        <v>7.4961104791290006E-2</v>
      </c>
      <c r="AJ324" s="9">
        <v>9.3678278048539995E-2</v>
      </c>
      <c r="AK324" s="9">
        <v>8.7202170060740006E-2</v>
      </c>
      <c r="AL324" s="9">
        <v>8.0656398670509999E-2</v>
      </c>
      <c r="AM324" s="9">
        <v>6.3406931070339997E-2</v>
      </c>
      <c r="AN324" s="9">
        <v>6.0674494761549999E-2</v>
      </c>
      <c r="AO324" s="9">
        <v>6.6655708401029995E-2</v>
      </c>
      <c r="AP324" s="9">
        <v>6.3354865418040002E-2</v>
      </c>
      <c r="AQ324" s="9">
        <v>5.4407322356109997E-2</v>
      </c>
      <c r="AR324" s="9">
        <v>8.7876283554959994E-2</v>
      </c>
      <c r="AS324" s="9">
        <v>8.7831293297100002E-2</v>
      </c>
    </row>
    <row r="325" spans="1:45" x14ac:dyDescent="0.35">
      <c r="A325" t="s">
        <v>440</v>
      </c>
      <c r="B325" s="9">
        <v>0.25396856591029998</v>
      </c>
      <c r="C325" s="9">
        <v>0.25291317346120001</v>
      </c>
      <c r="D325" s="9">
        <v>0.25479760330779999</v>
      </c>
      <c r="E325" s="9">
        <v>0.25691816433539999</v>
      </c>
      <c r="F325" s="9">
        <v>0.25698818930680001</v>
      </c>
      <c r="G325" s="9">
        <v>0.24690355375049999</v>
      </c>
      <c r="H325" s="9">
        <v>0.25212417145690003</v>
      </c>
      <c r="I325" s="9">
        <v>0.27548526472559998</v>
      </c>
      <c r="J325" s="9">
        <v>0.201237446913</v>
      </c>
      <c r="K325" s="9">
        <v>0.27007892327400002</v>
      </c>
      <c r="L325" s="9">
        <v>0.23890814752360001</v>
      </c>
      <c r="M325" s="9">
        <v>0.24101502830050001</v>
      </c>
      <c r="N325" s="9">
        <v>0.2367284758457</v>
      </c>
      <c r="O325" s="9">
        <v>0.29828683199990003</v>
      </c>
      <c r="P325" s="9">
        <v>0.27707482772300002</v>
      </c>
      <c r="Q325" s="9">
        <v>0.28951806060250002</v>
      </c>
      <c r="R325" s="9">
        <v>0.2138571924307</v>
      </c>
      <c r="S325" s="9">
        <v>0.23209904488960001</v>
      </c>
      <c r="T325" s="9">
        <v>0.28035865167730001</v>
      </c>
      <c r="U325" s="9">
        <v>0.224946266092</v>
      </c>
      <c r="V325" s="9">
        <v>0.19067186893980001</v>
      </c>
      <c r="W325" s="9">
        <v>0.33180020003749999</v>
      </c>
      <c r="X325" s="9">
        <v>0.31746515642430001</v>
      </c>
      <c r="Y325" s="9">
        <v>0.26995369919119999</v>
      </c>
      <c r="Z325" s="9">
        <v>0.22370653161010001</v>
      </c>
      <c r="AA325" s="9">
        <v>0.22895577565280001</v>
      </c>
      <c r="AB325" s="9">
        <v>0.21437111591460001</v>
      </c>
      <c r="AC325" s="9">
        <v>0.1893219499189</v>
      </c>
      <c r="AD325" s="9">
        <v>0.29577023687699999</v>
      </c>
      <c r="AI325" s="9">
        <v>0.32051669942119998</v>
      </c>
      <c r="AJ325" s="9">
        <v>0.26072016719859997</v>
      </c>
      <c r="AK325" s="9">
        <v>0.2172969429054</v>
      </c>
      <c r="AL325" s="9">
        <v>0.22709659219260001</v>
      </c>
      <c r="AM325" s="9">
        <v>0.30551337330720002</v>
      </c>
      <c r="AN325" s="9">
        <v>0.1211568196842</v>
      </c>
      <c r="AO325" s="9">
        <v>5.8833960949130001E-2</v>
      </c>
      <c r="AP325" s="11">
        <v>0.33640255492109999</v>
      </c>
      <c r="AQ325" s="10">
        <v>0.15138897659510001</v>
      </c>
      <c r="AR325" s="9">
        <v>0.25396856591029998</v>
      </c>
      <c r="AS325" s="9">
        <v>0.25383528206990003</v>
      </c>
    </row>
    <row r="326" spans="1:45" x14ac:dyDescent="0.35">
      <c r="A326" t="s">
        <v>441</v>
      </c>
      <c r="B326" s="9">
        <v>0.24334187008639999</v>
      </c>
      <c r="C326" s="9">
        <v>0.2608484447419</v>
      </c>
      <c r="D326" s="9">
        <v>0.22487369797769999</v>
      </c>
      <c r="E326" s="9">
        <v>0.18492466754719999</v>
      </c>
      <c r="F326" s="11">
        <v>0.35643627498840003</v>
      </c>
      <c r="G326" s="9">
        <v>0.27471521599089999</v>
      </c>
      <c r="H326" s="11">
        <v>0.31702060275569999</v>
      </c>
      <c r="I326" s="9">
        <v>0.2340835811825</v>
      </c>
      <c r="J326" s="9">
        <v>0.17936807595109999</v>
      </c>
      <c r="K326" s="9">
        <v>0.15864323611559999</v>
      </c>
      <c r="L326" s="9">
        <v>0.29271316565209998</v>
      </c>
      <c r="M326" s="9">
        <v>0.22662441779879999</v>
      </c>
      <c r="N326" s="9">
        <v>0.27324543207590002</v>
      </c>
      <c r="O326" s="9">
        <v>0.19732219391790001</v>
      </c>
      <c r="P326" s="11">
        <v>0.31496872769689999</v>
      </c>
      <c r="Q326" s="9">
        <v>0.20891012692120001</v>
      </c>
      <c r="R326" s="9">
        <v>0.22569743563389999</v>
      </c>
      <c r="S326" s="9">
        <v>0.17577801627379999</v>
      </c>
      <c r="T326" s="9">
        <v>0.28697939589220001</v>
      </c>
      <c r="U326" s="9">
        <v>0.19535182683899999</v>
      </c>
      <c r="V326" s="9">
        <v>0.26974887179750001</v>
      </c>
      <c r="W326" s="9">
        <v>0.26900196191879999</v>
      </c>
      <c r="X326" s="9">
        <v>0.21967790853649999</v>
      </c>
      <c r="Y326" s="9">
        <v>0.33421500507390001</v>
      </c>
      <c r="Z326" s="9">
        <v>0.26459488340999998</v>
      </c>
      <c r="AA326" s="9">
        <v>0.21275901667139999</v>
      </c>
      <c r="AB326" s="9">
        <v>0.38049308917149999</v>
      </c>
      <c r="AC326" s="9">
        <v>0.26368491112120002</v>
      </c>
      <c r="AD326" s="9">
        <v>0.2611409985764</v>
      </c>
      <c r="AI326" s="9">
        <v>0.19469582657779999</v>
      </c>
      <c r="AJ326" s="9">
        <v>0.29757086414349998</v>
      </c>
      <c r="AK326" s="9">
        <v>0.21686419616780001</v>
      </c>
      <c r="AL326" s="9">
        <v>0.25834284417059999</v>
      </c>
      <c r="AM326" s="9">
        <v>0.3190464046175</v>
      </c>
      <c r="AN326" s="9">
        <v>0.24805663403219999</v>
      </c>
      <c r="AO326" s="9">
        <v>0.14663532363789999</v>
      </c>
      <c r="AP326" s="10">
        <v>0.1907454951942</v>
      </c>
      <c r="AQ326" s="11">
        <v>0.4380710600828</v>
      </c>
      <c r="AR326" s="9">
        <v>0.24334187008639999</v>
      </c>
      <c r="AS326" s="9">
        <v>0.24324491137199999</v>
      </c>
    </row>
    <row r="327" spans="1:45" x14ac:dyDescent="0.35">
      <c r="A327" t="s">
        <v>442</v>
      </c>
      <c r="B327" s="9">
        <v>8.8778663372779995E-2</v>
      </c>
      <c r="C327" s="9">
        <v>0.1150208253851</v>
      </c>
      <c r="D327" s="9">
        <v>6.1584834088749998E-2</v>
      </c>
      <c r="E327" s="9">
        <v>0.1248467768796</v>
      </c>
      <c r="F327" s="9">
        <v>0.1193424049415</v>
      </c>
      <c r="G327" s="9">
        <v>0.100148423507</v>
      </c>
      <c r="H327" s="9">
        <v>0.1100847706139</v>
      </c>
      <c r="I327" s="9">
        <v>9.1193422416469994E-2</v>
      </c>
      <c r="J327" s="9">
        <v>5.062902665697E-2</v>
      </c>
      <c r="K327" s="9">
        <v>4.7029335786729999E-2</v>
      </c>
      <c r="L327" s="9">
        <v>7.999842238615E-2</v>
      </c>
      <c r="M327" s="9">
        <v>8.1570895856290002E-2</v>
      </c>
      <c r="N327" s="9">
        <v>8.7152644502200005E-2</v>
      </c>
      <c r="O327" s="9">
        <v>0.1053748580897</v>
      </c>
      <c r="P327" s="9">
        <v>9.5213099368950005E-2</v>
      </c>
      <c r="Q327" s="9">
        <v>8.7449946102160003E-2</v>
      </c>
      <c r="R327" s="9">
        <v>9.8562302749929998E-2</v>
      </c>
      <c r="S327" s="9">
        <v>7.4533709266059997E-2</v>
      </c>
      <c r="T327" s="9">
        <v>9.3164369034530001E-2</v>
      </c>
      <c r="U327" s="9">
        <v>8.3955516310890002E-2</v>
      </c>
      <c r="V327" s="9">
        <v>9.6785360839019993E-2</v>
      </c>
      <c r="W327" s="9">
        <v>0.1081927722118</v>
      </c>
      <c r="X327" s="9">
        <v>7.2358417276580003E-2</v>
      </c>
      <c r="Y327" s="9">
        <v>0.1055104019183</v>
      </c>
      <c r="Z327" s="9">
        <v>7.3693010959099997E-2</v>
      </c>
      <c r="AA327" s="9">
        <v>8.065371069176E-2</v>
      </c>
      <c r="AB327" s="9">
        <v>0.1435935283658</v>
      </c>
      <c r="AC327" s="9">
        <v>9.2424081937419994E-2</v>
      </c>
      <c r="AD327" s="9">
        <v>8.2129770754590006E-2</v>
      </c>
      <c r="AI327" s="9">
        <v>0.1057942993801</v>
      </c>
      <c r="AJ327" s="9">
        <v>9.9717654080490006E-2</v>
      </c>
      <c r="AK327" s="9">
        <v>7.0990256549959996E-2</v>
      </c>
      <c r="AL327" s="9">
        <v>5.0361454208500002E-2</v>
      </c>
      <c r="AM327" s="9">
        <v>0.1240174873716</v>
      </c>
      <c r="AN327" s="9">
        <v>7.9277413755989998E-2</v>
      </c>
      <c r="AO327" s="9">
        <v>4.9380828800300001E-2</v>
      </c>
      <c r="AP327" s="9">
        <v>7.1761755067570002E-2</v>
      </c>
      <c r="AQ327" s="9">
        <v>8.9197295203290006E-2</v>
      </c>
      <c r="AR327" s="9">
        <v>8.8778663372779995E-2</v>
      </c>
      <c r="AS327" s="9">
        <v>8.8872976114530003E-2</v>
      </c>
    </row>
    <row r="328" spans="1:45" x14ac:dyDescent="0.35">
      <c r="A328" t="s">
        <v>443</v>
      </c>
      <c r="B328" s="9">
        <v>0.69514588285409995</v>
      </c>
      <c r="C328" s="9">
        <v>0.73779275345200002</v>
      </c>
      <c r="D328" s="9">
        <v>0.65037338334310002</v>
      </c>
      <c r="E328" s="9">
        <v>0.696222075266</v>
      </c>
      <c r="F328" s="11">
        <v>0.80760353993269995</v>
      </c>
      <c r="G328" s="9">
        <v>0.71148819529630003</v>
      </c>
      <c r="H328" s="11">
        <v>0.7612452209485</v>
      </c>
      <c r="I328" s="9">
        <v>0.69668427732229998</v>
      </c>
      <c r="J328" s="9">
        <v>0.61952725940590003</v>
      </c>
      <c r="K328" s="9">
        <v>0.59687846895560004</v>
      </c>
      <c r="L328" s="9">
        <v>0.68771414024059996</v>
      </c>
      <c r="M328" s="9">
        <v>0.69979732099150005</v>
      </c>
      <c r="N328" s="9">
        <v>0.69845741764140001</v>
      </c>
      <c r="O328" s="9">
        <v>0.69131291140189999</v>
      </c>
      <c r="P328" s="9">
        <v>0.75948952430859995</v>
      </c>
      <c r="Q328" s="9">
        <v>0.69831386917600002</v>
      </c>
      <c r="R328" s="9">
        <v>0.71660210422829995</v>
      </c>
      <c r="S328" s="10">
        <v>0.59410854124290002</v>
      </c>
      <c r="T328" s="9">
        <v>0.74334499951419997</v>
      </c>
      <c r="U328" s="9">
        <v>0.64213926411720001</v>
      </c>
      <c r="V328" s="9">
        <v>0.68141333920949998</v>
      </c>
      <c r="W328" s="9">
        <v>0.78688740901980003</v>
      </c>
      <c r="X328" s="9">
        <v>0.72017627263920003</v>
      </c>
      <c r="Y328" s="11">
        <v>0.80599649437120002</v>
      </c>
      <c r="Z328" s="9">
        <v>0.64428597226619999</v>
      </c>
      <c r="AA328" s="9">
        <v>0.65154546477950004</v>
      </c>
      <c r="AB328" s="9">
        <v>0.79151716463459998</v>
      </c>
      <c r="AC328" s="9">
        <v>0.64237089658919999</v>
      </c>
      <c r="AD328" s="9">
        <v>0.75166917916830001</v>
      </c>
      <c r="AI328" s="9">
        <v>0.69569647787419997</v>
      </c>
      <c r="AJ328" s="11">
        <v>0.75908289549410002</v>
      </c>
      <c r="AK328" s="9">
        <v>0.63197433819019999</v>
      </c>
      <c r="AL328" s="9">
        <v>0.61876664169160001</v>
      </c>
      <c r="AM328" s="11">
        <v>0.85033886891150001</v>
      </c>
      <c r="AN328" s="9">
        <v>0.59154219273950004</v>
      </c>
      <c r="AO328" s="9">
        <v>0.45583676127950001</v>
      </c>
      <c r="AP328" s="9">
        <v>0.69588005312080004</v>
      </c>
      <c r="AQ328" s="9">
        <v>0.78105914079369998</v>
      </c>
      <c r="AR328" s="9">
        <v>0.69514588285409995</v>
      </c>
      <c r="AS328" s="9">
        <v>0.69501580747449998</v>
      </c>
    </row>
    <row r="329" spans="1:45" x14ac:dyDescent="0.35">
      <c r="A329" t="s">
        <v>444</v>
      </c>
      <c r="B329" s="9">
        <v>0.17464383552589999</v>
      </c>
      <c r="C329" s="9">
        <v>0.1496163580748</v>
      </c>
      <c r="D329" s="9">
        <v>0.2011418985872</v>
      </c>
      <c r="E329" s="9">
        <v>0.1757216951569</v>
      </c>
      <c r="F329" s="9">
        <v>8.7008645717130004E-2</v>
      </c>
      <c r="G329" s="9">
        <v>0.16075444926470001</v>
      </c>
      <c r="H329" s="10">
        <v>0.12257769556589999</v>
      </c>
      <c r="I329" s="9">
        <v>0.1715224448606</v>
      </c>
      <c r="J329" s="9">
        <v>0.21428486534649999</v>
      </c>
      <c r="K329" s="11">
        <v>0.264577028504</v>
      </c>
      <c r="L329" s="9">
        <v>0.163120614222</v>
      </c>
      <c r="M329" s="9">
        <v>0.19283741429929999</v>
      </c>
      <c r="N329" s="9">
        <v>0.1719712968198</v>
      </c>
      <c r="O329" s="9">
        <v>0.16363424367160001</v>
      </c>
      <c r="P329" s="9">
        <v>0.1341103197537</v>
      </c>
      <c r="Q329" s="9">
        <v>0.17990105741320001</v>
      </c>
      <c r="R329" s="9">
        <v>0.1470188090907</v>
      </c>
      <c r="S329" s="11">
        <v>0.2439303779643</v>
      </c>
      <c r="T329" s="9">
        <v>0.14619469707489999</v>
      </c>
      <c r="U329" s="9">
        <v>0.20593056316229999</v>
      </c>
      <c r="V329" s="9">
        <v>0.2286209284762</v>
      </c>
      <c r="W329" s="9">
        <v>5.6270512631360001E-2</v>
      </c>
      <c r="X329" s="9">
        <v>0.1074002629702</v>
      </c>
      <c r="Y329" s="9">
        <v>0.11613164210760001</v>
      </c>
      <c r="Z329" s="9">
        <v>0.2535518023187</v>
      </c>
      <c r="AA329" s="9">
        <v>0.1941059734984</v>
      </c>
      <c r="AB329" s="9">
        <v>7.8777659794630001E-2</v>
      </c>
      <c r="AC329" s="9">
        <v>0.2258031831334</v>
      </c>
      <c r="AD329" s="9">
        <v>9.2197605145930006E-2</v>
      </c>
      <c r="AI329" s="9">
        <v>0.19743135481849999</v>
      </c>
      <c r="AJ329" s="9">
        <v>0.12809421569609999</v>
      </c>
      <c r="AK329" s="9">
        <v>0.20743818456140001</v>
      </c>
      <c r="AL329" s="9">
        <v>0.2202708290914</v>
      </c>
      <c r="AM329" s="9">
        <v>7.5877735865490001E-2</v>
      </c>
      <c r="AN329" s="9">
        <v>0.24293561934960001</v>
      </c>
      <c r="AO329" s="9">
        <v>0.36870809385440001</v>
      </c>
      <c r="AP329" s="9">
        <v>0.1926185299591</v>
      </c>
      <c r="AQ329" s="9">
        <v>0.1373430931588</v>
      </c>
      <c r="AR329" s="9">
        <v>0.17464383552589999</v>
      </c>
      <c r="AS329" s="9">
        <v>0.17482936590369999</v>
      </c>
    </row>
    <row r="330" spans="1:45" x14ac:dyDescent="0.35">
      <c r="A330" t="s">
        <v>481</v>
      </c>
      <c r="B330" s="9">
        <v>4.2333998065090001E-2</v>
      </c>
      <c r="C330" s="9">
        <v>3.6069876149240003E-2</v>
      </c>
      <c r="D330" s="9">
        <v>4.8849908913619997E-2</v>
      </c>
      <c r="E330" s="9">
        <v>2.8690800709769999E-2</v>
      </c>
      <c r="F330" s="9">
        <v>1.0751809551979999E-2</v>
      </c>
      <c r="G330" s="9">
        <v>1.5718476492919999E-2</v>
      </c>
      <c r="H330" s="10">
        <v>1.31473305919E-2</v>
      </c>
      <c r="I330" s="9">
        <v>1.184953134718E-2</v>
      </c>
      <c r="J330" s="9">
        <v>7.1158096538010002E-2</v>
      </c>
      <c r="K330" s="11">
        <v>0.1192624787101</v>
      </c>
      <c r="L330" s="9">
        <v>3.7951004635879998E-2</v>
      </c>
      <c r="M330" s="9">
        <v>4.1079851830089997E-2</v>
      </c>
      <c r="N330" s="9">
        <v>4.8312446387319997E-2</v>
      </c>
      <c r="O330" s="9">
        <v>4.0677889000790002E-2</v>
      </c>
      <c r="P330" s="10">
        <v>2.1947752372980002E-3</v>
      </c>
      <c r="Q330" s="9">
        <v>2.5062954158969999E-2</v>
      </c>
      <c r="R330" s="9">
        <v>2.5295921586560001E-2</v>
      </c>
      <c r="S330" s="11">
        <v>0.11502228560119999</v>
      </c>
      <c r="T330" s="10">
        <v>8.2297883614300005E-3</v>
      </c>
      <c r="U330" s="11">
        <v>7.9839848096140004E-2</v>
      </c>
      <c r="V330" s="9">
        <v>3.0786555884600001E-2</v>
      </c>
      <c r="W330" s="9">
        <v>4.4006311184130002E-2</v>
      </c>
      <c r="X330" s="9">
        <v>7.140159843959E-2</v>
      </c>
      <c r="Y330" s="9">
        <v>2.1307548931229998E-2</v>
      </c>
      <c r="Z330" s="9">
        <v>4.7352062276390001E-2</v>
      </c>
      <c r="AA330" s="9">
        <v>5.7690368521679997E-2</v>
      </c>
      <c r="AB330" s="9">
        <v>2.5465461573729999E-2</v>
      </c>
      <c r="AC330" s="9">
        <v>3.4610667711679997E-2</v>
      </c>
      <c r="AD330" s="9">
        <v>1.8526817405410002E-2</v>
      </c>
      <c r="AI330" s="9">
        <v>3.191106251603E-2</v>
      </c>
      <c r="AJ330" s="9">
        <v>1.914461076125E-2</v>
      </c>
      <c r="AK330" s="9">
        <v>7.3385307187679993E-2</v>
      </c>
      <c r="AL330" s="9">
        <v>8.0306130546489995E-2</v>
      </c>
      <c r="AM330" s="9">
        <v>1.03764641527E-2</v>
      </c>
      <c r="AN330" s="9">
        <v>0.10484769314929999</v>
      </c>
      <c r="AO330" s="9">
        <v>0.108799436465</v>
      </c>
      <c r="AP330" s="9">
        <v>4.8146551502040003E-2</v>
      </c>
      <c r="AQ330" s="9">
        <v>2.7190443691440001E-2</v>
      </c>
      <c r="AR330" s="9">
        <v>4.2333998065090001E-2</v>
      </c>
      <c r="AS330" s="9">
        <v>4.2323533324659997E-2</v>
      </c>
    </row>
    <row r="331" spans="1:45" x14ac:dyDescent="0.35">
      <c r="A331" t="s">
        <v>391</v>
      </c>
      <c r="B331" s="9">
        <v>1</v>
      </c>
      <c r="C331" s="9">
        <v>1</v>
      </c>
      <c r="D331" s="9">
        <v>1</v>
      </c>
      <c r="E331" s="9">
        <v>1</v>
      </c>
      <c r="F331" s="9">
        <v>1</v>
      </c>
      <c r="G331" s="9">
        <v>1</v>
      </c>
      <c r="H331" s="9">
        <v>1</v>
      </c>
      <c r="I331" s="9">
        <v>1</v>
      </c>
      <c r="J331" s="9">
        <v>1</v>
      </c>
      <c r="K331" s="9">
        <v>1</v>
      </c>
      <c r="L331" s="9">
        <v>1</v>
      </c>
      <c r="M331" s="9">
        <v>1</v>
      </c>
      <c r="N331" s="9">
        <v>1</v>
      </c>
      <c r="O331" s="9">
        <v>1</v>
      </c>
      <c r="P331" s="9">
        <v>1</v>
      </c>
      <c r="Q331" s="9">
        <v>1</v>
      </c>
      <c r="R331" s="9">
        <v>1</v>
      </c>
      <c r="S331" s="9">
        <v>1</v>
      </c>
      <c r="T331" s="9">
        <v>1</v>
      </c>
      <c r="U331" s="9">
        <v>1</v>
      </c>
      <c r="V331" s="9">
        <v>1</v>
      </c>
      <c r="W331" s="9">
        <v>1</v>
      </c>
      <c r="X331" s="9">
        <v>1</v>
      </c>
      <c r="Y331" s="9">
        <v>1</v>
      </c>
      <c r="Z331" s="9">
        <v>1</v>
      </c>
      <c r="AA331" s="9">
        <v>1</v>
      </c>
      <c r="AB331" s="9">
        <v>1</v>
      </c>
      <c r="AC331" s="9">
        <v>1</v>
      </c>
      <c r="AD331" s="9">
        <v>1</v>
      </c>
      <c r="AI331" s="9">
        <v>1</v>
      </c>
      <c r="AJ331" s="9">
        <v>1</v>
      </c>
      <c r="AK331" s="9">
        <v>1</v>
      </c>
      <c r="AL331" s="9">
        <v>1</v>
      </c>
      <c r="AM331" s="9">
        <v>1</v>
      </c>
      <c r="AN331" s="9">
        <v>1</v>
      </c>
      <c r="AO331" s="9">
        <v>1</v>
      </c>
      <c r="AP331" s="9">
        <v>1</v>
      </c>
      <c r="AQ331" s="9">
        <v>1</v>
      </c>
      <c r="AR331" s="9">
        <v>1</v>
      </c>
      <c r="AS331" s="9">
        <v>1</v>
      </c>
    </row>
    <row r="332" spans="1:45" x14ac:dyDescent="0.35">
      <c r="A332" t="s">
        <v>908</v>
      </c>
    </row>
    <row r="333" spans="1:45" x14ac:dyDescent="0.35">
      <c r="A333" t="s">
        <v>343</v>
      </c>
    </row>
    <row r="337" spans="1:45" x14ac:dyDescent="0.35">
      <c r="A337" s="3" t="s">
        <v>337</v>
      </c>
    </row>
    <row r="338" spans="1:45" x14ac:dyDescent="0.35">
      <c r="A338" t="s">
        <v>202</v>
      </c>
    </row>
    <row r="339" spans="1:45" ht="130.5" x14ac:dyDescent="0.35">
      <c r="A339" s="4" t="s">
        <v>393</v>
      </c>
      <c r="B339" s="4" t="s">
        <v>344</v>
      </c>
      <c r="C339" s="4" t="s">
        <v>345</v>
      </c>
      <c r="D339" s="4" t="s">
        <v>346</v>
      </c>
      <c r="E339" s="4" t="s">
        <v>579</v>
      </c>
      <c r="F339" s="4" t="s">
        <v>348</v>
      </c>
      <c r="G339" s="4" t="s">
        <v>349</v>
      </c>
      <c r="H339" s="4" t="s">
        <v>350</v>
      </c>
      <c r="I339" s="4" t="s">
        <v>351</v>
      </c>
      <c r="J339" s="4" t="s">
        <v>352</v>
      </c>
      <c r="K339" s="4" t="s">
        <v>353</v>
      </c>
      <c r="L339" s="4" t="s">
        <v>888</v>
      </c>
      <c r="M339" s="4" t="s">
        <v>581</v>
      </c>
      <c r="N339" s="4" t="s">
        <v>356</v>
      </c>
      <c r="O339" s="4" t="s">
        <v>357</v>
      </c>
      <c r="P339" s="4" t="s">
        <v>582</v>
      </c>
      <c r="Q339" s="4" t="s">
        <v>359</v>
      </c>
      <c r="R339" s="4" t="s">
        <v>361</v>
      </c>
      <c r="S339" s="4" t="s">
        <v>362</v>
      </c>
      <c r="T339" s="4" t="s">
        <v>360</v>
      </c>
      <c r="U339" s="4" t="s">
        <v>363</v>
      </c>
      <c r="V339" s="4" t="s">
        <v>364</v>
      </c>
      <c r="W339" s="4" t="s">
        <v>365</v>
      </c>
      <c r="X339" s="4" t="s">
        <v>366</v>
      </c>
      <c r="Y339" s="4" t="s">
        <v>367</v>
      </c>
      <c r="Z339" s="4" t="s">
        <v>368</v>
      </c>
      <c r="AA339" s="4" t="s">
        <v>369</v>
      </c>
      <c r="AB339" s="4" t="s">
        <v>370</v>
      </c>
      <c r="AC339" s="4" t="s">
        <v>371</v>
      </c>
      <c r="AD339" s="4" t="s">
        <v>372</v>
      </c>
      <c r="AE339" s="4" t="s">
        <v>373</v>
      </c>
      <c r="AF339" s="4" t="s">
        <v>374</v>
      </c>
      <c r="AG339" s="4" t="s">
        <v>375</v>
      </c>
      <c r="AH339" s="4" t="s">
        <v>376</v>
      </c>
      <c r="AI339" s="4" t="s">
        <v>583</v>
      </c>
      <c r="AJ339" s="4" t="s">
        <v>584</v>
      </c>
      <c r="AK339" s="4" t="s">
        <v>380</v>
      </c>
      <c r="AL339" s="4" t="s">
        <v>381</v>
      </c>
      <c r="AM339" s="4" t="s">
        <v>379</v>
      </c>
      <c r="AN339" s="4" t="s">
        <v>382</v>
      </c>
      <c r="AO339" s="4" t="s">
        <v>383</v>
      </c>
      <c r="AP339" s="4" t="s">
        <v>889</v>
      </c>
      <c r="AQ339" s="4" t="s">
        <v>890</v>
      </c>
      <c r="AR339" s="4" t="s">
        <v>891</v>
      </c>
      <c r="AS339" s="4" t="s">
        <v>391</v>
      </c>
    </row>
    <row r="340" spans="1:45" x14ac:dyDescent="0.35">
      <c r="A340" t="s">
        <v>484</v>
      </c>
      <c r="B340" s="9">
        <v>4.9579640016850002E-2</v>
      </c>
      <c r="C340" s="9">
        <v>4.555742387661E-2</v>
      </c>
      <c r="D340" s="9">
        <v>5.388490006248E-2</v>
      </c>
      <c r="E340" s="9">
        <v>6.1896232584259997E-2</v>
      </c>
      <c r="F340" s="9">
        <v>6.9147258283339993E-2</v>
      </c>
      <c r="G340" s="9">
        <v>3.5977611962549998E-2</v>
      </c>
      <c r="H340" s="9">
        <v>5.3148886217499997E-2</v>
      </c>
      <c r="I340" s="9">
        <v>5.0401288920920002E-2</v>
      </c>
      <c r="J340" s="9">
        <v>3.6430246260669999E-2</v>
      </c>
      <c r="K340" s="9">
        <v>4.332976465196E-2</v>
      </c>
      <c r="L340" s="9">
        <v>6.3420754420719996E-2</v>
      </c>
      <c r="M340" s="9">
        <v>3.8229688279829997E-2</v>
      </c>
      <c r="N340" s="9">
        <v>4.6589466576759997E-2</v>
      </c>
      <c r="O340" s="9">
        <v>5.6630579714449999E-2</v>
      </c>
      <c r="P340" s="9">
        <v>4.4941057296860001E-2</v>
      </c>
      <c r="Q340" s="9">
        <v>6.260017034208E-2</v>
      </c>
      <c r="R340" s="9">
        <v>3.9331510045199997E-2</v>
      </c>
      <c r="S340" s="9">
        <v>5.6150664446979998E-2</v>
      </c>
      <c r="T340" s="9">
        <v>4.9601374996559998E-2</v>
      </c>
      <c r="U340" s="9">
        <v>4.9555737135180002E-2</v>
      </c>
      <c r="V340" s="9">
        <v>4.0842550891520002E-2</v>
      </c>
      <c r="W340" s="9">
        <v>5.3260748439370002E-2</v>
      </c>
      <c r="X340" s="9">
        <v>4.4500585252809997E-2</v>
      </c>
      <c r="Y340" s="9">
        <v>4.5036857864070003E-2</v>
      </c>
      <c r="Z340" s="9">
        <v>1.9079688005649999E-2</v>
      </c>
      <c r="AA340" s="9">
        <v>5.0689903521429998E-2</v>
      </c>
      <c r="AB340" s="9">
        <v>4.0851590081279997E-2</v>
      </c>
      <c r="AC340" s="9">
        <v>3.5168664702429998E-2</v>
      </c>
      <c r="AD340" s="9">
        <v>6.024296913399E-2</v>
      </c>
      <c r="AI340" s="9">
        <v>7.0114066254900007E-2</v>
      </c>
      <c r="AJ340" s="9">
        <v>3.249365748422E-2</v>
      </c>
      <c r="AK340" s="9">
        <v>4.2369697350170002E-2</v>
      </c>
      <c r="AL340" s="9">
        <v>1.1941762186959999E-2</v>
      </c>
      <c r="AM340" s="9">
        <v>5.8456908875880002E-2</v>
      </c>
      <c r="AN340" s="9">
        <v>3.021622215941E-2</v>
      </c>
      <c r="AO340" s="9">
        <v>2.9465005591270001E-2</v>
      </c>
      <c r="AP340" s="9">
        <v>6.1051141765839999E-2</v>
      </c>
      <c r="AQ340" s="9">
        <v>3.068267767295E-2</v>
      </c>
      <c r="AR340" s="9">
        <v>4.9579640016850002E-2</v>
      </c>
      <c r="AS340" s="9">
        <v>4.9632310237460002E-2</v>
      </c>
    </row>
    <row r="341" spans="1:45" x14ac:dyDescent="0.35">
      <c r="A341" t="s">
        <v>485</v>
      </c>
      <c r="B341" s="9">
        <v>7.6485296991880003E-3</v>
      </c>
      <c r="C341" s="9">
        <v>1.1726188755210001E-2</v>
      </c>
      <c r="D341" s="9">
        <v>3.4096512153130002E-3</v>
      </c>
      <c r="E341" s="9">
        <v>1.525953274039E-2</v>
      </c>
      <c r="F341" s="11">
        <v>2.4804180637710001E-2</v>
      </c>
      <c r="G341" s="9">
        <v>0</v>
      </c>
      <c r="H341" s="9">
        <v>1.284063701735E-2</v>
      </c>
      <c r="I341" s="9">
        <v>0</v>
      </c>
      <c r="J341" s="9">
        <v>0</v>
      </c>
      <c r="K341" s="9">
        <v>3.8640733921210002E-3</v>
      </c>
      <c r="L341" s="9">
        <v>1.040078132856E-2</v>
      </c>
      <c r="M341" s="9">
        <v>4.5392714160780003E-3</v>
      </c>
      <c r="N341" s="9">
        <v>0</v>
      </c>
      <c r="O341" s="9">
        <v>1.7468640140900001E-2</v>
      </c>
      <c r="P341" s="9">
        <v>1.053381766174E-2</v>
      </c>
      <c r="Q341" s="9">
        <v>8.3377013910279994E-3</v>
      </c>
      <c r="R341" s="9">
        <v>8.9250596371840008E-3</v>
      </c>
      <c r="S341" s="9">
        <v>2.6538261168080001E-3</v>
      </c>
      <c r="T341" s="9">
        <v>9.9542529066600008E-3</v>
      </c>
      <c r="U341" s="9">
        <v>5.1128278141710001E-3</v>
      </c>
      <c r="V341" s="9">
        <v>4.8588599535360003E-3</v>
      </c>
      <c r="W341" s="9">
        <v>0</v>
      </c>
      <c r="X341" s="9">
        <v>0</v>
      </c>
      <c r="Y341" s="9">
        <v>4.3389564999330001E-3</v>
      </c>
      <c r="Z341" s="9">
        <v>0</v>
      </c>
      <c r="AA341" s="9">
        <v>1.297159588982E-2</v>
      </c>
      <c r="AB341" s="9">
        <v>1.380551613432E-2</v>
      </c>
      <c r="AC341" s="9">
        <v>6.9844635523320002E-3</v>
      </c>
      <c r="AD341" s="9">
        <v>6.585255159284E-3</v>
      </c>
      <c r="AI341" s="9">
        <v>2.276157733814E-3</v>
      </c>
      <c r="AJ341" s="9">
        <v>7.0186494367469997E-3</v>
      </c>
      <c r="AK341" s="9">
        <v>0</v>
      </c>
      <c r="AL341" s="9">
        <v>5.5518698528379999E-3</v>
      </c>
      <c r="AM341" s="9">
        <v>3.2119067553549999E-2</v>
      </c>
      <c r="AN341" s="9">
        <v>3.021622215941E-2</v>
      </c>
      <c r="AO341" s="9">
        <v>0</v>
      </c>
      <c r="AP341" s="9">
        <v>1.167166360286E-2</v>
      </c>
      <c r="AQ341" s="9">
        <v>3.2468391566249999E-3</v>
      </c>
      <c r="AR341" s="9">
        <v>7.6485296991880003E-3</v>
      </c>
      <c r="AS341" s="9">
        <v>7.6566550051890003E-3</v>
      </c>
    </row>
    <row r="342" spans="1:45" x14ac:dyDescent="0.35">
      <c r="A342" t="s">
        <v>486</v>
      </c>
      <c r="B342" s="9">
        <v>0.1143723486925</v>
      </c>
      <c r="C342" s="9">
        <v>0.12581966093460001</v>
      </c>
      <c r="D342" s="9">
        <v>0.10267412798800001</v>
      </c>
      <c r="E342" s="9">
        <v>9.6490885912640004E-2</v>
      </c>
      <c r="F342" s="9">
        <v>0.10812950310650001</v>
      </c>
      <c r="G342" s="9">
        <v>0.1032595105687</v>
      </c>
      <c r="H342" s="9">
        <v>0.1057806100305</v>
      </c>
      <c r="I342" s="9">
        <v>0.1030929033911</v>
      </c>
      <c r="J342" s="9">
        <v>9.5401434857949996E-2</v>
      </c>
      <c r="K342" s="9">
        <v>0.16172499748819999</v>
      </c>
      <c r="L342" s="9">
        <v>9.7838946012530001E-2</v>
      </c>
      <c r="M342" s="9">
        <v>0.1019491623641</v>
      </c>
      <c r="N342" s="9">
        <v>0.10737170214320001</v>
      </c>
      <c r="O342" s="9">
        <v>0.14836365217860001</v>
      </c>
      <c r="P342" s="9">
        <v>0.1183885783909</v>
      </c>
      <c r="Q342" s="9">
        <v>0.1470892181798</v>
      </c>
      <c r="R342" s="9">
        <v>9.0828365123359997E-2</v>
      </c>
      <c r="S342" s="9">
        <v>0.10859051650980001</v>
      </c>
      <c r="T342" s="9">
        <v>0.12596280362279999</v>
      </c>
      <c r="U342" s="9">
        <v>0.1016258324064</v>
      </c>
      <c r="V342" s="9">
        <v>0.1084764929991</v>
      </c>
      <c r="W342" s="11">
        <v>0.24187803190500001</v>
      </c>
      <c r="X342" s="9">
        <v>0.1133146763536</v>
      </c>
      <c r="Y342" s="9">
        <v>0.15039416961890001</v>
      </c>
      <c r="Z342" s="9">
        <v>8.8159458781779998E-2</v>
      </c>
      <c r="AA342" s="9">
        <v>8.7087050477119995E-2</v>
      </c>
      <c r="AB342" s="9">
        <v>0.12702115442770001</v>
      </c>
      <c r="AC342" s="9">
        <v>9.7561122984189994E-2</v>
      </c>
      <c r="AD342" s="9">
        <v>0.122496993251</v>
      </c>
      <c r="AI342" s="9">
        <v>0.16138435703340001</v>
      </c>
      <c r="AJ342" s="9">
        <v>0.11430590213770001</v>
      </c>
      <c r="AK342" s="9">
        <v>0.10249127787789999</v>
      </c>
      <c r="AL342" s="9">
        <v>0.1187853758788</v>
      </c>
      <c r="AM342" s="9">
        <v>0.1916372670724</v>
      </c>
      <c r="AN342" s="9">
        <v>0</v>
      </c>
      <c r="AO342" s="9">
        <v>2.9368955357860001E-2</v>
      </c>
      <c r="AP342" s="11">
        <v>0.1612191924503</v>
      </c>
      <c r="AQ342" s="10">
        <v>4.3701001223210002E-2</v>
      </c>
      <c r="AR342" s="9">
        <v>0.1143723486925</v>
      </c>
      <c r="AS342" s="9">
        <v>0.1144938505193</v>
      </c>
    </row>
    <row r="343" spans="1:45" x14ac:dyDescent="0.35">
      <c r="A343" t="s">
        <v>487</v>
      </c>
      <c r="B343" s="9">
        <v>0.1154507091775</v>
      </c>
      <c r="C343" s="9">
        <v>0.1321456514022</v>
      </c>
      <c r="D343" s="9">
        <v>9.7551912716209999E-2</v>
      </c>
      <c r="E343" s="9">
        <v>8.9130807749669999E-2</v>
      </c>
      <c r="F343" s="9">
        <v>8.7608867231640006E-2</v>
      </c>
      <c r="G343" s="9">
        <v>0.1219789778313</v>
      </c>
      <c r="H343" s="9">
        <v>0.10418624680330001</v>
      </c>
      <c r="I343" s="9">
        <v>0.15080809438709999</v>
      </c>
      <c r="J343" s="9">
        <v>0.1169696041133</v>
      </c>
      <c r="K343" s="9">
        <v>0.121669102514</v>
      </c>
      <c r="L343" s="9">
        <v>0.119027248053</v>
      </c>
      <c r="M343" s="9">
        <v>9.9448360748110004E-2</v>
      </c>
      <c r="N343" s="9">
        <v>0.1488151394444</v>
      </c>
      <c r="O343" s="9">
        <v>9.7273757336879998E-2</v>
      </c>
      <c r="P343" s="9">
        <v>0.13465032824289999</v>
      </c>
      <c r="Q343" s="9">
        <v>7.8223942437919997E-2</v>
      </c>
      <c r="R343" s="9">
        <v>0.12123043803069999</v>
      </c>
      <c r="S343" s="9">
        <v>0.1039281638435</v>
      </c>
      <c r="T343" s="9">
        <v>0.1197591565389</v>
      </c>
      <c r="U343" s="9">
        <v>0.1107125263547</v>
      </c>
      <c r="V343" s="9">
        <v>9.2620358006540005E-2</v>
      </c>
      <c r="W343" s="9">
        <v>9.2452373044620006E-2</v>
      </c>
      <c r="X343" s="9">
        <v>0.12017505786719999</v>
      </c>
      <c r="Y343" s="9">
        <v>0.15435748512040001</v>
      </c>
      <c r="Z343" s="9">
        <v>0.1241163909952</v>
      </c>
      <c r="AA343" s="9">
        <v>9.7631733741180005E-2</v>
      </c>
      <c r="AB343" s="9">
        <v>8.9919061223780003E-2</v>
      </c>
      <c r="AC343" s="9">
        <v>0.1150403263906</v>
      </c>
      <c r="AD343" s="9">
        <v>0.1191423252667</v>
      </c>
      <c r="AI343" s="9">
        <v>7.6991356347530002E-2</v>
      </c>
      <c r="AJ343" s="9">
        <v>0.1400079366732</v>
      </c>
      <c r="AK343" s="9">
        <v>0.1177231084778</v>
      </c>
      <c r="AL343" s="9">
        <v>7.3794634722130006E-2</v>
      </c>
      <c r="AM343" s="9">
        <v>0.15482014051010001</v>
      </c>
      <c r="AN343" s="9">
        <v>8.1522782586089998E-2</v>
      </c>
      <c r="AO343" s="9">
        <v>0.1062842731942</v>
      </c>
      <c r="AP343" s="9">
        <v>0.11928681018490001</v>
      </c>
      <c r="AQ343" s="9">
        <v>0.14472710452769999</v>
      </c>
      <c r="AR343" s="9">
        <v>0.1154507091775</v>
      </c>
      <c r="AS343" s="9">
        <v>0.1152178871197</v>
      </c>
    </row>
    <row r="344" spans="1:45" x14ac:dyDescent="0.35">
      <c r="A344" t="s">
        <v>488</v>
      </c>
      <c r="B344" s="9">
        <v>8.7861413830670004E-2</v>
      </c>
      <c r="C344" s="9">
        <v>9.5850153569840002E-2</v>
      </c>
      <c r="D344" s="9">
        <v>7.9715036779700002E-2</v>
      </c>
      <c r="E344" s="9">
        <v>2.2061537066680001E-2</v>
      </c>
      <c r="F344" s="9">
        <v>0.1116783410822</v>
      </c>
      <c r="G344" s="9">
        <v>9.128282655311E-2</v>
      </c>
      <c r="H344" s="9">
        <v>0.10184118373790001</v>
      </c>
      <c r="I344" s="9">
        <v>0.11295727896839999</v>
      </c>
      <c r="J344" s="9">
        <v>6.5452630262789996E-2</v>
      </c>
      <c r="K344" s="9">
        <v>8.1210501397289997E-2</v>
      </c>
      <c r="L344" s="9">
        <v>9.6510373963750007E-2</v>
      </c>
      <c r="M344" s="9">
        <v>9.5343037759160004E-2</v>
      </c>
      <c r="N344" s="9">
        <v>0.104983751673</v>
      </c>
      <c r="O344" s="9">
        <v>5.4793117626639999E-2</v>
      </c>
      <c r="P344" s="11">
        <v>0.1297693726992</v>
      </c>
      <c r="Q344" s="9">
        <v>6.5513468403220004E-2</v>
      </c>
      <c r="R344" s="9">
        <v>4.6659320266249998E-2</v>
      </c>
      <c r="S344" s="9">
        <v>6.9299729330570006E-2</v>
      </c>
      <c r="T344" s="9">
        <v>0.1128119565858</v>
      </c>
      <c r="U344" s="9">
        <v>6.0422240693399999E-2</v>
      </c>
      <c r="V344" s="9">
        <v>0.1084169017033</v>
      </c>
      <c r="W344" s="9">
        <v>0.10297129017950001</v>
      </c>
      <c r="X344" s="9">
        <v>0.1184831982096</v>
      </c>
      <c r="Y344" s="9">
        <v>9.5395092017310001E-2</v>
      </c>
      <c r="Z344" s="9">
        <v>8.1219543186749996E-2</v>
      </c>
      <c r="AA344" s="9">
        <v>6.5216433026060006E-2</v>
      </c>
      <c r="AB344" s="9">
        <v>6.6181174328629994E-2</v>
      </c>
      <c r="AC344" s="9">
        <v>9.316378966661E-2</v>
      </c>
      <c r="AD344" s="9">
        <v>7.5430277526639999E-2</v>
      </c>
      <c r="AI344" s="9">
        <v>6.046470734513E-2</v>
      </c>
      <c r="AJ344" s="9">
        <v>0.1077677737587</v>
      </c>
      <c r="AK344" s="9">
        <v>5.5117613122590003E-2</v>
      </c>
      <c r="AL344" s="9">
        <v>0.12960379048789999</v>
      </c>
      <c r="AM344" s="9">
        <v>0.10165566605570001</v>
      </c>
      <c r="AN344" s="9">
        <v>9.1048730528270005E-2</v>
      </c>
      <c r="AO344" s="9">
        <v>5.0371141881129997E-2</v>
      </c>
      <c r="AP344" s="9">
        <v>8.1144098529460001E-2</v>
      </c>
      <c r="AQ344" s="9">
        <v>0.13145126659279999</v>
      </c>
      <c r="AR344" s="9">
        <v>8.7861413830670004E-2</v>
      </c>
      <c r="AS344" s="9">
        <v>8.7954752145510004E-2</v>
      </c>
    </row>
    <row r="345" spans="1:45" x14ac:dyDescent="0.35">
      <c r="A345" t="s">
        <v>489</v>
      </c>
      <c r="B345" s="9">
        <v>0.14111628851919999</v>
      </c>
      <c r="C345" s="9">
        <v>0.14618194119950001</v>
      </c>
      <c r="D345" s="9">
        <v>0.13547418101879999</v>
      </c>
      <c r="E345" s="9">
        <v>0.19190859454100001</v>
      </c>
      <c r="F345" s="11">
        <v>0.26274450802979998</v>
      </c>
      <c r="G345" s="9">
        <v>0.1839224661828</v>
      </c>
      <c r="H345" s="11">
        <v>0.22472708872229999</v>
      </c>
      <c r="I345" s="9">
        <v>8.1621661790860001E-2</v>
      </c>
      <c r="J345" s="9">
        <v>6.2449996274179999E-2</v>
      </c>
      <c r="K345" s="10">
        <v>3.4504927229690001E-2</v>
      </c>
      <c r="L345" s="9">
        <v>0.17072150581439999</v>
      </c>
      <c r="M345" s="9">
        <v>9.989282186824E-2</v>
      </c>
      <c r="N345" s="9">
        <v>0.1524702557622</v>
      </c>
      <c r="O345" s="9">
        <v>0.15804335549369999</v>
      </c>
      <c r="P345" s="11">
        <v>0.2071012936544</v>
      </c>
      <c r="Q345" s="9">
        <v>0.1437481227555</v>
      </c>
      <c r="R345" s="9">
        <v>0.13284793361059999</v>
      </c>
      <c r="S345" s="10">
        <v>5.7322382946560002E-2</v>
      </c>
      <c r="T345" s="11">
        <v>0.19038211286000001</v>
      </c>
      <c r="U345" s="10">
        <v>8.6936565973510002E-2</v>
      </c>
      <c r="V345" s="9">
        <v>0.16546506535210001</v>
      </c>
      <c r="W345" s="9">
        <v>0.1861767795366</v>
      </c>
      <c r="X345" s="9">
        <v>0.13978638511800001</v>
      </c>
      <c r="Y345" s="11">
        <v>0.2590490465634</v>
      </c>
      <c r="Z345" s="9">
        <v>0.1497884584891</v>
      </c>
      <c r="AA345" s="9">
        <v>0.10849464039200001</v>
      </c>
      <c r="AB345" s="11">
        <v>0.34338656566219999</v>
      </c>
      <c r="AC345" s="9">
        <v>0.1055249931039</v>
      </c>
      <c r="AD345" s="9">
        <v>0.16365034119550001</v>
      </c>
      <c r="AI345" s="9">
        <v>0.1226619952919</v>
      </c>
      <c r="AJ345" s="11">
        <v>0.1936522105255</v>
      </c>
      <c r="AK345" s="9">
        <v>0.12701186412820001</v>
      </c>
      <c r="AL345" s="9">
        <v>0.1723103960314</v>
      </c>
      <c r="AM345" s="9">
        <v>0.16648057990990001</v>
      </c>
      <c r="AN345" s="9">
        <v>0.14304265728609999</v>
      </c>
      <c r="AO345" s="9">
        <v>4.0351050443659997E-2</v>
      </c>
      <c r="AP345" s="9">
        <v>0.1300014114703</v>
      </c>
      <c r="AQ345" s="11">
        <v>0.2175180163739</v>
      </c>
      <c r="AR345" s="9">
        <v>0.14111628851919999</v>
      </c>
      <c r="AS345" s="9">
        <v>0.1409423097744</v>
      </c>
    </row>
    <row r="346" spans="1:45" x14ac:dyDescent="0.35">
      <c r="A346" t="s">
        <v>490</v>
      </c>
      <c r="B346" s="9">
        <v>7.1640652614940001E-2</v>
      </c>
      <c r="C346" s="9">
        <v>9.2727815868220001E-2</v>
      </c>
      <c r="D346" s="9">
        <v>4.9789422030330002E-2</v>
      </c>
      <c r="E346" s="9">
        <v>0.1218619210195</v>
      </c>
      <c r="F346" s="9">
        <v>6.4210823927190006E-2</v>
      </c>
      <c r="G346" s="9">
        <v>7.3052772337950003E-2</v>
      </c>
      <c r="H346" s="9">
        <v>6.847546935314E-2</v>
      </c>
      <c r="I346" s="9">
        <v>8.1613388692259994E-2</v>
      </c>
      <c r="J346" s="9">
        <v>7.0635389952069999E-2</v>
      </c>
      <c r="K346" s="9">
        <v>4.7309910957860003E-2</v>
      </c>
      <c r="L346" s="9">
        <v>9.1712951846470006E-2</v>
      </c>
      <c r="M346" s="9">
        <v>6.4644580040840005E-2</v>
      </c>
      <c r="N346" s="9">
        <v>6.4717168916520004E-2</v>
      </c>
      <c r="O346" s="9">
        <v>7.3161479364830001E-2</v>
      </c>
      <c r="P346" s="9">
        <v>0.1001968663355</v>
      </c>
      <c r="Q346" s="9">
        <v>5.1298385790870003E-2</v>
      </c>
      <c r="R346" s="9">
        <v>5.506455294155E-2</v>
      </c>
      <c r="S346" s="9">
        <v>5.4017115222009998E-2</v>
      </c>
      <c r="T346" s="9">
        <v>8.7292341980999999E-2</v>
      </c>
      <c r="U346" s="9">
        <v>5.4427824075679997E-2</v>
      </c>
      <c r="V346" s="9">
        <v>9.8629360494809998E-2</v>
      </c>
      <c r="W346" s="9">
        <v>0.11582259703970001</v>
      </c>
      <c r="X346" s="9">
        <v>5.7579139435839997E-2</v>
      </c>
      <c r="Y346" s="9">
        <v>8.6664856385179997E-2</v>
      </c>
      <c r="Z346" s="9">
        <v>0.10137093618030001</v>
      </c>
      <c r="AA346" s="9">
        <v>6.3542975948229996E-2</v>
      </c>
      <c r="AB346" s="9">
        <v>0.13730451084590001</v>
      </c>
      <c r="AC346" s="9">
        <v>9.0455390063540003E-2</v>
      </c>
      <c r="AD346" s="9">
        <v>0.1159018639087</v>
      </c>
      <c r="AI346" s="9">
        <v>0.1120131572675</v>
      </c>
      <c r="AJ346" s="9">
        <v>7.8038338214379999E-2</v>
      </c>
      <c r="AK346" s="9">
        <v>6.3055289702019998E-2</v>
      </c>
      <c r="AL346" s="9">
        <v>0.1205642180045</v>
      </c>
      <c r="AM346" s="9">
        <v>0.1223765893272</v>
      </c>
      <c r="AN346" s="9">
        <v>4.1204488827590001E-2</v>
      </c>
      <c r="AO346" s="9">
        <v>4.9380828800300001E-2</v>
      </c>
      <c r="AP346" s="9">
        <v>6.6602535442279995E-2</v>
      </c>
      <c r="AQ346" s="9">
        <v>0.10116331530930001</v>
      </c>
      <c r="AR346" s="9">
        <v>7.1640652614940001E-2</v>
      </c>
      <c r="AS346" s="9">
        <v>7.1716759036380001E-2</v>
      </c>
    </row>
    <row r="347" spans="1:45" x14ac:dyDescent="0.35">
      <c r="A347" t="s">
        <v>491</v>
      </c>
      <c r="B347" s="9">
        <v>6.0475630248719998E-2</v>
      </c>
      <c r="C347" s="9">
        <v>6.4284225076530005E-2</v>
      </c>
      <c r="D347" s="9">
        <v>5.6632237323880001E-2</v>
      </c>
      <c r="E347" s="9">
        <v>8.5435271466019994E-2</v>
      </c>
      <c r="F347" s="9">
        <v>7.1575388746019999E-2</v>
      </c>
      <c r="G347" s="9">
        <v>8.0380607143989993E-2</v>
      </c>
      <c r="H347" s="9">
        <v>7.5822318565210003E-2</v>
      </c>
      <c r="I347" s="9">
        <v>6.8106259631479996E-2</v>
      </c>
      <c r="J347" s="9">
        <v>0</v>
      </c>
      <c r="K347" s="9">
        <v>4.5622371959409998E-2</v>
      </c>
      <c r="L347" s="9">
        <v>2.4460360215609999E-2</v>
      </c>
      <c r="M347" s="9">
        <v>5.7660738298779997E-2</v>
      </c>
      <c r="N347" s="9">
        <v>7.8566469369740002E-2</v>
      </c>
      <c r="O347" s="9">
        <v>7.034503453931E-2</v>
      </c>
      <c r="P347" s="9">
        <v>8.4610542534379996E-2</v>
      </c>
      <c r="Q347" s="9">
        <v>3.152026265571E-2</v>
      </c>
      <c r="R347" s="9">
        <v>4.7503868451539998E-2</v>
      </c>
      <c r="S347" s="9">
        <v>5.0527102578529999E-2</v>
      </c>
      <c r="T347" s="9">
        <v>7.0599783875850003E-2</v>
      </c>
      <c r="U347" s="9">
        <v>4.9341667874870002E-2</v>
      </c>
      <c r="V347" s="9">
        <v>7.2225539064300001E-2</v>
      </c>
      <c r="W347" s="9">
        <v>5.0214806809500002E-2</v>
      </c>
      <c r="X347" s="9">
        <v>9.3374620062099997E-2</v>
      </c>
      <c r="Y347" s="9">
        <v>6.1711863561959998E-2</v>
      </c>
      <c r="Z347" s="9">
        <v>3.133591460139E-2</v>
      </c>
      <c r="AA347" s="9">
        <v>3.3551356415140003E-2</v>
      </c>
      <c r="AB347" s="9">
        <v>0.12640995166589999</v>
      </c>
      <c r="AC347" s="9">
        <v>6.2125616518700001E-2</v>
      </c>
      <c r="AD347" s="9">
        <v>0.1093577934865</v>
      </c>
      <c r="AI347" s="9">
        <v>4.329612216611E-2</v>
      </c>
      <c r="AJ347" s="9">
        <v>7.8373986964510006E-2</v>
      </c>
      <c r="AK347" s="9">
        <v>6.4854335509479999E-2</v>
      </c>
      <c r="AL347" s="9">
        <v>2.197589751291E-2</v>
      </c>
      <c r="AM347" s="9">
        <v>5.5173757248089997E-2</v>
      </c>
      <c r="AN347" s="9">
        <v>1.402262240548E-2</v>
      </c>
      <c r="AO347" s="9">
        <v>0</v>
      </c>
      <c r="AP347" s="9">
        <v>5.9758028380029998E-2</v>
      </c>
      <c r="AQ347" s="9">
        <v>6.7014588201189995E-2</v>
      </c>
      <c r="AR347" s="9">
        <v>6.0475630248719998E-2</v>
      </c>
      <c r="AS347" s="9">
        <v>6.0539875668530002E-2</v>
      </c>
    </row>
    <row r="348" spans="1:45" x14ac:dyDescent="0.35">
      <c r="A348" t="s">
        <v>492</v>
      </c>
      <c r="B348" s="9">
        <v>9.2736387057210004E-2</v>
      </c>
      <c r="C348" s="9">
        <v>0.10981710170179999</v>
      </c>
      <c r="D348" s="9">
        <v>7.5112122837039996E-2</v>
      </c>
      <c r="E348" s="9">
        <v>7.4264188039920007E-2</v>
      </c>
      <c r="F348" s="9">
        <v>0.1222667767189</v>
      </c>
      <c r="G348" s="9">
        <v>0.1036294132193</v>
      </c>
      <c r="H348" s="9">
        <v>0.11327761015649999</v>
      </c>
      <c r="I348" s="9">
        <v>7.5315337409620001E-2</v>
      </c>
      <c r="J348" s="9">
        <v>4.251703307673E-2</v>
      </c>
      <c r="K348" s="9">
        <v>0.1016844727134</v>
      </c>
      <c r="L348" s="9">
        <v>0.1249435585541</v>
      </c>
      <c r="M348" s="9">
        <v>0.1081103320962</v>
      </c>
      <c r="N348" s="9">
        <v>8.1944778700039994E-2</v>
      </c>
      <c r="O348" s="9">
        <v>6.2760045216349994E-2</v>
      </c>
      <c r="P348" s="9">
        <v>0.11258155320929999</v>
      </c>
      <c r="Q348" s="9">
        <v>9.7654640072339996E-2</v>
      </c>
      <c r="R348" s="9">
        <v>8.3880173375949996E-2</v>
      </c>
      <c r="S348" s="9">
        <v>6.9673422982890004E-2</v>
      </c>
      <c r="T348" s="9">
        <v>0.1086422750974</v>
      </c>
      <c r="U348" s="9">
        <v>7.5244005423659999E-2</v>
      </c>
      <c r="V348" s="9">
        <v>0.12600538231200001</v>
      </c>
      <c r="W348" s="9">
        <v>9.1394013139400002E-2</v>
      </c>
      <c r="X348" s="9">
        <v>6.4282188888860003E-2</v>
      </c>
      <c r="Y348" s="9">
        <v>0.12994868463510001</v>
      </c>
      <c r="Z348" s="9">
        <v>0.119212014438</v>
      </c>
      <c r="AA348" s="9">
        <v>8.5710014806009996E-2</v>
      </c>
      <c r="AB348" s="9">
        <v>9.7614509051150003E-2</v>
      </c>
      <c r="AC348" s="9">
        <v>9.567812221086E-2</v>
      </c>
      <c r="AD348" s="9">
        <v>9.9533547545640005E-2</v>
      </c>
      <c r="AI348" s="9">
        <v>9.8002520526439998E-2</v>
      </c>
      <c r="AJ348" s="9">
        <v>0.1119597948749</v>
      </c>
      <c r="AK348" s="9">
        <v>6.3281065093879998E-2</v>
      </c>
      <c r="AL348" s="9">
        <v>5.7443803296950001E-2</v>
      </c>
      <c r="AM348" s="9">
        <v>0.1396852282686</v>
      </c>
      <c r="AN348" s="9">
        <v>6.8289147087810004E-2</v>
      </c>
      <c r="AO348" s="9">
        <v>0</v>
      </c>
      <c r="AP348" s="9">
        <v>7.8498915029600005E-2</v>
      </c>
      <c r="AQ348" s="9">
        <v>0.13313405182990001</v>
      </c>
      <c r="AR348" s="9">
        <v>9.2736387057210004E-2</v>
      </c>
      <c r="AS348" s="9">
        <v>9.2834904230050003E-2</v>
      </c>
    </row>
    <row r="349" spans="1:45" x14ac:dyDescent="0.35">
      <c r="A349" t="s">
        <v>493</v>
      </c>
      <c r="B349" s="9">
        <v>0.1118038375958</v>
      </c>
      <c r="C349" s="9">
        <v>0.11849896940309999</v>
      </c>
      <c r="D349" s="9">
        <v>0.1050594609621</v>
      </c>
      <c r="E349" s="9">
        <v>8.9932714709320002E-2</v>
      </c>
      <c r="F349" s="9">
        <v>0.1737204577682</v>
      </c>
      <c r="G349" s="9">
        <v>9.1702060113489997E-2</v>
      </c>
      <c r="H349" s="9">
        <v>0.13416137325960001</v>
      </c>
      <c r="I349" s="9">
        <v>0.12540532836830001</v>
      </c>
      <c r="J349" s="9">
        <v>0.1092454247767</v>
      </c>
      <c r="K349" s="9">
        <v>6.4429379238859996E-2</v>
      </c>
      <c r="L349" s="9">
        <v>0.10253062622670001</v>
      </c>
      <c r="M349" s="9">
        <v>0.10635522056710001</v>
      </c>
      <c r="N349" s="9">
        <v>0.12721311380850001</v>
      </c>
      <c r="O349" s="9">
        <v>0.1087794620028</v>
      </c>
      <c r="P349" s="9">
        <v>0.1197343032584</v>
      </c>
      <c r="Q349" s="9">
        <v>0.10344232869180001</v>
      </c>
      <c r="R349" s="9">
        <v>0.16167676007580001</v>
      </c>
      <c r="S349" s="9">
        <v>7.3065566211829996E-2</v>
      </c>
      <c r="T349" s="9">
        <v>0.1154347794238</v>
      </c>
      <c r="U349" s="9">
        <v>0.1078107364258</v>
      </c>
      <c r="V349" s="9">
        <v>9.9308942428870006E-2</v>
      </c>
      <c r="W349" s="9">
        <v>0.12553757811480001</v>
      </c>
      <c r="X349" s="9">
        <v>0.1102371984956</v>
      </c>
      <c r="Y349" s="9">
        <v>9.5640882786620002E-2</v>
      </c>
      <c r="Z349" s="9">
        <v>6.9148275520399996E-2</v>
      </c>
      <c r="AA349" s="9">
        <v>0.1131398917813</v>
      </c>
      <c r="AB349" s="9">
        <v>0.1325337493174</v>
      </c>
      <c r="AC349" s="9">
        <v>0.12789376809610001</v>
      </c>
      <c r="AD349" s="9">
        <v>0.1536671103101</v>
      </c>
      <c r="AI349" s="9">
        <v>0.13793585909889999</v>
      </c>
      <c r="AJ349" s="9">
        <v>0.1204929893763</v>
      </c>
      <c r="AK349" s="9">
        <v>8.5295961193619999E-2</v>
      </c>
      <c r="AL349" s="9">
        <v>0.11711690444679999</v>
      </c>
      <c r="AM349" s="9">
        <v>0.10016983906470001</v>
      </c>
      <c r="AN349" s="9">
        <v>0.17629523338850001</v>
      </c>
      <c r="AO349" s="9">
        <v>4.5538760435560002E-2</v>
      </c>
      <c r="AP349" s="9">
        <v>8.5159539573199994E-2</v>
      </c>
      <c r="AQ349" s="9">
        <v>0.14396346960119999</v>
      </c>
      <c r="AR349" s="9">
        <v>0.1118038375958</v>
      </c>
      <c r="AS349" s="9">
        <v>0.1119226108017</v>
      </c>
    </row>
    <row r="350" spans="1:45" x14ac:dyDescent="0.35">
      <c r="A350" t="s">
        <v>494</v>
      </c>
      <c r="B350" s="9">
        <v>0.10129123256890001</v>
      </c>
      <c r="C350" s="9">
        <v>0.1145045852335</v>
      </c>
      <c r="D350" s="9">
        <v>8.7721556336039994E-2</v>
      </c>
      <c r="E350" s="9">
        <v>9.2548310051190005E-2</v>
      </c>
      <c r="F350" s="9">
        <v>0.1118674722856</v>
      </c>
      <c r="G350" s="9">
        <v>9.0951635362030006E-2</v>
      </c>
      <c r="H350" s="9">
        <v>0.10177935322830001</v>
      </c>
      <c r="I350" s="9">
        <v>5.839552799851E-2</v>
      </c>
      <c r="J350" s="9">
        <v>0.17250736908780001</v>
      </c>
      <c r="K350" s="9">
        <v>9.7496268298399996E-2</v>
      </c>
      <c r="L350" s="9">
        <v>0.1284464520378</v>
      </c>
      <c r="M350" s="9">
        <v>0.1254889379818</v>
      </c>
      <c r="N350" s="9">
        <v>7.0395292035179996E-2</v>
      </c>
      <c r="O350" s="9">
        <v>8.5300453675539997E-2</v>
      </c>
      <c r="P350" s="9">
        <v>8.2187357109099995E-2</v>
      </c>
      <c r="Q350" s="9">
        <v>0.12969383726139999</v>
      </c>
      <c r="R350" s="9">
        <v>7.3813462004050007E-2</v>
      </c>
      <c r="S350" s="9">
        <v>0.13089508914469999</v>
      </c>
      <c r="T350" s="9">
        <v>9.4724526429949996E-2</v>
      </c>
      <c r="U350" s="9">
        <v>0.10851291862409999</v>
      </c>
      <c r="V350" s="9">
        <v>0.1076472033641</v>
      </c>
      <c r="W350" s="9">
        <v>0.14972646774029999</v>
      </c>
      <c r="X350" s="9">
        <v>7.8616704403090001E-2</v>
      </c>
      <c r="Y350" s="9">
        <v>0.1126480102949</v>
      </c>
      <c r="Z350" s="9">
        <v>8.6425329932769995E-2</v>
      </c>
      <c r="AA350" s="9">
        <v>0.11609947904659999</v>
      </c>
      <c r="AB350" s="9">
        <v>0.13018796655779999</v>
      </c>
      <c r="AC350" s="9">
        <v>9.7337095098519996E-2</v>
      </c>
      <c r="AD350" s="9">
        <v>0.1116976641104</v>
      </c>
      <c r="AI350" s="9">
        <v>8.7692960367539999E-2</v>
      </c>
      <c r="AJ350" s="9">
        <v>0.11135752152</v>
      </c>
      <c r="AK350" s="9">
        <v>9.8798176526119996E-2</v>
      </c>
      <c r="AL350" s="9">
        <v>5.6559813932480003E-2</v>
      </c>
      <c r="AM350" s="9">
        <v>0.11508476219619999</v>
      </c>
      <c r="AN350" s="9">
        <v>0.1892387469531</v>
      </c>
      <c r="AO350" s="9">
        <v>0.1848168428145</v>
      </c>
      <c r="AP350" s="9">
        <v>9.0894520799919998E-2</v>
      </c>
      <c r="AQ350" s="9">
        <v>9.4574998570050001E-2</v>
      </c>
      <c r="AR350" s="9">
        <v>0.10129123256890001</v>
      </c>
      <c r="AS350" s="9">
        <v>0.1013988378593</v>
      </c>
    </row>
    <row r="351" spans="1:45" x14ac:dyDescent="0.35">
      <c r="A351" t="s">
        <v>495</v>
      </c>
      <c r="B351" s="9">
        <v>9.4712157440500003E-2</v>
      </c>
      <c r="C351" s="9">
        <v>0.10844015828509999</v>
      </c>
      <c r="D351" s="9">
        <v>8.0366308332259995E-2</v>
      </c>
      <c r="E351" s="9">
        <v>0.12756834835979999</v>
      </c>
      <c r="F351" s="9">
        <v>8.1742005619229993E-2</v>
      </c>
      <c r="G351" s="9">
        <v>8.6246543851920002E-2</v>
      </c>
      <c r="H351" s="9">
        <v>8.3914632904260003E-2</v>
      </c>
      <c r="I351" s="9">
        <v>9.017635608539E-2</v>
      </c>
      <c r="J351" s="9">
        <v>9.4915186194189996E-2</v>
      </c>
      <c r="K351" s="9">
        <v>0.106114684578</v>
      </c>
      <c r="L351" s="9">
        <v>7.6909903299750004E-2</v>
      </c>
      <c r="M351" s="9">
        <v>9.6956512031549993E-2</v>
      </c>
      <c r="N351" s="9">
        <v>0.1072605197957</v>
      </c>
      <c r="O351" s="9">
        <v>9.1427317750450002E-2</v>
      </c>
      <c r="P351" s="9">
        <v>8.0001739620390006E-2</v>
      </c>
      <c r="Q351" s="9">
        <v>0.1180773174443</v>
      </c>
      <c r="R351" s="9">
        <v>0.1147844114477</v>
      </c>
      <c r="S351" s="9">
        <v>9.0199218595630001E-2</v>
      </c>
      <c r="T351" s="9">
        <v>9.0050052285039997E-2</v>
      </c>
      <c r="U351" s="9">
        <v>9.9839272782240002E-2</v>
      </c>
      <c r="V351" s="9">
        <v>0.10648006853189999</v>
      </c>
      <c r="W351" s="9">
        <v>8.8180931016360001E-2</v>
      </c>
      <c r="X351" s="9">
        <v>4.6741624286750001E-2</v>
      </c>
      <c r="Y351" s="11">
        <v>0.16760746211229999</v>
      </c>
      <c r="Z351" s="9">
        <v>9.8552796787389998E-2</v>
      </c>
      <c r="AA351" s="9">
        <v>7.8292074519340005E-2</v>
      </c>
      <c r="AB351" s="9">
        <v>0.1595802683319</v>
      </c>
      <c r="AC351" s="9">
        <v>0.1122498008322</v>
      </c>
      <c r="AD351" s="9">
        <v>5.284242268712E-2</v>
      </c>
      <c r="AI351" s="9">
        <v>7.8053524518000003E-2</v>
      </c>
      <c r="AJ351" s="9">
        <v>0.1032657301063</v>
      </c>
      <c r="AK351" s="9">
        <v>7.9191852241800004E-2</v>
      </c>
      <c r="AL351" s="9">
        <v>7.0453803467459997E-2</v>
      </c>
      <c r="AM351" s="9">
        <v>0.1719572440744</v>
      </c>
      <c r="AN351" s="9">
        <v>0</v>
      </c>
      <c r="AO351" s="9">
        <v>0.1969473923915</v>
      </c>
      <c r="AP351" s="9">
        <v>8.9769699662470004E-2</v>
      </c>
      <c r="AQ351" s="9">
        <v>0.1087928074018</v>
      </c>
      <c r="AR351" s="9">
        <v>9.4712157440500003E-2</v>
      </c>
      <c r="AS351" s="9">
        <v>9.4702773065820006E-2</v>
      </c>
    </row>
    <row r="352" spans="1:45" x14ac:dyDescent="0.35">
      <c r="A352" t="s">
        <v>496</v>
      </c>
      <c r="B352" s="9">
        <v>0.2232753644539</v>
      </c>
      <c r="C352" s="9">
        <v>0.203301733185</v>
      </c>
      <c r="D352" s="9">
        <v>0.2440972451284</v>
      </c>
      <c r="E352" s="9">
        <v>0.24265877778639999</v>
      </c>
      <c r="F352" s="9">
        <v>0.24601754618909999</v>
      </c>
      <c r="G352" s="9">
        <v>0.2460324705869</v>
      </c>
      <c r="H352" s="9">
        <v>0.24602474451930001</v>
      </c>
      <c r="I352" s="9">
        <v>0.29365820617670002</v>
      </c>
      <c r="J352" s="9">
        <v>0.22999917520640001</v>
      </c>
      <c r="K352" s="10">
        <v>0.10327479635469999</v>
      </c>
      <c r="L352" s="9">
        <v>0.25934479985870001</v>
      </c>
      <c r="M352" s="9">
        <v>0.21851944151329999</v>
      </c>
      <c r="N352" s="9">
        <v>0.21350482821610001</v>
      </c>
      <c r="O352" s="9">
        <v>0.21378288541400001</v>
      </c>
      <c r="P352" s="9">
        <v>0.2323482720052</v>
      </c>
      <c r="Q352" s="9">
        <v>0.23590793868730001</v>
      </c>
      <c r="R352" s="11">
        <v>0.3201588559147</v>
      </c>
      <c r="S352" s="10">
        <v>0.1426692865717</v>
      </c>
      <c r="T352" s="9">
        <v>0.23328768371870001</v>
      </c>
      <c r="U352" s="9">
        <v>0.21226439108510001</v>
      </c>
      <c r="V352" s="9">
        <v>0.1875370007419</v>
      </c>
      <c r="W352" s="9">
        <v>0.22153097870899999</v>
      </c>
      <c r="X352" s="9">
        <v>0.2454748429344</v>
      </c>
      <c r="Y352" s="9">
        <v>0.1895733138896</v>
      </c>
      <c r="Z352" s="9">
        <v>0.15835321981350001</v>
      </c>
      <c r="AA352" s="9">
        <v>0.225095038744</v>
      </c>
      <c r="AB352" s="9">
        <v>0.2329107989209</v>
      </c>
      <c r="AC352" s="9">
        <v>0.22330607010539999</v>
      </c>
      <c r="AD352" s="9">
        <v>0.31699499790949998</v>
      </c>
      <c r="AI352" s="9">
        <v>0.18022667735180001</v>
      </c>
      <c r="AJ352" s="9">
        <v>0.22673920794210001</v>
      </c>
      <c r="AK352" s="9">
        <v>0.23119615155270001</v>
      </c>
      <c r="AL352" s="9">
        <v>0.2123770275553</v>
      </c>
      <c r="AM352" s="9">
        <v>0.1509843232134</v>
      </c>
      <c r="AN352" s="9">
        <v>0.2094880073665</v>
      </c>
      <c r="AO352" s="9">
        <v>0.16157529763690001</v>
      </c>
      <c r="AP352" s="9">
        <v>0.188396603282</v>
      </c>
      <c r="AQ352" s="9">
        <v>0.22255861102230001</v>
      </c>
      <c r="AR352" s="9">
        <v>0.2232753644539</v>
      </c>
      <c r="AS352" s="9">
        <v>0.22326421299179999</v>
      </c>
    </row>
    <row r="353" spans="1:45" x14ac:dyDescent="0.35">
      <c r="A353" t="s">
        <v>497</v>
      </c>
      <c r="B353" s="9">
        <v>0.25396856591029998</v>
      </c>
      <c r="C353" s="9">
        <v>0.25291317346120001</v>
      </c>
      <c r="D353" s="9">
        <v>0.25479760330779999</v>
      </c>
      <c r="E353" s="9">
        <v>0.25691816433539999</v>
      </c>
      <c r="F353" s="9">
        <v>0.25698818930680001</v>
      </c>
      <c r="G353" s="9">
        <v>0.24690355375049999</v>
      </c>
      <c r="H353" s="9">
        <v>0.25212417145690003</v>
      </c>
      <c r="I353" s="9">
        <v>0.27548526472559998</v>
      </c>
      <c r="J353" s="9">
        <v>0.201237446913</v>
      </c>
      <c r="K353" s="9">
        <v>0.27007892327400002</v>
      </c>
      <c r="L353" s="9">
        <v>0.23890814752360001</v>
      </c>
      <c r="M353" s="9">
        <v>0.24101502830050001</v>
      </c>
      <c r="N353" s="9">
        <v>0.2367284758457</v>
      </c>
      <c r="O353" s="9">
        <v>0.29828683199990003</v>
      </c>
      <c r="P353" s="9">
        <v>0.27707482772300002</v>
      </c>
      <c r="Q353" s="9">
        <v>0.28951806060250002</v>
      </c>
      <c r="R353" s="9">
        <v>0.2138571924307</v>
      </c>
      <c r="S353" s="9">
        <v>0.23209904488960001</v>
      </c>
      <c r="T353" s="9">
        <v>0.28035865167730001</v>
      </c>
      <c r="U353" s="9">
        <v>0.224946266092</v>
      </c>
      <c r="V353" s="9">
        <v>0.19067186893980001</v>
      </c>
      <c r="W353" s="9">
        <v>0.33180020003749999</v>
      </c>
      <c r="X353" s="9">
        <v>0.31746515642430001</v>
      </c>
      <c r="Y353" s="9">
        <v>0.26995369919119999</v>
      </c>
      <c r="Z353" s="9">
        <v>0.22370653161010001</v>
      </c>
      <c r="AA353" s="9">
        <v>0.22895577565280001</v>
      </c>
      <c r="AB353" s="9">
        <v>0.21437111591460001</v>
      </c>
      <c r="AC353" s="9">
        <v>0.1893219499189</v>
      </c>
      <c r="AD353" s="9">
        <v>0.29577023687699999</v>
      </c>
      <c r="AI353" s="9">
        <v>0.32051669942119998</v>
      </c>
      <c r="AJ353" s="9">
        <v>0.26072016719859997</v>
      </c>
      <c r="AK353" s="9">
        <v>0.2172969429054</v>
      </c>
      <c r="AL353" s="9">
        <v>0.22709659219260001</v>
      </c>
      <c r="AM353" s="9">
        <v>0.30551337330720002</v>
      </c>
      <c r="AN353" s="9">
        <v>0.1211568196842</v>
      </c>
      <c r="AO353" s="9">
        <v>5.8833960949130001E-2</v>
      </c>
      <c r="AP353" s="11">
        <v>0.33640255492109999</v>
      </c>
      <c r="AQ353" s="10">
        <v>0.15138897659510001</v>
      </c>
      <c r="AR353" s="9">
        <v>0.25396856591029998</v>
      </c>
      <c r="AS353" s="9">
        <v>0.25383528206990003</v>
      </c>
    </row>
    <row r="354" spans="1:45" x14ac:dyDescent="0.35">
      <c r="A354" t="s">
        <v>498</v>
      </c>
      <c r="B354" s="9">
        <v>0.31877196159229998</v>
      </c>
      <c r="C354" s="9">
        <v>0.33955582548550001</v>
      </c>
      <c r="D354" s="9">
        <v>0.29638543025109998</v>
      </c>
      <c r="E354" s="9">
        <v>0.27433273148819998</v>
      </c>
      <c r="F354" s="11">
        <v>0.4286914038811</v>
      </c>
      <c r="G354" s="9">
        <v>0.36043289413579999</v>
      </c>
      <c r="H354" s="11">
        <v>0.39576898363570001</v>
      </c>
      <c r="I354" s="9">
        <v>0.31698049469150003</v>
      </c>
      <c r="J354" s="9">
        <v>0.2316288214194</v>
      </c>
      <c r="K354" s="10">
        <v>0.2280412562619</v>
      </c>
      <c r="L354" s="9">
        <v>0.3579266046697</v>
      </c>
      <c r="M354" s="9">
        <v>0.28540358267749999</v>
      </c>
      <c r="N354" s="9">
        <v>0.35287741307100001</v>
      </c>
      <c r="O354" s="9">
        <v>0.2956472568231</v>
      </c>
      <c r="P354" s="11">
        <v>0.4261163253493</v>
      </c>
      <c r="Q354" s="9">
        <v>0.27549767335570002</v>
      </c>
      <c r="R354" s="9">
        <v>0.26983370841210003</v>
      </c>
      <c r="S354" s="10">
        <v>0.22805107081289999</v>
      </c>
      <c r="T354" s="11">
        <v>0.38636739979500001</v>
      </c>
      <c r="U354" s="10">
        <v>0.24443438303410001</v>
      </c>
      <c r="V354" s="9">
        <v>0.33605813219449998</v>
      </c>
      <c r="W354" s="9">
        <v>0.35467505344240002</v>
      </c>
      <c r="X354" s="9">
        <v>0.3650748050557</v>
      </c>
      <c r="Y354" s="11">
        <v>0.45627906709220001</v>
      </c>
      <c r="Z354" s="9">
        <v>0.3128964166264</v>
      </c>
      <c r="AA354" s="9">
        <v>0.26060596933039998</v>
      </c>
      <c r="AB354" s="9">
        <v>0.43373036376250002</v>
      </c>
      <c r="AC354" s="9">
        <v>0.31372910916109997</v>
      </c>
      <c r="AD354" s="9">
        <v>0.34946941194210002</v>
      </c>
      <c r="AI354" s="9">
        <v>0.2532567388436</v>
      </c>
      <c r="AJ354" s="11">
        <v>0.39511457709260001</v>
      </c>
      <c r="AK354" s="9">
        <v>0.28859603006680001</v>
      </c>
      <c r="AL354" s="9">
        <v>0.3686740272956</v>
      </c>
      <c r="AM354" s="9">
        <v>0.39946794552600001</v>
      </c>
      <c r="AN354" s="9">
        <v>0.31561417040040002</v>
      </c>
      <c r="AO354" s="9">
        <v>0.14663532363789999</v>
      </c>
      <c r="AP354" s="9">
        <v>0.30399438826219999</v>
      </c>
      <c r="AQ354" s="11">
        <v>0.45846155933470001</v>
      </c>
      <c r="AR354" s="9">
        <v>0.31877196159229998</v>
      </c>
      <c r="AS354" s="9">
        <v>0.31843124334240003</v>
      </c>
    </row>
    <row r="355" spans="1:45" x14ac:dyDescent="0.35">
      <c r="A355" t="s">
        <v>499</v>
      </c>
      <c r="B355" s="9">
        <v>0.78302216640900002</v>
      </c>
      <c r="C355" s="9">
        <v>0.81431376577600001</v>
      </c>
      <c r="D355" s="9">
        <v>0.75000819249920003</v>
      </c>
      <c r="E355" s="9">
        <v>0.79558750413330004</v>
      </c>
      <c r="F355" s="11">
        <v>0.90223954473089996</v>
      </c>
      <c r="G355" s="9">
        <v>0.82352707424240001</v>
      </c>
      <c r="H355" s="11">
        <v>0.86427497384219998</v>
      </c>
      <c r="I355" s="9">
        <v>0.81662802379220001</v>
      </c>
      <c r="J355" s="9">
        <v>0.71455703811549998</v>
      </c>
      <c r="K355" s="10">
        <v>0.61616049278590002</v>
      </c>
      <c r="L355" s="9">
        <v>0.79892838114209996</v>
      </c>
      <c r="M355" s="9">
        <v>0.7660827338706</v>
      </c>
      <c r="N355" s="9">
        <v>0.77971625679279999</v>
      </c>
      <c r="O355" s="9">
        <v>0.79568786732770003</v>
      </c>
      <c r="P355" s="11">
        <v>0.86369490500900004</v>
      </c>
      <c r="Q355" s="9">
        <v>0.79503598842779999</v>
      </c>
      <c r="R355" s="9">
        <v>0.82768526932270003</v>
      </c>
      <c r="S355" s="10">
        <v>0.64104733643449996</v>
      </c>
      <c r="T355" s="11">
        <v>0.84557551456360003</v>
      </c>
      <c r="U355" s="10">
        <v>0.7142295887415</v>
      </c>
      <c r="V355" s="9">
        <v>0.74059251563920003</v>
      </c>
      <c r="W355" s="9">
        <v>0.89972317618450004</v>
      </c>
      <c r="X355" s="9">
        <v>0.82119813859019997</v>
      </c>
      <c r="Y355" s="9">
        <v>0.86256080896120002</v>
      </c>
      <c r="Z355" s="9">
        <v>0.69909613540490001</v>
      </c>
      <c r="AA355" s="9">
        <v>0.74820365797989996</v>
      </c>
      <c r="AB355" s="9">
        <v>0.89575687863160003</v>
      </c>
      <c r="AC355" s="9">
        <v>0.73958614915489995</v>
      </c>
      <c r="AD355" s="11">
        <v>0.88927557744870001</v>
      </c>
      <c r="AI355" s="9">
        <v>0.7706575826655</v>
      </c>
      <c r="AJ355" s="11">
        <v>0.85276117354269998</v>
      </c>
      <c r="AK355" s="9">
        <v>0.71917650825089996</v>
      </c>
      <c r="AL355" s="9">
        <v>0.69942304036210001</v>
      </c>
      <c r="AM355" s="11">
        <v>0.91374579998180006</v>
      </c>
      <c r="AN355" s="9">
        <v>0.65221668750109996</v>
      </c>
      <c r="AO355" s="9">
        <v>0.52249246968060004</v>
      </c>
      <c r="AP355" s="9">
        <v>0.75923491853879999</v>
      </c>
      <c r="AQ355" s="9">
        <v>0.8354664631498</v>
      </c>
      <c r="AR355" s="9">
        <v>0.78302216640900002</v>
      </c>
      <c r="AS355" s="9">
        <v>0.78284710077160002</v>
      </c>
    </row>
    <row r="356" spans="1:45" x14ac:dyDescent="0.35">
      <c r="A356" t="s">
        <v>500</v>
      </c>
      <c r="B356" s="9">
        <v>0.69514588285409995</v>
      </c>
      <c r="C356" s="9">
        <v>0.73779275345200002</v>
      </c>
      <c r="D356" s="9">
        <v>0.65037338334310002</v>
      </c>
      <c r="E356" s="9">
        <v>0.696222075266</v>
      </c>
      <c r="F356" s="11">
        <v>0.80760353993269995</v>
      </c>
      <c r="G356" s="9">
        <v>0.71148819529630003</v>
      </c>
      <c r="H356" s="11">
        <v>0.7612452209485</v>
      </c>
      <c r="I356" s="9">
        <v>0.69668427732229998</v>
      </c>
      <c r="J356" s="9">
        <v>0.61952725940590003</v>
      </c>
      <c r="K356" s="10">
        <v>0.59687846895560004</v>
      </c>
      <c r="L356" s="9">
        <v>0.68771414024059996</v>
      </c>
      <c r="M356" s="9">
        <v>0.69979732099150005</v>
      </c>
      <c r="N356" s="9">
        <v>0.69845741764140001</v>
      </c>
      <c r="O356" s="9">
        <v>0.69131291140189999</v>
      </c>
      <c r="P356" s="11">
        <v>0.75948952430859995</v>
      </c>
      <c r="Q356" s="9">
        <v>0.69831386917600002</v>
      </c>
      <c r="R356" s="9">
        <v>0.71660210422829995</v>
      </c>
      <c r="S356" s="10">
        <v>0.59410854124290002</v>
      </c>
      <c r="T356" s="11">
        <v>0.74334499951419997</v>
      </c>
      <c r="U356" s="10">
        <v>0.64213926411720001</v>
      </c>
      <c r="V356" s="9">
        <v>0.68141333920949998</v>
      </c>
      <c r="W356" s="9">
        <v>0.78688740901980003</v>
      </c>
      <c r="X356" s="9">
        <v>0.72017627263920003</v>
      </c>
      <c r="Y356" s="11">
        <v>0.80599649437120002</v>
      </c>
      <c r="Z356" s="9">
        <v>0.64428597226619999</v>
      </c>
      <c r="AA356" s="9">
        <v>0.65154546477950004</v>
      </c>
      <c r="AB356" s="9">
        <v>0.79151716463459998</v>
      </c>
      <c r="AC356" s="9">
        <v>0.64237089658919999</v>
      </c>
      <c r="AD356" s="9">
        <v>0.75166917916830001</v>
      </c>
      <c r="AI356" s="9">
        <v>0.69569647787419997</v>
      </c>
      <c r="AJ356" s="11">
        <v>0.75908289549410002</v>
      </c>
      <c r="AK356" s="9">
        <v>0.63197433819019999</v>
      </c>
      <c r="AL356" s="9">
        <v>0.61876664169160001</v>
      </c>
      <c r="AM356" s="11">
        <v>0.85033886891150001</v>
      </c>
      <c r="AN356" s="9">
        <v>0.59154219273950004</v>
      </c>
      <c r="AO356" s="9">
        <v>0.45583676127950001</v>
      </c>
      <c r="AP356" s="9">
        <v>0.69588005312080004</v>
      </c>
      <c r="AQ356" s="9">
        <v>0.78105914079369998</v>
      </c>
      <c r="AR356" s="9">
        <v>0.69514588285409995</v>
      </c>
      <c r="AS356" s="9">
        <v>0.69501580747449998</v>
      </c>
    </row>
    <row r="357" spans="1:45" x14ac:dyDescent="0.35">
      <c r="A357" t="s">
        <v>501</v>
      </c>
      <c r="B357" s="9">
        <v>0.21697783359100001</v>
      </c>
      <c r="C357" s="9">
        <v>0.18568623422399999</v>
      </c>
      <c r="D357" s="9">
        <v>0.2499918075008</v>
      </c>
      <c r="E357" s="9">
        <v>0.20441249586669999</v>
      </c>
      <c r="F357" s="10">
        <v>9.7760455269109994E-2</v>
      </c>
      <c r="G357" s="9">
        <v>0.17647292575760001</v>
      </c>
      <c r="H357" s="10">
        <v>0.13572502615779999</v>
      </c>
      <c r="I357" s="9">
        <v>0.18337197620779999</v>
      </c>
      <c r="J357" s="9">
        <v>0.28544296188450002</v>
      </c>
      <c r="K357" s="11">
        <v>0.38383950721409998</v>
      </c>
      <c r="L357" s="9">
        <v>0.20107161885790001</v>
      </c>
      <c r="M357" s="9">
        <v>0.2339172661294</v>
      </c>
      <c r="N357" s="9">
        <v>0.22028374320720001</v>
      </c>
      <c r="O357" s="9">
        <v>0.2043121326723</v>
      </c>
      <c r="P357" s="10">
        <v>0.13630509499099999</v>
      </c>
      <c r="Q357" s="9">
        <v>0.20496401157220001</v>
      </c>
      <c r="R357" s="9">
        <v>0.17231473067729999</v>
      </c>
      <c r="S357" s="11">
        <v>0.35895266356549999</v>
      </c>
      <c r="T357" s="10">
        <v>0.1544244854364</v>
      </c>
      <c r="U357" s="11">
        <v>0.2857704112585</v>
      </c>
      <c r="V357" s="9">
        <v>0.25940748436080002</v>
      </c>
      <c r="W357" s="9">
        <v>0.1002768238155</v>
      </c>
      <c r="X357" s="9">
        <v>0.17880186140980001</v>
      </c>
      <c r="Y357" s="9">
        <v>0.13743919103880001</v>
      </c>
      <c r="Z357" s="9">
        <v>0.30090386459509999</v>
      </c>
      <c r="AA357" s="9">
        <v>0.25179634202009998</v>
      </c>
      <c r="AB357" s="9">
        <v>0.1042431213684</v>
      </c>
      <c r="AC357" s="9">
        <v>0.26041385084509999</v>
      </c>
      <c r="AD357" s="10">
        <v>0.11072442255129999</v>
      </c>
      <c r="AI357" s="9">
        <v>0.2293424173345</v>
      </c>
      <c r="AJ357" s="10">
        <v>0.14723882645729999</v>
      </c>
      <c r="AK357" s="9">
        <v>0.28082349174909998</v>
      </c>
      <c r="AL357" s="9">
        <v>0.30057695963789999</v>
      </c>
      <c r="AM357" s="10">
        <v>8.6254200018189994E-2</v>
      </c>
      <c r="AN357" s="9">
        <v>0.34778331249889999</v>
      </c>
      <c r="AO357" s="9">
        <v>0.47750753031940002</v>
      </c>
      <c r="AP357" s="9">
        <v>0.24076508146119999</v>
      </c>
      <c r="AQ357" s="9">
        <v>0.1645335368502</v>
      </c>
      <c r="AR357" s="9">
        <v>0.21697783359100001</v>
      </c>
      <c r="AS357" s="9">
        <v>0.2171528992284</v>
      </c>
    </row>
    <row r="358" spans="1:45" x14ac:dyDescent="0.35">
      <c r="A358" t="s">
        <v>391</v>
      </c>
      <c r="B358" s="9">
        <v>1</v>
      </c>
      <c r="C358" s="9">
        <v>1</v>
      </c>
      <c r="D358" s="9">
        <v>1</v>
      </c>
      <c r="E358" s="9">
        <v>1</v>
      </c>
      <c r="F358" s="9">
        <v>1</v>
      </c>
      <c r="G358" s="9">
        <v>1</v>
      </c>
      <c r="H358" s="9">
        <v>1</v>
      </c>
      <c r="I358" s="9">
        <v>1</v>
      </c>
      <c r="J358" s="9">
        <v>1</v>
      </c>
      <c r="K358" s="9">
        <v>1</v>
      </c>
      <c r="L358" s="9">
        <v>1</v>
      </c>
      <c r="M358" s="9">
        <v>1</v>
      </c>
      <c r="N358" s="9">
        <v>1</v>
      </c>
      <c r="O358" s="9">
        <v>1</v>
      </c>
      <c r="P358" s="9">
        <v>1</v>
      </c>
      <c r="Q358" s="9">
        <v>1</v>
      </c>
      <c r="R358" s="9">
        <v>1</v>
      </c>
      <c r="S358" s="9">
        <v>1</v>
      </c>
      <c r="T358" s="9">
        <v>1</v>
      </c>
      <c r="U358" s="9">
        <v>1</v>
      </c>
      <c r="V358" s="9">
        <v>1</v>
      </c>
      <c r="W358" s="9">
        <v>1</v>
      </c>
      <c r="X358" s="9">
        <v>1</v>
      </c>
      <c r="Y358" s="9">
        <v>1</v>
      </c>
      <c r="Z358" s="9">
        <v>1</v>
      </c>
      <c r="AA358" s="9">
        <v>1</v>
      </c>
      <c r="AB358" s="9">
        <v>1</v>
      </c>
      <c r="AC358" s="9">
        <v>1</v>
      </c>
      <c r="AD358" s="9">
        <v>1</v>
      </c>
      <c r="AI358" s="9">
        <v>1</v>
      </c>
      <c r="AJ358" s="9">
        <v>1</v>
      </c>
      <c r="AK358" s="9">
        <v>1</v>
      </c>
      <c r="AL358" s="9">
        <v>1</v>
      </c>
      <c r="AM358" s="9">
        <v>1</v>
      </c>
      <c r="AN358" s="9">
        <v>1</v>
      </c>
      <c r="AO358" s="9">
        <v>1</v>
      </c>
      <c r="AP358" s="9">
        <v>1</v>
      </c>
      <c r="AQ358" s="9">
        <v>1</v>
      </c>
      <c r="AR358" s="9">
        <v>1</v>
      </c>
      <c r="AS358" s="9">
        <v>1</v>
      </c>
    </row>
    <row r="359" spans="1:45" x14ac:dyDescent="0.35">
      <c r="A359" t="s">
        <v>341</v>
      </c>
      <c r="B359" s="6">
        <v>933</v>
      </c>
      <c r="C359" s="6">
        <v>449</v>
      </c>
      <c r="D359" s="6">
        <v>478</v>
      </c>
      <c r="E359" s="6">
        <v>149</v>
      </c>
      <c r="F359" s="6">
        <v>143</v>
      </c>
      <c r="G359" s="6">
        <v>213</v>
      </c>
      <c r="H359" s="6">
        <v>356</v>
      </c>
      <c r="I359" s="6">
        <v>139</v>
      </c>
      <c r="J359" s="6">
        <v>100</v>
      </c>
      <c r="K359" s="6">
        <v>189</v>
      </c>
      <c r="L359" s="6">
        <v>161</v>
      </c>
      <c r="M359" s="6">
        <v>282</v>
      </c>
      <c r="N359" s="6">
        <v>250</v>
      </c>
      <c r="O359" s="6">
        <v>240</v>
      </c>
      <c r="P359" s="6">
        <v>308</v>
      </c>
      <c r="Q359" s="6">
        <v>157</v>
      </c>
      <c r="R359" s="6">
        <v>190</v>
      </c>
      <c r="S359" s="6">
        <v>278</v>
      </c>
      <c r="T359" s="6">
        <v>465</v>
      </c>
      <c r="U359" s="6">
        <v>468</v>
      </c>
      <c r="V359" s="6">
        <v>120</v>
      </c>
      <c r="W359" s="6">
        <v>72</v>
      </c>
      <c r="X359" s="6">
        <v>59</v>
      </c>
      <c r="Y359" s="6">
        <v>163</v>
      </c>
      <c r="Z359" s="6">
        <v>113</v>
      </c>
      <c r="AA359" s="6">
        <v>222</v>
      </c>
      <c r="AB359" s="6">
        <v>68</v>
      </c>
      <c r="AC359" s="6">
        <v>111</v>
      </c>
      <c r="AD359" s="6">
        <v>162</v>
      </c>
      <c r="AE359" s="6">
        <v>0</v>
      </c>
      <c r="AF359" s="6">
        <v>0</v>
      </c>
      <c r="AG359" s="6">
        <v>0</v>
      </c>
      <c r="AH359" s="6">
        <v>0</v>
      </c>
      <c r="AI359" s="6">
        <v>255</v>
      </c>
      <c r="AJ359" s="6">
        <v>359</v>
      </c>
      <c r="AK359" s="6">
        <v>268</v>
      </c>
      <c r="AL359" s="6">
        <v>137</v>
      </c>
      <c r="AM359" s="6">
        <v>91</v>
      </c>
      <c r="AN359" s="6">
        <v>24</v>
      </c>
      <c r="AO359" s="6">
        <v>19</v>
      </c>
      <c r="AP359" s="6">
        <v>560</v>
      </c>
      <c r="AQ359" s="6">
        <v>209</v>
      </c>
      <c r="AR359" s="6">
        <v>933</v>
      </c>
      <c r="AS359" s="6">
        <v>927</v>
      </c>
    </row>
    <row r="360" spans="1:45" x14ac:dyDescent="0.35">
      <c r="A360" t="s">
        <v>895</v>
      </c>
    </row>
    <row r="361" spans="1:45" x14ac:dyDescent="0.35">
      <c r="A361" t="s">
        <v>343</v>
      </c>
    </row>
    <row r="365" spans="1:45" x14ac:dyDescent="0.35">
      <c r="A365" s="3" t="s">
        <v>337</v>
      </c>
    </row>
    <row r="366" spans="1:45" x14ac:dyDescent="0.35">
      <c r="A366" t="s">
        <v>46</v>
      </c>
    </row>
    <row r="367" spans="1:45" x14ac:dyDescent="0.35">
      <c r="A367" s="4" t="s">
        <v>338</v>
      </c>
      <c r="B367" s="4" t="s">
        <v>408</v>
      </c>
    </row>
    <row r="368" spans="1:45" x14ac:dyDescent="0.35">
      <c r="A368" t="s">
        <v>428</v>
      </c>
      <c r="B368" s="10">
        <v>1.100276918535E-2</v>
      </c>
    </row>
    <row r="369" spans="1:2" x14ac:dyDescent="0.35">
      <c r="A369" t="s">
        <v>429</v>
      </c>
      <c r="B369" s="10">
        <v>3.3827670364530001E-2</v>
      </c>
    </row>
    <row r="370" spans="1:2" x14ac:dyDescent="0.35">
      <c r="A370" t="s">
        <v>430</v>
      </c>
      <c r="B370" s="10">
        <v>3.6989305395690002E-2</v>
      </c>
    </row>
    <row r="371" spans="1:2" x14ac:dyDescent="0.35">
      <c r="A371" t="s">
        <v>431</v>
      </c>
      <c r="B371" s="10">
        <v>4.2844015650160001E-2</v>
      </c>
    </row>
    <row r="372" spans="1:2" x14ac:dyDescent="0.35">
      <c r="A372" t="s">
        <v>432</v>
      </c>
      <c r="B372" s="9">
        <v>6.5584416344640004E-2</v>
      </c>
    </row>
    <row r="373" spans="1:2" x14ac:dyDescent="0.35">
      <c r="A373" t="s">
        <v>433</v>
      </c>
      <c r="B373" s="9">
        <v>6.3457606372249994E-2</v>
      </c>
    </row>
    <row r="374" spans="1:2" x14ac:dyDescent="0.35">
      <c r="A374" t="s">
        <v>434</v>
      </c>
      <c r="B374" s="10">
        <v>5.216488433732E-2</v>
      </c>
    </row>
    <row r="375" spans="1:2" x14ac:dyDescent="0.35">
      <c r="A375" t="s">
        <v>435</v>
      </c>
      <c r="B375" s="9">
        <v>8.0126358423230001E-2</v>
      </c>
    </row>
    <row r="376" spans="1:2" x14ac:dyDescent="0.35">
      <c r="A376" t="s">
        <v>436</v>
      </c>
      <c r="B376" s="9">
        <v>0.1070300917466</v>
      </c>
    </row>
    <row r="377" spans="1:2" x14ac:dyDescent="0.35">
      <c r="A377" t="s">
        <v>437</v>
      </c>
      <c r="B377" s="9">
        <v>8.9671537583680003E-2</v>
      </c>
    </row>
    <row r="378" spans="1:2" x14ac:dyDescent="0.35">
      <c r="A378" t="s">
        <v>438</v>
      </c>
      <c r="B378" s="9">
        <v>8.9210218848340003E-2</v>
      </c>
    </row>
    <row r="379" spans="1:2" x14ac:dyDescent="0.35">
      <c r="A379" t="s">
        <v>439</v>
      </c>
      <c r="B379" s="11">
        <v>0.19477793688860001</v>
      </c>
    </row>
    <row r="380" spans="1:2" x14ac:dyDescent="0.35">
      <c r="A380" t="s">
        <v>504</v>
      </c>
      <c r="B380" s="11">
        <v>0.2484225797513</v>
      </c>
    </row>
    <row r="381" spans="1:2" x14ac:dyDescent="0.35">
      <c r="A381" t="s">
        <v>391</v>
      </c>
      <c r="B381" s="11">
        <v>1</v>
      </c>
    </row>
    <row r="382" spans="1:2" x14ac:dyDescent="0.35">
      <c r="A382" t="s">
        <v>341</v>
      </c>
      <c r="B382" s="6">
        <v>638</v>
      </c>
    </row>
    <row r="383" spans="1:2" x14ac:dyDescent="0.35">
      <c r="A383" t="s">
        <v>909</v>
      </c>
    </row>
    <row r="384" spans="1:2" x14ac:dyDescent="0.35">
      <c r="A384" t="s">
        <v>343</v>
      </c>
    </row>
    <row r="388" spans="1:45" x14ac:dyDescent="0.35">
      <c r="A388" s="3" t="s">
        <v>337</v>
      </c>
    </row>
    <row r="389" spans="1:45" x14ac:dyDescent="0.35">
      <c r="A389" t="s">
        <v>48</v>
      </c>
    </row>
    <row r="390" spans="1:45" ht="130.5" x14ac:dyDescent="0.35">
      <c r="A390" s="4" t="s">
        <v>393</v>
      </c>
      <c r="B390" s="4" t="s">
        <v>344</v>
      </c>
      <c r="C390" s="4" t="s">
        <v>345</v>
      </c>
      <c r="D390" s="4" t="s">
        <v>346</v>
      </c>
      <c r="E390" s="4" t="s">
        <v>579</v>
      </c>
      <c r="F390" s="4" t="s">
        <v>348</v>
      </c>
      <c r="G390" s="4" t="s">
        <v>349</v>
      </c>
      <c r="H390" s="4" t="s">
        <v>350</v>
      </c>
      <c r="I390" s="4" t="s">
        <v>351</v>
      </c>
      <c r="J390" s="4" t="s">
        <v>352</v>
      </c>
      <c r="K390" s="4" t="s">
        <v>353</v>
      </c>
      <c r="L390" s="4" t="s">
        <v>888</v>
      </c>
      <c r="M390" s="4" t="s">
        <v>581</v>
      </c>
      <c r="N390" s="4" t="s">
        <v>356</v>
      </c>
      <c r="O390" s="4" t="s">
        <v>357</v>
      </c>
      <c r="P390" s="4" t="s">
        <v>582</v>
      </c>
      <c r="Q390" s="4" t="s">
        <v>359</v>
      </c>
      <c r="R390" s="4" t="s">
        <v>361</v>
      </c>
      <c r="S390" s="4" t="s">
        <v>362</v>
      </c>
      <c r="T390" s="4" t="s">
        <v>360</v>
      </c>
      <c r="U390" s="4" t="s">
        <v>363</v>
      </c>
      <c r="V390" s="4" t="s">
        <v>364</v>
      </c>
      <c r="W390" s="4" t="s">
        <v>365</v>
      </c>
      <c r="X390" s="4" t="s">
        <v>366</v>
      </c>
      <c r="Y390" s="4" t="s">
        <v>367</v>
      </c>
      <c r="Z390" s="4" t="s">
        <v>368</v>
      </c>
      <c r="AA390" s="4" t="s">
        <v>369</v>
      </c>
      <c r="AB390" s="4" t="s">
        <v>370</v>
      </c>
      <c r="AC390" s="4" t="s">
        <v>371</v>
      </c>
      <c r="AD390" s="4" t="s">
        <v>372</v>
      </c>
      <c r="AE390" s="4" t="s">
        <v>373</v>
      </c>
      <c r="AF390" s="4" t="s">
        <v>374</v>
      </c>
      <c r="AG390" s="4" t="s">
        <v>375</v>
      </c>
      <c r="AH390" s="4" t="s">
        <v>376</v>
      </c>
      <c r="AI390" s="4" t="s">
        <v>583</v>
      </c>
      <c r="AJ390" s="4" t="s">
        <v>584</v>
      </c>
      <c r="AK390" s="4" t="s">
        <v>380</v>
      </c>
      <c r="AL390" s="4" t="s">
        <v>381</v>
      </c>
      <c r="AM390" s="4" t="s">
        <v>379</v>
      </c>
      <c r="AN390" s="4" t="s">
        <v>382</v>
      </c>
      <c r="AO390" s="4" t="s">
        <v>383</v>
      </c>
      <c r="AP390" s="4" t="s">
        <v>889</v>
      </c>
      <c r="AQ390" s="4" t="s">
        <v>890</v>
      </c>
      <c r="AR390" s="4" t="s">
        <v>891</v>
      </c>
      <c r="AS390" s="4" t="s">
        <v>391</v>
      </c>
    </row>
    <row r="391" spans="1:45" x14ac:dyDescent="0.35">
      <c r="A391" t="s">
        <v>428</v>
      </c>
      <c r="B391" s="9">
        <v>1.100276918535E-2</v>
      </c>
      <c r="C391" s="9">
        <v>1.5893607927619999E-2</v>
      </c>
      <c r="D391" s="9">
        <v>5.2426057133320002E-3</v>
      </c>
      <c r="E391" s="9">
        <v>2.1917622670260001E-2</v>
      </c>
      <c r="F391" s="9">
        <v>3.0713313415860002E-2</v>
      </c>
      <c r="G391" s="9">
        <v>0</v>
      </c>
      <c r="H391" s="9">
        <v>1.686793777353E-2</v>
      </c>
      <c r="I391" s="9">
        <v>0</v>
      </c>
      <c r="J391" s="9">
        <v>0</v>
      </c>
      <c r="K391" s="9">
        <v>6.4738026132559997E-3</v>
      </c>
      <c r="L391" s="9">
        <v>1.5123698525270001E-2</v>
      </c>
      <c r="M391" s="9">
        <v>6.4865515770280002E-3</v>
      </c>
      <c r="N391" s="9">
        <v>0</v>
      </c>
      <c r="O391" s="9">
        <v>2.5268789071909999E-2</v>
      </c>
      <c r="P391" s="9">
        <v>1.386960231128E-2</v>
      </c>
      <c r="Q391" s="9">
        <v>1.193976198821E-2</v>
      </c>
      <c r="R391" s="9">
        <v>1.245469359429E-2</v>
      </c>
      <c r="S391" s="9">
        <v>4.4669045007429999E-3</v>
      </c>
      <c r="T391" s="9">
        <v>1.3391161456879999E-2</v>
      </c>
      <c r="U391" s="9">
        <v>7.9621790783970005E-3</v>
      </c>
      <c r="V391" s="9">
        <v>7.1305618395610003E-3</v>
      </c>
      <c r="W391" s="9">
        <v>0</v>
      </c>
      <c r="X391" s="9">
        <v>0</v>
      </c>
      <c r="Y391" s="9">
        <v>5.383344133919E-3</v>
      </c>
      <c r="Z391" s="9">
        <v>0</v>
      </c>
      <c r="AA391" s="9">
        <v>1.9908965054659999E-2</v>
      </c>
      <c r="AB391" s="9">
        <v>1.744184049463E-2</v>
      </c>
      <c r="AC391" s="9">
        <v>1.0872945193219999E-2</v>
      </c>
      <c r="AD391" s="9">
        <v>8.7608423250370004E-3</v>
      </c>
      <c r="AI391" s="9">
        <v>3.2717683734269998E-3</v>
      </c>
      <c r="AJ391" s="9">
        <v>9.2462226173310007E-3</v>
      </c>
      <c r="AK391" s="9">
        <v>0</v>
      </c>
      <c r="AL391" s="9">
        <v>8.972477633344E-3</v>
      </c>
      <c r="AM391" s="9">
        <v>3.7772079729419997E-2</v>
      </c>
      <c r="AN391" s="9">
        <v>5.1080417475330001E-2</v>
      </c>
      <c r="AO391" s="9">
        <v>0</v>
      </c>
      <c r="AP391" s="9">
        <v>1.677252214733E-2</v>
      </c>
      <c r="AQ391" s="9">
        <v>4.1569696672729998E-3</v>
      </c>
      <c r="AR391" s="9">
        <v>1.100276918535E-2</v>
      </c>
      <c r="AS391" s="9">
        <v>1.1016519225670001E-2</v>
      </c>
    </row>
    <row r="392" spans="1:45" x14ac:dyDescent="0.35">
      <c r="A392" t="s">
        <v>429</v>
      </c>
      <c r="B392" s="9">
        <v>3.3827670364530001E-2</v>
      </c>
      <c r="C392" s="9">
        <v>4.0103515282349997E-2</v>
      </c>
      <c r="D392" s="9">
        <v>2.6490111679600001E-2</v>
      </c>
      <c r="E392" s="9">
        <v>1.6778511702870001E-2</v>
      </c>
      <c r="F392" s="9">
        <v>4.6615800926659998E-2</v>
      </c>
      <c r="G392" s="9">
        <v>2.4755679081509999E-2</v>
      </c>
      <c r="H392" s="9">
        <v>3.6761390416299999E-2</v>
      </c>
      <c r="I392" s="9">
        <v>4.390964826754E-2</v>
      </c>
      <c r="J392" s="9">
        <v>0</v>
      </c>
      <c r="K392" s="9">
        <v>4.6239291341260001E-2</v>
      </c>
      <c r="L392" s="9">
        <v>2.1615834409379999E-2</v>
      </c>
      <c r="M392" s="9">
        <v>3.9465686293859999E-2</v>
      </c>
      <c r="N392" s="9">
        <v>3.4307031922950003E-2</v>
      </c>
      <c r="O392" s="9">
        <v>3.501298664955E-2</v>
      </c>
      <c r="P392" s="9">
        <v>3.6240239902020001E-2</v>
      </c>
      <c r="Q392" s="9">
        <v>1.3531829800999999E-2</v>
      </c>
      <c r="R392" s="9">
        <v>3.3630085447220001E-2</v>
      </c>
      <c r="S392" s="9">
        <v>4.1263763700560001E-2</v>
      </c>
      <c r="T392" s="9">
        <v>3.0610431569780001E-2</v>
      </c>
      <c r="U392" s="9">
        <v>3.7923439961360002E-2</v>
      </c>
      <c r="V392" s="9">
        <v>0</v>
      </c>
      <c r="W392" s="9">
        <v>0.1223968380808</v>
      </c>
      <c r="X392" s="9">
        <v>2.43356078628E-2</v>
      </c>
      <c r="Y392" s="9">
        <v>3.3795004591579997E-2</v>
      </c>
      <c r="Z392" s="9">
        <v>5.4827005332130002E-2</v>
      </c>
      <c r="AA392" s="9">
        <v>1.444291384565E-2</v>
      </c>
      <c r="AB392" s="9">
        <v>5.8337683165570003E-2</v>
      </c>
      <c r="AC392" s="9">
        <v>4.8369731182909999E-2</v>
      </c>
      <c r="AD392" s="9">
        <v>3.5538467545320002E-2</v>
      </c>
      <c r="AI392" s="9">
        <v>7.0880956474450002E-2</v>
      </c>
      <c r="AJ392" s="9">
        <v>2.2607703594930001E-2</v>
      </c>
      <c r="AK392" s="9">
        <v>1.8030818717600001E-2</v>
      </c>
      <c r="AL392" s="9">
        <v>1.458897754523E-2</v>
      </c>
      <c r="AM392" s="9">
        <v>4.6621377517350002E-2</v>
      </c>
      <c r="AN392" s="9">
        <v>0</v>
      </c>
      <c r="AO392" s="9">
        <v>0</v>
      </c>
      <c r="AP392" s="9">
        <v>5.1561383193939998E-2</v>
      </c>
      <c r="AQ392" s="9">
        <v>0</v>
      </c>
      <c r="AR392" s="9">
        <v>3.3827670364530001E-2</v>
      </c>
      <c r="AS392" s="9">
        <v>3.3869944434250003E-2</v>
      </c>
    </row>
    <row r="393" spans="1:45" x14ac:dyDescent="0.35">
      <c r="A393" t="s">
        <v>430</v>
      </c>
      <c r="B393" s="9">
        <v>3.6989305395690002E-2</v>
      </c>
      <c r="C393" s="9">
        <v>3.9908598415000003E-2</v>
      </c>
      <c r="D393" s="9">
        <v>3.363414775062E-2</v>
      </c>
      <c r="E393" s="9">
        <v>3.5522094943559998E-2</v>
      </c>
      <c r="F393" s="9">
        <v>7.5531227153620003E-3</v>
      </c>
      <c r="G393" s="9">
        <v>4.2745644887170003E-2</v>
      </c>
      <c r="H393" s="9">
        <v>2.3417698532120002E-2</v>
      </c>
      <c r="I393" s="9">
        <v>5.2545296532560001E-2</v>
      </c>
      <c r="J393" s="9">
        <v>5.5319341374259999E-2</v>
      </c>
      <c r="K393" s="9">
        <v>4.8485029818E-2</v>
      </c>
      <c r="L393" s="9">
        <v>3.7382231076349998E-2</v>
      </c>
      <c r="M393" s="9">
        <v>2.2276497428540001E-2</v>
      </c>
      <c r="N393" s="9">
        <v>5.729491368287E-2</v>
      </c>
      <c r="O393" s="9">
        <v>3.3184809763230003E-2</v>
      </c>
      <c r="P393" s="9">
        <v>4.550391837836E-2</v>
      </c>
      <c r="Q393" s="9">
        <v>3.6789326401489998E-2</v>
      </c>
      <c r="R393" s="9">
        <v>3.6776255626600002E-2</v>
      </c>
      <c r="S393" s="9">
        <v>2.2772232126570001E-2</v>
      </c>
      <c r="T393" s="9">
        <v>4.3343420029719998E-2</v>
      </c>
      <c r="U393" s="9">
        <v>2.89000738549E-2</v>
      </c>
      <c r="V393" s="9">
        <v>1.061638231874E-2</v>
      </c>
      <c r="W393" s="9">
        <v>1.759172756003E-2</v>
      </c>
      <c r="X393" s="9">
        <v>6.3339518378870002E-2</v>
      </c>
      <c r="Y393" s="9">
        <v>5.4587506113409998E-2</v>
      </c>
      <c r="Z393" s="9">
        <v>1.389093417536E-2</v>
      </c>
      <c r="AA393" s="9">
        <v>2.3615828141860001E-2</v>
      </c>
      <c r="AB393" s="9">
        <v>0</v>
      </c>
      <c r="AC393" s="9">
        <v>5.5981374094499999E-2</v>
      </c>
      <c r="AD393" s="9">
        <v>5.0678749119760003E-2</v>
      </c>
      <c r="AI393" s="9">
        <v>1.9104411779359998E-2</v>
      </c>
      <c r="AJ393" s="9">
        <v>4.3930807854950002E-2</v>
      </c>
      <c r="AK393" s="9">
        <v>3.480980121531E-2</v>
      </c>
      <c r="AL393" s="9">
        <v>1.0232767503680001E-2</v>
      </c>
      <c r="AM393" s="9">
        <v>3.2884900894159998E-2</v>
      </c>
      <c r="AN393" s="9">
        <v>0.11420577804489999</v>
      </c>
      <c r="AO393" s="9">
        <v>0</v>
      </c>
      <c r="AP393" s="9">
        <v>5.6096980192600003E-2</v>
      </c>
      <c r="AQ393" s="9">
        <v>4.1569696672729998E-3</v>
      </c>
      <c r="AR393" s="9">
        <v>3.6989305395690002E-2</v>
      </c>
      <c r="AS393" s="9">
        <v>3.7035530526129998E-2</v>
      </c>
    </row>
    <row r="394" spans="1:45" x14ac:dyDescent="0.35">
      <c r="A394" t="s">
        <v>431</v>
      </c>
      <c r="B394" s="9">
        <v>4.2844015650160001E-2</v>
      </c>
      <c r="C394" s="9">
        <v>4.7265836533290001E-2</v>
      </c>
      <c r="D394" s="9">
        <v>3.772601593154E-2</v>
      </c>
      <c r="E394" s="9">
        <v>1.0067194671110001E-2</v>
      </c>
      <c r="F394" s="9">
        <v>3.5820986318310002E-2</v>
      </c>
      <c r="G394" s="9">
        <v>3.882616108241E-2</v>
      </c>
      <c r="H394" s="9">
        <v>3.7175700898149998E-2</v>
      </c>
      <c r="I394" s="9">
        <v>6.3267251433589994E-2</v>
      </c>
      <c r="J394" s="9">
        <v>5.0413140457080001E-2</v>
      </c>
      <c r="K394" s="9">
        <v>5.1756496826400003E-2</v>
      </c>
      <c r="L394" s="9">
        <v>2.2841212040269999E-2</v>
      </c>
      <c r="M394" s="9">
        <v>2.8927457912750001E-2</v>
      </c>
      <c r="N394" s="9">
        <v>6.4833245793069996E-2</v>
      </c>
      <c r="O394" s="9">
        <v>5.0609640600690002E-2</v>
      </c>
      <c r="P394" s="9">
        <v>6.4054781743369996E-2</v>
      </c>
      <c r="Q394" s="9">
        <v>2.1333179300549999E-2</v>
      </c>
      <c r="R394" s="9">
        <v>2.3814698872589999E-2</v>
      </c>
      <c r="S394" s="9">
        <v>3.3611874639669997E-2</v>
      </c>
      <c r="T394" s="9">
        <v>5.3463356261379998E-2</v>
      </c>
      <c r="U394" s="9">
        <v>2.932485366422E-2</v>
      </c>
      <c r="V394" s="9">
        <v>9.5367344679419999E-2</v>
      </c>
      <c r="W394" s="9">
        <v>5.0900781422639998E-2</v>
      </c>
      <c r="X394" s="9">
        <v>2.4265035803790001E-2</v>
      </c>
      <c r="Y394" s="9">
        <v>4.8626648999489999E-2</v>
      </c>
      <c r="Z394" s="9">
        <v>4.3317720413640001E-2</v>
      </c>
      <c r="AA394" s="9">
        <v>4.786885869621E-2</v>
      </c>
      <c r="AB394" s="9">
        <v>2.04608725808E-2</v>
      </c>
      <c r="AC394" s="9">
        <v>0</v>
      </c>
      <c r="AD394" s="9">
        <v>2.4035648178799999E-2</v>
      </c>
      <c r="AI394" s="9">
        <v>1.450399175679E-2</v>
      </c>
      <c r="AJ394" s="9">
        <v>4.7316460768140001E-2</v>
      </c>
      <c r="AK394" s="9">
        <v>3.7266624147289998E-2</v>
      </c>
      <c r="AL394" s="9">
        <v>7.9502537653670005E-2</v>
      </c>
      <c r="AM394" s="9">
        <v>1.542648335664E-2</v>
      </c>
      <c r="AN394" s="9">
        <v>0</v>
      </c>
      <c r="AO394" s="9">
        <v>0.1105025881189</v>
      </c>
      <c r="AP394" s="9">
        <v>5.6430865384670001E-2</v>
      </c>
      <c r="AQ394" s="9">
        <v>3.042830601266E-2</v>
      </c>
      <c r="AR394" s="9">
        <v>4.2844015650160001E-2</v>
      </c>
      <c r="AS394" s="9">
        <v>4.2897557347980002E-2</v>
      </c>
    </row>
    <row r="395" spans="1:45" x14ac:dyDescent="0.35">
      <c r="A395" t="s">
        <v>432</v>
      </c>
      <c r="B395" s="9">
        <v>6.5584416344640004E-2</v>
      </c>
      <c r="C395" s="9">
        <v>6.6431440007029996E-2</v>
      </c>
      <c r="D395" s="9">
        <v>6.3742893711380005E-2</v>
      </c>
      <c r="E395" s="9">
        <v>0.12415004501510001</v>
      </c>
      <c r="F395" s="9">
        <v>8.7377474056239995E-2</v>
      </c>
      <c r="G395" s="9">
        <v>9.0559025414430006E-2</v>
      </c>
      <c r="H395" s="9">
        <v>8.8811698136299994E-2</v>
      </c>
      <c r="I395" s="9">
        <v>4.3949136898669999E-2</v>
      </c>
      <c r="J395" s="9">
        <v>0</v>
      </c>
      <c r="K395" s="9">
        <v>3.1680295168320001E-2</v>
      </c>
      <c r="L395" s="9">
        <v>7.5801042502329996E-2</v>
      </c>
      <c r="M395" s="9">
        <v>4.6052493826420002E-2</v>
      </c>
      <c r="N395" s="9">
        <v>6.8325419287490002E-2</v>
      </c>
      <c r="O395" s="9">
        <v>7.9356034285120003E-2</v>
      </c>
      <c r="P395" s="9">
        <v>9.6569576686519998E-2</v>
      </c>
      <c r="Q395" s="9">
        <v>5.4399112647270001E-2</v>
      </c>
      <c r="R395" s="9">
        <v>4.4125813468500003E-2</v>
      </c>
      <c r="S395" s="9">
        <v>3.5808238646260003E-2</v>
      </c>
      <c r="T395" s="9">
        <v>8.6114787964339995E-2</v>
      </c>
      <c r="U395" s="9">
        <v>3.94478199476E-2</v>
      </c>
      <c r="V395" s="9">
        <v>3.6005646700760001E-2</v>
      </c>
      <c r="W395" s="9">
        <v>7.4601000395160003E-2</v>
      </c>
      <c r="X395" s="9">
        <v>0.13285082416040001</v>
      </c>
      <c r="Y395" s="9">
        <v>0.11339549498650001</v>
      </c>
      <c r="Z395" s="9">
        <v>8.3302722591320003E-2</v>
      </c>
      <c r="AA395" s="9">
        <v>1.8430435980959999E-2</v>
      </c>
      <c r="AB395" s="9">
        <v>0.12987536440790001</v>
      </c>
      <c r="AC395" s="9">
        <v>2.1924082559320001E-2</v>
      </c>
      <c r="AD395" s="9">
        <v>5.444075247078E-2</v>
      </c>
      <c r="AI395" s="9">
        <v>6.0430066525690003E-2</v>
      </c>
      <c r="AJ395" s="9">
        <v>9.8267022461279996E-2</v>
      </c>
      <c r="AK395" s="9">
        <v>5.9239649588190002E-2</v>
      </c>
      <c r="AL395" s="9">
        <v>9.9941980531379995E-2</v>
      </c>
      <c r="AM395" s="9">
        <v>7.3886936509410001E-2</v>
      </c>
      <c r="AN395" s="9">
        <v>0</v>
      </c>
      <c r="AO395" s="9">
        <v>0</v>
      </c>
      <c r="AP395" s="9">
        <v>8.8206209615140002E-2</v>
      </c>
      <c r="AQ395" s="9">
        <v>3.6632541904300001E-2</v>
      </c>
      <c r="AR395" s="9">
        <v>6.5584416344640004E-2</v>
      </c>
      <c r="AS395" s="9">
        <v>6.520035597387E-2</v>
      </c>
    </row>
    <row r="396" spans="1:45" x14ac:dyDescent="0.35">
      <c r="A396" t="s">
        <v>433</v>
      </c>
      <c r="B396" s="9">
        <v>6.3457606372249994E-2</v>
      </c>
      <c r="C396" s="9">
        <v>7.0345138235969995E-2</v>
      </c>
      <c r="D396" s="9">
        <v>5.5476745873619997E-2</v>
      </c>
      <c r="E396" s="9">
        <v>8.3678181565729995E-2</v>
      </c>
      <c r="F396" s="9">
        <v>5.7447753619349999E-2</v>
      </c>
      <c r="G396" s="9">
        <v>7.3847913522930006E-2</v>
      </c>
      <c r="H396" s="9">
        <v>6.4840846360110005E-2</v>
      </c>
      <c r="I396" s="9">
        <v>6.7038353869079997E-2</v>
      </c>
      <c r="J396" s="9">
        <v>4.438461725587E-2</v>
      </c>
      <c r="K396" s="9">
        <v>5.6982100222210001E-2</v>
      </c>
      <c r="L396" s="9">
        <v>9.6062354354360002E-2</v>
      </c>
      <c r="M396" s="9">
        <v>5.7154229478590002E-2</v>
      </c>
      <c r="N396" s="9">
        <v>6.3343971441649993E-2</v>
      </c>
      <c r="O396" s="9">
        <v>4.8375179465369997E-2</v>
      </c>
      <c r="P396" s="9">
        <v>0.10350235707160001</v>
      </c>
      <c r="Q396" s="9">
        <v>2.9222457646850001E-2</v>
      </c>
      <c r="R396" s="9">
        <v>2.2488186729450001E-2</v>
      </c>
      <c r="S396" s="9">
        <v>4.6373396333890003E-2</v>
      </c>
      <c r="T396" s="9">
        <v>8.5087082957740007E-2</v>
      </c>
      <c r="U396" s="9">
        <v>3.5921772619910003E-2</v>
      </c>
      <c r="V396" s="9">
        <v>0.1137068447206</v>
      </c>
      <c r="W396" s="9">
        <v>9.5984659343009995E-2</v>
      </c>
      <c r="X396" s="9">
        <v>5.8556317612340002E-2</v>
      </c>
      <c r="Y396" s="9">
        <v>6.9772505484289996E-2</v>
      </c>
      <c r="Z396" s="9">
        <v>0.1170045814742</v>
      </c>
      <c r="AA396" s="9">
        <v>5.750498614242E-2</v>
      </c>
      <c r="AB396" s="9">
        <v>0.12070914426899999</v>
      </c>
      <c r="AC396" s="9">
        <v>4.3476382062059997E-2</v>
      </c>
      <c r="AD396" s="9">
        <v>0.1154058378459</v>
      </c>
      <c r="AI396" s="9">
        <v>9.6681959748960003E-2</v>
      </c>
      <c r="AJ396" s="9">
        <v>6.9515773968100006E-2</v>
      </c>
      <c r="AK396" s="9">
        <v>6.8488782340060006E-2</v>
      </c>
      <c r="AL396" s="9">
        <v>0.15531326426789999</v>
      </c>
      <c r="AM396" s="9">
        <v>0.1004806258221</v>
      </c>
      <c r="AN396" s="9">
        <v>0</v>
      </c>
      <c r="AO396" s="9">
        <v>0</v>
      </c>
      <c r="AP396" s="9">
        <v>6.9255573411919999E-2</v>
      </c>
      <c r="AQ396" s="9">
        <v>7.7424391863139999E-2</v>
      </c>
      <c r="AR396" s="9">
        <v>6.3457606372249994E-2</v>
      </c>
      <c r="AS396" s="9">
        <v>6.3536908648970006E-2</v>
      </c>
    </row>
    <row r="397" spans="1:45" x14ac:dyDescent="0.35">
      <c r="A397" t="s">
        <v>434</v>
      </c>
      <c r="B397" s="9">
        <v>5.216488433732E-2</v>
      </c>
      <c r="C397" s="9">
        <v>4.9423979051229999E-2</v>
      </c>
      <c r="D397" s="9">
        <v>5.5552168984300002E-2</v>
      </c>
      <c r="E397" s="9">
        <v>7.4986909304270002E-2</v>
      </c>
      <c r="F397" s="9">
        <v>4.3778830878309999E-2</v>
      </c>
      <c r="G397" s="9">
        <v>6.9261202055790005E-2</v>
      </c>
      <c r="H397" s="9">
        <v>5.5266129445960002E-2</v>
      </c>
      <c r="I397" s="9">
        <v>5.937026189235E-2</v>
      </c>
      <c r="J397" s="9">
        <v>0</v>
      </c>
      <c r="K397" s="9">
        <v>5.6504173421829999E-2</v>
      </c>
      <c r="L397" s="9">
        <v>2.1655697598170001E-2</v>
      </c>
      <c r="M397" s="9">
        <v>7.1885060468439996E-2</v>
      </c>
      <c r="N397" s="9">
        <v>5.5647403176199997E-2</v>
      </c>
      <c r="O397" s="9">
        <v>4.5827980348299997E-2</v>
      </c>
      <c r="P397" s="9">
        <v>7.3216752347779995E-2</v>
      </c>
      <c r="Q397" s="9">
        <v>3.2926157572920001E-2</v>
      </c>
      <c r="R397" s="9">
        <v>3.481978695343E-2</v>
      </c>
      <c r="S397" s="9">
        <v>4.0617842819130001E-2</v>
      </c>
      <c r="T397" s="9">
        <v>6.3228015788700007E-2</v>
      </c>
      <c r="U397" s="9">
        <v>3.8080745628669997E-2</v>
      </c>
      <c r="V397" s="9">
        <v>4.5212775240530002E-2</v>
      </c>
      <c r="W397" s="9">
        <v>2.887440204135E-2</v>
      </c>
      <c r="X397" s="9">
        <v>8.4199413074260002E-2</v>
      </c>
      <c r="Y397" s="9">
        <v>5.3684619223839998E-2</v>
      </c>
      <c r="Z397" s="9">
        <v>2.8193339864089999E-2</v>
      </c>
      <c r="AA397" s="9">
        <v>1.9716393752589999E-2</v>
      </c>
      <c r="AB397" s="9">
        <v>8.2561103451749995E-2</v>
      </c>
      <c r="AC397" s="9">
        <v>7.1923785022289993E-2</v>
      </c>
      <c r="AD397" s="9">
        <v>0.1128949178217</v>
      </c>
      <c r="AI397" s="9">
        <v>2.6305473105219999E-2</v>
      </c>
      <c r="AJ397" s="9">
        <v>5.9944210868480001E-2</v>
      </c>
      <c r="AK397" s="9">
        <v>6.5462869202479998E-2</v>
      </c>
      <c r="AL397" s="9">
        <v>3.5515646824189999E-2</v>
      </c>
      <c r="AM397" s="9">
        <v>5.3664507110499998E-2</v>
      </c>
      <c r="AN397" s="9">
        <v>2.3705193944900001E-2</v>
      </c>
      <c r="AO397" s="9">
        <v>0</v>
      </c>
      <c r="AP397" s="9">
        <v>4.9688010533649997E-2</v>
      </c>
      <c r="AQ397" s="9">
        <v>6.4026096431140003E-2</v>
      </c>
      <c r="AR397" s="9">
        <v>5.216488433732E-2</v>
      </c>
      <c r="AS397" s="9">
        <v>5.2230074222810001E-2</v>
      </c>
    </row>
    <row r="398" spans="1:45" x14ac:dyDescent="0.35">
      <c r="A398" t="s">
        <v>435</v>
      </c>
      <c r="B398" s="9">
        <v>8.0126358423230001E-2</v>
      </c>
      <c r="C398" s="9">
        <v>8.5990991566089997E-2</v>
      </c>
      <c r="D398" s="9">
        <v>7.3401984644670001E-2</v>
      </c>
      <c r="E398" s="9">
        <v>6.6427748345130003E-2</v>
      </c>
      <c r="F398" s="9">
        <v>7.0529206050480006E-2</v>
      </c>
      <c r="G398" s="9">
        <v>7.7434767273670005E-2</v>
      </c>
      <c r="H398" s="9">
        <v>7.3642191219540007E-2</v>
      </c>
      <c r="I398" s="9">
        <v>6.5703604470250004E-2</v>
      </c>
      <c r="J398" s="9">
        <v>5.6536521277719999E-2</v>
      </c>
      <c r="K398" s="9">
        <v>0.13377917069699999</v>
      </c>
      <c r="L398" s="9">
        <v>0.1165630814464</v>
      </c>
      <c r="M398" s="9">
        <v>8.3657658318819994E-2</v>
      </c>
      <c r="N398" s="9">
        <v>7.8695369049900002E-2</v>
      </c>
      <c r="O398" s="9">
        <v>5.1739002363179999E-2</v>
      </c>
      <c r="P398" s="9">
        <v>8.9480563175530006E-2</v>
      </c>
      <c r="Q398" s="9">
        <v>7.1062747926329994E-2</v>
      </c>
      <c r="R398" s="9">
        <v>6.5335110255250003E-2</v>
      </c>
      <c r="S398" s="9">
        <v>8.0796167688219997E-2</v>
      </c>
      <c r="T398" s="9">
        <v>8.4914467650110001E-2</v>
      </c>
      <c r="U398" s="9">
        <v>7.4030761096200007E-2</v>
      </c>
      <c r="V398" s="9">
        <v>0.13469793860349999</v>
      </c>
      <c r="W398" s="9">
        <v>6.4797861659639994E-2</v>
      </c>
      <c r="X398" s="9">
        <v>5.5636713689019998E-2</v>
      </c>
      <c r="Y398" s="9">
        <v>9.0954481137270005E-2</v>
      </c>
      <c r="Z398" s="9">
        <v>0.13142746231499999</v>
      </c>
      <c r="AA398" s="9">
        <v>7.9560674465849995E-2</v>
      </c>
      <c r="AB398" s="9">
        <v>7.1815944879570007E-2</v>
      </c>
      <c r="AC398" s="9">
        <v>0.12719339947220001</v>
      </c>
      <c r="AD398" s="9">
        <v>9.4532002294720002E-2</v>
      </c>
      <c r="AI398" s="9">
        <v>8.9055469864980003E-2</v>
      </c>
      <c r="AJ398" s="9">
        <v>9.272189671337E-2</v>
      </c>
      <c r="AK398" s="9">
        <v>5.6246631032750002E-2</v>
      </c>
      <c r="AL398" s="9">
        <v>5.0978669544060003E-2</v>
      </c>
      <c r="AM398" s="9">
        <v>7.3079676536169993E-2</v>
      </c>
      <c r="AN398" s="9">
        <v>5.1080417475330001E-2</v>
      </c>
      <c r="AO398" s="9">
        <v>0</v>
      </c>
      <c r="AP398" s="9">
        <v>7.2321739995589995E-2</v>
      </c>
      <c r="AQ398" s="9">
        <v>0.13012262193339999</v>
      </c>
      <c r="AR398" s="9">
        <v>8.0126358423230001E-2</v>
      </c>
      <c r="AS398" s="9">
        <v>8.0226491457090002E-2</v>
      </c>
    </row>
    <row r="399" spans="1:45" x14ac:dyDescent="0.35">
      <c r="A399" t="s">
        <v>436</v>
      </c>
      <c r="B399" s="9">
        <v>0.1070300917466</v>
      </c>
      <c r="C399" s="9">
        <v>0.11961320079730001</v>
      </c>
      <c r="D399" s="9">
        <v>9.2425238317000002E-2</v>
      </c>
      <c r="E399" s="9">
        <v>9.4390120299629995E-2</v>
      </c>
      <c r="F399" s="9">
        <v>0.16640861353899999</v>
      </c>
      <c r="G399" s="9">
        <v>6.980420160867E-2</v>
      </c>
      <c r="H399" s="9">
        <v>0.12285992982089999</v>
      </c>
      <c r="I399" s="9">
        <v>0.1142725124158</v>
      </c>
      <c r="J399" s="9">
        <v>0.1039096218324</v>
      </c>
      <c r="K399" s="9">
        <v>6.5635538006530006E-2</v>
      </c>
      <c r="L399" s="9">
        <v>0.11174739386800001</v>
      </c>
      <c r="M399" s="9">
        <v>9.2398835699899998E-2</v>
      </c>
      <c r="N399" s="9">
        <v>0.1107353916008</v>
      </c>
      <c r="O399" s="9">
        <v>0.11765968724</v>
      </c>
      <c r="P399" s="9">
        <v>0.119185083663</v>
      </c>
      <c r="Q399" s="9">
        <v>0.13274635596840001</v>
      </c>
      <c r="R399" s="9">
        <v>0.10733789568429999</v>
      </c>
      <c r="S399" s="9">
        <v>7.1667020476900004E-2</v>
      </c>
      <c r="T399" s="9">
        <v>0.1225471580435</v>
      </c>
      <c r="U399" s="9">
        <v>8.7275783028710002E-2</v>
      </c>
      <c r="V399" s="9">
        <v>0.12408844102320001</v>
      </c>
      <c r="W399" s="9">
        <v>0.1097602585882</v>
      </c>
      <c r="X399" s="9">
        <v>4.2900279662140002E-2</v>
      </c>
      <c r="Y399" s="9">
        <v>9.8490670652589998E-2</v>
      </c>
      <c r="Z399" s="9">
        <v>9.4745410743489994E-2</v>
      </c>
      <c r="AA399" s="9">
        <v>0.10384916636039999</v>
      </c>
      <c r="AB399" s="9">
        <v>0.15092606766</v>
      </c>
      <c r="AC399" s="9">
        <v>0.1044335639315</v>
      </c>
      <c r="AD399" s="9">
        <v>0.13747557239329999</v>
      </c>
      <c r="AI399" s="9">
        <v>0.16445252151039999</v>
      </c>
      <c r="AJ399" s="9">
        <v>0.1098671333027</v>
      </c>
      <c r="AK399" s="9">
        <v>7.5855734342459999E-2</v>
      </c>
      <c r="AL399" s="9">
        <v>0.134833776548</v>
      </c>
      <c r="AM399" s="9">
        <v>0.1177999062808</v>
      </c>
      <c r="AN399" s="9">
        <v>0.22218858799819999</v>
      </c>
      <c r="AO399" s="9">
        <v>0</v>
      </c>
      <c r="AP399" s="9">
        <v>8.4163631323079996E-2</v>
      </c>
      <c r="AQ399" s="9">
        <v>0.124171983593</v>
      </c>
      <c r="AR399" s="9">
        <v>0.1070300917466</v>
      </c>
      <c r="AS399" s="9">
        <v>0.1071638460817</v>
      </c>
    </row>
    <row r="400" spans="1:45" x14ac:dyDescent="0.35">
      <c r="A400" t="s">
        <v>437</v>
      </c>
      <c r="B400" s="9">
        <v>8.9671537583680003E-2</v>
      </c>
      <c r="C400" s="9">
        <v>9.3508293679730001E-2</v>
      </c>
      <c r="D400" s="9">
        <v>8.5373988074519999E-2</v>
      </c>
      <c r="E400" s="9">
        <v>7.8051861112449994E-2</v>
      </c>
      <c r="F400" s="9">
        <v>0.1160774988818</v>
      </c>
      <c r="G400" s="9">
        <v>7.5512148506339999E-2</v>
      </c>
      <c r="H400" s="9">
        <v>9.7790884656670005E-2</v>
      </c>
      <c r="I400" s="9">
        <v>7.4834996671870005E-2</v>
      </c>
      <c r="J400" s="9">
        <v>0.1068819818615</v>
      </c>
      <c r="K400" s="9">
        <v>7.7553926688410005E-2</v>
      </c>
      <c r="L400" s="9">
        <v>0.14297974237229999</v>
      </c>
      <c r="M400" s="9">
        <v>8.2553639914410004E-2</v>
      </c>
      <c r="N400" s="9">
        <v>6.6613937033839998E-2</v>
      </c>
      <c r="O400" s="9">
        <v>8.5328409640099995E-2</v>
      </c>
      <c r="P400" s="9">
        <v>6.9159278369810007E-2</v>
      </c>
      <c r="Q400" s="9">
        <v>0.10190451161609999</v>
      </c>
      <c r="R400" s="9">
        <v>5.5575431634359997E-2</v>
      </c>
      <c r="S400" s="9">
        <v>0.14425377902110001</v>
      </c>
      <c r="T400" s="9">
        <v>7.7277389067610003E-2</v>
      </c>
      <c r="U400" s="9">
        <v>0.1054501539404</v>
      </c>
      <c r="V400" s="9">
        <v>8.2500839244720001E-2</v>
      </c>
      <c r="W400" s="9">
        <v>0.17666362018170001</v>
      </c>
      <c r="X400" s="9">
        <v>0.1091631415667</v>
      </c>
      <c r="Y400" s="9">
        <v>0.1063607800415</v>
      </c>
      <c r="Z400" s="9">
        <v>6.9251872216260002E-2</v>
      </c>
      <c r="AA400" s="9">
        <v>8.6477611772780003E-2</v>
      </c>
      <c r="AB400" s="9">
        <v>0.1139605248997</v>
      </c>
      <c r="AC400" s="9">
        <v>0.15152787216130001</v>
      </c>
      <c r="AD400" s="9">
        <v>6.5721000903919996E-2</v>
      </c>
      <c r="AI400" s="9">
        <v>8.9302361529960003E-2</v>
      </c>
      <c r="AJ400" s="9">
        <v>9.6745456274899999E-2</v>
      </c>
      <c r="AK400" s="9">
        <v>6.9761798733739999E-2</v>
      </c>
      <c r="AL400" s="9">
        <v>6.5892446078690006E-2</v>
      </c>
      <c r="AM400" s="9">
        <v>9.0676053927390005E-2</v>
      </c>
      <c r="AN400" s="9">
        <v>0.153917559298</v>
      </c>
      <c r="AO400" s="9">
        <v>6.4428668006979994E-2</v>
      </c>
      <c r="AP400" s="9">
        <v>7.8545517021950007E-2</v>
      </c>
      <c r="AQ400" s="9">
        <v>8.3160023731560007E-2</v>
      </c>
      <c r="AR400" s="9">
        <v>8.9671537583680003E-2</v>
      </c>
      <c r="AS400" s="9">
        <v>8.9783599123549995E-2</v>
      </c>
    </row>
    <row r="401" spans="1:45" x14ac:dyDescent="0.35">
      <c r="A401" t="s">
        <v>438</v>
      </c>
      <c r="B401" s="9">
        <v>8.9210218848340003E-2</v>
      </c>
      <c r="C401" s="9">
        <v>0.10191738598150001</v>
      </c>
      <c r="D401" s="9">
        <v>7.4409861284340004E-2</v>
      </c>
      <c r="E401" s="9">
        <v>8.6838660540369997E-2</v>
      </c>
      <c r="F401" s="9">
        <v>7.9688210145300004E-2</v>
      </c>
      <c r="G401" s="9">
        <v>0.1065209093984</v>
      </c>
      <c r="H401" s="9">
        <v>9.1784228429840006E-2</v>
      </c>
      <c r="I401" s="9">
        <v>6.6467662120230003E-2</v>
      </c>
      <c r="J401" s="9">
        <v>9.3271320598489998E-2</v>
      </c>
      <c r="K401" s="9">
        <v>0.1029466684999</v>
      </c>
      <c r="L401" s="9">
        <v>8.2320720307040005E-2</v>
      </c>
      <c r="M401" s="9">
        <v>7.9712248297569996E-2</v>
      </c>
      <c r="N401" s="9">
        <v>0.1140615079902</v>
      </c>
      <c r="O401" s="9">
        <v>7.9341659754499999E-2</v>
      </c>
      <c r="P401" s="9">
        <v>8.7749677129879994E-2</v>
      </c>
      <c r="Q401" s="9">
        <v>0.1072838388377</v>
      </c>
      <c r="R401" s="9">
        <v>7.6814492485670002E-2</v>
      </c>
      <c r="S401" s="9">
        <v>9.1198338626120007E-2</v>
      </c>
      <c r="T401" s="9">
        <v>9.2592534285310002E-2</v>
      </c>
      <c r="U401" s="9">
        <v>8.4904295161180005E-2</v>
      </c>
      <c r="V401" s="9">
        <v>7.1111442337779995E-2</v>
      </c>
      <c r="W401" s="9">
        <v>7.6464761646230006E-2</v>
      </c>
      <c r="X401" s="9">
        <v>2.1395135418489999E-2</v>
      </c>
      <c r="Y401" s="9">
        <v>0.14202222550490001</v>
      </c>
      <c r="Z401" s="9">
        <v>0.102708595098</v>
      </c>
      <c r="AA401" s="9">
        <v>8.3413878850989998E-2</v>
      </c>
      <c r="AB401" s="9">
        <v>0.2016131493568</v>
      </c>
      <c r="AC401" s="9">
        <v>0.1184962357791</v>
      </c>
      <c r="AD401" s="9">
        <v>7.0300105620390005E-2</v>
      </c>
      <c r="AI401" s="9">
        <v>7.5401148033820004E-2</v>
      </c>
      <c r="AJ401" s="9">
        <v>0.1017095084705</v>
      </c>
      <c r="AK401" s="9">
        <v>7.0313777972559999E-2</v>
      </c>
      <c r="AL401" s="9">
        <v>5.9735088419809998E-2</v>
      </c>
      <c r="AM401" s="9">
        <v>0.1272140242864</v>
      </c>
      <c r="AN401" s="9">
        <v>0</v>
      </c>
      <c r="AO401" s="9">
        <v>0.43205684385490001</v>
      </c>
      <c r="AP401" s="9">
        <v>7.9938289730559997E-2</v>
      </c>
      <c r="AQ401" s="9">
        <v>0.10625431907290001</v>
      </c>
      <c r="AR401" s="9">
        <v>8.9210218848340003E-2</v>
      </c>
      <c r="AS401" s="9">
        <v>8.9321703883239997E-2</v>
      </c>
    </row>
    <row r="402" spans="1:45" x14ac:dyDescent="0.35">
      <c r="A402" t="s">
        <v>439</v>
      </c>
      <c r="B402" s="9">
        <v>0.19477793688860001</v>
      </c>
      <c r="C402" s="9">
        <v>0.171837850491</v>
      </c>
      <c r="D402" s="9">
        <v>0.22212230646600001</v>
      </c>
      <c r="E402" s="9">
        <v>0.20581557811760001</v>
      </c>
      <c r="F402" s="9">
        <v>0.18744536632850001</v>
      </c>
      <c r="G402" s="9">
        <v>0.1883286223533</v>
      </c>
      <c r="H402" s="9">
        <v>0.18784353279409999</v>
      </c>
      <c r="I402" s="9">
        <v>0.24934459605500001</v>
      </c>
      <c r="J402" s="9">
        <v>0.21785868893999999</v>
      </c>
      <c r="K402" s="9">
        <v>0.14072005758780001</v>
      </c>
      <c r="L402" s="9">
        <v>0.2153955405154</v>
      </c>
      <c r="M402" s="9">
        <v>0.2175401706575</v>
      </c>
      <c r="N402" s="9">
        <v>0.1893400882064</v>
      </c>
      <c r="O402" s="9">
        <v>0.158261082187</v>
      </c>
      <c r="P402" s="9">
        <v>0.1687223947183</v>
      </c>
      <c r="Q402" s="9">
        <v>0.1993169913691</v>
      </c>
      <c r="R402" s="9">
        <v>0.29175980587639999</v>
      </c>
      <c r="S402" s="9">
        <v>0.16113299967</v>
      </c>
      <c r="T402" s="9">
        <v>0.17630732534009999</v>
      </c>
      <c r="U402" s="9">
        <v>0.2182923149131</v>
      </c>
      <c r="V402" s="9">
        <v>0.1883699906156</v>
      </c>
      <c r="W402" s="9">
        <v>0.13813311828140001</v>
      </c>
      <c r="X402" s="9">
        <v>0.20058002807290001</v>
      </c>
      <c r="Y402" s="9">
        <v>0.16502429009130001</v>
      </c>
      <c r="Z402" s="9">
        <v>0.1607097797126</v>
      </c>
      <c r="AA402" s="9">
        <v>0.19712645162379999</v>
      </c>
      <c r="AB402" s="9">
        <v>0.16256259582599999</v>
      </c>
      <c r="AC402" s="9">
        <v>0.1962897419686</v>
      </c>
      <c r="AD402" s="9">
        <v>0.23865365855189999</v>
      </c>
      <c r="AI402" s="9">
        <v>0.15130962410820001</v>
      </c>
      <c r="AJ402" s="9">
        <v>0.1752916982893</v>
      </c>
      <c r="AK402" s="9">
        <v>0.2278478298728</v>
      </c>
      <c r="AL402" s="9">
        <v>0.21287609901640001</v>
      </c>
      <c r="AM402" s="9">
        <v>0.1029911666335</v>
      </c>
      <c r="AN402" s="9">
        <v>0.25156872059410001</v>
      </c>
      <c r="AO402" s="9">
        <v>0.20823153659089999</v>
      </c>
      <c r="AP402" s="9">
        <v>0.17968863642970001</v>
      </c>
      <c r="AQ402" s="9">
        <v>0.2152862438756</v>
      </c>
      <c r="AR402" s="9">
        <v>0.19477793688860001</v>
      </c>
      <c r="AS402" s="9">
        <v>0.19486307827570001</v>
      </c>
    </row>
    <row r="403" spans="1:45" x14ac:dyDescent="0.35">
      <c r="A403" t="s">
        <v>504</v>
      </c>
      <c r="B403" s="9">
        <v>0.2484225797513</v>
      </c>
      <c r="C403" s="9">
        <v>0.19824070560490001</v>
      </c>
      <c r="D403" s="9">
        <v>0.30714435339660001</v>
      </c>
      <c r="E403" s="9">
        <v>0.19414770555559999</v>
      </c>
      <c r="F403" s="9">
        <v>0.1939333276678</v>
      </c>
      <c r="G403" s="9">
        <v>0.26275412852300001</v>
      </c>
      <c r="H403" s="9">
        <v>0.22495732781210001</v>
      </c>
      <c r="I403" s="9">
        <v>0.21801511262270001</v>
      </c>
      <c r="J403" s="9">
        <v>0.3266865743024</v>
      </c>
      <c r="K403" s="9">
        <v>0.32310455920879999</v>
      </c>
      <c r="L403" s="9">
        <v>0.21608871057349999</v>
      </c>
      <c r="M403" s="9">
        <v>0.26416783856960002</v>
      </c>
      <c r="N403" s="9">
        <v>0.23448793890309999</v>
      </c>
      <c r="O403" s="9">
        <v>0.2666558911161</v>
      </c>
      <c r="P403" s="9">
        <v>0.16913415163170001</v>
      </c>
      <c r="Q403" s="9">
        <v>0.32112202179709998</v>
      </c>
      <c r="R403" s="9">
        <v>0.28104310088689999</v>
      </c>
      <c r="S403" s="9">
        <v>0.31722472554059999</v>
      </c>
      <c r="T403" s="9">
        <v>0.20681457813670001</v>
      </c>
      <c r="U403" s="9">
        <v>0.30139247066390001</v>
      </c>
      <c r="V403" s="9">
        <v>0.1952337718037</v>
      </c>
      <c r="W403" s="9">
        <v>0.1680914009342</v>
      </c>
      <c r="X403" s="9">
        <v>0.34334342927959999</v>
      </c>
      <c r="Y403" s="9">
        <v>0.19370755650310001</v>
      </c>
      <c r="Z403" s="9">
        <v>0.2423022769299</v>
      </c>
      <c r="AA403" s="9">
        <v>0.33335519267269997</v>
      </c>
      <c r="AB403" s="10">
        <v>4.379429027442E-2</v>
      </c>
      <c r="AC403" s="9">
        <v>0.2309180007428</v>
      </c>
      <c r="AD403" s="9">
        <v>0.1701441895709</v>
      </c>
      <c r="AI403" s="9">
        <v>0.30622087403210002</v>
      </c>
      <c r="AJ403" s="9">
        <v>0.20223826588890001</v>
      </c>
      <c r="AK403" s="9">
        <v>0.30065564938579997</v>
      </c>
      <c r="AL403" s="9">
        <v>0.2204835597066</v>
      </c>
      <c r="AM403" s="9">
        <v>0.20254183398869999</v>
      </c>
      <c r="AN403" s="9">
        <v>0.23441416011980001</v>
      </c>
      <c r="AO403" s="9">
        <v>0.29311043461800002</v>
      </c>
      <c r="AP403" s="9">
        <v>0.25280375955849999</v>
      </c>
      <c r="AQ403" s="9">
        <v>0.22581532806410001</v>
      </c>
      <c r="AR403" s="9">
        <v>0.2484225797513</v>
      </c>
      <c r="AS403" s="9">
        <v>0.2481076326377</v>
      </c>
    </row>
    <row r="404" spans="1:45" x14ac:dyDescent="0.35">
      <c r="A404" t="s">
        <v>391</v>
      </c>
      <c r="B404" s="9">
        <v>1</v>
      </c>
      <c r="C404" s="9">
        <v>1</v>
      </c>
      <c r="D404" s="9">
        <v>1</v>
      </c>
      <c r="E404" s="9">
        <v>1</v>
      </c>
      <c r="F404" s="9">
        <v>1</v>
      </c>
      <c r="G404" s="9">
        <v>1</v>
      </c>
      <c r="H404" s="9">
        <v>1</v>
      </c>
      <c r="I404" s="9">
        <v>1</v>
      </c>
      <c r="J404" s="9">
        <v>1</v>
      </c>
      <c r="K404" s="9">
        <v>1</v>
      </c>
      <c r="L404" s="9">
        <v>1</v>
      </c>
      <c r="M404" s="9">
        <v>1</v>
      </c>
      <c r="N404" s="9">
        <v>1</v>
      </c>
      <c r="O404" s="9">
        <v>1</v>
      </c>
      <c r="P404" s="9">
        <v>1</v>
      </c>
      <c r="Q404" s="9">
        <v>1</v>
      </c>
      <c r="R404" s="9">
        <v>1</v>
      </c>
      <c r="S404" s="9">
        <v>1</v>
      </c>
      <c r="T404" s="9">
        <v>1</v>
      </c>
      <c r="U404" s="9">
        <v>1</v>
      </c>
      <c r="V404" s="9">
        <v>1</v>
      </c>
      <c r="W404" s="9">
        <v>1</v>
      </c>
      <c r="X404" s="9">
        <v>1</v>
      </c>
      <c r="Y404" s="9">
        <v>1</v>
      </c>
      <c r="Z404" s="9">
        <v>1</v>
      </c>
      <c r="AA404" s="9">
        <v>1</v>
      </c>
      <c r="AB404" s="9">
        <v>1</v>
      </c>
      <c r="AC404" s="9">
        <v>1</v>
      </c>
      <c r="AD404" s="9">
        <v>1</v>
      </c>
      <c r="AI404" s="9">
        <v>1</v>
      </c>
      <c r="AJ404" s="9">
        <v>1</v>
      </c>
      <c r="AK404" s="9">
        <v>1</v>
      </c>
      <c r="AL404" s="9">
        <v>1</v>
      </c>
      <c r="AM404" s="9">
        <v>1</v>
      </c>
      <c r="AN404" s="9">
        <v>1</v>
      </c>
      <c r="AO404" s="9">
        <v>1</v>
      </c>
      <c r="AP404" s="9">
        <v>1</v>
      </c>
      <c r="AQ404" s="9">
        <v>1</v>
      </c>
      <c r="AR404" s="9">
        <v>1</v>
      </c>
      <c r="AS404" s="9">
        <v>1</v>
      </c>
    </row>
    <row r="405" spans="1:45" x14ac:dyDescent="0.35">
      <c r="A405" t="s">
        <v>341</v>
      </c>
      <c r="B405" s="6">
        <v>638</v>
      </c>
      <c r="C405" s="6">
        <v>324</v>
      </c>
      <c r="D405" s="6">
        <v>310</v>
      </c>
      <c r="E405" s="6">
        <v>100</v>
      </c>
      <c r="F405" s="6">
        <v>108</v>
      </c>
      <c r="G405" s="6">
        <v>151</v>
      </c>
      <c r="H405" s="6">
        <v>259</v>
      </c>
      <c r="I405" s="6">
        <v>96</v>
      </c>
      <c r="J405" s="6">
        <v>66</v>
      </c>
      <c r="K405" s="6">
        <v>117</v>
      </c>
      <c r="L405" s="6">
        <v>109</v>
      </c>
      <c r="M405" s="6">
        <v>194</v>
      </c>
      <c r="N405" s="6">
        <v>174</v>
      </c>
      <c r="O405" s="6">
        <v>161</v>
      </c>
      <c r="P405" s="6">
        <v>230</v>
      </c>
      <c r="Q405" s="6">
        <v>108</v>
      </c>
      <c r="R405" s="6">
        <v>135</v>
      </c>
      <c r="S405" s="6">
        <v>165</v>
      </c>
      <c r="T405" s="6">
        <v>338</v>
      </c>
      <c r="U405" s="6">
        <v>300</v>
      </c>
      <c r="V405" s="6">
        <v>79</v>
      </c>
      <c r="W405" s="6">
        <v>55</v>
      </c>
      <c r="X405" s="6">
        <v>39</v>
      </c>
      <c r="Y405" s="6">
        <v>127</v>
      </c>
      <c r="Z405" s="6">
        <v>72</v>
      </c>
      <c r="AA405" s="6">
        <v>142</v>
      </c>
      <c r="AB405" s="6">
        <v>51</v>
      </c>
      <c r="AC405" s="6">
        <v>70</v>
      </c>
      <c r="AD405" s="6">
        <v>121</v>
      </c>
      <c r="AE405" s="6">
        <v>0</v>
      </c>
      <c r="AF405" s="6">
        <v>0</v>
      </c>
      <c r="AG405" s="6">
        <v>0</v>
      </c>
      <c r="AH405" s="6">
        <v>0</v>
      </c>
      <c r="AI405" s="6">
        <v>173</v>
      </c>
      <c r="AJ405" s="6">
        <v>270</v>
      </c>
      <c r="AK405" s="6">
        <v>169</v>
      </c>
      <c r="AL405" s="6">
        <v>79</v>
      </c>
      <c r="AM405" s="6">
        <v>72</v>
      </c>
      <c r="AN405" s="6">
        <v>15</v>
      </c>
      <c r="AO405" s="6">
        <v>10</v>
      </c>
      <c r="AP405" s="6">
        <v>385</v>
      </c>
      <c r="AQ405" s="6">
        <v>164</v>
      </c>
      <c r="AR405" s="6">
        <v>638</v>
      </c>
      <c r="AS405" s="6">
        <v>634</v>
      </c>
    </row>
    <row r="406" spans="1:45" x14ac:dyDescent="0.35">
      <c r="A406" t="s">
        <v>910</v>
      </c>
    </row>
    <row r="407" spans="1:45" x14ac:dyDescent="0.35">
      <c r="A407" t="s">
        <v>343</v>
      </c>
    </row>
    <row r="411" spans="1:45" x14ac:dyDescent="0.35">
      <c r="A411" s="3" t="s">
        <v>337</v>
      </c>
    </row>
    <row r="412" spans="1:45" x14ac:dyDescent="0.35">
      <c r="A412" t="s">
        <v>205</v>
      </c>
    </row>
    <row r="413" spans="1:45" ht="130.5" x14ac:dyDescent="0.35">
      <c r="A413" s="4" t="s">
        <v>393</v>
      </c>
      <c r="B413" s="4" t="s">
        <v>344</v>
      </c>
      <c r="C413" s="4" t="s">
        <v>345</v>
      </c>
      <c r="D413" s="4" t="s">
        <v>346</v>
      </c>
      <c r="E413" s="4" t="s">
        <v>579</v>
      </c>
      <c r="F413" s="4" t="s">
        <v>348</v>
      </c>
      <c r="G413" s="4" t="s">
        <v>349</v>
      </c>
      <c r="H413" s="4" t="s">
        <v>350</v>
      </c>
      <c r="I413" s="4" t="s">
        <v>351</v>
      </c>
      <c r="J413" s="4" t="s">
        <v>352</v>
      </c>
      <c r="K413" s="4" t="s">
        <v>353</v>
      </c>
      <c r="L413" s="4" t="s">
        <v>888</v>
      </c>
      <c r="M413" s="4" t="s">
        <v>581</v>
      </c>
      <c r="N413" s="4" t="s">
        <v>356</v>
      </c>
      <c r="O413" s="4" t="s">
        <v>357</v>
      </c>
      <c r="P413" s="4" t="s">
        <v>582</v>
      </c>
      <c r="Q413" s="4" t="s">
        <v>359</v>
      </c>
      <c r="R413" s="4" t="s">
        <v>361</v>
      </c>
      <c r="S413" s="4" t="s">
        <v>362</v>
      </c>
      <c r="T413" s="4" t="s">
        <v>360</v>
      </c>
      <c r="U413" s="4" t="s">
        <v>363</v>
      </c>
      <c r="V413" s="4" t="s">
        <v>364</v>
      </c>
      <c r="W413" s="4" t="s">
        <v>365</v>
      </c>
      <c r="X413" s="4" t="s">
        <v>366</v>
      </c>
      <c r="Y413" s="4" t="s">
        <v>367</v>
      </c>
      <c r="Z413" s="4" t="s">
        <v>368</v>
      </c>
      <c r="AA413" s="4" t="s">
        <v>369</v>
      </c>
      <c r="AB413" s="4" t="s">
        <v>370</v>
      </c>
      <c r="AC413" s="4" t="s">
        <v>371</v>
      </c>
      <c r="AD413" s="4" t="s">
        <v>372</v>
      </c>
      <c r="AE413" s="4" t="s">
        <v>373</v>
      </c>
      <c r="AF413" s="4" t="s">
        <v>374</v>
      </c>
      <c r="AG413" s="4" t="s">
        <v>375</v>
      </c>
      <c r="AH413" s="4" t="s">
        <v>376</v>
      </c>
      <c r="AI413" s="4" t="s">
        <v>583</v>
      </c>
      <c r="AJ413" s="4" t="s">
        <v>584</v>
      </c>
      <c r="AK413" s="4" t="s">
        <v>380</v>
      </c>
      <c r="AL413" s="4" t="s">
        <v>381</v>
      </c>
      <c r="AM413" s="4" t="s">
        <v>379</v>
      </c>
      <c r="AN413" s="4" t="s">
        <v>382</v>
      </c>
      <c r="AO413" s="4" t="s">
        <v>383</v>
      </c>
      <c r="AP413" s="4" t="s">
        <v>889</v>
      </c>
      <c r="AQ413" s="4" t="s">
        <v>890</v>
      </c>
      <c r="AR413" s="4" t="s">
        <v>891</v>
      </c>
      <c r="AS413" s="4" t="s">
        <v>391</v>
      </c>
    </row>
    <row r="414" spans="1:45" x14ac:dyDescent="0.35">
      <c r="A414" t="s">
        <v>471</v>
      </c>
      <c r="B414" s="9">
        <v>2.797727871103E-2</v>
      </c>
      <c r="C414" s="9">
        <v>1.886852855105E-2</v>
      </c>
      <c r="D414" s="9">
        <v>3.8375054993159997E-2</v>
      </c>
      <c r="E414" s="9">
        <v>5.1457694210359999E-2</v>
      </c>
      <c r="F414" s="9">
        <v>2.1054081074970001E-2</v>
      </c>
      <c r="G414" s="9">
        <v>2.434623893369E-2</v>
      </c>
      <c r="H414" s="9">
        <v>2.2567090200149999E-2</v>
      </c>
      <c r="I414" s="9">
        <v>3.0412296718589998E-2</v>
      </c>
      <c r="J414" s="9">
        <v>1.6463659762220001E-2</v>
      </c>
      <c r="K414" s="9">
        <v>3.5330924026819997E-2</v>
      </c>
      <c r="L414" s="9">
        <v>1.9538057884080001E-2</v>
      </c>
      <c r="M414" s="9">
        <v>3.2718960791770002E-2</v>
      </c>
      <c r="N414" s="9">
        <v>1.7416714750410001E-2</v>
      </c>
      <c r="O414" s="9">
        <v>3.9294598067439998E-2</v>
      </c>
      <c r="P414" s="10">
        <v>6.2235345513119997E-3</v>
      </c>
      <c r="Q414" s="9">
        <v>4.0402290660230003E-2</v>
      </c>
      <c r="R414" s="9">
        <v>5.4331006216940002E-2</v>
      </c>
      <c r="S414" s="9">
        <v>3.7702537715469997E-2</v>
      </c>
      <c r="T414" s="9">
        <v>1.470434350419E-2</v>
      </c>
      <c r="U414" s="9">
        <v>4.5258425437179998E-2</v>
      </c>
      <c r="V414" s="9">
        <v>3.7023108088860002E-2</v>
      </c>
      <c r="W414" s="9">
        <v>8.3760259742090004E-3</v>
      </c>
      <c r="X414" s="9">
        <v>2.699409020659E-2</v>
      </c>
      <c r="Y414" s="9">
        <v>4.599608013018E-2</v>
      </c>
      <c r="Z414" s="9">
        <v>1.1593736585419999E-2</v>
      </c>
      <c r="AA414" s="9">
        <v>2.631616181684E-2</v>
      </c>
      <c r="AB414" s="9">
        <v>1.315857910484E-2</v>
      </c>
      <c r="AC414" s="9">
        <v>3.456585616999E-2</v>
      </c>
      <c r="AD414" s="9">
        <v>2.2077850236350002E-2</v>
      </c>
      <c r="AI414" s="9">
        <v>3.3145448054830003E-2</v>
      </c>
      <c r="AJ414" s="9">
        <v>1.50394488294E-2</v>
      </c>
      <c r="AK414" s="9">
        <v>5.0868853953779998E-2</v>
      </c>
      <c r="AL414" s="9">
        <v>3.3637643447369997E-2</v>
      </c>
      <c r="AM414" s="9">
        <v>4.0265877902039997E-2</v>
      </c>
      <c r="AN414" s="9">
        <v>0</v>
      </c>
      <c r="AO414" s="11">
        <v>0.2557175824854</v>
      </c>
      <c r="AP414" s="9">
        <v>2.482225154056E-2</v>
      </c>
      <c r="AQ414" s="9">
        <v>2.1776510300870001E-2</v>
      </c>
      <c r="AR414" s="9">
        <v>2.797727871103E-2</v>
      </c>
      <c r="AS414" s="9">
        <v>2.8013263089849999E-2</v>
      </c>
    </row>
    <row r="415" spans="1:45" x14ac:dyDescent="0.35">
      <c r="A415" t="s">
        <v>472</v>
      </c>
      <c r="B415" s="9">
        <v>0.24332869442419999</v>
      </c>
      <c r="C415" s="9">
        <v>0.23614383954529999</v>
      </c>
      <c r="D415" s="9">
        <v>0.25213736093</v>
      </c>
      <c r="E415" s="9">
        <v>0.1925165348117</v>
      </c>
      <c r="F415" s="9">
        <v>0.22596294629710001</v>
      </c>
      <c r="G415" s="9">
        <v>0.26162368563589999</v>
      </c>
      <c r="H415" s="9">
        <v>0.2423519003953</v>
      </c>
      <c r="I415" s="9">
        <v>0.31285198326500002</v>
      </c>
      <c r="J415" s="9">
        <v>0.30866285369169999</v>
      </c>
      <c r="K415" s="9">
        <v>0.15555478785890001</v>
      </c>
      <c r="L415" s="9">
        <v>0.23039560669279999</v>
      </c>
      <c r="M415" s="9">
        <v>0.24425445680560001</v>
      </c>
      <c r="N415" s="9">
        <v>0.24845749545529999</v>
      </c>
      <c r="O415" s="9">
        <v>0.24615626603640001</v>
      </c>
      <c r="P415" s="9">
        <v>0.22064488915819999</v>
      </c>
      <c r="Q415" s="9">
        <v>0.23300980560279999</v>
      </c>
      <c r="R415" s="9">
        <v>0.33461646434519998</v>
      </c>
      <c r="S415" s="9">
        <v>0.21411092227219999</v>
      </c>
      <c r="T415" s="9">
        <v>0.2237130082481</v>
      </c>
      <c r="U415" s="9">
        <v>0.26886800021149998</v>
      </c>
      <c r="V415" s="9">
        <v>0.23343515547929999</v>
      </c>
      <c r="W415" s="9">
        <v>0.127317340537</v>
      </c>
      <c r="X415" s="10">
        <v>6.8034067896889996E-2</v>
      </c>
      <c r="Y415" s="9">
        <v>0.26973171795279999</v>
      </c>
      <c r="Z415" s="9">
        <v>0.26877731605729999</v>
      </c>
      <c r="AA415" s="9">
        <v>0.3032435881792</v>
      </c>
      <c r="AB415" s="9">
        <v>0.17332659508379999</v>
      </c>
      <c r="AC415" s="9">
        <v>0.30926189007799998</v>
      </c>
      <c r="AD415" s="9">
        <v>0.32386635925879997</v>
      </c>
      <c r="AI415" s="9">
        <v>0.21775702746039999</v>
      </c>
      <c r="AJ415" s="9">
        <v>0.2762585773813</v>
      </c>
      <c r="AK415" s="9">
        <v>0.23174327504809999</v>
      </c>
      <c r="AL415" s="9">
        <v>0.25660001775570002</v>
      </c>
      <c r="AM415" s="9">
        <v>0.19525983047039999</v>
      </c>
      <c r="AN415" s="9">
        <v>0.31978973988539999</v>
      </c>
      <c r="AO415" s="9">
        <v>0.3020202403178</v>
      </c>
      <c r="AP415" s="9">
        <v>0.2234195269326</v>
      </c>
      <c r="AQ415" s="9">
        <v>0.23216198084420001</v>
      </c>
      <c r="AR415" s="9">
        <v>0.24332869442419999</v>
      </c>
      <c r="AS415" s="9">
        <v>0.24364166381649999</v>
      </c>
    </row>
    <row r="416" spans="1:45" x14ac:dyDescent="0.35">
      <c r="A416" t="s">
        <v>473</v>
      </c>
      <c r="B416" s="9">
        <v>0.3513084762341</v>
      </c>
      <c r="C416" s="11">
        <v>0.41689925329119998</v>
      </c>
      <c r="D416" s="10">
        <v>0.27520859672690001</v>
      </c>
      <c r="E416" s="9">
        <v>0.4926065051538</v>
      </c>
      <c r="F416" s="9">
        <v>0.43914705975980001</v>
      </c>
      <c r="G416" s="9">
        <v>0.3118053033523</v>
      </c>
      <c r="H416" s="9">
        <v>0.38062336565720001</v>
      </c>
      <c r="I416" s="9">
        <v>0.31804545394630002</v>
      </c>
      <c r="J416" s="9">
        <v>0.3225177003354</v>
      </c>
      <c r="K416" s="9">
        <v>0.23448881748809999</v>
      </c>
      <c r="L416" s="9">
        <v>0.33194389215640002</v>
      </c>
      <c r="M416" s="9">
        <v>0.37870090021570002</v>
      </c>
      <c r="N416" s="9">
        <v>0.35308638907669998</v>
      </c>
      <c r="O416" s="9">
        <v>0.33139932209040002</v>
      </c>
      <c r="P416" s="9">
        <v>0.40542309589980002</v>
      </c>
      <c r="Q416" s="9">
        <v>0.2678404353826</v>
      </c>
      <c r="R416" s="9">
        <v>0.34569234187440001</v>
      </c>
      <c r="S416" s="9">
        <v>0.30831656998340001</v>
      </c>
      <c r="T416" s="9">
        <v>0.37128457267920001</v>
      </c>
      <c r="U416" s="9">
        <v>0.32529992211210002</v>
      </c>
      <c r="V416" s="9">
        <v>0.39904860632459999</v>
      </c>
      <c r="W416" s="9">
        <v>0.37031008468769999</v>
      </c>
      <c r="X416" s="9">
        <v>0.54278826750469999</v>
      </c>
      <c r="Y416" s="9">
        <v>0.33238798142640003</v>
      </c>
      <c r="Z416" s="9">
        <v>0.35471854072269998</v>
      </c>
      <c r="AA416" s="9">
        <v>0.31087527515390001</v>
      </c>
      <c r="AB416" s="9">
        <v>0.46959211640190002</v>
      </c>
      <c r="AC416" s="9">
        <v>0.32462670489919998</v>
      </c>
      <c r="AD416" s="9">
        <v>0.31757008504549999</v>
      </c>
      <c r="AI416" s="9">
        <v>0.32762107954219999</v>
      </c>
      <c r="AJ416" s="9">
        <v>0.3658737087817</v>
      </c>
      <c r="AK416" s="9">
        <v>0.35212574977979999</v>
      </c>
      <c r="AL416" s="9">
        <v>0.36409643312279999</v>
      </c>
      <c r="AM416" s="9">
        <v>0.44450853730369999</v>
      </c>
      <c r="AN416" s="9">
        <v>0.2176071140193</v>
      </c>
      <c r="AO416" s="9">
        <v>0.29154271475889998</v>
      </c>
      <c r="AP416" s="9">
        <v>0.31420662217529999</v>
      </c>
      <c r="AQ416" s="9">
        <v>0.4148805391716</v>
      </c>
      <c r="AR416" s="9">
        <v>0.3513084762341</v>
      </c>
      <c r="AS416" s="9">
        <v>0.35047412912800002</v>
      </c>
    </row>
    <row r="417" spans="1:45" x14ac:dyDescent="0.35">
      <c r="A417" t="s">
        <v>474</v>
      </c>
      <c r="B417" s="9">
        <v>0.37738555063070001</v>
      </c>
      <c r="C417" s="9">
        <v>0.32808837861250001</v>
      </c>
      <c r="D417" s="9">
        <v>0.4342789873499</v>
      </c>
      <c r="E417" s="9">
        <v>0.26341926582410002</v>
      </c>
      <c r="F417" s="9">
        <v>0.31383591286809998</v>
      </c>
      <c r="G417" s="9">
        <v>0.402224772078</v>
      </c>
      <c r="H417" s="9">
        <v>0.35445764374740002</v>
      </c>
      <c r="I417" s="9">
        <v>0.33869026607000002</v>
      </c>
      <c r="J417" s="9">
        <v>0.35235578621070002</v>
      </c>
      <c r="K417" s="11">
        <v>0.57462547062610003</v>
      </c>
      <c r="L417" s="9">
        <v>0.41812244326670001</v>
      </c>
      <c r="M417" s="9">
        <v>0.34432568218690002</v>
      </c>
      <c r="N417" s="9">
        <v>0.38103940071760001</v>
      </c>
      <c r="O417" s="9">
        <v>0.38314981380570001</v>
      </c>
      <c r="P417" s="9">
        <v>0.3677084803906</v>
      </c>
      <c r="Q417" s="9">
        <v>0.45874746835430003</v>
      </c>
      <c r="R417" s="10">
        <v>0.26536018756349999</v>
      </c>
      <c r="S417" s="9">
        <v>0.43986997002900002</v>
      </c>
      <c r="T417" s="9">
        <v>0.39029807556849999</v>
      </c>
      <c r="U417" s="9">
        <v>0.36057365223929999</v>
      </c>
      <c r="V417" s="9">
        <v>0.33049313010719999</v>
      </c>
      <c r="W417" s="9">
        <v>0.49399654880119998</v>
      </c>
      <c r="X417" s="9">
        <v>0.36218357439179999</v>
      </c>
      <c r="Y417" s="9">
        <v>0.35188422049059997</v>
      </c>
      <c r="Z417" s="9">
        <v>0.3649104066346</v>
      </c>
      <c r="AA417" s="9">
        <v>0.35956497485</v>
      </c>
      <c r="AB417" s="9">
        <v>0.34392270940949998</v>
      </c>
      <c r="AC417" s="9">
        <v>0.33154554885280002</v>
      </c>
      <c r="AD417" s="9">
        <v>0.33648570545939999</v>
      </c>
      <c r="AI417" s="9">
        <v>0.42147644494249997</v>
      </c>
      <c r="AJ417" s="9">
        <v>0.34282826500750002</v>
      </c>
      <c r="AK417" s="9">
        <v>0.36526212121829998</v>
      </c>
      <c r="AL417" s="9">
        <v>0.34566590567420002</v>
      </c>
      <c r="AM417" s="9">
        <v>0.31996575432390001</v>
      </c>
      <c r="AN417" s="9">
        <v>0.46260314609530001</v>
      </c>
      <c r="AO417" s="9">
        <v>0.150719462438</v>
      </c>
      <c r="AP417" s="11">
        <v>0.43755159935159998</v>
      </c>
      <c r="AQ417" s="9">
        <v>0.33118096968330002</v>
      </c>
      <c r="AR417" s="9">
        <v>0.37738555063070001</v>
      </c>
      <c r="AS417" s="9">
        <v>0.3778709439656</v>
      </c>
    </row>
    <row r="418" spans="1:45" x14ac:dyDescent="0.35">
      <c r="A418" t="s">
        <v>391</v>
      </c>
      <c r="B418" s="9">
        <v>1</v>
      </c>
      <c r="C418" s="9">
        <v>1</v>
      </c>
      <c r="D418" s="9">
        <v>1</v>
      </c>
      <c r="E418" s="9">
        <v>1</v>
      </c>
      <c r="F418" s="9">
        <v>1</v>
      </c>
      <c r="G418" s="9">
        <v>1</v>
      </c>
      <c r="H418" s="9">
        <v>1</v>
      </c>
      <c r="I418" s="9">
        <v>1</v>
      </c>
      <c r="J418" s="9">
        <v>1</v>
      </c>
      <c r="K418" s="9">
        <v>1</v>
      </c>
      <c r="L418" s="9">
        <v>1</v>
      </c>
      <c r="M418" s="9">
        <v>1</v>
      </c>
      <c r="N418" s="9">
        <v>1</v>
      </c>
      <c r="O418" s="9">
        <v>1</v>
      </c>
      <c r="P418" s="9">
        <v>1</v>
      </c>
      <c r="Q418" s="9">
        <v>1</v>
      </c>
      <c r="R418" s="9">
        <v>1</v>
      </c>
      <c r="S418" s="9">
        <v>1</v>
      </c>
      <c r="T418" s="9">
        <v>1</v>
      </c>
      <c r="U418" s="9">
        <v>1</v>
      </c>
      <c r="V418" s="9">
        <v>1</v>
      </c>
      <c r="W418" s="9">
        <v>1</v>
      </c>
      <c r="X418" s="9">
        <v>1</v>
      </c>
      <c r="Y418" s="9">
        <v>1</v>
      </c>
      <c r="Z418" s="9">
        <v>1</v>
      </c>
      <c r="AA418" s="9">
        <v>1</v>
      </c>
      <c r="AB418" s="9">
        <v>1</v>
      </c>
      <c r="AC418" s="9">
        <v>1</v>
      </c>
      <c r="AD418" s="9">
        <v>1</v>
      </c>
      <c r="AI418" s="9">
        <v>1</v>
      </c>
      <c r="AJ418" s="9">
        <v>1</v>
      </c>
      <c r="AK418" s="9">
        <v>1</v>
      </c>
      <c r="AL418" s="9">
        <v>1</v>
      </c>
      <c r="AM418" s="9">
        <v>1</v>
      </c>
      <c r="AN418" s="9">
        <v>1</v>
      </c>
      <c r="AO418" s="9">
        <v>1</v>
      </c>
      <c r="AP418" s="9">
        <v>1</v>
      </c>
      <c r="AQ418" s="9">
        <v>1</v>
      </c>
      <c r="AR418" s="9">
        <v>1</v>
      </c>
      <c r="AS418" s="9">
        <v>1</v>
      </c>
    </row>
    <row r="419" spans="1:45" x14ac:dyDescent="0.35">
      <c r="A419" t="s">
        <v>341</v>
      </c>
      <c r="B419" s="6">
        <v>728</v>
      </c>
      <c r="C419" s="6">
        <v>363</v>
      </c>
      <c r="D419" s="6">
        <v>360</v>
      </c>
      <c r="E419" s="6">
        <v>116</v>
      </c>
      <c r="F419" s="6">
        <v>126</v>
      </c>
      <c r="G419" s="6">
        <v>177</v>
      </c>
      <c r="H419" s="6">
        <v>303</v>
      </c>
      <c r="I419" s="6">
        <v>113</v>
      </c>
      <c r="J419" s="6">
        <v>75</v>
      </c>
      <c r="K419" s="6">
        <v>121</v>
      </c>
      <c r="L419" s="6">
        <v>127</v>
      </c>
      <c r="M419" s="6">
        <v>216</v>
      </c>
      <c r="N419" s="6">
        <v>195</v>
      </c>
      <c r="O419" s="6">
        <v>190</v>
      </c>
      <c r="P419" s="6">
        <v>265</v>
      </c>
      <c r="Q419" s="6">
        <v>125</v>
      </c>
      <c r="R419" s="6">
        <v>158</v>
      </c>
      <c r="S419" s="6">
        <v>180</v>
      </c>
      <c r="T419" s="6">
        <v>390</v>
      </c>
      <c r="U419" s="6">
        <v>338</v>
      </c>
      <c r="V419" s="6">
        <v>89</v>
      </c>
      <c r="W419" s="6">
        <v>63</v>
      </c>
      <c r="X419" s="6">
        <v>47</v>
      </c>
      <c r="Y419" s="6">
        <v>139</v>
      </c>
      <c r="Z419" s="6">
        <v>79</v>
      </c>
      <c r="AA419" s="6">
        <v>166</v>
      </c>
      <c r="AB419" s="6">
        <v>61</v>
      </c>
      <c r="AC419" s="6">
        <v>81</v>
      </c>
      <c r="AD419" s="6">
        <v>143</v>
      </c>
      <c r="AE419" s="6">
        <v>0</v>
      </c>
      <c r="AF419" s="6">
        <v>0</v>
      </c>
      <c r="AG419" s="6">
        <v>0</v>
      </c>
      <c r="AH419" s="6">
        <v>0</v>
      </c>
      <c r="AI419" s="6">
        <v>192</v>
      </c>
      <c r="AJ419" s="6">
        <v>307</v>
      </c>
      <c r="AK419" s="6">
        <v>194</v>
      </c>
      <c r="AL419" s="6">
        <v>93</v>
      </c>
      <c r="AM419" s="6">
        <v>79</v>
      </c>
      <c r="AN419" s="6">
        <v>17</v>
      </c>
      <c r="AO419" s="6">
        <v>11</v>
      </c>
      <c r="AP419" s="6">
        <v>424</v>
      </c>
      <c r="AQ419" s="6">
        <v>176</v>
      </c>
      <c r="AR419" s="6">
        <v>728</v>
      </c>
      <c r="AS419" s="6">
        <v>723</v>
      </c>
    </row>
    <row r="420" spans="1:45" x14ac:dyDescent="0.35">
      <c r="A420" t="s">
        <v>911</v>
      </c>
    </row>
    <row r="421" spans="1:45" x14ac:dyDescent="0.35">
      <c r="A421" t="s">
        <v>343</v>
      </c>
    </row>
    <row r="425" spans="1:45" x14ac:dyDescent="0.35">
      <c r="A425" s="3" t="s">
        <v>337</v>
      </c>
    </row>
    <row r="426" spans="1:45" x14ac:dyDescent="0.35">
      <c r="A426" t="s">
        <v>52</v>
      </c>
    </row>
    <row r="427" spans="1:45" ht="130.5" x14ac:dyDescent="0.35">
      <c r="A427" s="4" t="s">
        <v>393</v>
      </c>
      <c r="B427" s="4" t="s">
        <v>344</v>
      </c>
      <c r="C427" s="4" t="s">
        <v>345</v>
      </c>
      <c r="D427" s="4" t="s">
        <v>346</v>
      </c>
      <c r="E427" s="4" t="s">
        <v>579</v>
      </c>
      <c r="F427" s="4" t="s">
        <v>348</v>
      </c>
      <c r="G427" s="4" t="s">
        <v>349</v>
      </c>
      <c r="H427" s="4" t="s">
        <v>350</v>
      </c>
      <c r="I427" s="4" t="s">
        <v>351</v>
      </c>
      <c r="J427" s="4" t="s">
        <v>352</v>
      </c>
      <c r="K427" s="4" t="s">
        <v>353</v>
      </c>
      <c r="L427" s="4" t="s">
        <v>888</v>
      </c>
      <c r="M427" s="4" t="s">
        <v>581</v>
      </c>
      <c r="N427" s="4" t="s">
        <v>356</v>
      </c>
      <c r="O427" s="4" t="s">
        <v>357</v>
      </c>
      <c r="P427" s="4" t="s">
        <v>582</v>
      </c>
      <c r="Q427" s="4" t="s">
        <v>359</v>
      </c>
      <c r="R427" s="4" t="s">
        <v>361</v>
      </c>
      <c r="S427" s="4" t="s">
        <v>362</v>
      </c>
      <c r="T427" s="4" t="s">
        <v>360</v>
      </c>
      <c r="U427" s="4" t="s">
        <v>363</v>
      </c>
      <c r="V427" s="4" t="s">
        <v>364</v>
      </c>
      <c r="W427" s="4" t="s">
        <v>365</v>
      </c>
      <c r="X427" s="4" t="s">
        <v>366</v>
      </c>
      <c r="Y427" s="4" t="s">
        <v>367</v>
      </c>
      <c r="Z427" s="4" t="s">
        <v>368</v>
      </c>
      <c r="AA427" s="4" t="s">
        <v>369</v>
      </c>
      <c r="AB427" s="4" t="s">
        <v>370</v>
      </c>
      <c r="AC427" s="4" t="s">
        <v>371</v>
      </c>
      <c r="AD427" s="4" t="s">
        <v>372</v>
      </c>
      <c r="AE427" s="4" t="s">
        <v>373</v>
      </c>
      <c r="AF427" s="4" t="s">
        <v>374</v>
      </c>
      <c r="AG427" s="4" t="s">
        <v>375</v>
      </c>
      <c r="AH427" s="4" t="s">
        <v>376</v>
      </c>
      <c r="AI427" s="4" t="s">
        <v>583</v>
      </c>
      <c r="AJ427" s="4" t="s">
        <v>584</v>
      </c>
      <c r="AK427" s="4" t="s">
        <v>380</v>
      </c>
      <c r="AL427" s="4" t="s">
        <v>381</v>
      </c>
      <c r="AM427" s="4" t="s">
        <v>379</v>
      </c>
      <c r="AN427" s="4" t="s">
        <v>382</v>
      </c>
      <c r="AO427" s="4" t="s">
        <v>383</v>
      </c>
      <c r="AP427" s="4" t="s">
        <v>889</v>
      </c>
      <c r="AQ427" s="4" t="s">
        <v>890</v>
      </c>
      <c r="AR427" s="4" t="s">
        <v>891</v>
      </c>
      <c r="AS427" s="4" t="s">
        <v>391</v>
      </c>
    </row>
    <row r="428" spans="1:45" x14ac:dyDescent="0.35">
      <c r="A428" t="s">
        <v>383</v>
      </c>
      <c r="B428" s="9">
        <v>3.1477751715019999E-3</v>
      </c>
      <c r="C428" s="9">
        <v>0</v>
      </c>
      <c r="D428" s="9">
        <v>6.7231186230720004E-3</v>
      </c>
      <c r="E428" s="9">
        <v>7.8182110238579992E-3</v>
      </c>
      <c r="F428" s="9">
        <v>4.5205598577700004E-3</v>
      </c>
      <c r="G428" s="9">
        <v>0</v>
      </c>
      <c r="H428" s="9">
        <v>2.4430020342219999E-3</v>
      </c>
      <c r="I428" s="9">
        <v>0</v>
      </c>
      <c r="J428" s="9">
        <v>0</v>
      </c>
      <c r="K428" s="9">
        <v>8.0724544978119997E-3</v>
      </c>
      <c r="L428" s="9">
        <v>6.3073244772850002E-3</v>
      </c>
      <c r="M428" s="9">
        <v>2.474251395326E-3</v>
      </c>
      <c r="N428" s="9">
        <v>4.7941955349919997E-3</v>
      </c>
      <c r="O428" s="9">
        <v>0</v>
      </c>
      <c r="P428" s="9">
        <v>0</v>
      </c>
      <c r="Q428" s="9">
        <v>0</v>
      </c>
      <c r="R428" s="9">
        <v>5.812679287796E-3</v>
      </c>
      <c r="S428" s="9">
        <v>8.4399414344470004E-3</v>
      </c>
      <c r="T428" s="9">
        <v>0</v>
      </c>
      <c r="U428" s="9">
        <v>7.2461274765460004E-3</v>
      </c>
      <c r="V428" s="9">
        <v>0</v>
      </c>
      <c r="W428" s="9">
        <v>8.3760259742090004E-3</v>
      </c>
      <c r="X428" s="9">
        <v>0</v>
      </c>
      <c r="Y428" s="9">
        <v>0</v>
      </c>
      <c r="Z428" s="9">
        <v>0</v>
      </c>
      <c r="AA428" s="9">
        <v>0</v>
      </c>
      <c r="AB428" s="9">
        <v>1.315857910484E-2</v>
      </c>
      <c r="AC428" s="9">
        <v>1.1644409338430001E-2</v>
      </c>
      <c r="AD428" s="9">
        <v>0</v>
      </c>
      <c r="AI428" s="9">
        <v>4.3189752535009998E-3</v>
      </c>
      <c r="AJ428" s="9">
        <v>2.8873558959389999E-3</v>
      </c>
      <c r="AK428" s="9">
        <v>0</v>
      </c>
      <c r="AL428" s="9">
        <v>0</v>
      </c>
      <c r="AM428" s="9">
        <v>0</v>
      </c>
      <c r="AN428" s="9">
        <v>0</v>
      </c>
      <c r="AO428" s="11">
        <v>5.6393167942269999E-2</v>
      </c>
      <c r="AP428" s="9">
        <v>3.297472293334E-3</v>
      </c>
      <c r="AQ428" s="9">
        <v>5.0024855319869997E-3</v>
      </c>
      <c r="AR428" s="9">
        <v>3.1477751715019999E-3</v>
      </c>
      <c r="AS428" s="9">
        <v>3.1518238402580001E-3</v>
      </c>
    </row>
    <row r="429" spans="1:45" x14ac:dyDescent="0.35">
      <c r="A429" t="s">
        <v>479</v>
      </c>
      <c r="B429" s="9">
        <v>2.094575166916E-2</v>
      </c>
      <c r="C429" s="9">
        <v>2.3449820286219999E-2</v>
      </c>
      <c r="D429" s="9">
        <v>1.816588707686E-2</v>
      </c>
      <c r="E429" s="9">
        <v>7.1532410534760005E-2</v>
      </c>
      <c r="F429" s="9">
        <v>8.9164099436839991E-3</v>
      </c>
      <c r="G429" s="9">
        <v>4.1588580618240001E-2</v>
      </c>
      <c r="H429" s="9">
        <v>2.393187836637E-2</v>
      </c>
      <c r="I429" s="9">
        <v>1.7238191355430001E-2</v>
      </c>
      <c r="J429" s="9">
        <v>0</v>
      </c>
      <c r="K429" s="9">
        <v>0</v>
      </c>
      <c r="L429" s="9">
        <v>2.573300061817E-2</v>
      </c>
      <c r="M429" s="9">
        <v>1.8821424260910002E-2</v>
      </c>
      <c r="N429" s="9">
        <v>6.7385250585009996E-3</v>
      </c>
      <c r="O429" s="9">
        <v>3.4604399606159998E-2</v>
      </c>
      <c r="P429" s="9">
        <v>2.6505286525360001E-2</v>
      </c>
      <c r="Q429" s="9">
        <v>1.4952730623679999E-2</v>
      </c>
      <c r="R429" s="9">
        <v>1.6413186451969999E-2</v>
      </c>
      <c r="S429" s="9">
        <v>1.8294287934900001E-2</v>
      </c>
      <c r="T429" s="9">
        <v>2.3638739269890002E-2</v>
      </c>
      <c r="U429" s="9">
        <v>1.7439525417419999E-2</v>
      </c>
      <c r="V429" s="9">
        <v>0</v>
      </c>
      <c r="W429" s="9">
        <v>0</v>
      </c>
      <c r="X429" s="9">
        <v>0</v>
      </c>
      <c r="Y429" s="9">
        <v>2.71537155468E-2</v>
      </c>
      <c r="Z429" s="9">
        <v>1.788165582018E-2</v>
      </c>
      <c r="AA429" s="9">
        <v>1.580711743701E-2</v>
      </c>
      <c r="AB429" s="9">
        <v>4.4970458216710002E-2</v>
      </c>
      <c r="AC429" s="9">
        <v>2.7826359092980001E-2</v>
      </c>
      <c r="AD429" s="9">
        <v>2.073976771539E-2</v>
      </c>
      <c r="AI429" s="9">
        <v>1.7863639118580001E-2</v>
      </c>
      <c r="AJ429" s="9">
        <v>1.6853753064069998E-2</v>
      </c>
      <c r="AK429" s="9">
        <v>1.9982735702890001E-2</v>
      </c>
      <c r="AL429" s="9">
        <v>1.774244545617E-2</v>
      </c>
      <c r="AM429" s="9">
        <v>2.3945388882229999E-2</v>
      </c>
      <c r="AN429" s="9">
        <v>0</v>
      </c>
      <c r="AO429" s="9">
        <v>0</v>
      </c>
      <c r="AP429" s="10">
        <v>2.3198958763490001E-3</v>
      </c>
      <c r="AQ429" s="9">
        <v>1.7285216832269999E-2</v>
      </c>
      <c r="AR429" s="9">
        <v>2.094575166916E-2</v>
      </c>
      <c r="AS429" s="9">
        <v>2.097269209716E-2</v>
      </c>
    </row>
    <row r="430" spans="1:45" x14ac:dyDescent="0.35">
      <c r="A430" t="s">
        <v>478</v>
      </c>
      <c r="B430" s="9">
        <v>0.1013416209951</v>
      </c>
      <c r="C430" s="9">
        <v>8.7627017179989997E-2</v>
      </c>
      <c r="D430" s="9">
        <v>0.1171595170879</v>
      </c>
      <c r="E430" s="9">
        <v>0.15870417130299999</v>
      </c>
      <c r="F430" s="9">
        <v>0.10831713364040001</v>
      </c>
      <c r="G430" s="9">
        <v>7.0978804233229997E-2</v>
      </c>
      <c r="H430" s="9">
        <v>9.1157193097920003E-2</v>
      </c>
      <c r="I430" s="9">
        <v>0.12444814808390001</v>
      </c>
      <c r="J430" s="9">
        <v>0.10601901375260001</v>
      </c>
      <c r="K430" s="9">
        <v>6.8756187660799994E-2</v>
      </c>
      <c r="L430" s="9">
        <v>9.8646529946550002E-2</v>
      </c>
      <c r="M430" s="9">
        <v>0.12308590421939999</v>
      </c>
      <c r="N430" s="9">
        <v>7.4080551288720001E-2</v>
      </c>
      <c r="O430" s="9">
        <v>0.10598668801159999</v>
      </c>
      <c r="P430" s="10">
        <v>5.04992032843E-2</v>
      </c>
      <c r="Q430" s="9">
        <v>0.106463183817</v>
      </c>
      <c r="R430" s="9">
        <v>0.15175672232010001</v>
      </c>
      <c r="S430" s="9">
        <v>0.14754312208039999</v>
      </c>
      <c r="T430" s="10">
        <v>6.4385601771950005E-2</v>
      </c>
      <c r="U430" s="11">
        <v>0.14945775963790001</v>
      </c>
      <c r="V430" s="9">
        <v>0.1043132985133</v>
      </c>
      <c r="W430" s="9">
        <v>4.4444695776149998E-2</v>
      </c>
      <c r="X430" s="9">
        <v>9.2667645363189999E-2</v>
      </c>
      <c r="Y430" s="9">
        <v>5.428157103391E-2</v>
      </c>
      <c r="Z430" s="9">
        <v>6.5664638125940006E-2</v>
      </c>
      <c r="AA430" s="9">
        <v>0.16217726543479999</v>
      </c>
      <c r="AB430" s="9">
        <v>2.2020271356830001E-2</v>
      </c>
      <c r="AC430" s="9">
        <v>0.1563639974013</v>
      </c>
      <c r="AD430" s="9">
        <v>0.11939956803810001</v>
      </c>
      <c r="AI430" s="9">
        <v>9.2707041741699997E-2</v>
      </c>
      <c r="AJ430" s="9">
        <v>9.3647710119679997E-2</v>
      </c>
      <c r="AK430" s="9">
        <v>0.1260174120808</v>
      </c>
      <c r="AL430" s="9">
        <v>0.1375911842749</v>
      </c>
      <c r="AM430" s="9">
        <v>0.107034894006</v>
      </c>
      <c r="AN430" s="9">
        <v>0.25100691095439998</v>
      </c>
      <c r="AO430" s="9">
        <v>0.19932441454309999</v>
      </c>
      <c r="AP430" s="9">
        <v>8.2320030598690003E-2</v>
      </c>
      <c r="AQ430" s="9">
        <v>9.2583416738019994E-2</v>
      </c>
      <c r="AR430" s="9">
        <v>0.1013416209951</v>
      </c>
      <c r="AS430" s="9">
        <v>0.1014719665986</v>
      </c>
    </row>
    <row r="431" spans="1:45" x14ac:dyDescent="0.35">
      <c r="A431" t="s">
        <v>477</v>
      </c>
      <c r="B431" s="9">
        <v>0.30627735664549999</v>
      </c>
      <c r="C431" s="9">
        <v>0.33438999762940003</v>
      </c>
      <c r="D431" s="9">
        <v>0.27386550444960001</v>
      </c>
      <c r="E431" s="9">
        <v>0.34919879642149998</v>
      </c>
      <c r="F431" s="9">
        <v>0.38259884004979999</v>
      </c>
      <c r="G431" s="9">
        <v>0.23689224580099999</v>
      </c>
      <c r="H431" s="9">
        <v>0.3156350381429</v>
      </c>
      <c r="I431" s="9">
        <v>0.28472943704980003</v>
      </c>
      <c r="J431" s="9">
        <v>0.3373599482429</v>
      </c>
      <c r="K431" s="9">
        <v>0.2545253154512</v>
      </c>
      <c r="L431" s="9">
        <v>0.24844112364150001</v>
      </c>
      <c r="M431" s="9">
        <v>0.3373751075577</v>
      </c>
      <c r="N431" s="9">
        <v>0.33673554474329997</v>
      </c>
      <c r="O431" s="9">
        <v>0.27989339055880003</v>
      </c>
      <c r="P431" s="9">
        <v>0.3052671072157</v>
      </c>
      <c r="Q431" s="9">
        <v>0.32874972429209998</v>
      </c>
      <c r="R431" s="9">
        <v>0.31416458230720001</v>
      </c>
      <c r="S431" s="9">
        <v>0.28821496097060001</v>
      </c>
      <c r="T431" s="9">
        <v>0.31109387248780002</v>
      </c>
      <c r="U431" s="9">
        <v>0.30000633100700003</v>
      </c>
      <c r="V431" s="9">
        <v>0.28706270298559999</v>
      </c>
      <c r="W431" s="9">
        <v>0.2714859900328</v>
      </c>
      <c r="X431" s="9">
        <v>0.31344046480710003</v>
      </c>
      <c r="Y431" s="9">
        <v>0.34678257183360001</v>
      </c>
      <c r="Z431" s="9">
        <v>0.36656638551949999</v>
      </c>
      <c r="AA431" s="9">
        <v>0.32669317385890001</v>
      </c>
      <c r="AB431" s="9">
        <v>0.31120276823999998</v>
      </c>
      <c r="AC431" s="9">
        <v>0.3116997429051</v>
      </c>
      <c r="AD431" s="9">
        <v>0.2838873700208</v>
      </c>
      <c r="AI431" s="9">
        <v>0.28740683143250001</v>
      </c>
      <c r="AJ431" s="9">
        <v>0.2824444864108</v>
      </c>
      <c r="AK431" s="9">
        <v>0.30684887980800002</v>
      </c>
      <c r="AL431" s="9">
        <v>0.29035274336229999</v>
      </c>
      <c r="AM431" s="9">
        <v>0.34351765096320003</v>
      </c>
      <c r="AN431" s="9">
        <v>0.2763190204796</v>
      </c>
      <c r="AO431" s="9">
        <v>0.31194901497560001</v>
      </c>
      <c r="AP431" s="9">
        <v>0.28444819993769999</v>
      </c>
      <c r="AQ431" s="9">
        <v>0.34538435169339998</v>
      </c>
      <c r="AR431" s="9">
        <v>0.30627735664549999</v>
      </c>
      <c r="AS431" s="9">
        <v>0.30601588269579999</v>
      </c>
    </row>
    <row r="432" spans="1:45" x14ac:dyDescent="0.35">
      <c r="A432" t="s">
        <v>476</v>
      </c>
      <c r="B432" s="9">
        <v>0.56828749551879998</v>
      </c>
      <c r="C432" s="9">
        <v>0.55453316490439997</v>
      </c>
      <c r="D432" s="9">
        <v>0.58408597276259999</v>
      </c>
      <c r="E432" s="9">
        <v>0.41274641071680002</v>
      </c>
      <c r="F432" s="9">
        <v>0.49564705650829999</v>
      </c>
      <c r="G432" s="9">
        <v>0.65054036934750004</v>
      </c>
      <c r="H432" s="9">
        <v>0.56683288835860002</v>
      </c>
      <c r="I432" s="9">
        <v>0.57358422351089999</v>
      </c>
      <c r="J432" s="9">
        <v>0.55662103800450002</v>
      </c>
      <c r="K432" s="9">
        <v>0.66864604239019998</v>
      </c>
      <c r="L432" s="9">
        <v>0.62087202131639996</v>
      </c>
      <c r="M432" s="9">
        <v>0.51824331256659995</v>
      </c>
      <c r="N432" s="9">
        <v>0.57765118337450005</v>
      </c>
      <c r="O432" s="9">
        <v>0.57951552182340005</v>
      </c>
      <c r="P432" s="9">
        <v>0.61772840297459997</v>
      </c>
      <c r="Q432" s="9">
        <v>0.54983436126719998</v>
      </c>
      <c r="R432" s="9">
        <v>0.51185282963290002</v>
      </c>
      <c r="S432" s="9">
        <v>0.53750768757959999</v>
      </c>
      <c r="T432" s="9">
        <v>0.60088178647040003</v>
      </c>
      <c r="U432" s="9">
        <v>0.52585025646109995</v>
      </c>
      <c r="V432" s="9">
        <v>0.60862399850119997</v>
      </c>
      <c r="W432" s="9">
        <v>0.67569328821679997</v>
      </c>
      <c r="X432" s="9">
        <v>0.59389188982969998</v>
      </c>
      <c r="Y432" s="9">
        <v>0.57178214158569995</v>
      </c>
      <c r="Z432" s="9">
        <v>0.54988732053440004</v>
      </c>
      <c r="AA432" s="9">
        <v>0.49532244326929997</v>
      </c>
      <c r="AB432" s="9">
        <v>0.60864792308170002</v>
      </c>
      <c r="AC432" s="9">
        <v>0.49246549126209999</v>
      </c>
      <c r="AD432" s="9">
        <v>0.57597329422569998</v>
      </c>
      <c r="AI432" s="9">
        <v>0.59770351245370001</v>
      </c>
      <c r="AJ432" s="9">
        <v>0.6041666945095</v>
      </c>
      <c r="AK432" s="9">
        <v>0.54715097240830002</v>
      </c>
      <c r="AL432" s="9">
        <v>0.55431362690670005</v>
      </c>
      <c r="AM432" s="9">
        <v>0.52550206614859996</v>
      </c>
      <c r="AN432" s="9">
        <v>0.47267406856600003</v>
      </c>
      <c r="AO432" s="9">
        <v>0.43233340253899999</v>
      </c>
      <c r="AP432" s="11">
        <v>0.62761440129400003</v>
      </c>
      <c r="AQ432" s="9">
        <v>0.53974452920430005</v>
      </c>
      <c r="AR432" s="9">
        <v>0.56828749551879998</v>
      </c>
      <c r="AS432" s="9">
        <v>0.56838763476819998</v>
      </c>
    </row>
    <row r="433" spans="1:45" x14ac:dyDescent="0.35">
      <c r="A433" t="s">
        <v>391</v>
      </c>
      <c r="B433" s="9">
        <v>1</v>
      </c>
      <c r="C433" s="9">
        <v>1</v>
      </c>
      <c r="D433" s="9">
        <v>1</v>
      </c>
      <c r="E433" s="9">
        <v>1</v>
      </c>
      <c r="F433" s="9">
        <v>1</v>
      </c>
      <c r="G433" s="9">
        <v>1</v>
      </c>
      <c r="H433" s="9">
        <v>1</v>
      </c>
      <c r="I433" s="9">
        <v>1</v>
      </c>
      <c r="J433" s="9">
        <v>1</v>
      </c>
      <c r="K433" s="9">
        <v>1</v>
      </c>
      <c r="L433" s="9">
        <v>1</v>
      </c>
      <c r="M433" s="9">
        <v>1</v>
      </c>
      <c r="N433" s="9">
        <v>1</v>
      </c>
      <c r="O433" s="9">
        <v>1</v>
      </c>
      <c r="P433" s="9">
        <v>1</v>
      </c>
      <c r="Q433" s="9">
        <v>1</v>
      </c>
      <c r="R433" s="9">
        <v>1</v>
      </c>
      <c r="S433" s="9">
        <v>1</v>
      </c>
      <c r="T433" s="9">
        <v>1</v>
      </c>
      <c r="U433" s="9">
        <v>1</v>
      </c>
      <c r="V433" s="9">
        <v>1</v>
      </c>
      <c r="W433" s="9">
        <v>1</v>
      </c>
      <c r="X433" s="9">
        <v>1</v>
      </c>
      <c r="Y433" s="9">
        <v>1</v>
      </c>
      <c r="Z433" s="9">
        <v>1</v>
      </c>
      <c r="AA433" s="9">
        <v>1</v>
      </c>
      <c r="AB433" s="9">
        <v>1</v>
      </c>
      <c r="AC433" s="9">
        <v>1</v>
      </c>
      <c r="AD433" s="9">
        <v>1</v>
      </c>
      <c r="AI433" s="9">
        <v>1</v>
      </c>
      <c r="AJ433" s="9">
        <v>1</v>
      </c>
      <c r="AK433" s="9">
        <v>1</v>
      </c>
      <c r="AL433" s="9">
        <v>1</v>
      </c>
      <c r="AM433" s="9">
        <v>1</v>
      </c>
      <c r="AN433" s="9">
        <v>1</v>
      </c>
      <c r="AO433" s="9">
        <v>1</v>
      </c>
      <c r="AP433" s="9">
        <v>1</v>
      </c>
      <c r="AQ433" s="9">
        <v>1</v>
      </c>
      <c r="AR433" s="9">
        <v>1</v>
      </c>
      <c r="AS433" s="9">
        <v>1</v>
      </c>
    </row>
    <row r="434" spans="1:45" x14ac:dyDescent="0.35">
      <c r="A434" t="s">
        <v>341</v>
      </c>
      <c r="B434" s="6">
        <v>728</v>
      </c>
      <c r="C434" s="6">
        <v>363</v>
      </c>
      <c r="D434" s="6">
        <v>360</v>
      </c>
      <c r="E434" s="6">
        <v>116</v>
      </c>
      <c r="F434" s="6">
        <v>126</v>
      </c>
      <c r="G434" s="6">
        <v>177</v>
      </c>
      <c r="H434" s="6">
        <v>303</v>
      </c>
      <c r="I434" s="6">
        <v>113</v>
      </c>
      <c r="J434" s="6">
        <v>75</v>
      </c>
      <c r="K434" s="6">
        <v>121</v>
      </c>
      <c r="L434" s="6">
        <v>127</v>
      </c>
      <c r="M434" s="6">
        <v>216</v>
      </c>
      <c r="N434" s="6">
        <v>195</v>
      </c>
      <c r="O434" s="6">
        <v>190</v>
      </c>
      <c r="P434" s="6">
        <v>265</v>
      </c>
      <c r="Q434" s="6">
        <v>125</v>
      </c>
      <c r="R434" s="6">
        <v>158</v>
      </c>
      <c r="S434" s="6">
        <v>180</v>
      </c>
      <c r="T434" s="6">
        <v>390</v>
      </c>
      <c r="U434" s="6">
        <v>338</v>
      </c>
      <c r="V434" s="6">
        <v>89</v>
      </c>
      <c r="W434" s="6">
        <v>63</v>
      </c>
      <c r="X434" s="6">
        <v>47</v>
      </c>
      <c r="Y434" s="6">
        <v>139</v>
      </c>
      <c r="Z434" s="6">
        <v>79</v>
      </c>
      <c r="AA434" s="6">
        <v>166</v>
      </c>
      <c r="AB434" s="6">
        <v>61</v>
      </c>
      <c r="AC434" s="6">
        <v>81</v>
      </c>
      <c r="AD434" s="6">
        <v>143</v>
      </c>
      <c r="AE434" s="6">
        <v>0</v>
      </c>
      <c r="AF434" s="6">
        <v>0</v>
      </c>
      <c r="AG434" s="6">
        <v>0</v>
      </c>
      <c r="AH434" s="6">
        <v>0</v>
      </c>
      <c r="AI434" s="6">
        <v>192</v>
      </c>
      <c r="AJ434" s="6">
        <v>307</v>
      </c>
      <c r="AK434" s="6">
        <v>194</v>
      </c>
      <c r="AL434" s="6">
        <v>93</v>
      </c>
      <c r="AM434" s="6">
        <v>79</v>
      </c>
      <c r="AN434" s="6">
        <v>17</v>
      </c>
      <c r="AO434" s="6">
        <v>11</v>
      </c>
      <c r="AP434" s="6">
        <v>424</v>
      </c>
      <c r="AQ434" s="6">
        <v>176</v>
      </c>
      <c r="AR434" s="6">
        <v>728</v>
      </c>
      <c r="AS434" s="6">
        <v>723</v>
      </c>
    </row>
    <row r="435" spans="1:45" x14ac:dyDescent="0.35">
      <c r="A435" t="s">
        <v>912</v>
      </c>
    </row>
    <row r="436" spans="1:45" x14ac:dyDescent="0.35">
      <c r="A436" t="s">
        <v>343</v>
      </c>
    </row>
    <row r="440" spans="1:45" x14ac:dyDescent="0.35">
      <c r="A440" s="3" t="s">
        <v>337</v>
      </c>
    </row>
    <row r="441" spans="1:45" x14ac:dyDescent="0.35">
      <c r="A441" t="s">
        <v>208</v>
      </c>
    </row>
    <row r="442" spans="1:45" ht="130.5" x14ac:dyDescent="0.35">
      <c r="A442" s="4" t="s">
        <v>393</v>
      </c>
      <c r="B442" s="4" t="s">
        <v>344</v>
      </c>
      <c r="C442" s="4" t="s">
        <v>345</v>
      </c>
      <c r="D442" s="4" t="s">
        <v>346</v>
      </c>
      <c r="E442" s="4" t="s">
        <v>579</v>
      </c>
      <c r="F442" s="4" t="s">
        <v>348</v>
      </c>
      <c r="G442" s="4" t="s">
        <v>349</v>
      </c>
      <c r="H442" s="4" t="s">
        <v>350</v>
      </c>
      <c r="I442" s="4" t="s">
        <v>351</v>
      </c>
      <c r="J442" s="4" t="s">
        <v>352</v>
      </c>
      <c r="K442" s="4" t="s">
        <v>353</v>
      </c>
      <c r="L442" s="4" t="s">
        <v>888</v>
      </c>
      <c r="M442" s="4" t="s">
        <v>581</v>
      </c>
      <c r="N442" s="4" t="s">
        <v>356</v>
      </c>
      <c r="O442" s="4" t="s">
        <v>357</v>
      </c>
      <c r="P442" s="4" t="s">
        <v>582</v>
      </c>
      <c r="Q442" s="4" t="s">
        <v>359</v>
      </c>
      <c r="R442" s="4" t="s">
        <v>361</v>
      </c>
      <c r="S442" s="4" t="s">
        <v>362</v>
      </c>
      <c r="T442" s="4" t="s">
        <v>360</v>
      </c>
      <c r="U442" s="4" t="s">
        <v>363</v>
      </c>
      <c r="V442" s="4" t="s">
        <v>364</v>
      </c>
      <c r="W442" s="4" t="s">
        <v>365</v>
      </c>
      <c r="X442" s="4" t="s">
        <v>366</v>
      </c>
      <c r="Y442" s="4" t="s">
        <v>367</v>
      </c>
      <c r="Z442" s="4" t="s">
        <v>368</v>
      </c>
      <c r="AA442" s="4" t="s">
        <v>369</v>
      </c>
      <c r="AB442" s="4" t="s">
        <v>370</v>
      </c>
      <c r="AC442" s="4" t="s">
        <v>371</v>
      </c>
      <c r="AD442" s="4" t="s">
        <v>372</v>
      </c>
      <c r="AE442" s="4" t="s">
        <v>373</v>
      </c>
      <c r="AF442" s="4" t="s">
        <v>374</v>
      </c>
      <c r="AG442" s="4" t="s">
        <v>375</v>
      </c>
      <c r="AH442" s="4" t="s">
        <v>376</v>
      </c>
      <c r="AI442" s="4" t="s">
        <v>583</v>
      </c>
      <c r="AJ442" s="4" t="s">
        <v>584</v>
      </c>
      <c r="AK442" s="4" t="s">
        <v>380</v>
      </c>
      <c r="AL442" s="4" t="s">
        <v>381</v>
      </c>
      <c r="AM442" s="4" t="s">
        <v>379</v>
      </c>
      <c r="AN442" s="4" t="s">
        <v>382</v>
      </c>
      <c r="AO442" s="4" t="s">
        <v>383</v>
      </c>
      <c r="AP442" s="4" t="s">
        <v>889</v>
      </c>
      <c r="AQ442" s="4" t="s">
        <v>890</v>
      </c>
      <c r="AR442" s="4" t="s">
        <v>891</v>
      </c>
      <c r="AS442" s="4" t="s">
        <v>391</v>
      </c>
    </row>
    <row r="443" spans="1:45" x14ac:dyDescent="0.35">
      <c r="A443" t="s">
        <v>509</v>
      </c>
      <c r="B443" s="9">
        <v>0.41231088081610001</v>
      </c>
      <c r="C443" s="9">
        <v>0.416871025788</v>
      </c>
      <c r="D443" s="9">
        <v>0.40738907439639999</v>
      </c>
      <c r="E443" s="9">
        <v>0.36637462668429999</v>
      </c>
      <c r="F443" s="9">
        <v>0.40634903209610002</v>
      </c>
      <c r="G443" s="9">
        <v>0.48922597569749998</v>
      </c>
      <c r="H443" s="9">
        <v>0.44632221018160001</v>
      </c>
      <c r="I443" s="9">
        <v>0.41593344893340001</v>
      </c>
      <c r="J443" s="9">
        <v>0.45265060551370001</v>
      </c>
      <c r="K443" s="9">
        <v>0.33398612342520001</v>
      </c>
      <c r="L443" s="9">
        <v>0.43763819389149999</v>
      </c>
      <c r="M443" s="9">
        <v>0.41305320616309998</v>
      </c>
      <c r="N443" s="9">
        <v>0.42394813650489999</v>
      </c>
      <c r="O443" s="9">
        <v>0.38134289521870002</v>
      </c>
      <c r="P443" s="9">
        <v>0.43512841949660003</v>
      </c>
      <c r="Q443" s="9">
        <v>0.36288654304559997</v>
      </c>
      <c r="R443" s="9">
        <v>0.40880637646489998</v>
      </c>
      <c r="S443" s="9">
        <v>0.4077825467208</v>
      </c>
      <c r="T443" s="9">
        <v>0.41606347016299999</v>
      </c>
      <c r="U443" s="9">
        <v>0.4081839986952</v>
      </c>
      <c r="V443" s="9">
        <v>0.5341123332405</v>
      </c>
      <c r="W443" s="9">
        <v>0.42009972382990002</v>
      </c>
      <c r="X443" s="9">
        <v>0.40094536029380001</v>
      </c>
      <c r="Y443" s="9">
        <v>0.42958099128420002</v>
      </c>
      <c r="Z443" s="9">
        <v>0.39851098329540002</v>
      </c>
      <c r="AA443" s="9">
        <v>0.39385185031050002</v>
      </c>
      <c r="AB443" s="9">
        <v>0.31908953029999998</v>
      </c>
      <c r="AC443" s="9">
        <v>0.50494495797079997</v>
      </c>
      <c r="AD443" s="9">
        <v>0.37988445508590002</v>
      </c>
      <c r="AI443" s="9">
        <v>0.47891089734109998</v>
      </c>
      <c r="AJ443" s="9">
        <v>0.37120187180929998</v>
      </c>
      <c r="AK443" s="9">
        <v>0.48291110019029998</v>
      </c>
      <c r="AL443" s="9">
        <v>0.44419141682070001</v>
      </c>
      <c r="AM443" s="9">
        <v>0.4382813014477</v>
      </c>
      <c r="AN443" s="9">
        <v>0.42579008018600001</v>
      </c>
      <c r="AO443" s="9">
        <v>0.4222460148028</v>
      </c>
      <c r="AP443" s="9">
        <v>0.41396222925789999</v>
      </c>
      <c r="AQ443" s="9">
        <v>0.38068945927870002</v>
      </c>
      <c r="AR443" s="9">
        <v>0.41231088081610001</v>
      </c>
      <c r="AS443" s="9">
        <v>0.41223121973659999</v>
      </c>
    </row>
    <row r="444" spans="1:45" x14ac:dyDescent="0.35">
      <c r="A444" t="s">
        <v>510</v>
      </c>
      <c r="B444" s="9">
        <v>0.32171255797460002</v>
      </c>
      <c r="C444" s="9">
        <v>0.354140187823</v>
      </c>
      <c r="D444" s="9">
        <v>0.28745613895900002</v>
      </c>
      <c r="E444" s="11">
        <v>0.50952873332990001</v>
      </c>
      <c r="F444" s="9">
        <v>0.4205209241201</v>
      </c>
      <c r="G444" s="9">
        <v>0.30887014890480002</v>
      </c>
      <c r="H444" s="9">
        <v>0.3666695617613</v>
      </c>
      <c r="I444" s="9">
        <v>0.32458501403509998</v>
      </c>
      <c r="J444" s="9">
        <v>0.2325308963513</v>
      </c>
      <c r="K444" s="10">
        <v>0.1884711396391</v>
      </c>
      <c r="L444" s="9">
        <v>0.31918130694550001</v>
      </c>
      <c r="M444" s="9">
        <v>0.32996724828689999</v>
      </c>
      <c r="N444" s="9">
        <v>0.30559741220909997</v>
      </c>
      <c r="O444" s="9">
        <v>0.33042570924879999</v>
      </c>
      <c r="P444" s="9">
        <v>0.36503147395149999</v>
      </c>
      <c r="Q444" s="9">
        <v>0.32967927216789999</v>
      </c>
      <c r="R444" s="9">
        <v>0.35456039423039998</v>
      </c>
      <c r="S444" s="10">
        <v>0.23903436858739999</v>
      </c>
      <c r="T444" s="9">
        <v>0.355701872217</v>
      </c>
      <c r="U444" s="9">
        <v>0.28433306336929998</v>
      </c>
      <c r="V444" s="9">
        <v>0.24299522727850001</v>
      </c>
      <c r="W444" s="9">
        <v>0.39007706210179999</v>
      </c>
      <c r="X444" s="9">
        <v>0.26887358861830002</v>
      </c>
      <c r="Y444" s="9">
        <v>0.32400728547140001</v>
      </c>
      <c r="Z444" s="9">
        <v>0.31798725051639998</v>
      </c>
      <c r="AA444" s="9">
        <v>0.31711046635660001</v>
      </c>
      <c r="AB444" s="9">
        <v>0.48865003355100001</v>
      </c>
      <c r="AC444" s="9">
        <v>0.22941088281149999</v>
      </c>
      <c r="AD444" s="9">
        <v>0.4121743352351</v>
      </c>
      <c r="AI444" s="9">
        <v>0.27796113535369998</v>
      </c>
      <c r="AJ444" s="9">
        <v>0.35128628498210002</v>
      </c>
      <c r="AK444" s="9">
        <v>0.24501885292450001</v>
      </c>
      <c r="AL444" s="9">
        <v>0.30063784757349998</v>
      </c>
      <c r="AM444" s="9">
        <v>0.41176523845989998</v>
      </c>
      <c r="AN444" s="9">
        <v>0.32238768667989998</v>
      </c>
      <c r="AO444" s="9">
        <v>0.38623735147310001</v>
      </c>
      <c r="AP444" s="9">
        <v>0.29714029685249999</v>
      </c>
      <c r="AQ444" s="9">
        <v>0.36233439106170001</v>
      </c>
      <c r="AR444" s="9">
        <v>0.32171255797460002</v>
      </c>
      <c r="AS444" s="9">
        <v>0.32150966266300002</v>
      </c>
    </row>
    <row r="445" spans="1:45" x14ac:dyDescent="0.35">
      <c r="A445" t="s">
        <v>511</v>
      </c>
      <c r="B445" s="9">
        <v>0.19674266103820001</v>
      </c>
      <c r="C445" s="9">
        <v>0.17834178566879999</v>
      </c>
      <c r="D445" s="9">
        <v>0.2163731162228</v>
      </c>
      <c r="E445" s="10">
        <v>8.8005161372039994E-2</v>
      </c>
      <c r="F445" s="9">
        <v>0.13312063800679999</v>
      </c>
      <c r="G445" s="9">
        <v>0.15849090800669999</v>
      </c>
      <c r="H445" s="9">
        <v>0.14535721764779999</v>
      </c>
      <c r="I445" s="9">
        <v>0.170855347697</v>
      </c>
      <c r="J445" s="9">
        <v>0.2437533972483</v>
      </c>
      <c r="K445" s="11">
        <v>0.35095190613630001</v>
      </c>
      <c r="L445" s="9">
        <v>0.218450186436</v>
      </c>
      <c r="M445" s="9">
        <v>0.1933840780843</v>
      </c>
      <c r="N445" s="9">
        <v>0.19261734550699999</v>
      </c>
      <c r="O445" s="9">
        <v>0.1897900856709</v>
      </c>
      <c r="P445" s="9">
        <v>0.1649171549574</v>
      </c>
      <c r="Q445" s="9">
        <v>0.21397244527510001</v>
      </c>
      <c r="R445" s="9">
        <v>0.16352838016189999</v>
      </c>
      <c r="S445" s="9">
        <v>0.2523220986261</v>
      </c>
      <c r="T445" s="9">
        <v>0.17786306210149999</v>
      </c>
      <c r="U445" s="9">
        <v>0.21750535903099999</v>
      </c>
      <c r="V445" s="9">
        <v>0.18328561360699999</v>
      </c>
      <c r="W445" s="9">
        <v>0.13495977589640001</v>
      </c>
      <c r="X445" s="9">
        <v>0.23689861193299999</v>
      </c>
      <c r="Y445" s="9">
        <v>0.1998427531974</v>
      </c>
      <c r="Z445" s="9">
        <v>0.18117272148739999</v>
      </c>
      <c r="AA445" s="9">
        <v>0.20581427760519999</v>
      </c>
      <c r="AB445" s="9">
        <v>0.1208015791666</v>
      </c>
      <c r="AC445" s="9">
        <v>0.20154846772330001</v>
      </c>
      <c r="AD445" s="9">
        <v>0.15436521488579999</v>
      </c>
      <c r="AI445" s="9">
        <v>0.1782802211833</v>
      </c>
      <c r="AJ445" s="9">
        <v>0.2160333747589</v>
      </c>
      <c r="AK445" s="9">
        <v>0.20341090920140001</v>
      </c>
      <c r="AL445" s="9">
        <v>0.18674334422790001</v>
      </c>
      <c r="AM445" s="9">
        <v>0.1142841305607</v>
      </c>
      <c r="AN445" s="9">
        <v>0.15289446528350001</v>
      </c>
      <c r="AO445" s="9">
        <v>9.798158426419E-2</v>
      </c>
      <c r="AP445" s="9">
        <v>0.22657754631089999</v>
      </c>
      <c r="AQ445" s="9">
        <v>0.1986079509192</v>
      </c>
      <c r="AR445" s="9">
        <v>0.19674266103820001</v>
      </c>
      <c r="AS445" s="9">
        <v>0.19695166778680001</v>
      </c>
    </row>
    <row r="446" spans="1:45" x14ac:dyDescent="0.35">
      <c r="A446" t="s">
        <v>512</v>
      </c>
      <c r="B446" s="9">
        <v>6.9233900171180002E-2</v>
      </c>
      <c r="C446" s="9">
        <v>5.064700072021E-2</v>
      </c>
      <c r="D446" s="9">
        <v>8.8781670421850006E-2</v>
      </c>
      <c r="E446" s="9">
        <v>3.6091478613679999E-2</v>
      </c>
      <c r="F446" s="9">
        <v>4.0009405776989998E-2</v>
      </c>
      <c r="G446" s="9">
        <v>4.3412967391019998E-2</v>
      </c>
      <c r="H446" s="9">
        <v>4.1651010409239998E-2</v>
      </c>
      <c r="I446" s="9">
        <v>8.8626189334540001E-2</v>
      </c>
      <c r="J446" s="9">
        <v>7.1065100886740007E-2</v>
      </c>
      <c r="K446" s="11">
        <v>0.12659083079940001</v>
      </c>
      <c r="L446" s="9">
        <v>2.473031272706E-2</v>
      </c>
      <c r="M446" s="9">
        <v>6.3595467465670005E-2</v>
      </c>
      <c r="N446" s="9">
        <v>7.7837105779040003E-2</v>
      </c>
      <c r="O446" s="9">
        <v>9.8441309861659998E-2</v>
      </c>
      <c r="P446" s="9">
        <v>3.4922951594600002E-2</v>
      </c>
      <c r="Q446" s="9">
        <v>9.3461739511370004E-2</v>
      </c>
      <c r="R446" s="9">
        <v>7.3104849142689998E-2</v>
      </c>
      <c r="S446" s="9">
        <v>0.1008609860658</v>
      </c>
      <c r="T446" s="9">
        <v>5.037159551848E-2</v>
      </c>
      <c r="U446" s="9">
        <v>8.9977578904430006E-2</v>
      </c>
      <c r="V446" s="9">
        <v>3.960682587402E-2</v>
      </c>
      <c r="W446" s="9">
        <v>5.4863438171879997E-2</v>
      </c>
      <c r="X446" s="9">
        <v>9.3282439154909996E-2</v>
      </c>
      <c r="Y446" s="9">
        <v>4.6568970047049997E-2</v>
      </c>
      <c r="Z446" s="9">
        <v>0.1023290447008</v>
      </c>
      <c r="AA446" s="9">
        <v>8.3223405727710004E-2</v>
      </c>
      <c r="AB446" s="9">
        <v>7.1458856982410002E-2</v>
      </c>
      <c r="AC446" s="9">
        <v>6.4095691494450005E-2</v>
      </c>
      <c r="AD446" s="9">
        <v>5.3575994793180003E-2</v>
      </c>
      <c r="AI446" s="9">
        <v>6.4847746121889996E-2</v>
      </c>
      <c r="AJ446" s="9">
        <v>6.1478468449690002E-2</v>
      </c>
      <c r="AK446" s="9">
        <v>6.8659137683869997E-2</v>
      </c>
      <c r="AL446" s="9">
        <v>6.8427391377929997E-2</v>
      </c>
      <c r="AM446" s="9">
        <v>3.5669329531650001E-2</v>
      </c>
      <c r="AN446" s="9">
        <v>9.8927767850600007E-2</v>
      </c>
      <c r="AO446" s="9">
        <v>9.3535049459909994E-2</v>
      </c>
      <c r="AP446" s="9">
        <v>6.2319927578710001E-2</v>
      </c>
      <c r="AQ446" s="9">
        <v>5.8368198740439997E-2</v>
      </c>
      <c r="AR446" s="9">
        <v>6.9233900171180002E-2</v>
      </c>
      <c r="AS446" s="9">
        <v>6.9307449813619998E-2</v>
      </c>
    </row>
    <row r="447" spans="1:45" x14ac:dyDescent="0.35">
      <c r="A447" t="s">
        <v>391</v>
      </c>
      <c r="B447" s="9">
        <v>1</v>
      </c>
      <c r="C447" s="9">
        <v>1</v>
      </c>
      <c r="D447" s="9">
        <v>1</v>
      </c>
      <c r="E447" s="9">
        <v>1</v>
      </c>
      <c r="F447" s="9">
        <v>1</v>
      </c>
      <c r="G447" s="9">
        <v>1</v>
      </c>
      <c r="H447" s="9">
        <v>1</v>
      </c>
      <c r="I447" s="9">
        <v>1</v>
      </c>
      <c r="J447" s="9">
        <v>1</v>
      </c>
      <c r="K447" s="9">
        <v>1</v>
      </c>
      <c r="L447" s="9">
        <v>1</v>
      </c>
      <c r="M447" s="9">
        <v>1</v>
      </c>
      <c r="N447" s="9">
        <v>1</v>
      </c>
      <c r="O447" s="9">
        <v>1</v>
      </c>
      <c r="P447" s="9">
        <v>1</v>
      </c>
      <c r="Q447" s="9">
        <v>1</v>
      </c>
      <c r="R447" s="9">
        <v>1</v>
      </c>
      <c r="S447" s="9">
        <v>1</v>
      </c>
      <c r="T447" s="9">
        <v>1</v>
      </c>
      <c r="U447" s="9">
        <v>1</v>
      </c>
      <c r="V447" s="9">
        <v>1</v>
      </c>
      <c r="W447" s="9">
        <v>1</v>
      </c>
      <c r="X447" s="9">
        <v>1</v>
      </c>
      <c r="Y447" s="9">
        <v>1</v>
      </c>
      <c r="Z447" s="9">
        <v>1</v>
      </c>
      <c r="AA447" s="9">
        <v>1</v>
      </c>
      <c r="AB447" s="9">
        <v>1</v>
      </c>
      <c r="AC447" s="9">
        <v>1</v>
      </c>
      <c r="AD447" s="9">
        <v>1</v>
      </c>
      <c r="AI447" s="9">
        <v>1</v>
      </c>
      <c r="AJ447" s="9">
        <v>1</v>
      </c>
      <c r="AK447" s="9">
        <v>1</v>
      </c>
      <c r="AL447" s="9">
        <v>1</v>
      </c>
      <c r="AM447" s="9">
        <v>1</v>
      </c>
      <c r="AN447" s="9">
        <v>1</v>
      </c>
      <c r="AO447" s="9">
        <v>1</v>
      </c>
      <c r="AP447" s="9">
        <v>1</v>
      </c>
      <c r="AQ447" s="9">
        <v>1</v>
      </c>
      <c r="AR447" s="9">
        <v>1</v>
      </c>
      <c r="AS447" s="9">
        <v>1</v>
      </c>
    </row>
    <row r="448" spans="1:45" x14ac:dyDescent="0.35">
      <c r="A448" t="s">
        <v>341</v>
      </c>
      <c r="B448" s="6">
        <v>933</v>
      </c>
      <c r="C448" s="6">
        <v>449</v>
      </c>
      <c r="D448" s="6">
        <v>478</v>
      </c>
      <c r="E448" s="6">
        <v>149</v>
      </c>
      <c r="F448" s="6">
        <v>143</v>
      </c>
      <c r="G448" s="6">
        <v>213</v>
      </c>
      <c r="H448" s="6">
        <v>356</v>
      </c>
      <c r="I448" s="6">
        <v>139</v>
      </c>
      <c r="J448" s="6">
        <v>100</v>
      </c>
      <c r="K448" s="6">
        <v>189</v>
      </c>
      <c r="L448" s="6">
        <v>161</v>
      </c>
      <c r="M448" s="6">
        <v>282</v>
      </c>
      <c r="N448" s="6">
        <v>250</v>
      </c>
      <c r="O448" s="6">
        <v>240</v>
      </c>
      <c r="P448" s="6">
        <v>308</v>
      </c>
      <c r="Q448" s="6">
        <v>157</v>
      </c>
      <c r="R448" s="6">
        <v>190</v>
      </c>
      <c r="S448" s="6">
        <v>278</v>
      </c>
      <c r="T448" s="6">
        <v>465</v>
      </c>
      <c r="U448" s="6">
        <v>468</v>
      </c>
      <c r="V448" s="6">
        <v>120</v>
      </c>
      <c r="W448" s="6">
        <v>72</v>
      </c>
      <c r="X448" s="6">
        <v>59</v>
      </c>
      <c r="Y448" s="6">
        <v>163</v>
      </c>
      <c r="Z448" s="6">
        <v>113</v>
      </c>
      <c r="AA448" s="6">
        <v>222</v>
      </c>
      <c r="AB448" s="6">
        <v>68</v>
      </c>
      <c r="AC448" s="6">
        <v>111</v>
      </c>
      <c r="AD448" s="6">
        <v>162</v>
      </c>
      <c r="AE448" s="6">
        <v>0</v>
      </c>
      <c r="AF448" s="6">
        <v>0</v>
      </c>
      <c r="AG448" s="6">
        <v>0</v>
      </c>
      <c r="AH448" s="6">
        <v>0</v>
      </c>
      <c r="AI448" s="6">
        <v>255</v>
      </c>
      <c r="AJ448" s="6">
        <v>359</v>
      </c>
      <c r="AK448" s="6">
        <v>268</v>
      </c>
      <c r="AL448" s="6">
        <v>137</v>
      </c>
      <c r="AM448" s="6">
        <v>91</v>
      </c>
      <c r="AN448" s="6">
        <v>24</v>
      </c>
      <c r="AO448" s="6">
        <v>19</v>
      </c>
      <c r="AP448" s="6">
        <v>560</v>
      </c>
      <c r="AQ448" s="6">
        <v>209</v>
      </c>
      <c r="AR448" s="6">
        <v>933</v>
      </c>
      <c r="AS448" s="6">
        <v>927</v>
      </c>
    </row>
    <row r="449" spans="1:45" x14ac:dyDescent="0.35">
      <c r="A449" t="s">
        <v>913</v>
      </c>
    </row>
    <row r="450" spans="1:45" x14ac:dyDescent="0.35">
      <c r="A450" t="s">
        <v>343</v>
      </c>
    </row>
    <row r="454" spans="1:45" x14ac:dyDescent="0.35">
      <c r="A454" s="3" t="s">
        <v>337</v>
      </c>
    </row>
    <row r="455" spans="1:45" x14ac:dyDescent="0.35">
      <c r="A455" t="s">
        <v>56</v>
      </c>
    </row>
    <row r="456" spans="1:45" ht="130.5" x14ac:dyDescent="0.35">
      <c r="A456" s="4" t="s">
        <v>393</v>
      </c>
      <c r="B456" s="4" t="s">
        <v>344</v>
      </c>
      <c r="C456" s="4" t="s">
        <v>345</v>
      </c>
      <c r="D456" s="4" t="s">
        <v>346</v>
      </c>
      <c r="E456" s="4" t="s">
        <v>579</v>
      </c>
      <c r="F456" s="4" t="s">
        <v>348</v>
      </c>
      <c r="G456" s="4" t="s">
        <v>349</v>
      </c>
      <c r="H456" s="4" t="s">
        <v>350</v>
      </c>
      <c r="I456" s="4" t="s">
        <v>351</v>
      </c>
      <c r="J456" s="4" t="s">
        <v>352</v>
      </c>
      <c r="K456" s="4" t="s">
        <v>353</v>
      </c>
      <c r="L456" s="4" t="s">
        <v>888</v>
      </c>
      <c r="M456" s="4" t="s">
        <v>581</v>
      </c>
      <c r="N456" s="4" t="s">
        <v>356</v>
      </c>
      <c r="O456" s="4" t="s">
        <v>357</v>
      </c>
      <c r="P456" s="4" t="s">
        <v>582</v>
      </c>
      <c r="Q456" s="4" t="s">
        <v>359</v>
      </c>
      <c r="R456" s="4" t="s">
        <v>361</v>
      </c>
      <c r="S456" s="4" t="s">
        <v>362</v>
      </c>
      <c r="T456" s="4" t="s">
        <v>360</v>
      </c>
      <c r="U456" s="4" t="s">
        <v>363</v>
      </c>
      <c r="V456" s="4" t="s">
        <v>364</v>
      </c>
      <c r="W456" s="4" t="s">
        <v>365</v>
      </c>
      <c r="X456" s="4" t="s">
        <v>366</v>
      </c>
      <c r="Y456" s="4" t="s">
        <v>367</v>
      </c>
      <c r="Z456" s="4" t="s">
        <v>368</v>
      </c>
      <c r="AA456" s="4" t="s">
        <v>369</v>
      </c>
      <c r="AB456" s="4" t="s">
        <v>370</v>
      </c>
      <c r="AC456" s="4" t="s">
        <v>371</v>
      </c>
      <c r="AD456" s="4" t="s">
        <v>372</v>
      </c>
      <c r="AE456" s="4" t="s">
        <v>373</v>
      </c>
      <c r="AF456" s="4" t="s">
        <v>374</v>
      </c>
      <c r="AG456" s="4" t="s">
        <v>375</v>
      </c>
      <c r="AH456" s="4" t="s">
        <v>376</v>
      </c>
      <c r="AI456" s="4" t="s">
        <v>583</v>
      </c>
      <c r="AJ456" s="4" t="s">
        <v>584</v>
      </c>
      <c r="AK456" s="4" t="s">
        <v>380</v>
      </c>
      <c r="AL456" s="4" t="s">
        <v>381</v>
      </c>
      <c r="AM456" s="4" t="s">
        <v>379</v>
      </c>
      <c r="AN456" s="4" t="s">
        <v>382</v>
      </c>
      <c r="AO456" s="4" t="s">
        <v>383</v>
      </c>
      <c r="AP456" s="4" t="s">
        <v>889</v>
      </c>
      <c r="AQ456" s="4" t="s">
        <v>890</v>
      </c>
      <c r="AR456" s="4" t="s">
        <v>891</v>
      </c>
      <c r="AS456" s="4" t="s">
        <v>391</v>
      </c>
    </row>
    <row r="457" spans="1:45" x14ac:dyDescent="0.35">
      <c r="A457" t="s">
        <v>514</v>
      </c>
      <c r="B457" s="9">
        <v>0.56666916125870004</v>
      </c>
      <c r="C457" s="9">
        <v>0.49567212451129999</v>
      </c>
      <c r="D457" s="9">
        <v>0.64298631857139998</v>
      </c>
      <c r="E457" s="9">
        <v>0.72245805074820002</v>
      </c>
      <c r="F457" s="9">
        <v>0.57391439469409999</v>
      </c>
      <c r="G457" s="9">
        <v>0.58867055060520002</v>
      </c>
      <c r="H457" s="9">
        <v>0.5817157345217</v>
      </c>
      <c r="I457" s="9">
        <v>0.59644011366820004</v>
      </c>
      <c r="J457" s="9">
        <v>0.63934571317080002</v>
      </c>
      <c r="K457" s="9">
        <v>0.35459452527469998</v>
      </c>
      <c r="L457" s="9">
        <v>0.60543639077010003</v>
      </c>
      <c r="M457" s="9">
        <v>0.45888931167160002</v>
      </c>
      <c r="N457" s="9">
        <v>0.598759290158</v>
      </c>
      <c r="O457" s="9">
        <v>0.63869703364359998</v>
      </c>
      <c r="P457" s="9">
        <v>0.53594304575560003</v>
      </c>
      <c r="Q457" s="9">
        <v>0.56083762109510005</v>
      </c>
      <c r="R457" s="9">
        <v>0.66396800021049995</v>
      </c>
      <c r="S457" s="9">
        <v>0.5498897764906</v>
      </c>
      <c r="T457" s="9">
        <v>0.54167315149560002</v>
      </c>
      <c r="U457" s="9">
        <v>0.59468897986290004</v>
      </c>
      <c r="V457" s="9">
        <v>0.56068012818250001</v>
      </c>
      <c r="W457" s="9">
        <v>0.62721319165430001</v>
      </c>
      <c r="X457" s="9">
        <v>0.53451605579380002</v>
      </c>
      <c r="Y457" s="9">
        <v>0.60060864283930004</v>
      </c>
      <c r="Z457" s="9">
        <v>0.51673604100420001</v>
      </c>
      <c r="AA457" s="9">
        <v>0.67367682031020004</v>
      </c>
      <c r="AB457" s="9">
        <v>0.63385597020929996</v>
      </c>
      <c r="AC457" s="9">
        <v>0.54291644559999996</v>
      </c>
      <c r="AD457" s="9">
        <v>0.60571867396729995</v>
      </c>
      <c r="AI457" s="9">
        <v>0.61113922787620001</v>
      </c>
      <c r="AJ457" s="9">
        <v>0.53791770889339996</v>
      </c>
      <c r="AK457" s="9">
        <v>0.64927155810460002</v>
      </c>
      <c r="AL457" s="9">
        <v>0.70614100382680001</v>
      </c>
      <c r="AM457" s="9">
        <v>0.64495828074460004</v>
      </c>
      <c r="AN457" s="9">
        <v>0.54341853294160003</v>
      </c>
      <c r="AO457" s="9">
        <v>0.35927519693889998</v>
      </c>
      <c r="AP457" s="9">
        <v>0.53561544978520004</v>
      </c>
      <c r="AQ457" s="9">
        <v>0.57814150261649999</v>
      </c>
      <c r="AR457" s="9">
        <v>0.56666916125870004</v>
      </c>
      <c r="AS457" s="9">
        <v>0.56691069478639999</v>
      </c>
    </row>
    <row r="458" spans="1:45" x14ac:dyDescent="0.35">
      <c r="A458" t="s">
        <v>515</v>
      </c>
      <c r="B458" s="9">
        <v>0.55420898254630002</v>
      </c>
      <c r="C458" s="9">
        <v>0.53003344934829999</v>
      </c>
      <c r="D458" s="9">
        <v>0.57886837274780001</v>
      </c>
      <c r="E458" s="9">
        <v>0.42848396401209998</v>
      </c>
      <c r="F458" s="9">
        <v>0.51086875551980004</v>
      </c>
      <c r="G458" s="9">
        <v>0.64321797023549998</v>
      </c>
      <c r="H458" s="9">
        <v>0.58083963452989995</v>
      </c>
      <c r="I458" s="9">
        <v>0.51400602058370004</v>
      </c>
      <c r="J458" s="9">
        <v>0.57208825295069998</v>
      </c>
      <c r="K458" s="9">
        <v>0.56947862985050002</v>
      </c>
      <c r="L458" s="9">
        <v>0.52827215503049996</v>
      </c>
      <c r="M458" s="9">
        <v>0.58072120459200005</v>
      </c>
      <c r="N458" s="9">
        <v>0.58478412318009998</v>
      </c>
      <c r="O458" s="9">
        <v>0.50497549520259999</v>
      </c>
      <c r="P458" s="9">
        <v>0.54205899653980005</v>
      </c>
      <c r="Q458" s="9">
        <v>0.58432836492009999</v>
      </c>
      <c r="R458" s="9">
        <v>0.48131106316290001</v>
      </c>
      <c r="S458" s="9">
        <v>0.60581647260360005</v>
      </c>
      <c r="T458" s="9">
        <v>0.55178834307729996</v>
      </c>
      <c r="U458" s="9">
        <v>0.55692245079470004</v>
      </c>
      <c r="V458" s="9">
        <v>0.58798638117260005</v>
      </c>
      <c r="W458" s="9">
        <v>0.56200068581100004</v>
      </c>
      <c r="X458" s="9">
        <v>0.77072066598910005</v>
      </c>
      <c r="Y458" s="9">
        <v>0.51478983396290001</v>
      </c>
      <c r="Z458" s="9">
        <v>0.49002606865479997</v>
      </c>
      <c r="AA458" s="9">
        <v>0.60592904893540001</v>
      </c>
      <c r="AB458" s="9">
        <v>0.7775302913912</v>
      </c>
      <c r="AC458" s="9">
        <v>0.51966613104129999</v>
      </c>
      <c r="AD458" s="9">
        <v>0.54547650241089995</v>
      </c>
      <c r="AI458" s="9">
        <v>0.55581198901259998</v>
      </c>
      <c r="AJ458" s="9">
        <v>0.57080972921549999</v>
      </c>
      <c r="AK458" s="9">
        <v>0.57407988617600003</v>
      </c>
      <c r="AL458" s="9">
        <v>0.57710691133470005</v>
      </c>
      <c r="AM458" s="9">
        <v>0.51853391537519999</v>
      </c>
      <c r="AN458" s="9">
        <v>0.8226466625519</v>
      </c>
      <c r="AO458" s="9">
        <v>0.38831560022119999</v>
      </c>
      <c r="AP458" s="9">
        <v>0.57333128124260002</v>
      </c>
      <c r="AQ458" s="9">
        <v>0.59294977799570003</v>
      </c>
      <c r="AR458" s="9">
        <v>0.55420898254630002</v>
      </c>
      <c r="AS458" s="9">
        <v>0.55364916502780004</v>
      </c>
    </row>
    <row r="459" spans="1:45" x14ac:dyDescent="0.35">
      <c r="A459" t="s">
        <v>516</v>
      </c>
      <c r="B459" s="9">
        <v>0.50389633922599997</v>
      </c>
      <c r="C459" s="9">
        <v>0.5184086124374</v>
      </c>
      <c r="D459" s="9">
        <v>0.48711039192709998</v>
      </c>
      <c r="E459" s="9">
        <v>0.37508526163869998</v>
      </c>
      <c r="F459" s="9">
        <v>0.42913141701700003</v>
      </c>
      <c r="G459" s="9">
        <v>0.50263423157060005</v>
      </c>
      <c r="H459" s="9">
        <v>0.46799116057559997</v>
      </c>
      <c r="I459" s="9">
        <v>0.44856600521079998</v>
      </c>
      <c r="J459" s="9">
        <v>0.63817591971080001</v>
      </c>
      <c r="K459" s="9">
        <v>0.62138215675099995</v>
      </c>
      <c r="L459" s="9">
        <v>0.51081168403010002</v>
      </c>
      <c r="M459" s="9">
        <v>0.50916212395180005</v>
      </c>
      <c r="N459" s="9">
        <v>0.51109660800510004</v>
      </c>
      <c r="O459" s="9">
        <v>0.48302772397959998</v>
      </c>
      <c r="P459" s="9">
        <v>0.44974763020030001</v>
      </c>
      <c r="Q459" s="9">
        <v>0.61940532664350001</v>
      </c>
      <c r="R459" s="9">
        <v>0.49100378419730001</v>
      </c>
      <c r="S459" s="9">
        <v>0.54010146621529997</v>
      </c>
      <c r="T459" s="9">
        <v>0.48879856908829999</v>
      </c>
      <c r="U459" s="9">
        <v>0.52082051170779997</v>
      </c>
      <c r="V459" s="9">
        <v>0.55320684688709998</v>
      </c>
      <c r="W459" s="9">
        <v>0.53694666570729999</v>
      </c>
      <c r="X459" s="9">
        <v>0.43053616169409997</v>
      </c>
      <c r="Y459" s="9">
        <v>0.45845682897090001</v>
      </c>
      <c r="Z459" s="9">
        <v>0.52816736848150003</v>
      </c>
      <c r="AA459" s="9">
        <v>0.52492946696940002</v>
      </c>
      <c r="AB459" s="9">
        <v>0.75159873510779995</v>
      </c>
      <c r="AC459" s="9">
        <v>0.60093138915840005</v>
      </c>
      <c r="AD459" s="9">
        <v>0.38045053271029999</v>
      </c>
      <c r="AI459" s="9">
        <v>0.60140649620289999</v>
      </c>
      <c r="AJ459" s="9">
        <v>0.38467866277660001</v>
      </c>
      <c r="AK459" s="9">
        <v>0.5198098578418</v>
      </c>
      <c r="AL459" s="9">
        <v>0.52503873993119998</v>
      </c>
      <c r="AM459" s="9">
        <v>0.5326614860719</v>
      </c>
      <c r="AN459" s="9">
        <v>0.60117859659609996</v>
      </c>
      <c r="AO459" s="9">
        <v>0.63489611414710001</v>
      </c>
      <c r="AP459" s="9">
        <v>0.53542334927879998</v>
      </c>
      <c r="AQ459" s="9">
        <v>0.55120077962379999</v>
      </c>
      <c r="AR459" s="9">
        <v>0.50389633922599997</v>
      </c>
      <c r="AS459" s="9">
        <v>0.50327333986209999</v>
      </c>
    </row>
    <row r="460" spans="1:45" x14ac:dyDescent="0.35">
      <c r="A460" t="s">
        <v>517</v>
      </c>
      <c r="B460" s="9">
        <v>0.37061654641969999</v>
      </c>
      <c r="C460" s="9">
        <v>0.35419010596540002</v>
      </c>
      <c r="D460" s="9">
        <v>0.3874960059316</v>
      </c>
      <c r="E460" s="9">
        <v>0.31289100962010002</v>
      </c>
      <c r="F460" s="9">
        <v>0.43539411606049999</v>
      </c>
      <c r="G460" s="9">
        <v>0.31920625263899999</v>
      </c>
      <c r="H460" s="9">
        <v>0.37396748084120002</v>
      </c>
      <c r="I460" s="9">
        <v>0.36895475753329998</v>
      </c>
      <c r="J460" s="9">
        <v>0.43381142794920002</v>
      </c>
      <c r="K460" s="9">
        <v>0.34138323242110002</v>
      </c>
      <c r="L460" s="9">
        <v>0.41009553756009998</v>
      </c>
      <c r="M460" s="9">
        <v>0.41008353362330002</v>
      </c>
      <c r="N460" s="9">
        <v>0.247307029304</v>
      </c>
      <c r="O460" s="9">
        <v>0.4306830136357</v>
      </c>
      <c r="P460" s="9">
        <v>0.3857064064947</v>
      </c>
      <c r="Q460" s="9">
        <v>0.46516741225090003</v>
      </c>
      <c r="R460" s="9">
        <v>0.32600603574230003</v>
      </c>
      <c r="S460" s="9">
        <v>0.33784991260340003</v>
      </c>
      <c r="T460" s="9">
        <v>0.403996333476</v>
      </c>
      <c r="U460" s="9">
        <v>0.3331987510503</v>
      </c>
      <c r="V460" s="9">
        <v>0.41768585372790001</v>
      </c>
      <c r="W460" s="9">
        <v>0.402266667302</v>
      </c>
      <c r="X460" s="9">
        <v>0.32117166661059998</v>
      </c>
      <c r="Y460" s="9">
        <v>0.47497417295119998</v>
      </c>
      <c r="Z460" s="9">
        <v>0.54499880999700001</v>
      </c>
      <c r="AA460" s="9">
        <v>0.30668716792610001</v>
      </c>
      <c r="AB460" s="9">
        <v>0.28625693217359999</v>
      </c>
      <c r="AC460" s="9">
        <v>0.36833449595250001</v>
      </c>
      <c r="AD460" s="9">
        <v>0.36613606052499997</v>
      </c>
      <c r="AI460" s="9">
        <v>0.4547467182073</v>
      </c>
      <c r="AJ460" s="9">
        <v>0.38003671910699999</v>
      </c>
      <c r="AK460" s="9">
        <v>0.34061093852879998</v>
      </c>
      <c r="AL460" s="9">
        <v>0.33502739442419999</v>
      </c>
      <c r="AM460" s="9">
        <v>0.4603792381156</v>
      </c>
      <c r="AN460" s="9">
        <v>0.51486416884779995</v>
      </c>
      <c r="AO460" s="9">
        <v>0.19430525427539999</v>
      </c>
      <c r="AP460" s="9">
        <v>0.34469190689380003</v>
      </c>
      <c r="AQ460" s="9">
        <v>0.42842214596389999</v>
      </c>
      <c r="AR460" s="9">
        <v>0.37061654641969999</v>
      </c>
      <c r="AS460" s="9">
        <v>0.37029625724609999</v>
      </c>
    </row>
    <row r="461" spans="1:45" x14ac:dyDescent="0.35">
      <c r="A461" t="s">
        <v>518</v>
      </c>
      <c r="B461" s="9">
        <v>0.32402277139820002</v>
      </c>
      <c r="C461" s="9">
        <v>0.314422163112</v>
      </c>
      <c r="D461" s="9">
        <v>0.3351166889569</v>
      </c>
      <c r="E461" s="9">
        <v>0.35283809790440002</v>
      </c>
      <c r="F461" s="9">
        <v>0.33295369723020002</v>
      </c>
      <c r="G461" s="9">
        <v>0.26364889534039998</v>
      </c>
      <c r="H461" s="9">
        <v>0.29631337474500002</v>
      </c>
      <c r="I461" s="9">
        <v>0.37220725822489997</v>
      </c>
      <c r="J461" s="9">
        <v>0.30721821288090001</v>
      </c>
      <c r="K461" s="9">
        <v>0.35237239263570003</v>
      </c>
      <c r="L461" s="9">
        <v>0.2461782890151</v>
      </c>
      <c r="M461" s="9">
        <v>0.36250857473519998</v>
      </c>
      <c r="N461" s="9">
        <v>0.35801356806689999</v>
      </c>
      <c r="O461" s="9">
        <v>0.29722446448520001</v>
      </c>
      <c r="P461" s="9">
        <v>0.33564810762690001</v>
      </c>
      <c r="Q461" s="9">
        <v>0.31356686616290003</v>
      </c>
      <c r="R461" s="9">
        <v>0.28508698857850001</v>
      </c>
      <c r="S461" s="9">
        <v>0.33712356670280003</v>
      </c>
      <c r="T461" s="9">
        <v>0.33056556065699999</v>
      </c>
      <c r="U461" s="9">
        <v>0.3166884900495</v>
      </c>
      <c r="V461" s="9">
        <v>0.34802918836359997</v>
      </c>
      <c r="W461" s="9">
        <v>0.33749520463420002</v>
      </c>
      <c r="X461" s="9">
        <v>0.38388202303640001</v>
      </c>
      <c r="Y461" s="9">
        <v>0.35269598376860001</v>
      </c>
      <c r="Z461" s="9">
        <v>0.38337252546110001</v>
      </c>
      <c r="AA461" s="9">
        <v>0.3785713408202</v>
      </c>
      <c r="AB461" s="9">
        <v>0.45209476894169998</v>
      </c>
      <c r="AC461" s="9">
        <v>0.34295169462429997</v>
      </c>
      <c r="AD461" s="9">
        <v>0.25810702454000001</v>
      </c>
      <c r="AI461" s="9">
        <v>0.31879094756409998</v>
      </c>
      <c r="AJ461" s="9">
        <v>0.33784328050919998</v>
      </c>
      <c r="AK461" s="9">
        <v>0.38085802022889997</v>
      </c>
      <c r="AL461" s="9">
        <v>0.35775992505370002</v>
      </c>
      <c r="AM461" s="9">
        <v>0.35384414647119999</v>
      </c>
      <c r="AN461" s="9">
        <v>0.14353180334669999</v>
      </c>
      <c r="AO461" s="9">
        <v>0.53564067161210005</v>
      </c>
      <c r="AP461" s="9">
        <v>0.32566996497689998</v>
      </c>
      <c r="AQ461" s="9">
        <v>0.29566392254059998</v>
      </c>
      <c r="AR461" s="9">
        <v>0.32402277139820002</v>
      </c>
      <c r="AS461" s="9">
        <v>0.32442967422199998</v>
      </c>
    </row>
    <row r="462" spans="1:45" x14ac:dyDescent="0.35">
      <c r="A462" t="s">
        <v>519</v>
      </c>
      <c r="B462" s="9">
        <v>0.33470191297890001</v>
      </c>
      <c r="C462" s="9">
        <v>0.32769254947050003</v>
      </c>
      <c r="D462" s="9">
        <v>0.34208429386209999</v>
      </c>
      <c r="E462" s="9">
        <v>0.28977545151209999</v>
      </c>
      <c r="F462" s="9">
        <v>0.2621119795438</v>
      </c>
      <c r="G462" s="9">
        <v>0.28703066292360002</v>
      </c>
      <c r="H462" s="9">
        <v>0.2752860824926</v>
      </c>
      <c r="I462" s="9">
        <v>0.3041831996064</v>
      </c>
      <c r="J462" s="9">
        <v>0.40420725686969999</v>
      </c>
      <c r="K462" s="9">
        <v>0.50308226304409998</v>
      </c>
      <c r="L462" s="9">
        <v>0.32303054414010002</v>
      </c>
      <c r="M462" s="9">
        <v>0.25817596872990001</v>
      </c>
      <c r="N462" s="9">
        <v>0.36101039368339999</v>
      </c>
      <c r="O462" s="9">
        <v>0.41349719965990001</v>
      </c>
      <c r="P462" s="9">
        <v>0.31636317337350001</v>
      </c>
      <c r="Q462" s="9">
        <v>0.42748919852009998</v>
      </c>
      <c r="R462" s="9">
        <v>0.30290807086889998</v>
      </c>
      <c r="S462" s="9">
        <v>0.34189802798149999</v>
      </c>
      <c r="T462" s="9">
        <v>0.3419415922006</v>
      </c>
      <c r="U462" s="9">
        <v>0.3265864377305</v>
      </c>
      <c r="V462" s="9">
        <v>0.34342606683229998</v>
      </c>
      <c r="W462" s="9">
        <v>0.34999585792229998</v>
      </c>
      <c r="X462" s="9">
        <v>0.53789348841389995</v>
      </c>
      <c r="Y462" s="9">
        <v>0.39975212803190002</v>
      </c>
      <c r="Z462" s="9">
        <v>0.36046972449609999</v>
      </c>
      <c r="AA462" s="9">
        <v>0.41766940628249999</v>
      </c>
      <c r="AB462" s="9">
        <v>0.61979649241860002</v>
      </c>
      <c r="AC462" s="9">
        <v>0.32197982178340001</v>
      </c>
      <c r="AD462" s="9">
        <v>0.2813834705703</v>
      </c>
      <c r="AI462" s="9">
        <v>0.34642796268920001</v>
      </c>
      <c r="AJ462" s="9">
        <v>0.33627003299789998</v>
      </c>
      <c r="AK462" s="9">
        <v>0.40991073882700002</v>
      </c>
      <c r="AL462" s="9">
        <v>0.4621416072383</v>
      </c>
      <c r="AM462" s="9">
        <v>0.54891746889040005</v>
      </c>
      <c r="AN462" s="9">
        <v>0.26954141551229999</v>
      </c>
      <c r="AO462" s="9">
        <v>0</v>
      </c>
      <c r="AP462" s="9">
        <v>0.33978525601490001</v>
      </c>
      <c r="AQ462" s="9">
        <v>0.38039662456250001</v>
      </c>
      <c r="AR462" s="9">
        <v>0.33470191297890001</v>
      </c>
      <c r="AS462" s="9">
        <v>0.33465214559610001</v>
      </c>
    </row>
    <row r="463" spans="1:45" x14ac:dyDescent="0.35">
      <c r="A463" t="s">
        <v>520</v>
      </c>
      <c r="B463" s="9">
        <v>0.3213364473484</v>
      </c>
      <c r="C463" s="9">
        <v>0.3149373916373</v>
      </c>
      <c r="D463" s="9">
        <v>0.32710160160320001</v>
      </c>
      <c r="E463" s="9">
        <v>0.25769888846</v>
      </c>
      <c r="F463" s="9">
        <v>0.32522790715319999</v>
      </c>
      <c r="G463" s="9">
        <v>0.3362389766717</v>
      </c>
      <c r="H463" s="9">
        <v>0.33104928066650002</v>
      </c>
      <c r="I463" s="9">
        <v>0.38627231155140002</v>
      </c>
      <c r="J463" s="9">
        <v>0.32185983286050002</v>
      </c>
      <c r="K463" s="9">
        <v>0.25877744498130001</v>
      </c>
      <c r="L463" s="9">
        <v>0.3566951751238</v>
      </c>
      <c r="M463" s="9">
        <v>0.39602834092560002</v>
      </c>
      <c r="N463" s="9">
        <v>0.2020154885614</v>
      </c>
      <c r="O463" s="9">
        <v>0.33407509041509997</v>
      </c>
      <c r="P463" s="9">
        <v>0.31081939961409999</v>
      </c>
      <c r="Q463" s="9">
        <v>0.35816465809409997</v>
      </c>
      <c r="R463" s="9">
        <v>0.41979314256419997</v>
      </c>
      <c r="S463" s="9">
        <v>0.25696692689779999</v>
      </c>
      <c r="T463" s="9">
        <v>0.32171708851530001</v>
      </c>
      <c r="U463" s="9">
        <v>0.320909759387</v>
      </c>
      <c r="V463" s="9">
        <v>0.34485434661999997</v>
      </c>
      <c r="W463" s="9">
        <v>0.27094436885250001</v>
      </c>
      <c r="X463" s="9">
        <v>0.30877601948330002</v>
      </c>
      <c r="Y463" s="9">
        <v>0.27452455531469999</v>
      </c>
      <c r="Z463" s="9">
        <v>0.35987656926279998</v>
      </c>
      <c r="AA463" s="9">
        <v>0.32679373434640002</v>
      </c>
      <c r="AB463" s="9">
        <v>0.22541843078019999</v>
      </c>
      <c r="AC463" s="9">
        <v>0.31135288363629998</v>
      </c>
      <c r="AD463" s="9">
        <v>0.43082025981720001</v>
      </c>
      <c r="AI463" s="9">
        <v>0.30681733759250002</v>
      </c>
      <c r="AJ463" s="9">
        <v>0.3386720230095</v>
      </c>
      <c r="AK463" s="9">
        <v>0.32196337014819998</v>
      </c>
      <c r="AL463" s="9">
        <v>0.3386384749486</v>
      </c>
      <c r="AM463" s="9">
        <v>0.43273660253820001</v>
      </c>
      <c r="AN463" s="9">
        <v>0.2018145051361</v>
      </c>
      <c r="AO463" s="9">
        <v>0.1710935399071</v>
      </c>
      <c r="AP463" s="9">
        <v>0.36060947713300001</v>
      </c>
      <c r="AQ463" s="9">
        <v>0.20715674671199999</v>
      </c>
      <c r="AR463" s="9">
        <v>0.3213364473484</v>
      </c>
      <c r="AS463" s="9">
        <v>0.32081979103559999</v>
      </c>
    </row>
    <row r="464" spans="1:45" x14ac:dyDescent="0.35">
      <c r="A464" t="s">
        <v>521</v>
      </c>
      <c r="B464" s="9">
        <v>0.20725979748699999</v>
      </c>
      <c r="C464" s="9">
        <v>0.27077852663509999</v>
      </c>
      <c r="D464" s="9">
        <v>0.1380635554769</v>
      </c>
      <c r="E464" s="9">
        <v>0.10231936370979999</v>
      </c>
      <c r="F464" s="9">
        <v>0.31464705672909998</v>
      </c>
      <c r="G464" s="9">
        <v>0.18135402421169999</v>
      </c>
      <c r="H464" s="9">
        <v>0.24417719658520001</v>
      </c>
      <c r="I464" s="9">
        <v>0.14124072874990001</v>
      </c>
      <c r="J464" s="9">
        <v>0.20559959537879999</v>
      </c>
      <c r="K464" s="9">
        <v>0.224830045477</v>
      </c>
      <c r="L464" s="9">
        <v>0.29156087099029998</v>
      </c>
      <c r="M464" s="9">
        <v>0.20367978919999999</v>
      </c>
      <c r="N464" s="9">
        <v>0.16331738974019999</v>
      </c>
      <c r="O464" s="9">
        <v>0.19481344866690001</v>
      </c>
      <c r="P464" s="9">
        <v>0.21191283337370001</v>
      </c>
      <c r="Q464" s="9">
        <v>0.17837351034359999</v>
      </c>
      <c r="R464" s="9">
        <v>0.18747612383260001</v>
      </c>
      <c r="S464" s="9">
        <v>0.2257138672639</v>
      </c>
      <c r="T464" s="9">
        <v>0.20419292392390001</v>
      </c>
      <c r="U464" s="9">
        <v>0.21069767584179999</v>
      </c>
      <c r="V464" s="9">
        <v>0.33004756445459998</v>
      </c>
      <c r="W464" s="9">
        <v>0.34321929190720002</v>
      </c>
      <c r="X464" s="9">
        <v>0.13491169575959999</v>
      </c>
      <c r="Y464" s="9">
        <v>0.16542040538309999</v>
      </c>
      <c r="Z464" s="9">
        <v>0.22821372880560001</v>
      </c>
      <c r="AA464" s="9">
        <v>0.2225134712936</v>
      </c>
      <c r="AB464" s="9">
        <v>0.34700906711750001</v>
      </c>
      <c r="AC464" s="9">
        <v>0.27352453285669998</v>
      </c>
      <c r="AD464" s="9">
        <v>0.19530208660859999</v>
      </c>
      <c r="AI464" s="9">
        <v>0.27509740322339998</v>
      </c>
      <c r="AJ464" s="9">
        <v>0.18723037003990001</v>
      </c>
      <c r="AK464" s="9">
        <v>0.2027341086102</v>
      </c>
      <c r="AL464" s="9">
        <v>0.26635480830809999</v>
      </c>
      <c r="AM464" s="9">
        <v>0.30447153432849999</v>
      </c>
      <c r="AN464" s="9">
        <v>0.48489937602150002</v>
      </c>
      <c r="AO464" s="9">
        <v>0.58029259810019995</v>
      </c>
      <c r="AP464" s="9">
        <v>0.20311588806690001</v>
      </c>
      <c r="AQ464" s="9">
        <v>0.22195548320950001</v>
      </c>
      <c r="AR464" s="9">
        <v>0.20725979748699999</v>
      </c>
      <c r="AS464" s="9">
        <v>0.20659988546800001</v>
      </c>
    </row>
    <row r="465" spans="1:45" x14ac:dyDescent="0.35">
      <c r="A465" t="s">
        <v>522</v>
      </c>
      <c r="B465" s="9">
        <v>0.20124107522029999</v>
      </c>
      <c r="C465" s="9">
        <v>0.2549660354103</v>
      </c>
      <c r="D465" s="9">
        <v>0.14248796320109999</v>
      </c>
      <c r="E465" s="9">
        <v>0.20676964359229999</v>
      </c>
      <c r="F465" s="9">
        <v>0.18469835978470001</v>
      </c>
      <c r="G465" s="9">
        <v>0.12869771068409999</v>
      </c>
      <c r="H465" s="9">
        <v>0.155091726673</v>
      </c>
      <c r="I465" s="9">
        <v>0.10925085481339999</v>
      </c>
      <c r="J465" s="9">
        <v>0.2589114271454</v>
      </c>
      <c r="K465" s="9">
        <v>0.37875852835669999</v>
      </c>
      <c r="L465" s="9">
        <v>0.23399511139199999</v>
      </c>
      <c r="M465" s="9">
        <v>0.1870742001014</v>
      </c>
      <c r="N465" s="9">
        <v>0.1799607808084</v>
      </c>
      <c r="O465" s="9">
        <v>0.21799661798100001</v>
      </c>
      <c r="P465" s="9">
        <v>0.16437122152360001</v>
      </c>
      <c r="Q465" s="9">
        <v>0.23912780021140001</v>
      </c>
      <c r="R465" s="9">
        <v>0.13396462042339999</v>
      </c>
      <c r="S465" s="9">
        <v>0.28103977788220003</v>
      </c>
      <c r="T465" s="9">
        <v>0.18157830759759999</v>
      </c>
      <c r="U465" s="9">
        <v>0.2232824805194</v>
      </c>
      <c r="V465" s="9">
        <v>0.15752236688140001</v>
      </c>
      <c r="W465" s="9">
        <v>0.14555768818090001</v>
      </c>
      <c r="X465" s="9">
        <v>0.1751673115698</v>
      </c>
      <c r="Y465" s="9">
        <v>0.22063662296520001</v>
      </c>
      <c r="Z465" s="9">
        <v>0.171757838232</v>
      </c>
      <c r="AA465" s="9">
        <v>0.2117928331184</v>
      </c>
      <c r="AB465" s="9">
        <v>0.17637387451940001</v>
      </c>
      <c r="AC465" s="9">
        <v>0.22010999839859999</v>
      </c>
      <c r="AD465" s="9">
        <v>0.16479694115570001</v>
      </c>
      <c r="AI465" s="9">
        <v>0.26206164270150001</v>
      </c>
      <c r="AJ465" s="9">
        <v>0.178841230795</v>
      </c>
      <c r="AK465" s="9">
        <v>0.1991379327185</v>
      </c>
      <c r="AL465" s="9">
        <v>0.13772555103869999</v>
      </c>
      <c r="AM465" s="9">
        <v>0.1727181702577</v>
      </c>
      <c r="AN465" s="9">
        <v>0</v>
      </c>
      <c r="AO465" s="9">
        <v>0.1245236469699</v>
      </c>
      <c r="AP465" s="9">
        <v>0.20783498878580001</v>
      </c>
      <c r="AQ465" s="9">
        <v>0.20739172666110001</v>
      </c>
      <c r="AR465" s="9">
        <v>0.20124107522029999</v>
      </c>
      <c r="AS465" s="9">
        <v>0.2005736049822</v>
      </c>
    </row>
    <row r="466" spans="1:45" x14ac:dyDescent="0.35">
      <c r="A466" t="s">
        <v>523</v>
      </c>
      <c r="B466" s="9">
        <v>7.3434852194759995E-2</v>
      </c>
      <c r="C466" s="9">
        <v>5.476854080311E-2</v>
      </c>
      <c r="D466" s="9">
        <v>9.3559292519629994E-2</v>
      </c>
      <c r="E466" s="9">
        <v>0.1265491830471</v>
      </c>
      <c r="F466" s="9">
        <v>1.0815392384030001E-2</v>
      </c>
      <c r="G466" s="9">
        <v>5.8740434270390003E-2</v>
      </c>
      <c r="H466" s="9">
        <v>3.6152583198409999E-2</v>
      </c>
      <c r="I466" s="9">
        <v>3.2194667677330001E-2</v>
      </c>
      <c r="J466" s="9">
        <v>0.11984803817049999</v>
      </c>
      <c r="K466" s="9">
        <v>0.1579716022039</v>
      </c>
      <c r="L466" s="9">
        <v>8.0063148655480004E-2</v>
      </c>
      <c r="M466" s="9">
        <v>6.6683631218939998E-2</v>
      </c>
      <c r="N466" s="9">
        <v>6.6858941674530006E-2</v>
      </c>
      <c r="O466" s="9">
        <v>8.4543661561149994E-2</v>
      </c>
      <c r="P466" s="9">
        <v>3.7606950753629999E-2</v>
      </c>
      <c r="Q466" s="9">
        <v>0.10283477847319999</v>
      </c>
      <c r="R466" s="9">
        <v>5.2021469186169997E-2</v>
      </c>
      <c r="S466" s="9">
        <v>0.12570142207580001</v>
      </c>
      <c r="T466" s="9">
        <v>5.2620757774929999E-2</v>
      </c>
      <c r="U466" s="9">
        <v>9.6766862206859997E-2</v>
      </c>
      <c r="V466" s="9">
        <v>3.4015024340040001E-2</v>
      </c>
      <c r="W466" s="9">
        <v>5.3505497853699999E-2</v>
      </c>
      <c r="X466" s="9">
        <v>0</v>
      </c>
      <c r="Y466" s="9">
        <v>6.8333818802620003E-2</v>
      </c>
      <c r="Z466" s="9">
        <v>7.7810695456000001E-2</v>
      </c>
      <c r="AA466" s="9">
        <v>4.8086840893269998E-2</v>
      </c>
      <c r="AB466" s="9">
        <v>4.6820635132040003E-2</v>
      </c>
      <c r="AC466" s="9">
        <v>0.12783462098939999</v>
      </c>
      <c r="AD466" s="9">
        <v>8.8520797355310002E-2</v>
      </c>
      <c r="AI466" s="9">
        <v>0.1008325863993</v>
      </c>
      <c r="AJ466" s="9">
        <v>5.0260581433169998E-2</v>
      </c>
      <c r="AK466" s="9">
        <v>7.3932825936989993E-2</v>
      </c>
      <c r="AL466" s="9">
        <v>7.0083043390839997E-2</v>
      </c>
      <c r="AM466" s="9">
        <v>6.1680902652009997E-2</v>
      </c>
      <c r="AN466" s="9">
        <v>0</v>
      </c>
      <c r="AO466" s="9">
        <v>0</v>
      </c>
      <c r="AP466" s="9">
        <v>7.0948581515340003E-2</v>
      </c>
      <c r="AQ466" s="9">
        <v>8.0909132916929999E-2</v>
      </c>
      <c r="AR466" s="9">
        <v>7.3434852194759995E-2</v>
      </c>
      <c r="AS466" s="9">
        <v>7.3527070555199997E-2</v>
      </c>
    </row>
    <row r="467" spans="1:45" x14ac:dyDescent="0.35">
      <c r="A467" t="s">
        <v>524</v>
      </c>
      <c r="B467" s="9">
        <v>8.0545662336820006E-2</v>
      </c>
      <c r="C467" s="9">
        <v>6.202575847287E-2</v>
      </c>
      <c r="D467" s="9">
        <v>0.10053221976600001</v>
      </c>
      <c r="E467" s="9">
        <v>0.14273935342649999</v>
      </c>
      <c r="F467" s="9">
        <v>9.1847724914370002E-2</v>
      </c>
      <c r="G467" s="9">
        <v>8.5792293716869999E-2</v>
      </c>
      <c r="H467" s="9">
        <v>8.8646316847199993E-2</v>
      </c>
      <c r="I467" s="9">
        <v>2.9366060140230001E-2</v>
      </c>
      <c r="J467" s="9">
        <v>0.10249110148359999</v>
      </c>
      <c r="K467" s="9">
        <v>6.0611083065689998E-2</v>
      </c>
      <c r="L467" s="9">
        <v>4.0562703320560001E-2</v>
      </c>
      <c r="M467" s="9">
        <v>7.2745931183830007E-2</v>
      </c>
      <c r="N467" s="9">
        <v>8.7642271936020005E-2</v>
      </c>
      <c r="O467" s="9">
        <v>0.1148655881715</v>
      </c>
      <c r="P467" s="9">
        <v>7.4298371257960003E-2</v>
      </c>
      <c r="Q467" s="9">
        <v>0.1660582658593</v>
      </c>
      <c r="R467" s="9">
        <v>4.4924255384580003E-2</v>
      </c>
      <c r="S467" s="9">
        <v>7.6125947166619995E-2</v>
      </c>
      <c r="T467" s="9">
        <v>9.5419193428530003E-2</v>
      </c>
      <c r="U467" s="9">
        <v>6.3872855471090006E-2</v>
      </c>
      <c r="V467" s="9">
        <v>8.336037845772E-2</v>
      </c>
      <c r="W467" s="9">
        <v>5.0083177814830002E-2</v>
      </c>
      <c r="X467" s="9">
        <v>0</v>
      </c>
      <c r="Y467" s="9">
        <v>7.7329819402130004E-2</v>
      </c>
      <c r="Z467" s="9">
        <v>6.163689321462E-2</v>
      </c>
      <c r="AA467" s="9">
        <v>8.9530024954140003E-2</v>
      </c>
      <c r="AB467" s="9">
        <v>8.241781106255E-2</v>
      </c>
      <c r="AC467" s="9">
        <v>0.1274385431925</v>
      </c>
      <c r="AD467" s="9">
        <v>6.9055779428309996E-2</v>
      </c>
      <c r="AI467" s="9">
        <v>0.1065695706004</v>
      </c>
      <c r="AJ467" s="9">
        <v>6.6317380630510001E-2</v>
      </c>
      <c r="AK467" s="9">
        <v>0.1040236704418</v>
      </c>
      <c r="AL467" s="9">
        <v>7.7941444233540005E-2</v>
      </c>
      <c r="AM467" s="9">
        <v>6.7379499866760006E-2</v>
      </c>
      <c r="AN467" s="9">
        <v>0.1260096121656</v>
      </c>
      <c r="AO467" s="9">
        <v>6.3658010061819995E-2</v>
      </c>
      <c r="AP467" s="9">
        <v>8.0460507062940001E-2</v>
      </c>
      <c r="AQ467" s="9">
        <v>4.9321504893959998E-2</v>
      </c>
      <c r="AR467" s="9">
        <v>8.0545662336820006E-2</v>
      </c>
      <c r="AS467" s="9">
        <v>8.0646810343520003E-2</v>
      </c>
    </row>
    <row r="468" spans="1:45" x14ac:dyDescent="0.35">
      <c r="A468" t="s">
        <v>525</v>
      </c>
      <c r="B468" s="9">
        <v>2.960017673879E-2</v>
      </c>
      <c r="C468" s="9">
        <v>2.7827276070839999E-2</v>
      </c>
      <c r="D468" s="9">
        <v>3.1570323044949999E-2</v>
      </c>
      <c r="E468" s="9">
        <v>1.4510275036860001E-2</v>
      </c>
      <c r="F468" s="9">
        <v>0</v>
      </c>
      <c r="G468" s="9">
        <v>5.1169209967689998E-2</v>
      </c>
      <c r="H468" s="9">
        <v>2.7052329757920001E-2</v>
      </c>
      <c r="I468" s="9">
        <v>1.050057370943E-2</v>
      </c>
      <c r="J468" s="9">
        <v>5.3325427225950003E-2</v>
      </c>
      <c r="K468" s="9">
        <v>4.5187387247799998E-2</v>
      </c>
      <c r="L468" s="9">
        <v>4.7153222882179997E-2</v>
      </c>
      <c r="M468" s="9">
        <v>4.8587090421999997E-2</v>
      </c>
      <c r="N468" s="9">
        <v>8.1492214882449999E-3</v>
      </c>
      <c r="O468" s="9">
        <v>1.5555757659519999E-2</v>
      </c>
      <c r="P468" s="9">
        <v>1.360011295843E-2</v>
      </c>
      <c r="Q468" s="9">
        <v>3.8803377868480003E-2</v>
      </c>
      <c r="R468" s="9">
        <v>2.455436467891E-2</v>
      </c>
      <c r="S468" s="9">
        <v>5.1688662344079997E-2</v>
      </c>
      <c r="T468" s="9">
        <v>1.940127128142E-2</v>
      </c>
      <c r="U468" s="9">
        <v>4.1032860738589999E-2</v>
      </c>
      <c r="V468" s="9">
        <v>2.7784394124059999E-2</v>
      </c>
      <c r="W468" s="9">
        <v>0</v>
      </c>
      <c r="X468" s="9">
        <v>0</v>
      </c>
      <c r="Y468" s="9">
        <v>0</v>
      </c>
      <c r="Z468" s="9">
        <v>3.0788193003949998E-2</v>
      </c>
      <c r="AA468" s="9">
        <v>5.9850144432290003E-2</v>
      </c>
      <c r="AB468" s="9">
        <v>0</v>
      </c>
      <c r="AC468" s="9">
        <v>5.0903745994479999E-2</v>
      </c>
      <c r="AD468" s="9">
        <v>0</v>
      </c>
      <c r="AI468" s="9">
        <v>5.677226184985E-3</v>
      </c>
      <c r="AJ468" s="9">
        <v>1.3362777556310001E-2</v>
      </c>
      <c r="AK468" s="9">
        <v>4.4403081326600001E-2</v>
      </c>
      <c r="AL468" s="9">
        <v>5.2000863234289998E-2</v>
      </c>
      <c r="AM468" s="9">
        <v>0</v>
      </c>
      <c r="AN468" s="9">
        <v>0</v>
      </c>
      <c r="AO468" s="9">
        <v>0.1245236469699</v>
      </c>
      <c r="AP468" s="9">
        <v>3.718822252245E-2</v>
      </c>
      <c r="AQ468" s="9">
        <v>1.8808828447380001E-2</v>
      </c>
      <c r="AR468" s="9">
        <v>2.960017673879E-2</v>
      </c>
      <c r="AS468" s="9">
        <v>2.9637348186490001E-2</v>
      </c>
    </row>
    <row r="469" spans="1:45" x14ac:dyDescent="0.35">
      <c r="A469" t="s">
        <v>391</v>
      </c>
      <c r="B469" s="9">
        <v>1</v>
      </c>
      <c r="C469" s="9">
        <v>1</v>
      </c>
      <c r="D469" s="9">
        <v>1</v>
      </c>
      <c r="E469" s="9">
        <v>1</v>
      </c>
      <c r="F469" s="9">
        <v>1</v>
      </c>
      <c r="G469" s="9">
        <v>1</v>
      </c>
      <c r="H469" s="9">
        <v>1</v>
      </c>
      <c r="I469" s="9">
        <v>1</v>
      </c>
      <c r="J469" s="9">
        <v>1</v>
      </c>
      <c r="K469" s="9">
        <v>1</v>
      </c>
      <c r="L469" s="9">
        <v>1</v>
      </c>
      <c r="M469" s="9">
        <v>1</v>
      </c>
      <c r="N469" s="9">
        <v>1</v>
      </c>
      <c r="O469" s="9">
        <v>1</v>
      </c>
      <c r="P469" s="9">
        <v>1</v>
      </c>
      <c r="Q469" s="9">
        <v>1</v>
      </c>
      <c r="R469" s="9">
        <v>1</v>
      </c>
      <c r="S469" s="9">
        <v>1</v>
      </c>
      <c r="T469" s="9">
        <v>1</v>
      </c>
      <c r="U469" s="9">
        <v>1</v>
      </c>
      <c r="V469" s="9">
        <v>1</v>
      </c>
      <c r="W469" s="9">
        <v>1</v>
      </c>
      <c r="X469" s="9">
        <v>1</v>
      </c>
      <c r="Y469" s="9">
        <v>1</v>
      </c>
      <c r="Z469" s="9">
        <v>1</v>
      </c>
      <c r="AA469" s="9">
        <v>1</v>
      </c>
      <c r="AB469" s="9">
        <v>1</v>
      </c>
      <c r="AC469" s="9">
        <v>1</v>
      </c>
      <c r="AD469" s="9">
        <v>1</v>
      </c>
      <c r="AI469" s="9">
        <v>1</v>
      </c>
      <c r="AJ469" s="9">
        <v>1</v>
      </c>
      <c r="AK469" s="9">
        <v>1</v>
      </c>
      <c r="AL469" s="9">
        <v>1</v>
      </c>
      <c r="AM469" s="9">
        <v>1</v>
      </c>
      <c r="AN469" s="9">
        <v>1</v>
      </c>
      <c r="AO469" s="9">
        <v>1</v>
      </c>
      <c r="AP469" s="9">
        <v>1</v>
      </c>
      <c r="AQ469" s="9">
        <v>1</v>
      </c>
      <c r="AR469" s="9">
        <v>1</v>
      </c>
      <c r="AS469" s="9">
        <v>1</v>
      </c>
    </row>
    <row r="470" spans="1:45" x14ac:dyDescent="0.35">
      <c r="A470" t="s">
        <v>341</v>
      </c>
      <c r="B470" s="6">
        <v>378</v>
      </c>
      <c r="C470" s="6">
        <v>182</v>
      </c>
      <c r="D470" s="6">
        <v>193</v>
      </c>
      <c r="E470" s="6">
        <v>56</v>
      </c>
      <c r="F470" s="6">
        <v>59</v>
      </c>
      <c r="G470" s="6">
        <v>103</v>
      </c>
      <c r="H470" s="6">
        <v>162</v>
      </c>
      <c r="I470" s="6">
        <v>56</v>
      </c>
      <c r="J470" s="6">
        <v>43</v>
      </c>
      <c r="K470" s="6">
        <v>61</v>
      </c>
      <c r="L470" s="6">
        <v>68</v>
      </c>
      <c r="M470" s="6">
        <v>112</v>
      </c>
      <c r="N470" s="6">
        <v>104</v>
      </c>
      <c r="O470" s="6">
        <v>94</v>
      </c>
      <c r="P470" s="6">
        <v>128</v>
      </c>
      <c r="Q470" s="6">
        <v>57</v>
      </c>
      <c r="R470" s="6">
        <v>82</v>
      </c>
      <c r="S470" s="6">
        <v>111</v>
      </c>
      <c r="T470" s="6">
        <v>185</v>
      </c>
      <c r="U470" s="6">
        <v>193</v>
      </c>
      <c r="V470" s="6">
        <v>61</v>
      </c>
      <c r="W470" s="6">
        <v>30</v>
      </c>
      <c r="X470" s="6">
        <v>20</v>
      </c>
      <c r="Y470" s="6">
        <v>71</v>
      </c>
      <c r="Z470" s="6">
        <v>44</v>
      </c>
      <c r="AA470" s="6">
        <v>92</v>
      </c>
      <c r="AB470" s="6">
        <v>22</v>
      </c>
      <c r="AC470" s="6">
        <v>54</v>
      </c>
      <c r="AD470" s="6">
        <v>56</v>
      </c>
      <c r="AE470" s="6">
        <v>0</v>
      </c>
      <c r="AF470" s="6">
        <v>0</v>
      </c>
      <c r="AG470" s="6">
        <v>0</v>
      </c>
      <c r="AH470" s="6">
        <v>0</v>
      </c>
      <c r="AI470" s="6">
        <v>121</v>
      </c>
      <c r="AJ470" s="6">
        <v>130</v>
      </c>
      <c r="AK470" s="6">
        <v>125</v>
      </c>
      <c r="AL470" s="6">
        <v>62</v>
      </c>
      <c r="AM470" s="6">
        <v>43</v>
      </c>
      <c r="AN470" s="6">
        <v>8</v>
      </c>
      <c r="AO470" s="6">
        <v>7</v>
      </c>
      <c r="AP470" s="6">
        <v>230</v>
      </c>
      <c r="AQ470" s="6">
        <v>77</v>
      </c>
      <c r="AR470" s="6">
        <v>378</v>
      </c>
      <c r="AS470" s="6">
        <v>375</v>
      </c>
    </row>
    <row r="471" spans="1:45" x14ac:dyDescent="0.35">
      <c r="A471" t="s">
        <v>914</v>
      </c>
    </row>
    <row r="472" spans="1:45" x14ac:dyDescent="0.35">
      <c r="A472" t="s">
        <v>343</v>
      </c>
    </row>
    <row r="476" spans="1:45" x14ac:dyDescent="0.35">
      <c r="A476" s="3" t="s">
        <v>337</v>
      </c>
    </row>
    <row r="477" spans="1:45" x14ac:dyDescent="0.35">
      <c r="A477" t="s">
        <v>211</v>
      </c>
    </row>
    <row r="478" spans="1:45" ht="130.5" x14ac:dyDescent="0.35">
      <c r="A478" s="4" t="s">
        <v>393</v>
      </c>
      <c r="B478" s="4" t="s">
        <v>344</v>
      </c>
      <c r="C478" s="4" t="s">
        <v>345</v>
      </c>
      <c r="D478" s="4" t="s">
        <v>346</v>
      </c>
      <c r="E478" s="4" t="s">
        <v>579</v>
      </c>
      <c r="F478" s="4" t="s">
        <v>348</v>
      </c>
      <c r="G478" s="4" t="s">
        <v>349</v>
      </c>
      <c r="H478" s="4" t="s">
        <v>350</v>
      </c>
      <c r="I478" s="4" t="s">
        <v>351</v>
      </c>
      <c r="J478" s="4" t="s">
        <v>352</v>
      </c>
      <c r="K478" s="4" t="s">
        <v>353</v>
      </c>
      <c r="L478" s="4" t="s">
        <v>888</v>
      </c>
      <c r="M478" s="4" t="s">
        <v>581</v>
      </c>
      <c r="N478" s="4" t="s">
        <v>356</v>
      </c>
      <c r="O478" s="4" t="s">
        <v>357</v>
      </c>
      <c r="P478" s="4" t="s">
        <v>582</v>
      </c>
      <c r="Q478" s="4" t="s">
        <v>359</v>
      </c>
      <c r="R478" s="4" t="s">
        <v>361</v>
      </c>
      <c r="S478" s="4" t="s">
        <v>362</v>
      </c>
      <c r="T478" s="4" t="s">
        <v>360</v>
      </c>
      <c r="U478" s="4" t="s">
        <v>363</v>
      </c>
      <c r="V478" s="4" t="s">
        <v>364</v>
      </c>
      <c r="W478" s="4" t="s">
        <v>365</v>
      </c>
      <c r="X478" s="4" t="s">
        <v>366</v>
      </c>
      <c r="Y478" s="4" t="s">
        <v>367</v>
      </c>
      <c r="Z478" s="4" t="s">
        <v>368</v>
      </c>
      <c r="AA478" s="4" t="s">
        <v>369</v>
      </c>
      <c r="AB478" s="4" t="s">
        <v>370</v>
      </c>
      <c r="AC478" s="4" t="s">
        <v>371</v>
      </c>
      <c r="AD478" s="4" t="s">
        <v>372</v>
      </c>
      <c r="AE478" s="4" t="s">
        <v>373</v>
      </c>
      <c r="AF478" s="4" t="s">
        <v>374</v>
      </c>
      <c r="AG478" s="4" t="s">
        <v>375</v>
      </c>
      <c r="AH478" s="4" t="s">
        <v>376</v>
      </c>
      <c r="AI478" s="4" t="s">
        <v>583</v>
      </c>
      <c r="AJ478" s="4" t="s">
        <v>584</v>
      </c>
      <c r="AK478" s="4" t="s">
        <v>380</v>
      </c>
      <c r="AL478" s="4" t="s">
        <v>381</v>
      </c>
      <c r="AM478" s="4" t="s">
        <v>379</v>
      </c>
      <c r="AN478" s="4" t="s">
        <v>382</v>
      </c>
      <c r="AO478" s="4" t="s">
        <v>383</v>
      </c>
      <c r="AP478" s="4" t="s">
        <v>889</v>
      </c>
      <c r="AQ478" s="4" t="s">
        <v>890</v>
      </c>
      <c r="AR478" s="4" t="s">
        <v>891</v>
      </c>
      <c r="AS478" s="4" t="s">
        <v>391</v>
      </c>
    </row>
    <row r="479" spans="1:45" x14ac:dyDescent="0.35">
      <c r="A479" t="s">
        <v>527</v>
      </c>
      <c r="B479" s="9">
        <v>0.44000600706569998</v>
      </c>
      <c r="C479" s="9">
        <v>0.41037842436740002</v>
      </c>
      <c r="D479" s="9">
        <v>0.4792391378702</v>
      </c>
      <c r="E479" s="9">
        <v>0.36059824241290001</v>
      </c>
      <c r="F479" s="9">
        <v>0.46706599661460002</v>
      </c>
      <c r="G479" s="9">
        <v>0.39912335079479999</v>
      </c>
      <c r="H479" s="9">
        <v>0.43946158560769999</v>
      </c>
      <c r="I479" s="9">
        <v>0.37258590055500002</v>
      </c>
      <c r="J479" s="9">
        <v>0.36262609830589998</v>
      </c>
      <c r="K479" s="9">
        <v>0.69538750586609999</v>
      </c>
      <c r="L479" s="9">
        <v>0.49754420721699999</v>
      </c>
      <c r="M479" s="9">
        <v>0.388348931181</v>
      </c>
      <c r="N479" s="9">
        <v>0.37416676282139999</v>
      </c>
      <c r="O479" s="9">
        <v>0.52678058166389996</v>
      </c>
      <c r="P479" s="9">
        <v>0.40315352470650001</v>
      </c>
      <c r="Q479" s="9">
        <v>0.4435858792149</v>
      </c>
      <c r="R479" s="9">
        <v>0.51295129637040004</v>
      </c>
      <c r="S479" s="9">
        <v>0.44280035592049999</v>
      </c>
      <c r="T479" s="9">
        <v>0.41304318016120001</v>
      </c>
      <c r="U479" s="9">
        <v>0.47710099492500002</v>
      </c>
      <c r="V479" s="9">
        <v>0.41114520532690002</v>
      </c>
      <c r="W479" s="9">
        <v>0.39093035414819999</v>
      </c>
      <c r="X479" s="9">
        <v>0.33898088090439998</v>
      </c>
      <c r="Y479" s="9">
        <v>0.41417486213819998</v>
      </c>
      <c r="Z479" s="9">
        <v>0.45043263097960001</v>
      </c>
      <c r="AA479" s="9">
        <v>0.46518733079000002</v>
      </c>
      <c r="AB479" s="9">
        <v>0.3940978487806</v>
      </c>
      <c r="AC479" s="9">
        <v>0.39599463848189997</v>
      </c>
      <c r="AD479" s="9">
        <v>0.43378800531400002</v>
      </c>
      <c r="AI479" s="9">
        <v>0.475770355536</v>
      </c>
      <c r="AJ479" s="9">
        <v>0.44640450348920002</v>
      </c>
      <c r="AK479" s="9">
        <v>0.54236593117580001</v>
      </c>
      <c r="AL479" s="9">
        <v>0.477293856623</v>
      </c>
      <c r="AM479" s="9">
        <v>0.248598044781</v>
      </c>
      <c r="AN479" s="9">
        <v>0.1077499979451</v>
      </c>
      <c r="AO479" s="9">
        <v>0.6229131905509</v>
      </c>
      <c r="AP479" s="9">
        <v>0.52787626811249999</v>
      </c>
      <c r="AQ479" s="9">
        <v>0.29109229868539999</v>
      </c>
      <c r="AR479" s="9">
        <v>0.44000600706569998</v>
      </c>
      <c r="AS479" s="9">
        <v>0.44050509773699997</v>
      </c>
    </row>
    <row r="480" spans="1:45" x14ac:dyDescent="0.35">
      <c r="A480" t="s">
        <v>528</v>
      </c>
      <c r="B480" s="9">
        <v>0.4384729022253</v>
      </c>
      <c r="C480" s="9">
        <v>0.41453499350340001</v>
      </c>
      <c r="D480" s="9">
        <v>0.47038484949600001</v>
      </c>
      <c r="E480" s="9">
        <v>0.42722802084810002</v>
      </c>
      <c r="F480" s="9">
        <v>0.4224623551419</v>
      </c>
      <c r="G480" s="9">
        <v>0.51261704817599996</v>
      </c>
      <c r="H480" s="9">
        <v>0.45909129666589998</v>
      </c>
      <c r="I480" s="9">
        <v>0.46676854766879999</v>
      </c>
      <c r="J480" s="9">
        <v>0.4325547215069</v>
      </c>
      <c r="K480" s="9">
        <v>0.3308204110297</v>
      </c>
      <c r="L480" s="9">
        <v>0.52516868981609999</v>
      </c>
      <c r="M480" s="9">
        <v>0.47514849210319998</v>
      </c>
      <c r="N480" s="9">
        <v>0.39394993813130003</v>
      </c>
      <c r="O480" s="9">
        <v>0.37831155391499999</v>
      </c>
      <c r="P480" s="9">
        <v>0.5172920418825</v>
      </c>
      <c r="Q480" s="9">
        <v>0.36681161335020002</v>
      </c>
      <c r="R480" s="9">
        <v>0.38449906057389999</v>
      </c>
      <c r="S480" s="9">
        <v>0.37701336790459999</v>
      </c>
      <c r="T480" s="9">
        <v>0.48048489550279999</v>
      </c>
      <c r="U480" s="9">
        <v>0.38067353326100001</v>
      </c>
      <c r="V480" s="9">
        <v>0.34235324769210002</v>
      </c>
      <c r="W480" s="9">
        <v>0.34936175917680001</v>
      </c>
      <c r="X480" s="9">
        <v>0.3460732474282</v>
      </c>
      <c r="Y480" s="9">
        <v>0.56862386774319995</v>
      </c>
      <c r="Z480" s="9">
        <v>0.40270361908969998</v>
      </c>
      <c r="AA480" s="9">
        <v>0.45999379610469998</v>
      </c>
      <c r="AB480" s="9">
        <v>0.45175944085550002</v>
      </c>
      <c r="AC480" s="9">
        <v>0.4076175436335</v>
      </c>
      <c r="AD480" s="9">
        <v>0.45518763009539998</v>
      </c>
      <c r="AI480" s="9">
        <v>0.53024431808070005</v>
      </c>
      <c r="AJ480" s="9">
        <v>0.46786827614460003</v>
      </c>
      <c r="AK480" s="9">
        <v>0.46109854275860002</v>
      </c>
      <c r="AL480" s="9">
        <v>0.62565817596609996</v>
      </c>
      <c r="AM480" s="9">
        <v>0.3277771097994</v>
      </c>
      <c r="AN480" s="9">
        <v>0.47396004769310002</v>
      </c>
      <c r="AO480" s="9">
        <v>0.2497170817953</v>
      </c>
      <c r="AP480" s="9">
        <v>0.47676374557439999</v>
      </c>
      <c r="AQ480" s="9">
        <v>0.41896526817590002</v>
      </c>
      <c r="AR480" s="9">
        <v>0.4384729022253</v>
      </c>
      <c r="AS480" s="9">
        <v>0.43896939569940002</v>
      </c>
    </row>
    <row r="481" spans="1:45" x14ac:dyDescent="0.35">
      <c r="A481" t="s">
        <v>529</v>
      </c>
      <c r="B481" s="9">
        <v>0.23249935750510001</v>
      </c>
      <c r="C481" s="9">
        <v>0.17815757424379999</v>
      </c>
      <c r="D481" s="9">
        <v>0.3024851555593</v>
      </c>
      <c r="E481" s="9">
        <v>0.13358436464029999</v>
      </c>
      <c r="F481" s="9">
        <v>0.16839625694800001</v>
      </c>
      <c r="G481" s="9">
        <v>0.22198509565919999</v>
      </c>
      <c r="H481" s="9">
        <v>0.19016886105139999</v>
      </c>
      <c r="I481" s="9">
        <v>0.2448287432522</v>
      </c>
      <c r="J481" s="9">
        <v>0.27791276437450002</v>
      </c>
      <c r="K481" s="9">
        <v>0.4826859417305</v>
      </c>
      <c r="L481" s="9">
        <v>0.23102035695289999</v>
      </c>
      <c r="M481" s="9">
        <v>0.26399370340970002</v>
      </c>
      <c r="N481" s="9">
        <v>0.25965912537980002</v>
      </c>
      <c r="O481" s="9">
        <v>0.16925725077369999</v>
      </c>
      <c r="P481" s="9">
        <v>0.18762906465000001</v>
      </c>
      <c r="Q481" s="9">
        <v>0.24886399607570001</v>
      </c>
      <c r="R481" s="9">
        <v>0.2730426995063</v>
      </c>
      <c r="S481" s="9">
        <v>0.27418168075639998</v>
      </c>
      <c r="T481" s="9">
        <v>0.2026069797617</v>
      </c>
      <c r="U481" s="9">
        <v>0.27362477040790001</v>
      </c>
      <c r="V481" s="9">
        <v>0.2318227671907</v>
      </c>
      <c r="W481" s="9">
        <v>0.14852431197310001</v>
      </c>
      <c r="X481" s="9">
        <v>0.34406169845759998</v>
      </c>
      <c r="Y481" s="9">
        <v>0.1795432793417</v>
      </c>
      <c r="Z481" s="9">
        <v>0.221913603312</v>
      </c>
      <c r="AA481" s="9">
        <v>0.23483713084079999</v>
      </c>
      <c r="AB481" s="9">
        <v>0.16642814201379999</v>
      </c>
      <c r="AC481" s="9">
        <v>0.47272413003149999</v>
      </c>
      <c r="AD481" s="9">
        <v>0.2180808009338</v>
      </c>
      <c r="AI481" s="9">
        <v>0.22596391735990001</v>
      </c>
      <c r="AJ481" s="9">
        <v>0.2302652585337</v>
      </c>
      <c r="AK481" s="9">
        <v>0.23676281137569999</v>
      </c>
      <c r="AL481" s="9">
        <v>0.2477323161676</v>
      </c>
      <c r="AM481" s="9">
        <v>0.2255017655429</v>
      </c>
      <c r="AN481" s="9">
        <v>0.1158273586481</v>
      </c>
      <c r="AO481" s="9">
        <v>0.2726146492871</v>
      </c>
      <c r="AP481" s="9">
        <v>0.2391212386811</v>
      </c>
      <c r="AQ481" s="9">
        <v>0.165774823012</v>
      </c>
      <c r="AR481" s="9">
        <v>0.23249935750510001</v>
      </c>
      <c r="AS481" s="9">
        <v>0.23255109186199999</v>
      </c>
    </row>
    <row r="482" spans="1:45" x14ac:dyDescent="0.35">
      <c r="A482" t="s">
        <v>530</v>
      </c>
      <c r="B482" s="9">
        <v>0.24569999113659999</v>
      </c>
      <c r="C482" s="9">
        <v>0.24256659603450001</v>
      </c>
      <c r="D482" s="9">
        <v>0.25068000549359998</v>
      </c>
      <c r="E482" s="9">
        <v>0.20617590512860001</v>
      </c>
      <c r="F482" s="9">
        <v>0.26894835921589999</v>
      </c>
      <c r="G482" s="9">
        <v>0.22166954145779999</v>
      </c>
      <c r="H482" s="9">
        <v>0.249739452916</v>
      </c>
      <c r="I482" s="9">
        <v>0.33042465061159998</v>
      </c>
      <c r="J482" s="9">
        <v>0.14134362411010001</v>
      </c>
      <c r="K482" s="9">
        <v>0.23452194553860001</v>
      </c>
      <c r="L482" s="9">
        <v>0.25772286118370002</v>
      </c>
      <c r="M482" s="9">
        <v>0.2640110215068</v>
      </c>
      <c r="N482" s="9">
        <v>0.20656421151820001</v>
      </c>
      <c r="O482" s="9">
        <v>0.25336410610310001</v>
      </c>
      <c r="P482" s="9">
        <v>0.22377926066850001</v>
      </c>
      <c r="Q482" s="9">
        <v>0.33091800550990003</v>
      </c>
      <c r="R482" s="9">
        <v>0.27953603244690001</v>
      </c>
      <c r="S482" s="9">
        <v>0.2017905218735</v>
      </c>
      <c r="T482" s="9">
        <v>0.2499851367599</v>
      </c>
      <c r="U482" s="9">
        <v>0.23980456238799999</v>
      </c>
      <c r="V482" s="9">
        <v>0.32365615679449999</v>
      </c>
      <c r="W482" s="9">
        <v>0.25494623184670001</v>
      </c>
      <c r="X482" s="9">
        <v>0.48341779990790001</v>
      </c>
      <c r="Y482" s="9">
        <v>0.17149899981360001</v>
      </c>
      <c r="Z482" s="9">
        <v>0.2789165012382</v>
      </c>
      <c r="AA482" s="9">
        <v>0.2434515157654</v>
      </c>
      <c r="AB482" s="9">
        <v>0.19223443893639999</v>
      </c>
      <c r="AC482" s="9">
        <v>0.2526171785463</v>
      </c>
      <c r="AD482" s="9">
        <v>0.31909019131900002</v>
      </c>
      <c r="AI482" s="9">
        <v>0.1895145116095</v>
      </c>
      <c r="AJ482" s="9">
        <v>0.28068994182329998</v>
      </c>
      <c r="AK482" s="9">
        <v>0.2404550410604</v>
      </c>
      <c r="AL482" s="9">
        <v>0.21874771523059999</v>
      </c>
      <c r="AM482" s="9">
        <v>0.2361059109733</v>
      </c>
      <c r="AN482" s="9">
        <v>0.3982582655154</v>
      </c>
      <c r="AO482" s="9">
        <v>0.4229142781404</v>
      </c>
      <c r="AP482" s="9">
        <v>0.20328499264569999</v>
      </c>
      <c r="AQ482" s="9">
        <v>0.3541022957437</v>
      </c>
      <c r="AR482" s="9">
        <v>0.24569999113659999</v>
      </c>
      <c r="AS482" s="9">
        <v>0.24611622577619999</v>
      </c>
    </row>
    <row r="483" spans="1:45" x14ac:dyDescent="0.35">
      <c r="A483" t="s">
        <v>531</v>
      </c>
      <c r="B483" s="9">
        <v>0.198390002845</v>
      </c>
      <c r="C483" s="9">
        <v>0.2134614089896</v>
      </c>
      <c r="D483" s="9">
        <v>0.17921780619790001</v>
      </c>
      <c r="E483" s="9">
        <v>0.26388570399259997</v>
      </c>
      <c r="F483" s="9">
        <v>0.22905902357210001</v>
      </c>
      <c r="G483" s="9">
        <v>0.1863185816348</v>
      </c>
      <c r="H483" s="9">
        <v>0.21169401354610001</v>
      </c>
      <c r="I483" s="9">
        <v>0.20491109083760001</v>
      </c>
      <c r="J483" s="9">
        <v>0.15655139467740001</v>
      </c>
      <c r="K483" s="9">
        <v>8.1731972652560006E-2</v>
      </c>
      <c r="L483" s="9">
        <v>0.26711500255120002</v>
      </c>
      <c r="M483" s="9">
        <v>0.2096482352407</v>
      </c>
      <c r="N483" s="9">
        <v>0.12457835055329999</v>
      </c>
      <c r="O483" s="9">
        <v>0.20947792913589999</v>
      </c>
      <c r="P483" s="9">
        <v>0.24069354461360001</v>
      </c>
      <c r="Q483" s="9">
        <v>0.18645012186029999</v>
      </c>
      <c r="R483" s="9">
        <v>0.1779874083511</v>
      </c>
      <c r="S483" s="9">
        <v>0.1397437050973</v>
      </c>
      <c r="T483" s="9">
        <v>0.22742573549789999</v>
      </c>
      <c r="U483" s="9">
        <v>0.1584431473441</v>
      </c>
      <c r="V483" s="9">
        <v>0.26802208985960002</v>
      </c>
      <c r="W483" s="9">
        <v>0.1011460259051</v>
      </c>
      <c r="X483" s="9">
        <v>2.8132626844269999E-2</v>
      </c>
      <c r="Y483" s="9">
        <v>0.20792697496410001</v>
      </c>
      <c r="Z483" s="9">
        <v>0.25554514878340001</v>
      </c>
      <c r="AA483" s="9">
        <v>0.23834792797230001</v>
      </c>
      <c r="AB483" s="9">
        <v>0.18351829287570001</v>
      </c>
      <c r="AC483" s="9">
        <v>0.1237314982802</v>
      </c>
      <c r="AD483" s="9">
        <v>0.23686029143750001</v>
      </c>
      <c r="AI483" s="9">
        <v>0.22890936519290001</v>
      </c>
      <c r="AJ483" s="9">
        <v>0.2167988674695</v>
      </c>
      <c r="AK483" s="9">
        <v>0.2239329500652</v>
      </c>
      <c r="AL483" s="9">
        <v>0.22899625341009999</v>
      </c>
      <c r="AM483" s="9">
        <v>0.18593571091729999</v>
      </c>
      <c r="AN483" s="9">
        <v>0.20027864854870001</v>
      </c>
      <c r="AO483" s="9">
        <v>0</v>
      </c>
      <c r="AP483" s="9">
        <v>0.17647020568839999</v>
      </c>
      <c r="AQ483" s="9">
        <v>0.24255633760090001</v>
      </c>
      <c r="AR483" s="9">
        <v>0.198390002845</v>
      </c>
      <c r="AS483" s="9">
        <v>0.19847977746379999</v>
      </c>
    </row>
    <row r="484" spans="1:45" x14ac:dyDescent="0.35">
      <c r="A484" t="s">
        <v>532</v>
      </c>
      <c r="B484" s="9">
        <v>7.7556915788879993E-2</v>
      </c>
      <c r="C484" s="9">
        <v>8.4625411550789995E-2</v>
      </c>
      <c r="D484" s="9">
        <v>6.6242086345049994E-2</v>
      </c>
      <c r="E484" s="9">
        <v>9.5644027200209994E-2</v>
      </c>
      <c r="F484" s="9">
        <v>1.171346018599E-2</v>
      </c>
      <c r="G484" s="9">
        <v>7.3583995858339996E-2</v>
      </c>
      <c r="H484" s="9">
        <v>3.6850834147679999E-2</v>
      </c>
      <c r="I484" s="9">
        <v>0.13069184664210001</v>
      </c>
      <c r="J484" s="9">
        <v>5.3448830392490002E-2</v>
      </c>
      <c r="K484" s="9">
        <v>0.16613084804049999</v>
      </c>
      <c r="L484" s="9">
        <v>3.6113345050819999E-2</v>
      </c>
      <c r="M484" s="9">
        <v>7.0929412031389999E-2</v>
      </c>
      <c r="N484" s="9">
        <v>0.1227161240784</v>
      </c>
      <c r="O484" s="9">
        <v>7.0047798839640005E-2</v>
      </c>
      <c r="P484" s="9">
        <v>9.3800898701810007E-2</v>
      </c>
      <c r="Q484" s="9">
        <v>7.6541668859009995E-2</v>
      </c>
      <c r="R484" s="9">
        <v>1.5918111589739999E-2</v>
      </c>
      <c r="S484" s="9">
        <v>0.1041658276025</v>
      </c>
      <c r="T484" s="9">
        <v>8.9579333110730006E-2</v>
      </c>
      <c r="U484" s="9">
        <v>6.1016683335769997E-2</v>
      </c>
      <c r="V484" s="9">
        <v>7.8072852071750007E-2</v>
      </c>
      <c r="W484" s="9">
        <v>1.523319653438E-2</v>
      </c>
      <c r="X484" s="9">
        <v>0.2094049112494</v>
      </c>
      <c r="Y484" s="9">
        <v>5.79672488739E-2</v>
      </c>
      <c r="Z484" s="9">
        <v>9.4714354184700006E-2</v>
      </c>
      <c r="AA484" s="9">
        <v>0.13254249361270001</v>
      </c>
      <c r="AB484" s="9">
        <v>5.4670759365229998E-2</v>
      </c>
      <c r="AC484" s="9">
        <v>0.1280690031359</v>
      </c>
      <c r="AD484" s="9">
        <v>5.4052489895939998E-2</v>
      </c>
      <c r="AI484" s="9">
        <v>0.1097162179946</v>
      </c>
      <c r="AJ484" s="9">
        <v>6.4192629410610005E-2</v>
      </c>
      <c r="AK484" s="9">
        <v>8.8466379184659993E-2</v>
      </c>
      <c r="AL484" s="9">
        <v>5.5134290206659997E-2</v>
      </c>
      <c r="AM484" s="9">
        <v>7.2438227041529996E-2</v>
      </c>
      <c r="AN484" s="9">
        <v>4.3318174964139998E-2</v>
      </c>
      <c r="AO484" s="9">
        <v>0</v>
      </c>
      <c r="AP484" s="9">
        <v>9.3046931776069999E-2</v>
      </c>
      <c r="AQ484" s="9">
        <v>5.2556581451019997E-2</v>
      </c>
      <c r="AR484" s="9">
        <v>7.7556915788879993E-2</v>
      </c>
      <c r="AS484" s="9">
        <v>7.6582677083670003E-2</v>
      </c>
    </row>
    <row r="485" spans="1:45" x14ac:dyDescent="0.35">
      <c r="A485" t="s">
        <v>533</v>
      </c>
      <c r="B485" s="9">
        <v>8.675500364963E-2</v>
      </c>
      <c r="C485" s="9">
        <v>0.102739429319</v>
      </c>
      <c r="D485" s="9">
        <v>6.6539663440029997E-2</v>
      </c>
      <c r="E485" s="9">
        <v>7.4208653949269995E-2</v>
      </c>
      <c r="F485" s="9">
        <v>0.1028738844351</v>
      </c>
      <c r="G485" s="9">
        <v>2.7070507588280002E-2</v>
      </c>
      <c r="H485" s="9">
        <v>7.2075737778559995E-2</v>
      </c>
      <c r="I485" s="9">
        <v>0.1001335278158</v>
      </c>
      <c r="J485" s="9">
        <v>0.1714296804306</v>
      </c>
      <c r="K485" s="9">
        <v>8.2513286789090007E-2</v>
      </c>
      <c r="L485" s="9">
        <v>4.2954250094270001E-2</v>
      </c>
      <c r="M485" s="9">
        <v>0.1370872613204</v>
      </c>
      <c r="N485" s="9">
        <v>8.7999572768499998E-2</v>
      </c>
      <c r="O485" s="9">
        <v>5.4794313207929997E-2</v>
      </c>
      <c r="P485" s="9">
        <v>8.5766862273469996E-2</v>
      </c>
      <c r="Q485" s="9">
        <v>6.1571021226700003E-2</v>
      </c>
      <c r="R485" s="9">
        <v>3.1486925693620001E-2</v>
      </c>
      <c r="S485" s="9">
        <v>0.158226717697</v>
      </c>
      <c r="T485" s="9">
        <v>7.9848618473440006E-2</v>
      </c>
      <c r="U485" s="9">
        <v>9.6256688141749994E-2</v>
      </c>
      <c r="V485" s="9">
        <v>0.15751544141330001</v>
      </c>
      <c r="W485" s="9">
        <v>0.12790169378220001</v>
      </c>
      <c r="X485" s="9">
        <v>7.3558202206539997E-2</v>
      </c>
      <c r="Y485" s="9">
        <v>7.3680935614590007E-2</v>
      </c>
      <c r="Z485" s="9">
        <v>7.7796463392869997E-2</v>
      </c>
      <c r="AA485" s="9">
        <v>0.1230235736198</v>
      </c>
      <c r="AB485" s="9">
        <v>0.1717886912463</v>
      </c>
      <c r="AC485" s="9">
        <v>7.1321241892820006E-2</v>
      </c>
      <c r="AD485" s="9">
        <v>4.2427234096889997E-2</v>
      </c>
      <c r="AI485" s="9">
        <v>5.6125385061639999E-2</v>
      </c>
      <c r="AJ485" s="9">
        <v>5.0867423943019997E-2</v>
      </c>
      <c r="AK485" s="9">
        <v>0.1140727479101</v>
      </c>
      <c r="AL485" s="9">
        <v>0.11763791765379999</v>
      </c>
      <c r="AM485" s="9">
        <v>0.15628997523490001</v>
      </c>
      <c r="AN485" s="9">
        <v>8.4314220254630007E-2</v>
      </c>
      <c r="AO485" s="9">
        <v>0.24575455707179999</v>
      </c>
      <c r="AP485" s="9">
        <v>6.8340310650559996E-2</v>
      </c>
      <c r="AQ485" s="9">
        <v>8.4953075453599994E-2</v>
      </c>
      <c r="AR485" s="9">
        <v>8.675500364963E-2</v>
      </c>
      <c r="AS485" s="9">
        <v>8.6901973283280004E-2</v>
      </c>
    </row>
    <row r="486" spans="1:45" x14ac:dyDescent="0.35">
      <c r="A486" t="s">
        <v>534</v>
      </c>
      <c r="B486" s="9">
        <v>5.120273646496E-2</v>
      </c>
      <c r="C486" s="9">
        <v>2.72792047004E-2</v>
      </c>
      <c r="D486" s="9">
        <v>8.1596626723159996E-2</v>
      </c>
      <c r="E486" s="9">
        <v>9.9061120267840003E-2</v>
      </c>
      <c r="F486" s="9">
        <v>9.7980793534849994E-2</v>
      </c>
      <c r="G486" s="9">
        <v>1.5719793730609999E-2</v>
      </c>
      <c r="H486" s="9">
        <v>6.4558979870710007E-2</v>
      </c>
      <c r="I486" s="9">
        <v>1.551840323425E-2</v>
      </c>
      <c r="J486" s="9">
        <v>3.2215576986760003E-2</v>
      </c>
      <c r="K486" s="9">
        <v>0</v>
      </c>
      <c r="L486" s="9">
        <v>2.6224507548290001E-2</v>
      </c>
      <c r="M486" s="9">
        <v>2.8194147150130001E-2</v>
      </c>
      <c r="N486" s="9">
        <v>9.0504854758859998E-2</v>
      </c>
      <c r="O486" s="9">
        <v>5.7870911025560003E-2</v>
      </c>
      <c r="P486" s="9">
        <v>5.1165447104199999E-2</v>
      </c>
      <c r="Q486" s="9">
        <v>2.9628630193879998E-2</v>
      </c>
      <c r="R486" s="9">
        <v>6.3992754396539994E-2</v>
      </c>
      <c r="S486" s="9">
        <v>5.3247529785849998E-2</v>
      </c>
      <c r="T486" s="9">
        <v>4.5897594132879999E-2</v>
      </c>
      <c r="U486" s="9">
        <v>5.8501458928200002E-2</v>
      </c>
      <c r="V486" s="9">
        <v>6.2194746333779999E-2</v>
      </c>
      <c r="W486" s="9">
        <v>0.1572000678971</v>
      </c>
      <c r="X486" s="9">
        <v>2.287187128116E-2</v>
      </c>
      <c r="Y486" s="9">
        <v>0</v>
      </c>
      <c r="Z486" s="9">
        <v>6.0492077545569997E-2</v>
      </c>
      <c r="AA486" s="9">
        <v>5.8850346599960003E-2</v>
      </c>
      <c r="AB486" s="9">
        <v>0.15898066926439999</v>
      </c>
      <c r="AC486" s="9">
        <v>8.5531293059569996E-2</v>
      </c>
      <c r="AD486" s="9">
        <v>4.9033229353250003E-2</v>
      </c>
      <c r="AI486" s="9">
        <v>5.253919966738E-2</v>
      </c>
      <c r="AJ486" s="9">
        <v>5.6079076714330003E-2</v>
      </c>
      <c r="AK486" s="9">
        <v>6.6975669221449999E-2</v>
      </c>
      <c r="AL486" s="9">
        <v>6.0470391541630003E-2</v>
      </c>
      <c r="AM486" s="9">
        <v>9.1789789800090005E-2</v>
      </c>
      <c r="AN486" s="9">
        <v>8.4314220254630007E-2</v>
      </c>
      <c r="AO486" s="9">
        <v>0</v>
      </c>
      <c r="AP486" s="9">
        <v>6.5353462760779996E-2</v>
      </c>
      <c r="AQ486" s="9">
        <v>4.8680209633749999E-2</v>
      </c>
      <c r="AR486" s="9">
        <v>5.120273646496E-2</v>
      </c>
      <c r="AS486" s="9">
        <v>5.1043164559590001E-2</v>
      </c>
    </row>
    <row r="487" spans="1:45" x14ac:dyDescent="0.35">
      <c r="A487" t="s">
        <v>535</v>
      </c>
      <c r="B487" s="9">
        <v>0.1363581549041</v>
      </c>
      <c r="C487" s="9">
        <v>0.13086858032779999</v>
      </c>
      <c r="D487" s="9">
        <v>0.14394413378439999</v>
      </c>
      <c r="E487" s="9">
        <v>9.1405171631279994E-2</v>
      </c>
      <c r="F487" s="9">
        <v>0.13058690368770001</v>
      </c>
      <c r="G487" s="9">
        <v>0.1106085722294</v>
      </c>
      <c r="H487" s="9">
        <v>0.1224699093294</v>
      </c>
      <c r="I487" s="9">
        <v>0.1266961390469</v>
      </c>
      <c r="J487" s="9">
        <v>0.15636371528010001</v>
      </c>
      <c r="K487" s="9">
        <v>0.25001633361179998</v>
      </c>
      <c r="L487" s="9">
        <v>0.1164785263741</v>
      </c>
      <c r="M487" s="9">
        <v>0.113237781298</v>
      </c>
      <c r="N487" s="9">
        <v>0.1494933097369</v>
      </c>
      <c r="O487" s="9">
        <v>0.1650374079137</v>
      </c>
      <c r="P487" s="9">
        <v>0.17153497969680001</v>
      </c>
      <c r="Q487" s="9">
        <v>0.1271068392236</v>
      </c>
      <c r="R487" s="9">
        <v>0.1016610540278</v>
      </c>
      <c r="S487" s="9">
        <v>0.10411110684490001</v>
      </c>
      <c r="T487" s="9">
        <v>0.16066796472530001</v>
      </c>
      <c r="U487" s="9">
        <v>0.1029131417616</v>
      </c>
      <c r="V487" s="9">
        <v>0.24192465453010001</v>
      </c>
      <c r="W487" s="9">
        <v>5.5273433041180001E-2</v>
      </c>
      <c r="X487" s="9">
        <v>0</v>
      </c>
      <c r="Y487" s="9">
        <v>0.11787550040479999</v>
      </c>
      <c r="Z487" s="9">
        <v>0.19372153307269999</v>
      </c>
      <c r="AA487" s="9">
        <v>0.15516137218000001</v>
      </c>
      <c r="AB487" s="9">
        <v>5.0256692840279997E-2</v>
      </c>
      <c r="AC487" s="9">
        <v>8.9133396191740003E-2</v>
      </c>
      <c r="AD487" s="9">
        <v>0.1651761122332</v>
      </c>
      <c r="AI487" s="9">
        <v>0.14296717951499999</v>
      </c>
      <c r="AJ487" s="9">
        <v>0.14869322207460001</v>
      </c>
      <c r="AK487" s="9">
        <v>0.13691622741680001</v>
      </c>
      <c r="AL487" s="9">
        <v>0.1109472300924</v>
      </c>
      <c r="AM487" s="9">
        <v>0.1977942732612</v>
      </c>
      <c r="AN487" s="9">
        <v>0.1158382653413</v>
      </c>
      <c r="AO487" s="9">
        <v>0</v>
      </c>
      <c r="AP487" s="9">
        <v>0.1222063038179</v>
      </c>
      <c r="AQ487" s="9">
        <v>0.16800268819719999</v>
      </c>
      <c r="AR487" s="9">
        <v>0.1363581549041</v>
      </c>
      <c r="AS487" s="9">
        <v>0.1365891560825</v>
      </c>
    </row>
    <row r="488" spans="1:45" x14ac:dyDescent="0.35">
      <c r="A488" t="s">
        <v>536</v>
      </c>
      <c r="B488" s="9">
        <v>0.36856255118969999</v>
      </c>
      <c r="C488" s="9">
        <v>0.38334254053400002</v>
      </c>
      <c r="D488" s="9">
        <v>0.35098696603259999</v>
      </c>
      <c r="E488" s="9">
        <v>0.39222313165479999</v>
      </c>
      <c r="F488" s="9">
        <v>0.3082256052181</v>
      </c>
      <c r="G488" s="9">
        <v>0.51652053046169999</v>
      </c>
      <c r="H488" s="9">
        <v>0.39285373027420001</v>
      </c>
      <c r="I488" s="9">
        <v>0.34632245690359997</v>
      </c>
      <c r="J488" s="9">
        <v>0.37808211731579999</v>
      </c>
      <c r="K488" s="9">
        <v>0.26229248074509998</v>
      </c>
      <c r="L488" s="9">
        <v>0.4099325824076</v>
      </c>
      <c r="M488" s="9">
        <v>0.34701793400550002</v>
      </c>
      <c r="N488" s="9">
        <v>0.3856635570068</v>
      </c>
      <c r="O488" s="9">
        <v>0.34973063300509999</v>
      </c>
      <c r="P488" s="9">
        <v>0.417243948217</v>
      </c>
      <c r="Q488" s="9">
        <v>0.2861036728402</v>
      </c>
      <c r="R488" s="9">
        <v>0.39014832498399998</v>
      </c>
      <c r="S488" s="9">
        <v>0.30320811814229998</v>
      </c>
      <c r="T488" s="9">
        <v>0.38516735620350001</v>
      </c>
      <c r="U488" s="9">
        <v>0.34571794952480001</v>
      </c>
      <c r="V488" s="9">
        <v>0.37035348177560001</v>
      </c>
      <c r="W488" s="9">
        <v>0.48385606541550003</v>
      </c>
      <c r="X488" s="9">
        <v>0.34000250066280002</v>
      </c>
      <c r="Y488" s="9">
        <v>0.41196570191609999</v>
      </c>
      <c r="Z488" s="9">
        <v>0.44418862204519999</v>
      </c>
      <c r="AA488" s="9">
        <v>0.36551104650339999</v>
      </c>
      <c r="AB488" s="9">
        <v>0.2675210365756</v>
      </c>
      <c r="AC488" s="9">
        <v>0.36234136707350001</v>
      </c>
      <c r="AD488" s="9">
        <v>0.42455852761599999</v>
      </c>
      <c r="AI488" s="9">
        <v>0.45577541918890002</v>
      </c>
      <c r="AJ488" s="9">
        <v>0.40204459072299997</v>
      </c>
      <c r="AK488" s="9">
        <v>0.3920245619312</v>
      </c>
      <c r="AL488" s="9">
        <v>0.2766742847075</v>
      </c>
      <c r="AM488" s="9">
        <v>0.54580969296409998</v>
      </c>
      <c r="AN488" s="9">
        <v>0.35812178235190001</v>
      </c>
      <c r="AO488" s="9">
        <v>0.29158202576309999</v>
      </c>
      <c r="AP488" s="9">
        <v>0.40416359668110002</v>
      </c>
      <c r="AQ488" s="9">
        <v>0.3621709134885</v>
      </c>
      <c r="AR488" s="9">
        <v>0.36856255118969999</v>
      </c>
      <c r="AS488" s="9">
        <v>0.36918692443439999</v>
      </c>
    </row>
    <row r="489" spans="1:45" x14ac:dyDescent="0.35">
      <c r="A489" t="s">
        <v>525</v>
      </c>
      <c r="B489" s="9">
        <v>1.319990738942E-2</v>
      </c>
      <c r="C489" s="9">
        <v>1.478172576427E-2</v>
      </c>
      <c r="D489" s="9">
        <v>1.1217266422359999E-2</v>
      </c>
      <c r="E489" s="9">
        <v>1.2542082106010001E-2</v>
      </c>
      <c r="F489" s="9">
        <v>0</v>
      </c>
      <c r="G489" s="9">
        <v>0</v>
      </c>
      <c r="H489" s="9">
        <v>0</v>
      </c>
      <c r="I489" s="9">
        <v>1.8396946072490001E-2</v>
      </c>
      <c r="J489" s="9">
        <v>6.9190335364210001E-2</v>
      </c>
      <c r="K489" s="9">
        <v>2.050220208527E-2</v>
      </c>
      <c r="L489" s="9">
        <v>1.7273046590590001E-2</v>
      </c>
      <c r="M489" s="9">
        <v>7.6440464006209997E-3</v>
      </c>
      <c r="N489" s="9">
        <v>3.0863217989589999E-2</v>
      </c>
      <c r="O489" s="9">
        <v>0</v>
      </c>
      <c r="P489" s="9">
        <v>0</v>
      </c>
      <c r="Q489" s="9">
        <v>4.5706344441010002E-2</v>
      </c>
      <c r="R489" s="9">
        <v>0</v>
      </c>
      <c r="S489" s="9">
        <v>3.1267934417180003E-2</v>
      </c>
      <c r="T489" s="9">
        <v>1.117966054939E-2</v>
      </c>
      <c r="U489" s="9">
        <v>1.597932782145E-2</v>
      </c>
      <c r="V489" s="9">
        <v>0</v>
      </c>
      <c r="W489" s="9">
        <v>0</v>
      </c>
      <c r="X489" s="9">
        <v>6.4993750894009994E-2</v>
      </c>
      <c r="Y489" s="9">
        <v>2.7375819165900001E-2</v>
      </c>
      <c r="Z489" s="9">
        <v>1.5742338096070001E-2</v>
      </c>
      <c r="AA489" s="9">
        <v>1.2337522362070001E-2</v>
      </c>
      <c r="AB489" s="9">
        <v>0</v>
      </c>
      <c r="AC489" s="9">
        <v>0</v>
      </c>
      <c r="AD489" s="9">
        <v>0</v>
      </c>
      <c r="AI489" s="9">
        <v>0</v>
      </c>
      <c r="AJ489" s="9">
        <v>5.6861985710040001E-3</v>
      </c>
      <c r="AK489" s="9">
        <v>4.19066447417E-2</v>
      </c>
      <c r="AL489" s="9">
        <v>1.8472440665150001E-2</v>
      </c>
      <c r="AM489" s="9">
        <v>0</v>
      </c>
      <c r="AN489" s="11">
        <v>0.1660915994653</v>
      </c>
      <c r="AO489" s="9">
        <v>0</v>
      </c>
      <c r="AP489" s="9">
        <v>1.0192291779769999E-2</v>
      </c>
      <c r="AQ489" s="9">
        <v>2.1788158259409999E-2</v>
      </c>
      <c r="AR489" s="9">
        <v>1.319990738942E-2</v>
      </c>
      <c r="AS489" s="9">
        <v>1.322226904548E-2</v>
      </c>
    </row>
    <row r="490" spans="1:45" x14ac:dyDescent="0.35">
      <c r="A490" t="s">
        <v>391</v>
      </c>
      <c r="B490" s="9">
        <v>1</v>
      </c>
      <c r="C490" s="9">
        <v>1</v>
      </c>
      <c r="D490" s="9">
        <v>1</v>
      </c>
      <c r="E490" s="9">
        <v>1</v>
      </c>
      <c r="F490" s="9">
        <v>1</v>
      </c>
      <c r="G490" s="9">
        <v>1</v>
      </c>
      <c r="H490" s="9">
        <v>1</v>
      </c>
      <c r="I490" s="9">
        <v>1</v>
      </c>
      <c r="J490" s="9">
        <v>1</v>
      </c>
      <c r="K490" s="9">
        <v>1</v>
      </c>
      <c r="L490" s="9">
        <v>1</v>
      </c>
      <c r="M490" s="9">
        <v>1</v>
      </c>
      <c r="N490" s="9">
        <v>1</v>
      </c>
      <c r="O490" s="9">
        <v>1</v>
      </c>
      <c r="P490" s="9">
        <v>1</v>
      </c>
      <c r="Q490" s="9">
        <v>1</v>
      </c>
      <c r="R490" s="9">
        <v>1</v>
      </c>
      <c r="S490" s="9">
        <v>1</v>
      </c>
      <c r="T490" s="9">
        <v>1</v>
      </c>
      <c r="U490" s="9">
        <v>1</v>
      </c>
      <c r="V490" s="9">
        <v>1</v>
      </c>
      <c r="W490" s="9">
        <v>1</v>
      </c>
      <c r="X490" s="9">
        <v>1</v>
      </c>
      <c r="Y490" s="9">
        <v>1</v>
      </c>
      <c r="Z490" s="9">
        <v>1</v>
      </c>
      <c r="AA490" s="9">
        <v>1</v>
      </c>
      <c r="AB490" s="9">
        <v>1</v>
      </c>
      <c r="AC490" s="9">
        <v>1</v>
      </c>
      <c r="AD490" s="9">
        <v>1</v>
      </c>
      <c r="AI490" s="9">
        <v>1</v>
      </c>
      <c r="AJ490" s="9">
        <v>1</v>
      </c>
      <c r="AK490" s="9">
        <v>1</v>
      </c>
      <c r="AL490" s="9">
        <v>1</v>
      </c>
      <c r="AM490" s="9">
        <v>1</v>
      </c>
      <c r="AN490" s="9">
        <v>1</v>
      </c>
      <c r="AO490" s="9">
        <v>1</v>
      </c>
      <c r="AP490" s="9">
        <v>1</v>
      </c>
      <c r="AQ490" s="9">
        <v>1</v>
      </c>
      <c r="AR490" s="9">
        <v>1</v>
      </c>
      <c r="AS490" s="9">
        <v>1</v>
      </c>
    </row>
    <row r="491" spans="1:45" x14ac:dyDescent="0.35">
      <c r="A491" t="s">
        <v>341</v>
      </c>
      <c r="B491" s="6">
        <v>308</v>
      </c>
      <c r="C491" s="6">
        <v>161</v>
      </c>
      <c r="D491" s="6">
        <v>144</v>
      </c>
      <c r="E491" s="6">
        <v>74</v>
      </c>
      <c r="F491" s="6">
        <v>61</v>
      </c>
      <c r="G491" s="6">
        <v>68</v>
      </c>
      <c r="H491" s="6">
        <v>129</v>
      </c>
      <c r="I491" s="6">
        <v>44</v>
      </c>
      <c r="J491" s="6">
        <v>25</v>
      </c>
      <c r="K491" s="6">
        <v>36</v>
      </c>
      <c r="L491" s="6">
        <v>55</v>
      </c>
      <c r="M491" s="6">
        <v>93</v>
      </c>
      <c r="N491" s="6">
        <v>82</v>
      </c>
      <c r="O491" s="6">
        <v>78</v>
      </c>
      <c r="P491" s="6">
        <v>114</v>
      </c>
      <c r="Q491" s="6">
        <v>54</v>
      </c>
      <c r="R491" s="6">
        <v>68</v>
      </c>
      <c r="S491" s="6">
        <v>72</v>
      </c>
      <c r="T491" s="6">
        <v>168</v>
      </c>
      <c r="U491" s="6">
        <v>140</v>
      </c>
      <c r="V491" s="6">
        <v>29</v>
      </c>
      <c r="W491" s="6">
        <v>28</v>
      </c>
      <c r="X491" s="6">
        <v>18</v>
      </c>
      <c r="Y491" s="6">
        <v>56</v>
      </c>
      <c r="Z491" s="6">
        <v>38</v>
      </c>
      <c r="AA491" s="6">
        <v>66</v>
      </c>
      <c r="AB491" s="6">
        <v>34</v>
      </c>
      <c r="AC491" s="6">
        <v>31</v>
      </c>
      <c r="AD491" s="6">
        <v>72</v>
      </c>
      <c r="AE491" s="6">
        <v>0</v>
      </c>
      <c r="AF491" s="6">
        <v>0</v>
      </c>
      <c r="AG491" s="6">
        <v>0</v>
      </c>
      <c r="AH491" s="6">
        <v>0</v>
      </c>
      <c r="AI491" s="6">
        <v>72</v>
      </c>
      <c r="AJ491" s="6">
        <v>133</v>
      </c>
      <c r="AK491" s="6">
        <v>68</v>
      </c>
      <c r="AL491" s="6">
        <v>40</v>
      </c>
      <c r="AM491" s="6">
        <v>35</v>
      </c>
      <c r="AN491" s="6">
        <v>10</v>
      </c>
      <c r="AO491" s="6">
        <v>8</v>
      </c>
      <c r="AP491" s="6">
        <v>170</v>
      </c>
      <c r="AQ491" s="6">
        <v>78</v>
      </c>
      <c r="AR491" s="6">
        <v>308</v>
      </c>
      <c r="AS491" s="6">
        <v>305</v>
      </c>
    </row>
    <row r="492" spans="1:45" x14ac:dyDescent="0.35">
      <c r="A492" t="s">
        <v>915</v>
      </c>
    </row>
    <row r="493" spans="1:45" x14ac:dyDescent="0.35">
      <c r="A493" t="s">
        <v>343</v>
      </c>
    </row>
    <row r="497" spans="1:45" x14ac:dyDescent="0.35">
      <c r="A497" s="3" t="s">
        <v>337</v>
      </c>
    </row>
    <row r="498" spans="1:45" x14ac:dyDescent="0.35">
      <c r="A498" t="s">
        <v>213</v>
      </c>
    </row>
    <row r="499" spans="1:45" ht="130.5" x14ac:dyDescent="0.35">
      <c r="A499" s="4" t="s">
        <v>393</v>
      </c>
      <c r="B499" s="4" t="s">
        <v>344</v>
      </c>
      <c r="C499" s="4" t="s">
        <v>345</v>
      </c>
      <c r="D499" s="4" t="s">
        <v>346</v>
      </c>
      <c r="E499" s="4" t="s">
        <v>579</v>
      </c>
      <c r="F499" s="4" t="s">
        <v>348</v>
      </c>
      <c r="G499" s="4" t="s">
        <v>349</v>
      </c>
      <c r="H499" s="4" t="s">
        <v>350</v>
      </c>
      <c r="I499" s="4" t="s">
        <v>351</v>
      </c>
      <c r="J499" s="4" t="s">
        <v>352</v>
      </c>
      <c r="K499" s="4" t="s">
        <v>353</v>
      </c>
      <c r="L499" s="4" t="s">
        <v>888</v>
      </c>
      <c r="M499" s="4" t="s">
        <v>581</v>
      </c>
      <c r="N499" s="4" t="s">
        <v>356</v>
      </c>
      <c r="O499" s="4" t="s">
        <v>357</v>
      </c>
      <c r="P499" s="4" t="s">
        <v>582</v>
      </c>
      <c r="Q499" s="4" t="s">
        <v>359</v>
      </c>
      <c r="R499" s="4" t="s">
        <v>361</v>
      </c>
      <c r="S499" s="4" t="s">
        <v>362</v>
      </c>
      <c r="T499" s="4" t="s">
        <v>360</v>
      </c>
      <c r="U499" s="4" t="s">
        <v>363</v>
      </c>
      <c r="V499" s="4" t="s">
        <v>364</v>
      </c>
      <c r="W499" s="4" t="s">
        <v>365</v>
      </c>
      <c r="X499" s="4" t="s">
        <v>366</v>
      </c>
      <c r="Y499" s="4" t="s">
        <v>367</v>
      </c>
      <c r="Z499" s="4" t="s">
        <v>368</v>
      </c>
      <c r="AA499" s="4" t="s">
        <v>369</v>
      </c>
      <c r="AB499" s="4" t="s">
        <v>370</v>
      </c>
      <c r="AC499" s="4" t="s">
        <v>371</v>
      </c>
      <c r="AD499" s="4" t="s">
        <v>372</v>
      </c>
      <c r="AE499" s="4" t="s">
        <v>373</v>
      </c>
      <c r="AF499" s="4" t="s">
        <v>374</v>
      </c>
      <c r="AG499" s="4" t="s">
        <v>375</v>
      </c>
      <c r="AH499" s="4" t="s">
        <v>376</v>
      </c>
      <c r="AI499" s="4" t="s">
        <v>583</v>
      </c>
      <c r="AJ499" s="4" t="s">
        <v>584</v>
      </c>
      <c r="AK499" s="4" t="s">
        <v>380</v>
      </c>
      <c r="AL499" s="4" t="s">
        <v>381</v>
      </c>
      <c r="AM499" s="4" t="s">
        <v>379</v>
      </c>
      <c r="AN499" s="4" t="s">
        <v>382</v>
      </c>
      <c r="AO499" s="4" t="s">
        <v>383</v>
      </c>
      <c r="AP499" s="4" t="s">
        <v>889</v>
      </c>
      <c r="AQ499" s="4" t="s">
        <v>890</v>
      </c>
      <c r="AR499" s="4" t="s">
        <v>891</v>
      </c>
      <c r="AS499" s="4" t="s">
        <v>391</v>
      </c>
    </row>
    <row r="500" spans="1:45" x14ac:dyDescent="0.35">
      <c r="A500" t="s">
        <v>538</v>
      </c>
    </row>
    <row r="501" spans="1:45" x14ac:dyDescent="0.35">
      <c r="A501" t="s">
        <v>365</v>
      </c>
    </row>
    <row r="502" spans="1:45" x14ac:dyDescent="0.35">
      <c r="A502" t="s">
        <v>916</v>
      </c>
    </row>
    <row r="503" spans="1:45" x14ac:dyDescent="0.35">
      <c r="A503" t="s">
        <v>367</v>
      </c>
    </row>
    <row r="504" spans="1:45" x14ac:dyDescent="0.35">
      <c r="A504" t="s">
        <v>368</v>
      </c>
    </row>
    <row r="505" spans="1:45" x14ac:dyDescent="0.35">
      <c r="A505" t="s">
        <v>369</v>
      </c>
    </row>
    <row r="506" spans="1:45" x14ac:dyDescent="0.35">
      <c r="A506" t="s">
        <v>370</v>
      </c>
    </row>
    <row r="507" spans="1:45" x14ac:dyDescent="0.35">
      <c r="A507" t="s">
        <v>540</v>
      </c>
    </row>
    <row r="508" spans="1:45" x14ac:dyDescent="0.35">
      <c r="A508" t="s">
        <v>917</v>
      </c>
    </row>
    <row r="509" spans="1:45" x14ac:dyDescent="0.35">
      <c r="A509" t="s">
        <v>918</v>
      </c>
    </row>
    <row r="510" spans="1:45" x14ac:dyDescent="0.35">
      <c r="A510" t="s">
        <v>919</v>
      </c>
    </row>
    <row r="511" spans="1:45" x14ac:dyDescent="0.35">
      <c r="A511" t="s">
        <v>920</v>
      </c>
    </row>
    <row r="512" spans="1:45" x14ac:dyDescent="0.35">
      <c r="A512" t="s">
        <v>921</v>
      </c>
    </row>
    <row r="513" spans="1:45" x14ac:dyDescent="0.35">
      <c r="A513" t="s">
        <v>391</v>
      </c>
    </row>
    <row r="514" spans="1:45" x14ac:dyDescent="0.35">
      <c r="A514" t="s">
        <v>341</v>
      </c>
      <c r="B514" s="6">
        <v>0</v>
      </c>
      <c r="C514" s="6">
        <v>0</v>
      </c>
      <c r="D514" s="6">
        <v>0</v>
      </c>
      <c r="E514" s="6">
        <v>0</v>
      </c>
      <c r="F514" s="6">
        <v>0</v>
      </c>
      <c r="G514" s="6">
        <v>0</v>
      </c>
      <c r="H514" s="6">
        <v>0</v>
      </c>
      <c r="I514" s="6">
        <v>0</v>
      </c>
      <c r="J514" s="6">
        <v>0</v>
      </c>
      <c r="K514" s="6">
        <v>0</v>
      </c>
      <c r="L514" s="6">
        <v>0</v>
      </c>
      <c r="M514" s="6">
        <v>0</v>
      </c>
      <c r="N514" s="6">
        <v>0</v>
      </c>
      <c r="O514" s="6">
        <v>0</v>
      </c>
      <c r="P514" s="6">
        <v>0</v>
      </c>
      <c r="Q514" s="6">
        <v>0</v>
      </c>
      <c r="R514" s="6">
        <v>0</v>
      </c>
      <c r="S514" s="6">
        <v>0</v>
      </c>
      <c r="T514" s="6">
        <v>0</v>
      </c>
      <c r="U514" s="6">
        <v>0</v>
      </c>
      <c r="V514" s="6">
        <v>0</v>
      </c>
      <c r="W514" s="6">
        <v>0</v>
      </c>
      <c r="X514" s="6">
        <v>0</v>
      </c>
      <c r="Y514" s="6">
        <v>0</v>
      </c>
      <c r="Z514" s="6">
        <v>0</v>
      </c>
      <c r="AA514" s="6">
        <v>0</v>
      </c>
      <c r="AB514" s="6">
        <v>0</v>
      </c>
      <c r="AC514" s="6">
        <v>0</v>
      </c>
      <c r="AD514" s="6">
        <v>0</v>
      </c>
      <c r="AE514" s="6">
        <v>0</v>
      </c>
      <c r="AF514" s="6">
        <v>0</v>
      </c>
      <c r="AG514" s="6">
        <v>0</v>
      </c>
      <c r="AH514" s="6">
        <v>0</v>
      </c>
      <c r="AI514" s="6">
        <v>0</v>
      </c>
      <c r="AJ514" s="6">
        <v>0</v>
      </c>
      <c r="AK514" s="6">
        <v>0</v>
      </c>
      <c r="AL514" s="6">
        <v>0</v>
      </c>
      <c r="AM514" s="6">
        <v>0</v>
      </c>
      <c r="AN514" s="6">
        <v>0</v>
      </c>
      <c r="AO514" s="6">
        <v>0</v>
      </c>
      <c r="AP514" s="6">
        <v>0</v>
      </c>
      <c r="AQ514" s="6">
        <v>0</v>
      </c>
      <c r="AR514" s="6">
        <v>0</v>
      </c>
      <c r="AS514" s="6">
        <v>0</v>
      </c>
    </row>
    <row r="515" spans="1:45" x14ac:dyDescent="0.35">
      <c r="A515" t="s">
        <v>922</v>
      </c>
    </row>
    <row r="516" spans="1:45" x14ac:dyDescent="0.35">
      <c r="A516" t="s">
        <v>343</v>
      </c>
    </row>
    <row r="520" spans="1:45" x14ac:dyDescent="0.35">
      <c r="A520" s="3" t="s">
        <v>337</v>
      </c>
    </row>
    <row r="521" spans="1:45" x14ac:dyDescent="0.35">
      <c r="A521" t="s">
        <v>60</v>
      </c>
    </row>
    <row r="522" spans="1:45" ht="130.5" x14ac:dyDescent="0.35">
      <c r="A522" s="4" t="s">
        <v>393</v>
      </c>
      <c r="B522" s="4" t="s">
        <v>344</v>
      </c>
      <c r="C522" s="4" t="s">
        <v>345</v>
      </c>
      <c r="D522" s="4" t="s">
        <v>346</v>
      </c>
      <c r="E522" s="4" t="s">
        <v>579</v>
      </c>
      <c r="F522" s="4" t="s">
        <v>348</v>
      </c>
      <c r="G522" s="4" t="s">
        <v>349</v>
      </c>
      <c r="H522" s="4" t="s">
        <v>350</v>
      </c>
      <c r="I522" s="4" t="s">
        <v>351</v>
      </c>
      <c r="J522" s="4" t="s">
        <v>352</v>
      </c>
      <c r="K522" s="4" t="s">
        <v>353</v>
      </c>
      <c r="L522" s="4" t="s">
        <v>888</v>
      </c>
      <c r="M522" s="4" t="s">
        <v>581</v>
      </c>
      <c r="N522" s="4" t="s">
        <v>356</v>
      </c>
      <c r="O522" s="4" t="s">
        <v>357</v>
      </c>
      <c r="P522" s="4" t="s">
        <v>582</v>
      </c>
      <c r="Q522" s="4" t="s">
        <v>359</v>
      </c>
      <c r="R522" s="4" t="s">
        <v>361</v>
      </c>
      <c r="S522" s="4" t="s">
        <v>362</v>
      </c>
      <c r="T522" s="4" t="s">
        <v>360</v>
      </c>
      <c r="U522" s="4" t="s">
        <v>363</v>
      </c>
      <c r="V522" s="4" t="s">
        <v>364</v>
      </c>
      <c r="W522" s="4" t="s">
        <v>365</v>
      </c>
      <c r="X522" s="4" t="s">
        <v>366</v>
      </c>
      <c r="Y522" s="4" t="s">
        <v>367</v>
      </c>
      <c r="Z522" s="4" t="s">
        <v>368</v>
      </c>
      <c r="AA522" s="4" t="s">
        <v>369</v>
      </c>
      <c r="AB522" s="4" t="s">
        <v>370</v>
      </c>
      <c r="AC522" s="4" t="s">
        <v>371</v>
      </c>
      <c r="AD522" s="4" t="s">
        <v>372</v>
      </c>
      <c r="AE522" s="4" t="s">
        <v>373</v>
      </c>
      <c r="AF522" s="4" t="s">
        <v>374</v>
      </c>
      <c r="AG522" s="4" t="s">
        <v>375</v>
      </c>
      <c r="AH522" s="4" t="s">
        <v>376</v>
      </c>
      <c r="AI522" s="4" t="s">
        <v>583</v>
      </c>
      <c r="AJ522" s="4" t="s">
        <v>584</v>
      </c>
      <c r="AK522" s="4" t="s">
        <v>380</v>
      </c>
      <c r="AL522" s="4" t="s">
        <v>381</v>
      </c>
      <c r="AM522" s="4" t="s">
        <v>379</v>
      </c>
      <c r="AN522" s="4" t="s">
        <v>382</v>
      </c>
      <c r="AO522" s="4" t="s">
        <v>383</v>
      </c>
      <c r="AP522" s="4" t="s">
        <v>889</v>
      </c>
      <c r="AQ522" s="4" t="s">
        <v>890</v>
      </c>
      <c r="AR522" s="4" t="s">
        <v>891</v>
      </c>
      <c r="AS522" s="4" t="s">
        <v>391</v>
      </c>
    </row>
    <row r="523" spans="1:45" x14ac:dyDescent="0.35">
      <c r="A523" t="s">
        <v>538</v>
      </c>
      <c r="B523" s="9">
        <v>0.14371898084920001</v>
      </c>
      <c r="C523" s="9">
        <v>0.149792791599</v>
      </c>
      <c r="D523" s="9">
        <v>0.13955133029809999</v>
      </c>
      <c r="E523" s="9">
        <v>7.2845739445190003E-2</v>
      </c>
      <c r="F523" s="9">
        <v>0.2424703804835</v>
      </c>
      <c r="G523" s="9">
        <v>0.1139220361989</v>
      </c>
      <c r="H523" s="9">
        <v>0.17307985117720001</v>
      </c>
      <c r="I523" s="9">
        <v>9.8447139117060004E-2</v>
      </c>
      <c r="J523" s="9">
        <v>0.2013424809928</v>
      </c>
      <c r="K523" s="9">
        <v>0.1436169818925</v>
      </c>
      <c r="L523" s="9">
        <v>0.1301537075217</v>
      </c>
      <c r="M523" s="9">
        <v>9.2831417076430001E-2</v>
      </c>
      <c r="N523" s="9">
        <v>0.25262977078359999</v>
      </c>
      <c r="O523" s="9">
        <v>0.14603322700820001</v>
      </c>
      <c r="P523" s="9">
        <v>0.1397139341617</v>
      </c>
      <c r="Q523" s="9">
        <v>0.1018208037318</v>
      </c>
      <c r="R523" s="9">
        <v>0.1513257870817</v>
      </c>
      <c r="S523" s="9">
        <v>0.1583833610224</v>
      </c>
      <c r="T523" s="9">
        <v>0.12983602606610001</v>
      </c>
      <c r="U523" s="9">
        <v>0.15614187043219999</v>
      </c>
      <c r="V523" s="11">
        <v>0.76169265392319996</v>
      </c>
      <c r="W523" s="9">
        <v>0</v>
      </c>
      <c r="X523" s="9">
        <v>0.1235888788787</v>
      </c>
      <c r="Y523" s="9">
        <v>0</v>
      </c>
      <c r="Z523" s="9">
        <v>9.4823128924840003E-2</v>
      </c>
      <c r="AA523" s="9">
        <v>3.7235851848360001E-2</v>
      </c>
      <c r="AB523" s="9">
        <v>0.1538584840261</v>
      </c>
      <c r="AC523" s="9">
        <v>0.14375539972510001</v>
      </c>
      <c r="AD523" s="9">
        <v>0.1066341669189</v>
      </c>
      <c r="AI523" s="9">
        <v>0.10291871256269999</v>
      </c>
      <c r="AJ523" s="9">
        <v>0.13174513007399999</v>
      </c>
      <c r="AK523" s="9">
        <v>0.14262023684219999</v>
      </c>
      <c r="AL523" s="9">
        <v>0.33260809769560001</v>
      </c>
      <c r="AM523" s="9">
        <v>0</v>
      </c>
      <c r="AN523" s="9">
        <v>0</v>
      </c>
      <c r="AO523" s="9">
        <v>0</v>
      </c>
      <c r="AP523" s="9">
        <v>0.14371898084920001</v>
      </c>
      <c r="AR523" s="9">
        <v>0.14371898084920001</v>
      </c>
      <c r="AS523" s="9">
        <v>0.14411285174560001</v>
      </c>
    </row>
    <row r="524" spans="1:45" x14ac:dyDescent="0.35">
      <c r="A524" t="s">
        <v>365</v>
      </c>
      <c r="B524" s="9">
        <v>8.2567995069780006E-2</v>
      </c>
      <c r="C524" s="9">
        <v>0.13287879805040001</v>
      </c>
      <c r="D524" s="9">
        <v>4.1849555264840001E-2</v>
      </c>
      <c r="E524" s="9">
        <v>0.1186255858482</v>
      </c>
      <c r="F524" s="9">
        <v>0.12797738124739999</v>
      </c>
      <c r="G524" s="9">
        <v>9.0309235242300001E-2</v>
      </c>
      <c r="H524" s="9">
        <v>0.1076440770432</v>
      </c>
      <c r="I524" s="9">
        <v>5.5798145947960003E-2</v>
      </c>
      <c r="J524" s="9">
        <v>0.1120772376075</v>
      </c>
      <c r="K524" s="9">
        <v>6.1208015931849998E-2</v>
      </c>
      <c r="L524" s="9">
        <v>7.8877224516579997E-2</v>
      </c>
      <c r="M524" s="9">
        <v>6.9674559503059993E-2</v>
      </c>
      <c r="N524" s="9">
        <v>2.1941492032810001E-2</v>
      </c>
      <c r="O524" s="9">
        <v>0.14569454271480001</v>
      </c>
      <c r="P524" s="9">
        <v>7.0977206578019994E-2</v>
      </c>
      <c r="Q524" s="9">
        <v>0</v>
      </c>
      <c r="R524" s="9">
        <v>0.14372875009610001</v>
      </c>
      <c r="S524" s="9">
        <v>9.3563641389179997E-2</v>
      </c>
      <c r="T524" s="9">
        <v>5.2475005374210001E-2</v>
      </c>
      <c r="U524" s="9">
        <v>0.1094961162122</v>
      </c>
      <c r="V524" s="9">
        <v>4.0229996750280002E-2</v>
      </c>
      <c r="W524" s="11">
        <v>0.74566485881919997</v>
      </c>
      <c r="X524" s="9">
        <v>0</v>
      </c>
      <c r="Y524" s="9">
        <v>0</v>
      </c>
      <c r="Z524" s="9">
        <v>0</v>
      </c>
      <c r="AA524" s="9">
        <v>0</v>
      </c>
      <c r="AB524" s="9">
        <v>0.14242931203930001</v>
      </c>
      <c r="AC524" s="9">
        <v>3.5823694829420001E-2</v>
      </c>
      <c r="AD524" s="9">
        <v>5.7767401424620002E-2</v>
      </c>
      <c r="AI524" s="9">
        <v>0.15073680311269999</v>
      </c>
      <c r="AJ524" s="9">
        <v>7.0686735037310003E-2</v>
      </c>
      <c r="AK524" s="9">
        <v>0</v>
      </c>
      <c r="AL524" s="9">
        <v>0</v>
      </c>
      <c r="AM524" s="9">
        <v>0.22044024201529999</v>
      </c>
      <c r="AN524" s="9">
        <v>0</v>
      </c>
      <c r="AO524" s="9">
        <v>0</v>
      </c>
      <c r="AP524" s="9">
        <v>8.2567995069780006E-2</v>
      </c>
      <c r="AR524" s="9">
        <v>8.2567995069780006E-2</v>
      </c>
      <c r="AS524" s="9">
        <v>8.2393754096749997E-2</v>
      </c>
    </row>
    <row r="525" spans="1:45" x14ac:dyDescent="0.35">
      <c r="A525" t="s">
        <v>539</v>
      </c>
      <c r="B525" s="9">
        <v>3.8859941432370003E-2</v>
      </c>
      <c r="C525" s="9">
        <v>1.3265906571700001E-2</v>
      </c>
      <c r="D525" s="9">
        <v>5.9606364504930003E-2</v>
      </c>
      <c r="E525" s="9">
        <v>5.0642134393830002E-2</v>
      </c>
      <c r="F525" s="9">
        <v>0</v>
      </c>
      <c r="G525" s="9">
        <v>5.6347617902960001E-2</v>
      </c>
      <c r="H525" s="9">
        <v>3.0416502469899999E-2</v>
      </c>
      <c r="I525" s="9">
        <v>5.2999249571449997E-2</v>
      </c>
      <c r="J525" s="9">
        <v>0</v>
      </c>
      <c r="K525" s="9">
        <v>4.5138738757010001E-2</v>
      </c>
      <c r="L525" s="9">
        <v>5.3073641610050001E-2</v>
      </c>
      <c r="M525" s="9">
        <v>1.6912593170709998E-2</v>
      </c>
      <c r="N525" s="9">
        <v>7.0403055034470002E-2</v>
      </c>
      <c r="O525" s="9">
        <v>3.4603411132130002E-2</v>
      </c>
      <c r="P525" s="9">
        <v>1.4370750776009999E-2</v>
      </c>
      <c r="Q525" s="9">
        <v>9.0621876187190004E-2</v>
      </c>
      <c r="R525" s="9">
        <v>5.7800877423449998E-2</v>
      </c>
      <c r="S525" s="9">
        <v>3.6092465923949997E-2</v>
      </c>
      <c r="T525" s="9">
        <v>3.4247746961030001E-2</v>
      </c>
      <c r="U525" s="9">
        <v>4.2987073123609998E-2</v>
      </c>
      <c r="V525" s="9">
        <v>0</v>
      </c>
      <c r="W525" s="9">
        <v>0</v>
      </c>
      <c r="X525" s="11">
        <v>0.69284781313429999</v>
      </c>
      <c r="Y525" s="9">
        <v>0</v>
      </c>
      <c r="Z525" s="9">
        <v>0</v>
      </c>
      <c r="AA525" s="9">
        <v>0</v>
      </c>
      <c r="AB525" s="9">
        <v>0</v>
      </c>
      <c r="AC525" s="9">
        <v>3.5823694829420001E-2</v>
      </c>
      <c r="AD525" s="9">
        <v>0</v>
      </c>
      <c r="AI525" s="9">
        <v>6.8737798680680001E-2</v>
      </c>
      <c r="AJ525" s="9">
        <v>1.0665164447230001E-2</v>
      </c>
      <c r="AK525" s="9">
        <v>3.5605787284659997E-2</v>
      </c>
      <c r="AL525" s="9">
        <v>0</v>
      </c>
      <c r="AM525" s="9">
        <v>9.4107559360980003E-2</v>
      </c>
      <c r="AN525" s="9">
        <v>0</v>
      </c>
      <c r="AO525" s="9">
        <v>0</v>
      </c>
      <c r="AP525" s="9">
        <v>3.8859941432370003E-2</v>
      </c>
      <c r="AR525" s="9">
        <v>3.8859941432370003E-2</v>
      </c>
      <c r="AS525" s="9">
        <v>3.8966439543319999E-2</v>
      </c>
    </row>
    <row r="526" spans="1:45" x14ac:dyDescent="0.35">
      <c r="A526" t="s">
        <v>367</v>
      </c>
      <c r="B526" s="9">
        <v>0.14583057953420001</v>
      </c>
      <c r="C526" s="9">
        <v>0.1820133289592</v>
      </c>
      <c r="D526" s="9">
        <v>0.117493077532</v>
      </c>
      <c r="E526" s="9">
        <v>0.22785493366170001</v>
      </c>
      <c r="F526" s="9">
        <v>0</v>
      </c>
      <c r="G526" s="9">
        <v>0.1032854573435</v>
      </c>
      <c r="H526" s="9">
        <v>5.5753596785659998E-2</v>
      </c>
      <c r="I526" s="9">
        <v>0.34676958466980001</v>
      </c>
      <c r="J526" s="9">
        <v>9.6351565088119998E-2</v>
      </c>
      <c r="K526" s="9">
        <v>0.1185541927426</v>
      </c>
      <c r="L526" s="9">
        <v>0.1534576309647</v>
      </c>
      <c r="M526" s="9">
        <v>0.13089065703700001</v>
      </c>
      <c r="N526" s="9">
        <v>0.21759078531699999</v>
      </c>
      <c r="O526" s="9">
        <v>0.1090496418457</v>
      </c>
      <c r="P526" s="9">
        <v>0.14208841796989999</v>
      </c>
      <c r="Q526" s="9">
        <v>8.5050104969470006E-2</v>
      </c>
      <c r="R526" s="9">
        <v>0.1572764848798</v>
      </c>
      <c r="S526" s="9">
        <v>0.16490779827759999</v>
      </c>
      <c r="T526" s="9">
        <v>0.12721978063770001</v>
      </c>
      <c r="U526" s="9">
        <v>0.16248408762069999</v>
      </c>
      <c r="V526" s="9">
        <v>3.5658234384639997E-2</v>
      </c>
      <c r="W526" s="9">
        <v>5.4411224537619998E-2</v>
      </c>
      <c r="X526" s="9">
        <v>0.11992870509670001</v>
      </c>
      <c r="Y526" s="11">
        <v>0.80331336761700001</v>
      </c>
      <c r="Z526" s="9">
        <v>9.1094449235600006E-2</v>
      </c>
      <c r="AA526" s="9">
        <v>0</v>
      </c>
      <c r="AB526" s="9">
        <v>0</v>
      </c>
      <c r="AC526" s="9">
        <v>3.7493007519560001E-2</v>
      </c>
      <c r="AD526" s="9">
        <v>0</v>
      </c>
      <c r="AI526" s="9">
        <v>0.1605325927349</v>
      </c>
      <c r="AJ526" s="9">
        <v>0.17035323110549999</v>
      </c>
      <c r="AK526" s="9">
        <v>7.1840692096670003E-2</v>
      </c>
      <c r="AL526" s="9">
        <v>0.2150458993637</v>
      </c>
      <c r="AM526" s="9">
        <v>0.40657650605930001</v>
      </c>
      <c r="AN526" s="9">
        <v>0</v>
      </c>
      <c r="AO526" s="9">
        <v>0.34511183611649998</v>
      </c>
      <c r="AP526" s="9">
        <v>0.14583057953420001</v>
      </c>
      <c r="AR526" s="9">
        <v>0.14583057953420001</v>
      </c>
      <c r="AS526" s="9">
        <v>0.1462302373995</v>
      </c>
    </row>
    <row r="527" spans="1:45" x14ac:dyDescent="0.35">
      <c r="A527" t="s">
        <v>368</v>
      </c>
      <c r="B527" s="9">
        <v>0.13406118009580001</v>
      </c>
      <c r="C527" s="9">
        <v>3.1925387802970003E-2</v>
      </c>
      <c r="D527" s="9">
        <v>0.21252890043360001</v>
      </c>
      <c r="E527" s="9">
        <v>0.15162582388900001</v>
      </c>
      <c r="F527" s="9">
        <v>0.32162557780119999</v>
      </c>
      <c r="G527" s="9">
        <v>0.1173724216939</v>
      </c>
      <c r="H527" s="9">
        <v>0.21136951271029999</v>
      </c>
      <c r="I527" s="9">
        <v>8.525383229663E-2</v>
      </c>
      <c r="J527" s="9">
        <v>0</v>
      </c>
      <c r="K527" s="9">
        <v>0.12268130595109999</v>
      </c>
      <c r="L527" s="9">
        <v>0.1224839796557</v>
      </c>
      <c r="M527" s="9">
        <v>0.1109557218553</v>
      </c>
      <c r="N527" s="9">
        <v>0.1442260428787</v>
      </c>
      <c r="O527" s="9">
        <v>0.16723358442360001</v>
      </c>
      <c r="P527" s="9">
        <v>0.21597445857309999</v>
      </c>
      <c r="Q527" s="9">
        <v>0.14620626611990001</v>
      </c>
      <c r="R527" s="9">
        <v>0</v>
      </c>
      <c r="S527" s="9">
        <v>0.1128913923158</v>
      </c>
      <c r="T527" s="9">
        <v>0.19778742083760001</v>
      </c>
      <c r="U527" s="9">
        <v>7.7037004432189998E-2</v>
      </c>
      <c r="V527" s="9">
        <v>5.7049654999069999E-2</v>
      </c>
      <c r="W527" s="9">
        <v>0</v>
      </c>
      <c r="X527" s="9">
        <v>0</v>
      </c>
      <c r="Y527" s="9">
        <v>3.8194737312309997E-2</v>
      </c>
      <c r="Z527" s="11">
        <v>0.77883547731110003</v>
      </c>
      <c r="AA527" s="9">
        <v>0</v>
      </c>
      <c r="AB527" s="9">
        <v>0</v>
      </c>
      <c r="AC527" s="9">
        <v>3.5823694829420001E-2</v>
      </c>
      <c r="AD527" s="9">
        <v>3.2912656833559997E-2</v>
      </c>
      <c r="AI527" s="9">
        <v>0.1769709487253</v>
      </c>
      <c r="AJ527" s="9">
        <v>0.12787149223649999</v>
      </c>
      <c r="AK527" s="9">
        <v>0.12140856218230001</v>
      </c>
      <c r="AL527" s="9">
        <v>0.1422512005738</v>
      </c>
      <c r="AM527" s="9">
        <v>0.1984791149124</v>
      </c>
      <c r="AN527" s="9">
        <v>0</v>
      </c>
      <c r="AO527" s="9">
        <v>0</v>
      </c>
      <c r="AP527" s="9">
        <v>0.13406118009580001</v>
      </c>
      <c r="AR527" s="9">
        <v>0.13406118009580001</v>
      </c>
      <c r="AS527" s="9">
        <v>0.13208854410670001</v>
      </c>
    </row>
    <row r="528" spans="1:45" x14ac:dyDescent="0.35">
      <c r="A528" t="s">
        <v>369</v>
      </c>
      <c r="B528" s="9">
        <v>0.18468323922890001</v>
      </c>
      <c r="C528" s="9">
        <v>0.23995429730170001</v>
      </c>
      <c r="D528" s="9">
        <v>0.14120803513669999</v>
      </c>
      <c r="E528" s="9">
        <v>0.12952804707929999</v>
      </c>
      <c r="F528" s="9">
        <v>6.2336315197119997E-2</v>
      </c>
      <c r="G528" s="9">
        <v>0.1708588362466</v>
      </c>
      <c r="H528" s="9">
        <v>0.1209168843922</v>
      </c>
      <c r="I528" s="9">
        <v>0.12617390057399999</v>
      </c>
      <c r="J528" s="9">
        <v>0.2599137761161</v>
      </c>
      <c r="K528" s="9">
        <v>0.2547516247951</v>
      </c>
      <c r="L528" s="9">
        <v>0.23712031734229999</v>
      </c>
      <c r="M528" s="9">
        <v>0.21996538118129999</v>
      </c>
      <c r="N528" s="9">
        <v>6.0393268851370002E-2</v>
      </c>
      <c r="O528" s="9">
        <v>0.18289360855039999</v>
      </c>
      <c r="P528" s="9">
        <v>0.15467818856560001</v>
      </c>
      <c r="Q528" s="9">
        <v>0.2411134388475</v>
      </c>
      <c r="R528" s="9">
        <v>4.3937935417730001E-2</v>
      </c>
      <c r="S528" s="9">
        <v>0.2599883089401</v>
      </c>
      <c r="T528" s="9">
        <v>0.17720996276359999</v>
      </c>
      <c r="U528" s="9">
        <v>0.19137055398319999</v>
      </c>
      <c r="V528" s="9">
        <v>5.2279471025249998E-2</v>
      </c>
      <c r="W528" s="9">
        <v>0</v>
      </c>
      <c r="X528" s="9">
        <v>0</v>
      </c>
      <c r="Y528" s="9">
        <v>0</v>
      </c>
      <c r="Z528" s="9">
        <v>4.304032335842E-2</v>
      </c>
      <c r="AA528" s="11">
        <v>0.91396962132460002</v>
      </c>
      <c r="AB528" s="9">
        <v>0</v>
      </c>
      <c r="AC528" s="9">
        <v>5.1530283443700003E-2</v>
      </c>
      <c r="AD528" s="9">
        <v>0.10555129298059999</v>
      </c>
      <c r="AI528" s="9">
        <v>0.14885183740919999</v>
      </c>
      <c r="AJ528" s="9">
        <v>0.1054964654744</v>
      </c>
      <c r="AK528" s="9">
        <v>0.31540756619440002</v>
      </c>
      <c r="AL528" s="9">
        <v>0.18954951174939999</v>
      </c>
      <c r="AM528" s="9">
        <v>0</v>
      </c>
      <c r="AN528" s="9">
        <v>0.28773478148300002</v>
      </c>
      <c r="AO528" s="9">
        <v>0</v>
      </c>
      <c r="AP528" s="9">
        <v>0.18468323922890001</v>
      </c>
      <c r="AR528" s="9">
        <v>0.18468323922890001</v>
      </c>
      <c r="AS528" s="9">
        <v>0.18518937524910001</v>
      </c>
    </row>
    <row r="529" spans="1:45" x14ac:dyDescent="0.35">
      <c r="A529" t="s">
        <v>370</v>
      </c>
      <c r="B529" s="9">
        <v>5.1857827633590002E-2</v>
      </c>
      <c r="C529" s="9">
        <v>6.3972773815160006E-2</v>
      </c>
      <c r="D529" s="9">
        <v>4.2384650893730003E-2</v>
      </c>
      <c r="E529" s="9">
        <v>0</v>
      </c>
      <c r="F529" s="9">
        <v>5.1122653166860002E-2</v>
      </c>
      <c r="G529" s="9">
        <v>9.7829412912890004E-2</v>
      </c>
      <c r="H529" s="9">
        <v>7.6335010424320004E-2</v>
      </c>
      <c r="I529" s="9">
        <v>0</v>
      </c>
      <c r="J529" s="9">
        <v>9.7180162007790005E-2</v>
      </c>
      <c r="K529" s="9">
        <v>5.7185966239220003E-2</v>
      </c>
      <c r="L529" s="9">
        <v>4.150195378866E-2</v>
      </c>
      <c r="M529" s="9">
        <v>9.087278644815E-2</v>
      </c>
      <c r="N529" s="9">
        <v>6.2892538979909998E-2</v>
      </c>
      <c r="O529" s="9">
        <v>0</v>
      </c>
      <c r="P529" s="9">
        <v>4.3825444038930003E-2</v>
      </c>
      <c r="Q529" s="9">
        <v>3.8268362269880001E-2</v>
      </c>
      <c r="R529" s="9">
        <v>8.9240019079059998E-2</v>
      </c>
      <c r="S529" s="9">
        <v>4.6891921700230002E-2</v>
      </c>
      <c r="T529" s="9">
        <v>4.2376834690179999E-2</v>
      </c>
      <c r="U529" s="9">
        <v>6.0341708069299997E-2</v>
      </c>
      <c r="V529" s="9">
        <v>0</v>
      </c>
      <c r="W529" s="9">
        <v>0.1999239166432</v>
      </c>
      <c r="X529" s="9">
        <v>0</v>
      </c>
      <c r="Y529" s="9">
        <v>0</v>
      </c>
      <c r="Z529" s="9">
        <v>4.5159882670690002E-2</v>
      </c>
      <c r="AA529" s="9">
        <v>0</v>
      </c>
      <c r="AB529" s="11">
        <v>0.6028722568646</v>
      </c>
      <c r="AC529" s="9">
        <v>0</v>
      </c>
      <c r="AD529" s="9">
        <v>4.3394290359539997E-2</v>
      </c>
      <c r="AI529" s="9">
        <v>9.2832875724879999E-2</v>
      </c>
      <c r="AJ529" s="9">
        <v>4.2820664836339999E-2</v>
      </c>
      <c r="AK529" s="9">
        <v>2.7039641977419999E-2</v>
      </c>
      <c r="AL529" s="9">
        <v>0</v>
      </c>
      <c r="AM529" s="9">
        <v>0</v>
      </c>
      <c r="AN529" s="9">
        <v>0</v>
      </c>
      <c r="AO529" s="9">
        <v>0</v>
      </c>
      <c r="AP529" s="9">
        <v>5.1857827633590002E-2</v>
      </c>
      <c r="AR529" s="9">
        <v>5.1857827633590002E-2</v>
      </c>
      <c r="AS529" s="9">
        <v>5.199994726828E-2</v>
      </c>
    </row>
    <row r="530" spans="1:45" x14ac:dyDescent="0.35">
      <c r="A530" t="s">
        <v>540</v>
      </c>
      <c r="B530" s="9">
        <v>9.5780598357339999E-2</v>
      </c>
      <c r="C530" s="9">
        <v>0.105186598118</v>
      </c>
      <c r="D530" s="9">
        <v>8.8700002194939995E-2</v>
      </c>
      <c r="E530" s="9">
        <v>0.2147638361749</v>
      </c>
      <c r="F530" s="9">
        <v>0</v>
      </c>
      <c r="G530" s="9">
        <v>0.17736011760580001</v>
      </c>
      <c r="H530" s="9">
        <v>9.5739175070529994E-2</v>
      </c>
      <c r="I530" s="9">
        <v>0</v>
      </c>
      <c r="J530" s="9">
        <v>7.8314425819780001E-2</v>
      </c>
      <c r="K530" s="9">
        <v>0.1176197256433</v>
      </c>
      <c r="L530" s="9">
        <v>7.8920045343659997E-2</v>
      </c>
      <c r="M530" s="9">
        <v>0.1058771721507</v>
      </c>
      <c r="N530" s="9">
        <v>0.10794195170820001</v>
      </c>
      <c r="O530" s="9">
        <v>8.7204004965449999E-2</v>
      </c>
      <c r="P530" s="9">
        <v>0.12941197817299999</v>
      </c>
      <c r="Q530" s="9">
        <v>9.423353689998E-2</v>
      </c>
      <c r="R530" s="9">
        <v>3.2921772406479997E-2</v>
      </c>
      <c r="S530" s="9">
        <v>9.2960321463819995E-2</v>
      </c>
      <c r="T530" s="9">
        <v>0.12024173000670001</v>
      </c>
      <c r="U530" s="9">
        <v>7.3892034841480006E-2</v>
      </c>
      <c r="V530" s="9">
        <v>0</v>
      </c>
      <c r="W530" s="9">
        <v>0</v>
      </c>
      <c r="X530" s="9">
        <v>0</v>
      </c>
      <c r="Y530" s="9">
        <v>8.6489375801460003E-2</v>
      </c>
      <c r="Z530" s="9">
        <v>0</v>
      </c>
      <c r="AA530" s="9">
        <v>0</v>
      </c>
      <c r="AB530" s="9">
        <v>0.1757411128645</v>
      </c>
      <c r="AC530" s="11">
        <v>0.66733435133590002</v>
      </c>
      <c r="AD530" s="9">
        <v>0</v>
      </c>
      <c r="AI530" s="9">
        <v>0.12703269053630001</v>
      </c>
      <c r="AJ530" s="9">
        <v>9.0040220915399996E-2</v>
      </c>
      <c r="AK530" s="9">
        <v>0.124544174673</v>
      </c>
      <c r="AL530" s="9">
        <v>7.1778725963810006E-2</v>
      </c>
      <c r="AM530" s="9">
        <v>0.1535146869946</v>
      </c>
      <c r="AN530" s="9">
        <v>0</v>
      </c>
      <c r="AO530" s="9">
        <v>0</v>
      </c>
      <c r="AP530" s="9">
        <v>9.5780598357339999E-2</v>
      </c>
      <c r="AR530" s="9">
        <v>9.5780598357339999E-2</v>
      </c>
      <c r="AS530" s="9">
        <v>9.604309110473E-2</v>
      </c>
    </row>
    <row r="531" spans="1:45" x14ac:dyDescent="0.35">
      <c r="A531" t="s">
        <v>541</v>
      </c>
      <c r="B531" s="9">
        <v>0.15560826490769999</v>
      </c>
      <c r="C531" s="9">
        <v>8.5644677283030005E-2</v>
      </c>
      <c r="D531" s="9">
        <v>0.21256448773680001</v>
      </c>
      <c r="E531" s="9">
        <v>0.21859529064620001</v>
      </c>
      <c r="F531" s="9">
        <v>0.2017747285656</v>
      </c>
      <c r="G531" s="9">
        <v>7.1974170593710002E-2</v>
      </c>
      <c r="H531" s="9">
        <v>0.13170825301469999</v>
      </c>
      <c r="I531" s="9">
        <v>0.2345581478231</v>
      </c>
      <c r="J531" s="9">
        <v>0.15482035236790001</v>
      </c>
      <c r="K531" s="9">
        <v>0.12547033978720001</v>
      </c>
      <c r="L531" s="9">
        <v>0.12501594409059999</v>
      </c>
      <c r="M531" s="9">
        <v>0.12541267946859999</v>
      </c>
      <c r="N531" s="9">
        <v>0.15250348478119999</v>
      </c>
      <c r="O531" s="9">
        <v>0.22299115079820001</v>
      </c>
      <c r="P531" s="9">
        <v>0.12374134877329999</v>
      </c>
      <c r="Q531" s="9">
        <v>0.13201454057029999</v>
      </c>
      <c r="R531" s="9">
        <v>0.28440619033499998</v>
      </c>
      <c r="S531" s="9">
        <v>0.13462252081020001</v>
      </c>
      <c r="T531" s="9">
        <v>0.12589798844120001</v>
      </c>
      <c r="U531" s="9">
        <v>0.18219392262930001</v>
      </c>
      <c r="V531" s="9">
        <v>0</v>
      </c>
      <c r="W531" s="9">
        <v>8.1069469816600001E-2</v>
      </c>
      <c r="X531" s="9">
        <v>0</v>
      </c>
      <c r="Y531" s="9">
        <v>3.8194737312309997E-2</v>
      </c>
      <c r="Z531" s="9">
        <v>5.2953261500629997E-2</v>
      </c>
      <c r="AA531" s="9">
        <v>0</v>
      </c>
      <c r="AB531" s="9">
        <v>0.10083994707000001</v>
      </c>
      <c r="AC531" s="9">
        <v>3.5823694829420001E-2</v>
      </c>
      <c r="AD531" s="11">
        <v>0.80939597310940004</v>
      </c>
      <c r="AI531" s="9">
        <v>4.422849644455E-2</v>
      </c>
      <c r="AJ531" s="9">
        <v>0.26890557221580003</v>
      </c>
      <c r="AK531" s="9">
        <v>5.8761706397750003E-2</v>
      </c>
      <c r="AL531" s="9">
        <v>0.138569685863</v>
      </c>
      <c r="AM531" s="9">
        <v>0.2092045687405</v>
      </c>
      <c r="AN531" s="9">
        <v>0.71226521851699998</v>
      </c>
      <c r="AO531" s="9">
        <v>0.65488816388350002</v>
      </c>
      <c r="AP531" s="9">
        <v>0.15560826490769999</v>
      </c>
      <c r="AR531" s="9">
        <v>0.15560826490769999</v>
      </c>
      <c r="AS531" s="9">
        <v>0.1560347191341</v>
      </c>
    </row>
    <row r="532" spans="1:45" x14ac:dyDescent="0.35">
      <c r="A532" t="s">
        <v>542</v>
      </c>
      <c r="B532" s="9">
        <v>1.9672335648079999E-2</v>
      </c>
      <c r="C532" s="9">
        <v>3.5234715814500002E-2</v>
      </c>
      <c r="D532" s="9">
        <v>7.2715035911069996E-3</v>
      </c>
      <c r="E532" s="9">
        <v>5.0642134393830002E-2</v>
      </c>
      <c r="F532" s="9">
        <v>7.6121504478219998E-2</v>
      </c>
      <c r="G532" s="9">
        <v>3.5165787328640001E-2</v>
      </c>
      <c r="H532" s="9">
        <v>5.401356596727E-2</v>
      </c>
      <c r="I532" s="9">
        <v>0</v>
      </c>
      <c r="J532" s="9">
        <v>0</v>
      </c>
      <c r="K532" s="9">
        <v>0</v>
      </c>
      <c r="L532" s="9">
        <v>4.8592126945889998E-2</v>
      </c>
      <c r="M532" s="9">
        <v>0</v>
      </c>
      <c r="N532" s="9">
        <v>2.1941492032810001E-2</v>
      </c>
      <c r="O532" s="9">
        <v>2.120285253197E-2</v>
      </c>
      <c r="P532" s="9">
        <v>2.9072084041780001E-2</v>
      </c>
      <c r="Q532" s="9">
        <v>4.4679295378650001E-2</v>
      </c>
      <c r="R532" s="9">
        <v>0</v>
      </c>
      <c r="S532" s="9">
        <v>1.1167326856390001E-2</v>
      </c>
      <c r="T532" s="9">
        <v>3.314054176655E-2</v>
      </c>
      <c r="U532" s="9">
        <v>7.6205757665259999E-3</v>
      </c>
      <c r="V532" s="9">
        <v>0</v>
      </c>
      <c r="W532" s="9">
        <v>0</v>
      </c>
      <c r="X532" s="9">
        <v>0</v>
      </c>
      <c r="Y532" s="9">
        <v>7.200251926923E-2</v>
      </c>
      <c r="Z532" s="9">
        <v>0</v>
      </c>
      <c r="AA532" s="9">
        <v>0</v>
      </c>
      <c r="AB532" s="9">
        <v>0</v>
      </c>
      <c r="AC532" s="9">
        <v>8.4816704482210001E-2</v>
      </c>
      <c r="AD532" s="9">
        <v>0</v>
      </c>
      <c r="AI532" s="9">
        <v>0</v>
      </c>
      <c r="AJ532" s="9">
        <v>4.3973797674519997E-2</v>
      </c>
      <c r="AK532" s="9">
        <v>4.0261960214690001E-2</v>
      </c>
      <c r="AL532" s="9">
        <v>5.1059477906020001E-2</v>
      </c>
      <c r="AM532" s="9">
        <v>9.4107559360980003E-2</v>
      </c>
      <c r="AN532" s="9">
        <v>0</v>
      </c>
      <c r="AO532" s="9">
        <v>0</v>
      </c>
      <c r="AP532" s="9">
        <v>1.9672335648079999E-2</v>
      </c>
      <c r="AR532" s="9">
        <v>1.9672335648079999E-2</v>
      </c>
      <c r="AS532" s="9">
        <v>1.9726248919870001E-2</v>
      </c>
    </row>
    <row r="533" spans="1:45" x14ac:dyDescent="0.35">
      <c r="A533" t="s">
        <v>543</v>
      </c>
      <c r="B533" s="9">
        <v>2.103453870863E-2</v>
      </c>
      <c r="C533" s="9">
        <v>3.3692467560689998E-2</v>
      </c>
      <c r="D533" s="9">
        <v>1.0972983256910001E-2</v>
      </c>
      <c r="E533" s="9">
        <v>0</v>
      </c>
      <c r="F533" s="9">
        <v>0</v>
      </c>
      <c r="G533" s="9">
        <v>0</v>
      </c>
      <c r="H533" s="9">
        <v>0</v>
      </c>
      <c r="I533" s="9">
        <v>0</v>
      </c>
      <c r="J533" s="9">
        <v>0</v>
      </c>
      <c r="K533" s="9">
        <v>5.5692640630339997E-2</v>
      </c>
      <c r="L533" s="9">
        <v>2.9053851869080001E-2</v>
      </c>
      <c r="M533" s="9">
        <v>4.2954244679129998E-2</v>
      </c>
      <c r="N533" s="9">
        <v>0</v>
      </c>
      <c r="O533" s="9">
        <v>0</v>
      </c>
      <c r="P533" s="9">
        <v>0</v>
      </c>
      <c r="Q533" s="9">
        <v>4.9299562648069999E-2</v>
      </c>
      <c r="R533" s="9">
        <v>0</v>
      </c>
      <c r="S533" s="9">
        <v>4.1555049881919999E-2</v>
      </c>
      <c r="T533" s="9">
        <v>1.28513148284E-2</v>
      </c>
      <c r="U533" s="9">
        <v>2.8357135971690001E-2</v>
      </c>
      <c r="V533" s="9">
        <v>0</v>
      </c>
      <c r="W533" s="9">
        <v>0</v>
      </c>
      <c r="X533" s="9">
        <v>0.12069810887220001</v>
      </c>
      <c r="Y533" s="9">
        <v>0</v>
      </c>
      <c r="Z533" s="9">
        <v>0</v>
      </c>
      <c r="AA533" s="9">
        <v>4.4118969522479998E-2</v>
      </c>
      <c r="AB533" s="9">
        <v>0</v>
      </c>
      <c r="AC533" s="9">
        <v>6.6600536937230004E-2</v>
      </c>
      <c r="AD533" s="9">
        <v>0</v>
      </c>
      <c r="AI533" s="9">
        <v>4.2197247979939997E-2</v>
      </c>
      <c r="AJ533" s="9">
        <v>0</v>
      </c>
      <c r="AK533" s="9">
        <v>2.9657844542069999E-2</v>
      </c>
      <c r="AL533" s="9">
        <v>6.9517505674249996E-2</v>
      </c>
      <c r="AM533" s="9">
        <v>0</v>
      </c>
      <c r="AN533" s="9">
        <v>0</v>
      </c>
      <c r="AO533" s="9">
        <v>0</v>
      </c>
      <c r="AP533" s="9">
        <v>2.103453870863E-2</v>
      </c>
      <c r="AR533" s="9">
        <v>2.103453870863E-2</v>
      </c>
      <c r="AS533" s="9">
        <v>2.109218518349E-2</v>
      </c>
    </row>
    <row r="534" spans="1:45" x14ac:dyDescent="0.35">
      <c r="A534" t="s">
        <v>544</v>
      </c>
      <c r="B534" s="9">
        <v>1.5214782560330001E-2</v>
      </c>
      <c r="C534" s="9">
        <v>0</v>
      </c>
      <c r="D534" s="9">
        <v>2.7508855679520001E-2</v>
      </c>
      <c r="E534" s="9">
        <v>9.0932885882129999E-2</v>
      </c>
      <c r="F534" s="9">
        <v>0</v>
      </c>
      <c r="G534" s="9">
        <v>0</v>
      </c>
      <c r="H534" s="9">
        <v>0</v>
      </c>
      <c r="I534" s="9">
        <v>0</v>
      </c>
      <c r="J534" s="9">
        <v>0</v>
      </c>
      <c r="K534" s="9">
        <v>2.1163665166669999E-2</v>
      </c>
      <c r="L534" s="9">
        <v>0</v>
      </c>
      <c r="M534" s="9">
        <v>9.1838519232949993E-3</v>
      </c>
      <c r="N534" s="9">
        <v>2.1941492032810001E-2</v>
      </c>
      <c r="O534" s="9">
        <v>3.0813367680830001E-2</v>
      </c>
      <c r="P534" s="9">
        <v>0</v>
      </c>
      <c r="Q534" s="9">
        <v>2.5991775025250002E-2</v>
      </c>
      <c r="R534" s="9">
        <v>0</v>
      </c>
      <c r="S534" s="9">
        <v>3.3362464545329998E-2</v>
      </c>
      <c r="T534" s="9">
        <v>6.7754857417870002E-3</v>
      </c>
      <c r="U534" s="9">
        <v>2.276652166586E-2</v>
      </c>
      <c r="V534" s="9">
        <v>0</v>
      </c>
      <c r="W534" s="9">
        <v>0</v>
      </c>
      <c r="X534" s="9">
        <v>6.3634602890350001E-2</v>
      </c>
      <c r="Y534" s="9">
        <v>0</v>
      </c>
      <c r="Z534" s="9">
        <v>5.2953261500629997E-2</v>
      </c>
      <c r="AA534" s="9">
        <v>0</v>
      </c>
      <c r="AB534" s="9">
        <v>0</v>
      </c>
      <c r="AC534" s="9">
        <v>3.5823694829420001E-2</v>
      </c>
      <c r="AD534" s="9">
        <v>0</v>
      </c>
      <c r="AI534" s="9">
        <v>2.4900047972369999E-2</v>
      </c>
      <c r="AJ534" s="9">
        <v>8.9903128697990005E-3</v>
      </c>
      <c r="AK534" s="9">
        <v>0</v>
      </c>
      <c r="AL534" s="9">
        <v>7.4202962263540007E-2</v>
      </c>
      <c r="AM534" s="9">
        <v>9.4107559360980003E-2</v>
      </c>
      <c r="AN534" s="9">
        <v>0</v>
      </c>
      <c r="AO534" s="9">
        <v>0</v>
      </c>
      <c r="AP534" s="9">
        <v>1.5214782560330001E-2</v>
      </c>
      <c r="AR534" s="9">
        <v>1.5214782560330001E-2</v>
      </c>
      <c r="AS534" s="9">
        <v>1.525647962783E-2</v>
      </c>
    </row>
    <row r="535" spans="1:45" x14ac:dyDescent="0.35">
      <c r="A535" t="s">
        <v>545</v>
      </c>
      <c r="B535" s="9">
        <v>1.4879847657839999E-2</v>
      </c>
      <c r="C535" s="9">
        <v>1.4853579179279999E-2</v>
      </c>
      <c r="D535" s="9">
        <v>1.497447232011E-2</v>
      </c>
      <c r="E535" s="9">
        <v>0</v>
      </c>
      <c r="F535" s="9">
        <v>0</v>
      </c>
      <c r="G535" s="9">
        <v>0</v>
      </c>
      <c r="H535" s="9">
        <v>0</v>
      </c>
      <c r="I535" s="9">
        <v>0</v>
      </c>
      <c r="J535" s="9">
        <v>0</v>
      </c>
      <c r="K535" s="9">
        <v>3.9397013631789997E-2</v>
      </c>
      <c r="L535" s="9">
        <v>0</v>
      </c>
      <c r="M535" s="9">
        <v>2.3771621729140002E-2</v>
      </c>
      <c r="N535" s="9">
        <v>3.5994739389400003E-2</v>
      </c>
      <c r="O535" s="9">
        <v>0</v>
      </c>
      <c r="P535" s="9">
        <v>0</v>
      </c>
      <c r="Q535" s="9">
        <v>0</v>
      </c>
      <c r="R535" s="9">
        <v>3.9362183280610002E-2</v>
      </c>
      <c r="S535" s="9">
        <v>2.2997283134830002E-2</v>
      </c>
      <c r="T535" s="9">
        <v>0</v>
      </c>
      <c r="U535" s="9">
        <v>2.8194787262179999E-2</v>
      </c>
      <c r="V535" s="9">
        <v>5.3089988917580003E-2</v>
      </c>
      <c r="W535" s="9">
        <v>0</v>
      </c>
      <c r="X535" s="9">
        <v>0</v>
      </c>
      <c r="Y535" s="9">
        <v>0</v>
      </c>
      <c r="Z535" s="9">
        <v>0</v>
      </c>
      <c r="AA535" s="9">
        <v>4.879452682701E-2</v>
      </c>
      <c r="AB535" s="9">
        <v>0</v>
      </c>
      <c r="AC535" s="9">
        <v>0</v>
      </c>
      <c r="AD535" s="9">
        <v>0</v>
      </c>
      <c r="AI535" s="9">
        <v>0</v>
      </c>
      <c r="AJ535" s="9">
        <v>0</v>
      </c>
      <c r="AK535" s="9">
        <v>3.2851827594790002E-2</v>
      </c>
      <c r="AL535" s="9">
        <v>6.1247096370800003E-2</v>
      </c>
      <c r="AM535" s="9">
        <v>0</v>
      </c>
      <c r="AN535" s="9">
        <v>0</v>
      </c>
      <c r="AO535" s="9">
        <v>0</v>
      </c>
      <c r="AP535" s="9">
        <v>1.4879847657839999E-2</v>
      </c>
      <c r="AR535" s="9">
        <v>1.4879847657839999E-2</v>
      </c>
      <c r="AS535" s="9">
        <v>1.4920626815200001E-2</v>
      </c>
    </row>
    <row r="536" spans="1:45" x14ac:dyDescent="0.35">
      <c r="A536" t="s">
        <v>391</v>
      </c>
      <c r="B536" s="9">
        <v>1</v>
      </c>
      <c r="C536" s="9">
        <v>1</v>
      </c>
      <c r="D536" s="9">
        <v>1</v>
      </c>
      <c r="E536" s="9">
        <v>1</v>
      </c>
      <c r="F536" s="9">
        <v>1</v>
      </c>
      <c r="G536" s="9">
        <v>1</v>
      </c>
      <c r="H536" s="9">
        <v>1</v>
      </c>
      <c r="I536" s="9">
        <v>1</v>
      </c>
      <c r="J536" s="9">
        <v>1</v>
      </c>
      <c r="K536" s="9">
        <v>1</v>
      </c>
      <c r="L536" s="9">
        <v>1</v>
      </c>
      <c r="M536" s="9">
        <v>1</v>
      </c>
      <c r="N536" s="9">
        <v>1</v>
      </c>
      <c r="O536" s="9">
        <v>1</v>
      </c>
      <c r="P536" s="9">
        <v>1</v>
      </c>
      <c r="Q536" s="9">
        <v>1</v>
      </c>
      <c r="R536" s="9">
        <v>1</v>
      </c>
      <c r="S536" s="9">
        <v>1</v>
      </c>
      <c r="T536" s="9">
        <v>1</v>
      </c>
      <c r="U536" s="9">
        <v>1</v>
      </c>
      <c r="V536" s="9">
        <v>1</v>
      </c>
      <c r="W536" s="9">
        <v>1</v>
      </c>
      <c r="X536" s="9">
        <v>1</v>
      </c>
      <c r="Y536" s="9">
        <v>1</v>
      </c>
      <c r="Z536" s="9">
        <v>1</v>
      </c>
      <c r="AA536" s="9">
        <v>1</v>
      </c>
      <c r="AB536" s="9">
        <v>1</v>
      </c>
      <c r="AC536" s="9">
        <v>1</v>
      </c>
      <c r="AD536" s="9">
        <v>1</v>
      </c>
      <c r="AI536" s="9">
        <v>1</v>
      </c>
      <c r="AJ536" s="9">
        <v>1</v>
      </c>
      <c r="AK536" s="9">
        <v>1</v>
      </c>
      <c r="AL536" s="9">
        <v>1</v>
      </c>
      <c r="AM536" s="9">
        <v>1</v>
      </c>
      <c r="AN536" s="9">
        <v>1</v>
      </c>
      <c r="AO536" s="9">
        <v>1</v>
      </c>
      <c r="AP536" s="9">
        <v>1</v>
      </c>
      <c r="AR536" s="9">
        <v>1</v>
      </c>
      <c r="AS536" s="9">
        <v>1</v>
      </c>
    </row>
    <row r="537" spans="1:45" x14ac:dyDescent="0.35">
      <c r="A537" t="s">
        <v>341</v>
      </c>
      <c r="B537" s="6">
        <v>137</v>
      </c>
      <c r="C537" s="6">
        <v>58</v>
      </c>
      <c r="D537" s="6">
        <v>77</v>
      </c>
      <c r="E537" s="6">
        <v>18</v>
      </c>
      <c r="F537" s="6">
        <v>13</v>
      </c>
      <c r="G537" s="6">
        <v>25</v>
      </c>
      <c r="H537" s="6">
        <v>38</v>
      </c>
      <c r="I537" s="6">
        <v>19</v>
      </c>
      <c r="J537" s="6">
        <v>11</v>
      </c>
      <c r="K537" s="6">
        <v>51</v>
      </c>
      <c r="L537" s="6">
        <v>26</v>
      </c>
      <c r="M537" s="6">
        <v>45</v>
      </c>
      <c r="N537" s="6">
        <v>28</v>
      </c>
      <c r="O537" s="6">
        <v>38</v>
      </c>
      <c r="P537" s="6">
        <v>43</v>
      </c>
      <c r="Q537" s="6">
        <v>21</v>
      </c>
      <c r="R537" s="6">
        <v>23</v>
      </c>
      <c r="S537" s="6">
        <v>50</v>
      </c>
      <c r="T537" s="6">
        <v>64</v>
      </c>
      <c r="U537" s="6">
        <v>73</v>
      </c>
      <c r="V537" s="6">
        <v>18</v>
      </c>
      <c r="W537" s="6">
        <v>10</v>
      </c>
      <c r="X537" s="6">
        <v>9</v>
      </c>
      <c r="Y537" s="6">
        <v>20</v>
      </c>
      <c r="Z537" s="6">
        <v>18</v>
      </c>
      <c r="AA537" s="6">
        <v>23</v>
      </c>
      <c r="AB537" s="6">
        <v>7</v>
      </c>
      <c r="AC537" s="6">
        <v>17</v>
      </c>
      <c r="AD537" s="6">
        <v>21</v>
      </c>
      <c r="AE537" s="6">
        <v>0</v>
      </c>
      <c r="AF537" s="6">
        <v>0</v>
      </c>
      <c r="AG537" s="6">
        <v>0</v>
      </c>
      <c r="AH537" s="6">
        <v>0</v>
      </c>
      <c r="AI537" s="6">
        <v>43</v>
      </c>
      <c r="AJ537" s="6">
        <v>47</v>
      </c>
      <c r="AK537" s="6">
        <v>34</v>
      </c>
      <c r="AL537" s="6">
        <v>16</v>
      </c>
      <c r="AM537" s="6">
        <v>9</v>
      </c>
      <c r="AN537" s="6">
        <v>3</v>
      </c>
      <c r="AO537" s="6">
        <v>2</v>
      </c>
      <c r="AP537" s="6">
        <v>137</v>
      </c>
      <c r="AQ537" s="6">
        <v>0</v>
      </c>
      <c r="AR537" s="6">
        <v>137</v>
      </c>
      <c r="AS537" s="6">
        <v>135</v>
      </c>
    </row>
    <row r="538" spans="1:45" x14ac:dyDescent="0.35">
      <c r="A538" t="s">
        <v>923</v>
      </c>
    </row>
    <row r="539" spans="1:45" x14ac:dyDescent="0.35">
      <c r="A539" t="s">
        <v>343</v>
      </c>
    </row>
    <row r="543" spans="1:45" x14ac:dyDescent="0.35">
      <c r="A543" s="3" t="s">
        <v>337</v>
      </c>
    </row>
    <row r="544" spans="1:45" x14ac:dyDescent="0.35">
      <c r="A544" t="s">
        <v>62</v>
      </c>
    </row>
    <row r="545" spans="1:45" ht="130.5" x14ac:dyDescent="0.35">
      <c r="A545" s="4" t="s">
        <v>393</v>
      </c>
      <c r="B545" s="4" t="s">
        <v>344</v>
      </c>
      <c r="C545" s="4" t="s">
        <v>345</v>
      </c>
      <c r="D545" s="4" t="s">
        <v>346</v>
      </c>
      <c r="E545" s="4" t="s">
        <v>579</v>
      </c>
      <c r="F545" s="4" t="s">
        <v>348</v>
      </c>
      <c r="G545" s="4" t="s">
        <v>349</v>
      </c>
      <c r="H545" s="4" t="s">
        <v>350</v>
      </c>
      <c r="I545" s="4" t="s">
        <v>351</v>
      </c>
      <c r="J545" s="4" t="s">
        <v>352</v>
      </c>
      <c r="K545" s="4" t="s">
        <v>353</v>
      </c>
      <c r="L545" s="4" t="s">
        <v>888</v>
      </c>
      <c r="M545" s="4" t="s">
        <v>581</v>
      </c>
      <c r="N545" s="4" t="s">
        <v>356</v>
      </c>
      <c r="O545" s="4" t="s">
        <v>357</v>
      </c>
      <c r="P545" s="4" t="s">
        <v>582</v>
      </c>
      <c r="Q545" s="4" t="s">
        <v>359</v>
      </c>
      <c r="R545" s="4" t="s">
        <v>361</v>
      </c>
      <c r="S545" s="4" t="s">
        <v>362</v>
      </c>
      <c r="T545" s="4" t="s">
        <v>360</v>
      </c>
      <c r="U545" s="4" t="s">
        <v>363</v>
      </c>
      <c r="V545" s="4" t="s">
        <v>364</v>
      </c>
      <c r="W545" s="4" t="s">
        <v>365</v>
      </c>
      <c r="X545" s="4" t="s">
        <v>366</v>
      </c>
      <c r="Y545" s="4" t="s">
        <v>367</v>
      </c>
      <c r="Z545" s="4" t="s">
        <v>368</v>
      </c>
      <c r="AA545" s="4" t="s">
        <v>369</v>
      </c>
      <c r="AB545" s="4" t="s">
        <v>370</v>
      </c>
      <c r="AC545" s="4" t="s">
        <v>371</v>
      </c>
      <c r="AD545" s="4" t="s">
        <v>372</v>
      </c>
      <c r="AE545" s="4" t="s">
        <v>373</v>
      </c>
      <c r="AF545" s="4" t="s">
        <v>374</v>
      </c>
      <c r="AG545" s="4" t="s">
        <v>375</v>
      </c>
      <c r="AH545" s="4" t="s">
        <v>376</v>
      </c>
      <c r="AI545" s="4" t="s">
        <v>583</v>
      </c>
      <c r="AJ545" s="4" t="s">
        <v>584</v>
      </c>
      <c r="AK545" s="4" t="s">
        <v>380</v>
      </c>
      <c r="AL545" s="4" t="s">
        <v>381</v>
      </c>
      <c r="AM545" s="4" t="s">
        <v>379</v>
      </c>
      <c r="AN545" s="4" t="s">
        <v>382</v>
      </c>
      <c r="AO545" s="4" t="s">
        <v>383</v>
      </c>
      <c r="AP545" s="4" t="s">
        <v>889</v>
      </c>
      <c r="AQ545" s="4" t="s">
        <v>890</v>
      </c>
      <c r="AR545" s="4" t="s">
        <v>891</v>
      </c>
      <c r="AS545" s="4" t="s">
        <v>391</v>
      </c>
    </row>
    <row r="546" spans="1:45" x14ac:dyDescent="0.35">
      <c r="A546" t="s">
        <v>538</v>
      </c>
      <c r="B546" s="9">
        <v>0.16210240152710001</v>
      </c>
      <c r="C546" s="9">
        <v>0.1725601601814</v>
      </c>
      <c r="D546" s="9">
        <v>0.1525587297731</v>
      </c>
      <c r="E546" s="9">
        <v>0.16679819231769999</v>
      </c>
      <c r="F546" s="9">
        <v>0.1849537535728</v>
      </c>
      <c r="G546" s="9">
        <v>0.24517702205360001</v>
      </c>
      <c r="H546" s="9">
        <v>0.21776164217960001</v>
      </c>
      <c r="I546" s="9">
        <v>8.5273810515339998E-2</v>
      </c>
      <c r="J546" s="9">
        <v>4.8662554050559997E-2</v>
      </c>
      <c r="K546" s="9">
        <v>0.20532776857259999</v>
      </c>
      <c r="L546" s="9">
        <v>6.9050684740370002E-2</v>
      </c>
      <c r="M546" s="9">
        <v>0.21700572401830001</v>
      </c>
      <c r="N546" s="9">
        <v>0.1230194674703</v>
      </c>
      <c r="O546" s="9">
        <v>0.211550337009</v>
      </c>
      <c r="P546" s="9">
        <v>0.20800069007220001</v>
      </c>
      <c r="Q546" s="9">
        <v>4.797618990277E-2</v>
      </c>
      <c r="R546" s="9">
        <v>0.2210333321805</v>
      </c>
      <c r="S546" s="9">
        <v>0.1211375042742</v>
      </c>
      <c r="T546" s="9">
        <v>0.16328155776889999</v>
      </c>
      <c r="U546" s="9">
        <v>0.16078732548499999</v>
      </c>
      <c r="V546" s="11">
        <v>0.68578625004689997</v>
      </c>
      <c r="W546" s="9">
        <v>0.3487952005271</v>
      </c>
      <c r="X546" s="9">
        <v>5.6158775916380001E-2</v>
      </c>
      <c r="Y546" s="9">
        <v>0.1424060872872</v>
      </c>
      <c r="Z546" s="9">
        <v>9.5154755251820003E-2</v>
      </c>
      <c r="AA546" s="10">
        <v>1.501406586319E-2</v>
      </c>
      <c r="AB546" s="9">
        <v>0.13734668750949999</v>
      </c>
      <c r="AC546" s="9">
        <v>0.14788986489610001</v>
      </c>
      <c r="AD546" s="9">
        <v>0.1556226517855</v>
      </c>
      <c r="AI546" s="9">
        <v>0.16977894077299999</v>
      </c>
      <c r="AJ546" s="9">
        <v>0.1845602409605</v>
      </c>
      <c r="AK546" s="9">
        <v>0.2136949505736</v>
      </c>
      <c r="AL546" s="9">
        <v>0.24822560683430001</v>
      </c>
      <c r="AM546" s="9">
        <v>0.3753858767646</v>
      </c>
      <c r="AN546" s="9">
        <v>0</v>
      </c>
      <c r="AO546" s="9">
        <v>0.50807860490739998</v>
      </c>
      <c r="AP546" s="9">
        <v>0.16210240152710001</v>
      </c>
      <c r="AR546" s="9">
        <v>0.16210240152710001</v>
      </c>
      <c r="AS546" s="9">
        <v>0.1622974503265</v>
      </c>
    </row>
    <row r="547" spans="1:45" x14ac:dyDescent="0.35">
      <c r="A547" t="s">
        <v>365</v>
      </c>
      <c r="B547" s="9">
        <v>6.1095639024189997E-2</v>
      </c>
      <c r="C547" s="9">
        <v>4.9823862078640001E-2</v>
      </c>
      <c r="D547" s="9">
        <v>7.1935178696939994E-2</v>
      </c>
      <c r="E547" s="11">
        <v>0.1920180771627</v>
      </c>
      <c r="F547" s="9">
        <v>2.8063125238469998E-2</v>
      </c>
      <c r="G547" s="9">
        <v>5.5868991780580003E-2</v>
      </c>
      <c r="H547" s="9">
        <v>4.3210954227870003E-2</v>
      </c>
      <c r="I547" s="9">
        <v>7.8393879882889997E-2</v>
      </c>
      <c r="J547" s="9">
        <v>0</v>
      </c>
      <c r="K547" s="9">
        <v>4.2163464011550002E-2</v>
      </c>
      <c r="L547" s="9">
        <v>8.9508132983759994E-2</v>
      </c>
      <c r="M547" s="10">
        <v>5.8369888017709998E-3</v>
      </c>
      <c r="N547" s="9">
        <v>7.9290471448530006E-2</v>
      </c>
      <c r="O547" s="9">
        <v>7.9497063594680006E-2</v>
      </c>
      <c r="P547" s="9">
        <v>5.8358715938730002E-2</v>
      </c>
      <c r="Q547" s="9">
        <v>3.7556508507349998E-2</v>
      </c>
      <c r="R547" s="9">
        <v>0.10317476685559999</v>
      </c>
      <c r="S547" s="9">
        <v>4.9213470147189999E-2</v>
      </c>
      <c r="T547" s="9">
        <v>5.2545501928760001E-2</v>
      </c>
      <c r="U547" s="9">
        <v>7.0631339257739997E-2</v>
      </c>
      <c r="V547" s="9">
        <v>8.3792765358720003E-2</v>
      </c>
      <c r="W547" s="11">
        <v>0.30957068542839999</v>
      </c>
      <c r="X547" s="9">
        <v>3.4698780171779998E-2</v>
      </c>
      <c r="Y547" s="9">
        <v>4.6803339317540001E-2</v>
      </c>
      <c r="Z547" s="9">
        <v>8.4659378730699994E-2</v>
      </c>
      <c r="AA547" s="9">
        <v>2.1475144546390001E-2</v>
      </c>
      <c r="AB547" s="9">
        <v>0</v>
      </c>
      <c r="AC547" s="9">
        <v>0.1289435985855</v>
      </c>
      <c r="AD547" s="9">
        <v>5.3383902496549999E-2</v>
      </c>
      <c r="AI547" s="9">
        <v>6.0074606459409999E-2</v>
      </c>
      <c r="AJ547" s="9">
        <v>8.0587370602060004E-2</v>
      </c>
      <c r="AK547" s="9">
        <v>2.5503373728740002E-2</v>
      </c>
      <c r="AL547" s="9">
        <v>6.3988338886199994E-2</v>
      </c>
      <c r="AM547" s="9">
        <v>6.7030930901830002E-2</v>
      </c>
      <c r="AN547" s="9">
        <v>0</v>
      </c>
      <c r="AO547" s="9">
        <v>8.769176766431E-2</v>
      </c>
      <c r="AP547" s="9">
        <v>6.1095639024189997E-2</v>
      </c>
      <c r="AR547" s="9">
        <v>6.1095639024189997E-2</v>
      </c>
      <c r="AS547" s="9">
        <v>6.1169152006919997E-2</v>
      </c>
    </row>
    <row r="548" spans="1:45" x14ac:dyDescent="0.35">
      <c r="A548" t="s">
        <v>547</v>
      </c>
      <c r="B548" s="9">
        <v>6.2560107287130004E-2</v>
      </c>
      <c r="C548" s="9">
        <v>9.4818299625230001E-2</v>
      </c>
      <c r="D548" s="9">
        <v>3.2095647551900003E-2</v>
      </c>
      <c r="E548" s="9">
        <v>0.1133193871407</v>
      </c>
      <c r="F548" s="9">
        <v>2.77975189463E-2</v>
      </c>
      <c r="G548" s="9">
        <v>6.4980046129149996E-2</v>
      </c>
      <c r="H548" s="9">
        <v>4.805348048257E-2</v>
      </c>
      <c r="I548" s="9">
        <v>2.74997940807E-2</v>
      </c>
      <c r="J548" s="9">
        <v>5.99082220878E-2</v>
      </c>
      <c r="K548" s="9">
        <v>0.1183033289991</v>
      </c>
      <c r="L548" s="9">
        <v>6.8055331027910004E-2</v>
      </c>
      <c r="M548" s="9">
        <v>6.7101666797559995E-2</v>
      </c>
      <c r="N548" s="9">
        <v>8.8189129744929998E-2</v>
      </c>
      <c r="O548" s="9">
        <v>2.751482031715E-2</v>
      </c>
      <c r="P548" s="9">
        <v>3.26304706263E-2</v>
      </c>
      <c r="Q548" s="9">
        <v>9.4297510313170005E-2</v>
      </c>
      <c r="R548" s="9">
        <v>7.4387221791029995E-2</v>
      </c>
      <c r="S548" s="9">
        <v>7.8255787273870003E-2</v>
      </c>
      <c r="T548" s="9">
        <v>4.9863434976050003E-2</v>
      </c>
      <c r="U548" s="9">
        <v>7.6720308436050003E-2</v>
      </c>
      <c r="V548" s="9">
        <v>1.543565503772E-2</v>
      </c>
      <c r="W548" s="9">
        <v>6.7497134860500005E-2</v>
      </c>
      <c r="X548" s="11">
        <v>0.40274287413319998</v>
      </c>
      <c r="Y548" s="9">
        <v>6.4179932422609998E-2</v>
      </c>
      <c r="Z548" s="9">
        <v>5.5715978783810002E-2</v>
      </c>
      <c r="AA548" s="9">
        <v>3.3356675563210002E-2</v>
      </c>
      <c r="AB548" s="9">
        <v>5.695039734053E-2</v>
      </c>
      <c r="AC548" s="9">
        <v>1.6205286357240001E-2</v>
      </c>
      <c r="AD548" s="9">
        <v>0.16163015959499999</v>
      </c>
      <c r="AI548" s="9">
        <v>9.2593400161950001E-2</v>
      </c>
      <c r="AJ548" s="9">
        <v>6.5263148161889994E-2</v>
      </c>
      <c r="AK548" s="9">
        <v>1.6186259070079999E-2</v>
      </c>
      <c r="AL548" s="9">
        <v>6.1345903684179998E-2</v>
      </c>
      <c r="AM548" s="9">
        <v>2.74935325754E-2</v>
      </c>
      <c r="AN548" s="9">
        <v>9.102603179596E-2</v>
      </c>
      <c r="AO548" s="9">
        <v>0.1503191259611</v>
      </c>
      <c r="AP548" s="9">
        <v>6.2560107287130004E-2</v>
      </c>
      <c r="AR548" s="9">
        <v>6.2560107287130004E-2</v>
      </c>
      <c r="AS548" s="9">
        <v>6.263538238303E-2</v>
      </c>
    </row>
    <row r="549" spans="1:45" x14ac:dyDescent="0.35">
      <c r="A549" t="s">
        <v>367</v>
      </c>
      <c r="B549" s="9">
        <v>0.15270960327140001</v>
      </c>
      <c r="C549" s="9">
        <v>0.13401459278479999</v>
      </c>
      <c r="D549" s="9">
        <v>0.1708082037086</v>
      </c>
      <c r="E549" s="9">
        <v>0.19455282069900001</v>
      </c>
      <c r="F549" s="9">
        <v>0.12340304255700001</v>
      </c>
      <c r="G549" s="9">
        <v>0.12202176466799999</v>
      </c>
      <c r="H549" s="9">
        <v>0.1226505624565</v>
      </c>
      <c r="I549" s="9">
        <v>0.1114863166283</v>
      </c>
      <c r="J549" s="9">
        <v>0.20819318666530001</v>
      </c>
      <c r="K549" s="9">
        <v>0.2202310461666</v>
      </c>
      <c r="L549" s="9">
        <v>0.19964622664439999</v>
      </c>
      <c r="M549" s="9">
        <v>0.11129049385750001</v>
      </c>
      <c r="N549" s="9">
        <v>0.19409860493309999</v>
      </c>
      <c r="O549" s="9">
        <v>0.1196648355073</v>
      </c>
      <c r="P549" s="9">
        <v>0.1857460930815</v>
      </c>
      <c r="Q549" s="9">
        <v>6.6829354552779996E-2</v>
      </c>
      <c r="R549" s="9">
        <v>0.1509980645558</v>
      </c>
      <c r="S549" s="9">
        <v>0.1541966372171</v>
      </c>
      <c r="T549" s="9">
        <v>0.15251459816849999</v>
      </c>
      <c r="U549" s="9">
        <v>0.15292708635790001</v>
      </c>
      <c r="V549" s="9">
        <v>0.108010833601</v>
      </c>
      <c r="W549" s="9">
        <v>0.2028167073081</v>
      </c>
      <c r="X549" s="9">
        <v>0.2387022593608</v>
      </c>
      <c r="Y549" s="11">
        <v>0.49694005365549998</v>
      </c>
      <c r="Z549" s="9">
        <v>5.0268438966819998E-2</v>
      </c>
      <c r="AA549" s="10">
        <v>2.034960108367E-2</v>
      </c>
      <c r="AB549" s="9">
        <v>2.944845472408E-2</v>
      </c>
      <c r="AC549" s="9">
        <v>9.4580269925050003E-2</v>
      </c>
      <c r="AD549" s="9">
        <v>0.1059896495788</v>
      </c>
      <c r="AI549" s="9">
        <v>0.14037906729329999</v>
      </c>
      <c r="AJ549" s="9">
        <v>0.19473861561049999</v>
      </c>
      <c r="AK549" s="9">
        <v>0.1082646171242</v>
      </c>
      <c r="AL549" s="9">
        <v>0.15434193391709999</v>
      </c>
      <c r="AM549" s="9">
        <v>0.29107241460229999</v>
      </c>
      <c r="AN549" s="9">
        <v>0</v>
      </c>
      <c r="AO549" s="9">
        <v>0.12436869274789999</v>
      </c>
      <c r="AP549" s="9">
        <v>0.15270960327140001</v>
      </c>
      <c r="AR549" s="9">
        <v>0.15270960327140001</v>
      </c>
      <c r="AS549" s="9">
        <v>0.15289335023940001</v>
      </c>
    </row>
    <row r="550" spans="1:45" x14ac:dyDescent="0.35">
      <c r="A550" t="s">
        <v>368</v>
      </c>
      <c r="B550" s="9">
        <v>8.9056983861860006E-2</v>
      </c>
      <c r="C550" s="9">
        <v>6.4524947346300002E-2</v>
      </c>
      <c r="D550" s="9">
        <v>0.1125453169806</v>
      </c>
      <c r="E550" s="9">
        <v>0.16364388699990001</v>
      </c>
      <c r="F550" s="9">
        <v>9.9611385603569996E-2</v>
      </c>
      <c r="G550" s="9">
        <v>4.4044304558500003E-2</v>
      </c>
      <c r="H550" s="9">
        <v>6.9340052759599993E-2</v>
      </c>
      <c r="I550" s="9">
        <v>0.1368174228422</v>
      </c>
      <c r="J550" s="9">
        <v>0</v>
      </c>
      <c r="K550" s="9">
        <v>9.2070520994349994E-2</v>
      </c>
      <c r="L550" s="9">
        <v>9.3656966594600002E-2</v>
      </c>
      <c r="M550" s="9">
        <v>0.111697084749</v>
      </c>
      <c r="N550" s="9">
        <v>0.1080265200344</v>
      </c>
      <c r="O550" s="9">
        <v>4.2728874174179997E-2</v>
      </c>
      <c r="P550" s="9">
        <v>9.6908541977449997E-2</v>
      </c>
      <c r="Q550" s="9">
        <v>0.15134328306219999</v>
      </c>
      <c r="R550" s="9">
        <v>2.878997935064E-2</v>
      </c>
      <c r="S550" s="9">
        <v>8.6070259549519995E-2</v>
      </c>
      <c r="T550" s="9">
        <v>0.1121204275693</v>
      </c>
      <c r="U550" s="9">
        <v>6.3335047114849996E-2</v>
      </c>
      <c r="V550" s="9">
        <v>4.1837677314000003E-2</v>
      </c>
      <c r="W550" s="9">
        <v>4.3722916936910002E-2</v>
      </c>
      <c r="X550" s="9">
        <v>0</v>
      </c>
      <c r="Y550" s="9">
        <v>2.0397573676849998E-2</v>
      </c>
      <c r="Z550" s="11">
        <v>0.43448604944120001</v>
      </c>
      <c r="AA550" s="9">
        <v>3.2849945950920001E-2</v>
      </c>
      <c r="AB550" s="9">
        <v>8.8430272684860006E-2</v>
      </c>
      <c r="AC550" s="9">
        <v>7.4629824021990004E-2</v>
      </c>
      <c r="AD550" s="9">
        <v>3.8319874318079997E-2</v>
      </c>
      <c r="AI550" s="9">
        <v>0.1151776468107</v>
      </c>
      <c r="AJ550" s="9">
        <v>6.4487323842930003E-2</v>
      </c>
      <c r="AK550" s="9">
        <v>9.0158550779329993E-2</v>
      </c>
      <c r="AL550" s="9">
        <v>0.16193686726930001</v>
      </c>
      <c r="AM550" s="9">
        <v>4.9802458256190001E-2</v>
      </c>
      <c r="AN550" s="9">
        <v>9.116223791776E-2</v>
      </c>
      <c r="AO550" s="9">
        <v>0</v>
      </c>
      <c r="AP550" s="9">
        <v>8.9056983861860006E-2</v>
      </c>
      <c r="AR550" s="9">
        <v>8.9056983861860006E-2</v>
      </c>
      <c r="AS550" s="9">
        <v>8.91641411749E-2</v>
      </c>
    </row>
    <row r="551" spans="1:45" x14ac:dyDescent="0.35">
      <c r="A551" t="s">
        <v>369</v>
      </c>
      <c r="B551" s="9">
        <v>0.26071552188840003</v>
      </c>
      <c r="C551" s="9">
        <v>0.2569719526832</v>
      </c>
      <c r="D551" s="9">
        <v>0.26487934540949998</v>
      </c>
      <c r="E551" s="9">
        <v>0.20532542791050001</v>
      </c>
      <c r="F551" s="9">
        <v>0.19996846410729999</v>
      </c>
      <c r="G551" s="9">
        <v>0.25917523234020001</v>
      </c>
      <c r="H551" s="9">
        <v>0.2322225928844</v>
      </c>
      <c r="I551" s="9">
        <v>0.28821376502419999</v>
      </c>
      <c r="J551" s="11">
        <v>0.5191825262659</v>
      </c>
      <c r="K551" s="9">
        <v>0.13730598409959999</v>
      </c>
      <c r="L551" s="9">
        <v>0.28329049495019998</v>
      </c>
      <c r="M551" s="9">
        <v>0.25527535282120001</v>
      </c>
      <c r="N551" s="9">
        <v>0.21459727931200001</v>
      </c>
      <c r="O551" s="9">
        <v>0.29786819981860002</v>
      </c>
      <c r="P551" s="9">
        <v>0.28582170206660001</v>
      </c>
      <c r="Q551" s="9">
        <v>0.23457474432129999</v>
      </c>
      <c r="R551" s="9">
        <v>0.16649310216429999</v>
      </c>
      <c r="S551" s="9">
        <v>0.30278177446819998</v>
      </c>
      <c r="T551" s="9">
        <v>0.27150064822089998</v>
      </c>
      <c r="U551" s="9">
        <v>0.24868720812690001</v>
      </c>
      <c r="V551" s="9">
        <v>8.3353550744740004E-2</v>
      </c>
      <c r="W551" s="9">
        <v>0.2816651215648</v>
      </c>
      <c r="X551" s="9">
        <v>5.9103544264509998E-2</v>
      </c>
      <c r="Y551" s="10">
        <v>2.114542082277E-2</v>
      </c>
      <c r="Z551" s="9">
        <v>8.2101004273030007E-2</v>
      </c>
      <c r="AA551" s="11">
        <v>0.79470554705969998</v>
      </c>
      <c r="AB551" s="10">
        <v>2.7425572008489999E-2</v>
      </c>
      <c r="AC551" s="10">
        <v>0</v>
      </c>
      <c r="AD551" s="9">
        <v>8.6896666634430006E-2</v>
      </c>
      <c r="AI551" s="9">
        <v>0.31697064444360001</v>
      </c>
      <c r="AJ551" s="10">
        <v>0.12587637820059999</v>
      </c>
      <c r="AK551" s="11">
        <v>0.44947988428289998</v>
      </c>
      <c r="AL551" s="9">
        <v>0.28593102748389998</v>
      </c>
      <c r="AM551" s="9">
        <v>0.11166636598760001</v>
      </c>
      <c r="AN551" s="9">
        <v>0.24080626224060001</v>
      </c>
      <c r="AO551" s="9">
        <v>0.12954180871929999</v>
      </c>
      <c r="AP551" s="9">
        <v>0.26071552188840003</v>
      </c>
      <c r="AR551" s="9">
        <v>0.26071552188840003</v>
      </c>
      <c r="AS551" s="9">
        <v>0.26102922636819997</v>
      </c>
    </row>
    <row r="552" spans="1:45" x14ac:dyDescent="0.35">
      <c r="A552" t="s">
        <v>370</v>
      </c>
      <c r="B552" s="9">
        <v>5.922747152064E-2</v>
      </c>
      <c r="C552" s="9">
        <v>5.5091964010570003E-2</v>
      </c>
      <c r="D552" s="9">
        <v>6.3290721571529998E-2</v>
      </c>
      <c r="E552" s="9">
        <v>5.2358537079119999E-2</v>
      </c>
      <c r="F552" s="9">
        <v>0.1133531699358</v>
      </c>
      <c r="G552" s="9">
        <v>5.5659308962420002E-2</v>
      </c>
      <c r="H552" s="9">
        <v>8.1923229119549995E-2</v>
      </c>
      <c r="I552" s="9">
        <v>5.1033968010279998E-2</v>
      </c>
      <c r="J552" s="9">
        <v>7.8210468820009996E-2</v>
      </c>
      <c r="K552" s="9">
        <v>0</v>
      </c>
      <c r="L552" s="9">
        <v>2.708343093187E-2</v>
      </c>
      <c r="M552" s="9">
        <v>7.3350705858949997E-2</v>
      </c>
      <c r="N552" s="9">
        <v>6.0991406516529997E-2</v>
      </c>
      <c r="O552" s="9">
        <v>6.5596207849170002E-2</v>
      </c>
      <c r="P552" s="9">
        <v>4.7071632496510002E-2</v>
      </c>
      <c r="Q552" s="9">
        <v>9.6151063205670004E-2</v>
      </c>
      <c r="R552" s="9">
        <v>8.9423474549349999E-2</v>
      </c>
      <c r="S552" s="9">
        <v>3.6470600685399999E-2</v>
      </c>
      <c r="T552" s="9">
        <v>6.0786967041700002E-2</v>
      </c>
      <c r="U552" s="9">
        <v>5.7488214987279997E-2</v>
      </c>
      <c r="V552" s="9">
        <v>5.3874525336480003E-2</v>
      </c>
      <c r="W552" s="9">
        <v>7.5591134811470007E-2</v>
      </c>
      <c r="X552" s="9">
        <v>0</v>
      </c>
      <c r="Y552" s="9">
        <v>5.6191680177259999E-2</v>
      </c>
      <c r="Z552" s="9">
        <v>2.958038397512E-2</v>
      </c>
      <c r="AA552" s="9">
        <v>2.3438831829349999E-2</v>
      </c>
      <c r="AB552" s="9">
        <v>0.2101872138833</v>
      </c>
      <c r="AC552" s="9">
        <v>0.12042659611129999</v>
      </c>
      <c r="AD552" s="9">
        <v>0.14452179335840001</v>
      </c>
      <c r="AI552" s="9">
        <v>5.6173811487619997E-2</v>
      </c>
      <c r="AJ552" s="9">
        <v>9.4853235243409995E-2</v>
      </c>
      <c r="AK552" s="9">
        <v>4.7744251690389997E-2</v>
      </c>
      <c r="AL552" s="9">
        <v>0.1041936709006</v>
      </c>
      <c r="AM552" s="9">
        <v>0.1083648515101</v>
      </c>
      <c r="AN552" s="9">
        <v>0</v>
      </c>
      <c r="AO552" s="9">
        <v>0</v>
      </c>
      <c r="AP552" s="9">
        <v>5.922747152064E-2</v>
      </c>
      <c r="AR552" s="9">
        <v>5.922747152064E-2</v>
      </c>
      <c r="AS552" s="9">
        <v>5.9298736641370003E-2</v>
      </c>
    </row>
    <row r="553" spans="1:45" x14ac:dyDescent="0.35">
      <c r="A553" t="s">
        <v>540</v>
      </c>
      <c r="B553" s="9">
        <v>8.2795496059820006E-2</v>
      </c>
      <c r="C553" s="9">
        <v>6.5334646303379998E-2</v>
      </c>
      <c r="D553" s="9">
        <v>9.9558996694870006E-2</v>
      </c>
      <c r="E553" s="9">
        <v>0.16160670990270001</v>
      </c>
      <c r="F553" s="9">
        <v>6.0752035812820002E-2</v>
      </c>
      <c r="G553" s="9">
        <v>0.12694276300390001</v>
      </c>
      <c r="H553" s="9">
        <v>9.6810822711469999E-2</v>
      </c>
      <c r="I553" s="9">
        <v>9.0445214199280005E-2</v>
      </c>
      <c r="J553" s="9">
        <v>0</v>
      </c>
      <c r="K553" s="9">
        <v>4.423477268849E-2</v>
      </c>
      <c r="L553" s="9">
        <v>8.4179048152389996E-2</v>
      </c>
      <c r="M553" s="9">
        <v>5.2942464487670003E-2</v>
      </c>
      <c r="N553" s="9">
        <v>0.1038414119989</v>
      </c>
      <c r="O553" s="9">
        <v>9.1098417269459997E-2</v>
      </c>
      <c r="P553" s="9">
        <v>0.112708517156</v>
      </c>
      <c r="Q553" s="9">
        <v>6.1831265399389997E-2</v>
      </c>
      <c r="R553" s="9">
        <v>4.1568437357440001E-2</v>
      </c>
      <c r="S553" s="9">
        <v>8.0903641020360004E-2</v>
      </c>
      <c r="T553" s="9">
        <v>9.8490778309009999E-2</v>
      </c>
      <c r="U553" s="9">
        <v>6.5291039120850006E-2</v>
      </c>
      <c r="V553" s="9">
        <v>5.3079920573080003E-2</v>
      </c>
      <c r="W553" s="9">
        <v>4.773984528584E-2</v>
      </c>
      <c r="X553" s="9">
        <v>0</v>
      </c>
      <c r="Y553" s="9">
        <v>0.1103555234379</v>
      </c>
      <c r="Z553" s="9">
        <v>0.12314182251520001</v>
      </c>
      <c r="AA553" s="10">
        <v>8.0062180015690008E-3</v>
      </c>
      <c r="AB553" s="9">
        <v>0.11019158856</v>
      </c>
      <c r="AC553" s="11">
        <v>0.54694340205309999</v>
      </c>
      <c r="AD553" s="9">
        <v>4.2159214448529998E-2</v>
      </c>
      <c r="AI553" s="9">
        <v>8.6855565104419996E-2</v>
      </c>
      <c r="AJ553" s="9">
        <v>9.1249328296619997E-2</v>
      </c>
      <c r="AK553" s="9">
        <v>5.2758015102210003E-2</v>
      </c>
      <c r="AL553" s="9">
        <v>9.5092344344870003E-2</v>
      </c>
      <c r="AM553" s="9">
        <v>1.85444174923E-2</v>
      </c>
      <c r="AN553" s="9">
        <v>0.27527832207570002</v>
      </c>
      <c r="AO553" s="9">
        <v>0</v>
      </c>
      <c r="AP553" s="9">
        <v>8.2795496059820006E-2</v>
      </c>
      <c r="AR553" s="9">
        <v>8.2795496059820006E-2</v>
      </c>
      <c r="AS553" s="9">
        <v>8.2895119273010007E-2</v>
      </c>
    </row>
    <row r="554" spans="1:45" x14ac:dyDescent="0.35">
      <c r="A554" t="s">
        <v>372</v>
      </c>
      <c r="B554" s="9">
        <v>0.12688966124709999</v>
      </c>
      <c r="C554" s="9">
        <v>0.1313191747953</v>
      </c>
      <c r="D554" s="9">
        <v>0.122983871116</v>
      </c>
      <c r="E554" s="9">
        <v>0.17626180644200001</v>
      </c>
      <c r="F554" s="9">
        <v>0.26795110342849998</v>
      </c>
      <c r="G554" s="9">
        <v>0.1017446852538</v>
      </c>
      <c r="H554" s="9">
        <v>0.17740667117209999</v>
      </c>
      <c r="I554" s="9">
        <v>0.1208051486958</v>
      </c>
      <c r="J554" s="9">
        <v>0</v>
      </c>
      <c r="K554" s="9">
        <v>6.3856667329010006E-2</v>
      </c>
      <c r="L554" s="9">
        <v>0.1072728489054</v>
      </c>
      <c r="M554" s="9">
        <v>0.10769875006979999</v>
      </c>
      <c r="N554" s="9">
        <v>0.1242307417649</v>
      </c>
      <c r="O554" s="9">
        <v>0.16349356815140001</v>
      </c>
      <c r="P554" s="9">
        <v>0.1167870105885</v>
      </c>
      <c r="Q554" s="9">
        <v>0.17130619450680001</v>
      </c>
      <c r="R554" s="9">
        <v>0.1085748041908</v>
      </c>
      <c r="S554" s="9">
        <v>0.12945129799630001</v>
      </c>
      <c r="T554" s="9">
        <v>0.13202249388090001</v>
      </c>
      <c r="U554" s="9">
        <v>0.1211651736982</v>
      </c>
      <c r="V554" s="9">
        <v>0</v>
      </c>
      <c r="W554" s="9">
        <v>0</v>
      </c>
      <c r="X554" s="9">
        <v>0.14706848976940001</v>
      </c>
      <c r="Y554" s="9">
        <v>0.1079517642139</v>
      </c>
      <c r="Z554" s="9">
        <v>7.6658842925159995E-2</v>
      </c>
      <c r="AA554" s="9">
        <v>0.10012454429210001</v>
      </c>
      <c r="AB554" s="9">
        <v>0.1780941575103</v>
      </c>
      <c r="AC554" s="9">
        <v>4.7267189863789999E-2</v>
      </c>
      <c r="AD554" s="11">
        <v>0.52395821200129999</v>
      </c>
      <c r="AI554" s="9">
        <v>6.6744987419779994E-2</v>
      </c>
      <c r="AJ554" s="11">
        <v>0.2474849986065</v>
      </c>
      <c r="AK554" s="10">
        <v>0</v>
      </c>
      <c r="AL554" s="9">
        <v>0.13997996482989999</v>
      </c>
      <c r="AM554" s="9">
        <v>0.20563716927289999</v>
      </c>
      <c r="AN554" s="9">
        <v>6.9368761360909997E-2</v>
      </c>
      <c r="AO554" s="9">
        <v>0</v>
      </c>
      <c r="AP554" s="9">
        <v>0.12688966124709999</v>
      </c>
      <c r="AR554" s="9">
        <v>0.12688966124709999</v>
      </c>
      <c r="AS554" s="9">
        <v>0.12704234051560001</v>
      </c>
    </row>
    <row r="555" spans="1:45" x14ac:dyDescent="0.35">
      <c r="A555" t="s">
        <v>373</v>
      </c>
      <c r="B555" s="9">
        <v>3.2130796590010002E-2</v>
      </c>
      <c r="C555" s="9">
        <v>1.9536413546660001E-2</v>
      </c>
      <c r="D555" s="9">
        <v>4.4157489153759999E-2</v>
      </c>
      <c r="E555" s="9">
        <v>2.1370906075820002E-2</v>
      </c>
      <c r="F555" s="9">
        <v>1.6375693137159999E-2</v>
      </c>
      <c r="G555" s="9">
        <v>4.1184174684960002E-2</v>
      </c>
      <c r="H555" s="9">
        <v>2.9890633784799999E-2</v>
      </c>
      <c r="I555" s="9">
        <v>3.5378953009339999E-2</v>
      </c>
      <c r="J555" s="9">
        <v>3.2502327042729998E-2</v>
      </c>
      <c r="K555" s="9">
        <v>4.0625083125119997E-2</v>
      </c>
      <c r="L555" s="9">
        <v>4.9058272103929997E-2</v>
      </c>
      <c r="M555" s="9">
        <v>4.7838438027410002E-2</v>
      </c>
      <c r="N555" s="9">
        <v>0</v>
      </c>
      <c r="O555" s="9">
        <v>3.6924774764140002E-2</v>
      </c>
      <c r="P555" s="9">
        <v>3.6429191503650003E-2</v>
      </c>
      <c r="Q555" s="9">
        <v>4.1140061775099997E-2</v>
      </c>
      <c r="R555" s="9">
        <v>5.3282678161519999E-2</v>
      </c>
      <c r="S555" s="9">
        <v>7.8267242697560007E-3</v>
      </c>
      <c r="T555" s="9">
        <v>3.7745652612480002E-2</v>
      </c>
      <c r="U555" s="9">
        <v>2.586872344577E-2</v>
      </c>
      <c r="V555" s="9">
        <v>5.2376648836020001E-2</v>
      </c>
      <c r="W555" s="9">
        <v>0.12731339673600001</v>
      </c>
      <c r="X555" s="9">
        <v>3.9676713124320001E-2</v>
      </c>
      <c r="Y555" s="9">
        <v>2.1247730423759999E-2</v>
      </c>
      <c r="Z555" s="9">
        <v>2.5401396569740001E-2</v>
      </c>
      <c r="AA555" s="9">
        <v>2.342039690982E-2</v>
      </c>
      <c r="AB555" s="9">
        <v>9.1814764293119994E-2</v>
      </c>
      <c r="AC555" s="9">
        <v>4.7613131979800001E-2</v>
      </c>
      <c r="AD555" s="9">
        <v>4.965288183121E-2</v>
      </c>
      <c r="AI555" s="9">
        <v>4.3708786917340002E-2</v>
      </c>
      <c r="AJ555" s="9">
        <v>4.3056578941529998E-2</v>
      </c>
      <c r="AK555" s="9">
        <v>2.5228911317080001E-2</v>
      </c>
      <c r="AL555" s="9">
        <v>2.3756235703819999E-2</v>
      </c>
      <c r="AM555" s="9">
        <v>5.1878190231470001E-2</v>
      </c>
      <c r="AN555" s="9">
        <v>0.12505954028040001</v>
      </c>
      <c r="AO555" s="9">
        <v>0.12436869274789999</v>
      </c>
      <c r="AP555" s="9">
        <v>3.2130796590010002E-2</v>
      </c>
      <c r="AR555" s="9">
        <v>3.2130796590010002E-2</v>
      </c>
      <c r="AS555" s="9">
        <v>3.2169457789600002E-2</v>
      </c>
    </row>
    <row r="556" spans="1:45" x14ac:dyDescent="0.35">
      <c r="A556" t="s">
        <v>374</v>
      </c>
      <c r="B556" s="9">
        <v>3.9909788411659999E-2</v>
      </c>
      <c r="C556" s="9">
        <v>5.8731166580289998E-2</v>
      </c>
      <c r="D556" s="9">
        <v>2.2142975186689999E-2</v>
      </c>
      <c r="E556" s="9">
        <v>3.7248259566299999E-2</v>
      </c>
      <c r="F556" s="9">
        <v>2.2292157998670001E-2</v>
      </c>
      <c r="G556" s="9">
        <v>2.8722068775019999E-2</v>
      </c>
      <c r="H556" s="9">
        <v>2.5794986752799998E-2</v>
      </c>
      <c r="I556" s="9">
        <v>9.2489673661649993E-2</v>
      </c>
      <c r="J556" s="9">
        <v>0</v>
      </c>
      <c r="K556" s="9">
        <v>3.6083638795589998E-2</v>
      </c>
      <c r="L556" s="9">
        <v>4.8316608001980003E-2</v>
      </c>
      <c r="M556" s="9">
        <v>0</v>
      </c>
      <c r="N556" s="9">
        <v>8.3789746653179994E-2</v>
      </c>
      <c r="O556" s="9">
        <v>3.0115664847370001E-2</v>
      </c>
      <c r="P556" s="9">
        <v>4.5790852290660003E-2</v>
      </c>
      <c r="Q556" s="9">
        <v>4.2336609838120001E-2</v>
      </c>
      <c r="R556" s="9">
        <v>3.0993638276739999E-2</v>
      </c>
      <c r="S556" s="9">
        <v>3.668724240171E-2</v>
      </c>
      <c r="T556" s="9">
        <v>4.4825558069590002E-2</v>
      </c>
      <c r="U556" s="9">
        <v>3.4427384404319999E-2</v>
      </c>
      <c r="V556" s="9">
        <v>0</v>
      </c>
      <c r="W556" s="9">
        <v>0</v>
      </c>
      <c r="X556" s="9">
        <v>0</v>
      </c>
      <c r="Y556" s="9">
        <v>7.4940227651450003E-2</v>
      </c>
      <c r="Z556" s="9">
        <v>0</v>
      </c>
      <c r="AA556" s="9">
        <v>0</v>
      </c>
      <c r="AB556" s="9">
        <v>0.1217789198771</v>
      </c>
      <c r="AC556" s="9">
        <v>0.1222737488062</v>
      </c>
      <c r="AD556" s="9">
        <v>2.9060711551140001E-2</v>
      </c>
      <c r="AI556" s="9">
        <v>4.3532552184059999E-2</v>
      </c>
      <c r="AJ556" s="9">
        <v>5.4609168902629998E-2</v>
      </c>
      <c r="AK556" s="9">
        <v>1.3916749046579999E-2</v>
      </c>
      <c r="AL556" s="9">
        <v>0</v>
      </c>
      <c r="AM556" s="9">
        <v>4.7932756881819999E-2</v>
      </c>
      <c r="AN556" s="9">
        <v>0</v>
      </c>
      <c r="AO556" s="9">
        <v>0</v>
      </c>
      <c r="AP556" s="9">
        <v>3.9909788411659999E-2</v>
      </c>
      <c r="AR556" s="9">
        <v>3.9909788411659999E-2</v>
      </c>
      <c r="AS556" s="9">
        <v>3.9957809639239998E-2</v>
      </c>
    </row>
    <row r="557" spans="1:45" x14ac:dyDescent="0.35">
      <c r="A557" t="s">
        <v>375</v>
      </c>
      <c r="B557" s="9">
        <v>1.177394652461E-2</v>
      </c>
      <c r="C557" s="9">
        <v>9.3486650544500009E-3</v>
      </c>
      <c r="D557" s="9">
        <v>1.410300949117E-2</v>
      </c>
      <c r="E557" s="9">
        <v>5.7996033136290003E-2</v>
      </c>
      <c r="F557" s="9">
        <v>0</v>
      </c>
      <c r="G557" s="9">
        <v>1.0662919282659999E-2</v>
      </c>
      <c r="H557" s="9">
        <v>5.808848919594E-3</v>
      </c>
      <c r="I557" s="9">
        <v>0</v>
      </c>
      <c r="J557" s="9">
        <v>2.840211958931E-2</v>
      </c>
      <c r="K557" s="9">
        <v>0</v>
      </c>
      <c r="L557" s="9">
        <v>0</v>
      </c>
      <c r="M557" s="9">
        <v>1.215619702848E-2</v>
      </c>
      <c r="N557" s="9">
        <v>8.7247095369660001E-3</v>
      </c>
      <c r="O557" s="9">
        <v>2.2889693144600001E-2</v>
      </c>
      <c r="P557" s="9">
        <v>6.2646405794870002E-3</v>
      </c>
      <c r="Q557" s="9">
        <v>0</v>
      </c>
      <c r="R557" s="9">
        <v>2.6625531655759999E-2</v>
      </c>
      <c r="S557" s="9">
        <v>1.542523705005E-2</v>
      </c>
      <c r="T557" s="9">
        <v>4.5139755837529999E-3</v>
      </c>
      <c r="U557" s="9">
        <v>1.9870764835659999E-2</v>
      </c>
      <c r="V557" s="9">
        <v>0</v>
      </c>
      <c r="W557" s="9">
        <v>0</v>
      </c>
      <c r="X557" s="9">
        <v>0</v>
      </c>
      <c r="Y557" s="9">
        <v>0</v>
      </c>
      <c r="Z557" s="9">
        <v>0</v>
      </c>
      <c r="AA557" s="9">
        <v>8.0062180015690008E-3</v>
      </c>
      <c r="AB557" s="9">
        <v>0</v>
      </c>
      <c r="AC557" s="9">
        <v>2.5673400267000001E-2</v>
      </c>
      <c r="AD557" s="11">
        <v>5.4003055399869999E-2</v>
      </c>
      <c r="AI557" s="9">
        <v>9.1842207303630009E-3</v>
      </c>
      <c r="AJ557" s="9">
        <v>2.1521514054309999E-2</v>
      </c>
      <c r="AK557" s="9">
        <v>0</v>
      </c>
      <c r="AL557" s="9">
        <v>0</v>
      </c>
      <c r="AM557" s="9">
        <v>0</v>
      </c>
      <c r="AN557" s="11">
        <v>0.129901098691</v>
      </c>
      <c r="AO557" s="9">
        <v>0</v>
      </c>
      <c r="AP557" s="9">
        <v>1.177394652461E-2</v>
      </c>
      <c r="AR557" s="9">
        <v>1.177394652461E-2</v>
      </c>
      <c r="AS557" s="9">
        <v>1.1788113459289999E-2</v>
      </c>
    </row>
    <row r="558" spans="1:45" x14ac:dyDescent="0.35">
      <c r="A558" t="s">
        <v>376</v>
      </c>
      <c r="B558" s="9">
        <v>3.8846679437520001E-2</v>
      </c>
      <c r="C558" s="9">
        <v>3.7972648671249998E-2</v>
      </c>
      <c r="D558" s="9">
        <v>3.7422127908640003E-2</v>
      </c>
      <c r="E558" s="9">
        <v>3.0383797281389999E-2</v>
      </c>
      <c r="F558" s="9">
        <v>4.7770529323320002E-2</v>
      </c>
      <c r="G558" s="9">
        <v>2.0085095330450001E-2</v>
      </c>
      <c r="H558" s="9">
        <v>3.2688308491020002E-2</v>
      </c>
      <c r="I558" s="9">
        <v>4.3358041728320001E-2</v>
      </c>
      <c r="J558" s="9">
        <v>4.0923798549070002E-2</v>
      </c>
      <c r="K558" s="9">
        <v>5.3185662255899997E-2</v>
      </c>
      <c r="L558" s="9">
        <v>5.212678231219E-2</v>
      </c>
      <c r="M558" s="9">
        <v>2.179278580703E-2</v>
      </c>
      <c r="N558" s="9">
        <v>4.9812798976650002E-2</v>
      </c>
      <c r="O558" s="9">
        <v>3.5802000639539998E-2</v>
      </c>
      <c r="P558" s="9">
        <v>1.8480724051369999E-2</v>
      </c>
      <c r="Q558" s="9">
        <v>9.3345538869389996E-2</v>
      </c>
      <c r="R558" s="9">
        <v>1.8480675902460001E-2</v>
      </c>
      <c r="S558" s="9">
        <v>5.1223577220680001E-2</v>
      </c>
      <c r="T558" s="9">
        <v>3.9401830226740001E-2</v>
      </c>
      <c r="U558" s="9">
        <v>3.8227537141740001E-2</v>
      </c>
      <c r="V558" s="9">
        <v>0</v>
      </c>
      <c r="W558" s="9">
        <v>0</v>
      </c>
      <c r="X558" s="9">
        <v>8.7826756703329997E-2</v>
      </c>
      <c r="Y558" s="9">
        <v>3.2343012196669997E-2</v>
      </c>
      <c r="Z558" s="9">
        <v>7.6664857966300001E-2</v>
      </c>
      <c r="AA558" s="9">
        <v>1.8991255554290001E-2</v>
      </c>
      <c r="AB558" s="9">
        <v>0.1029498852297</v>
      </c>
      <c r="AC558" s="9">
        <v>0</v>
      </c>
      <c r="AD558" s="9">
        <v>2.821381794919E-2</v>
      </c>
      <c r="AI558" s="9">
        <v>5.3036244353960003E-2</v>
      </c>
      <c r="AJ558" s="9">
        <v>2.3546210846019999E-2</v>
      </c>
      <c r="AK558" s="9">
        <v>4.4415765201820001E-2</v>
      </c>
      <c r="AL558" s="9">
        <v>1.418319884184E-2</v>
      </c>
      <c r="AM558" s="9">
        <v>0</v>
      </c>
      <c r="AN558" s="9">
        <v>4.6766506998710003E-2</v>
      </c>
      <c r="AO558" s="9">
        <v>0</v>
      </c>
      <c r="AP558" s="9">
        <v>3.8846679437520001E-2</v>
      </c>
      <c r="AR558" s="9">
        <v>3.8846679437520001E-2</v>
      </c>
      <c r="AS558" s="9">
        <v>3.7690177130949999E-2</v>
      </c>
    </row>
    <row r="559" spans="1:45" x14ac:dyDescent="0.35">
      <c r="A559" t="s">
        <v>391</v>
      </c>
      <c r="B559" s="9">
        <v>1</v>
      </c>
      <c r="C559" s="9">
        <v>1</v>
      </c>
      <c r="D559" s="9">
        <v>1</v>
      </c>
      <c r="E559" s="9">
        <v>1</v>
      </c>
      <c r="F559" s="9">
        <v>1</v>
      </c>
      <c r="G559" s="9">
        <v>1</v>
      </c>
      <c r="H559" s="9">
        <v>1</v>
      </c>
      <c r="I559" s="9">
        <v>1</v>
      </c>
      <c r="J559" s="9">
        <v>1</v>
      </c>
      <c r="K559" s="9">
        <v>1</v>
      </c>
      <c r="L559" s="9">
        <v>1</v>
      </c>
      <c r="M559" s="9">
        <v>1</v>
      </c>
      <c r="N559" s="9">
        <v>1</v>
      </c>
      <c r="O559" s="9">
        <v>1</v>
      </c>
      <c r="P559" s="9">
        <v>1</v>
      </c>
      <c r="Q559" s="9">
        <v>1</v>
      </c>
      <c r="R559" s="9">
        <v>1</v>
      </c>
      <c r="S559" s="9">
        <v>1</v>
      </c>
      <c r="T559" s="9">
        <v>1</v>
      </c>
      <c r="U559" s="9">
        <v>1</v>
      </c>
      <c r="V559" s="9">
        <v>1</v>
      </c>
      <c r="W559" s="9">
        <v>1</v>
      </c>
      <c r="X559" s="9">
        <v>1</v>
      </c>
      <c r="Y559" s="9">
        <v>1</v>
      </c>
      <c r="Z559" s="9">
        <v>1</v>
      </c>
      <c r="AA559" s="9">
        <v>1</v>
      </c>
      <c r="AB559" s="9">
        <v>1</v>
      </c>
      <c r="AC559" s="9">
        <v>1</v>
      </c>
      <c r="AD559" s="9">
        <v>1</v>
      </c>
      <c r="AI559" s="9">
        <v>1</v>
      </c>
      <c r="AJ559" s="9">
        <v>1</v>
      </c>
      <c r="AK559" s="9">
        <v>1</v>
      </c>
      <c r="AL559" s="9">
        <v>1</v>
      </c>
      <c r="AM559" s="9">
        <v>1</v>
      </c>
      <c r="AN559" s="9">
        <v>1</v>
      </c>
      <c r="AO559" s="9">
        <v>1</v>
      </c>
      <c r="AP559" s="9">
        <v>1</v>
      </c>
      <c r="AR559" s="9">
        <v>1</v>
      </c>
      <c r="AS559" s="9">
        <v>1</v>
      </c>
    </row>
    <row r="560" spans="1:45" x14ac:dyDescent="0.35">
      <c r="A560" t="s">
        <v>341</v>
      </c>
      <c r="B560" s="6">
        <v>281</v>
      </c>
      <c r="C560" s="6">
        <v>130</v>
      </c>
      <c r="D560" s="6">
        <v>150</v>
      </c>
      <c r="E560" s="6">
        <v>49</v>
      </c>
      <c r="F560" s="6">
        <v>36</v>
      </c>
      <c r="G560" s="6">
        <v>69</v>
      </c>
      <c r="H560" s="6">
        <v>105</v>
      </c>
      <c r="I560" s="6">
        <v>54</v>
      </c>
      <c r="J560" s="6">
        <v>30</v>
      </c>
      <c r="K560" s="6">
        <v>43</v>
      </c>
      <c r="L560" s="6">
        <v>52</v>
      </c>
      <c r="M560" s="6">
        <v>76</v>
      </c>
      <c r="N560" s="6">
        <v>76</v>
      </c>
      <c r="O560" s="6">
        <v>77</v>
      </c>
      <c r="P560" s="6">
        <v>92</v>
      </c>
      <c r="Q560" s="6">
        <v>48</v>
      </c>
      <c r="R560" s="6">
        <v>58</v>
      </c>
      <c r="S560" s="6">
        <v>83</v>
      </c>
      <c r="T560" s="6">
        <v>140</v>
      </c>
      <c r="U560" s="6">
        <v>141</v>
      </c>
      <c r="V560" s="6">
        <v>36</v>
      </c>
      <c r="W560" s="6">
        <v>19</v>
      </c>
      <c r="X560" s="6">
        <v>20</v>
      </c>
      <c r="Y560" s="6">
        <v>55</v>
      </c>
      <c r="Z560" s="6">
        <v>34</v>
      </c>
      <c r="AA560" s="6">
        <v>72</v>
      </c>
      <c r="AB560" s="6">
        <v>18</v>
      </c>
      <c r="AC560" s="6">
        <v>28</v>
      </c>
      <c r="AD560" s="6">
        <v>39</v>
      </c>
      <c r="AE560" s="6">
        <v>0</v>
      </c>
      <c r="AF560" s="6">
        <v>0</v>
      </c>
      <c r="AG560" s="6">
        <v>0</v>
      </c>
      <c r="AH560" s="6">
        <v>0</v>
      </c>
      <c r="AI560" s="6">
        <v>71</v>
      </c>
      <c r="AJ560" s="6">
        <v>105</v>
      </c>
      <c r="AK560" s="6">
        <v>85</v>
      </c>
      <c r="AL560" s="6">
        <v>49</v>
      </c>
      <c r="AM560" s="6">
        <v>24</v>
      </c>
      <c r="AN560" s="6">
        <v>9</v>
      </c>
      <c r="AO560" s="6">
        <v>5</v>
      </c>
      <c r="AP560" s="6">
        <v>281</v>
      </c>
      <c r="AQ560" s="6">
        <v>0</v>
      </c>
      <c r="AR560" s="6">
        <v>281</v>
      </c>
      <c r="AS560" s="6">
        <v>280</v>
      </c>
    </row>
    <row r="561" spans="1:45" x14ac:dyDescent="0.35">
      <c r="A561" t="s">
        <v>924</v>
      </c>
    </row>
    <row r="562" spans="1:45" x14ac:dyDescent="0.35">
      <c r="A562" t="s">
        <v>343</v>
      </c>
    </row>
    <row r="566" spans="1:45" x14ac:dyDescent="0.35">
      <c r="A566" s="3" t="s">
        <v>337</v>
      </c>
    </row>
    <row r="567" spans="1:45" x14ac:dyDescent="0.35">
      <c r="A567" t="s">
        <v>64</v>
      </c>
    </row>
    <row r="568" spans="1:45" ht="130.5" x14ac:dyDescent="0.35">
      <c r="A568" s="4" t="s">
        <v>393</v>
      </c>
      <c r="B568" s="4" t="s">
        <v>344</v>
      </c>
      <c r="C568" s="4" t="s">
        <v>345</v>
      </c>
      <c r="D568" s="4" t="s">
        <v>346</v>
      </c>
      <c r="E568" s="4" t="s">
        <v>579</v>
      </c>
      <c r="F568" s="4" t="s">
        <v>348</v>
      </c>
      <c r="G568" s="4" t="s">
        <v>349</v>
      </c>
      <c r="H568" s="4" t="s">
        <v>350</v>
      </c>
      <c r="I568" s="4" t="s">
        <v>351</v>
      </c>
      <c r="J568" s="4" t="s">
        <v>352</v>
      </c>
      <c r="K568" s="4" t="s">
        <v>353</v>
      </c>
      <c r="L568" s="4" t="s">
        <v>888</v>
      </c>
      <c r="M568" s="4" t="s">
        <v>581</v>
      </c>
      <c r="N568" s="4" t="s">
        <v>356</v>
      </c>
      <c r="O568" s="4" t="s">
        <v>357</v>
      </c>
      <c r="P568" s="4" t="s">
        <v>582</v>
      </c>
      <c r="Q568" s="4" t="s">
        <v>359</v>
      </c>
      <c r="R568" s="4" t="s">
        <v>361</v>
      </c>
      <c r="S568" s="4" t="s">
        <v>362</v>
      </c>
      <c r="T568" s="4" t="s">
        <v>360</v>
      </c>
      <c r="U568" s="4" t="s">
        <v>363</v>
      </c>
      <c r="V568" s="4" t="s">
        <v>364</v>
      </c>
      <c r="W568" s="4" t="s">
        <v>365</v>
      </c>
      <c r="X568" s="4" t="s">
        <v>366</v>
      </c>
      <c r="Y568" s="4" t="s">
        <v>367</v>
      </c>
      <c r="Z568" s="4" t="s">
        <v>368</v>
      </c>
      <c r="AA568" s="4" t="s">
        <v>369</v>
      </c>
      <c r="AB568" s="4" t="s">
        <v>370</v>
      </c>
      <c r="AC568" s="4" t="s">
        <v>371</v>
      </c>
      <c r="AD568" s="4" t="s">
        <v>372</v>
      </c>
      <c r="AE568" s="4" t="s">
        <v>373</v>
      </c>
      <c r="AF568" s="4" t="s">
        <v>374</v>
      </c>
      <c r="AG568" s="4" t="s">
        <v>375</v>
      </c>
      <c r="AH568" s="4" t="s">
        <v>376</v>
      </c>
      <c r="AI568" s="4" t="s">
        <v>583</v>
      </c>
      <c r="AJ568" s="4" t="s">
        <v>584</v>
      </c>
      <c r="AK568" s="4" t="s">
        <v>380</v>
      </c>
      <c r="AL568" s="4" t="s">
        <v>381</v>
      </c>
      <c r="AM568" s="4" t="s">
        <v>379</v>
      </c>
      <c r="AN568" s="4" t="s">
        <v>382</v>
      </c>
      <c r="AO568" s="4" t="s">
        <v>383</v>
      </c>
      <c r="AP568" s="4" t="s">
        <v>889</v>
      </c>
      <c r="AQ568" s="4" t="s">
        <v>890</v>
      </c>
      <c r="AR568" s="4" t="s">
        <v>891</v>
      </c>
      <c r="AS568" s="4" t="s">
        <v>391</v>
      </c>
    </row>
    <row r="569" spans="1:45" x14ac:dyDescent="0.35">
      <c r="A569" t="s">
        <v>538</v>
      </c>
      <c r="B569" s="9">
        <v>0.1666299223445</v>
      </c>
      <c r="C569" s="9">
        <v>0.2289791852651</v>
      </c>
      <c r="D569" s="9">
        <v>0.1073646445607</v>
      </c>
      <c r="E569" s="9">
        <v>0.32683130322449999</v>
      </c>
      <c r="F569" s="9">
        <v>0.29284416833400001</v>
      </c>
      <c r="G569" s="9">
        <v>0.13481452575790001</v>
      </c>
      <c r="H569" s="9">
        <v>0.2045999740154</v>
      </c>
      <c r="I569" s="9">
        <v>9.1265800760749999E-2</v>
      </c>
      <c r="J569" s="9">
        <v>0.15473426810480001</v>
      </c>
      <c r="K569" s="9">
        <v>0.14536096475550001</v>
      </c>
      <c r="L569" s="9">
        <v>0.1165796720638</v>
      </c>
      <c r="M569" s="9">
        <v>0.1288206273012</v>
      </c>
      <c r="N569" s="9">
        <v>0.2208303834932</v>
      </c>
      <c r="O569" s="9">
        <v>0.199675335096</v>
      </c>
      <c r="P569" s="9">
        <v>0.14585851025989999</v>
      </c>
      <c r="Q569" s="9">
        <v>0.17802023966309999</v>
      </c>
      <c r="R569" s="9">
        <v>0.2164183820866</v>
      </c>
      <c r="S569" s="9">
        <v>0.1610992085929</v>
      </c>
      <c r="T569" s="9">
        <v>0.15509647809919999</v>
      </c>
      <c r="U569" s="9">
        <v>0.1797177688779</v>
      </c>
      <c r="V569" s="11">
        <v>0.6047102917064</v>
      </c>
      <c r="W569" s="9">
        <v>0.24854921093519999</v>
      </c>
      <c r="X569" s="9">
        <v>3.6473585163909999E-2</v>
      </c>
      <c r="Y569" s="9">
        <v>0.10622534233</v>
      </c>
      <c r="Z569" s="9">
        <v>0.1806511044753</v>
      </c>
      <c r="AA569" s="9">
        <v>0.1045198228079</v>
      </c>
      <c r="AB569" s="9">
        <v>0.1559223665809</v>
      </c>
      <c r="AC569" s="9">
        <v>0.1098887372801</v>
      </c>
      <c r="AD569" s="9">
        <v>0.15156660990420001</v>
      </c>
      <c r="AI569" s="9">
        <v>0.1393784622407</v>
      </c>
      <c r="AJ569" s="9">
        <v>0.16700136720860001</v>
      </c>
      <c r="AK569" s="9">
        <v>0.1808649267785</v>
      </c>
      <c r="AL569" s="9">
        <v>8.7210334280840004E-2</v>
      </c>
      <c r="AM569" s="9">
        <v>0.20594714135950001</v>
      </c>
      <c r="AN569" s="9">
        <v>0</v>
      </c>
      <c r="AO569" s="9">
        <v>0.3528130396393</v>
      </c>
      <c r="AP569" s="9">
        <v>0.1666299223445</v>
      </c>
      <c r="AR569" s="9">
        <v>0.1666299223445</v>
      </c>
      <c r="AS569" s="9">
        <v>0.1668586483109</v>
      </c>
    </row>
    <row r="570" spans="1:45" x14ac:dyDescent="0.35">
      <c r="A570" t="s">
        <v>365</v>
      </c>
      <c r="B570" s="9">
        <v>9.2101995007649998E-2</v>
      </c>
      <c r="C570" s="9">
        <v>0.1010816277825</v>
      </c>
      <c r="D570" s="9">
        <v>8.3749535993489999E-2</v>
      </c>
      <c r="E570" s="9">
        <v>0.29081385205709998</v>
      </c>
      <c r="F570" s="9">
        <v>0.1891853173559</v>
      </c>
      <c r="G570" s="9">
        <v>8.4811611830119996E-2</v>
      </c>
      <c r="H570" s="9">
        <v>0.1309027483262</v>
      </c>
      <c r="I570" s="9">
        <v>0.1042269123562</v>
      </c>
      <c r="J570" s="9">
        <v>6.7404317522540003E-2</v>
      </c>
      <c r="K570" s="9">
        <v>1.592422296861E-2</v>
      </c>
      <c r="L570" s="9">
        <v>4.9344796160740001E-2</v>
      </c>
      <c r="M570" s="9">
        <v>0.1062993563925</v>
      </c>
      <c r="N570" s="9">
        <v>4.3781956111909999E-2</v>
      </c>
      <c r="O570" s="9">
        <v>0.15877388259729999</v>
      </c>
      <c r="P570" s="9">
        <v>0.14687769049499999</v>
      </c>
      <c r="Q570" s="9">
        <v>4.2269092223800001E-2</v>
      </c>
      <c r="R570" s="9">
        <v>0.1004307337615</v>
      </c>
      <c r="S570" s="9">
        <v>4.5579832112050002E-2</v>
      </c>
      <c r="T570" s="9">
        <v>0.11683046093130001</v>
      </c>
      <c r="U570" s="9">
        <v>6.4040787953430003E-2</v>
      </c>
      <c r="V570" s="9">
        <v>7.3429596138550005E-2</v>
      </c>
      <c r="W570" s="11">
        <v>0.47081252650040001</v>
      </c>
      <c r="X570" s="9">
        <v>8.9050349596190001E-2</v>
      </c>
      <c r="Y570" s="9">
        <v>0.14524578209819999</v>
      </c>
      <c r="Z570" s="9">
        <v>0.11471445785080001</v>
      </c>
      <c r="AA570" s="9">
        <v>5.9565694650029997E-2</v>
      </c>
      <c r="AB570" s="9">
        <v>0.24711090674960001</v>
      </c>
      <c r="AC570" s="9">
        <v>5.7855529568579998E-2</v>
      </c>
      <c r="AD570" s="9">
        <v>0.1269176142649</v>
      </c>
      <c r="AI570" s="9">
        <v>0.1022513349664</v>
      </c>
      <c r="AJ570" s="9">
        <v>0.12394716311579999</v>
      </c>
      <c r="AK570" s="9">
        <v>6.5774978222450001E-2</v>
      </c>
      <c r="AL570" s="9">
        <v>4.3189603960849997E-2</v>
      </c>
      <c r="AM570" s="11">
        <v>0.41186251970530002</v>
      </c>
      <c r="AN570" s="9">
        <v>0</v>
      </c>
      <c r="AO570" s="9">
        <v>0</v>
      </c>
      <c r="AP570" s="9">
        <v>9.2101995007649998E-2</v>
      </c>
      <c r="AR570" s="9">
        <v>9.2101995007649998E-2</v>
      </c>
      <c r="AS570" s="9">
        <v>9.2228419586850005E-2</v>
      </c>
    </row>
    <row r="571" spans="1:45" x14ac:dyDescent="0.35">
      <c r="A571" t="s">
        <v>366</v>
      </c>
      <c r="B571" s="9">
        <v>6.8064055760510001E-2</v>
      </c>
      <c r="C571" s="9">
        <v>5.9771129605190002E-2</v>
      </c>
      <c r="D571" s="9">
        <v>7.6189253849619998E-2</v>
      </c>
      <c r="E571" s="9">
        <v>9.0556151205859997E-2</v>
      </c>
      <c r="F571" s="9">
        <v>0.14606201458859999</v>
      </c>
      <c r="G571" s="9">
        <v>4.9898247181950003E-2</v>
      </c>
      <c r="H571" s="9">
        <v>9.2363897962420005E-2</v>
      </c>
      <c r="I571" s="9">
        <v>3.4487232731460003E-2</v>
      </c>
      <c r="J571" s="9">
        <v>0</v>
      </c>
      <c r="K571" s="9">
        <v>8.5693348770220001E-2</v>
      </c>
      <c r="L571" s="9">
        <v>0.11959572216309999</v>
      </c>
      <c r="M571" s="9">
        <v>3.0078720227140001E-2</v>
      </c>
      <c r="N571" s="9">
        <v>4.959357941795E-2</v>
      </c>
      <c r="O571" s="9">
        <v>0.1031035692317</v>
      </c>
      <c r="P571" s="9">
        <v>8.8405099622230005E-2</v>
      </c>
      <c r="Q571" s="9">
        <v>6.6654252718949994E-2</v>
      </c>
      <c r="R571" s="9">
        <v>5.7274180082999997E-2</v>
      </c>
      <c r="S571" s="9">
        <v>4.9431664601599999E-2</v>
      </c>
      <c r="T571" s="9">
        <v>8.2157499511839996E-2</v>
      </c>
      <c r="U571" s="9">
        <v>5.2071189707540003E-2</v>
      </c>
      <c r="V571" s="9">
        <v>0.16712731661329999</v>
      </c>
      <c r="W571" s="9">
        <v>0</v>
      </c>
      <c r="X571" s="11">
        <v>0.49538884874740002</v>
      </c>
      <c r="Y571" s="9">
        <v>7.8145862816220005E-2</v>
      </c>
      <c r="Z571" s="9">
        <v>2.024500645743E-2</v>
      </c>
      <c r="AA571" s="9">
        <v>4.3389793543089999E-2</v>
      </c>
      <c r="AB571" s="9">
        <v>5.2370599796420003E-2</v>
      </c>
      <c r="AC571" s="9">
        <v>2.0327431186150002E-2</v>
      </c>
      <c r="AD571" s="9">
        <v>2.845325959647E-2</v>
      </c>
      <c r="AI571" s="9">
        <v>4.0304958780389998E-2</v>
      </c>
      <c r="AJ571" s="9">
        <v>8.5171383210849994E-2</v>
      </c>
      <c r="AK571" s="9">
        <v>5.5475327658630003E-2</v>
      </c>
      <c r="AL571" s="9">
        <v>6.9621733018359999E-2</v>
      </c>
      <c r="AM571" s="9">
        <v>0.18968987259680001</v>
      </c>
      <c r="AN571" s="9">
        <v>0</v>
      </c>
      <c r="AO571" s="9">
        <v>0</v>
      </c>
      <c r="AP571" s="9">
        <v>6.8064055760510001E-2</v>
      </c>
      <c r="AR571" s="9">
        <v>6.8064055760510001E-2</v>
      </c>
      <c r="AS571" s="9">
        <v>6.8157484459939993E-2</v>
      </c>
    </row>
    <row r="572" spans="1:45" x14ac:dyDescent="0.35">
      <c r="A572" t="s">
        <v>367</v>
      </c>
      <c r="B572" s="9">
        <v>0.14736513066939999</v>
      </c>
      <c r="C572" s="9">
        <v>0.16542180673820001</v>
      </c>
      <c r="D572" s="9">
        <v>0.13046792446059999</v>
      </c>
      <c r="E572" s="9">
        <v>0.30466660052810002</v>
      </c>
      <c r="F572" s="9">
        <v>9.4986251543769995E-2</v>
      </c>
      <c r="G572" s="9">
        <v>0.1312120736489</v>
      </c>
      <c r="H572" s="9">
        <v>0.11521485190690001</v>
      </c>
      <c r="I572" s="9">
        <v>0.21186259978229999</v>
      </c>
      <c r="J572" s="9">
        <v>0.2325919776899</v>
      </c>
      <c r="K572" s="9">
        <v>8.2995509627809994E-2</v>
      </c>
      <c r="L572" s="9">
        <v>0.1454596378212</v>
      </c>
      <c r="M572" s="9">
        <v>9.7376563367509994E-2</v>
      </c>
      <c r="N572" s="9">
        <v>0.16600664870490001</v>
      </c>
      <c r="O572" s="9">
        <v>0.19999422219570001</v>
      </c>
      <c r="P572" s="9">
        <v>0.21342290138520001</v>
      </c>
      <c r="Q572" s="9">
        <v>0.18542389250560001</v>
      </c>
      <c r="R572" s="9">
        <v>0.13343492636740001</v>
      </c>
      <c r="S572" s="9">
        <v>5.519920922273E-2</v>
      </c>
      <c r="T572" s="9">
        <v>0.2053806117334</v>
      </c>
      <c r="U572" s="9">
        <v>8.1530701978430001E-2</v>
      </c>
      <c r="V572" s="9">
        <v>9.1808350611860004E-2</v>
      </c>
      <c r="W572" s="9">
        <v>0.104595339144</v>
      </c>
      <c r="X572" s="9">
        <v>8.0622712251200004E-2</v>
      </c>
      <c r="Y572" s="11">
        <v>0.5141618105072</v>
      </c>
      <c r="Z572" s="9">
        <v>3.628282228541E-2</v>
      </c>
      <c r="AA572" s="9">
        <v>3.629021014778E-2</v>
      </c>
      <c r="AB572" s="9">
        <v>0.15203575290919999</v>
      </c>
      <c r="AC572" s="9">
        <v>0.1647602164792</v>
      </c>
      <c r="AD572" s="9">
        <v>0</v>
      </c>
      <c r="AI572" s="9">
        <v>0.19199453078670001</v>
      </c>
      <c r="AJ572" s="9">
        <v>0.17986562237879999</v>
      </c>
      <c r="AK572" s="9">
        <v>8.4522049179440006E-2</v>
      </c>
      <c r="AL572" s="9">
        <v>0.2045959168582</v>
      </c>
      <c r="AM572" s="9">
        <v>0.26588285337329998</v>
      </c>
      <c r="AN572" s="9">
        <v>0</v>
      </c>
      <c r="AO572" s="9">
        <v>0</v>
      </c>
      <c r="AP572" s="9">
        <v>0.14736513066939999</v>
      </c>
      <c r="AR572" s="9">
        <v>0.14736513066939999</v>
      </c>
      <c r="AS572" s="9">
        <v>0.1475674126572</v>
      </c>
    </row>
    <row r="573" spans="1:45" x14ac:dyDescent="0.35">
      <c r="A573" t="s">
        <v>368</v>
      </c>
      <c r="B573" s="9">
        <v>9.0543529586189997E-2</v>
      </c>
      <c r="C573" s="9">
        <v>9.3836132170289993E-2</v>
      </c>
      <c r="D573" s="9">
        <v>8.7633458054449997E-2</v>
      </c>
      <c r="E573" s="9">
        <v>0.2380882456384</v>
      </c>
      <c r="F573" s="9">
        <v>8.7807495205430006E-2</v>
      </c>
      <c r="G573" s="9">
        <v>6.8153744518709994E-2</v>
      </c>
      <c r="H573" s="9">
        <v>7.6832785863459999E-2</v>
      </c>
      <c r="I573" s="9">
        <v>8.1495526179029998E-2</v>
      </c>
      <c r="J573" s="9">
        <v>4.1350750372830002E-2</v>
      </c>
      <c r="K573" s="9">
        <v>0.1100679890093</v>
      </c>
      <c r="L573" s="9">
        <v>3.183822840443E-2</v>
      </c>
      <c r="M573" s="9">
        <v>0.14037602229150001</v>
      </c>
      <c r="N573" s="9">
        <v>4.3308046094979999E-2</v>
      </c>
      <c r="O573" s="9">
        <v>0.1171836986229</v>
      </c>
      <c r="P573" s="9">
        <v>0.1087687281349</v>
      </c>
      <c r="Q573" s="9">
        <v>8.3618709399410004E-2</v>
      </c>
      <c r="R573" s="9">
        <v>5.0051110726430002E-2</v>
      </c>
      <c r="S573" s="9">
        <v>9.2268590459059996E-2</v>
      </c>
      <c r="T573" s="9">
        <v>0.1015447675909</v>
      </c>
      <c r="U573" s="9">
        <v>7.8059616574570001E-2</v>
      </c>
      <c r="V573" s="9">
        <v>5.2983338879340001E-2</v>
      </c>
      <c r="W573" s="9">
        <v>0.10613243403390001</v>
      </c>
      <c r="X573" s="9">
        <v>9.8854746477079994E-2</v>
      </c>
      <c r="Y573" s="9">
        <v>4.9845853745229998E-2</v>
      </c>
      <c r="Z573" s="11">
        <v>0.52043579247250005</v>
      </c>
      <c r="AA573" s="9">
        <v>3.634987522778E-2</v>
      </c>
      <c r="AB573" s="9">
        <v>0.1525296749775</v>
      </c>
      <c r="AC573" s="9">
        <v>3.4182626140960001E-2</v>
      </c>
      <c r="AD573" s="9">
        <v>3.7457405346799998E-2</v>
      </c>
      <c r="AI573" s="9">
        <v>0.10609225763839999</v>
      </c>
      <c r="AJ573" s="9">
        <v>8.8333731523990003E-2</v>
      </c>
      <c r="AK573" s="9">
        <v>9.5241071506760006E-2</v>
      </c>
      <c r="AL573" s="9">
        <v>0.17365109217399999</v>
      </c>
      <c r="AM573" s="9">
        <v>7.9048075145470006E-2</v>
      </c>
      <c r="AN573" s="9">
        <v>0</v>
      </c>
      <c r="AO573" s="9">
        <v>0</v>
      </c>
      <c r="AP573" s="9">
        <v>9.0543529586189997E-2</v>
      </c>
      <c r="AR573" s="9">
        <v>9.0543529586189997E-2</v>
      </c>
      <c r="AS573" s="9">
        <v>9.0667814924699996E-2</v>
      </c>
    </row>
    <row r="574" spans="1:45" x14ac:dyDescent="0.35">
      <c r="A574" t="s">
        <v>369</v>
      </c>
      <c r="B574" s="9">
        <v>0.25930187850410003</v>
      </c>
      <c r="C574" s="9">
        <v>0.25383891227740002</v>
      </c>
      <c r="D574" s="9">
        <v>0.26523068028710001</v>
      </c>
      <c r="E574" s="9">
        <v>0.1423444844723</v>
      </c>
      <c r="F574" s="9">
        <v>0.22648148186030001</v>
      </c>
      <c r="G574" s="9">
        <v>0.2277300690479</v>
      </c>
      <c r="H574" s="9">
        <v>0.22717869643729999</v>
      </c>
      <c r="I574" s="9">
        <v>0.21508900055620001</v>
      </c>
      <c r="J574" s="9">
        <v>0.27800438894239998</v>
      </c>
      <c r="K574" s="9">
        <v>0.33605966840860002</v>
      </c>
      <c r="L574" s="9">
        <v>0.36033451574749997</v>
      </c>
      <c r="M574" s="9">
        <v>0.169767153275</v>
      </c>
      <c r="N574" s="9">
        <v>0.31532298236340001</v>
      </c>
      <c r="O574" s="9">
        <v>0.2470059235997</v>
      </c>
      <c r="P574" s="9">
        <v>0.17196531338500001</v>
      </c>
      <c r="Q574" s="9">
        <v>0.2852945678503</v>
      </c>
      <c r="R574" s="9">
        <v>0.32797230442370001</v>
      </c>
      <c r="S574" s="9">
        <v>0.31817106432940001</v>
      </c>
      <c r="T574" s="9">
        <v>0.20451741886649999</v>
      </c>
      <c r="U574" s="9">
        <v>0.32146982980319999</v>
      </c>
      <c r="V574" s="9">
        <v>0.20886391385540001</v>
      </c>
      <c r="W574" s="9">
        <v>0.1351284424526</v>
      </c>
      <c r="X574" s="9">
        <v>7.5782487602920001E-2</v>
      </c>
      <c r="Y574" s="10">
        <v>7.7190436277119995E-2</v>
      </c>
      <c r="Z574" s="9">
        <v>0.19010255892819999</v>
      </c>
      <c r="AA574" s="11">
        <v>0.70067218977089996</v>
      </c>
      <c r="AB574" s="9">
        <v>0.1678881225543</v>
      </c>
      <c r="AC574" s="9">
        <v>7.4946317367119999E-2</v>
      </c>
      <c r="AD574" s="9">
        <v>3.3013599544340001E-2</v>
      </c>
      <c r="AI574" s="9">
        <v>0.3047882662152</v>
      </c>
      <c r="AJ574" s="10">
        <v>9.9996193828469998E-2</v>
      </c>
      <c r="AK574" s="9">
        <v>0.37379465051580002</v>
      </c>
      <c r="AL574" s="9">
        <v>0.41707834425239998</v>
      </c>
      <c r="AM574" s="9">
        <v>0.1400935825654</v>
      </c>
      <c r="AN574" s="9">
        <v>0</v>
      </c>
      <c r="AO574" s="9">
        <v>0</v>
      </c>
      <c r="AP574" s="9">
        <v>0.25930187850410003</v>
      </c>
      <c r="AR574" s="9">
        <v>0.25930187850410003</v>
      </c>
      <c r="AS574" s="9">
        <v>0.25965781141170002</v>
      </c>
    </row>
    <row r="575" spans="1:45" x14ac:dyDescent="0.35">
      <c r="A575" t="s">
        <v>370</v>
      </c>
      <c r="B575" s="9">
        <v>7.2301262040870007E-2</v>
      </c>
      <c r="C575" s="9">
        <v>9.6516348641090002E-2</v>
      </c>
      <c r="D575" s="9">
        <v>4.9304312952800002E-2</v>
      </c>
      <c r="E575" s="9">
        <v>0.15551933134009999</v>
      </c>
      <c r="F575" s="9">
        <v>0.13654921836680001</v>
      </c>
      <c r="G575" s="9">
        <v>5.3467331177579999E-2</v>
      </c>
      <c r="H575" s="9">
        <v>9.0156060235389995E-2</v>
      </c>
      <c r="I575" s="9">
        <v>5.2919779489889997E-2</v>
      </c>
      <c r="J575" s="9">
        <v>0.12633284857320001</v>
      </c>
      <c r="K575" s="9">
        <v>2.4692231117189999E-2</v>
      </c>
      <c r="L575" s="9">
        <v>8.6651803625119997E-2</v>
      </c>
      <c r="M575" s="9">
        <v>5.8299952762060001E-2</v>
      </c>
      <c r="N575" s="9">
        <v>3.6982389264580001E-2</v>
      </c>
      <c r="O575" s="9">
        <v>0.1205664143592</v>
      </c>
      <c r="P575" s="9">
        <v>6.9380717098879996E-2</v>
      </c>
      <c r="Q575" s="9">
        <v>2.2143847461869998E-2</v>
      </c>
      <c r="R575" s="9">
        <v>0.14109266688130001</v>
      </c>
      <c r="S575" s="9">
        <v>6.5605777419059999E-2</v>
      </c>
      <c r="T575" s="9">
        <v>5.5812644404010001E-2</v>
      </c>
      <c r="U575" s="9">
        <v>9.1012107872300005E-2</v>
      </c>
      <c r="V575" s="9">
        <v>6.0170476416469998E-2</v>
      </c>
      <c r="W575" s="9">
        <v>8.1683433022930005E-2</v>
      </c>
      <c r="X575" s="9">
        <v>8.9050349596190001E-2</v>
      </c>
      <c r="Y575" s="9">
        <v>1.183619936613E-2</v>
      </c>
      <c r="Z575" s="9">
        <v>0.1219881391312</v>
      </c>
      <c r="AA575" s="9">
        <v>6.6359123038430001E-2</v>
      </c>
      <c r="AB575" s="11">
        <v>0.46470384505110002</v>
      </c>
      <c r="AC575" s="9">
        <v>0</v>
      </c>
      <c r="AD575" s="9">
        <v>9.9000898859139999E-2</v>
      </c>
      <c r="AI575" s="9">
        <v>6.1825432016230003E-2</v>
      </c>
      <c r="AJ575" s="9">
        <v>0.12916155642739999</v>
      </c>
      <c r="AK575" s="9">
        <v>7.4216737606479996E-2</v>
      </c>
      <c r="AL575" s="9">
        <v>2.585575021254E-2</v>
      </c>
      <c r="AM575" s="9">
        <v>4.8939138756560002E-2</v>
      </c>
      <c r="AN575" s="9">
        <v>0</v>
      </c>
      <c r="AO575" s="9">
        <v>0</v>
      </c>
      <c r="AP575" s="9">
        <v>7.2301262040870007E-2</v>
      </c>
      <c r="AR575" s="9">
        <v>7.2301262040870007E-2</v>
      </c>
      <c r="AS575" s="9">
        <v>7.2400506977179993E-2</v>
      </c>
    </row>
    <row r="576" spans="1:45" x14ac:dyDescent="0.35">
      <c r="A576" t="s">
        <v>540</v>
      </c>
      <c r="B576" s="9">
        <v>0.1533839162592</v>
      </c>
      <c r="C576" s="9">
        <v>0.14134353456580001</v>
      </c>
      <c r="D576" s="9">
        <v>0.16532740110899999</v>
      </c>
      <c r="E576" s="9">
        <v>0.1783562030443</v>
      </c>
      <c r="F576" s="9">
        <v>0.25896243944789998</v>
      </c>
      <c r="G576" s="9">
        <v>0.1052906978974</v>
      </c>
      <c r="H576" s="9">
        <v>0.1731517092481</v>
      </c>
      <c r="I576" s="9">
        <v>0.1708573329152</v>
      </c>
      <c r="J576" s="9">
        <v>0.12442100023200001</v>
      </c>
      <c r="K576" s="9">
        <v>0.12762202401559999</v>
      </c>
      <c r="L576" s="9">
        <v>0.1226916269738</v>
      </c>
      <c r="M576" s="9">
        <v>0.12769712905059999</v>
      </c>
      <c r="N576" s="9">
        <v>0.15100809101679999</v>
      </c>
      <c r="O576" s="9">
        <v>0.21688177708299999</v>
      </c>
      <c r="P576" s="9">
        <v>0.1535324472706</v>
      </c>
      <c r="Q576" s="9">
        <v>0.1481348388198</v>
      </c>
      <c r="R576" s="9">
        <v>0.13854069671249999</v>
      </c>
      <c r="S576" s="9">
        <v>0.1633118193484</v>
      </c>
      <c r="T576" s="9">
        <v>0.15198206629909999</v>
      </c>
      <c r="U576" s="9">
        <v>0.15497469840100001</v>
      </c>
      <c r="V576" s="9">
        <v>2.1248674545370001E-2</v>
      </c>
      <c r="W576" s="9">
        <v>0.1681786396901</v>
      </c>
      <c r="X576" s="9">
        <v>4.5788444142019998E-2</v>
      </c>
      <c r="Y576" s="9">
        <v>0.25664037023469999</v>
      </c>
      <c r="Z576" s="9">
        <v>2.6700014810749999E-2</v>
      </c>
      <c r="AA576" s="9">
        <v>7.2835687786959993E-2</v>
      </c>
      <c r="AB576" s="9">
        <v>6.0764629828530002E-2</v>
      </c>
      <c r="AC576" s="11">
        <v>0.57340883125230002</v>
      </c>
      <c r="AD576" s="9">
        <v>3.7457405346799998E-2</v>
      </c>
      <c r="AI576" s="9">
        <v>0.24293408634079999</v>
      </c>
      <c r="AJ576" s="9">
        <v>0.12385125840489999</v>
      </c>
      <c r="AK576" s="9">
        <v>0.1591833133694</v>
      </c>
      <c r="AL576" s="9">
        <v>0.14628605251970001</v>
      </c>
      <c r="AM576" s="11">
        <v>0.48477038589080002</v>
      </c>
      <c r="AN576" s="9">
        <v>0.24923866857390001</v>
      </c>
      <c r="AO576" s="9">
        <v>0</v>
      </c>
      <c r="AP576" s="9">
        <v>0.1533839162592</v>
      </c>
      <c r="AR576" s="9">
        <v>0.1533839162592</v>
      </c>
      <c r="AS576" s="9">
        <v>0.1535944599837</v>
      </c>
    </row>
    <row r="577" spans="1:45" x14ac:dyDescent="0.35">
      <c r="A577" t="s">
        <v>372</v>
      </c>
      <c r="B577" s="9">
        <v>0.1247096250476</v>
      </c>
      <c r="C577" s="9">
        <v>0.13248990457730001</v>
      </c>
      <c r="D577" s="9">
        <v>0.1175934349429</v>
      </c>
      <c r="E577" s="9">
        <v>0.2464993659802</v>
      </c>
      <c r="F577" s="9">
        <v>0.29496755389009999</v>
      </c>
      <c r="G577" s="9">
        <v>0.17051178512849999</v>
      </c>
      <c r="H577" s="11">
        <v>0.2254711045933</v>
      </c>
      <c r="I577" s="9">
        <v>4.877619903166E-2</v>
      </c>
      <c r="J577" s="9">
        <v>5.8091909408259999E-2</v>
      </c>
      <c r="K577" s="9">
        <v>5.863220203372E-2</v>
      </c>
      <c r="L577" s="9">
        <v>7.4792232633729999E-2</v>
      </c>
      <c r="M577" s="9">
        <v>0.15391771465750001</v>
      </c>
      <c r="N577" s="9">
        <v>9.853208121873E-2</v>
      </c>
      <c r="O577" s="9">
        <v>0.15072779901280001</v>
      </c>
      <c r="P577" s="11">
        <v>0.21948405537080001</v>
      </c>
      <c r="Q577" s="9">
        <v>6.3503013519239995E-2</v>
      </c>
      <c r="R577" s="9">
        <v>0.13497518970969999</v>
      </c>
      <c r="S577" s="9">
        <v>3.4028262486790001E-2</v>
      </c>
      <c r="T577" s="9">
        <v>0.17468087236720001</v>
      </c>
      <c r="U577" s="9">
        <v>6.8003579386669996E-2</v>
      </c>
      <c r="V577" s="9">
        <v>0.1076512968754</v>
      </c>
      <c r="W577" s="9">
        <v>5.3332849591650001E-2</v>
      </c>
      <c r="X577" s="9">
        <v>0</v>
      </c>
      <c r="Y577" s="9">
        <v>3.1259705547170002E-2</v>
      </c>
      <c r="Z577" s="9">
        <v>0.1698315820339</v>
      </c>
      <c r="AA577" s="9">
        <v>0.1076515758904</v>
      </c>
      <c r="AB577" s="9">
        <v>0.19712197743230001</v>
      </c>
      <c r="AC577" s="9">
        <v>2.1715318236319999E-2</v>
      </c>
      <c r="AD577" s="11">
        <v>0.53352439148730002</v>
      </c>
      <c r="AI577" s="9">
        <v>8.6525860108919994E-2</v>
      </c>
      <c r="AJ577" s="9">
        <v>0.21629179828449999</v>
      </c>
      <c r="AK577" s="9">
        <v>5.2960970599589999E-2</v>
      </c>
      <c r="AL577" s="9">
        <v>2.7316692883410001E-2</v>
      </c>
      <c r="AM577" s="9">
        <v>0.19724132224499999</v>
      </c>
      <c r="AN577" s="9">
        <v>0</v>
      </c>
      <c r="AO577" s="9">
        <v>0</v>
      </c>
      <c r="AP577" s="9">
        <v>0.1247096250476</v>
      </c>
      <c r="AR577" s="9">
        <v>0.1247096250476</v>
      </c>
      <c r="AS577" s="9">
        <v>0.1248808087648</v>
      </c>
    </row>
    <row r="578" spans="1:45" x14ac:dyDescent="0.35">
      <c r="A578" t="s">
        <v>373</v>
      </c>
      <c r="B578" s="9">
        <v>4.3108004597070003E-2</v>
      </c>
      <c r="C578" s="9">
        <v>4.0179520439799998E-2</v>
      </c>
      <c r="D578" s="9">
        <v>4.6028512060750003E-2</v>
      </c>
      <c r="E578" s="9">
        <v>8.5628501439220003E-2</v>
      </c>
      <c r="F578" s="9">
        <v>0.1093129238912</v>
      </c>
      <c r="G578" s="9">
        <v>4.3055894063009997E-2</v>
      </c>
      <c r="H578" s="9">
        <v>7.2314813158189994E-2</v>
      </c>
      <c r="I578" s="9">
        <v>2.4454836516360001E-2</v>
      </c>
      <c r="J578" s="9">
        <v>0</v>
      </c>
      <c r="K578" s="9">
        <v>3.1307141084940003E-2</v>
      </c>
      <c r="L578" s="9">
        <v>2.1501209142870001E-2</v>
      </c>
      <c r="M578" s="9">
        <v>1.306998259673E-2</v>
      </c>
      <c r="N578" s="9">
        <v>2.832936919298E-2</v>
      </c>
      <c r="O578" s="9">
        <v>0.1195894176039</v>
      </c>
      <c r="P578" s="9">
        <v>6.9485187427139994E-2</v>
      </c>
      <c r="Q578" s="9">
        <v>6.3119923727320004E-2</v>
      </c>
      <c r="R578" s="9">
        <v>0</v>
      </c>
      <c r="S578" s="9">
        <v>2.2987388880100001E-2</v>
      </c>
      <c r="T578" s="9">
        <v>6.7656862195920001E-2</v>
      </c>
      <c r="U578" s="9">
        <v>1.525061230465E-2</v>
      </c>
      <c r="V578" s="9">
        <v>2.1248674545370001E-2</v>
      </c>
      <c r="W578" s="9">
        <v>8.3674551128080005E-2</v>
      </c>
      <c r="X578" s="9">
        <v>4.5788444142019998E-2</v>
      </c>
      <c r="Y578" s="9">
        <v>4.0417167856059998E-2</v>
      </c>
      <c r="Z578" s="9">
        <v>7.0466431970350005E-2</v>
      </c>
      <c r="AA578" s="9">
        <v>4.3389793543089999E-2</v>
      </c>
      <c r="AB578" s="9">
        <v>0</v>
      </c>
      <c r="AC578" s="9">
        <v>2.6265534543989999E-2</v>
      </c>
      <c r="AD578" s="9">
        <v>9.5584177099309997E-2</v>
      </c>
      <c r="AI578" s="9">
        <v>3.8182577854669997E-2</v>
      </c>
      <c r="AJ578" s="9">
        <v>2.0170238000209999E-2</v>
      </c>
      <c r="AK578" s="9">
        <v>5.3169506432860003E-2</v>
      </c>
      <c r="AL578" s="9">
        <v>0</v>
      </c>
      <c r="AM578" s="9">
        <v>0.14702789098319999</v>
      </c>
      <c r="AN578" s="9">
        <v>0.35811708280620003</v>
      </c>
      <c r="AO578" s="9">
        <v>0</v>
      </c>
      <c r="AP578" s="9">
        <v>4.3108004597070003E-2</v>
      </c>
      <c r="AR578" s="9">
        <v>4.3108004597070003E-2</v>
      </c>
      <c r="AS578" s="9">
        <v>4.3167177162669997E-2</v>
      </c>
    </row>
    <row r="579" spans="1:45" x14ac:dyDescent="0.35">
      <c r="A579" t="s">
        <v>374</v>
      </c>
      <c r="B579" s="9">
        <v>8.4906823835630002E-2</v>
      </c>
      <c r="C579" s="9">
        <v>0.1129749387729</v>
      </c>
      <c r="D579" s="9">
        <v>5.825363188181E-2</v>
      </c>
      <c r="E579" s="9">
        <v>0</v>
      </c>
      <c r="F579" s="9">
        <v>8.0811583489109995E-2</v>
      </c>
      <c r="G579" s="9">
        <v>0.15963762301410001</v>
      </c>
      <c r="H579" s="9">
        <v>0.12482826438400001</v>
      </c>
      <c r="I579" s="9">
        <v>0.17021434374809999</v>
      </c>
      <c r="J579" s="9">
        <v>0</v>
      </c>
      <c r="K579" s="9">
        <v>3.6620764303349998E-2</v>
      </c>
      <c r="L579" s="9">
        <v>2.259380401753E-2</v>
      </c>
      <c r="M579" s="9">
        <v>7.8734306364089998E-2</v>
      </c>
      <c r="N579" s="9">
        <v>7.4846195293240006E-2</v>
      </c>
      <c r="O579" s="9">
        <v>0.15352777497610001</v>
      </c>
      <c r="P579" s="9">
        <v>0.1188152279665</v>
      </c>
      <c r="Q579" s="9">
        <v>8.8080972953169995E-2</v>
      </c>
      <c r="R579" s="9">
        <v>3.9273175972860001E-2</v>
      </c>
      <c r="S579" s="9">
        <v>6.5158214351069998E-2</v>
      </c>
      <c r="T579" s="9">
        <v>0.1099872804448</v>
      </c>
      <c r="U579" s="9">
        <v>5.644618709022E-2</v>
      </c>
      <c r="V579" s="9">
        <v>0.1054950642102</v>
      </c>
      <c r="W579" s="9">
        <v>0.1944629755816</v>
      </c>
      <c r="X579" s="9">
        <v>0.20444998241250001</v>
      </c>
      <c r="Y579" s="9">
        <v>6.7992689830460001E-2</v>
      </c>
      <c r="Z579" s="9">
        <v>4.6945021268180002E-2</v>
      </c>
      <c r="AA579" s="9">
        <v>8.2197196662720004E-2</v>
      </c>
      <c r="AB579" s="9">
        <v>0.12131447146300001</v>
      </c>
      <c r="AC579" s="9">
        <v>0.11819037366189999</v>
      </c>
      <c r="AD579" s="9">
        <v>0.14505010541829999</v>
      </c>
      <c r="AI579" s="9">
        <v>8.8998397452799999E-2</v>
      </c>
      <c r="AJ579" s="9">
        <v>9.3990829644280002E-2</v>
      </c>
      <c r="AK579" s="9">
        <v>3.797960238512E-2</v>
      </c>
      <c r="AL579" s="9">
        <v>0.1217407696019</v>
      </c>
      <c r="AM579" s="9">
        <v>0.20586295193670001</v>
      </c>
      <c r="AN579" s="9">
        <v>0.29943169176700002</v>
      </c>
      <c r="AO579" s="9">
        <v>0</v>
      </c>
      <c r="AP579" s="9">
        <v>8.4906823835630002E-2</v>
      </c>
      <c r="AR579" s="9">
        <v>8.4906823835630002E-2</v>
      </c>
      <c r="AS579" s="9">
        <v>8.5023371902509998E-2</v>
      </c>
    </row>
    <row r="580" spans="1:45" x14ac:dyDescent="0.35">
      <c r="A580" t="s">
        <v>375</v>
      </c>
      <c r="B580" s="9">
        <v>3.0907488931540002E-2</v>
      </c>
      <c r="C580" s="9">
        <v>2.5770821202150001E-2</v>
      </c>
      <c r="D580" s="9">
        <v>3.5910029040960002E-2</v>
      </c>
      <c r="E580" s="11">
        <v>0.25004275193410003</v>
      </c>
      <c r="F580" s="9">
        <v>2.8501340402139998E-2</v>
      </c>
      <c r="G580" s="9">
        <v>0</v>
      </c>
      <c r="H580" s="9">
        <v>1.258611222223E-2</v>
      </c>
      <c r="I580" s="9">
        <v>2.8362276824819999E-2</v>
      </c>
      <c r="J580" s="9">
        <v>3.9080599440559999E-2</v>
      </c>
      <c r="K580" s="9">
        <v>1.46621460021E-2</v>
      </c>
      <c r="L580" s="9">
        <v>0</v>
      </c>
      <c r="M580" s="9">
        <v>1.527836951593E-2</v>
      </c>
      <c r="N580" s="9">
        <v>1.777211419043E-2</v>
      </c>
      <c r="O580" s="9">
        <v>9.2083472101069999E-2</v>
      </c>
      <c r="P580" s="9">
        <v>4.483494763392E-2</v>
      </c>
      <c r="Q580" s="9">
        <v>0</v>
      </c>
      <c r="R580" s="9">
        <v>3.2185388528879998E-2</v>
      </c>
      <c r="S580" s="9">
        <v>2.8464415991999999E-2</v>
      </c>
      <c r="T580" s="9">
        <v>3.1956790519730001E-2</v>
      </c>
      <c r="U580" s="9">
        <v>2.971676932849E-2</v>
      </c>
      <c r="V580" s="9">
        <v>0</v>
      </c>
      <c r="W580" s="9">
        <v>7.8993804897059997E-2</v>
      </c>
      <c r="X580" s="9">
        <v>0</v>
      </c>
      <c r="Y580" s="9">
        <v>5.3036707248199998E-2</v>
      </c>
      <c r="Z580" s="9">
        <v>6.9963029521999995E-2</v>
      </c>
      <c r="AA580" s="9">
        <v>1.7500470959830001E-2</v>
      </c>
      <c r="AB580" s="9">
        <v>9.9531923179140003E-2</v>
      </c>
      <c r="AC580" s="9">
        <v>3.4182626140960001E-2</v>
      </c>
      <c r="AD580" s="9">
        <v>7.0471004891139999E-2</v>
      </c>
      <c r="AI580" s="9">
        <v>5.0196999080399998E-2</v>
      </c>
      <c r="AJ580" s="9">
        <v>4.7418519154349997E-2</v>
      </c>
      <c r="AK580" s="9">
        <v>2.923836664839E-2</v>
      </c>
      <c r="AL580" s="9">
        <v>5.9462484883000002E-2</v>
      </c>
      <c r="AM580" s="9">
        <v>5.8835060953489997E-2</v>
      </c>
      <c r="AN580" s="9">
        <v>0</v>
      </c>
      <c r="AO580" s="11">
        <v>0.45011912959360001</v>
      </c>
      <c r="AP580" s="9">
        <v>3.0907488931540002E-2</v>
      </c>
      <c r="AR580" s="9">
        <v>3.0907488931540002E-2</v>
      </c>
      <c r="AS580" s="9">
        <v>3.0949914356540001E-2</v>
      </c>
    </row>
    <row r="581" spans="1:45" x14ac:dyDescent="0.35">
      <c r="A581" t="s">
        <v>376</v>
      </c>
      <c r="B581" s="9">
        <v>2.1343899007549998E-2</v>
      </c>
      <c r="C581" s="9">
        <v>8.1914816711520008E-3</v>
      </c>
      <c r="D581" s="9">
        <v>3.131029372375E-2</v>
      </c>
      <c r="E581" s="9">
        <v>4.4542242468010002E-2</v>
      </c>
      <c r="F581" s="9">
        <v>8.8049145893800002E-3</v>
      </c>
      <c r="G581" s="9">
        <v>1.128503122912E-2</v>
      </c>
      <c r="H581" s="9">
        <v>1.018981865625E-2</v>
      </c>
      <c r="I581" s="9">
        <v>0</v>
      </c>
      <c r="J581" s="9">
        <v>0</v>
      </c>
      <c r="K581" s="9">
        <v>5.3461202025710003E-2</v>
      </c>
      <c r="L581" s="9">
        <v>0</v>
      </c>
      <c r="M581" s="9">
        <v>1.204908490627E-2</v>
      </c>
      <c r="N581" s="9">
        <v>1.986550514823E-2</v>
      </c>
      <c r="O581" s="9">
        <v>5.2985369885050003E-2</v>
      </c>
      <c r="P581" s="9">
        <v>3.617952697566E-3</v>
      </c>
      <c r="Q581" s="9">
        <v>0</v>
      </c>
      <c r="R581" s="9">
        <v>3.2824083989210003E-2</v>
      </c>
      <c r="S581" s="9">
        <v>4.7616827985279997E-2</v>
      </c>
      <c r="T581" s="10">
        <v>2.5787507863389999E-3</v>
      </c>
      <c r="U581" s="11">
        <v>4.263809134701E-2</v>
      </c>
      <c r="V581" s="9">
        <v>0</v>
      </c>
      <c r="W581" s="9">
        <v>3.4858361638379999E-2</v>
      </c>
      <c r="X581" s="9">
        <v>0</v>
      </c>
      <c r="Y581" s="9">
        <v>0</v>
      </c>
      <c r="Z581" s="9">
        <v>0</v>
      </c>
      <c r="AA581" s="9">
        <v>0</v>
      </c>
      <c r="AB581" s="9">
        <v>0</v>
      </c>
      <c r="AC581" s="11">
        <v>8.7983773333870002E-2</v>
      </c>
      <c r="AD581" s="9">
        <v>4.5861356268239999E-2</v>
      </c>
      <c r="AI581" s="9">
        <v>1.460954547359E-2</v>
      </c>
      <c r="AJ581" s="9">
        <v>3.2125686193529998E-2</v>
      </c>
      <c r="AK581" s="9">
        <v>1.235330209073E-2</v>
      </c>
      <c r="AL581" s="9">
        <v>0</v>
      </c>
      <c r="AM581" s="9">
        <v>2.5155420509970002E-2</v>
      </c>
      <c r="AN581" s="9">
        <v>9.3212556852959996E-2</v>
      </c>
      <c r="AO581" s="9">
        <v>0.19706783076709999</v>
      </c>
      <c r="AP581" s="9">
        <v>2.1343899007549998E-2</v>
      </c>
      <c r="AR581" s="9">
        <v>2.1343899007549998E-2</v>
      </c>
      <c r="AS581" s="9">
        <v>2.0000538467580001E-2</v>
      </c>
    </row>
    <row r="582" spans="1:45" x14ac:dyDescent="0.35">
      <c r="A582" t="s">
        <v>391</v>
      </c>
      <c r="B582" s="9">
        <v>1</v>
      </c>
      <c r="C582" s="9">
        <v>1</v>
      </c>
      <c r="D582" s="9">
        <v>1</v>
      </c>
      <c r="E582" s="9">
        <v>1</v>
      </c>
      <c r="F582" s="9">
        <v>1</v>
      </c>
      <c r="G582" s="9">
        <v>1</v>
      </c>
      <c r="H582" s="9">
        <v>1</v>
      </c>
      <c r="I582" s="9">
        <v>1</v>
      </c>
      <c r="J582" s="9">
        <v>1</v>
      </c>
      <c r="K582" s="9">
        <v>1</v>
      </c>
      <c r="L582" s="9">
        <v>1</v>
      </c>
      <c r="M582" s="9">
        <v>1</v>
      </c>
      <c r="N582" s="9">
        <v>1</v>
      </c>
      <c r="O582" s="9">
        <v>1</v>
      </c>
      <c r="P582" s="9">
        <v>1</v>
      </c>
      <c r="Q582" s="9">
        <v>1</v>
      </c>
      <c r="R582" s="9">
        <v>1</v>
      </c>
      <c r="S582" s="9">
        <v>1</v>
      </c>
      <c r="T582" s="9">
        <v>1</v>
      </c>
      <c r="U582" s="9">
        <v>1</v>
      </c>
      <c r="V582" s="9">
        <v>1</v>
      </c>
      <c r="W582" s="9">
        <v>1</v>
      </c>
      <c r="X582" s="9">
        <v>1</v>
      </c>
      <c r="Y582" s="9">
        <v>1</v>
      </c>
      <c r="Z582" s="9">
        <v>1</v>
      </c>
      <c r="AA582" s="9">
        <v>1</v>
      </c>
      <c r="AB582" s="9">
        <v>1</v>
      </c>
      <c r="AC582" s="9">
        <v>1</v>
      </c>
      <c r="AD582" s="9">
        <v>1</v>
      </c>
      <c r="AI582" s="9">
        <v>1</v>
      </c>
      <c r="AJ582" s="9">
        <v>1</v>
      </c>
      <c r="AK582" s="9">
        <v>1</v>
      </c>
      <c r="AL582" s="9">
        <v>1</v>
      </c>
      <c r="AM582" s="9">
        <v>1</v>
      </c>
      <c r="AN582" s="9">
        <v>1</v>
      </c>
      <c r="AO582" s="9">
        <v>1</v>
      </c>
      <c r="AP582" s="9">
        <v>1</v>
      </c>
      <c r="AR582" s="9">
        <v>1</v>
      </c>
      <c r="AS582" s="9">
        <v>1</v>
      </c>
    </row>
    <row r="583" spans="1:45" x14ac:dyDescent="0.35">
      <c r="A583" t="s">
        <v>341</v>
      </c>
      <c r="B583" s="6">
        <v>243</v>
      </c>
      <c r="C583" s="6">
        <v>115</v>
      </c>
      <c r="D583" s="6">
        <v>127</v>
      </c>
      <c r="E583" s="6">
        <v>19</v>
      </c>
      <c r="F583" s="6">
        <v>31</v>
      </c>
      <c r="G583" s="6">
        <v>51</v>
      </c>
      <c r="H583" s="6">
        <v>82</v>
      </c>
      <c r="I583" s="6">
        <v>39</v>
      </c>
      <c r="J583" s="6">
        <v>28</v>
      </c>
      <c r="K583" s="6">
        <v>75</v>
      </c>
      <c r="L583" s="6">
        <v>44</v>
      </c>
      <c r="M583" s="6">
        <v>76</v>
      </c>
      <c r="N583" s="6">
        <v>66</v>
      </c>
      <c r="O583" s="6">
        <v>57</v>
      </c>
      <c r="P583" s="6">
        <v>83</v>
      </c>
      <c r="Q583" s="6">
        <v>44</v>
      </c>
      <c r="R583" s="6">
        <v>42</v>
      </c>
      <c r="S583" s="6">
        <v>74</v>
      </c>
      <c r="T583" s="6">
        <v>127</v>
      </c>
      <c r="U583" s="6">
        <v>116</v>
      </c>
      <c r="V583" s="6">
        <v>28</v>
      </c>
      <c r="W583" s="6">
        <v>17</v>
      </c>
      <c r="X583" s="6">
        <v>13</v>
      </c>
      <c r="Y583" s="6">
        <v>45</v>
      </c>
      <c r="Z583" s="6">
        <v>29</v>
      </c>
      <c r="AA583" s="6">
        <v>65</v>
      </c>
      <c r="AB583" s="6">
        <v>18</v>
      </c>
      <c r="AC583" s="6">
        <v>37</v>
      </c>
      <c r="AD583" s="6">
        <v>31</v>
      </c>
      <c r="AE583" s="6">
        <v>0</v>
      </c>
      <c r="AF583" s="6">
        <v>0</v>
      </c>
      <c r="AG583" s="6">
        <v>0</v>
      </c>
      <c r="AH583" s="6">
        <v>0</v>
      </c>
      <c r="AI583" s="6">
        <v>67</v>
      </c>
      <c r="AJ583" s="6">
        <v>86</v>
      </c>
      <c r="AK583" s="6">
        <v>80</v>
      </c>
      <c r="AL583" s="6">
        <v>40</v>
      </c>
      <c r="AM583" s="6">
        <v>20</v>
      </c>
      <c r="AN583" s="6">
        <v>4</v>
      </c>
      <c r="AO583" s="6">
        <v>3</v>
      </c>
      <c r="AP583" s="6">
        <v>243</v>
      </c>
      <c r="AQ583" s="6">
        <v>0</v>
      </c>
      <c r="AR583" s="6">
        <v>243</v>
      </c>
      <c r="AS583" s="6">
        <v>242</v>
      </c>
    </row>
    <row r="584" spans="1:45" x14ac:dyDescent="0.35">
      <c r="A584" t="s">
        <v>925</v>
      </c>
    </row>
    <row r="585" spans="1:45" x14ac:dyDescent="0.35">
      <c r="A585" t="s">
        <v>343</v>
      </c>
    </row>
    <row r="589" spans="1:45" x14ac:dyDescent="0.35">
      <c r="A589" s="3" t="s">
        <v>337</v>
      </c>
    </row>
    <row r="590" spans="1:45" x14ac:dyDescent="0.35">
      <c r="A590" t="s">
        <v>66</v>
      </c>
    </row>
    <row r="591" spans="1:45" ht="130.5" x14ac:dyDescent="0.35">
      <c r="A591" s="4" t="s">
        <v>393</v>
      </c>
      <c r="B591" s="4" t="s">
        <v>344</v>
      </c>
      <c r="C591" s="4" t="s">
        <v>345</v>
      </c>
      <c r="D591" s="4" t="s">
        <v>346</v>
      </c>
      <c r="E591" s="4" t="s">
        <v>579</v>
      </c>
      <c r="F591" s="4" t="s">
        <v>348</v>
      </c>
      <c r="G591" s="4" t="s">
        <v>349</v>
      </c>
      <c r="H591" s="4" t="s">
        <v>350</v>
      </c>
      <c r="I591" s="4" t="s">
        <v>351</v>
      </c>
      <c r="J591" s="4" t="s">
        <v>352</v>
      </c>
      <c r="K591" s="4" t="s">
        <v>353</v>
      </c>
      <c r="L591" s="4" t="s">
        <v>888</v>
      </c>
      <c r="M591" s="4" t="s">
        <v>581</v>
      </c>
      <c r="N591" s="4" t="s">
        <v>356</v>
      </c>
      <c r="O591" s="4" t="s">
        <v>357</v>
      </c>
      <c r="P591" s="4" t="s">
        <v>582</v>
      </c>
      <c r="Q591" s="4" t="s">
        <v>359</v>
      </c>
      <c r="R591" s="4" t="s">
        <v>361</v>
      </c>
      <c r="S591" s="4" t="s">
        <v>362</v>
      </c>
      <c r="T591" s="4" t="s">
        <v>360</v>
      </c>
      <c r="U591" s="4" t="s">
        <v>363</v>
      </c>
      <c r="V591" s="4" t="s">
        <v>364</v>
      </c>
      <c r="W591" s="4" t="s">
        <v>365</v>
      </c>
      <c r="X591" s="4" t="s">
        <v>366</v>
      </c>
      <c r="Y591" s="4" t="s">
        <v>367</v>
      </c>
      <c r="Z591" s="4" t="s">
        <v>368</v>
      </c>
      <c r="AA591" s="4" t="s">
        <v>369</v>
      </c>
      <c r="AB591" s="4" t="s">
        <v>370</v>
      </c>
      <c r="AC591" s="4" t="s">
        <v>371</v>
      </c>
      <c r="AD591" s="4" t="s">
        <v>372</v>
      </c>
      <c r="AE591" s="4" t="s">
        <v>373</v>
      </c>
      <c r="AF591" s="4" t="s">
        <v>374</v>
      </c>
      <c r="AG591" s="4" t="s">
        <v>375</v>
      </c>
      <c r="AH591" s="4" t="s">
        <v>376</v>
      </c>
      <c r="AI591" s="4" t="s">
        <v>583</v>
      </c>
      <c r="AJ591" s="4" t="s">
        <v>584</v>
      </c>
      <c r="AK591" s="4" t="s">
        <v>380</v>
      </c>
      <c r="AL591" s="4" t="s">
        <v>381</v>
      </c>
      <c r="AM591" s="4" t="s">
        <v>379</v>
      </c>
      <c r="AN591" s="4" t="s">
        <v>382</v>
      </c>
      <c r="AO591" s="4" t="s">
        <v>383</v>
      </c>
      <c r="AP591" s="4" t="s">
        <v>889</v>
      </c>
      <c r="AQ591" s="4" t="s">
        <v>890</v>
      </c>
      <c r="AR591" s="4" t="s">
        <v>891</v>
      </c>
      <c r="AS591" s="4" t="s">
        <v>391</v>
      </c>
    </row>
    <row r="592" spans="1:45" x14ac:dyDescent="0.35">
      <c r="A592" t="s">
        <v>538</v>
      </c>
      <c r="B592" s="9">
        <v>0.1301498887834</v>
      </c>
      <c r="C592" s="9">
        <v>0.15783354909110001</v>
      </c>
      <c r="D592" s="9">
        <v>9.7645927936339999E-2</v>
      </c>
      <c r="E592" s="9">
        <v>0.23099869943679999</v>
      </c>
      <c r="F592" s="9">
        <v>0.21034062957460001</v>
      </c>
      <c r="G592" s="9">
        <v>0.1192761277949</v>
      </c>
      <c r="H592" s="9">
        <v>0.16570286586319999</v>
      </c>
      <c r="I592" s="9">
        <v>3.9261264546129999E-2</v>
      </c>
      <c r="J592" s="9">
        <v>3.358648106599E-2</v>
      </c>
      <c r="K592" s="9">
        <v>0.17418611110599999</v>
      </c>
      <c r="L592" s="9">
        <v>0.19191474361309999</v>
      </c>
      <c r="M592" s="9">
        <v>0.15574472648150001</v>
      </c>
      <c r="N592" s="9">
        <v>0.10279977830049999</v>
      </c>
      <c r="O592" s="9">
        <v>9.4038234002139995E-2</v>
      </c>
      <c r="P592" s="9">
        <v>0.20079090315209999</v>
      </c>
      <c r="Q592" s="9">
        <v>3.9061378615039999E-2</v>
      </c>
      <c r="R592" s="9">
        <v>5.3742865424829998E-2</v>
      </c>
      <c r="S592" s="9">
        <v>0.12362998500980001</v>
      </c>
      <c r="T592" s="9">
        <v>0.15879638979089999</v>
      </c>
      <c r="U592" s="9">
        <v>9.6682208364009994E-2</v>
      </c>
      <c r="V592" s="11">
        <v>0.47658404147080002</v>
      </c>
      <c r="W592" s="9">
        <v>0</v>
      </c>
      <c r="X592" s="9">
        <v>0.1677210385854</v>
      </c>
      <c r="Y592" s="9">
        <v>6.0885889949439997E-2</v>
      </c>
      <c r="Z592" s="9">
        <v>3.7782263015430001E-2</v>
      </c>
      <c r="AA592" s="9">
        <v>0.1056370041019</v>
      </c>
      <c r="AB592" s="9">
        <v>7.141717071848E-2</v>
      </c>
      <c r="AC592" s="9">
        <v>0.1226905266889</v>
      </c>
      <c r="AD592" s="9">
        <v>0.18005718076819999</v>
      </c>
      <c r="AI592" s="9">
        <v>0.15210005972839999</v>
      </c>
      <c r="AJ592" s="9">
        <v>0.1203828114444</v>
      </c>
      <c r="AK592" s="9">
        <v>0.15279265526739999</v>
      </c>
      <c r="AL592" s="9">
        <v>0.1648559897902</v>
      </c>
      <c r="AM592" s="9">
        <v>0.1750698028638</v>
      </c>
      <c r="AN592" s="9">
        <v>0</v>
      </c>
      <c r="AO592" s="9">
        <v>0</v>
      </c>
      <c r="AP592" s="9">
        <v>7.8297806420929997E-2</v>
      </c>
      <c r="AQ592" s="9">
        <v>0.16068011501679999</v>
      </c>
      <c r="AR592" s="9">
        <v>0.1301498887834</v>
      </c>
      <c r="AS592" s="9">
        <v>0.13037775237990001</v>
      </c>
    </row>
    <row r="593" spans="1:45" x14ac:dyDescent="0.35">
      <c r="A593" t="s">
        <v>365</v>
      </c>
      <c r="B593" s="9">
        <v>7.2145744293770006E-2</v>
      </c>
      <c r="C593" s="9">
        <v>8.9670175308990005E-2</v>
      </c>
      <c r="D593" s="9">
        <v>4.7692641922249999E-2</v>
      </c>
      <c r="E593" s="9">
        <v>0.18399395992850001</v>
      </c>
      <c r="F593" s="9">
        <v>6.5417741293260001E-2</v>
      </c>
      <c r="G593" s="9">
        <v>4.4752194548910003E-2</v>
      </c>
      <c r="H593" s="9">
        <v>5.5287956640470003E-2</v>
      </c>
      <c r="I593" s="9">
        <v>9.9927377793110006E-2</v>
      </c>
      <c r="J593" s="9">
        <v>6.9273559925379993E-2</v>
      </c>
      <c r="K593" s="9">
        <v>4.4731644543819997E-2</v>
      </c>
      <c r="L593" s="9">
        <v>0</v>
      </c>
      <c r="M593" s="9">
        <v>9.4293898568609993E-2</v>
      </c>
      <c r="N593" s="9">
        <v>7.6022796667430004E-2</v>
      </c>
      <c r="O593" s="9">
        <v>8.7080727716990006E-2</v>
      </c>
      <c r="P593" s="9">
        <v>3.0000630617850001E-2</v>
      </c>
      <c r="Q593" s="9">
        <v>6.5278333761169996E-2</v>
      </c>
      <c r="R593" s="9">
        <v>0.1484020214664</v>
      </c>
      <c r="S593" s="9">
        <v>8.7009790815170004E-2</v>
      </c>
      <c r="T593" s="9">
        <v>3.9160800848030003E-2</v>
      </c>
      <c r="U593" s="9">
        <v>0.110682022969</v>
      </c>
      <c r="V593" s="9">
        <v>7.2354000739579996E-2</v>
      </c>
      <c r="W593" s="11">
        <v>0.61627690890410003</v>
      </c>
      <c r="X593" s="9">
        <v>0</v>
      </c>
      <c r="Y593" s="9">
        <v>4.1653110510289998E-2</v>
      </c>
      <c r="Z593" s="9">
        <v>6.1582064563869998E-2</v>
      </c>
      <c r="AA593" s="9">
        <v>6.329562253314E-2</v>
      </c>
      <c r="AB593" s="9">
        <v>7.3184179862620005E-2</v>
      </c>
      <c r="AC593" s="9">
        <v>5.1707486797690001E-2</v>
      </c>
      <c r="AD593" s="9">
        <v>4.4017459919130003E-2</v>
      </c>
      <c r="AI593" s="9">
        <v>0.10805974737680001</v>
      </c>
      <c r="AJ593" s="9">
        <v>4.6887253956030002E-2</v>
      </c>
      <c r="AK593" s="9">
        <v>3.1326971304650002E-2</v>
      </c>
      <c r="AL593" s="9">
        <v>6.1444335829699999E-2</v>
      </c>
      <c r="AM593" s="9">
        <v>0.1099768391927</v>
      </c>
      <c r="AN593" s="9">
        <v>0.23891538554479999</v>
      </c>
      <c r="AO593" s="9">
        <v>0</v>
      </c>
      <c r="AP593" s="9">
        <v>8.6028904272090007E-2</v>
      </c>
      <c r="AQ593" s="9">
        <v>6.3971414630220005E-2</v>
      </c>
      <c r="AR593" s="9">
        <v>7.2145744293770006E-2</v>
      </c>
      <c r="AS593" s="9">
        <v>7.052127723005E-2</v>
      </c>
    </row>
    <row r="594" spans="1:45" x14ac:dyDescent="0.35">
      <c r="A594" t="s">
        <v>366</v>
      </c>
      <c r="B594" s="9">
        <v>8.0910727378370004E-2</v>
      </c>
      <c r="C594" s="9">
        <v>9.4927714740030006E-2</v>
      </c>
      <c r="D594" s="9">
        <v>6.4510708398429997E-2</v>
      </c>
      <c r="E594" s="9">
        <v>0.1381062924458</v>
      </c>
      <c r="F594" s="9">
        <v>0.14120322995349999</v>
      </c>
      <c r="G594" s="9">
        <v>0</v>
      </c>
      <c r="H594" s="9">
        <v>7.1988593176499999E-2</v>
      </c>
      <c r="I594" s="9">
        <v>5.3499081434110002E-2</v>
      </c>
      <c r="J594" s="9">
        <v>0.12982512806720001</v>
      </c>
      <c r="K594" s="9">
        <v>6.7542316075180006E-2</v>
      </c>
      <c r="L594" s="9">
        <v>3.1038395914709999E-2</v>
      </c>
      <c r="M594" s="9">
        <v>7.0298603315450001E-2</v>
      </c>
      <c r="N594" s="9">
        <v>0.14745371503970001</v>
      </c>
      <c r="O594" s="9">
        <v>3.133283850759E-2</v>
      </c>
      <c r="P594" s="9">
        <v>4.4860588917369999E-2</v>
      </c>
      <c r="Q594" s="9">
        <v>0.1131683156865</v>
      </c>
      <c r="R594" s="9">
        <v>7.4728653881900003E-2</v>
      </c>
      <c r="S594" s="9">
        <v>0.1196133982853</v>
      </c>
      <c r="T594" s="9">
        <v>6.2597299346050003E-2</v>
      </c>
      <c r="U594" s="9">
        <v>0.1023062882746</v>
      </c>
      <c r="V594" s="9">
        <v>3.7572367005769998E-2</v>
      </c>
      <c r="W594" s="9">
        <v>8.5646266030959997E-2</v>
      </c>
      <c r="X594" s="11">
        <v>0.56350967590680001</v>
      </c>
      <c r="Y594" s="9">
        <v>2.995449092876E-2</v>
      </c>
      <c r="Z594" s="9">
        <v>0</v>
      </c>
      <c r="AA594" s="9">
        <v>5.1793343878509999E-2</v>
      </c>
      <c r="AB594" s="9">
        <v>0</v>
      </c>
      <c r="AC594" s="9">
        <v>4.7304437281500002E-2</v>
      </c>
      <c r="AD594" s="9">
        <v>1.6294141087740001E-2</v>
      </c>
      <c r="AI594" s="9">
        <v>6.174295376655E-2</v>
      </c>
      <c r="AJ594" s="9">
        <v>0.10180665078709999</v>
      </c>
      <c r="AK594" s="9">
        <v>5.0794331404859998E-2</v>
      </c>
      <c r="AL594" s="9">
        <v>0.13585759953990001</v>
      </c>
      <c r="AM594" s="9">
        <v>0.1441049028435</v>
      </c>
      <c r="AN594" s="9">
        <v>0</v>
      </c>
      <c r="AO594" s="9">
        <v>0</v>
      </c>
      <c r="AP594" s="9">
        <v>6.0626473847960001E-2</v>
      </c>
      <c r="AQ594" s="9">
        <v>9.2853986376729994E-2</v>
      </c>
      <c r="AR594" s="9">
        <v>8.0910727378370004E-2</v>
      </c>
      <c r="AS594" s="9">
        <v>8.1052384121250001E-2</v>
      </c>
    </row>
    <row r="595" spans="1:45" x14ac:dyDescent="0.35">
      <c r="A595" t="s">
        <v>367</v>
      </c>
      <c r="B595" s="9">
        <v>0.2357037499338</v>
      </c>
      <c r="C595" s="9">
        <v>0.32411951699519997</v>
      </c>
      <c r="D595" s="9">
        <v>0.1312022462679</v>
      </c>
      <c r="E595" s="9">
        <v>0.38189966015060001</v>
      </c>
      <c r="F595" s="9">
        <v>0.37887758042629999</v>
      </c>
      <c r="G595" s="9">
        <v>0.2814163294268</v>
      </c>
      <c r="H595" s="9">
        <v>0.3311042746033</v>
      </c>
      <c r="I595" s="9">
        <v>0.113545177343</v>
      </c>
      <c r="J595" s="9">
        <v>0.18156262288460001</v>
      </c>
      <c r="K595" s="9">
        <v>0.15427027195349999</v>
      </c>
      <c r="L595" s="9">
        <v>0.32580665342749998</v>
      </c>
      <c r="M595" s="9">
        <v>0.19841204560780001</v>
      </c>
      <c r="N595" s="9">
        <v>0.12644228343979999</v>
      </c>
      <c r="O595" s="9">
        <v>0.38354728464179999</v>
      </c>
      <c r="P595" s="9">
        <v>0.26743588034780003</v>
      </c>
      <c r="Q595" s="9">
        <v>0.16993660263909999</v>
      </c>
      <c r="R595" s="9">
        <v>0.17081256274369999</v>
      </c>
      <c r="S595" s="9">
        <v>0.26422881842849999</v>
      </c>
      <c r="T595" s="9">
        <v>0.24211932338539999</v>
      </c>
      <c r="U595" s="9">
        <v>0.22820844145159999</v>
      </c>
      <c r="V595" s="9">
        <v>0.23793036043429999</v>
      </c>
      <c r="W595" s="9">
        <v>8.5148900092689994E-2</v>
      </c>
      <c r="X595" s="9">
        <v>0</v>
      </c>
      <c r="Y595" s="11">
        <v>0.67430647011910005</v>
      </c>
      <c r="Z595" s="9">
        <v>6.0087464671269998E-2</v>
      </c>
      <c r="AA595" s="9">
        <v>0.23281632240639999</v>
      </c>
      <c r="AB595" s="9">
        <v>7.141717071848E-2</v>
      </c>
      <c r="AC595" s="9">
        <v>7.0417197692310002E-2</v>
      </c>
      <c r="AD595" s="9">
        <v>0.3136496668455</v>
      </c>
      <c r="AI595" s="9">
        <v>0.18099139208689999</v>
      </c>
      <c r="AJ595" s="9">
        <v>0.2377623362064</v>
      </c>
      <c r="AK595" s="9">
        <v>0.21582192070879999</v>
      </c>
      <c r="AL595" s="9">
        <v>0.25831909733370001</v>
      </c>
      <c r="AM595" s="11">
        <v>0.62368226225029999</v>
      </c>
      <c r="AN595" s="9">
        <v>0</v>
      </c>
      <c r="AO595" s="9">
        <v>0</v>
      </c>
      <c r="AP595" s="9">
        <v>0.27846354158780001</v>
      </c>
      <c r="AQ595" s="9">
        <v>0.21052701539560001</v>
      </c>
      <c r="AR595" s="9">
        <v>0.2357037499338</v>
      </c>
      <c r="AS595" s="9">
        <v>0.2361164149361</v>
      </c>
    </row>
    <row r="596" spans="1:45" x14ac:dyDescent="0.35">
      <c r="A596" t="s">
        <v>368</v>
      </c>
      <c r="B596" s="9">
        <v>0.1138851491402</v>
      </c>
      <c r="C596" s="9">
        <v>0.132880715037</v>
      </c>
      <c r="D596" s="9">
        <v>9.1676401509170002E-2</v>
      </c>
      <c r="E596" s="9">
        <v>0.1922174350601</v>
      </c>
      <c r="F596" s="9">
        <v>0.1367793627385</v>
      </c>
      <c r="G596" s="9">
        <v>0.1160666935847</v>
      </c>
      <c r="H596" s="9">
        <v>0.12662647974399999</v>
      </c>
      <c r="I596" s="9">
        <v>5.4872440544659999E-2</v>
      </c>
      <c r="J596" s="9">
        <v>0.1211339320396</v>
      </c>
      <c r="K596" s="9">
        <v>0.1091897476283</v>
      </c>
      <c r="L596" s="9">
        <v>0.1083564766352</v>
      </c>
      <c r="M596" s="9">
        <v>0.12177361817689999</v>
      </c>
      <c r="N596" s="9">
        <v>6.0835968218610002E-2</v>
      </c>
      <c r="O596" s="9">
        <v>0.18544576807999999</v>
      </c>
      <c r="P596" s="9">
        <v>0.13337540040000001</v>
      </c>
      <c r="Q596" s="9">
        <v>8.0304155086450002E-2</v>
      </c>
      <c r="R596" s="9">
        <v>0.13885782124339999</v>
      </c>
      <c r="S596" s="9">
        <v>8.7355629275690003E-2</v>
      </c>
      <c r="T596" s="9">
        <v>0.1195949782612</v>
      </c>
      <c r="U596" s="9">
        <v>0.1072143611015</v>
      </c>
      <c r="V596" s="9">
        <v>7.1979590531689994E-2</v>
      </c>
      <c r="W596" s="9">
        <v>0.21292792497220001</v>
      </c>
      <c r="X596" s="9">
        <v>0</v>
      </c>
      <c r="Y596" s="9">
        <v>0</v>
      </c>
      <c r="Z596" s="11">
        <v>0.5936049522772</v>
      </c>
      <c r="AA596" s="9">
        <v>0.11104938503639999</v>
      </c>
      <c r="AB596" s="9">
        <v>7.5646425106640006E-2</v>
      </c>
      <c r="AC596" s="9">
        <v>5.1707486797690001E-2</v>
      </c>
      <c r="AD596" s="9">
        <v>6.8694945434919996E-2</v>
      </c>
      <c r="AI596" s="9">
        <v>0.113648445986</v>
      </c>
      <c r="AJ596" s="9">
        <v>4.8300996297040003E-2</v>
      </c>
      <c r="AK596" s="9">
        <v>0.13358349722240001</v>
      </c>
      <c r="AL596" s="9">
        <v>9.9642741424329995E-2</v>
      </c>
      <c r="AM596" s="9">
        <v>0.2023389598349</v>
      </c>
      <c r="AN596" s="9">
        <v>0</v>
      </c>
      <c r="AO596" s="11">
        <v>1</v>
      </c>
      <c r="AP596" s="9">
        <v>0.1221881792777</v>
      </c>
      <c r="AQ596" s="9">
        <v>0.10899636980919999</v>
      </c>
      <c r="AR596" s="9">
        <v>0.1138851491402</v>
      </c>
      <c r="AS596" s="9">
        <v>0.114084536784</v>
      </c>
    </row>
    <row r="597" spans="1:45" x14ac:dyDescent="0.35">
      <c r="A597" t="s">
        <v>369</v>
      </c>
      <c r="B597" s="9">
        <v>0.1858422457176</v>
      </c>
      <c r="C597" s="9">
        <v>0.14935287705959999</v>
      </c>
      <c r="D597" s="9">
        <v>0.23005683477610001</v>
      </c>
      <c r="E597" s="9">
        <v>0.1569487173329</v>
      </c>
      <c r="F597" s="9">
        <v>0.26193071669930001</v>
      </c>
      <c r="G597" s="9">
        <v>0.1148054652232</v>
      </c>
      <c r="H597" s="9">
        <v>0.18981323861480001</v>
      </c>
      <c r="I597" s="9">
        <v>0.179217246444</v>
      </c>
      <c r="J597" s="9">
        <v>6.3670147854630002E-2</v>
      </c>
      <c r="K597" s="9">
        <v>0.27691240079790003</v>
      </c>
      <c r="L597" s="9">
        <v>0.1206868137868</v>
      </c>
      <c r="M597" s="9">
        <v>0.1821327050655</v>
      </c>
      <c r="N597" s="9">
        <v>0.24523476502800001</v>
      </c>
      <c r="O597" s="9">
        <v>0.1482563750999</v>
      </c>
      <c r="P597" s="9">
        <v>0.2323280342388</v>
      </c>
      <c r="Q597" s="9">
        <v>0.20531602540569999</v>
      </c>
      <c r="R597" s="10">
        <v>1.561776884351E-2</v>
      </c>
      <c r="S597" s="9">
        <v>0.217615658184</v>
      </c>
      <c r="T597" s="9">
        <v>0.22531412525030001</v>
      </c>
      <c r="U597" s="9">
        <v>0.1397272856599</v>
      </c>
      <c r="V597" s="9">
        <v>0.13640847093069999</v>
      </c>
      <c r="W597" s="9">
        <v>0</v>
      </c>
      <c r="X597" s="9">
        <v>0.13949010818419999</v>
      </c>
      <c r="Y597" s="9">
        <v>5.3170241954059998E-2</v>
      </c>
      <c r="Z597" s="9">
        <v>0.13632731846419999</v>
      </c>
      <c r="AA597" s="11">
        <v>0.5186200938137</v>
      </c>
      <c r="AB597" s="9">
        <v>7.5646425106640006E-2</v>
      </c>
      <c r="AC597" s="9">
        <v>0.2458911336413</v>
      </c>
      <c r="AD597" s="9">
        <v>5.5072772439889998E-2</v>
      </c>
      <c r="AI597" s="9">
        <v>0.12918129038699999</v>
      </c>
      <c r="AJ597" s="9">
        <v>0.14011427844470001</v>
      </c>
      <c r="AK597" s="9">
        <v>0.2973052944606</v>
      </c>
      <c r="AL597" s="9">
        <v>0.24145555977559999</v>
      </c>
      <c r="AM597" s="9">
        <v>0.35755607121740002</v>
      </c>
      <c r="AN597" s="9">
        <v>0.24341332075620001</v>
      </c>
      <c r="AO597" s="9">
        <v>0</v>
      </c>
      <c r="AP597" s="9">
        <v>0.1814458382121</v>
      </c>
      <c r="AQ597" s="9">
        <v>0.18843082672809999</v>
      </c>
      <c r="AR597" s="9">
        <v>0.1858422457176</v>
      </c>
      <c r="AS597" s="9">
        <v>0.18616761428209999</v>
      </c>
    </row>
    <row r="598" spans="1:45" x14ac:dyDescent="0.35">
      <c r="A598" t="s">
        <v>370</v>
      </c>
      <c r="B598" s="9">
        <v>8.3578411788479995E-2</v>
      </c>
      <c r="C598" s="9">
        <v>0.11093007644489999</v>
      </c>
      <c r="D598" s="9">
        <v>5.1291503307979998E-2</v>
      </c>
      <c r="E598" s="9">
        <v>0.1382205037102</v>
      </c>
      <c r="F598" s="9">
        <v>0.13850843504400001</v>
      </c>
      <c r="G598" s="9">
        <v>4.2178872374030001E-2</v>
      </c>
      <c r="H598" s="9">
        <v>9.1289857301219995E-2</v>
      </c>
      <c r="I598" s="9">
        <v>0.12351521822310001</v>
      </c>
      <c r="J598" s="9">
        <v>0.11109453865759999</v>
      </c>
      <c r="K598" s="9">
        <v>0</v>
      </c>
      <c r="L598" s="9">
        <v>0.17284188929889999</v>
      </c>
      <c r="M598" s="9">
        <v>4.6986536281930003E-2</v>
      </c>
      <c r="N598" s="9">
        <v>5.9973396079459999E-2</v>
      </c>
      <c r="O598" s="9">
        <v>0.10491298686559999</v>
      </c>
      <c r="P598" s="9">
        <v>9.5676162426320002E-2</v>
      </c>
      <c r="Q598" s="9">
        <v>0.17462324527609999</v>
      </c>
      <c r="R598" s="9">
        <v>4.4529127040560001E-2</v>
      </c>
      <c r="S598" s="9">
        <v>4.6101634705880003E-2</v>
      </c>
      <c r="T598" s="9">
        <v>0.11617547654389999</v>
      </c>
      <c r="U598" s="9">
        <v>4.54952914256E-2</v>
      </c>
      <c r="V598" s="9">
        <v>2.6889600420580001E-2</v>
      </c>
      <c r="W598" s="9">
        <v>0</v>
      </c>
      <c r="X598" s="9">
        <v>9.6298687993569998E-2</v>
      </c>
      <c r="Y598" s="9">
        <v>5.0231295956569999E-2</v>
      </c>
      <c r="Z598" s="9">
        <v>6.0087464671269998E-2</v>
      </c>
      <c r="AA598" s="9">
        <v>9.9212535272460003E-2</v>
      </c>
      <c r="AB598" s="11">
        <v>0.92681582013740005</v>
      </c>
      <c r="AC598" s="9">
        <v>0</v>
      </c>
      <c r="AD598" s="9">
        <v>2.0611054399880001E-2</v>
      </c>
      <c r="AI598" s="9">
        <v>0.15307985404829999</v>
      </c>
      <c r="AJ598" s="9">
        <v>7.4077564977720001E-2</v>
      </c>
      <c r="AK598" s="9">
        <v>1.9528777346509998E-2</v>
      </c>
      <c r="AL598" s="9">
        <v>1.8957780379930001E-2</v>
      </c>
      <c r="AM598" s="9">
        <v>0.1912361043304</v>
      </c>
      <c r="AN598" s="9">
        <v>0.517671293699</v>
      </c>
      <c r="AO598" s="9">
        <v>0</v>
      </c>
      <c r="AP598" s="9">
        <v>0.1044769947356</v>
      </c>
      <c r="AQ598" s="9">
        <v>7.1273438945310005E-2</v>
      </c>
      <c r="AR598" s="9">
        <v>8.3578411788479995E-2</v>
      </c>
      <c r="AS598" s="9">
        <v>8.3724739055239999E-2</v>
      </c>
    </row>
    <row r="599" spans="1:45" x14ac:dyDescent="0.35">
      <c r="A599" t="s">
        <v>540</v>
      </c>
      <c r="B599" s="9">
        <v>8.4092605339180004E-2</v>
      </c>
      <c r="C599" s="10">
        <v>9.2891365857570001E-3</v>
      </c>
      <c r="D599" s="11">
        <v>0.17359338749379999</v>
      </c>
      <c r="E599" s="9">
        <v>7.7820958721210004E-2</v>
      </c>
      <c r="F599" s="9">
        <v>5.2280235409190003E-2</v>
      </c>
      <c r="G599" s="9">
        <v>0.1318831684207</v>
      </c>
      <c r="H599" s="9">
        <v>9.1299796764730004E-2</v>
      </c>
      <c r="I599" s="9">
        <v>3.1291873684479998E-2</v>
      </c>
      <c r="J599" s="9">
        <v>0.142523251617</v>
      </c>
      <c r="K599" s="9">
        <v>7.7073706342050005E-2</v>
      </c>
      <c r="L599" s="9">
        <v>9.5599155290070001E-2</v>
      </c>
      <c r="M599" s="9">
        <v>1.348054105029E-2</v>
      </c>
      <c r="N599" s="9">
        <v>0.13149001350639999</v>
      </c>
      <c r="O599" s="9">
        <v>9.9392393289749997E-2</v>
      </c>
      <c r="P599" s="9">
        <v>1.5309341763539999E-2</v>
      </c>
      <c r="Q599" s="9">
        <v>0.1008909128899</v>
      </c>
      <c r="R599" s="9">
        <v>0.13548947268049999</v>
      </c>
      <c r="S599" s="9">
        <v>0.14037316991150001</v>
      </c>
      <c r="T599" s="9">
        <v>3.7531359928919997E-2</v>
      </c>
      <c r="U599" s="9">
        <v>0.13849006494210001</v>
      </c>
      <c r="V599" s="9">
        <v>2.4304289299579999E-2</v>
      </c>
      <c r="W599" s="9">
        <v>0</v>
      </c>
      <c r="X599" s="9">
        <v>6.9943076546620006E-2</v>
      </c>
      <c r="Y599" s="9">
        <v>5.9526226603100002E-2</v>
      </c>
      <c r="Z599" s="9">
        <v>6.032398535064E-2</v>
      </c>
      <c r="AA599" s="9">
        <v>0</v>
      </c>
      <c r="AB599" s="9">
        <v>0</v>
      </c>
      <c r="AC599" s="11">
        <v>0.57539273011000003</v>
      </c>
      <c r="AD599" s="9">
        <v>0</v>
      </c>
      <c r="AI599" s="9">
        <v>0.1459477229344</v>
      </c>
      <c r="AJ599" s="9">
        <v>6.6150758337380003E-2</v>
      </c>
      <c r="AK599" s="9">
        <v>7.8936665941750001E-2</v>
      </c>
      <c r="AL599" s="9">
        <v>2.5686920164610001E-2</v>
      </c>
      <c r="AM599" s="9">
        <v>9.1604164742999997E-2</v>
      </c>
      <c r="AN599" s="9">
        <v>0</v>
      </c>
      <c r="AO599" s="9">
        <v>0</v>
      </c>
      <c r="AP599" s="9">
        <v>8.0094819753560004E-2</v>
      </c>
      <c r="AQ599" s="9">
        <v>8.6446479914720001E-2</v>
      </c>
      <c r="AR599" s="9">
        <v>8.4092605339180004E-2</v>
      </c>
      <c r="AS599" s="9">
        <v>8.4239832844829998E-2</v>
      </c>
    </row>
    <row r="600" spans="1:45" x14ac:dyDescent="0.35">
      <c r="A600" t="s">
        <v>372</v>
      </c>
      <c r="B600" s="9">
        <v>7.8699755466659999E-2</v>
      </c>
      <c r="C600" s="9">
        <v>7.6949006180789994E-2</v>
      </c>
      <c r="D600" s="9">
        <v>8.1088985681779996E-2</v>
      </c>
      <c r="E600" s="9">
        <v>0.155007940077</v>
      </c>
      <c r="F600" s="9">
        <v>6.9913422447890006E-2</v>
      </c>
      <c r="G600" s="9">
        <v>7.1888329231539996E-2</v>
      </c>
      <c r="H600" s="9">
        <v>7.088147718533E-2</v>
      </c>
      <c r="I600" s="9">
        <v>0.1426881395107</v>
      </c>
      <c r="J600" s="9">
        <v>6.9067259103359993E-2</v>
      </c>
      <c r="K600" s="9">
        <v>2.1338746248660001E-2</v>
      </c>
      <c r="L600" s="9">
        <v>2.5685837600460001E-2</v>
      </c>
      <c r="M600" s="9">
        <v>7.7869111159250007E-2</v>
      </c>
      <c r="N600" s="9">
        <v>2.140943044594E-2</v>
      </c>
      <c r="O600" s="11">
        <v>0.2007992443312</v>
      </c>
      <c r="P600" s="9">
        <v>9.2211116522460002E-2</v>
      </c>
      <c r="Q600" s="9">
        <v>0.10285352329230001</v>
      </c>
      <c r="R600" s="9">
        <v>0.1353475327973</v>
      </c>
      <c r="S600" s="9">
        <v>1.220245945931E-2</v>
      </c>
      <c r="T600" s="9">
        <v>9.4974512349969994E-2</v>
      </c>
      <c r="U600" s="9">
        <v>5.9685972173120001E-2</v>
      </c>
      <c r="V600" s="9">
        <v>2.5767214793199999E-2</v>
      </c>
      <c r="W600" s="9">
        <v>0</v>
      </c>
      <c r="X600" s="9">
        <v>0</v>
      </c>
      <c r="Y600" s="9">
        <v>4.2990369217569997E-2</v>
      </c>
      <c r="Z600" s="9">
        <v>0</v>
      </c>
      <c r="AA600" s="9">
        <v>1.357312416336E-2</v>
      </c>
      <c r="AB600" s="9">
        <v>0</v>
      </c>
      <c r="AC600" s="9">
        <v>4.093302452441E-2</v>
      </c>
      <c r="AD600" s="11">
        <v>0.41644511936180001</v>
      </c>
      <c r="AI600" s="9">
        <v>2.897734960642E-2</v>
      </c>
      <c r="AJ600" s="11">
        <v>0.17149053593790001</v>
      </c>
      <c r="AK600" s="9">
        <v>2.3412549475859998E-2</v>
      </c>
      <c r="AL600" s="9">
        <v>0</v>
      </c>
      <c r="AM600" s="9">
        <v>6.9683920203880007E-2</v>
      </c>
      <c r="AN600" s="9">
        <v>0</v>
      </c>
      <c r="AO600" s="9">
        <v>0</v>
      </c>
      <c r="AP600" s="9">
        <v>6.0384745467550002E-2</v>
      </c>
      <c r="AQ600" s="9">
        <v>8.9483534502389994E-2</v>
      </c>
      <c r="AR600" s="9">
        <v>7.8699755466659999E-2</v>
      </c>
      <c r="AS600" s="9">
        <v>7.8837541287970006E-2</v>
      </c>
    </row>
    <row r="601" spans="1:45" x14ac:dyDescent="0.35">
      <c r="A601" t="s">
        <v>373</v>
      </c>
      <c r="B601" s="9">
        <v>4.1455755259529999E-2</v>
      </c>
      <c r="C601" s="9">
        <v>6.2374434715909997E-2</v>
      </c>
      <c r="D601" s="9">
        <v>1.6676356465060001E-2</v>
      </c>
      <c r="E601" s="9">
        <v>4.8859998336429997E-2</v>
      </c>
      <c r="F601" s="9">
        <v>8.4052200260310003E-2</v>
      </c>
      <c r="G601" s="9">
        <v>4.457611428786E-2</v>
      </c>
      <c r="H601" s="9">
        <v>6.4701913777070005E-2</v>
      </c>
      <c r="I601" s="9">
        <v>0</v>
      </c>
      <c r="J601" s="9">
        <v>4.5766865242830003E-2</v>
      </c>
      <c r="K601" s="9">
        <v>2.8613569067119999E-2</v>
      </c>
      <c r="L601" s="9">
        <v>4.005925697769E-2</v>
      </c>
      <c r="M601" s="9">
        <v>5.651561118805E-2</v>
      </c>
      <c r="N601" s="9">
        <v>3.5969473579299999E-2</v>
      </c>
      <c r="O601" s="9">
        <v>3.065358430255E-2</v>
      </c>
      <c r="P601" s="9">
        <v>6.7828024542570003E-2</v>
      </c>
      <c r="Q601" s="9">
        <v>7.8204318276460003E-2</v>
      </c>
      <c r="R601" s="9">
        <v>0</v>
      </c>
      <c r="S601" s="9">
        <v>1.220245945931E-2</v>
      </c>
      <c r="T601" s="9">
        <v>7.0522321747079994E-2</v>
      </c>
      <c r="U601" s="9">
        <v>7.4973127313909997E-3</v>
      </c>
      <c r="V601" s="9">
        <v>9.4810578114860003E-2</v>
      </c>
      <c r="W601" s="9">
        <v>0</v>
      </c>
      <c r="X601" s="9">
        <v>0.13949010818419999</v>
      </c>
      <c r="Y601" s="9">
        <v>0</v>
      </c>
      <c r="Z601" s="9">
        <v>5.8667697189159998E-2</v>
      </c>
      <c r="AA601" s="9">
        <v>4.338310737573E-2</v>
      </c>
      <c r="AB601" s="9">
        <v>0.19651186014319999</v>
      </c>
      <c r="AC601" s="9">
        <v>0.1226905266889</v>
      </c>
      <c r="AD601" s="9">
        <v>2.9825448353200001E-2</v>
      </c>
      <c r="AI601" s="9">
        <v>7.4995777588960005E-2</v>
      </c>
      <c r="AJ601" s="9">
        <v>7.3717127996279996E-2</v>
      </c>
      <c r="AK601" s="9">
        <v>5.9551103446260002E-2</v>
      </c>
      <c r="AL601" s="9">
        <v>0</v>
      </c>
      <c r="AM601" s="9">
        <v>0.10995170028490001</v>
      </c>
      <c r="AN601" s="9">
        <v>0</v>
      </c>
      <c r="AO601" s="9">
        <v>0</v>
      </c>
      <c r="AP601" s="9">
        <v>1.8456541170090001E-2</v>
      </c>
      <c r="AQ601" s="9">
        <v>5.4997568381560002E-2</v>
      </c>
      <c r="AR601" s="9">
        <v>4.1455755259529999E-2</v>
      </c>
      <c r="AS601" s="9">
        <v>4.1528335094780003E-2</v>
      </c>
    </row>
    <row r="602" spans="1:45" x14ac:dyDescent="0.35">
      <c r="A602" t="s">
        <v>374</v>
      </c>
      <c r="B602" s="9">
        <v>4.8076152685740003E-2</v>
      </c>
      <c r="C602" s="9">
        <v>3.9708030374369999E-2</v>
      </c>
      <c r="D602" s="9">
        <v>5.8236846492690002E-2</v>
      </c>
      <c r="E602" s="9">
        <v>0.1257873610794</v>
      </c>
      <c r="F602" s="9">
        <v>2.5833829222879998E-2</v>
      </c>
      <c r="G602" s="9">
        <v>0</v>
      </c>
      <c r="H602" s="9">
        <v>1.3170669132209999E-2</v>
      </c>
      <c r="I602" s="9">
        <v>9.9536528842899999E-2</v>
      </c>
      <c r="J602" s="9">
        <v>7.8263078784579998E-2</v>
      </c>
      <c r="K602" s="9">
        <v>2.2174119211839999E-2</v>
      </c>
      <c r="L602" s="9">
        <v>3.1038395914709999E-2</v>
      </c>
      <c r="M602" s="9">
        <v>4.4533220118919997E-2</v>
      </c>
      <c r="N602" s="9">
        <v>1.554228259597E-2</v>
      </c>
      <c r="O602" s="9">
        <v>0.11243474491079999</v>
      </c>
      <c r="P602" s="9">
        <v>4.2229465396929997E-2</v>
      </c>
      <c r="Q602" s="11">
        <v>0.19851121992039999</v>
      </c>
      <c r="R602" s="9">
        <v>0</v>
      </c>
      <c r="S602" s="9">
        <v>1.220245945931E-2</v>
      </c>
      <c r="T602" s="9">
        <v>8.2809416690530005E-2</v>
      </c>
      <c r="U602" s="9">
        <v>7.4973127313909997E-3</v>
      </c>
      <c r="V602" s="9">
        <v>7.8152964890989995E-2</v>
      </c>
      <c r="W602" s="9">
        <v>0</v>
      </c>
      <c r="X602" s="9">
        <v>7.5587876856000005E-2</v>
      </c>
      <c r="Y602" s="9">
        <v>5.8013106620119999E-2</v>
      </c>
      <c r="Z602" s="9">
        <v>0</v>
      </c>
      <c r="AA602" s="9">
        <v>3.8690526825749999E-2</v>
      </c>
      <c r="AB602" s="9">
        <v>0</v>
      </c>
      <c r="AC602" s="9">
        <v>0</v>
      </c>
      <c r="AD602" s="9">
        <v>9.8509797751510003E-2</v>
      </c>
      <c r="AI602" s="9">
        <v>4.8667052658659997E-2</v>
      </c>
      <c r="AJ602" s="9">
        <v>5.7914225189179998E-2</v>
      </c>
      <c r="AK602" s="9">
        <v>3.5258345007380003E-2</v>
      </c>
      <c r="AL602" s="9">
        <v>0.1059728598353</v>
      </c>
      <c r="AM602" s="9">
        <v>8.7665890448709996E-2</v>
      </c>
      <c r="AN602" s="9">
        <v>0</v>
      </c>
      <c r="AO602" s="9">
        <v>0</v>
      </c>
      <c r="AP602" s="9">
        <v>6.7980918868840001E-2</v>
      </c>
      <c r="AQ602" s="9">
        <v>3.6356333789270001E-2</v>
      </c>
      <c r="AR602" s="9">
        <v>4.8076152685740003E-2</v>
      </c>
      <c r="AS602" s="9">
        <v>4.8160323368909998E-2</v>
      </c>
    </row>
    <row r="603" spans="1:45" x14ac:dyDescent="0.35">
      <c r="A603" t="s">
        <v>375</v>
      </c>
      <c r="B603" s="9">
        <v>2.1062145712500001E-2</v>
      </c>
      <c r="C603" s="9">
        <v>3.8797100247659998E-2</v>
      </c>
      <c r="D603" s="9">
        <v>0</v>
      </c>
      <c r="E603" s="9">
        <v>4.8859998336429997E-2</v>
      </c>
      <c r="F603" s="9">
        <v>8.9032278459720005E-2</v>
      </c>
      <c r="G603" s="9">
        <v>0</v>
      </c>
      <c r="H603" s="9">
        <v>4.5390664758349998E-2</v>
      </c>
      <c r="I603" s="9">
        <v>0</v>
      </c>
      <c r="J603" s="9">
        <v>0</v>
      </c>
      <c r="K603" s="9">
        <v>0</v>
      </c>
      <c r="L603" s="9">
        <v>0</v>
      </c>
      <c r="M603" s="9">
        <v>0</v>
      </c>
      <c r="N603" s="9">
        <v>0</v>
      </c>
      <c r="O603" s="9">
        <v>9.4392501671589996E-2</v>
      </c>
      <c r="P603" s="9">
        <v>4.4132225579620002E-2</v>
      </c>
      <c r="Q603" s="9">
        <v>0</v>
      </c>
      <c r="R603" s="9">
        <v>0</v>
      </c>
      <c r="S603" s="9">
        <v>1.220245945931E-2</v>
      </c>
      <c r="T603" s="9">
        <v>3.2672899633599997E-2</v>
      </c>
      <c r="U603" s="9">
        <v>7.4973127313909997E-3</v>
      </c>
      <c r="V603" s="9">
        <v>0</v>
      </c>
      <c r="W603" s="9">
        <v>0</v>
      </c>
      <c r="X603" s="9">
        <v>0</v>
      </c>
      <c r="Y603" s="9">
        <v>0</v>
      </c>
      <c r="Z603" s="9">
        <v>0</v>
      </c>
      <c r="AA603" s="9">
        <v>8.2679147741940004E-2</v>
      </c>
      <c r="AB603" s="9">
        <v>0</v>
      </c>
      <c r="AC603" s="9">
        <v>0</v>
      </c>
      <c r="AD603" s="9">
        <v>0</v>
      </c>
      <c r="AI603" s="9">
        <v>1.260426953993E-2</v>
      </c>
      <c r="AJ603" s="9">
        <v>7.9905164122180006E-3</v>
      </c>
      <c r="AK603" s="9">
        <v>0</v>
      </c>
      <c r="AL603" s="9">
        <v>0</v>
      </c>
      <c r="AM603" s="11">
        <v>0.1560002061895</v>
      </c>
      <c r="AN603" s="9">
        <v>0</v>
      </c>
      <c r="AO603" s="9">
        <v>0</v>
      </c>
      <c r="AP603" s="9">
        <v>5.6833780873869998E-2</v>
      </c>
      <c r="AQ603" s="9">
        <v>0</v>
      </c>
      <c r="AR603" s="9">
        <v>2.1062145712500001E-2</v>
      </c>
      <c r="AS603" s="9">
        <v>2.109902085942E-2</v>
      </c>
    </row>
    <row r="604" spans="1:45" x14ac:dyDescent="0.35">
      <c r="A604" t="s">
        <v>376</v>
      </c>
      <c r="B604" s="9">
        <v>7.0339038035799994E-2</v>
      </c>
      <c r="C604" s="9">
        <v>5.1776175077740003E-2</v>
      </c>
      <c r="D604" s="9">
        <v>9.2738983908730005E-2</v>
      </c>
      <c r="E604" s="9">
        <v>8.7916705600770001E-2</v>
      </c>
      <c r="F604" s="9">
        <v>7.4039066373000006E-2</v>
      </c>
      <c r="G604" s="9">
        <v>7.4805775911070002E-2</v>
      </c>
      <c r="H604" s="9">
        <v>7.4414890086159993E-2</v>
      </c>
      <c r="I604" s="9">
        <v>0.13389969738249999</v>
      </c>
      <c r="J604" s="9">
        <v>0</v>
      </c>
      <c r="K604" s="9">
        <v>5.2580936092770002E-2</v>
      </c>
      <c r="L604" s="9">
        <v>0</v>
      </c>
      <c r="M604" s="9">
        <v>0.1099163551715</v>
      </c>
      <c r="N604" s="9">
        <v>0.1156677882179</v>
      </c>
      <c r="O604" s="9">
        <v>0</v>
      </c>
      <c r="P604" s="9">
        <v>5.4452545961019998E-2</v>
      </c>
      <c r="Q604" s="9">
        <v>0.1006762489856</v>
      </c>
      <c r="R604" s="9">
        <v>0.1088734103557</v>
      </c>
      <c r="S604" s="9">
        <v>5.3541320904259997E-2</v>
      </c>
      <c r="T604" s="9">
        <v>6.6454942677559997E-2</v>
      </c>
      <c r="U604" s="9">
        <v>7.4876823021629998E-2</v>
      </c>
      <c r="V604" s="9">
        <v>0</v>
      </c>
      <c r="W604" s="9">
        <v>0</v>
      </c>
      <c r="X604" s="9">
        <v>2.6939644111599999E-2</v>
      </c>
      <c r="Y604" s="9">
        <v>0.13506750029119999</v>
      </c>
      <c r="Z604" s="9">
        <v>0.1103794163286</v>
      </c>
      <c r="AA604" s="9">
        <v>0.1021990282442</v>
      </c>
      <c r="AB604" s="9">
        <v>0</v>
      </c>
      <c r="AC604" s="9">
        <v>7.1768963548159995E-2</v>
      </c>
      <c r="AD604" s="9">
        <v>0</v>
      </c>
      <c r="AI604" s="9">
        <v>9.0396893590749997E-2</v>
      </c>
      <c r="AJ604" s="9">
        <v>7.9314787366689996E-2</v>
      </c>
      <c r="AK604" s="9">
        <v>8.1044854139219996E-2</v>
      </c>
      <c r="AL604" s="9">
        <v>3.9873359989399997E-2</v>
      </c>
      <c r="AM604" s="9">
        <v>0</v>
      </c>
      <c r="AN604" s="9">
        <v>0</v>
      </c>
      <c r="AO604" s="9">
        <v>0</v>
      </c>
      <c r="AP604" s="9">
        <v>0.1280487899768</v>
      </c>
      <c r="AQ604" s="9">
        <v>3.6359847570250001E-2</v>
      </c>
      <c r="AR604" s="9">
        <v>7.0339038035799994E-2</v>
      </c>
      <c r="AS604" s="9">
        <v>7.0462186094760001E-2</v>
      </c>
    </row>
    <row r="605" spans="1:45" x14ac:dyDescent="0.35">
      <c r="A605" t="s">
        <v>391</v>
      </c>
      <c r="B605" s="9">
        <v>1</v>
      </c>
      <c r="C605" s="9">
        <v>1</v>
      </c>
      <c r="D605" s="9">
        <v>1</v>
      </c>
      <c r="E605" s="9">
        <v>1</v>
      </c>
      <c r="F605" s="9">
        <v>1</v>
      </c>
      <c r="G605" s="9">
        <v>1</v>
      </c>
      <c r="H605" s="9">
        <v>1</v>
      </c>
      <c r="I605" s="9">
        <v>1</v>
      </c>
      <c r="J605" s="9">
        <v>1</v>
      </c>
      <c r="K605" s="9">
        <v>1</v>
      </c>
      <c r="L605" s="9">
        <v>1</v>
      </c>
      <c r="M605" s="9">
        <v>1</v>
      </c>
      <c r="N605" s="9">
        <v>1</v>
      </c>
      <c r="O605" s="9">
        <v>1</v>
      </c>
      <c r="P605" s="9">
        <v>1</v>
      </c>
      <c r="Q605" s="9">
        <v>1</v>
      </c>
      <c r="R605" s="9">
        <v>1</v>
      </c>
      <c r="S605" s="9">
        <v>1</v>
      </c>
      <c r="T605" s="9">
        <v>1</v>
      </c>
      <c r="U605" s="9">
        <v>1</v>
      </c>
      <c r="V605" s="9">
        <v>1</v>
      </c>
      <c r="W605" s="9">
        <v>1</v>
      </c>
      <c r="X605" s="9">
        <v>1</v>
      </c>
      <c r="Y605" s="9">
        <v>1</v>
      </c>
      <c r="Z605" s="9">
        <v>1</v>
      </c>
      <c r="AA605" s="9">
        <v>1</v>
      </c>
      <c r="AB605" s="9">
        <v>1</v>
      </c>
      <c r="AC605" s="9">
        <v>1</v>
      </c>
      <c r="AD605" s="9">
        <v>1</v>
      </c>
      <c r="AI605" s="9">
        <v>1</v>
      </c>
      <c r="AJ605" s="9">
        <v>1</v>
      </c>
      <c r="AK605" s="9">
        <v>1</v>
      </c>
      <c r="AL605" s="9">
        <v>1</v>
      </c>
      <c r="AM605" s="9">
        <v>1</v>
      </c>
      <c r="AN605" s="9">
        <v>1</v>
      </c>
      <c r="AO605" s="9">
        <v>1</v>
      </c>
      <c r="AP605" s="9">
        <v>1</v>
      </c>
      <c r="AQ605" s="9">
        <v>1</v>
      </c>
      <c r="AR605" s="9">
        <v>1</v>
      </c>
      <c r="AS605" s="9">
        <v>1</v>
      </c>
    </row>
    <row r="606" spans="1:45" x14ac:dyDescent="0.35">
      <c r="A606" t="s">
        <v>341</v>
      </c>
      <c r="B606" s="6">
        <v>167</v>
      </c>
      <c r="C606" s="6">
        <v>85</v>
      </c>
      <c r="D606" s="6">
        <v>81</v>
      </c>
      <c r="E606" s="6">
        <v>21</v>
      </c>
      <c r="F606" s="6">
        <v>23</v>
      </c>
      <c r="G606" s="6">
        <v>37</v>
      </c>
      <c r="H606" s="6">
        <v>60</v>
      </c>
      <c r="I606" s="6">
        <v>28</v>
      </c>
      <c r="J606" s="6">
        <v>23</v>
      </c>
      <c r="K606" s="6">
        <v>35</v>
      </c>
      <c r="L606" s="6">
        <v>24</v>
      </c>
      <c r="M606" s="6">
        <v>49</v>
      </c>
      <c r="N606" s="6">
        <v>55</v>
      </c>
      <c r="O606" s="6">
        <v>39</v>
      </c>
      <c r="P606" s="6">
        <v>58</v>
      </c>
      <c r="Q606" s="6">
        <v>30</v>
      </c>
      <c r="R606" s="6">
        <v>32</v>
      </c>
      <c r="S606" s="6">
        <v>47</v>
      </c>
      <c r="T606" s="6">
        <v>88</v>
      </c>
      <c r="U606" s="6">
        <v>79</v>
      </c>
      <c r="V606" s="6">
        <v>23</v>
      </c>
      <c r="W606" s="6">
        <v>11</v>
      </c>
      <c r="X606" s="6">
        <v>11</v>
      </c>
      <c r="Y606" s="6">
        <v>28</v>
      </c>
      <c r="Z606" s="6">
        <v>21</v>
      </c>
      <c r="AA606" s="6">
        <v>41</v>
      </c>
      <c r="AB606" s="6">
        <v>10</v>
      </c>
      <c r="AC606" s="6">
        <v>16</v>
      </c>
      <c r="AD606" s="6">
        <v>29</v>
      </c>
      <c r="AE606" s="6">
        <v>0</v>
      </c>
      <c r="AF606" s="6">
        <v>0</v>
      </c>
      <c r="AG606" s="6">
        <v>0</v>
      </c>
      <c r="AH606" s="6">
        <v>0</v>
      </c>
      <c r="AI606" s="6">
        <v>49</v>
      </c>
      <c r="AJ606" s="6">
        <v>65</v>
      </c>
      <c r="AK606" s="6">
        <v>59</v>
      </c>
      <c r="AL606" s="6">
        <v>22</v>
      </c>
      <c r="AM606" s="6">
        <v>14</v>
      </c>
      <c r="AN606" s="6">
        <v>3</v>
      </c>
      <c r="AO606" s="6">
        <v>2</v>
      </c>
      <c r="AP606" s="6">
        <v>64</v>
      </c>
      <c r="AQ606" s="6">
        <v>103</v>
      </c>
      <c r="AR606" s="6">
        <v>167</v>
      </c>
      <c r="AS606" s="6">
        <v>166</v>
      </c>
    </row>
    <row r="607" spans="1:45" x14ac:dyDescent="0.35">
      <c r="A607" t="s">
        <v>926</v>
      </c>
    </row>
    <row r="608" spans="1:45" x14ac:dyDescent="0.35">
      <c r="A608" t="s">
        <v>343</v>
      </c>
    </row>
    <row r="612" spans="1:45" x14ac:dyDescent="0.35">
      <c r="A612" s="3" t="s">
        <v>337</v>
      </c>
    </row>
    <row r="613" spans="1:45" x14ac:dyDescent="0.35">
      <c r="A613" t="s">
        <v>68</v>
      </c>
    </row>
    <row r="614" spans="1:45" ht="130.5" x14ac:dyDescent="0.35">
      <c r="A614" s="4" t="s">
        <v>393</v>
      </c>
      <c r="B614" s="4" t="s">
        <v>344</v>
      </c>
      <c r="C614" s="4" t="s">
        <v>345</v>
      </c>
      <c r="D614" s="4" t="s">
        <v>346</v>
      </c>
      <c r="E614" s="4" t="s">
        <v>579</v>
      </c>
      <c r="F614" s="4" t="s">
        <v>348</v>
      </c>
      <c r="G614" s="4" t="s">
        <v>349</v>
      </c>
      <c r="H614" s="4" t="s">
        <v>350</v>
      </c>
      <c r="I614" s="4" t="s">
        <v>351</v>
      </c>
      <c r="J614" s="4" t="s">
        <v>352</v>
      </c>
      <c r="K614" s="4" t="s">
        <v>353</v>
      </c>
      <c r="L614" s="4" t="s">
        <v>888</v>
      </c>
      <c r="M614" s="4" t="s">
        <v>581</v>
      </c>
      <c r="N614" s="4" t="s">
        <v>356</v>
      </c>
      <c r="O614" s="4" t="s">
        <v>357</v>
      </c>
      <c r="P614" s="4" t="s">
        <v>582</v>
      </c>
      <c r="Q614" s="4" t="s">
        <v>359</v>
      </c>
      <c r="R614" s="4" t="s">
        <v>361</v>
      </c>
      <c r="S614" s="4" t="s">
        <v>362</v>
      </c>
      <c r="T614" s="4" t="s">
        <v>360</v>
      </c>
      <c r="U614" s="4" t="s">
        <v>363</v>
      </c>
      <c r="V614" s="4" t="s">
        <v>364</v>
      </c>
      <c r="W614" s="4" t="s">
        <v>365</v>
      </c>
      <c r="X614" s="4" t="s">
        <v>366</v>
      </c>
      <c r="Y614" s="4" t="s">
        <v>367</v>
      </c>
      <c r="Z614" s="4" t="s">
        <v>368</v>
      </c>
      <c r="AA614" s="4" t="s">
        <v>369</v>
      </c>
      <c r="AB614" s="4" t="s">
        <v>370</v>
      </c>
      <c r="AC614" s="4" t="s">
        <v>371</v>
      </c>
      <c r="AD614" s="4" t="s">
        <v>372</v>
      </c>
      <c r="AE614" s="4" t="s">
        <v>373</v>
      </c>
      <c r="AF614" s="4" t="s">
        <v>374</v>
      </c>
      <c r="AG614" s="4" t="s">
        <v>375</v>
      </c>
      <c r="AH614" s="4" t="s">
        <v>376</v>
      </c>
      <c r="AI614" s="4" t="s">
        <v>583</v>
      </c>
      <c r="AJ614" s="4" t="s">
        <v>584</v>
      </c>
      <c r="AK614" s="4" t="s">
        <v>380</v>
      </c>
      <c r="AL614" s="4" t="s">
        <v>381</v>
      </c>
      <c r="AM614" s="4" t="s">
        <v>379</v>
      </c>
      <c r="AN614" s="4" t="s">
        <v>382</v>
      </c>
      <c r="AO614" s="4" t="s">
        <v>383</v>
      </c>
      <c r="AP614" s="4" t="s">
        <v>889</v>
      </c>
      <c r="AQ614" s="4" t="s">
        <v>890</v>
      </c>
      <c r="AR614" s="4" t="s">
        <v>891</v>
      </c>
      <c r="AS614" s="4" t="s">
        <v>391</v>
      </c>
    </row>
    <row r="615" spans="1:45" x14ac:dyDescent="0.35">
      <c r="A615" t="s">
        <v>538</v>
      </c>
      <c r="B615" s="9">
        <v>0.1128757338614</v>
      </c>
      <c r="C615" s="9">
        <v>9.3031223144389996E-2</v>
      </c>
      <c r="D615" s="9">
        <v>0.13563909095189999</v>
      </c>
      <c r="E615" s="9">
        <v>0.14721629539959999</v>
      </c>
      <c r="F615" s="9">
        <v>0.24593228781250001</v>
      </c>
      <c r="G615" s="9">
        <v>0.103283197471</v>
      </c>
      <c r="H615" s="9">
        <v>0.17602087250920001</v>
      </c>
      <c r="I615" s="9">
        <v>5.9238689118099999E-2</v>
      </c>
      <c r="J615" s="9">
        <v>4.4870486613370002E-2</v>
      </c>
      <c r="K615" s="9">
        <v>0</v>
      </c>
      <c r="L615" s="9">
        <v>0</v>
      </c>
      <c r="M615" s="9">
        <v>6.2439403276459998E-2</v>
      </c>
      <c r="N615" s="9">
        <v>0.2490049302921</v>
      </c>
      <c r="O615" s="9">
        <v>0.1134577949066</v>
      </c>
      <c r="P615" s="9">
        <v>0.19064189670689999</v>
      </c>
      <c r="Q615" s="9">
        <v>0</v>
      </c>
      <c r="R615" s="9">
        <v>0.1220637414538</v>
      </c>
      <c r="S615" s="9">
        <v>1.9954623119789999E-2</v>
      </c>
      <c r="T615" s="9">
        <v>0.14564248979460001</v>
      </c>
      <c r="U615" s="9">
        <v>5.7927014310730003E-2</v>
      </c>
      <c r="V615" s="9">
        <v>0.41660226496239999</v>
      </c>
      <c r="W615" s="9">
        <v>0</v>
      </c>
      <c r="X615" s="9">
        <v>0</v>
      </c>
      <c r="Y615" s="9">
        <v>0.22925196172189999</v>
      </c>
      <c r="Z615" s="9">
        <v>8.3529280463589997E-2</v>
      </c>
      <c r="AA615" s="9">
        <v>6.1834117975690002E-2</v>
      </c>
      <c r="AB615" s="9">
        <v>0.1929741036017</v>
      </c>
      <c r="AC615" s="9">
        <v>0.38548725535360001</v>
      </c>
      <c r="AD615" s="9">
        <v>1.581101412475E-2</v>
      </c>
      <c r="AI615" s="9">
        <v>2.1004714694720001E-2</v>
      </c>
      <c r="AJ615" s="9">
        <v>0.13183423490769999</v>
      </c>
      <c r="AK615" s="9">
        <v>9.7018709511529994E-2</v>
      </c>
      <c r="AL615" s="9">
        <v>0.13524233062409999</v>
      </c>
      <c r="AM615" s="9">
        <v>0</v>
      </c>
      <c r="AN615" s="9">
        <v>0</v>
      </c>
      <c r="AP615" s="9">
        <v>6.0922361849519997E-2</v>
      </c>
      <c r="AQ615" s="9">
        <v>0.15548997991620001</v>
      </c>
      <c r="AR615" s="9">
        <v>0.1128757338614</v>
      </c>
      <c r="AS615" s="9">
        <v>0.11295529011619999</v>
      </c>
    </row>
    <row r="616" spans="1:45" x14ac:dyDescent="0.35">
      <c r="A616" t="s">
        <v>365</v>
      </c>
      <c r="B616" s="9">
        <v>5.232270148491E-2</v>
      </c>
      <c r="C616" s="9">
        <v>4.5535386055660002E-2</v>
      </c>
      <c r="D616" s="9">
        <v>6.0129008905200003E-2</v>
      </c>
      <c r="E616" s="9">
        <v>0.19490665716069999</v>
      </c>
      <c r="F616" s="9">
        <v>0</v>
      </c>
      <c r="G616" s="9">
        <v>6.4823463144529997E-2</v>
      </c>
      <c r="H616" s="9">
        <v>3.1769568543680002E-2</v>
      </c>
      <c r="I616" s="9">
        <v>0</v>
      </c>
      <c r="J616" s="9">
        <v>0</v>
      </c>
      <c r="K616" s="9">
        <v>0.1379466853713</v>
      </c>
      <c r="L616" s="9">
        <v>6.9948540902809997E-2</v>
      </c>
      <c r="M616" s="9">
        <v>0</v>
      </c>
      <c r="N616" s="9">
        <v>5.5780266418519998E-2</v>
      </c>
      <c r="O616" s="9">
        <v>9.7693773296970002E-2</v>
      </c>
      <c r="P616" s="9">
        <v>5.2430077335519999E-2</v>
      </c>
      <c r="Q616" s="9">
        <v>0</v>
      </c>
      <c r="R616" s="9">
        <v>4.1869110321069998E-2</v>
      </c>
      <c r="S616" s="9">
        <v>9.1265934171489996E-2</v>
      </c>
      <c r="T616" s="9">
        <v>4.0054401132030001E-2</v>
      </c>
      <c r="U616" s="9">
        <v>7.2896218034069996E-2</v>
      </c>
      <c r="V616" s="9">
        <v>0.1428999710851</v>
      </c>
      <c r="W616" s="11">
        <v>0.41190761544819998</v>
      </c>
      <c r="X616" s="9">
        <v>0.16823123475240001</v>
      </c>
      <c r="Y616" s="9">
        <v>0</v>
      </c>
      <c r="Z616" s="9">
        <v>0.14885353453440001</v>
      </c>
      <c r="AA616" s="9">
        <v>2.7348165626240001E-2</v>
      </c>
      <c r="AB616" s="9">
        <v>0.13067991443300001</v>
      </c>
      <c r="AC616" s="9">
        <v>0.10032644522549999</v>
      </c>
      <c r="AD616" s="9">
        <v>0</v>
      </c>
      <c r="AI616" s="9">
        <v>4.0763392271460003E-2</v>
      </c>
      <c r="AJ616" s="9">
        <v>5.3658995353389999E-2</v>
      </c>
      <c r="AK616" s="9">
        <v>4.4436116828159997E-2</v>
      </c>
      <c r="AL616" s="9">
        <v>0</v>
      </c>
      <c r="AM616" s="9">
        <v>0.1622363677642</v>
      </c>
      <c r="AN616" s="9">
        <v>0</v>
      </c>
      <c r="AP616" s="9">
        <v>6.5746995919070003E-2</v>
      </c>
      <c r="AQ616" s="9">
        <v>4.131155506696E-2</v>
      </c>
      <c r="AR616" s="9">
        <v>5.232270148491E-2</v>
      </c>
      <c r="AS616" s="9">
        <v>5.2359579191280002E-2</v>
      </c>
    </row>
    <row r="617" spans="1:45" x14ac:dyDescent="0.35">
      <c r="A617" t="s">
        <v>366</v>
      </c>
      <c r="B617" s="9">
        <v>0.1091236557963</v>
      </c>
      <c r="C617" s="9">
        <v>0.15729501200490001</v>
      </c>
      <c r="D617" s="9">
        <v>5.4444437622129999E-2</v>
      </c>
      <c r="E617" s="9">
        <v>8.8834815026960001E-2</v>
      </c>
      <c r="F617" s="9">
        <v>0.22871119361930001</v>
      </c>
      <c r="G617" s="9">
        <v>5.5809632046310002E-2</v>
      </c>
      <c r="H617" s="9">
        <v>0.1439732338553</v>
      </c>
      <c r="I617" s="9">
        <v>0.1012309175576</v>
      </c>
      <c r="J617" s="9">
        <v>0.15079601182749999</v>
      </c>
      <c r="K617" s="9">
        <v>0</v>
      </c>
      <c r="L617" s="9">
        <v>0</v>
      </c>
      <c r="M617" s="9">
        <v>0.16369316364040001</v>
      </c>
      <c r="N617" s="9">
        <v>4.9768901195669998E-2</v>
      </c>
      <c r="O617" s="9">
        <v>0.21124115182709999</v>
      </c>
      <c r="P617" s="9">
        <v>7.6776174716220003E-2</v>
      </c>
      <c r="Q617" s="9">
        <v>0.21821272411850001</v>
      </c>
      <c r="R617" s="9">
        <v>0</v>
      </c>
      <c r="S617" s="9">
        <v>0.1709610042028</v>
      </c>
      <c r="T617" s="9">
        <v>0.110161075668</v>
      </c>
      <c r="U617" s="9">
        <v>0.10738393845289999</v>
      </c>
      <c r="V617" s="9">
        <v>0</v>
      </c>
      <c r="W617" s="9">
        <v>0.38356875739640001</v>
      </c>
      <c r="X617" s="11">
        <v>0.57126986876480002</v>
      </c>
      <c r="Y617" s="9">
        <v>0</v>
      </c>
      <c r="Z617" s="9">
        <v>0</v>
      </c>
      <c r="AA617" s="9">
        <v>2.3756561144459998E-2</v>
      </c>
      <c r="AB617" s="9">
        <v>0.2097831222256</v>
      </c>
      <c r="AC617" s="9">
        <v>8.4596413119550004E-2</v>
      </c>
      <c r="AD617" s="9">
        <v>0.1178454899469</v>
      </c>
      <c r="AI617" s="9">
        <v>0.15951083321590001</v>
      </c>
      <c r="AJ617" s="9">
        <v>0.1047945158881</v>
      </c>
      <c r="AK617" s="9">
        <v>7.3107812367800007E-2</v>
      </c>
      <c r="AL617" s="9">
        <v>0</v>
      </c>
      <c r="AM617" s="9">
        <v>0.32680753528169998</v>
      </c>
      <c r="AN617" s="11">
        <v>0.77009448380339995</v>
      </c>
      <c r="AP617" s="9">
        <v>2.3483181981870001E-2</v>
      </c>
      <c r="AQ617" s="9">
        <v>0.17936941814160001</v>
      </c>
      <c r="AR617" s="9">
        <v>0.1091236557963</v>
      </c>
      <c r="AS617" s="9">
        <v>0.1092005675387</v>
      </c>
    </row>
    <row r="618" spans="1:45" x14ac:dyDescent="0.35">
      <c r="A618" t="s">
        <v>367</v>
      </c>
      <c r="B618" s="9">
        <v>0.2628140103794</v>
      </c>
      <c r="C618" s="9">
        <v>0.25479324198629999</v>
      </c>
      <c r="D618" s="9">
        <v>0.272341882727</v>
      </c>
      <c r="E618" s="9">
        <v>0.16134380019889999</v>
      </c>
      <c r="F618" s="9">
        <v>0.20930868667700001</v>
      </c>
      <c r="G618" s="9">
        <v>0.40820973407509997</v>
      </c>
      <c r="H618" s="9">
        <v>0.30678882970229998</v>
      </c>
      <c r="I618" s="9">
        <v>0.25456366880609999</v>
      </c>
      <c r="J618" s="9">
        <v>0.1022508432034</v>
      </c>
      <c r="K618" s="9">
        <v>0.25804124851150001</v>
      </c>
      <c r="L618" s="9">
        <v>0.2061797636788</v>
      </c>
      <c r="M618" s="9">
        <v>0.40127844037299998</v>
      </c>
      <c r="N618" s="9">
        <v>0.19462425357070001</v>
      </c>
      <c r="O618" s="9">
        <v>0.22315974812190001</v>
      </c>
      <c r="P618" s="9">
        <v>0.38579224633850001</v>
      </c>
      <c r="Q618" s="9">
        <v>0.2314704437782</v>
      </c>
      <c r="R618" s="9">
        <v>6.9955866059219995E-2</v>
      </c>
      <c r="S618" s="9">
        <v>0.14591852553179999</v>
      </c>
      <c r="T618" s="9">
        <v>0.3493658903863</v>
      </c>
      <c r="U618" s="9">
        <v>0.1176694928454</v>
      </c>
      <c r="V618" s="9">
        <v>0.28155335244750002</v>
      </c>
      <c r="W618" s="9">
        <v>0</v>
      </c>
      <c r="X618" s="9">
        <v>0.15323181084740001</v>
      </c>
      <c r="Y618" s="11">
        <v>0.6318693839424</v>
      </c>
      <c r="Z618" s="9">
        <v>0.1402830296467</v>
      </c>
      <c r="AA618" s="9">
        <v>0.25299364480839998</v>
      </c>
      <c r="AB618" s="9">
        <v>0.1048719606621</v>
      </c>
      <c r="AC618" s="9">
        <v>0</v>
      </c>
      <c r="AD618" s="9">
        <v>0.27017165167610002</v>
      </c>
      <c r="AI618" s="9">
        <v>0.13005230701129999</v>
      </c>
      <c r="AJ618" s="9">
        <v>0.33989958133949999</v>
      </c>
      <c r="AK618" s="9">
        <v>0.2316817381506</v>
      </c>
      <c r="AL618" s="9">
        <v>0.33011139940360001</v>
      </c>
      <c r="AM618" s="9">
        <v>0.21521868253330001</v>
      </c>
      <c r="AN618" s="9">
        <v>0</v>
      </c>
      <c r="AP618" s="9">
        <v>0.34255245158769998</v>
      </c>
      <c r="AQ618" s="9">
        <v>0.1974093326445</v>
      </c>
      <c r="AR618" s="9">
        <v>0.2628140103794</v>
      </c>
      <c r="AS618" s="9">
        <v>0.26299924504099997</v>
      </c>
    </row>
    <row r="619" spans="1:45" x14ac:dyDescent="0.35">
      <c r="A619" t="s">
        <v>368</v>
      </c>
      <c r="B619" s="9">
        <v>0.1234684690985</v>
      </c>
      <c r="C619" s="9">
        <v>9.0515087249670001E-2</v>
      </c>
      <c r="D619" s="9">
        <v>0.15966515585489999</v>
      </c>
      <c r="E619" s="9">
        <v>0.18304143515179999</v>
      </c>
      <c r="F619" s="9">
        <v>6.9282949615210004E-2</v>
      </c>
      <c r="G619" s="9">
        <v>6.6253099167320001E-2</v>
      </c>
      <c r="H619" s="9">
        <v>6.7798039108859995E-2</v>
      </c>
      <c r="I619" s="9">
        <v>0.26828137794910001</v>
      </c>
      <c r="J619" s="9">
        <v>7.9061491234720005E-2</v>
      </c>
      <c r="K619" s="9">
        <v>0.16189234257080001</v>
      </c>
      <c r="L619" s="9">
        <v>6.7538896931939998E-2</v>
      </c>
      <c r="M619" s="9">
        <v>8.8255234834099999E-2</v>
      </c>
      <c r="N619" s="9">
        <v>0.18641439517130001</v>
      </c>
      <c r="O619" s="9">
        <v>0.14199833969680001</v>
      </c>
      <c r="P619" s="9">
        <v>0.1044140630295</v>
      </c>
      <c r="Q619" s="9">
        <v>0.1504316283588</v>
      </c>
      <c r="R619" s="9">
        <v>0.12378913394469999</v>
      </c>
      <c r="S619" s="9">
        <v>0.14515070964249999</v>
      </c>
      <c r="T619" s="9">
        <v>0.1152761200229</v>
      </c>
      <c r="U619" s="9">
        <v>0.137206755938</v>
      </c>
      <c r="V619" s="9">
        <v>0.36818463969120002</v>
      </c>
      <c r="W619" s="9">
        <v>0.20452362715540001</v>
      </c>
      <c r="X619" s="9">
        <v>0.10726708563539999</v>
      </c>
      <c r="Y619" s="9">
        <v>7.3594328653459995E-2</v>
      </c>
      <c r="Z619" s="11">
        <v>0.5649769765521</v>
      </c>
      <c r="AA619" s="9">
        <v>3.917164125171E-2</v>
      </c>
      <c r="AB619" s="9">
        <v>0.31935084935840002</v>
      </c>
      <c r="AC619" s="9">
        <v>8.4596413119550004E-2</v>
      </c>
      <c r="AD619" s="9">
        <v>4.5101345734900003E-2</v>
      </c>
      <c r="AI619" s="9">
        <v>9.576410550384E-2</v>
      </c>
      <c r="AJ619" s="9">
        <v>6.6161524843319997E-2</v>
      </c>
      <c r="AK619" s="9">
        <v>0.1859727959695</v>
      </c>
      <c r="AL619" s="9">
        <v>0.36244474675400001</v>
      </c>
      <c r="AM619" s="9">
        <v>0</v>
      </c>
      <c r="AN619" s="9">
        <v>0</v>
      </c>
      <c r="AP619" s="9">
        <v>0.1281293336131</v>
      </c>
      <c r="AQ619" s="9">
        <v>0.1196454404949</v>
      </c>
      <c r="AR619" s="9">
        <v>0.1234684690985</v>
      </c>
      <c r="AS619" s="9">
        <v>0.1228506785123</v>
      </c>
    </row>
    <row r="620" spans="1:45" x14ac:dyDescent="0.35">
      <c r="A620" t="s">
        <v>369</v>
      </c>
      <c r="B620" s="9">
        <v>0.14388953360170001</v>
      </c>
      <c r="C620" s="9">
        <v>0.21121359621790001</v>
      </c>
      <c r="D620" s="9">
        <v>6.7457119196109999E-2</v>
      </c>
      <c r="E620" s="9">
        <v>0.20160819001829999</v>
      </c>
      <c r="F620" s="9">
        <v>0.13607353876289999</v>
      </c>
      <c r="G620" s="9">
        <v>0.13700211209900001</v>
      </c>
      <c r="H620" s="9">
        <v>0.1365286266712</v>
      </c>
      <c r="I620" s="9">
        <v>0</v>
      </c>
      <c r="J620" s="9">
        <v>0.47991072382599997</v>
      </c>
      <c r="K620" s="9">
        <v>9.9473612209970003E-2</v>
      </c>
      <c r="L620" s="9">
        <v>0.21736699005330001</v>
      </c>
      <c r="M620" s="9">
        <v>0.20244517254</v>
      </c>
      <c r="N620" s="9">
        <v>5.5050533952160002E-2</v>
      </c>
      <c r="O620" s="9">
        <v>0.1115868807516</v>
      </c>
      <c r="P620" s="9">
        <v>0.1023020613558</v>
      </c>
      <c r="Q620" s="9">
        <v>0.21492704276339999</v>
      </c>
      <c r="R620" s="9">
        <v>0.24675074950510001</v>
      </c>
      <c r="S620" s="9">
        <v>0.1230462572844</v>
      </c>
      <c r="T620" s="9">
        <v>0.12888623542460001</v>
      </c>
      <c r="U620" s="9">
        <v>0.16904954717000001</v>
      </c>
      <c r="V620" s="9">
        <v>0.16697280451009999</v>
      </c>
      <c r="W620" s="9">
        <v>0.38356875739640001</v>
      </c>
      <c r="X620" s="9">
        <v>0</v>
      </c>
      <c r="Y620" s="9">
        <v>2.6779675189819999E-2</v>
      </c>
      <c r="Z620" s="9">
        <v>0.1052394597807</v>
      </c>
      <c r="AA620" s="11">
        <v>0.40608838710599998</v>
      </c>
      <c r="AB620" s="9">
        <v>0.25946670883689998</v>
      </c>
      <c r="AC620" s="9">
        <v>0</v>
      </c>
      <c r="AD620" s="9">
        <v>2.6442120549500001E-2</v>
      </c>
      <c r="AI620" s="9">
        <v>0.35543076828929998</v>
      </c>
      <c r="AJ620" s="9">
        <v>9.4135331575729994E-2</v>
      </c>
      <c r="AK620" s="9">
        <v>0.18157634434610001</v>
      </c>
      <c r="AL620" s="9">
        <v>0.26578080744619997</v>
      </c>
      <c r="AM620" s="9">
        <v>0.1020287613876</v>
      </c>
      <c r="AN620" s="9">
        <v>0.77009448380339995</v>
      </c>
      <c r="AP620" s="9">
        <v>0.1560014683498</v>
      </c>
      <c r="AQ620" s="9">
        <v>0.13395483740069999</v>
      </c>
      <c r="AR620" s="9">
        <v>0.14388953360170001</v>
      </c>
      <c r="AS620" s="9">
        <v>0.14399094877749999</v>
      </c>
    </row>
    <row r="621" spans="1:45" x14ac:dyDescent="0.35">
      <c r="A621" t="s">
        <v>370</v>
      </c>
      <c r="B621" s="9">
        <v>7.237306128656E-2</v>
      </c>
      <c r="C621" s="9">
        <v>6.906492332559E-2</v>
      </c>
      <c r="D621" s="9">
        <v>7.6248502323860004E-2</v>
      </c>
      <c r="E621" s="9">
        <v>0.31317162465429998</v>
      </c>
      <c r="F621" s="9">
        <v>0.11034805945499999</v>
      </c>
      <c r="G621" s="9">
        <v>3.0247789232269999E-2</v>
      </c>
      <c r="H621" s="9">
        <v>7.1091424561349995E-2</v>
      </c>
      <c r="I621" s="9">
        <v>5.9238689118099999E-2</v>
      </c>
      <c r="J621" s="9">
        <v>0</v>
      </c>
      <c r="K621" s="9">
        <v>4.5846937566369997E-2</v>
      </c>
      <c r="L621" s="9">
        <v>6.5452803289440004E-2</v>
      </c>
      <c r="M621" s="9">
        <v>1.9200828830399998E-2</v>
      </c>
      <c r="N621" s="9">
        <v>5.9806338601510002E-2</v>
      </c>
      <c r="O621" s="9">
        <v>0.16037232780890001</v>
      </c>
      <c r="P621" s="9">
        <v>0.1073163711282</v>
      </c>
      <c r="Q621" s="9">
        <v>0</v>
      </c>
      <c r="R621" s="9">
        <v>2.8086755738139998E-2</v>
      </c>
      <c r="S621" s="9">
        <v>7.2930129968790003E-2</v>
      </c>
      <c r="T621" s="9">
        <v>8.1985249605750002E-2</v>
      </c>
      <c r="U621" s="9">
        <v>5.6253753006670001E-2</v>
      </c>
      <c r="V621" s="9">
        <v>0</v>
      </c>
      <c r="W621" s="9">
        <v>0.1005226460397</v>
      </c>
      <c r="X621" s="9">
        <v>0</v>
      </c>
      <c r="Y621" s="9">
        <v>0</v>
      </c>
      <c r="Z621" s="9">
        <v>0.1334422796974</v>
      </c>
      <c r="AA621" s="9">
        <v>3.7403480107790002E-2</v>
      </c>
      <c r="AB621" s="9">
        <v>0.1502158706201</v>
      </c>
      <c r="AC621" s="9">
        <v>8.4596413119550004E-2</v>
      </c>
      <c r="AD621" s="9">
        <v>0.14764103454979999</v>
      </c>
      <c r="AI621" s="9">
        <v>0.13046356032750001</v>
      </c>
      <c r="AJ621" s="9">
        <v>7.7313798747519993E-2</v>
      </c>
      <c r="AK621" s="9">
        <v>9.0047551642629994E-2</v>
      </c>
      <c r="AL621" s="9">
        <v>9.3579284227889997E-2</v>
      </c>
      <c r="AM621" s="9">
        <v>0.28498240482519999</v>
      </c>
      <c r="AN621" s="9">
        <v>0</v>
      </c>
      <c r="AP621" s="9">
        <v>4.9961992729800002E-2</v>
      </c>
      <c r="AQ621" s="9">
        <v>9.0755521420430002E-2</v>
      </c>
      <c r="AR621" s="9">
        <v>7.237306128656E-2</v>
      </c>
      <c r="AS621" s="9">
        <v>7.2424070741870003E-2</v>
      </c>
    </row>
    <row r="622" spans="1:45" x14ac:dyDescent="0.35">
      <c r="A622" t="s">
        <v>540</v>
      </c>
      <c r="B622" s="9">
        <v>9.0666829772910004E-2</v>
      </c>
      <c r="C622" s="9">
        <v>0.1215133813457</v>
      </c>
      <c r="D622" s="9">
        <v>5.5684300505859999E-2</v>
      </c>
      <c r="E622" s="9">
        <v>0</v>
      </c>
      <c r="F622" s="9">
        <v>7.8210084009289998E-2</v>
      </c>
      <c r="G622" s="9">
        <v>0.17613774189949999</v>
      </c>
      <c r="H622" s="9">
        <v>0.1262038086384</v>
      </c>
      <c r="I622" s="9">
        <v>5.349702089971E-2</v>
      </c>
      <c r="J622" s="9">
        <v>9.8733582201890005E-2</v>
      </c>
      <c r="K622" s="9">
        <v>4.5487478246150001E-2</v>
      </c>
      <c r="L622" s="9">
        <v>0.14647351971889999</v>
      </c>
      <c r="M622" s="9">
        <v>0.13190251286259999</v>
      </c>
      <c r="N622" s="9">
        <v>3.2586152894549997E-2</v>
      </c>
      <c r="O622" s="9">
        <v>5.882813724186E-2</v>
      </c>
      <c r="P622" s="9">
        <v>3.5066671035810001E-2</v>
      </c>
      <c r="Q622" s="9">
        <v>0.25671355711799998</v>
      </c>
      <c r="R622" s="9">
        <v>0.1042999558904</v>
      </c>
      <c r="S622" s="9">
        <v>9.1358397447220005E-2</v>
      </c>
      <c r="T622" s="9">
        <v>8.7384543392010003E-2</v>
      </c>
      <c r="U622" s="9">
        <v>9.6171110825240005E-2</v>
      </c>
      <c r="V622" s="9">
        <v>0.16697280451009999</v>
      </c>
      <c r="W622" s="9">
        <v>0.38356875739640001</v>
      </c>
      <c r="X622" s="9">
        <v>0</v>
      </c>
      <c r="Y622" s="9">
        <v>0</v>
      </c>
      <c r="Z622" s="9">
        <v>5.2728068059889999E-2</v>
      </c>
      <c r="AA622" s="9">
        <v>0</v>
      </c>
      <c r="AB622" s="9">
        <v>0.2927012185317</v>
      </c>
      <c r="AC622" s="11">
        <v>0.51281930010620003</v>
      </c>
      <c r="AD622" s="9">
        <v>0</v>
      </c>
      <c r="AI622" s="9">
        <v>4.0494910265740001E-2</v>
      </c>
      <c r="AJ622" s="9">
        <v>8.0822241671530001E-2</v>
      </c>
      <c r="AK622" s="9">
        <v>4.361910851202E-2</v>
      </c>
      <c r="AL622" s="9">
        <v>0</v>
      </c>
      <c r="AM622" s="9">
        <v>0</v>
      </c>
      <c r="AN622" s="11">
        <v>0.77009448380339995</v>
      </c>
      <c r="AP622" s="9">
        <v>8.2007290782470002E-2</v>
      </c>
      <c r="AQ622" s="9">
        <v>9.7769732067220005E-2</v>
      </c>
      <c r="AR622" s="9">
        <v>9.0666829772910004E-2</v>
      </c>
      <c r="AS622" s="9">
        <v>9.0730732909239997E-2</v>
      </c>
    </row>
    <row r="623" spans="1:45" x14ac:dyDescent="0.35">
      <c r="A623" t="s">
        <v>372</v>
      </c>
      <c r="B623" s="9">
        <v>0.29740680173840001</v>
      </c>
      <c r="C623" s="9">
        <v>0.30995802932150002</v>
      </c>
      <c r="D623" s="9">
        <v>0.28356533794549998</v>
      </c>
      <c r="E623" s="9">
        <v>0.1724499809849</v>
      </c>
      <c r="F623" s="9">
        <v>0.39403329077049998</v>
      </c>
      <c r="G623" s="9">
        <v>0.3436540550071</v>
      </c>
      <c r="H623" s="9">
        <v>0.36934274654280003</v>
      </c>
      <c r="I623" s="9">
        <v>0.37653348247259999</v>
      </c>
      <c r="J623" s="9">
        <v>0</v>
      </c>
      <c r="K623" s="9">
        <v>0.21301905078630001</v>
      </c>
      <c r="L623" s="9">
        <v>0.26340201158769999</v>
      </c>
      <c r="M623" s="9">
        <v>0.2519978352128</v>
      </c>
      <c r="N623" s="9">
        <v>0.33316709113350002</v>
      </c>
      <c r="O623" s="9">
        <v>0.34174537401889998</v>
      </c>
      <c r="P623" s="9">
        <v>0.3080523299422</v>
      </c>
      <c r="Q623" s="9">
        <v>0.42928664745810002</v>
      </c>
      <c r="R623" s="9">
        <v>0.34428976566800001</v>
      </c>
      <c r="S623" s="9">
        <v>0.16482748736210001</v>
      </c>
      <c r="T623" s="9">
        <v>0.33666866496539999</v>
      </c>
      <c r="U623" s="9">
        <v>0.23156601127689999</v>
      </c>
      <c r="V623" s="9">
        <v>0</v>
      </c>
      <c r="W623" s="9">
        <v>0.38356875739640001</v>
      </c>
      <c r="X623" s="9">
        <v>0</v>
      </c>
      <c r="Y623" s="9">
        <v>0.18725345586879999</v>
      </c>
      <c r="Z623" s="9">
        <v>8.3529280463589997E-2</v>
      </c>
      <c r="AA623" s="9">
        <v>0.17875216760599999</v>
      </c>
      <c r="AB623" s="9">
        <v>0.2425325805703</v>
      </c>
      <c r="AC623" s="9">
        <v>0.38685425466829998</v>
      </c>
      <c r="AD623" s="11">
        <v>0.67583871054669997</v>
      </c>
      <c r="AI623" s="9">
        <v>0.239841447249</v>
      </c>
      <c r="AJ623" s="9">
        <v>0.33894841376059998</v>
      </c>
      <c r="AK623" s="9">
        <v>0.12783099218220001</v>
      </c>
      <c r="AL623" s="9">
        <v>9.3579284227889997E-2</v>
      </c>
      <c r="AM623" s="9">
        <v>0.38795962299269998</v>
      </c>
      <c r="AN623" s="9">
        <v>1</v>
      </c>
      <c r="AP623" s="9">
        <v>0.15096102379250001</v>
      </c>
      <c r="AQ623" s="9">
        <v>0.417527521018</v>
      </c>
      <c r="AR623" s="9">
        <v>0.29740680173840001</v>
      </c>
      <c r="AS623" s="9">
        <v>0.2976164178399</v>
      </c>
    </row>
    <row r="624" spans="1:45" x14ac:dyDescent="0.35">
      <c r="A624" t="s">
        <v>373</v>
      </c>
      <c r="B624" s="9">
        <v>4.5976900674629999E-2</v>
      </c>
      <c r="C624" s="9">
        <v>4.2477515978369997E-2</v>
      </c>
      <c r="D624" s="9">
        <v>5.0030292888579998E-2</v>
      </c>
      <c r="E624" s="9">
        <v>0.12610289246600001</v>
      </c>
      <c r="F624" s="9">
        <v>0</v>
      </c>
      <c r="G624" s="9">
        <v>8.9215375389060006E-2</v>
      </c>
      <c r="H624" s="9">
        <v>4.3723890179290001E-2</v>
      </c>
      <c r="I624" s="9">
        <v>5.9238689118099999E-2</v>
      </c>
      <c r="J624" s="9">
        <v>0</v>
      </c>
      <c r="K624" s="9">
        <v>3.8292644737629999E-2</v>
      </c>
      <c r="L624" s="9">
        <v>0</v>
      </c>
      <c r="M624" s="9">
        <v>3.1805321133049999E-2</v>
      </c>
      <c r="N624" s="9">
        <v>5.9806338601510002E-2</v>
      </c>
      <c r="O624" s="9">
        <v>8.8558301503429998E-2</v>
      </c>
      <c r="P624" s="9">
        <v>5.4319748530119998E-2</v>
      </c>
      <c r="Q624" s="9">
        <v>0</v>
      </c>
      <c r="R624" s="9">
        <v>0.1189884522774</v>
      </c>
      <c r="S624" s="9">
        <v>1.4707907586630001E-2</v>
      </c>
      <c r="T624" s="9">
        <v>4.1498031427509997E-2</v>
      </c>
      <c r="U624" s="9">
        <v>5.3487809922580003E-2</v>
      </c>
      <c r="V624" s="9">
        <v>0.29167818534399997</v>
      </c>
      <c r="W624" s="9">
        <v>0</v>
      </c>
      <c r="X624" s="9">
        <v>0</v>
      </c>
      <c r="Y624" s="9">
        <v>0</v>
      </c>
      <c r="Z624" s="9">
        <v>0.13625734852349999</v>
      </c>
      <c r="AA624" s="9">
        <v>0</v>
      </c>
      <c r="AB624" s="9">
        <v>0.1929741036017</v>
      </c>
      <c r="AC624" s="9">
        <v>8.4596413119550004E-2</v>
      </c>
      <c r="AD624" s="9">
        <v>2.979554460291E-2</v>
      </c>
      <c r="AI624" s="9">
        <v>0</v>
      </c>
      <c r="AJ624" s="9">
        <v>4.7711161836240003E-2</v>
      </c>
      <c r="AK624" s="9">
        <v>8.2397442963439996E-2</v>
      </c>
      <c r="AL624" s="9">
        <v>9.3579284227889997E-2</v>
      </c>
      <c r="AM624" s="9">
        <v>0</v>
      </c>
      <c r="AN624" s="9">
        <v>0</v>
      </c>
      <c r="AP624" s="9">
        <v>5.592097770881E-2</v>
      </c>
      <c r="AQ624" s="9">
        <v>3.7820368593800002E-2</v>
      </c>
      <c r="AR624" s="9">
        <v>4.5976900674629999E-2</v>
      </c>
      <c r="AS624" s="9">
        <v>4.6009305779769999E-2</v>
      </c>
    </row>
    <row r="625" spans="1:45" x14ac:dyDescent="0.35">
      <c r="A625" t="s">
        <v>374</v>
      </c>
      <c r="B625" s="9">
        <v>6.9690801022740001E-2</v>
      </c>
      <c r="C625" s="9">
        <v>6.1229376070019999E-2</v>
      </c>
      <c r="D625" s="9">
        <v>7.9429281274700003E-2</v>
      </c>
      <c r="E625" s="9">
        <v>0.16918172517130001</v>
      </c>
      <c r="F625" s="11">
        <v>0.22700750330139999</v>
      </c>
      <c r="G625" s="9">
        <v>0</v>
      </c>
      <c r="H625" s="9">
        <v>0.1157525643299</v>
      </c>
      <c r="I625" s="9">
        <v>0</v>
      </c>
      <c r="J625" s="9">
        <v>0</v>
      </c>
      <c r="K625" s="9">
        <v>0</v>
      </c>
      <c r="L625" s="9">
        <v>0</v>
      </c>
      <c r="M625" s="9">
        <v>0.1135987782248</v>
      </c>
      <c r="N625" s="9">
        <v>0.11246304795169999</v>
      </c>
      <c r="O625" s="9">
        <v>2.6026062426459998E-2</v>
      </c>
      <c r="P625" s="9">
        <v>8.193983044066E-2</v>
      </c>
      <c r="Q625" s="9">
        <v>0.13939388398790001</v>
      </c>
      <c r="R625" s="9">
        <v>2.8086755738139998E-2</v>
      </c>
      <c r="S625" s="9">
        <v>2.5413068730789998E-2</v>
      </c>
      <c r="T625" s="9">
        <v>9.5501373726749994E-2</v>
      </c>
      <c r="U625" s="9">
        <v>2.640736082362E-2</v>
      </c>
      <c r="V625" s="9">
        <v>0</v>
      </c>
      <c r="W625" s="9">
        <v>0.38356875739640001</v>
      </c>
      <c r="X625" s="9">
        <v>0</v>
      </c>
      <c r="Y625" s="9">
        <v>0.1118398634347</v>
      </c>
      <c r="Z625" s="9">
        <v>0</v>
      </c>
      <c r="AA625" s="9">
        <v>2.7348165626240001E-2</v>
      </c>
      <c r="AB625" s="9">
        <v>6.8566186752520006E-2</v>
      </c>
      <c r="AC625" s="9">
        <v>0.30089084223399998</v>
      </c>
      <c r="AD625" s="9">
        <v>6.4288111807280002E-2</v>
      </c>
      <c r="AI625" s="9">
        <v>0</v>
      </c>
      <c r="AJ625" s="9">
        <v>7.4328891328080002E-2</v>
      </c>
      <c r="AK625" s="9">
        <v>0</v>
      </c>
      <c r="AL625" s="9">
        <v>0</v>
      </c>
      <c r="AM625" s="9">
        <v>0</v>
      </c>
      <c r="AN625" s="11">
        <v>0.77009448380339995</v>
      </c>
      <c r="AP625" s="9">
        <v>0</v>
      </c>
      <c r="AQ625" s="9">
        <v>0.12685400001319999</v>
      </c>
      <c r="AR625" s="9">
        <v>6.9690801022740001E-2</v>
      </c>
      <c r="AS625" s="9">
        <v>6.9739919986859994E-2</v>
      </c>
    </row>
    <row r="626" spans="1:45" x14ac:dyDescent="0.35">
      <c r="A626" t="s">
        <v>375</v>
      </c>
      <c r="B626" s="9">
        <v>3.3519103005780003E-2</v>
      </c>
      <c r="C626" s="9">
        <v>4.2477515978369997E-2</v>
      </c>
      <c r="D626" s="9">
        <v>2.3370358863189999E-2</v>
      </c>
      <c r="E626" s="9">
        <v>0</v>
      </c>
      <c r="F626" s="9">
        <v>4.1437812671400003E-2</v>
      </c>
      <c r="G626" s="9">
        <v>8.9215375389060006E-2</v>
      </c>
      <c r="H626" s="9">
        <v>6.4853293424479999E-2</v>
      </c>
      <c r="I626" s="9">
        <v>0</v>
      </c>
      <c r="J626" s="9">
        <v>0</v>
      </c>
      <c r="K626" s="9">
        <v>0</v>
      </c>
      <c r="L626" s="9">
        <v>5.2724256677969997E-2</v>
      </c>
      <c r="M626" s="9">
        <v>3.1805321133049999E-2</v>
      </c>
      <c r="N626" s="9">
        <v>0</v>
      </c>
      <c r="O626" s="9">
        <v>5.882813724186E-2</v>
      </c>
      <c r="P626" s="9">
        <v>3.5066671035810001E-2</v>
      </c>
      <c r="Q626" s="9">
        <v>0</v>
      </c>
      <c r="R626" s="9">
        <v>0.1204807653356</v>
      </c>
      <c r="S626" s="9">
        <v>0</v>
      </c>
      <c r="T626" s="9">
        <v>2.6789479997230001E-2</v>
      </c>
      <c r="U626" s="9">
        <v>4.480444868149E-2</v>
      </c>
      <c r="V626" s="9">
        <v>0.16697280451009999</v>
      </c>
      <c r="W626" s="9">
        <v>0</v>
      </c>
      <c r="X626" s="9">
        <v>0</v>
      </c>
      <c r="Y626" s="9">
        <v>0</v>
      </c>
      <c r="Z626" s="9">
        <v>5.2728068059889999E-2</v>
      </c>
      <c r="AA626" s="9">
        <v>0</v>
      </c>
      <c r="AB626" s="9">
        <v>0.1929741036017</v>
      </c>
      <c r="AC626" s="9">
        <v>8.4596413119550004E-2</v>
      </c>
      <c r="AD626" s="9">
        <v>4.4253241612989998E-2</v>
      </c>
      <c r="AI626" s="9">
        <v>0</v>
      </c>
      <c r="AJ626" s="9">
        <v>3.916007213376E-2</v>
      </c>
      <c r="AK626" s="9">
        <v>4.361910851202E-2</v>
      </c>
      <c r="AL626" s="9">
        <v>0</v>
      </c>
      <c r="AM626" s="9">
        <v>0</v>
      </c>
      <c r="AN626" s="9">
        <v>0</v>
      </c>
      <c r="AP626" s="9">
        <v>5.738127501734E-2</v>
      </c>
      <c r="AQ626" s="9">
        <v>1.39463894335E-2</v>
      </c>
      <c r="AR626" s="9">
        <v>3.3519103005780003E-2</v>
      </c>
      <c r="AS626" s="9">
        <v>3.3542727696460002E-2</v>
      </c>
    </row>
    <row r="627" spans="1:45" x14ac:dyDescent="0.35">
      <c r="A627" t="s">
        <v>376</v>
      </c>
      <c r="B627" s="9">
        <v>1.466780087136E-2</v>
      </c>
      <c r="C627" s="9">
        <v>2.757052080791E-2</v>
      </c>
      <c r="D627" s="9">
        <v>0</v>
      </c>
      <c r="E627" s="9">
        <v>0</v>
      </c>
      <c r="F627" s="9">
        <v>0</v>
      </c>
      <c r="G627" s="9">
        <v>0</v>
      </c>
      <c r="H627" s="9">
        <v>0</v>
      </c>
      <c r="I627" s="9">
        <v>6.8217726205069995E-2</v>
      </c>
      <c r="J627" s="9">
        <v>4.4376861093120001E-2</v>
      </c>
      <c r="K627" s="9">
        <v>0</v>
      </c>
      <c r="L627" s="9">
        <v>0</v>
      </c>
      <c r="M627" s="9">
        <v>1.414855714504E-2</v>
      </c>
      <c r="N627" s="9">
        <v>3.8304471356E-2</v>
      </c>
      <c r="O627" s="9">
        <v>0</v>
      </c>
      <c r="P627" s="9">
        <v>0</v>
      </c>
      <c r="Q627" s="9">
        <v>7.1758485453840004E-2</v>
      </c>
      <c r="R627" s="9">
        <v>2.9205034102620001E-2</v>
      </c>
      <c r="S627" s="9">
        <v>0</v>
      </c>
      <c r="T627" s="9">
        <v>1.6937983424029999E-2</v>
      </c>
      <c r="U627" s="9">
        <v>1.0860783030780001E-2</v>
      </c>
      <c r="V627" s="9">
        <v>0</v>
      </c>
      <c r="W627" s="9">
        <v>0</v>
      </c>
      <c r="X627" s="9">
        <v>0</v>
      </c>
      <c r="Y627" s="9">
        <v>1.6650408438099999E-2</v>
      </c>
      <c r="Z627" s="9">
        <v>9.6190136372040005E-2</v>
      </c>
      <c r="AA627" s="9">
        <v>0</v>
      </c>
      <c r="AB627" s="9">
        <v>0</v>
      </c>
      <c r="AC627" s="9">
        <v>0</v>
      </c>
      <c r="AD627" s="9">
        <v>0</v>
      </c>
      <c r="AI627" s="9">
        <v>4.7601081826299997E-2</v>
      </c>
      <c r="AJ627" s="9">
        <v>6.1443973373320002E-3</v>
      </c>
      <c r="AK627" s="9">
        <v>6.0406930086119998E-2</v>
      </c>
      <c r="AL627" s="9">
        <v>0</v>
      </c>
      <c r="AM627" s="9">
        <v>0</v>
      </c>
      <c r="AN627" s="9">
        <v>0</v>
      </c>
      <c r="AP627" s="9">
        <v>3.2550123939699999E-2</v>
      </c>
      <c r="AQ627" s="9">
        <v>0</v>
      </c>
      <c r="AR627" s="9">
        <v>1.466780087136E-2</v>
      </c>
      <c r="AS627" s="9">
        <v>1.4678138924219999E-2</v>
      </c>
    </row>
    <row r="628" spans="1:45" x14ac:dyDescent="0.35">
      <c r="A628" t="s">
        <v>391</v>
      </c>
      <c r="B628" s="9">
        <v>1</v>
      </c>
      <c r="C628" s="9">
        <v>1</v>
      </c>
      <c r="D628" s="9">
        <v>1</v>
      </c>
      <c r="E628" s="9">
        <v>1</v>
      </c>
      <c r="F628" s="9">
        <v>1</v>
      </c>
      <c r="G628" s="9">
        <v>1</v>
      </c>
      <c r="H628" s="9">
        <v>1</v>
      </c>
      <c r="I628" s="9">
        <v>1</v>
      </c>
      <c r="J628" s="9">
        <v>1</v>
      </c>
      <c r="K628" s="9">
        <v>1</v>
      </c>
      <c r="L628" s="9">
        <v>1</v>
      </c>
      <c r="M628" s="9">
        <v>1</v>
      </c>
      <c r="N628" s="9">
        <v>1</v>
      </c>
      <c r="O628" s="9">
        <v>1</v>
      </c>
      <c r="P628" s="9">
        <v>1</v>
      </c>
      <c r="Q628" s="9">
        <v>1</v>
      </c>
      <c r="R628" s="9">
        <v>1</v>
      </c>
      <c r="S628" s="9">
        <v>1</v>
      </c>
      <c r="T628" s="9">
        <v>1</v>
      </c>
      <c r="U628" s="9">
        <v>1</v>
      </c>
      <c r="V628" s="9">
        <v>1</v>
      </c>
      <c r="W628" s="9">
        <v>1</v>
      </c>
      <c r="X628" s="9">
        <v>1</v>
      </c>
      <c r="Y628" s="9">
        <v>1</v>
      </c>
      <c r="Z628" s="9">
        <v>1</v>
      </c>
      <c r="AA628" s="9">
        <v>1</v>
      </c>
      <c r="AB628" s="9">
        <v>1</v>
      </c>
      <c r="AC628" s="9">
        <v>1</v>
      </c>
      <c r="AD628" s="9">
        <v>1</v>
      </c>
      <c r="AI628" s="9">
        <v>1</v>
      </c>
      <c r="AJ628" s="9">
        <v>1</v>
      </c>
      <c r="AK628" s="9">
        <v>1</v>
      </c>
      <c r="AL628" s="9">
        <v>1</v>
      </c>
      <c r="AM628" s="9">
        <v>1</v>
      </c>
      <c r="AN628" s="9">
        <v>1</v>
      </c>
      <c r="AP628" s="9">
        <v>1</v>
      </c>
      <c r="AQ628" s="9">
        <v>1</v>
      </c>
      <c r="AR628" s="9">
        <v>1</v>
      </c>
      <c r="AS628" s="9">
        <v>1</v>
      </c>
    </row>
    <row r="629" spans="1:45" x14ac:dyDescent="0.35">
      <c r="A629" t="s">
        <v>341</v>
      </c>
      <c r="B629" s="6">
        <v>100</v>
      </c>
      <c r="C629" s="6">
        <v>49</v>
      </c>
      <c r="D629" s="6">
        <v>50</v>
      </c>
      <c r="E629" s="6">
        <v>12</v>
      </c>
      <c r="F629" s="6">
        <v>16</v>
      </c>
      <c r="G629" s="6">
        <v>27</v>
      </c>
      <c r="H629" s="6">
        <v>43</v>
      </c>
      <c r="I629" s="6">
        <v>15</v>
      </c>
      <c r="J629" s="6">
        <v>10</v>
      </c>
      <c r="K629" s="6">
        <v>20</v>
      </c>
      <c r="L629" s="6">
        <v>23</v>
      </c>
      <c r="M629" s="6">
        <v>28</v>
      </c>
      <c r="N629" s="6">
        <v>25</v>
      </c>
      <c r="O629" s="6">
        <v>24</v>
      </c>
      <c r="P629" s="6">
        <v>39</v>
      </c>
      <c r="Q629" s="6">
        <v>17</v>
      </c>
      <c r="R629" s="6">
        <v>18</v>
      </c>
      <c r="S629" s="6">
        <v>26</v>
      </c>
      <c r="T629" s="6">
        <v>56</v>
      </c>
      <c r="U629" s="6">
        <v>44</v>
      </c>
      <c r="V629" s="6">
        <v>7</v>
      </c>
      <c r="W629" s="6">
        <v>5</v>
      </c>
      <c r="X629" s="6">
        <v>6</v>
      </c>
      <c r="Y629" s="6">
        <v>22</v>
      </c>
      <c r="Z629" s="6">
        <v>13</v>
      </c>
      <c r="AA629" s="6">
        <v>20</v>
      </c>
      <c r="AB629" s="6">
        <v>10</v>
      </c>
      <c r="AC629" s="6">
        <v>8</v>
      </c>
      <c r="AD629" s="6">
        <v>25</v>
      </c>
      <c r="AE629" s="6">
        <v>0</v>
      </c>
      <c r="AF629" s="6">
        <v>0</v>
      </c>
      <c r="AG629" s="6">
        <v>0</v>
      </c>
      <c r="AH629" s="6">
        <v>0</v>
      </c>
      <c r="AI629" s="6">
        <v>22</v>
      </c>
      <c r="AJ629" s="6">
        <v>62</v>
      </c>
      <c r="AK629" s="6">
        <v>19</v>
      </c>
      <c r="AL629" s="6">
        <v>10</v>
      </c>
      <c r="AM629" s="6">
        <v>11</v>
      </c>
      <c r="AN629" s="6">
        <v>2</v>
      </c>
      <c r="AO629" s="6">
        <v>0</v>
      </c>
      <c r="AP629" s="6">
        <v>47</v>
      </c>
      <c r="AQ629" s="6">
        <v>53</v>
      </c>
      <c r="AR629" s="6">
        <v>100</v>
      </c>
      <c r="AS629" s="6">
        <v>99</v>
      </c>
    </row>
    <row r="630" spans="1:45" x14ac:dyDescent="0.35">
      <c r="A630" t="s">
        <v>927</v>
      </c>
    </row>
    <row r="631" spans="1:45" x14ac:dyDescent="0.35">
      <c r="A631" t="s">
        <v>343</v>
      </c>
    </row>
    <row r="635" spans="1:45" x14ac:dyDescent="0.35">
      <c r="A635" s="3" t="s">
        <v>337</v>
      </c>
    </row>
    <row r="636" spans="1:45" x14ac:dyDescent="0.35">
      <c r="A636" t="s">
        <v>70</v>
      </c>
    </row>
    <row r="637" spans="1:45" ht="130.5" x14ac:dyDescent="0.35">
      <c r="A637" s="4" t="s">
        <v>393</v>
      </c>
      <c r="B637" s="4" t="s">
        <v>344</v>
      </c>
      <c r="C637" s="4" t="s">
        <v>345</v>
      </c>
      <c r="D637" s="4" t="s">
        <v>346</v>
      </c>
      <c r="E637" s="4" t="s">
        <v>579</v>
      </c>
      <c r="F637" s="4" t="s">
        <v>348</v>
      </c>
      <c r="G637" s="4" t="s">
        <v>349</v>
      </c>
      <c r="H637" s="4" t="s">
        <v>350</v>
      </c>
      <c r="I637" s="4" t="s">
        <v>351</v>
      </c>
      <c r="J637" s="4" t="s">
        <v>352</v>
      </c>
      <c r="K637" s="4" t="s">
        <v>353</v>
      </c>
      <c r="L637" s="4" t="s">
        <v>888</v>
      </c>
      <c r="M637" s="4" t="s">
        <v>581</v>
      </c>
      <c r="N637" s="4" t="s">
        <v>356</v>
      </c>
      <c r="O637" s="4" t="s">
        <v>357</v>
      </c>
      <c r="P637" s="4" t="s">
        <v>582</v>
      </c>
      <c r="Q637" s="4" t="s">
        <v>359</v>
      </c>
      <c r="R637" s="4" t="s">
        <v>361</v>
      </c>
      <c r="S637" s="4" t="s">
        <v>362</v>
      </c>
      <c r="T637" s="4" t="s">
        <v>360</v>
      </c>
      <c r="U637" s="4" t="s">
        <v>363</v>
      </c>
      <c r="V637" s="4" t="s">
        <v>364</v>
      </c>
      <c r="W637" s="4" t="s">
        <v>365</v>
      </c>
      <c r="X637" s="4" t="s">
        <v>366</v>
      </c>
      <c r="Y637" s="4" t="s">
        <v>367</v>
      </c>
      <c r="Z637" s="4" t="s">
        <v>368</v>
      </c>
      <c r="AA637" s="4" t="s">
        <v>369</v>
      </c>
      <c r="AB637" s="4" t="s">
        <v>370</v>
      </c>
      <c r="AC637" s="4" t="s">
        <v>371</v>
      </c>
      <c r="AD637" s="4" t="s">
        <v>372</v>
      </c>
      <c r="AE637" s="4" t="s">
        <v>373</v>
      </c>
      <c r="AF637" s="4" t="s">
        <v>374</v>
      </c>
      <c r="AG637" s="4" t="s">
        <v>375</v>
      </c>
      <c r="AH637" s="4" t="s">
        <v>376</v>
      </c>
      <c r="AI637" s="4" t="s">
        <v>583</v>
      </c>
      <c r="AJ637" s="4" t="s">
        <v>584</v>
      </c>
      <c r="AK637" s="4" t="s">
        <v>380</v>
      </c>
      <c r="AL637" s="4" t="s">
        <v>381</v>
      </c>
      <c r="AM637" s="4" t="s">
        <v>379</v>
      </c>
      <c r="AN637" s="4" t="s">
        <v>382</v>
      </c>
      <c r="AO637" s="4" t="s">
        <v>383</v>
      </c>
      <c r="AP637" s="4" t="s">
        <v>889</v>
      </c>
      <c r="AQ637" s="4" t="s">
        <v>890</v>
      </c>
      <c r="AR637" s="4" t="s">
        <v>891</v>
      </c>
      <c r="AS637" s="4" t="s">
        <v>391</v>
      </c>
    </row>
    <row r="638" spans="1:45" x14ac:dyDescent="0.35">
      <c r="A638" t="s">
        <v>538</v>
      </c>
      <c r="B638" s="9">
        <v>0.1269867829012</v>
      </c>
      <c r="C638" s="9">
        <v>0.16354129742330001</v>
      </c>
      <c r="D638" s="9">
        <v>6.734404339418E-2</v>
      </c>
      <c r="E638" s="9">
        <v>0.1204304439082</v>
      </c>
      <c r="F638" s="9">
        <v>0.20229334242409999</v>
      </c>
      <c r="G638" s="9">
        <v>0.1237339517064</v>
      </c>
      <c r="H638" s="9">
        <v>0.1653323591343</v>
      </c>
      <c r="I638" s="9">
        <v>7.8878096442559997E-2</v>
      </c>
      <c r="J638" s="9">
        <v>4.2284702402909997E-2</v>
      </c>
      <c r="K638" s="9">
        <v>4.5919414236730002E-2</v>
      </c>
      <c r="L638" s="9">
        <v>0.2146246726437</v>
      </c>
      <c r="M638" s="9">
        <v>6.2134241967479999E-2</v>
      </c>
      <c r="N638" s="9">
        <v>0.1290724809173</v>
      </c>
      <c r="O638" s="9">
        <v>0.12835465047690001</v>
      </c>
      <c r="P638" s="9">
        <v>0.15422212818610001</v>
      </c>
      <c r="Q638" s="9">
        <v>7.6731340510189996E-2</v>
      </c>
      <c r="R638" s="9">
        <v>0.1071256854855</v>
      </c>
      <c r="S638" s="9">
        <v>8.1048203702369995E-2</v>
      </c>
      <c r="T638" s="9">
        <v>0.14091474203070001</v>
      </c>
      <c r="U638" s="9">
        <v>9.3340991346490002E-2</v>
      </c>
      <c r="V638" s="11">
        <v>0.40363674488829998</v>
      </c>
      <c r="W638" s="9">
        <v>0.37026182534419999</v>
      </c>
      <c r="X638" s="9">
        <v>3.7473084086819999E-2</v>
      </c>
      <c r="Y638" s="9">
        <v>0.1047415821674</v>
      </c>
      <c r="Z638" s="9">
        <v>0.1444137664887</v>
      </c>
      <c r="AA638" s="9">
        <v>0.17577736073969999</v>
      </c>
      <c r="AB638" s="9">
        <v>0.32279090855190001</v>
      </c>
      <c r="AC638" s="9">
        <v>0.1147544712377</v>
      </c>
      <c r="AD638" s="9">
        <v>0.1020385178328</v>
      </c>
      <c r="AI638" s="9">
        <v>0.21858435588030001</v>
      </c>
      <c r="AJ638" s="9">
        <v>0.13825238277269999</v>
      </c>
      <c r="AK638" s="9">
        <v>0.1588375633812</v>
      </c>
      <c r="AL638" s="9">
        <v>0.12753201424909999</v>
      </c>
      <c r="AM638" s="9">
        <v>0.21167014089700001</v>
      </c>
      <c r="AN638" s="9">
        <v>0</v>
      </c>
      <c r="AO638" s="9">
        <v>0</v>
      </c>
      <c r="AP638" s="9">
        <v>6.5426302447650006E-2</v>
      </c>
      <c r="AQ638" s="9">
        <v>0.2028229413614</v>
      </c>
      <c r="AR638" s="9">
        <v>0.1269867829012</v>
      </c>
      <c r="AS638" s="9">
        <v>0.12705641236760001</v>
      </c>
    </row>
    <row r="639" spans="1:45" x14ac:dyDescent="0.35">
      <c r="A639" t="s">
        <v>365</v>
      </c>
      <c r="B639" s="9">
        <v>0.1076120196362</v>
      </c>
      <c r="C639" s="9">
        <v>0.12264145670440001</v>
      </c>
      <c r="D639" s="9">
        <v>8.316992296504E-2</v>
      </c>
      <c r="E639" s="9">
        <v>0.15774394160060001</v>
      </c>
      <c r="F639" s="9">
        <v>0.1513309505947</v>
      </c>
      <c r="G639" s="9">
        <v>0.13346044106829999</v>
      </c>
      <c r="H639" s="9">
        <v>0.14292315112029999</v>
      </c>
      <c r="I639" s="9">
        <v>3.3509058303140001E-2</v>
      </c>
      <c r="J639" s="9">
        <v>0</v>
      </c>
      <c r="K639" s="9">
        <v>4.7905653111510002E-2</v>
      </c>
      <c r="L639" s="9">
        <v>0.12710700596899999</v>
      </c>
      <c r="M639" s="9">
        <v>0.104347902981</v>
      </c>
      <c r="N639" s="9">
        <v>0.14476344333140001</v>
      </c>
      <c r="O639" s="9">
        <v>5.2950607205729999E-2</v>
      </c>
      <c r="P639" s="9">
        <v>0.1164141730717</v>
      </c>
      <c r="Q639" s="9">
        <v>7.1872135583810004E-2</v>
      </c>
      <c r="R639" s="9">
        <v>0.16116953161100001</v>
      </c>
      <c r="S639" s="9">
        <v>5.4581789172340002E-2</v>
      </c>
      <c r="T639" s="9">
        <v>0.1087650303701</v>
      </c>
      <c r="U639" s="9">
        <v>0.104826689894</v>
      </c>
      <c r="V639" s="9">
        <v>0.1748530619209</v>
      </c>
      <c r="W639" s="9">
        <v>0.3104848721756</v>
      </c>
      <c r="X639" s="9">
        <v>0.16596689387169999</v>
      </c>
      <c r="Y639" s="9">
        <v>0.13533775273750001</v>
      </c>
      <c r="Z639" s="9">
        <v>6.4273227796380006E-2</v>
      </c>
      <c r="AA639" s="9">
        <v>5.7142764061520003E-2</v>
      </c>
      <c r="AB639" s="9">
        <v>4.1877483899529999E-2</v>
      </c>
      <c r="AC639" s="9">
        <v>0.1609316589782</v>
      </c>
      <c r="AD639" s="9">
        <v>4.7271145831620003E-2</v>
      </c>
      <c r="AI639" s="9">
        <v>0.1305425900469</v>
      </c>
      <c r="AJ639" s="9">
        <v>0.1409890388225</v>
      </c>
      <c r="AK639" s="9">
        <v>7.7706317005180006E-2</v>
      </c>
      <c r="AL639" s="9">
        <v>3.2995846727280002E-2</v>
      </c>
      <c r="AM639" s="9">
        <v>0.15621045374270001</v>
      </c>
      <c r="AN639" s="9">
        <v>0</v>
      </c>
      <c r="AO639" s="9">
        <v>0.23709216224660001</v>
      </c>
      <c r="AP639" s="9">
        <v>4.8983167964919999E-2</v>
      </c>
      <c r="AQ639" s="9">
        <v>0.1798367140007</v>
      </c>
      <c r="AR639" s="9">
        <v>0.1076120196362</v>
      </c>
      <c r="AS639" s="9">
        <v>0.1076710255212</v>
      </c>
    </row>
    <row r="640" spans="1:45" x14ac:dyDescent="0.35">
      <c r="A640" t="s">
        <v>366</v>
      </c>
      <c r="B640" s="9">
        <v>0.1138213161441</v>
      </c>
      <c r="C640" s="9">
        <v>0.1191242845554</v>
      </c>
      <c r="D640" s="9">
        <v>0.10530685651250001</v>
      </c>
      <c r="E640" s="9">
        <v>0.16217101381570001</v>
      </c>
      <c r="F640" s="9">
        <v>0.17394854083239999</v>
      </c>
      <c r="G640" s="9">
        <v>0.10722050449040001</v>
      </c>
      <c r="H640" s="9">
        <v>0.14255402753919999</v>
      </c>
      <c r="I640" s="9">
        <v>0</v>
      </c>
      <c r="J640" s="9">
        <v>0.13853730361210001</v>
      </c>
      <c r="K640" s="9">
        <v>0</v>
      </c>
      <c r="L640" s="9">
        <v>0.1381565153331</v>
      </c>
      <c r="M640" s="9">
        <v>8.6097291126499997E-2</v>
      </c>
      <c r="N640" s="9">
        <v>0.14884999240169999</v>
      </c>
      <c r="O640" s="9">
        <v>8.2292835608809997E-2</v>
      </c>
      <c r="P640" s="9">
        <v>0.10954431984769999</v>
      </c>
      <c r="Q640" s="9">
        <v>0</v>
      </c>
      <c r="R640" s="9">
        <v>3.4896680033290002E-2</v>
      </c>
      <c r="S640" s="9">
        <v>0.28971916183899998</v>
      </c>
      <c r="T640" s="9">
        <v>9.0732424794609995E-2</v>
      </c>
      <c r="U640" s="9">
        <v>0.16959718526779999</v>
      </c>
      <c r="V640" s="9">
        <v>0.1603686737285</v>
      </c>
      <c r="W640" s="9">
        <v>0.10448522892629999</v>
      </c>
      <c r="X640" s="9">
        <v>0.42996780218500003</v>
      </c>
      <c r="Y640" s="9">
        <v>3.1869356868970002E-2</v>
      </c>
      <c r="Z640" s="9">
        <v>0</v>
      </c>
      <c r="AA640" s="9">
        <v>8.7114012931520005E-2</v>
      </c>
      <c r="AB640" s="9">
        <v>0.24214277864100001</v>
      </c>
      <c r="AC640" s="9">
        <v>6.8280554423680001E-2</v>
      </c>
      <c r="AD640" s="9">
        <v>0.15919154868249999</v>
      </c>
      <c r="AI640" s="9">
        <v>9.8666503650240003E-2</v>
      </c>
      <c r="AJ640" s="9">
        <v>0.1624948431132</v>
      </c>
      <c r="AK640" s="9">
        <v>8.0826402745510006E-2</v>
      </c>
      <c r="AL640" s="9">
        <v>7.3690496270909997E-2</v>
      </c>
      <c r="AM640" s="9">
        <v>0.18710318663209999</v>
      </c>
      <c r="AN640" s="9">
        <v>0</v>
      </c>
      <c r="AO640" s="9">
        <v>0.14945113963109999</v>
      </c>
      <c r="AP640" s="10">
        <v>2.478188139447E-2</v>
      </c>
      <c r="AQ640" s="11">
        <v>0.2235087102828</v>
      </c>
      <c r="AR640" s="9">
        <v>0.1138213161441</v>
      </c>
      <c r="AS640" s="9">
        <v>0.11388372671410001</v>
      </c>
    </row>
    <row r="641" spans="1:45" x14ac:dyDescent="0.35">
      <c r="A641" t="s">
        <v>367</v>
      </c>
      <c r="B641" s="9">
        <v>0.19172782065569999</v>
      </c>
      <c r="C641" s="9">
        <v>0.218865576491</v>
      </c>
      <c r="D641" s="9">
        <v>0.14759045713210001</v>
      </c>
      <c r="E641" s="9">
        <v>0.28941238614780002</v>
      </c>
      <c r="F641" s="9">
        <v>0.1456184503539</v>
      </c>
      <c r="G641" s="9">
        <v>0.18973226649819999</v>
      </c>
      <c r="H641" s="9">
        <v>0.16637332136880001</v>
      </c>
      <c r="I641" s="9">
        <v>0.25212405701980001</v>
      </c>
      <c r="J641" s="9">
        <v>0.13744686927809999</v>
      </c>
      <c r="K641" s="9">
        <v>0.24204164814750001</v>
      </c>
      <c r="L641" s="9">
        <v>0.19869665843789999</v>
      </c>
      <c r="M641" s="9">
        <v>0.1775752869833</v>
      </c>
      <c r="N641" s="9">
        <v>0.1950649594909</v>
      </c>
      <c r="O641" s="9">
        <v>0.1968027466035</v>
      </c>
      <c r="P641" s="9">
        <v>0.1555167359005</v>
      </c>
      <c r="Q641" s="9">
        <v>0.16584850836539999</v>
      </c>
      <c r="R641" s="9">
        <v>0.3106291353299</v>
      </c>
      <c r="S641" s="9">
        <v>0.24306978446470001</v>
      </c>
      <c r="T641" s="9">
        <v>0.1572909969447</v>
      </c>
      <c r="U641" s="9">
        <v>0.274916906839</v>
      </c>
      <c r="V641" s="9">
        <v>0.3930877571461</v>
      </c>
      <c r="W641" s="9">
        <v>0.3565271552157</v>
      </c>
      <c r="X641" s="9">
        <v>0.1867696589035</v>
      </c>
      <c r="Y641" s="11">
        <v>0.42835357744710001</v>
      </c>
      <c r="Z641" s="9">
        <v>0.18012030576140001</v>
      </c>
      <c r="AA641" s="9">
        <v>0.19373461478039999</v>
      </c>
      <c r="AB641" s="9">
        <v>0.3175283398175</v>
      </c>
      <c r="AC641" s="9">
        <v>0.37841465857060003</v>
      </c>
      <c r="AD641" s="9">
        <v>0.14684106694829999</v>
      </c>
      <c r="AI641" s="9">
        <v>0.12818065208179999</v>
      </c>
      <c r="AJ641" s="9">
        <v>0.17954123151099999</v>
      </c>
      <c r="AK641" s="9">
        <v>0.23074352590729999</v>
      </c>
      <c r="AL641" s="9">
        <v>0.3049831561054</v>
      </c>
      <c r="AM641" s="11">
        <v>0.5529411850275</v>
      </c>
      <c r="AN641" s="9">
        <v>0.48351221006840001</v>
      </c>
      <c r="AO641" s="9">
        <v>0.2641407628895</v>
      </c>
      <c r="AP641" s="9">
        <v>0.16888705937820001</v>
      </c>
      <c r="AQ641" s="9">
        <v>0.21986528122839999</v>
      </c>
      <c r="AR641" s="9">
        <v>0.19172782065569999</v>
      </c>
      <c r="AS641" s="9">
        <v>0.19183294896549999</v>
      </c>
    </row>
    <row r="642" spans="1:45" x14ac:dyDescent="0.35">
      <c r="A642" t="s">
        <v>368</v>
      </c>
      <c r="B642" s="9">
        <v>9.5352988751519999E-2</v>
      </c>
      <c r="C642" s="9">
        <v>8.3947237026520002E-2</v>
      </c>
      <c r="D642" s="9">
        <v>0.1141578728066</v>
      </c>
      <c r="E642" s="9">
        <v>8.1892105670540005E-2</v>
      </c>
      <c r="F642" s="9">
        <v>0.2064878981536</v>
      </c>
      <c r="G642" s="9">
        <v>3.677969781024E-2</v>
      </c>
      <c r="H642" s="9">
        <v>0.12664280389150001</v>
      </c>
      <c r="I642" s="9">
        <v>0</v>
      </c>
      <c r="J642" s="9">
        <v>2.210022437511E-2</v>
      </c>
      <c r="K642" s="9">
        <v>0.10982796105210001</v>
      </c>
      <c r="L642" s="9">
        <v>2.4591320612710001E-2</v>
      </c>
      <c r="M642" s="9">
        <v>0.1136823198263</v>
      </c>
      <c r="N642" s="9">
        <v>0.1045170270972</v>
      </c>
      <c r="O642" s="9">
        <v>0.1144201590117</v>
      </c>
      <c r="P642" s="9">
        <v>9.4946503520109998E-2</v>
      </c>
      <c r="Q642" s="9">
        <v>5.2513422492920001E-2</v>
      </c>
      <c r="R642" s="9">
        <v>0.12970879266050001</v>
      </c>
      <c r="S642" s="9">
        <v>9.9874239639600002E-2</v>
      </c>
      <c r="T642" s="9">
        <v>8.7659529004490006E-2</v>
      </c>
      <c r="U642" s="9">
        <v>0.1139380908885</v>
      </c>
      <c r="V642" s="9">
        <v>0.1298032127082</v>
      </c>
      <c r="W642" s="9">
        <v>0.17990785967139999</v>
      </c>
      <c r="X642" s="9">
        <v>0</v>
      </c>
      <c r="Y642" s="9">
        <v>0.14346079665780001</v>
      </c>
      <c r="Z642" s="11">
        <v>0.4157522426179</v>
      </c>
      <c r="AA642" s="9">
        <v>0.17500066608190001</v>
      </c>
      <c r="AB642" s="9">
        <v>0.36017310535269997</v>
      </c>
      <c r="AC642" s="9">
        <v>0.15978632711839999</v>
      </c>
      <c r="AD642" s="9">
        <v>0.11029397348510001</v>
      </c>
      <c r="AI642" s="9">
        <v>0.15645340327419999</v>
      </c>
      <c r="AJ642" s="9">
        <v>5.9060295093959998E-2</v>
      </c>
      <c r="AK642" s="9">
        <v>0.16111109917470001</v>
      </c>
      <c r="AL642" s="9">
        <v>0.1517793269969</v>
      </c>
      <c r="AM642" s="9">
        <v>0.21951724253759999</v>
      </c>
      <c r="AN642" s="9">
        <v>0</v>
      </c>
      <c r="AO642" s="9">
        <v>0</v>
      </c>
      <c r="AP642" s="9">
        <v>0.10590639705469999</v>
      </c>
      <c r="AQ642" s="9">
        <v>8.2352278905260007E-2</v>
      </c>
      <c r="AR642" s="9">
        <v>9.5352988751519999E-2</v>
      </c>
      <c r="AS642" s="9">
        <v>9.5405272757599996E-2</v>
      </c>
    </row>
    <row r="643" spans="1:45" x14ac:dyDescent="0.35">
      <c r="A643" t="s">
        <v>369</v>
      </c>
      <c r="B643" s="9">
        <v>0.13230719436329999</v>
      </c>
      <c r="C643" s="9">
        <v>0.1093669196292</v>
      </c>
      <c r="D643" s="9">
        <v>0.16859756534859999</v>
      </c>
      <c r="E643" s="9">
        <v>0.12720765315509999</v>
      </c>
      <c r="F643" s="9">
        <v>0.1101888050745</v>
      </c>
      <c r="G643" s="9">
        <v>0.1093629136348</v>
      </c>
      <c r="H643" s="9">
        <v>0.10980023587319999</v>
      </c>
      <c r="I643" s="9">
        <v>0.14967150463949999</v>
      </c>
      <c r="J643" s="9">
        <v>0.2407397823794</v>
      </c>
      <c r="K643" s="9">
        <v>0.13729169582610001</v>
      </c>
      <c r="L643" s="9">
        <v>0.11225908081410001</v>
      </c>
      <c r="M643" s="9">
        <v>0.133572948223</v>
      </c>
      <c r="N643" s="9">
        <v>0.10440830556730001</v>
      </c>
      <c r="O643" s="9">
        <v>0.17817724976470001</v>
      </c>
      <c r="P643" s="9">
        <v>9.2838426357299997E-2</v>
      </c>
      <c r="Q643" s="9">
        <v>0.20178027815839999</v>
      </c>
      <c r="R643" s="9">
        <v>0.24493083200749999</v>
      </c>
      <c r="S643" s="9">
        <v>0.1267464847558</v>
      </c>
      <c r="T643" s="9">
        <v>0.1115468604032</v>
      </c>
      <c r="U643" s="9">
        <v>0.1824579639434</v>
      </c>
      <c r="V643" s="9">
        <v>0.1321971473895</v>
      </c>
      <c r="W643" s="9">
        <v>0.1053254897196</v>
      </c>
      <c r="X643" s="9">
        <v>0</v>
      </c>
      <c r="Y643" s="9">
        <v>0.14119389824010001</v>
      </c>
      <c r="Z643" s="9">
        <v>0.16024310592150001</v>
      </c>
      <c r="AA643" s="9">
        <v>0.2553934089921</v>
      </c>
      <c r="AB643" s="9">
        <v>8.6013177975090005E-2</v>
      </c>
      <c r="AC643" s="9">
        <v>9.6241374756579998E-2</v>
      </c>
      <c r="AD643" s="9">
        <v>1.6834052554980002E-2</v>
      </c>
      <c r="AI643" s="9">
        <v>0.1807272031095</v>
      </c>
      <c r="AJ643" s="9">
        <v>9.8572000383150005E-2</v>
      </c>
      <c r="AK643" s="9">
        <v>0.1944506838468</v>
      </c>
      <c r="AL643" s="9">
        <v>0.2341372803614</v>
      </c>
      <c r="AM643" s="9">
        <v>0.20835122819560001</v>
      </c>
      <c r="AN643" s="9">
        <v>0</v>
      </c>
      <c r="AO643" s="9">
        <v>0.39399201542970003</v>
      </c>
      <c r="AP643" s="9">
        <v>0.1066234147241</v>
      </c>
      <c r="AQ643" s="9">
        <v>0.1639469601388</v>
      </c>
      <c r="AR643" s="9">
        <v>0.13230719436329999</v>
      </c>
      <c r="AS643" s="9">
        <v>0.131831420541</v>
      </c>
    </row>
    <row r="644" spans="1:45" x14ac:dyDescent="0.35">
      <c r="A644" t="s">
        <v>370</v>
      </c>
      <c r="B644" s="9">
        <v>7.0359389891490001E-2</v>
      </c>
      <c r="C644" s="9">
        <v>7.5075377646319996E-2</v>
      </c>
      <c r="D644" s="9">
        <v>6.2742768423059994E-2</v>
      </c>
      <c r="E644" s="9">
        <v>0.2485683569262</v>
      </c>
      <c r="F644" s="9">
        <v>5.1027435887540003E-2</v>
      </c>
      <c r="G644" s="9">
        <v>0.1134205658259</v>
      </c>
      <c r="H644" s="9">
        <v>8.0382442488039996E-2</v>
      </c>
      <c r="I644" s="9">
        <v>0</v>
      </c>
      <c r="J644" s="9">
        <v>0</v>
      </c>
      <c r="K644" s="9">
        <v>0</v>
      </c>
      <c r="L644" s="9">
        <v>2.531162728578E-2</v>
      </c>
      <c r="M644" s="9">
        <v>6.238512318469E-2</v>
      </c>
      <c r="N644" s="9">
        <v>0.1228345689989</v>
      </c>
      <c r="O644" s="9">
        <v>4.5627464216910003E-2</v>
      </c>
      <c r="P644" s="9">
        <v>8.0806018160180001E-2</v>
      </c>
      <c r="Q644" s="9">
        <v>0</v>
      </c>
      <c r="R644" s="9">
        <v>5.8882506571420003E-2</v>
      </c>
      <c r="S644" s="9">
        <v>9.6269435576279996E-2</v>
      </c>
      <c r="T644" s="9">
        <v>6.6929312043440006E-2</v>
      </c>
      <c r="U644" s="9">
        <v>7.8645434043269999E-2</v>
      </c>
      <c r="V644" s="9">
        <v>7.4531753882800006E-2</v>
      </c>
      <c r="W644" s="9">
        <v>0.1184978884177</v>
      </c>
      <c r="X644" s="9">
        <v>5.8037503559740002E-2</v>
      </c>
      <c r="Y644" s="9">
        <v>0.13910735852930001</v>
      </c>
      <c r="Z644" s="9">
        <v>0</v>
      </c>
      <c r="AA644" s="9">
        <v>4.0787890157129997E-2</v>
      </c>
      <c r="AB644" s="9">
        <v>0.1983696392423</v>
      </c>
      <c r="AC644" s="9">
        <v>2.4500899074869999E-2</v>
      </c>
      <c r="AD644" s="9">
        <v>5.7713091186109997E-2</v>
      </c>
      <c r="AI644" s="9">
        <v>3.5460330252099999E-2</v>
      </c>
      <c r="AJ644" s="9">
        <v>9.7271049127540005E-2</v>
      </c>
      <c r="AK644" s="9">
        <v>3.3542737233769999E-2</v>
      </c>
      <c r="AL644" s="9">
        <v>6.0776903010169997E-2</v>
      </c>
      <c r="AM644" s="9">
        <v>6.4404137489250002E-2</v>
      </c>
      <c r="AN644" s="9">
        <v>0.51648778993160005</v>
      </c>
      <c r="AO644" s="9">
        <v>0.14945113963109999</v>
      </c>
      <c r="AP644" s="9">
        <v>4.8258716536120003E-2</v>
      </c>
      <c r="AQ644" s="9">
        <v>9.7585138526110005E-2</v>
      </c>
      <c r="AR644" s="9">
        <v>7.0359389891490001E-2</v>
      </c>
      <c r="AS644" s="9">
        <v>7.0397969392949997E-2</v>
      </c>
    </row>
    <row r="645" spans="1:45" x14ac:dyDescent="0.35">
      <c r="A645" t="s">
        <v>540</v>
      </c>
      <c r="B645" s="9">
        <v>0.1428697305743</v>
      </c>
      <c r="C645" s="9">
        <v>0.17797768726329999</v>
      </c>
      <c r="D645" s="9">
        <v>8.5617437734009996E-2</v>
      </c>
      <c r="E645" s="9">
        <v>0.1331699619368</v>
      </c>
      <c r="F645" s="9">
        <v>0.17974400752200001</v>
      </c>
      <c r="G645" s="9">
        <v>0.1212049176036</v>
      </c>
      <c r="H645" s="9">
        <v>0.15220226738750001</v>
      </c>
      <c r="I645" s="9">
        <v>4.2277523399659997E-2</v>
      </c>
      <c r="J645" s="9">
        <v>9.6679626859570003E-2</v>
      </c>
      <c r="K645" s="9">
        <v>0.26720628533480001</v>
      </c>
      <c r="L645" s="9">
        <v>0.1420650973898</v>
      </c>
      <c r="M645" s="9">
        <v>0.14056435596770001</v>
      </c>
      <c r="N645" s="9">
        <v>0.13045724247339999</v>
      </c>
      <c r="O645" s="9">
        <v>0.16057636902069999</v>
      </c>
      <c r="P645" s="9">
        <v>0.17334540356930001</v>
      </c>
      <c r="Q645" s="9">
        <v>0.1493907604759</v>
      </c>
      <c r="R645" s="9">
        <v>6.7801492112449999E-2</v>
      </c>
      <c r="S645" s="9">
        <v>8.9340392129939994E-2</v>
      </c>
      <c r="T645" s="9">
        <v>0.1692317057296</v>
      </c>
      <c r="U645" s="9">
        <v>7.9187068039629993E-2</v>
      </c>
      <c r="V645" s="9">
        <v>0.16415233908560001</v>
      </c>
      <c r="W645" s="9">
        <v>0</v>
      </c>
      <c r="X645" s="9">
        <v>0.21459551613899999</v>
      </c>
      <c r="Y645" s="9">
        <v>0.1881672985999</v>
      </c>
      <c r="Z645" s="9">
        <v>5.2905585140740001E-2</v>
      </c>
      <c r="AA645" s="9">
        <v>5.1178518554059999E-2</v>
      </c>
      <c r="AB645" s="9">
        <v>9.4041560628969997E-2</v>
      </c>
      <c r="AC645" s="11">
        <v>0.49937958558430001</v>
      </c>
      <c r="AD645" s="9">
        <v>6.5263061051400006E-2</v>
      </c>
      <c r="AI645" s="9">
        <v>0.16261090913619999</v>
      </c>
      <c r="AJ645" s="9">
        <v>0.12242558560440001</v>
      </c>
      <c r="AK645" s="9">
        <v>0.17143223313100001</v>
      </c>
      <c r="AL645" s="9">
        <v>0.11724720484039999</v>
      </c>
      <c r="AM645" s="9">
        <v>0.2121964705711</v>
      </c>
      <c r="AN645" s="9">
        <v>0</v>
      </c>
      <c r="AO645" s="9">
        <v>0</v>
      </c>
      <c r="AP645" s="9">
        <v>0.17016811283550001</v>
      </c>
      <c r="AQ645" s="9">
        <v>0.1092409410064</v>
      </c>
      <c r="AR645" s="9">
        <v>0.1428697305743</v>
      </c>
      <c r="AS645" s="9">
        <v>0.14294806898779999</v>
      </c>
    </row>
    <row r="646" spans="1:45" x14ac:dyDescent="0.35">
      <c r="A646" t="s">
        <v>372</v>
      </c>
      <c r="B646" s="9">
        <v>0.14857129704620001</v>
      </c>
      <c r="C646" s="9">
        <v>0.10796097826830001</v>
      </c>
      <c r="D646" s="9">
        <v>0.2152502797452</v>
      </c>
      <c r="E646" s="9">
        <v>0.34526907492890002</v>
      </c>
      <c r="F646" s="9">
        <v>0.12139973645509999</v>
      </c>
      <c r="G646" s="9">
        <v>0.1219480747587</v>
      </c>
      <c r="H646" s="9">
        <v>0.1216577211809</v>
      </c>
      <c r="I646" s="9">
        <v>7.5922754032429998E-2</v>
      </c>
      <c r="J646" s="9">
        <v>0.20906867803080001</v>
      </c>
      <c r="K646" s="9">
        <v>0.14980734229119999</v>
      </c>
      <c r="L646" s="9">
        <v>0.15005169836320001</v>
      </c>
      <c r="M646" s="9">
        <v>0.20119923196930001</v>
      </c>
      <c r="N646" s="9">
        <v>0.1011974239194</v>
      </c>
      <c r="O646" s="9">
        <v>0.15313820137219999</v>
      </c>
      <c r="P646" s="9">
        <v>0.12660489689359999</v>
      </c>
      <c r="Q646" s="9">
        <v>0.22181175182689999</v>
      </c>
      <c r="R646" s="9">
        <v>9.3323921855870004E-2</v>
      </c>
      <c r="S646" s="9">
        <v>0.22350715955209999</v>
      </c>
      <c r="T646" s="9">
        <v>0.14295463885939999</v>
      </c>
      <c r="U646" s="9">
        <v>0.16213946656950001</v>
      </c>
      <c r="V646" s="9">
        <v>9.8957345289420004E-2</v>
      </c>
      <c r="W646" s="9">
        <v>8.9666848267080004E-2</v>
      </c>
      <c r="X646" s="9">
        <v>6.5964452224619996E-2</v>
      </c>
      <c r="Y646" s="9">
        <v>0.1461158732815</v>
      </c>
      <c r="Z646" s="9">
        <v>0.1283285749693</v>
      </c>
      <c r="AA646" s="9">
        <v>0.12146963323520001</v>
      </c>
      <c r="AB646" s="9">
        <v>0.26195526838599997</v>
      </c>
      <c r="AC646" s="9">
        <v>6.8790101897029998E-2</v>
      </c>
      <c r="AD646" s="9">
        <v>0.29948097223370002</v>
      </c>
      <c r="AI646" s="9">
        <v>0.15599016244360001</v>
      </c>
      <c r="AJ646" s="9">
        <v>0.1729286901241</v>
      </c>
      <c r="AK646" s="9">
        <v>0.1083018586276</v>
      </c>
      <c r="AL646" s="9">
        <v>3.5001957116489998E-2</v>
      </c>
      <c r="AM646" s="9">
        <v>0.1588794070065</v>
      </c>
      <c r="AN646" s="9">
        <v>0</v>
      </c>
      <c r="AO646" s="9">
        <v>0.1324258810833</v>
      </c>
      <c r="AP646" s="9">
        <v>0.139369039616</v>
      </c>
      <c r="AQ646" s="9">
        <v>0.1599075284649</v>
      </c>
      <c r="AR646" s="9">
        <v>0.14857129704620001</v>
      </c>
      <c r="AS646" s="9">
        <v>0.1486527617459</v>
      </c>
    </row>
    <row r="647" spans="1:45" x14ac:dyDescent="0.35">
      <c r="A647" t="s">
        <v>373</v>
      </c>
      <c r="B647" s="9">
        <v>9.0254962547659995E-2</v>
      </c>
      <c r="C647" s="9">
        <v>9.9587173916530006E-2</v>
      </c>
      <c r="D647" s="9">
        <v>7.5112040343309996E-2</v>
      </c>
      <c r="E647" s="9">
        <v>0.22086730233419999</v>
      </c>
      <c r="F647" s="9">
        <v>2.719897553997E-2</v>
      </c>
      <c r="G647" s="9">
        <v>0.15588142818129999</v>
      </c>
      <c r="H647" s="9">
        <v>8.7742087424019996E-2</v>
      </c>
      <c r="I647" s="9">
        <v>0.102153400852</v>
      </c>
      <c r="J647" s="9">
        <v>5.9480594872859997E-2</v>
      </c>
      <c r="K647" s="9">
        <v>0</v>
      </c>
      <c r="L647" s="9">
        <v>7.7293523494139996E-2</v>
      </c>
      <c r="M647" s="9">
        <v>8.1827578423250003E-2</v>
      </c>
      <c r="N647" s="9">
        <v>0.1014929482453</v>
      </c>
      <c r="O647" s="9">
        <v>9.3760245116009999E-2</v>
      </c>
      <c r="P647" s="9">
        <v>8.1180766642320004E-2</v>
      </c>
      <c r="Q647" s="9">
        <v>0.13967811051240001</v>
      </c>
      <c r="R647" s="9">
        <v>0.1007620813132</v>
      </c>
      <c r="S647" s="9">
        <v>7.6445437526810003E-2</v>
      </c>
      <c r="T647" s="9">
        <v>9.1226434873190002E-2</v>
      </c>
      <c r="U647" s="9">
        <v>8.7908175408089997E-2</v>
      </c>
      <c r="V647" s="9">
        <v>3.0967287661179999E-2</v>
      </c>
      <c r="W647" s="9">
        <v>0.10362869290770001</v>
      </c>
      <c r="X647" s="9">
        <v>7.2072088042969995E-2</v>
      </c>
      <c r="Y647" s="9">
        <v>8.3658698873869994E-2</v>
      </c>
      <c r="Z647" s="9">
        <v>5.4674838993069998E-2</v>
      </c>
      <c r="AA647" s="9">
        <v>9.2372754326499995E-2</v>
      </c>
      <c r="AB647" s="9">
        <v>9.4041560628969997E-2</v>
      </c>
      <c r="AC647" s="9">
        <v>0.1130457792951</v>
      </c>
      <c r="AD647" s="9">
        <v>9.9296228932319999E-2</v>
      </c>
      <c r="AI647" s="9">
        <v>0.18617528720150001</v>
      </c>
      <c r="AJ647" s="9">
        <v>6.5141219652180005E-2</v>
      </c>
      <c r="AK647" s="9">
        <v>4.0375187334970003E-2</v>
      </c>
      <c r="AL647" s="9">
        <v>6.141564875543E-2</v>
      </c>
      <c r="AM647" s="9">
        <v>2.2224030387339999E-2</v>
      </c>
      <c r="AN647" s="9">
        <v>0</v>
      </c>
      <c r="AO647" s="9">
        <v>0</v>
      </c>
      <c r="AP647" s="9">
        <v>0.13175208918699999</v>
      </c>
      <c r="AQ647" s="9">
        <v>3.9134785312609999E-2</v>
      </c>
      <c r="AR647" s="9">
        <v>9.0254962547659995E-2</v>
      </c>
      <c r="AS647" s="9">
        <v>9.0304451201059996E-2</v>
      </c>
    </row>
    <row r="648" spans="1:45" x14ac:dyDescent="0.35">
      <c r="A648" t="s">
        <v>374</v>
      </c>
      <c r="B648" s="9">
        <v>9.4451423139930005E-2</v>
      </c>
      <c r="C648" s="9">
        <v>8.4214121144049997E-2</v>
      </c>
      <c r="D648" s="9">
        <v>0.111342680331</v>
      </c>
      <c r="E648" s="9">
        <v>0.17141262832260001</v>
      </c>
      <c r="F648" s="9">
        <v>6.0391072493370002E-2</v>
      </c>
      <c r="G648" s="9">
        <v>0.1499095637085</v>
      </c>
      <c r="H648" s="9">
        <v>0.1025081437652</v>
      </c>
      <c r="I648" s="9">
        <v>0.10697642789550001</v>
      </c>
      <c r="J648" s="9">
        <v>5.3662218189200001E-2</v>
      </c>
      <c r="K648" s="9">
        <v>0</v>
      </c>
      <c r="L648" s="9">
        <v>0.10127446204310001</v>
      </c>
      <c r="M648" s="9">
        <v>2.3441505971569999E-2</v>
      </c>
      <c r="N648" s="9">
        <v>9.8991085367759996E-2</v>
      </c>
      <c r="O648" s="9">
        <v>0.15365070587400001</v>
      </c>
      <c r="P648" s="9">
        <v>0.1164590581681</v>
      </c>
      <c r="Q648" s="9">
        <v>2.462068150008E-2</v>
      </c>
      <c r="R648" s="9">
        <v>0.16840715376080001</v>
      </c>
      <c r="S648" s="9">
        <v>0</v>
      </c>
      <c r="T648" s="9">
        <v>0.10068778033170001</v>
      </c>
      <c r="U648" s="9">
        <v>7.9386245809740005E-2</v>
      </c>
      <c r="V648" s="9">
        <v>8.2869073697690004E-2</v>
      </c>
      <c r="W648" s="9">
        <v>2.715003902964E-2</v>
      </c>
      <c r="X648" s="9">
        <v>0.16810600823880001</v>
      </c>
      <c r="Y648" s="9">
        <v>4.6309328299730002E-2</v>
      </c>
      <c r="Z648" s="9">
        <v>0.13976287109900001</v>
      </c>
      <c r="AA648" s="9">
        <v>7.8946030248849997E-2</v>
      </c>
      <c r="AB648" s="9">
        <v>0.148332660561</v>
      </c>
      <c r="AC648" s="9">
        <v>8.2979628812420006E-2</v>
      </c>
      <c r="AD648" s="9">
        <v>9.8391223700319996E-2</v>
      </c>
      <c r="AI648" s="9">
        <v>3.3484602201519997E-2</v>
      </c>
      <c r="AJ648" s="9">
        <v>0.12097776639299999</v>
      </c>
      <c r="AK648" s="9">
        <v>4.8108925550040003E-2</v>
      </c>
      <c r="AL648" s="9">
        <v>0.128970741232</v>
      </c>
      <c r="AM648" s="9">
        <v>8.5849592980489997E-2</v>
      </c>
      <c r="AN648" s="9">
        <v>0</v>
      </c>
      <c r="AO648" s="9">
        <v>0</v>
      </c>
      <c r="AP648" s="9">
        <v>0.1026821592604</v>
      </c>
      <c r="AQ648" s="9">
        <v>8.4312005707169999E-2</v>
      </c>
      <c r="AR648" s="9">
        <v>9.4451423139930005E-2</v>
      </c>
      <c r="AS648" s="9">
        <v>9.4503212799029998E-2</v>
      </c>
    </row>
    <row r="649" spans="1:45" x14ac:dyDescent="0.35">
      <c r="A649" t="s">
        <v>375</v>
      </c>
      <c r="B649" s="9">
        <v>2.010834044221E-2</v>
      </c>
      <c r="C649" s="9">
        <v>1.4592750698379999E-2</v>
      </c>
      <c r="D649" s="9">
        <v>2.9164407980660001E-2</v>
      </c>
      <c r="E649" s="9">
        <v>5.6776213677329997E-2</v>
      </c>
      <c r="F649" s="9">
        <v>0</v>
      </c>
      <c r="G649" s="9">
        <v>3.4287709684239998E-2</v>
      </c>
      <c r="H649" s="9">
        <v>1.6131839276069999E-2</v>
      </c>
      <c r="I649" s="9">
        <v>4.6217515258090001E-2</v>
      </c>
      <c r="J649" s="9">
        <v>0</v>
      </c>
      <c r="K649" s="9">
        <v>0</v>
      </c>
      <c r="L649" s="9">
        <v>2.0636237510489999E-2</v>
      </c>
      <c r="M649" s="9">
        <v>1.2301610832479999E-2</v>
      </c>
      <c r="N649" s="9">
        <v>4.2887753753330003E-2</v>
      </c>
      <c r="O649" s="9">
        <v>0</v>
      </c>
      <c r="P649" s="9">
        <v>1.5454846997300001E-2</v>
      </c>
      <c r="Q649" s="9">
        <v>7.3999885048519995E-2</v>
      </c>
      <c r="R649" s="9">
        <v>1.4982496759989999E-2</v>
      </c>
      <c r="S649" s="9">
        <v>0</v>
      </c>
      <c r="T649" s="9">
        <v>2.5508705684159999E-2</v>
      </c>
      <c r="U649" s="9">
        <v>7.0626701067649997E-3</v>
      </c>
      <c r="V649" s="9">
        <v>5.4479061646180001E-2</v>
      </c>
      <c r="W649" s="9">
        <v>0</v>
      </c>
      <c r="X649" s="9">
        <v>0</v>
      </c>
      <c r="Y649" s="9">
        <v>5.7529641926979999E-2</v>
      </c>
      <c r="Z649" s="9">
        <v>0</v>
      </c>
      <c r="AA649" s="9">
        <v>2.675320940845E-2</v>
      </c>
      <c r="AB649" s="9">
        <v>0</v>
      </c>
      <c r="AC649" s="9">
        <v>3.8710121894180001E-2</v>
      </c>
      <c r="AD649" s="9">
        <v>1.41620134076E-2</v>
      </c>
      <c r="AI649" s="9">
        <v>6.156089082005E-2</v>
      </c>
      <c r="AJ649" s="9">
        <v>1.018020139118E-2</v>
      </c>
      <c r="AK649" s="9">
        <v>3.4339853211830002E-2</v>
      </c>
      <c r="AL649" s="9">
        <v>3.6716831209200003E-2</v>
      </c>
      <c r="AM649" s="9">
        <v>6.6785003204820004E-2</v>
      </c>
      <c r="AN649" s="9">
        <v>0</v>
      </c>
      <c r="AO649" s="9">
        <v>0</v>
      </c>
      <c r="AP649" s="9">
        <v>2.0470799862160001E-2</v>
      </c>
      <c r="AQ649" s="9">
        <v>1.9661827845079999E-2</v>
      </c>
      <c r="AR649" s="9">
        <v>2.010834044221E-2</v>
      </c>
      <c r="AS649" s="9">
        <v>2.0119366259100002E-2</v>
      </c>
    </row>
    <row r="650" spans="1:45" x14ac:dyDescent="0.35">
      <c r="A650" t="s">
        <v>376</v>
      </c>
      <c r="B650" s="9">
        <v>2.0603555281E-2</v>
      </c>
      <c r="C650" s="9">
        <v>0</v>
      </c>
      <c r="D650" s="9">
        <v>5.4353801926859999E-2</v>
      </c>
      <c r="E650" s="9">
        <v>8.3122216856000006E-2</v>
      </c>
      <c r="F650" s="9">
        <v>0</v>
      </c>
      <c r="G650" s="9">
        <v>0</v>
      </c>
      <c r="H650" s="9">
        <v>0</v>
      </c>
      <c r="I650" s="11">
        <v>0.1122696621573</v>
      </c>
      <c r="J650" s="9">
        <v>0</v>
      </c>
      <c r="K650" s="9">
        <v>0</v>
      </c>
      <c r="L650" s="9">
        <v>0</v>
      </c>
      <c r="M650" s="9">
        <v>9.860633817861E-3</v>
      </c>
      <c r="N650" s="9">
        <v>3.7199801726700003E-2</v>
      </c>
      <c r="O650" s="9">
        <v>2.5110011859890001E-2</v>
      </c>
      <c r="P650" s="9">
        <v>2.222361258135E-2</v>
      </c>
      <c r="Q650" s="9">
        <v>2.054834929086E-2</v>
      </c>
      <c r="R650" s="9">
        <v>0</v>
      </c>
      <c r="S650" s="9">
        <v>3.2888350508560003E-2</v>
      </c>
      <c r="T650" s="9">
        <v>2.193592192563E-2</v>
      </c>
      <c r="U650" s="9">
        <v>1.738495519878E-2</v>
      </c>
      <c r="V650" s="9">
        <v>0</v>
      </c>
      <c r="W650" s="9">
        <v>0</v>
      </c>
      <c r="X650" s="9">
        <v>0</v>
      </c>
      <c r="Y650" s="9">
        <v>4.5222091659100003E-2</v>
      </c>
      <c r="Z650" s="9">
        <v>8.2021385479930001E-2</v>
      </c>
      <c r="AA650" s="9">
        <v>0</v>
      </c>
      <c r="AB650" s="9">
        <v>0</v>
      </c>
      <c r="AC650" s="9">
        <v>0</v>
      </c>
      <c r="AD650" s="9">
        <v>0</v>
      </c>
      <c r="AI650" s="9">
        <v>0</v>
      </c>
      <c r="AJ650" s="9">
        <v>1.7545506313050001E-2</v>
      </c>
      <c r="AK650" s="9">
        <v>2.0913085589789999E-2</v>
      </c>
      <c r="AL650" s="9">
        <v>1.709831553311E-2</v>
      </c>
      <c r="AM650" s="9">
        <v>0</v>
      </c>
      <c r="AN650" s="9">
        <v>0</v>
      </c>
      <c r="AO650" s="9">
        <v>0.2187536834155</v>
      </c>
      <c r="AP650" s="9">
        <v>2.0699881898309999E-2</v>
      </c>
      <c r="AQ650" s="9">
        <v>2.0484890830040001E-2</v>
      </c>
      <c r="AR650" s="9">
        <v>2.0603555281E-2</v>
      </c>
      <c r="AS650" s="9">
        <v>2.0614852634379999E-2</v>
      </c>
    </row>
    <row r="651" spans="1:45" x14ac:dyDescent="0.35">
      <c r="A651" t="s">
        <v>391</v>
      </c>
      <c r="B651" s="9">
        <v>1</v>
      </c>
      <c r="C651" s="9">
        <v>1</v>
      </c>
      <c r="D651" s="9">
        <v>1</v>
      </c>
      <c r="E651" s="9">
        <v>1</v>
      </c>
      <c r="F651" s="9">
        <v>1</v>
      </c>
      <c r="G651" s="9">
        <v>1</v>
      </c>
      <c r="H651" s="9">
        <v>1</v>
      </c>
      <c r="I651" s="9">
        <v>1</v>
      </c>
      <c r="J651" s="9">
        <v>1</v>
      </c>
      <c r="K651" s="9">
        <v>1</v>
      </c>
      <c r="L651" s="9">
        <v>1</v>
      </c>
      <c r="M651" s="9">
        <v>1</v>
      </c>
      <c r="N651" s="9">
        <v>1</v>
      </c>
      <c r="O651" s="9">
        <v>1</v>
      </c>
      <c r="P651" s="9">
        <v>1</v>
      </c>
      <c r="Q651" s="9">
        <v>1</v>
      </c>
      <c r="R651" s="9">
        <v>1</v>
      </c>
      <c r="S651" s="9">
        <v>1</v>
      </c>
      <c r="T651" s="9">
        <v>1</v>
      </c>
      <c r="U651" s="9">
        <v>1</v>
      </c>
      <c r="V651" s="9">
        <v>1</v>
      </c>
      <c r="W651" s="9">
        <v>1</v>
      </c>
      <c r="X651" s="9">
        <v>1</v>
      </c>
      <c r="Y651" s="9">
        <v>1</v>
      </c>
      <c r="Z651" s="9">
        <v>1</v>
      </c>
      <c r="AA651" s="9">
        <v>1</v>
      </c>
      <c r="AB651" s="9">
        <v>1</v>
      </c>
      <c r="AC651" s="9">
        <v>1</v>
      </c>
      <c r="AD651" s="9">
        <v>1</v>
      </c>
      <c r="AI651" s="9">
        <v>1</v>
      </c>
      <c r="AJ651" s="9">
        <v>1</v>
      </c>
      <c r="AK651" s="9">
        <v>1</v>
      </c>
      <c r="AL651" s="9">
        <v>1</v>
      </c>
      <c r="AM651" s="9">
        <v>1</v>
      </c>
      <c r="AN651" s="9">
        <v>1</v>
      </c>
      <c r="AO651" s="9">
        <v>1</v>
      </c>
      <c r="AP651" s="9">
        <v>1</v>
      </c>
      <c r="AQ651" s="9">
        <v>1</v>
      </c>
      <c r="AR651" s="9">
        <v>1</v>
      </c>
      <c r="AS651" s="9">
        <v>1</v>
      </c>
    </row>
    <row r="652" spans="1:45" x14ac:dyDescent="0.35">
      <c r="A652" t="s">
        <v>341</v>
      </c>
      <c r="B652" s="6">
        <v>180</v>
      </c>
      <c r="C652" s="6">
        <v>101</v>
      </c>
      <c r="D652" s="6">
        <v>78</v>
      </c>
      <c r="E652" s="6">
        <v>28</v>
      </c>
      <c r="F652" s="6">
        <v>31</v>
      </c>
      <c r="G652" s="6">
        <v>61</v>
      </c>
      <c r="H652" s="6">
        <v>92</v>
      </c>
      <c r="I652" s="6">
        <v>21</v>
      </c>
      <c r="J652" s="6">
        <v>19</v>
      </c>
      <c r="K652" s="6">
        <v>20</v>
      </c>
      <c r="L652" s="6">
        <v>32</v>
      </c>
      <c r="M652" s="6">
        <v>44</v>
      </c>
      <c r="N652" s="6">
        <v>56</v>
      </c>
      <c r="O652" s="6">
        <v>48</v>
      </c>
      <c r="P652" s="6">
        <v>88</v>
      </c>
      <c r="Q652" s="6">
        <v>30</v>
      </c>
      <c r="R652" s="6">
        <v>31</v>
      </c>
      <c r="S652" s="6">
        <v>31</v>
      </c>
      <c r="T652" s="6">
        <v>118</v>
      </c>
      <c r="U652" s="6">
        <v>62</v>
      </c>
      <c r="V652" s="6">
        <v>28</v>
      </c>
      <c r="W652" s="6">
        <v>18</v>
      </c>
      <c r="X652" s="6">
        <v>12</v>
      </c>
      <c r="Y652" s="6">
        <v>44</v>
      </c>
      <c r="Z652" s="6">
        <v>19</v>
      </c>
      <c r="AA652" s="6">
        <v>35</v>
      </c>
      <c r="AB652" s="6">
        <v>16</v>
      </c>
      <c r="AC652" s="6">
        <v>18</v>
      </c>
      <c r="AD652" s="6">
        <v>38</v>
      </c>
      <c r="AE652" s="6">
        <v>0</v>
      </c>
      <c r="AF652" s="6">
        <v>0</v>
      </c>
      <c r="AG652" s="6">
        <v>0</v>
      </c>
      <c r="AH652" s="6">
        <v>0</v>
      </c>
      <c r="AI652" s="6">
        <v>41</v>
      </c>
      <c r="AJ652" s="6">
        <v>85</v>
      </c>
      <c r="AK652" s="6">
        <v>44</v>
      </c>
      <c r="AL652" s="6">
        <v>23</v>
      </c>
      <c r="AM652" s="6">
        <v>19</v>
      </c>
      <c r="AN652" s="6">
        <v>2</v>
      </c>
      <c r="AO652" s="6">
        <v>7</v>
      </c>
      <c r="AP652" s="6">
        <v>105</v>
      </c>
      <c r="AQ652" s="6">
        <v>75</v>
      </c>
      <c r="AR652" s="6">
        <v>180</v>
      </c>
      <c r="AS652" s="6">
        <v>179</v>
      </c>
    </row>
    <row r="653" spans="1:45" x14ac:dyDescent="0.35">
      <c r="A653" t="s">
        <v>928</v>
      </c>
    </row>
    <row r="654" spans="1:45" x14ac:dyDescent="0.35">
      <c r="A654" t="s">
        <v>343</v>
      </c>
    </row>
    <row r="658" spans="1:45" x14ac:dyDescent="0.35">
      <c r="A658" s="3" t="s">
        <v>337</v>
      </c>
    </row>
    <row r="659" spans="1:45" x14ac:dyDescent="0.35">
      <c r="A659" t="s">
        <v>72</v>
      </c>
    </row>
    <row r="660" spans="1:45" ht="130.5" x14ac:dyDescent="0.35">
      <c r="A660" s="4" t="s">
        <v>393</v>
      </c>
      <c r="B660" s="4" t="s">
        <v>344</v>
      </c>
      <c r="C660" s="4" t="s">
        <v>345</v>
      </c>
      <c r="D660" s="4" t="s">
        <v>346</v>
      </c>
      <c r="E660" s="4" t="s">
        <v>579</v>
      </c>
      <c r="F660" s="4" t="s">
        <v>348</v>
      </c>
      <c r="G660" s="4" t="s">
        <v>349</v>
      </c>
      <c r="H660" s="4" t="s">
        <v>350</v>
      </c>
      <c r="I660" s="4" t="s">
        <v>351</v>
      </c>
      <c r="J660" s="4" t="s">
        <v>352</v>
      </c>
      <c r="K660" s="4" t="s">
        <v>353</v>
      </c>
      <c r="L660" s="4" t="s">
        <v>888</v>
      </c>
      <c r="M660" s="4" t="s">
        <v>581</v>
      </c>
      <c r="N660" s="4" t="s">
        <v>356</v>
      </c>
      <c r="O660" s="4" t="s">
        <v>357</v>
      </c>
      <c r="P660" s="4" t="s">
        <v>582</v>
      </c>
      <c r="Q660" s="4" t="s">
        <v>359</v>
      </c>
      <c r="R660" s="4" t="s">
        <v>361</v>
      </c>
      <c r="S660" s="4" t="s">
        <v>362</v>
      </c>
      <c r="T660" s="4" t="s">
        <v>360</v>
      </c>
      <c r="U660" s="4" t="s">
        <v>363</v>
      </c>
      <c r="V660" s="4" t="s">
        <v>364</v>
      </c>
      <c r="W660" s="4" t="s">
        <v>365</v>
      </c>
      <c r="X660" s="4" t="s">
        <v>366</v>
      </c>
      <c r="Y660" s="4" t="s">
        <v>367</v>
      </c>
      <c r="Z660" s="4" t="s">
        <v>368</v>
      </c>
      <c r="AA660" s="4" t="s">
        <v>369</v>
      </c>
      <c r="AB660" s="4" t="s">
        <v>370</v>
      </c>
      <c r="AC660" s="4" t="s">
        <v>371</v>
      </c>
      <c r="AD660" s="4" t="s">
        <v>372</v>
      </c>
      <c r="AE660" s="4" t="s">
        <v>373</v>
      </c>
      <c r="AF660" s="4" t="s">
        <v>374</v>
      </c>
      <c r="AG660" s="4" t="s">
        <v>375</v>
      </c>
      <c r="AH660" s="4" t="s">
        <v>376</v>
      </c>
      <c r="AI660" s="4" t="s">
        <v>583</v>
      </c>
      <c r="AJ660" s="4" t="s">
        <v>584</v>
      </c>
      <c r="AK660" s="4" t="s">
        <v>380</v>
      </c>
      <c r="AL660" s="4" t="s">
        <v>381</v>
      </c>
      <c r="AM660" s="4" t="s">
        <v>379</v>
      </c>
      <c r="AN660" s="4" t="s">
        <v>382</v>
      </c>
      <c r="AO660" s="4" t="s">
        <v>383</v>
      </c>
      <c r="AP660" s="4" t="s">
        <v>889</v>
      </c>
      <c r="AQ660" s="4" t="s">
        <v>890</v>
      </c>
      <c r="AR660" s="4" t="s">
        <v>891</v>
      </c>
      <c r="AS660" s="4" t="s">
        <v>391</v>
      </c>
    </row>
    <row r="661" spans="1:45" x14ac:dyDescent="0.35">
      <c r="A661" t="s">
        <v>538</v>
      </c>
      <c r="B661" s="9">
        <v>9.3144620619819998E-2</v>
      </c>
      <c r="C661" s="9">
        <v>5.8503761855350001E-2</v>
      </c>
      <c r="D661" s="9">
        <v>0.1562871573903</v>
      </c>
      <c r="E661" s="9">
        <v>0.14627048812160001</v>
      </c>
      <c r="F661" s="9">
        <v>0.1258845504361</v>
      </c>
      <c r="G661" s="9">
        <v>8.6012194024639999E-2</v>
      </c>
      <c r="H661" s="9">
        <v>0.1136455643079</v>
      </c>
      <c r="I661" s="9">
        <v>0</v>
      </c>
      <c r="J661" s="9">
        <v>0</v>
      </c>
      <c r="K661" s="9">
        <v>0.16751091835519999</v>
      </c>
      <c r="L661" s="9">
        <v>3.4620435811759998E-2</v>
      </c>
      <c r="M661" s="9">
        <v>6.4076935478629998E-2</v>
      </c>
      <c r="N661" s="9">
        <v>6.4111917995839998E-2</v>
      </c>
      <c r="O661" s="9">
        <v>0.2379627655264</v>
      </c>
      <c r="P661" s="9">
        <v>9.1353312076389998E-2</v>
      </c>
      <c r="Q661" s="9">
        <v>5.0375290832469999E-2</v>
      </c>
      <c r="R661" s="9">
        <v>0.1997705453859</v>
      </c>
      <c r="S661" s="9">
        <v>7.3114006558979996E-2</v>
      </c>
      <c r="T661" s="9">
        <v>8.3290763033390003E-2</v>
      </c>
      <c r="U661" s="9">
        <v>0.1127499077561</v>
      </c>
      <c r="V661" s="9">
        <v>0.31582292023469999</v>
      </c>
      <c r="W661" s="9">
        <v>5.9656094654539998E-2</v>
      </c>
      <c r="X661" s="9">
        <v>0.25317951650289999</v>
      </c>
      <c r="Y661" s="9">
        <v>3.8338746284750001E-2</v>
      </c>
      <c r="Z661" s="9">
        <v>9.2218693983949995E-2</v>
      </c>
      <c r="AA661" s="9">
        <v>6.249856297254E-2</v>
      </c>
      <c r="AB661" s="9">
        <v>8.4148615789780001E-2</v>
      </c>
      <c r="AC661" s="9">
        <v>0.1392099340554</v>
      </c>
      <c r="AD661" s="9">
        <v>2.9811666300260001E-2</v>
      </c>
      <c r="AI661" s="9">
        <v>0.1262623889193</v>
      </c>
      <c r="AJ661" s="9">
        <v>5.6591757563580002E-2</v>
      </c>
      <c r="AK661" s="9">
        <v>0.1312294551074</v>
      </c>
      <c r="AL661" s="9">
        <v>0</v>
      </c>
      <c r="AM661" s="9">
        <v>0.1080683441064</v>
      </c>
      <c r="AO661" s="9">
        <v>0</v>
      </c>
      <c r="AP661" s="9">
        <v>0.1564023698873</v>
      </c>
      <c r="AQ661" s="9">
        <v>3.3487058707809998E-2</v>
      </c>
      <c r="AR661" s="9">
        <v>9.3144620619819998E-2</v>
      </c>
      <c r="AS661" s="9">
        <v>9.3144620619819998E-2</v>
      </c>
    </row>
    <row r="662" spans="1:45" x14ac:dyDescent="0.35">
      <c r="A662" t="s">
        <v>365</v>
      </c>
      <c r="B662" s="9">
        <v>0.22449731192940001</v>
      </c>
      <c r="C662" s="9">
        <v>0.163161667156</v>
      </c>
      <c r="D662" s="9">
        <v>0.33629847228089998</v>
      </c>
      <c r="E662" s="9">
        <v>0</v>
      </c>
      <c r="F662" s="9">
        <v>0.39074577773800001</v>
      </c>
      <c r="G662" s="9">
        <v>0.2272455825246</v>
      </c>
      <c r="H662" s="9">
        <v>0.34055871077560002</v>
      </c>
      <c r="I662" s="9">
        <v>0.29193832644180001</v>
      </c>
      <c r="J662" s="9">
        <v>0</v>
      </c>
      <c r="K662" s="9">
        <v>0</v>
      </c>
      <c r="L662" s="9">
        <v>0.3093036122294</v>
      </c>
      <c r="M662" s="9">
        <v>0.18018564249060001</v>
      </c>
      <c r="N662" s="9">
        <v>0.19738327863050001</v>
      </c>
      <c r="O662" s="9">
        <v>0.2283811727558</v>
      </c>
      <c r="P662" s="9">
        <v>0.38020908660309999</v>
      </c>
      <c r="Q662" s="9">
        <v>0</v>
      </c>
      <c r="R662" s="9">
        <v>0</v>
      </c>
      <c r="S662" s="9">
        <v>9.2465446036489998E-2</v>
      </c>
      <c r="T662" s="9">
        <v>0.30540180420450003</v>
      </c>
      <c r="U662" s="9">
        <v>6.3529306479889996E-2</v>
      </c>
      <c r="V662" s="9">
        <v>0.28545937576660002</v>
      </c>
      <c r="W662" s="9">
        <v>0.79965559031019995</v>
      </c>
      <c r="X662" s="9">
        <v>0</v>
      </c>
      <c r="Y662" s="9">
        <v>0.43664483843379998</v>
      </c>
      <c r="Z662" s="9">
        <v>0.43407573384620002</v>
      </c>
      <c r="AA662" s="9">
        <v>0.44786091902120001</v>
      </c>
      <c r="AB662" s="9">
        <v>0.44782068752600002</v>
      </c>
      <c r="AC662" s="9">
        <v>0.2963021157897</v>
      </c>
      <c r="AD662" s="9">
        <v>0</v>
      </c>
      <c r="AI662" s="9">
        <v>0.33677220981610001</v>
      </c>
      <c r="AJ662" s="9">
        <v>0.2239559190241</v>
      </c>
      <c r="AK662" s="9">
        <v>0.22680910744710001</v>
      </c>
      <c r="AL662" s="9">
        <v>0.78466585652569998</v>
      </c>
      <c r="AM662" s="9">
        <v>0.67478654085260004</v>
      </c>
      <c r="AO662" s="9">
        <v>0</v>
      </c>
      <c r="AP662" s="9">
        <v>7.9177414345489999E-2</v>
      </c>
      <c r="AQ662" s="9">
        <v>0.3419032810291</v>
      </c>
      <c r="AR662" s="9">
        <v>0.22449731192940001</v>
      </c>
      <c r="AS662" s="9">
        <v>0.22449731192940001</v>
      </c>
    </row>
    <row r="663" spans="1:45" x14ac:dyDescent="0.35">
      <c r="A663" t="s">
        <v>366</v>
      </c>
      <c r="B663" s="9">
        <v>6.5105018132160006E-2</v>
      </c>
      <c r="C663" s="9">
        <v>6.5186957765650005E-2</v>
      </c>
      <c r="D663" s="9">
        <v>6.4955660509259994E-2</v>
      </c>
      <c r="E663" s="9">
        <v>6.7962235685279995E-2</v>
      </c>
      <c r="F663" s="9">
        <v>8.9491009130020005E-2</v>
      </c>
      <c r="G663" s="9">
        <v>0</v>
      </c>
      <c r="H663" s="9">
        <v>6.20213705655E-2</v>
      </c>
      <c r="I663" s="9">
        <v>0</v>
      </c>
      <c r="J663" s="9">
        <v>0.2809791619316</v>
      </c>
      <c r="K663" s="9">
        <v>0</v>
      </c>
      <c r="L663" s="9">
        <v>4.5707650796630001E-2</v>
      </c>
      <c r="M663" s="9">
        <v>5.4742632003489999E-2</v>
      </c>
      <c r="N663" s="9">
        <v>0.1580979138894</v>
      </c>
      <c r="O663" s="9">
        <v>0</v>
      </c>
      <c r="P663" s="9">
        <v>3.3522101385299999E-2</v>
      </c>
      <c r="Q663" s="9">
        <v>0</v>
      </c>
      <c r="R663" s="9">
        <v>0.1282215135443</v>
      </c>
      <c r="S663" s="9">
        <v>0.14691512527619999</v>
      </c>
      <c r="T663" s="9">
        <v>2.6926527020339999E-2</v>
      </c>
      <c r="U663" s="9">
        <v>0.14106514583980001</v>
      </c>
      <c r="V663" s="9">
        <v>0.2542124262271</v>
      </c>
      <c r="W663" s="9">
        <v>9.5308321537480006E-2</v>
      </c>
      <c r="X663" s="9">
        <v>0.43667336177900001</v>
      </c>
      <c r="Y663" s="9">
        <v>0</v>
      </c>
      <c r="Z663" s="9">
        <v>0</v>
      </c>
      <c r="AA663" s="9">
        <v>0</v>
      </c>
      <c r="AB663" s="9">
        <v>0</v>
      </c>
      <c r="AC663" s="9">
        <v>8.7430692889070002E-2</v>
      </c>
      <c r="AD663" s="9">
        <v>0</v>
      </c>
      <c r="AI663" s="9">
        <v>0.1155304633147</v>
      </c>
      <c r="AJ663" s="9">
        <v>8.4655570709080002E-2</v>
      </c>
      <c r="AK663" s="9">
        <v>0</v>
      </c>
      <c r="AL663" s="9">
        <v>0</v>
      </c>
      <c r="AM663" s="9">
        <v>0</v>
      </c>
      <c r="AO663" s="9">
        <v>0</v>
      </c>
      <c r="AP663" s="9">
        <v>3.7070101858560002E-2</v>
      </c>
      <c r="AQ663" s="9">
        <v>5.215670311435E-2</v>
      </c>
      <c r="AR663" s="9">
        <v>6.5105018132160006E-2</v>
      </c>
      <c r="AS663" s="9">
        <v>6.5105018132160006E-2</v>
      </c>
    </row>
    <row r="664" spans="1:45" x14ac:dyDescent="0.35">
      <c r="A664" t="s">
        <v>367</v>
      </c>
      <c r="B664" s="9">
        <v>8.370576396835E-2</v>
      </c>
      <c r="C664" s="9">
        <v>8.3728802747239997E-2</v>
      </c>
      <c r="D664" s="9">
        <v>8.3663769427949994E-2</v>
      </c>
      <c r="E664" s="9">
        <v>0.14653986471700001</v>
      </c>
      <c r="F664" s="9">
        <v>9.8402550806490005E-2</v>
      </c>
      <c r="G664" s="9">
        <v>6.2413356344649999E-2</v>
      </c>
      <c r="H664" s="9">
        <v>8.7355517437380001E-2</v>
      </c>
      <c r="I664" s="9">
        <v>9.1245917525910006E-2</v>
      </c>
      <c r="J664" s="9">
        <v>0</v>
      </c>
      <c r="K664" s="9">
        <v>0</v>
      </c>
      <c r="L664" s="9">
        <v>0.12549775129089999</v>
      </c>
      <c r="M664" s="9">
        <v>9.4700605004430005E-2</v>
      </c>
      <c r="N664" s="9">
        <v>3.0062272246480001E-2</v>
      </c>
      <c r="O664" s="9">
        <v>7.8544049264739998E-2</v>
      </c>
      <c r="P664" s="9">
        <v>1.811038728482E-2</v>
      </c>
      <c r="Q664" s="9">
        <v>0.38827257130729997</v>
      </c>
      <c r="R664" s="9">
        <v>6.1695953150090001E-2</v>
      </c>
      <c r="S664" s="9">
        <v>7.2779008023899999E-2</v>
      </c>
      <c r="T664" s="9">
        <v>9.0940911354729995E-2</v>
      </c>
      <c r="U664" s="9">
        <v>6.9310676487209996E-2</v>
      </c>
      <c r="V664" s="9">
        <v>5.8466765460120002E-2</v>
      </c>
      <c r="W664" s="9">
        <v>0</v>
      </c>
      <c r="X664" s="9">
        <v>0</v>
      </c>
      <c r="Y664" s="9">
        <v>0.12601423687839999</v>
      </c>
      <c r="Z664" s="9">
        <v>3.1170619889960002E-2</v>
      </c>
      <c r="AA664" s="9">
        <v>0</v>
      </c>
      <c r="AB664" s="9">
        <v>6.106108096362E-2</v>
      </c>
      <c r="AC664" s="9">
        <v>0</v>
      </c>
      <c r="AD664" s="9">
        <v>0.22814280230619999</v>
      </c>
      <c r="AI664" s="9">
        <v>2.5536816814450001E-2</v>
      </c>
      <c r="AJ664" s="9">
        <v>0.12616190900079999</v>
      </c>
      <c r="AK664" s="9">
        <v>3.0988408702670001E-2</v>
      </c>
      <c r="AL664" s="9">
        <v>6.6733927571119997E-2</v>
      </c>
      <c r="AM664" s="9">
        <v>0</v>
      </c>
      <c r="AO664" s="9">
        <v>0</v>
      </c>
      <c r="AP664" s="9">
        <v>0.11331944724119999</v>
      </c>
      <c r="AQ664" s="9">
        <v>5.1759939594219997E-2</v>
      </c>
      <c r="AR664" s="9">
        <v>8.370576396835E-2</v>
      </c>
      <c r="AS664" s="9">
        <v>8.370576396835E-2</v>
      </c>
    </row>
    <row r="665" spans="1:45" x14ac:dyDescent="0.35">
      <c r="A665" t="s">
        <v>368</v>
      </c>
      <c r="B665" s="9">
        <v>0.21348585167879999</v>
      </c>
      <c r="C665" s="9">
        <v>0.27439754631570001</v>
      </c>
      <c r="D665" s="9">
        <v>0.1024574575932</v>
      </c>
      <c r="E665" s="9">
        <v>0.33809578352899999</v>
      </c>
      <c r="F665" s="9">
        <v>0.24736167707260001</v>
      </c>
      <c r="G665" s="9">
        <v>0.13699599848409999</v>
      </c>
      <c r="H665" s="9">
        <v>0.213484471639</v>
      </c>
      <c r="I665" s="9">
        <v>0</v>
      </c>
      <c r="J665" s="9">
        <v>0.22586278199170001</v>
      </c>
      <c r="K665" s="9">
        <v>0.44784289720010001</v>
      </c>
      <c r="L665" s="9">
        <v>0.14140379471789999</v>
      </c>
      <c r="M665" s="9">
        <v>0.35758979573260002</v>
      </c>
      <c r="N665" s="9">
        <v>0.21612788827900001</v>
      </c>
      <c r="O665" s="9">
        <v>6.4553910878749995E-2</v>
      </c>
      <c r="P665" s="9">
        <v>0.14195693675070001</v>
      </c>
      <c r="Q665" s="9">
        <v>0.1939808340501</v>
      </c>
      <c r="R665" s="9">
        <v>0.13807942179679999</v>
      </c>
      <c r="S665" s="9">
        <v>0.42532570017260002</v>
      </c>
      <c r="T665" s="9">
        <v>0.15219279516090001</v>
      </c>
      <c r="U665" s="9">
        <v>0.33543484088980002</v>
      </c>
      <c r="V665" s="9">
        <v>0.13522218279760001</v>
      </c>
      <c r="W665" s="9">
        <v>0.15089780250189999</v>
      </c>
      <c r="X665" s="9">
        <v>0</v>
      </c>
      <c r="Y665" s="9">
        <v>3.8338746284750001E-2</v>
      </c>
      <c r="Z665" s="9">
        <v>0.42090638311939998</v>
      </c>
      <c r="AA665" s="9">
        <v>0</v>
      </c>
      <c r="AB665" s="9">
        <v>5.0429099800530001E-2</v>
      </c>
      <c r="AC665" s="9">
        <v>4.4964084711309998E-2</v>
      </c>
      <c r="AD665" s="9">
        <v>0.30616007105729998</v>
      </c>
      <c r="AI665" s="9">
        <v>2.9472906130260001E-2</v>
      </c>
      <c r="AJ665" s="9">
        <v>0.26490994314089999</v>
      </c>
      <c r="AK665" s="9">
        <v>0.27751564580299998</v>
      </c>
      <c r="AL665" s="9">
        <v>6.6733927571119997E-2</v>
      </c>
      <c r="AM665" s="9">
        <v>0.15543590546200001</v>
      </c>
      <c r="AO665" s="9">
        <v>0</v>
      </c>
      <c r="AP665" s="9">
        <v>0.16933141375970001</v>
      </c>
      <c r="AQ665" s="9">
        <v>0.22106247494629999</v>
      </c>
      <c r="AR665" s="9">
        <v>0.21348585167879999</v>
      </c>
      <c r="AS665" s="9">
        <v>0.21348585167879999</v>
      </c>
    </row>
    <row r="666" spans="1:45" x14ac:dyDescent="0.35">
      <c r="A666" t="s">
        <v>369</v>
      </c>
      <c r="B666" s="9">
        <v>0.1025377801535</v>
      </c>
      <c r="C666" s="9">
        <v>6.5002486073840002E-2</v>
      </c>
      <c r="D666" s="9">
        <v>0.17095622505210001</v>
      </c>
      <c r="E666" s="9">
        <v>5.1476769800190003E-2</v>
      </c>
      <c r="F666" s="9">
        <v>8.630152282379E-2</v>
      </c>
      <c r="G666" s="9">
        <v>0.21274727764170001</v>
      </c>
      <c r="H666" s="9">
        <v>0.12511457473400001</v>
      </c>
      <c r="I666" s="9">
        <v>0.17364894263450001</v>
      </c>
      <c r="J666" s="9">
        <v>0</v>
      </c>
      <c r="K666" s="9">
        <v>0</v>
      </c>
      <c r="L666" s="9">
        <v>0.10598794884149999</v>
      </c>
      <c r="M666" s="9">
        <v>0.1088468996852</v>
      </c>
      <c r="N666" s="9">
        <v>5.8242435324460003E-2</v>
      </c>
      <c r="O666" s="9">
        <v>0.137957564965</v>
      </c>
      <c r="P666" s="9">
        <v>7.3541916876029997E-2</v>
      </c>
      <c r="Q666" s="9">
        <v>0</v>
      </c>
      <c r="R666" s="9">
        <v>0.2404737705244</v>
      </c>
      <c r="S666" s="9">
        <v>0.1655794525955</v>
      </c>
      <c r="T666" s="9">
        <v>5.9072323334670003E-2</v>
      </c>
      <c r="U666" s="9">
        <v>0.18901688277590001</v>
      </c>
      <c r="V666" s="9">
        <v>0.23171541452229999</v>
      </c>
      <c r="W666" s="9">
        <v>0.24620612403940001</v>
      </c>
      <c r="X666" s="9">
        <v>0</v>
      </c>
      <c r="Y666" s="9">
        <v>9.3653180156140006E-2</v>
      </c>
      <c r="Z666" s="9">
        <v>0</v>
      </c>
      <c r="AA666" s="9">
        <v>0.29532554134759997</v>
      </c>
      <c r="AB666" s="9">
        <v>0</v>
      </c>
      <c r="AC666" s="9">
        <v>8.7430692889070002E-2</v>
      </c>
      <c r="AD666" s="9">
        <v>5.3105142173340003E-2</v>
      </c>
      <c r="AI666" s="9">
        <v>4.9474849722390003E-2</v>
      </c>
      <c r="AJ666" s="9">
        <v>0.10696256387979999</v>
      </c>
      <c r="AK666" s="9">
        <v>8.0557345376030001E-2</v>
      </c>
      <c r="AL666" s="9">
        <v>0.14860021590309999</v>
      </c>
      <c r="AM666" s="9">
        <v>0.15543590546200001</v>
      </c>
      <c r="AO666" s="9">
        <v>1</v>
      </c>
      <c r="AP666" s="9">
        <v>0.1059720623955</v>
      </c>
      <c r="AQ666" s="9">
        <v>5.9227148324640003E-2</v>
      </c>
      <c r="AR666" s="9">
        <v>0.1025377801535</v>
      </c>
      <c r="AS666" s="9">
        <v>0.1025377801535</v>
      </c>
    </row>
    <row r="667" spans="1:45" x14ac:dyDescent="0.35">
      <c r="A667" t="s">
        <v>370</v>
      </c>
      <c r="B667" s="9">
        <v>0.12768655811410001</v>
      </c>
      <c r="C667" s="9">
        <v>8.2902243193499994E-2</v>
      </c>
      <c r="D667" s="9">
        <v>0.2093183464841</v>
      </c>
      <c r="E667" s="9">
        <v>0.13855903579689999</v>
      </c>
      <c r="F667" s="9">
        <v>0.17785660972680001</v>
      </c>
      <c r="G667" s="9">
        <v>9.5472430638270003E-2</v>
      </c>
      <c r="H667" s="9">
        <v>0.15256844228970001</v>
      </c>
      <c r="I667" s="9">
        <v>0.15971100546639999</v>
      </c>
      <c r="J667" s="9">
        <v>0</v>
      </c>
      <c r="K667" s="9">
        <v>0</v>
      </c>
      <c r="L667" s="9">
        <v>0.121864286063</v>
      </c>
      <c r="M667" s="9">
        <v>4.7237904227069999E-2</v>
      </c>
      <c r="N667" s="9">
        <v>0.19738327863050001</v>
      </c>
      <c r="O667" s="9">
        <v>0.1839409434981</v>
      </c>
      <c r="P667" s="9">
        <v>0.13871666890260001</v>
      </c>
      <c r="Q667" s="9">
        <v>0</v>
      </c>
      <c r="R667" s="9">
        <v>0.35089606855560002</v>
      </c>
      <c r="S667" s="9">
        <v>7.3114006558979996E-2</v>
      </c>
      <c r="T667" s="9">
        <v>0.1114237466931</v>
      </c>
      <c r="U667" s="9">
        <v>0.160043133674</v>
      </c>
      <c r="V667" s="9">
        <v>0.1014753427133</v>
      </c>
      <c r="W667" s="9">
        <v>5.9656094654539998E-2</v>
      </c>
      <c r="X667" s="9">
        <v>0</v>
      </c>
      <c r="Y667" s="9">
        <v>0.21412881891050001</v>
      </c>
      <c r="Z667" s="9">
        <v>0.1695359220712</v>
      </c>
      <c r="AA667" s="9">
        <v>0</v>
      </c>
      <c r="AB667" s="9">
        <v>0</v>
      </c>
      <c r="AC667" s="9">
        <v>0.2963021157897</v>
      </c>
      <c r="AD667" s="9">
        <v>9.8848208179719996E-2</v>
      </c>
      <c r="AI667" s="9">
        <v>8.5556859643419997E-2</v>
      </c>
      <c r="AJ667" s="9">
        <v>0.1244236064192</v>
      </c>
      <c r="AK667" s="9">
        <v>3.0988408702670001E-2</v>
      </c>
      <c r="AL667" s="9">
        <v>0.36296352090970002</v>
      </c>
      <c r="AM667" s="9">
        <v>0</v>
      </c>
      <c r="AO667" s="9">
        <v>0</v>
      </c>
      <c r="AP667" s="9">
        <v>0.1255858562344</v>
      </c>
      <c r="AQ667" s="9">
        <v>0.16730821428609999</v>
      </c>
      <c r="AR667" s="9">
        <v>0.12768655811410001</v>
      </c>
      <c r="AS667" s="9">
        <v>0.12768655811410001</v>
      </c>
    </row>
    <row r="668" spans="1:45" x14ac:dyDescent="0.35">
      <c r="A668" t="s">
        <v>540</v>
      </c>
      <c r="B668" s="9">
        <v>0.13457307137749999</v>
      </c>
      <c r="C668" s="9">
        <v>0.13537380843300001</v>
      </c>
      <c r="D668" s="9">
        <v>0.13311350684080001</v>
      </c>
      <c r="E668" s="9">
        <v>0.10551933551709999</v>
      </c>
      <c r="F668" s="9">
        <v>0.1830804318989</v>
      </c>
      <c r="G668" s="9">
        <v>0.1038205844973</v>
      </c>
      <c r="H668" s="9">
        <v>0.15875129110630001</v>
      </c>
      <c r="I668" s="9">
        <v>0</v>
      </c>
      <c r="J668" s="9">
        <v>0.2935926922064</v>
      </c>
      <c r="K668" s="9">
        <v>0.18133734358680001</v>
      </c>
      <c r="L668" s="9">
        <v>0.12632392295129999</v>
      </c>
      <c r="M668" s="9">
        <v>7.3452050952430001E-2</v>
      </c>
      <c r="N668" s="9">
        <v>0</v>
      </c>
      <c r="O668" s="9">
        <v>0.39045736580820001</v>
      </c>
      <c r="P668" s="9">
        <v>0.1185479977739</v>
      </c>
      <c r="Q668" s="9">
        <v>0</v>
      </c>
      <c r="R668" s="9">
        <v>6.5879482342489998E-2</v>
      </c>
      <c r="S668" s="9">
        <v>0.2798114015034</v>
      </c>
      <c r="T668" s="9">
        <v>9.5223322326280002E-2</v>
      </c>
      <c r="U668" s="9">
        <v>0.2128635400719</v>
      </c>
      <c r="V668" s="9">
        <v>0.28545937576660002</v>
      </c>
      <c r="W668" s="9">
        <v>0.33565089897220002</v>
      </c>
      <c r="X668" s="9">
        <v>0</v>
      </c>
      <c r="Y668" s="9">
        <v>0.3018414255404</v>
      </c>
      <c r="Z668" s="9">
        <v>0.2281427401984</v>
      </c>
      <c r="AA668" s="9">
        <v>0.64217589567989997</v>
      </c>
      <c r="AB668" s="9">
        <v>0.29812591680650002</v>
      </c>
      <c r="AC668" s="9">
        <v>0.26153117721899999</v>
      </c>
      <c r="AD668" s="9">
        <v>4.4282809382149999E-2</v>
      </c>
      <c r="AI668" s="9">
        <v>0.17423743822099999</v>
      </c>
      <c r="AJ668" s="9">
        <v>0.10198172057050001</v>
      </c>
      <c r="AK668" s="9">
        <v>0.37298173080930003</v>
      </c>
      <c r="AL668" s="9">
        <v>0.48843626318709998</v>
      </c>
      <c r="AM668" s="9">
        <v>0.34574526955239998</v>
      </c>
      <c r="AO668" s="9">
        <v>0</v>
      </c>
      <c r="AP668" s="9">
        <v>0.2411327514695</v>
      </c>
      <c r="AQ668" s="9">
        <v>0.1071358336725</v>
      </c>
      <c r="AR668" s="9">
        <v>0.13457307137749999</v>
      </c>
      <c r="AS668" s="9">
        <v>0.13457307137749999</v>
      </c>
    </row>
    <row r="669" spans="1:45" x14ac:dyDescent="0.35">
      <c r="A669" t="s">
        <v>372</v>
      </c>
      <c r="B669" s="9">
        <v>0.13005022666919999</v>
      </c>
      <c r="C669" s="9">
        <v>0.16097992424429999</v>
      </c>
      <c r="D669" s="9">
        <v>7.3672306603420001E-2</v>
      </c>
      <c r="E669" s="9">
        <v>0.20536056713510001</v>
      </c>
      <c r="F669" s="9">
        <v>0</v>
      </c>
      <c r="G669" s="9">
        <v>9.8139200456950001E-2</v>
      </c>
      <c r="H669" s="9">
        <v>3.012423696828E-2</v>
      </c>
      <c r="I669" s="9">
        <v>0.3676651568557</v>
      </c>
      <c r="J669" s="9">
        <v>0.19956536387029999</v>
      </c>
      <c r="K669" s="9">
        <v>0</v>
      </c>
      <c r="L669" s="9">
        <v>4.1255855424800002E-2</v>
      </c>
      <c r="M669" s="9">
        <v>0.10895237417670001</v>
      </c>
      <c r="N669" s="9">
        <v>0.20253096757780001</v>
      </c>
      <c r="O669" s="9">
        <v>0.18363960196250001</v>
      </c>
      <c r="P669" s="9">
        <v>0.13944648952540001</v>
      </c>
      <c r="Q669" s="9">
        <v>0.34907917109030001</v>
      </c>
      <c r="R669" s="9">
        <v>0</v>
      </c>
      <c r="S669" s="9">
        <v>4.2634399209959997E-2</v>
      </c>
      <c r="T669" s="9">
        <v>0.18069235071699999</v>
      </c>
      <c r="U669" s="9">
        <v>2.929238899607E-2</v>
      </c>
      <c r="V669" s="9">
        <v>0</v>
      </c>
      <c r="W669" s="9">
        <v>4.5379993497810002E-2</v>
      </c>
      <c r="X669" s="9">
        <v>0.31014712171820003</v>
      </c>
      <c r="Y669" s="9">
        <v>9.0795008304859995E-2</v>
      </c>
      <c r="Z669" s="9">
        <v>3.1837101228170003E-2</v>
      </c>
      <c r="AA669" s="9">
        <v>6.249856297254E-2</v>
      </c>
      <c r="AB669" s="9">
        <v>0.19128795683909999</v>
      </c>
      <c r="AC669" s="9">
        <v>4.2968261096549998E-2</v>
      </c>
      <c r="AD669" s="9">
        <v>0.26077825915019998</v>
      </c>
      <c r="AI669" s="9">
        <v>7.1095508917450007E-2</v>
      </c>
      <c r="AJ669" s="9">
        <v>0.15793361892560001</v>
      </c>
      <c r="AK669" s="9">
        <v>7.8423626801439994E-2</v>
      </c>
      <c r="AL669" s="9">
        <v>0</v>
      </c>
      <c r="AM669" s="9">
        <v>4.674475215835E-2</v>
      </c>
      <c r="AO669" s="9">
        <v>0</v>
      </c>
      <c r="AP669" s="9">
        <v>0.18231610378659999</v>
      </c>
      <c r="AQ669" s="9">
        <v>7.4166498544390003E-2</v>
      </c>
      <c r="AR669" s="9">
        <v>0.13005022666919999</v>
      </c>
      <c r="AS669" s="9">
        <v>0.13005022666919999</v>
      </c>
    </row>
    <row r="670" spans="1:45" x14ac:dyDescent="0.35">
      <c r="A670" t="s">
        <v>373</v>
      </c>
      <c r="B670" s="9">
        <v>4.8834641281620003E-2</v>
      </c>
      <c r="C670" s="9">
        <v>7.5625993007E-2</v>
      </c>
      <c r="D670" s="9">
        <v>0</v>
      </c>
      <c r="E670" s="9">
        <v>0.13854982533509999</v>
      </c>
      <c r="F670" s="9">
        <v>0</v>
      </c>
      <c r="G670" s="9">
        <v>7.9661747348989995E-2</v>
      </c>
      <c r="H670" s="9">
        <v>2.4452505658030001E-2</v>
      </c>
      <c r="I670" s="9">
        <v>8.1106466222380005E-2</v>
      </c>
      <c r="J670" s="9">
        <v>0</v>
      </c>
      <c r="K670" s="9">
        <v>0</v>
      </c>
      <c r="L670" s="9">
        <v>9.3180969850330003E-2</v>
      </c>
      <c r="M670" s="9">
        <v>3.7748045260180003E-2</v>
      </c>
      <c r="N670" s="9">
        <v>6.3173901339810004E-2</v>
      </c>
      <c r="O670" s="9">
        <v>0</v>
      </c>
      <c r="P670" s="9">
        <v>6.4120088847730003E-2</v>
      </c>
      <c r="Q670" s="9">
        <v>0.1111813338601</v>
      </c>
      <c r="R670" s="9">
        <v>0</v>
      </c>
      <c r="S670" s="9">
        <v>0</v>
      </c>
      <c r="T670" s="9">
        <v>7.3379530480539995E-2</v>
      </c>
      <c r="U670" s="9">
        <v>0</v>
      </c>
      <c r="V670" s="9">
        <v>0</v>
      </c>
      <c r="W670" s="9">
        <v>0</v>
      </c>
      <c r="X670" s="9">
        <v>0</v>
      </c>
      <c r="Y670" s="9">
        <v>0</v>
      </c>
      <c r="Z670" s="9">
        <v>5.2799189050489997E-2</v>
      </c>
      <c r="AA670" s="9">
        <v>0</v>
      </c>
      <c r="AB670" s="9">
        <v>6.8995430793139995E-2</v>
      </c>
      <c r="AC670" s="9">
        <v>0</v>
      </c>
      <c r="AD670" s="9">
        <v>0.17126993663740001</v>
      </c>
      <c r="AI670" s="9">
        <v>8.6025375497180007E-2</v>
      </c>
      <c r="AJ670" s="9">
        <v>2.6118967910719999E-2</v>
      </c>
      <c r="AK670" s="9">
        <v>5.9292196102909998E-2</v>
      </c>
      <c r="AL670" s="9">
        <v>0</v>
      </c>
      <c r="AM670" s="9">
        <v>0.1704003628827</v>
      </c>
      <c r="AO670" s="9">
        <v>0</v>
      </c>
      <c r="AP670" s="9">
        <v>3.0327825675859999E-2</v>
      </c>
      <c r="AQ670" s="9">
        <v>8.5798947821179999E-2</v>
      </c>
      <c r="AR670" s="9">
        <v>4.8834641281620003E-2</v>
      </c>
      <c r="AS670" s="9">
        <v>4.8834641281620003E-2</v>
      </c>
    </row>
    <row r="671" spans="1:45" x14ac:dyDescent="0.35">
      <c r="A671" t="s">
        <v>374</v>
      </c>
      <c r="B671" s="9">
        <v>5.163107152114E-2</v>
      </c>
      <c r="C671" s="9">
        <v>3.953894867445E-2</v>
      </c>
      <c r="D671" s="9">
        <v>7.3672306603420001E-2</v>
      </c>
      <c r="E671" s="9">
        <v>0.22988319284209999</v>
      </c>
      <c r="F671" s="9">
        <v>0</v>
      </c>
      <c r="G671" s="9">
        <v>0</v>
      </c>
      <c r="H671" s="9">
        <v>0</v>
      </c>
      <c r="I671" s="9">
        <v>0</v>
      </c>
      <c r="J671" s="9">
        <v>0</v>
      </c>
      <c r="K671" s="9">
        <v>0.20330884085779999</v>
      </c>
      <c r="L671" s="9">
        <v>4.1255855424800002E-2</v>
      </c>
      <c r="M671" s="9">
        <v>7.7996351586420001E-2</v>
      </c>
      <c r="N671" s="9">
        <v>0</v>
      </c>
      <c r="O671" s="9">
        <v>7.9211227144299998E-2</v>
      </c>
      <c r="P671" s="9">
        <v>4.6704195368740001E-2</v>
      </c>
      <c r="Q671" s="9">
        <v>5.0375290832469999E-2</v>
      </c>
      <c r="R671" s="9">
        <v>0</v>
      </c>
      <c r="S671" s="9">
        <v>8.732355688481E-2</v>
      </c>
      <c r="T671" s="9">
        <v>4.7426494452970001E-2</v>
      </c>
      <c r="U671" s="9">
        <v>5.9996520279159998E-2</v>
      </c>
      <c r="V671" s="9">
        <v>0</v>
      </c>
      <c r="W671" s="9">
        <v>0</v>
      </c>
      <c r="X671" s="9">
        <v>0</v>
      </c>
      <c r="Y671" s="9">
        <v>4.8348063406949998E-2</v>
      </c>
      <c r="Z671" s="9">
        <v>3.1837101228170003E-2</v>
      </c>
      <c r="AA671" s="9">
        <v>6.249856297254E-2</v>
      </c>
      <c r="AB671" s="9">
        <v>9.6257128287750002E-2</v>
      </c>
      <c r="AC671" s="9">
        <v>4.2968261096549998E-2</v>
      </c>
      <c r="AD671" s="9">
        <v>0.11795654095080001</v>
      </c>
      <c r="AI671" s="9">
        <v>0</v>
      </c>
      <c r="AJ671" s="9">
        <v>9.2631950867230001E-2</v>
      </c>
      <c r="AK671" s="9">
        <v>0</v>
      </c>
      <c r="AL671" s="9">
        <v>0</v>
      </c>
      <c r="AM671" s="9">
        <v>0</v>
      </c>
      <c r="AO671" s="9">
        <v>0</v>
      </c>
      <c r="AP671" s="9">
        <v>8.7431671219360005E-2</v>
      </c>
      <c r="AQ671" s="9">
        <v>2.327836930866E-2</v>
      </c>
      <c r="AR671" s="9">
        <v>5.163107152114E-2</v>
      </c>
      <c r="AS671" s="9">
        <v>5.163107152114E-2</v>
      </c>
    </row>
    <row r="672" spans="1:45" x14ac:dyDescent="0.35">
      <c r="A672" t="s">
        <v>375</v>
      </c>
      <c r="B672" s="9">
        <v>0</v>
      </c>
      <c r="C672" s="9">
        <v>0</v>
      </c>
      <c r="D672" s="9">
        <v>0</v>
      </c>
      <c r="E672" s="9">
        <v>0</v>
      </c>
      <c r="F672" s="9">
        <v>0</v>
      </c>
      <c r="G672" s="9">
        <v>0</v>
      </c>
      <c r="H672" s="9">
        <v>0</v>
      </c>
      <c r="I672" s="9">
        <v>0</v>
      </c>
      <c r="J672" s="9">
        <v>0</v>
      </c>
      <c r="K672" s="9">
        <v>0</v>
      </c>
      <c r="L672" s="9">
        <v>0</v>
      </c>
      <c r="M672" s="9">
        <v>0</v>
      </c>
      <c r="N672" s="9">
        <v>0</v>
      </c>
      <c r="O672" s="9">
        <v>0</v>
      </c>
      <c r="P672" s="9">
        <v>0</v>
      </c>
      <c r="Q672" s="9">
        <v>0</v>
      </c>
      <c r="R672" s="9">
        <v>0</v>
      </c>
      <c r="S672" s="9">
        <v>0</v>
      </c>
      <c r="T672" s="9">
        <v>0</v>
      </c>
      <c r="U672" s="9">
        <v>0</v>
      </c>
      <c r="V672" s="9">
        <v>0</v>
      </c>
      <c r="W672" s="9">
        <v>0</v>
      </c>
      <c r="X672" s="9">
        <v>0</v>
      </c>
      <c r="Y672" s="9">
        <v>0</v>
      </c>
      <c r="Z672" s="9">
        <v>0</v>
      </c>
      <c r="AA672" s="9">
        <v>0</v>
      </c>
      <c r="AB672" s="9">
        <v>0</v>
      </c>
      <c r="AC672" s="9">
        <v>0</v>
      </c>
      <c r="AD672" s="9">
        <v>0</v>
      </c>
      <c r="AI672" s="9">
        <v>0</v>
      </c>
      <c r="AJ672" s="9">
        <v>0</v>
      </c>
      <c r="AK672" s="9">
        <v>0</v>
      </c>
      <c r="AL672" s="9">
        <v>0</v>
      </c>
      <c r="AM672" s="9">
        <v>0</v>
      </c>
      <c r="AO672" s="9">
        <v>0</v>
      </c>
      <c r="AP672" s="9">
        <v>0</v>
      </c>
      <c r="AQ672" s="9">
        <v>0</v>
      </c>
      <c r="AR672" s="9">
        <v>0</v>
      </c>
      <c r="AS672" s="9">
        <v>0</v>
      </c>
    </row>
    <row r="673" spans="1:45" x14ac:dyDescent="0.35">
      <c r="A673" t="s">
        <v>376</v>
      </c>
      <c r="B673" s="9">
        <v>4.1971693385860001E-2</v>
      </c>
      <c r="C673" s="9">
        <v>0</v>
      </c>
      <c r="D673" s="9">
        <v>0.1184767018487</v>
      </c>
      <c r="E673" s="9">
        <v>0</v>
      </c>
      <c r="F673" s="9">
        <v>0</v>
      </c>
      <c r="G673" s="9">
        <v>0.17148362500700001</v>
      </c>
      <c r="H673" s="9">
        <v>5.2637614040449997E-2</v>
      </c>
      <c r="I673" s="9">
        <v>8.5641107845619999E-2</v>
      </c>
      <c r="J673" s="9">
        <v>0</v>
      </c>
      <c r="K673" s="9">
        <v>0</v>
      </c>
      <c r="L673" s="9">
        <v>4.5958929709E-2</v>
      </c>
      <c r="M673" s="9">
        <v>0</v>
      </c>
      <c r="N673" s="9">
        <v>6.8511860041170006E-2</v>
      </c>
      <c r="O673" s="9">
        <v>7.4272539600499995E-2</v>
      </c>
      <c r="P673" s="9">
        <v>2.9534676630499999E-2</v>
      </c>
      <c r="Q673" s="9">
        <v>8.2566657152860004E-2</v>
      </c>
      <c r="R673" s="9">
        <v>0.1468540295404</v>
      </c>
      <c r="S673" s="9">
        <v>0</v>
      </c>
      <c r="T673" s="9">
        <v>3.9968878449660003E-2</v>
      </c>
      <c r="U673" s="9">
        <v>4.5956504568769999E-2</v>
      </c>
      <c r="V673" s="9">
        <v>0</v>
      </c>
      <c r="W673" s="9">
        <v>0</v>
      </c>
      <c r="X673" s="9">
        <v>0</v>
      </c>
      <c r="Y673" s="9">
        <v>0.12521926680270001</v>
      </c>
      <c r="Z673" s="9">
        <v>0</v>
      </c>
      <c r="AA673" s="9">
        <v>0</v>
      </c>
      <c r="AB673" s="9">
        <v>0</v>
      </c>
      <c r="AC673" s="9">
        <v>0.17056199533550001</v>
      </c>
      <c r="AD673" s="9">
        <v>0</v>
      </c>
      <c r="AI673" s="9">
        <v>0.15471513746830001</v>
      </c>
      <c r="AJ673" s="9">
        <v>2.8325923141800002E-2</v>
      </c>
      <c r="AK673" s="9">
        <v>0</v>
      </c>
      <c r="AL673" s="9">
        <v>0</v>
      </c>
      <c r="AM673" s="9">
        <v>0</v>
      </c>
      <c r="AO673" s="9">
        <v>0</v>
      </c>
      <c r="AP673" s="9">
        <v>4.3606377653979997E-2</v>
      </c>
      <c r="AQ673" s="9">
        <v>5.9346636187009999E-2</v>
      </c>
      <c r="AR673" s="9">
        <v>4.1971693385860001E-2</v>
      </c>
      <c r="AS673" s="9">
        <v>4.1971693385860001E-2</v>
      </c>
    </row>
    <row r="674" spans="1:45" x14ac:dyDescent="0.35">
      <c r="A674" t="s">
        <v>391</v>
      </c>
      <c r="B674" s="9">
        <v>1</v>
      </c>
      <c r="C674" s="9">
        <v>1</v>
      </c>
      <c r="D674" s="9">
        <v>1</v>
      </c>
      <c r="E674" s="9">
        <v>1</v>
      </c>
      <c r="F674" s="9">
        <v>1</v>
      </c>
      <c r="G674" s="9">
        <v>1</v>
      </c>
      <c r="H674" s="9">
        <v>1</v>
      </c>
      <c r="I674" s="9">
        <v>1</v>
      </c>
      <c r="J674" s="9">
        <v>1</v>
      </c>
      <c r="K674" s="9">
        <v>1</v>
      </c>
      <c r="L674" s="9">
        <v>1</v>
      </c>
      <c r="M674" s="9">
        <v>1</v>
      </c>
      <c r="N674" s="9">
        <v>1</v>
      </c>
      <c r="O674" s="9">
        <v>1</v>
      </c>
      <c r="P674" s="9">
        <v>1</v>
      </c>
      <c r="Q674" s="9">
        <v>1</v>
      </c>
      <c r="R674" s="9">
        <v>1</v>
      </c>
      <c r="S674" s="9">
        <v>1</v>
      </c>
      <c r="T674" s="9">
        <v>1</v>
      </c>
      <c r="U674" s="9">
        <v>1</v>
      </c>
      <c r="V674" s="9">
        <v>1</v>
      </c>
      <c r="W674" s="9">
        <v>1</v>
      </c>
      <c r="X674" s="9">
        <v>1</v>
      </c>
      <c r="Y674" s="9">
        <v>1</v>
      </c>
      <c r="Z674" s="9">
        <v>1</v>
      </c>
      <c r="AA674" s="9">
        <v>1</v>
      </c>
      <c r="AB674" s="9">
        <v>1</v>
      </c>
      <c r="AC674" s="9">
        <v>1</v>
      </c>
      <c r="AD674" s="9">
        <v>1</v>
      </c>
      <c r="AI674" s="9">
        <v>1</v>
      </c>
      <c r="AJ674" s="9">
        <v>1</v>
      </c>
      <c r="AK674" s="9">
        <v>1</v>
      </c>
      <c r="AL674" s="9">
        <v>1</v>
      </c>
      <c r="AM674" s="9">
        <v>1</v>
      </c>
      <c r="AO674" s="9">
        <v>1</v>
      </c>
      <c r="AP674" s="9">
        <v>1</v>
      </c>
      <c r="AQ674" s="9">
        <v>1</v>
      </c>
      <c r="AR674" s="9">
        <v>1</v>
      </c>
      <c r="AS674" s="9">
        <v>1</v>
      </c>
    </row>
    <row r="675" spans="1:45" x14ac:dyDescent="0.35">
      <c r="A675" t="s">
        <v>341</v>
      </c>
      <c r="B675" s="6">
        <v>61</v>
      </c>
      <c r="C675" s="6">
        <v>39</v>
      </c>
      <c r="D675" s="6">
        <v>22</v>
      </c>
      <c r="E675" s="6">
        <v>18</v>
      </c>
      <c r="F675" s="6">
        <v>14</v>
      </c>
      <c r="G675" s="6">
        <v>11</v>
      </c>
      <c r="H675" s="6">
        <v>25</v>
      </c>
      <c r="I675" s="6">
        <v>9</v>
      </c>
      <c r="J675" s="6">
        <v>4</v>
      </c>
      <c r="K675" s="6">
        <v>5</v>
      </c>
      <c r="L675" s="6">
        <v>15</v>
      </c>
      <c r="M675" s="6">
        <v>19</v>
      </c>
      <c r="N675" s="6">
        <v>12</v>
      </c>
      <c r="O675" s="6">
        <v>15</v>
      </c>
      <c r="P675" s="6">
        <v>26</v>
      </c>
      <c r="Q675" s="6">
        <v>10</v>
      </c>
      <c r="R675" s="6">
        <v>10</v>
      </c>
      <c r="S675" s="6">
        <v>15</v>
      </c>
      <c r="T675" s="6">
        <v>36</v>
      </c>
      <c r="U675" s="6">
        <v>25</v>
      </c>
      <c r="V675" s="6">
        <v>10</v>
      </c>
      <c r="W675" s="6">
        <v>6</v>
      </c>
      <c r="X675" s="6">
        <v>3</v>
      </c>
      <c r="Y675" s="6">
        <v>11</v>
      </c>
      <c r="Z675" s="6">
        <v>12</v>
      </c>
      <c r="AA675" s="6">
        <v>6</v>
      </c>
      <c r="AB675" s="6">
        <v>8</v>
      </c>
      <c r="AC675" s="6">
        <v>9</v>
      </c>
      <c r="AD675" s="6">
        <v>15</v>
      </c>
      <c r="AE675" s="6">
        <v>0</v>
      </c>
      <c r="AF675" s="6">
        <v>0</v>
      </c>
      <c r="AG675" s="6">
        <v>0</v>
      </c>
      <c r="AH675" s="6">
        <v>0</v>
      </c>
      <c r="AI675" s="6">
        <v>16</v>
      </c>
      <c r="AJ675" s="6">
        <v>32</v>
      </c>
      <c r="AK675" s="6">
        <v>12</v>
      </c>
      <c r="AL675" s="6">
        <v>4</v>
      </c>
      <c r="AM675" s="6">
        <v>7</v>
      </c>
      <c r="AN675" s="6">
        <v>0</v>
      </c>
      <c r="AO675" s="6">
        <v>1</v>
      </c>
      <c r="AP675" s="6">
        <v>24</v>
      </c>
      <c r="AQ675" s="6">
        <v>23</v>
      </c>
      <c r="AR675" s="6">
        <v>61</v>
      </c>
      <c r="AS675" s="6">
        <v>61</v>
      </c>
    </row>
    <row r="676" spans="1:45" x14ac:dyDescent="0.35">
      <c r="A676" t="s">
        <v>929</v>
      </c>
    </row>
    <row r="677" spans="1:45" x14ac:dyDescent="0.35">
      <c r="A677" t="s">
        <v>343</v>
      </c>
    </row>
    <row r="681" spans="1:45" x14ac:dyDescent="0.35">
      <c r="A681" s="3" t="s">
        <v>337</v>
      </c>
    </row>
    <row r="682" spans="1:45" x14ac:dyDescent="0.35">
      <c r="A682" t="s">
        <v>74</v>
      </c>
    </row>
    <row r="683" spans="1:45" ht="130.5" x14ac:dyDescent="0.35">
      <c r="A683" s="4" t="s">
        <v>393</v>
      </c>
      <c r="B683" s="4" t="s">
        <v>344</v>
      </c>
      <c r="C683" s="4" t="s">
        <v>345</v>
      </c>
      <c r="D683" s="4" t="s">
        <v>346</v>
      </c>
      <c r="E683" s="4" t="s">
        <v>579</v>
      </c>
      <c r="F683" s="4" t="s">
        <v>348</v>
      </c>
      <c r="G683" s="4" t="s">
        <v>349</v>
      </c>
      <c r="H683" s="4" t="s">
        <v>350</v>
      </c>
      <c r="I683" s="4" t="s">
        <v>351</v>
      </c>
      <c r="J683" s="4" t="s">
        <v>352</v>
      </c>
      <c r="K683" s="4" t="s">
        <v>353</v>
      </c>
      <c r="L683" s="4" t="s">
        <v>888</v>
      </c>
      <c r="M683" s="4" t="s">
        <v>581</v>
      </c>
      <c r="N683" s="4" t="s">
        <v>356</v>
      </c>
      <c r="O683" s="4" t="s">
        <v>357</v>
      </c>
      <c r="P683" s="4" t="s">
        <v>582</v>
      </c>
      <c r="Q683" s="4" t="s">
        <v>359</v>
      </c>
      <c r="R683" s="4" t="s">
        <v>361</v>
      </c>
      <c r="S683" s="4" t="s">
        <v>362</v>
      </c>
      <c r="T683" s="4" t="s">
        <v>360</v>
      </c>
      <c r="U683" s="4" t="s">
        <v>363</v>
      </c>
      <c r="V683" s="4" t="s">
        <v>364</v>
      </c>
      <c r="W683" s="4" t="s">
        <v>365</v>
      </c>
      <c r="X683" s="4" t="s">
        <v>366</v>
      </c>
      <c r="Y683" s="4" t="s">
        <v>367</v>
      </c>
      <c r="Z683" s="4" t="s">
        <v>368</v>
      </c>
      <c r="AA683" s="4" t="s">
        <v>369</v>
      </c>
      <c r="AB683" s="4" t="s">
        <v>370</v>
      </c>
      <c r="AC683" s="4" t="s">
        <v>371</v>
      </c>
      <c r="AD683" s="4" t="s">
        <v>372</v>
      </c>
      <c r="AE683" s="4" t="s">
        <v>373</v>
      </c>
      <c r="AF683" s="4" t="s">
        <v>374</v>
      </c>
      <c r="AG683" s="4" t="s">
        <v>375</v>
      </c>
      <c r="AH683" s="4" t="s">
        <v>376</v>
      </c>
      <c r="AI683" s="4" t="s">
        <v>583</v>
      </c>
      <c r="AJ683" s="4" t="s">
        <v>584</v>
      </c>
      <c r="AK683" s="4" t="s">
        <v>380</v>
      </c>
      <c r="AL683" s="4" t="s">
        <v>381</v>
      </c>
      <c r="AM683" s="4" t="s">
        <v>379</v>
      </c>
      <c r="AN683" s="4" t="s">
        <v>382</v>
      </c>
      <c r="AO683" s="4" t="s">
        <v>383</v>
      </c>
      <c r="AP683" s="4" t="s">
        <v>889</v>
      </c>
      <c r="AQ683" s="4" t="s">
        <v>890</v>
      </c>
      <c r="AR683" s="4" t="s">
        <v>891</v>
      </c>
      <c r="AS683" s="4" t="s">
        <v>391</v>
      </c>
    </row>
    <row r="684" spans="1:45" x14ac:dyDescent="0.35">
      <c r="A684" t="s">
        <v>538</v>
      </c>
      <c r="B684" s="9">
        <v>9.8416224468390004E-2</v>
      </c>
      <c r="C684" s="9">
        <v>0.1115348547813</v>
      </c>
      <c r="D684" s="9">
        <v>8.714692405143E-2</v>
      </c>
      <c r="E684" s="9">
        <v>6.5055893566319994E-2</v>
      </c>
      <c r="F684" s="9">
        <v>0.15396166330550001</v>
      </c>
      <c r="G684" s="9">
        <v>5.7583139229189999E-2</v>
      </c>
      <c r="H684" s="9">
        <v>0.1102995297956</v>
      </c>
      <c r="I684" s="9">
        <v>0</v>
      </c>
      <c r="J684" s="9">
        <v>0</v>
      </c>
      <c r="K684" s="9">
        <v>0.22239868402679999</v>
      </c>
      <c r="L684" s="9">
        <v>6.5290147621029998E-2</v>
      </c>
      <c r="M684" s="9">
        <v>0.1120184592964</v>
      </c>
      <c r="N684" s="9">
        <v>0</v>
      </c>
      <c r="O684" s="9">
        <v>0.18823524681760001</v>
      </c>
      <c r="P684" s="9">
        <v>9.7006860936120001E-2</v>
      </c>
      <c r="Q684" s="9">
        <v>0</v>
      </c>
      <c r="R684" s="9">
        <v>0.15382634745580001</v>
      </c>
      <c r="S684" s="9">
        <v>0.17239017774849999</v>
      </c>
      <c r="T684" s="9">
        <v>6.9789947393220003E-2</v>
      </c>
      <c r="U684" s="9">
        <v>0.16447592342219999</v>
      </c>
      <c r="V684" s="9">
        <v>0.1170164241838</v>
      </c>
      <c r="W684" s="9">
        <v>0</v>
      </c>
      <c r="X684" s="9">
        <v>0</v>
      </c>
      <c r="Y684" s="9">
        <v>6.1056810024269999E-2</v>
      </c>
      <c r="Z684" s="9">
        <v>0.15211270667499999</v>
      </c>
      <c r="AA684" s="9">
        <v>6.1427528122029999E-2</v>
      </c>
      <c r="AB684" s="9">
        <v>0</v>
      </c>
      <c r="AC684" s="9">
        <v>0</v>
      </c>
      <c r="AD684" s="9">
        <v>0.27020267103720003</v>
      </c>
      <c r="AI684" s="9">
        <v>0.2140917138682</v>
      </c>
      <c r="AJ684" s="9">
        <v>0.12712743587799999</v>
      </c>
      <c r="AK684" s="9">
        <v>0.12270624580059999</v>
      </c>
      <c r="AL684" s="9">
        <v>0</v>
      </c>
      <c r="AM684" s="9">
        <v>0.26272876677360002</v>
      </c>
      <c r="AO684" s="9">
        <v>0</v>
      </c>
      <c r="AP684" s="9">
        <v>5.431306331421E-2</v>
      </c>
      <c r="AQ684" s="9">
        <v>9.3388530551049995E-2</v>
      </c>
      <c r="AR684" s="9">
        <v>9.8416224468390004E-2</v>
      </c>
      <c r="AS684" s="9">
        <v>9.8416224468390004E-2</v>
      </c>
    </row>
    <row r="685" spans="1:45" x14ac:dyDescent="0.35">
      <c r="A685" t="s">
        <v>365</v>
      </c>
      <c r="B685" s="9">
        <v>0.14287452310980001</v>
      </c>
      <c r="C685" s="9">
        <v>0.150864987876</v>
      </c>
      <c r="D685" s="9">
        <v>0.1360104720791</v>
      </c>
      <c r="E685" s="9">
        <v>5.6999320132669999E-2</v>
      </c>
      <c r="F685" s="9">
        <v>0.24101244114299999</v>
      </c>
      <c r="G685" s="9">
        <v>9.3285405725300002E-2</v>
      </c>
      <c r="H685" s="9">
        <v>0.1740880136811</v>
      </c>
      <c r="I685" s="9">
        <v>0.2344982345811</v>
      </c>
      <c r="J685" s="9">
        <v>0</v>
      </c>
      <c r="K685" s="9">
        <v>0</v>
      </c>
      <c r="L685" s="9">
        <v>6.2726748134570007E-2</v>
      </c>
      <c r="M685" s="9">
        <v>0.13242943750559999</v>
      </c>
      <c r="N685" s="9">
        <v>0.24359037562960001</v>
      </c>
      <c r="O685" s="9">
        <v>0.17886769522359999</v>
      </c>
      <c r="P685" s="9">
        <v>0.2152092214537</v>
      </c>
      <c r="Q685" s="9">
        <v>0.1132874425162</v>
      </c>
      <c r="R685" s="9">
        <v>9.8375798698110001E-2</v>
      </c>
      <c r="S685" s="9">
        <v>0</v>
      </c>
      <c r="T685" s="9">
        <v>0.18661334463929999</v>
      </c>
      <c r="U685" s="9">
        <v>4.1940218056969999E-2</v>
      </c>
      <c r="V685" s="9">
        <v>5.2651950656739999E-2</v>
      </c>
      <c r="W685" s="9">
        <v>0.20134818237659999</v>
      </c>
      <c r="X685" s="9">
        <v>0</v>
      </c>
      <c r="Y685" s="9">
        <v>0.1085916522411</v>
      </c>
      <c r="Z685" s="9">
        <v>0.33913933911299998</v>
      </c>
      <c r="AA685" s="9">
        <v>0.1367143675586</v>
      </c>
      <c r="AB685" s="9">
        <v>0.27960647739650002</v>
      </c>
      <c r="AC685" s="9">
        <v>0.31446426764879998</v>
      </c>
      <c r="AD685" s="9">
        <v>0.30062160730199999</v>
      </c>
      <c r="AI685" s="9">
        <v>0.1785292109053</v>
      </c>
      <c r="AJ685" s="9">
        <v>0.21964883616469999</v>
      </c>
      <c r="AK685" s="9">
        <v>0.13732332063739999</v>
      </c>
      <c r="AL685" s="9">
        <v>0.20401653093069999</v>
      </c>
      <c r="AM685" s="9">
        <v>0.26272876677360002</v>
      </c>
      <c r="AO685" s="9">
        <v>0</v>
      </c>
      <c r="AP685" s="9">
        <v>9.7109058286570002E-2</v>
      </c>
      <c r="AQ685" s="9">
        <v>0.19299339311159999</v>
      </c>
      <c r="AR685" s="9">
        <v>0.14287452310980001</v>
      </c>
      <c r="AS685" s="9">
        <v>0.14287452310980001</v>
      </c>
    </row>
    <row r="686" spans="1:45" x14ac:dyDescent="0.35">
      <c r="A686" t="s">
        <v>366</v>
      </c>
      <c r="B686" s="9">
        <v>0.13597500907740001</v>
      </c>
      <c r="C686" s="9">
        <v>0.1551928003144</v>
      </c>
      <c r="D686" s="9">
        <v>0.11946634486219999</v>
      </c>
      <c r="E686" s="9">
        <v>0</v>
      </c>
      <c r="F686" s="9">
        <v>0.24079426005669999</v>
      </c>
      <c r="G686" s="9">
        <v>5.3868362588339998E-2</v>
      </c>
      <c r="H686" s="9">
        <v>0.15611166536099999</v>
      </c>
      <c r="I686" s="9">
        <v>0.1047993878872</v>
      </c>
      <c r="J686" s="9">
        <v>0.3815297551829</v>
      </c>
      <c r="K686" s="9">
        <v>0.1030278516669</v>
      </c>
      <c r="L686" s="9">
        <v>0.1094391216963</v>
      </c>
      <c r="M686" s="9">
        <v>9.7927975940609993E-2</v>
      </c>
      <c r="N686" s="9">
        <v>0.23235271104870001</v>
      </c>
      <c r="O686" s="9">
        <v>0.1418485806434</v>
      </c>
      <c r="P686" s="9">
        <v>0.1165624987642</v>
      </c>
      <c r="Q686" s="9">
        <v>0.31351943832969997</v>
      </c>
      <c r="R686" s="9">
        <v>0.1249092686872</v>
      </c>
      <c r="S686" s="9">
        <v>0</v>
      </c>
      <c r="T686" s="9">
        <v>0.17182209529270001</v>
      </c>
      <c r="U686" s="9">
        <v>5.3252141638530003E-2</v>
      </c>
      <c r="V686" s="9">
        <v>0.17683600311690001</v>
      </c>
      <c r="W686" s="9">
        <v>0</v>
      </c>
      <c r="X686" s="9">
        <v>0.4016553475547</v>
      </c>
      <c r="Y686" s="9">
        <v>3.325496924936E-2</v>
      </c>
      <c r="Z686" s="9">
        <v>7.7691108935559999E-2</v>
      </c>
      <c r="AA686" s="9">
        <v>0.1338735597888</v>
      </c>
      <c r="AB686" s="9">
        <v>0.25165695123710002</v>
      </c>
      <c r="AC686" s="9">
        <v>0.1364035569082</v>
      </c>
      <c r="AD686" s="9">
        <v>0.19700568241479999</v>
      </c>
      <c r="AI686" s="9">
        <v>0.18491000349719999</v>
      </c>
      <c r="AJ686" s="9">
        <v>0.1346486714466</v>
      </c>
      <c r="AK686" s="9">
        <v>9.2430066483119994E-2</v>
      </c>
      <c r="AL686" s="9">
        <v>9.1176838062740004E-2</v>
      </c>
      <c r="AM686" s="9">
        <v>0</v>
      </c>
      <c r="AO686" s="9">
        <v>0</v>
      </c>
      <c r="AP686" s="9">
        <v>0.16665471310150001</v>
      </c>
      <c r="AQ686" s="9">
        <v>5.3960470173009999E-2</v>
      </c>
      <c r="AR686" s="9">
        <v>0.13597500907740001</v>
      </c>
      <c r="AS686" s="9">
        <v>0.13597500907740001</v>
      </c>
    </row>
    <row r="687" spans="1:45" x14ac:dyDescent="0.35">
      <c r="A687" t="s">
        <v>367</v>
      </c>
      <c r="B687" s="9">
        <v>0.32651212409039998</v>
      </c>
      <c r="C687" s="9">
        <v>0.32633283613199998</v>
      </c>
      <c r="D687" s="9">
        <v>0.326666137872</v>
      </c>
      <c r="E687" s="9">
        <v>0.1194883285222</v>
      </c>
      <c r="F687" s="9">
        <v>0.46499749438560001</v>
      </c>
      <c r="G687" s="9">
        <v>0.22881104466550001</v>
      </c>
      <c r="H687" s="9">
        <v>0.35799850887770002</v>
      </c>
      <c r="I687" s="9">
        <v>0.61857716579540001</v>
      </c>
      <c r="J687" s="9">
        <v>0.3815297551829</v>
      </c>
      <c r="K687" s="9">
        <v>0</v>
      </c>
      <c r="L687" s="9">
        <v>0.32048508967700001</v>
      </c>
      <c r="M687" s="9">
        <v>0.31965043533420001</v>
      </c>
      <c r="N687" s="9">
        <v>0.31276079813750002</v>
      </c>
      <c r="O687" s="9">
        <v>0.34982194583039999</v>
      </c>
      <c r="P687" s="9">
        <v>0.29998272501439999</v>
      </c>
      <c r="Q687" s="9">
        <v>0.27032789514830002</v>
      </c>
      <c r="R687" s="9">
        <v>0.55494522835159998</v>
      </c>
      <c r="S687" s="9">
        <v>0.29693748870429998</v>
      </c>
      <c r="T687" s="9">
        <v>0.29166256154550002</v>
      </c>
      <c r="U687" s="9">
        <v>0.4069330465996</v>
      </c>
      <c r="V687" s="9">
        <v>0.25360727695559998</v>
      </c>
      <c r="W687" s="9">
        <v>0</v>
      </c>
      <c r="X687" s="9">
        <v>0.36165284797679997</v>
      </c>
      <c r="Y687" s="9">
        <v>0.38256665213930002</v>
      </c>
      <c r="Z687" s="9">
        <v>0.20729426580009999</v>
      </c>
      <c r="AA687" s="9">
        <v>0.12808022406979999</v>
      </c>
      <c r="AB687" s="9">
        <v>0.36653324541030002</v>
      </c>
      <c r="AC687" s="9">
        <v>0.39056851725000002</v>
      </c>
      <c r="AD687" s="9">
        <v>0.46563810693399998</v>
      </c>
      <c r="AI687" s="9">
        <v>0.42202348261229999</v>
      </c>
      <c r="AJ687" s="9">
        <v>0.3892751937258</v>
      </c>
      <c r="AK687" s="9">
        <v>6.7027202872350006E-2</v>
      </c>
      <c r="AL687" s="9">
        <v>0.2747628113467</v>
      </c>
      <c r="AM687" s="9">
        <v>0.53017354132609995</v>
      </c>
      <c r="AO687" s="9">
        <v>0</v>
      </c>
      <c r="AP687" s="9">
        <v>0.23559551145800001</v>
      </c>
      <c r="AQ687" s="9">
        <v>0.34164711057140001</v>
      </c>
      <c r="AR687" s="9">
        <v>0.32651212409039998</v>
      </c>
      <c r="AS687" s="9">
        <v>0.32651212409039998</v>
      </c>
    </row>
    <row r="688" spans="1:45" x14ac:dyDescent="0.35">
      <c r="A688" t="s">
        <v>368</v>
      </c>
      <c r="B688" s="9">
        <v>0.15128245769740001</v>
      </c>
      <c r="C688" s="9">
        <v>0.18249004097179999</v>
      </c>
      <c r="D688" s="9">
        <v>0.1244741993032</v>
      </c>
      <c r="E688" s="9">
        <v>0.122582276164</v>
      </c>
      <c r="F688" s="9">
        <v>0.24060382004879999</v>
      </c>
      <c r="G688" s="9">
        <v>7.1940572315630003E-2</v>
      </c>
      <c r="H688" s="9">
        <v>0.16419471012190001</v>
      </c>
      <c r="I688" s="9">
        <v>0</v>
      </c>
      <c r="J688" s="9">
        <v>0.3815297551829</v>
      </c>
      <c r="K688" s="9">
        <v>0.18844297689629999</v>
      </c>
      <c r="L688" s="9">
        <v>0.2090378966884</v>
      </c>
      <c r="M688" s="9">
        <v>0.11246665905930001</v>
      </c>
      <c r="N688" s="9">
        <v>0</v>
      </c>
      <c r="O688" s="9">
        <v>0.22635292013200001</v>
      </c>
      <c r="P688" s="9">
        <v>0.16003184752140001</v>
      </c>
      <c r="Q688" s="9">
        <v>5.8713104257640002E-2</v>
      </c>
      <c r="R688" s="9">
        <v>0.1249092686872</v>
      </c>
      <c r="S688" s="9">
        <v>0.25003566117409998</v>
      </c>
      <c r="T688" s="9">
        <v>0.1316051625521</v>
      </c>
      <c r="U688" s="9">
        <v>0.19669095388800001</v>
      </c>
      <c r="V688" s="9">
        <v>0.33968285796820002</v>
      </c>
      <c r="W688" s="9">
        <v>0.29003786980919999</v>
      </c>
      <c r="X688" s="9">
        <v>7.8358350682000005E-2</v>
      </c>
      <c r="Y688" s="9">
        <v>0</v>
      </c>
      <c r="Z688" s="9">
        <v>0.117044274674</v>
      </c>
      <c r="AA688" s="9">
        <v>6.8519656723780006E-2</v>
      </c>
      <c r="AB688" s="9">
        <v>4.5516548524159997E-2</v>
      </c>
      <c r="AC688" s="9">
        <v>0.26832319790859999</v>
      </c>
      <c r="AD688" s="9">
        <v>0.30928047778579998</v>
      </c>
      <c r="AI688" s="9">
        <v>0.34355812802489999</v>
      </c>
      <c r="AJ688" s="9">
        <v>0.1247324336774</v>
      </c>
      <c r="AK688" s="9">
        <v>0.21071820988869999</v>
      </c>
      <c r="AL688" s="9">
        <v>6.4460063198149994E-2</v>
      </c>
      <c r="AM688" s="9">
        <v>0.36594664462409998</v>
      </c>
      <c r="AO688" s="9">
        <v>0</v>
      </c>
      <c r="AP688" s="9">
        <v>5.0610556259140002E-2</v>
      </c>
      <c r="AQ688" s="9">
        <v>0.19557341939469999</v>
      </c>
      <c r="AR688" s="9">
        <v>0.15128245769740001</v>
      </c>
      <c r="AS688" s="9">
        <v>0.15128245769740001</v>
      </c>
    </row>
    <row r="689" spans="1:45" x14ac:dyDescent="0.35">
      <c r="A689" t="s">
        <v>369</v>
      </c>
      <c r="B689" s="9">
        <v>0.1812070503372</v>
      </c>
      <c r="C689" s="9">
        <v>0.15945599675829999</v>
      </c>
      <c r="D689" s="9">
        <v>0.19989186356220001</v>
      </c>
      <c r="E689" s="9">
        <v>0.20758697962930001</v>
      </c>
      <c r="F689" s="9">
        <v>0.24060382004879999</v>
      </c>
      <c r="G689" s="9">
        <v>0.13018952350999999</v>
      </c>
      <c r="H689" s="9">
        <v>0.1905830939267</v>
      </c>
      <c r="I689" s="9">
        <v>0.1047993878872</v>
      </c>
      <c r="J689" s="9">
        <v>0.6184702448171</v>
      </c>
      <c r="K689" s="9">
        <v>0</v>
      </c>
      <c r="L689" s="9">
        <v>0.20092335219089999</v>
      </c>
      <c r="M689" s="9">
        <v>3.535852466107E-2</v>
      </c>
      <c r="N689" s="9">
        <v>0.32105105354270003</v>
      </c>
      <c r="O689" s="9">
        <v>0.2172013825063</v>
      </c>
      <c r="P689" s="9">
        <v>0.2440980065551</v>
      </c>
      <c r="Q689" s="9">
        <v>9.4206286270720002E-2</v>
      </c>
      <c r="R689" s="9">
        <v>0.1284068385744</v>
      </c>
      <c r="S689" s="9">
        <v>0.1366295002173</v>
      </c>
      <c r="T689" s="9">
        <v>0.20204335235429999</v>
      </c>
      <c r="U689" s="9">
        <v>0.13312396098019999</v>
      </c>
      <c r="V689" s="9">
        <v>0.28054972252760002</v>
      </c>
      <c r="W689" s="9">
        <v>0.29003786980919999</v>
      </c>
      <c r="X689" s="9">
        <v>0</v>
      </c>
      <c r="Y689" s="9">
        <v>0.119498328082</v>
      </c>
      <c r="Z689" s="9">
        <v>0.13295187750429999</v>
      </c>
      <c r="AA689" s="9">
        <v>0.18066457877780001</v>
      </c>
      <c r="AB689" s="9">
        <v>0.12724773930139999</v>
      </c>
      <c r="AC689" s="9">
        <v>0.13191964100039999</v>
      </c>
      <c r="AD689" s="9">
        <v>0.31438273111120002</v>
      </c>
      <c r="AI689" s="9">
        <v>0.35436716984049998</v>
      </c>
      <c r="AJ689" s="9">
        <v>0.2266492309681</v>
      </c>
      <c r="AK689" s="9">
        <v>9.7144843632730002E-2</v>
      </c>
      <c r="AL689" s="9">
        <v>0.1605012967345</v>
      </c>
      <c r="AM689" s="9">
        <v>0.42515582160639998</v>
      </c>
      <c r="AO689" s="9">
        <v>0</v>
      </c>
      <c r="AP689" s="9">
        <v>5.457207362449E-2</v>
      </c>
      <c r="AQ689" s="9">
        <v>0.27315167469809998</v>
      </c>
      <c r="AR689" s="9">
        <v>0.1812070503372</v>
      </c>
      <c r="AS689" s="9">
        <v>0.1812070503372</v>
      </c>
    </row>
    <row r="690" spans="1:45" x14ac:dyDescent="0.35">
      <c r="A690" t="s">
        <v>370</v>
      </c>
      <c r="B690" s="9">
        <v>0.1534916842496</v>
      </c>
      <c r="C690" s="9">
        <v>0.17847801211120001</v>
      </c>
      <c r="D690" s="9">
        <v>0.1320276725142</v>
      </c>
      <c r="E690" s="9">
        <v>6.8207390991930003E-2</v>
      </c>
      <c r="F690" s="9">
        <v>0.30290193946490002</v>
      </c>
      <c r="G690" s="9">
        <v>0.15149657923090001</v>
      </c>
      <c r="H690" s="9">
        <v>0.23431112926100001</v>
      </c>
      <c r="I690" s="9">
        <v>0</v>
      </c>
      <c r="J690" s="9">
        <v>0</v>
      </c>
      <c r="K690" s="9">
        <v>0</v>
      </c>
      <c r="L690" s="9">
        <v>0.28408183113629998</v>
      </c>
      <c r="M690" s="9">
        <v>0.1228281905887</v>
      </c>
      <c r="N690" s="9">
        <v>0.1597574805377</v>
      </c>
      <c r="O690" s="9">
        <v>3.069327939706E-2</v>
      </c>
      <c r="P690" s="9">
        <v>0.20757113858080001</v>
      </c>
      <c r="Q690" s="9">
        <v>0.17234557020230001</v>
      </c>
      <c r="R690" s="9">
        <v>0</v>
      </c>
      <c r="S690" s="9">
        <v>8.9775145491289995E-2</v>
      </c>
      <c r="T690" s="9">
        <v>0.19768801031739999</v>
      </c>
      <c r="U690" s="9">
        <v>5.1501614523020003E-2</v>
      </c>
      <c r="V690" s="9">
        <v>0.5014674595734</v>
      </c>
      <c r="W690" s="9">
        <v>0.29003786980919999</v>
      </c>
      <c r="X690" s="9">
        <v>0</v>
      </c>
      <c r="Y690" s="9">
        <v>0.16327277777820001</v>
      </c>
      <c r="Z690" s="9">
        <v>0</v>
      </c>
      <c r="AA690" s="9">
        <v>0.1606747288972</v>
      </c>
      <c r="AB690" s="9">
        <v>0.25165695123710002</v>
      </c>
      <c r="AC690" s="9">
        <v>0.13191964100039999</v>
      </c>
      <c r="AD690" s="9">
        <v>0</v>
      </c>
      <c r="AI690" s="9">
        <v>0.26514312836960002</v>
      </c>
      <c r="AJ690" s="9">
        <v>0.1177267660882</v>
      </c>
      <c r="AK690" s="9">
        <v>2.5402863610769998E-2</v>
      </c>
      <c r="AL690" s="9">
        <v>0</v>
      </c>
      <c r="AM690" s="9">
        <v>0.32307943644629999</v>
      </c>
      <c r="AO690" s="9">
        <v>0</v>
      </c>
      <c r="AP690" s="9">
        <v>0.16624123974310001</v>
      </c>
      <c r="AQ690" s="9">
        <v>0.11484054141280001</v>
      </c>
      <c r="AR690" s="9">
        <v>0.1534916842496</v>
      </c>
      <c r="AS690" s="9">
        <v>0.1534916842496</v>
      </c>
    </row>
    <row r="691" spans="1:45" x14ac:dyDescent="0.35">
      <c r="A691" t="s">
        <v>540</v>
      </c>
      <c r="B691" s="9">
        <v>0.17028576692520001</v>
      </c>
      <c r="C691" s="9">
        <v>0.2112690635932</v>
      </c>
      <c r="D691" s="9">
        <v>0.13507987490680001</v>
      </c>
      <c r="E691" s="9">
        <v>5.6999320132669999E-2</v>
      </c>
      <c r="F691" s="9">
        <v>0.38642030096730001</v>
      </c>
      <c r="G691" s="9">
        <v>7.0350795400050001E-2</v>
      </c>
      <c r="H691" s="9">
        <v>0.24323208468419999</v>
      </c>
      <c r="I691" s="9">
        <v>0.1047993878872</v>
      </c>
      <c r="J691" s="9">
        <v>0</v>
      </c>
      <c r="K691" s="9">
        <v>0</v>
      </c>
      <c r="L691" s="9">
        <v>0.1236450513139</v>
      </c>
      <c r="M691" s="9">
        <v>8.393034477505E-2</v>
      </c>
      <c r="N691" s="9">
        <v>0.23235271104870001</v>
      </c>
      <c r="O691" s="9">
        <v>0.27271991000279999</v>
      </c>
      <c r="P691" s="9">
        <v>0.1785738387229</v>
      </c>
      <c r="Q691" s="9">
        <v>0.27338347864779999</v>
      </c>
      <c r="R691" s="9">
        <v>0.1038340100381</v>
      </c>
      <c r="S691" s="9">
        <v>7.9326928457950002E-2</v>
      </c>
      <c r="T691" s="9">
        <v>0.20517428479409999</v>
      </c>
      <c r="U691" s="9">
        <v>8.9774948794390005E-2</v>
      </c>
      <c r="V691" s="9">
        <v>0.17683600311690001</v>
      </c>
      <c r="W691" s="9">
        <v>0</v>
      </c>
      <c r="X691" s="9">
        <v>0.15833345378649999</v>
      </c>
      <c r="Y691" s="9">
        <v>4.9135281306230003E-2</v>
      </c>
      <c r="Z691" s="9">
        <v>7.7691108935559999E-2</v>
      </c>
      <c r="AA691" s="9">
        <v>6.6652695947809995E-2</v>
      </c>
      <c r="AB691" s="9">
        <v>0.38723639208069999</v>
      </c>
      <c r="AC691" s="9">
        <v>0.27961413455110001</v>
      </c>
      <c r="AD691" s="9">
        <v>0.25675599989249998</v>
      </c>
      <c r="AI691" s="9">
        <v>0.38773191353000003</v>
      </c>
      <c r="AJ691" s="9">
        <v>0.14816346065130001</v>
      </c>
      <c r="AK691" s="9">
        <v>7.06697592299E-2</v>
      </c>
      <c r="AL691" s="9">
        <v>0.1910757021385</v>
      </c>
      <c r="AM691" s="9">
        <v>0.26272876677360002</v>
      </c>
      <c r="AO691" s="9">
        <v>0</v>
      </c>
      <c r="AP691" s="9">
        <v>0.1330555595272</v>
      </c>
      <c r="AQ691" s="9">
        <v>0.159593692821</v>
      </c>
      <c r="AR691" s="9">
        <v>0.17028576692520001</v>
      </c>
      <c r="AS691" s="9">
        <v>0.17028576692520001</v>
      </c>
    </row>
    <row r="692" spans="1:45" x14ac:dyDescent="0.35">
      <c r="A692" t="s">
        <v>372</v>
      </c>
      <c r="B692" s="9">
        <v>0.16874418443549999</v>
      </c>
      <c r="C692" s="9">
        <v>0.16811597820890001</v>
      </c>
      <c r="D692" s="9">
        <v>0.16928383259419999</v>
      </c>
      <c r="E692" s="9">
        <v>6.1040998220379998E-2</v>
      </c>
      <c r="F692" s="9">
        <v>0.1166526547301</v>
      </c>
      <c r="G692" s="9">
        <v>0.20064220517340001</v>
      </c>
      <c r="H692" s="9">
        <v>0.15470224098429999</v>
      </c>
      <c r="I692" s="9">
        <v>0.1194594430756</v>
      </c>
      <c r="J692" s="9">
        <v>0.3815297551829</v>
      </c>
      <c r="K692" s="9">
        <v>0.34989606907350002</v>
      </c>
      <c r="L692" s="9">
        <v>0.15966504730860001</v>
      </c>
      <c r="M692" s="9">
        <v>0.22676956364260001</v>
      </c>
      <c r="N692" s="9">
        <v>4.10767307702E-2</v>
      </c>
      <c r="O692" s="9">
        <v>0.20401622893480001</v>
      </c>
      <c r="P692" s="9">
        <v>0.1481284653994</v>
      </c>
      <c r="Q692" s="9">
        <v>0.22009498657849999</v>
      </c>
      <c r="R692" s="9">
        <v>0.31320245491350002</v>
      </c>
      <c r="S692" s="9">
        <v>6.3096495922549997E-2</v>
      </c>
      <c r="T692" s="9">
        <v>0.16831988862469999</v>
      </c>
      <c r="U692" s="9">
        <v>0.16972331467519999</v>
      </c>
      <c r="V692" s="9">
        <v>9.5943400424179995E-2</v>
      </c>
      <c r="W692" s="9">
        <v>0.5086139478142</v>
      </c>
      <c r="X692" s="9">
        <v>0</v>
      </c>
      <c r="Y692" s="9">
        <v>0.1473934786518</v>
      </c>
      <c r="Z692" s="9">
        <v>6.024620403152E-2</v>
      </c>
      <c r="AA692" s="9">
        <v>4.9115367013969999E-2</v>
      </c>
      <c r="AB692" s="9">
        <v>0</v>
      </c>
      <c r="AC692" s="9">
        <v>0.1364035569082</v>
      </c>
      <c r="AD692" s="9">
        <v>0.49451553673920001</v>
      </c>
      <c r="AI692" s="9">
        <v>7.1946338602260004E-2</v>
      </c>
      <c r="AJ692" s="9">
        <v>0.2135722181219</v>
      </c>
      <c r="AK692" s="9">
        <v>0.22626313622479999</v>
      </c>
      <c r="AL692" s="9">
        <v>0.16658579417389999</v>
      </c>
      <c r="AM692" s="9">
        <v>8.7537845245230006E-2</v>
      </c>
      <c r="AO692" s="9">
        <v>0</v>
      </c>
      <c r="AP692" s="9">
        <v>0.1072198354987</v>
      </c>
      <c r="AQ692" s="9">
        <v>0.22894425818149999</v>
      </c>
      <c r="AR692" s="9">
        <v>0.16874418443549999</v>
      </c>
      <c r="AS692" s="9">
        <v>0.16874418443549999</v>
      </c>
    </row>
    <row r="693" spans="1:45" x14ac:dyDescent="0.35">
      <c r="A693" t="s">
        <v>373</v>
      </c>
      <c r="B693" s="9">
        <v>0.1028825170539</v>
      </c>
      <c r="C693" s="9">
        <v>0.1185988647655</v>
      </c>
      <c r="D693" s="9">
        <v>8.9381698782999994E-2</v>
      </c>
      <c r="E693" s="9">
        <v>0.13032727954709999</v>
      </c>
      <c r="F693" s="9">
        <v>0.23148994847400001</v>
      </c>
      <c r="G693" s="9">
        <v>3.2186479673609998E-2</v>
      </c>
      <c r="H693" s="9">
        <v>0.14119997207990001</v>
      </c>
      <c r="I693" s="9">
        <v>0</v>
      </c>
      <c r="J693" s="9">
        <v>0</v>
      </c>
      <c r="K693" s="9">
        <v>0</v>
      </c>
      <c r="L693" s="9">
        <v>0.11892515596229999</v>
      </c>
      <c r="M693" s="9">
        <v>2.310365455153E-2</v>
      </c>
      <c r="N693" s="9">
        <v>7.2113460830590004E-2</v>
      </c>
      <c r="O693" s="9">
        <v>0.18823524681760001</v>
      </c>
      <c r="P693" s="9">
        <v>0.1676940376079</v>
      </c>
      <c r="Q693" s="9">
        <v>6.3724942176380001E-2</v>
      </c>
      <c r="R693" s="9">
        <v>4.8401122735020001E-2</v>
      </c>
      <c r="S693" s="9">
        <v>0</v>
      </c>
      <c r="T693" s="9">
        <v>0.13852375156640001</v>
      </c>
      <c r="U693" s="9">
        <v>2.063468524345E-2</v>
      </c>
      <c r="V693" s="9">
        <v>0.17683600311690001</v>
      </c>
      <c r="W693" s="9">
        <v>0</v>
      </c>
      <c r="X693" s="9">
        <v>0</v>
      </c>
      <c r="Y693" s="9">
        <v>7.9051122438320007E-2</v>
      </c>
      <c r="Z693" s="9">
        <v>9.3858326429210007E-2</v>
      </c>
      <c r="AA693" s="9">
        <v>0</v>
      </c>
      <c r="AB693" s="9">
        <v>6.6627820373819993E-2</v>
      </c>
      <c r="AC693" s="9">
        <v>0</v>
      </c>
      <c r="AD693" s="9">
        <v>0.27020267103720003</v>
      </c>
      <c r="AI693" s="9">
        <v>0.26842862662220002</v>
      </c>
      <c r="AJ693" s="9">
        <v>0.1100171268727</v>
      </c>
      <c r="AK693" s="9">
        <v>2.5972387052679999E-2</v>
      </c>
      <c r="AL693" s="9">
        <v>0</v>
      </c>
      <c r="AM693" s="9">
        <v>0.32193794375590001</v>
      </c>
      <c r="AO693" s="9">
        <v>0</v>
      </c>
      <c r="AP693" s="9">
        <v>5.5784020479530003E-2</v>
      </c>
      <c r="AQ693" s="9">
        <v>0.1291348082007</v>
      </c>
      <c r="AR693" s="9">
        <v>0.1028825170539</v>
      </c>
      <c r="AS693" s="9">
        <v>0.1028825170539</v>
      </c>
    </row>
    <row r="694" spans="1:45" x14ac:dyDescent="0.35">
      <c r="A694" t="s">
        <v>374</v>
      </c>
      <c r="B694" s="9">
        <v>0.19908546783370001</v>
      </c>
      <c r="C694" s="9">
        <v>0.22825579467650001</v>
      </c>
      <c r="D694" s="9">
        <v>0.174027274363</v>
      </c>
      <c r="E694" s="9">
        <v>0.2089906601879</v>
      </c>
      <c r="F694" s="9">
        <v>0.27610805785379999</v>
      </c>
      <c r="G694" s="9">
        <v>0.13493780069030001</v>
      </c>
      <c r="H694" s="9">
        <v>0.21215403204800001</v>
      </c>
      <c r="I694" s="9">
        <v>0.2242588309628</v>
      </c>
      <c r="J694" s="9">
        <v>0.3815297551829</v>
      </c>
      <c r="K694" s="9">
        <v>0</v>
      </c>
      <c r="L694" s="9">
        <v>0.1376039621372</v>
      </c>
      <c r="M694" s="9">
        <v>0.18038303942530001</v>
      </c>
      <c r="N694" s="9">
        <v>0.35763259184759999</v>
      </c>
      <c r="O694" s="9">
        <v>0.18349708833930001</v>
      </c>
      <c r="P694" s="9">
        <v>0.22894183742230001</v>
      </c>
      <c r="Q694" s="9">
        <v>0.2597895446756</v>
      </c>
      <c r="R694" s="9">
        <v>0.1249092686872</v>
      </c>
      <c r="S694" s="9">
        <v>9.9294398398699996E-2</v>
      </c>
      <c r="T694" s="9">
        <v>0.23759668279310001</v>
      </c>
      <c r="U694" s="9">
        <v>0.1102146985093</v>
      </c>
      <c r="V694" s="9">
        <v>0.27385235899959998</v>
      </c>
      <c r="W694" s="9">
        <v>0</v>
      </c>
      <c r="X694" s="9">
        <v>0</v>
      </c>
      <c r="Y694" s="9">
        <v>2.6086062618370001E-2</v>
      </c>
      <c r="Z694" s="9">
        <v>0.16742972459460001</v>
      </c>
      <c r="AA694" s="9">
        <v>0.10850412090479999</v>
      </c>
      <c r="AB694" s="9">
        <v>0.20614040271299999</v>
      </c>
      <c r="AC694" s="9">
        <v>0.21184741323270001</v>
      </c>
      <c r="AD694" s="9">
        <v>0.44081691693570002</v>
      </c>
      <c r="AI694" s="9">
        <v>0.40005523728440001</v>
      </c>
      <c r="AJ694" s="9">
        <v>0.18753515749380001</v>
      </c>
      <c r="AK694" s="9">
        <v>0.22065803024389999</v>
      </c>
      <c r="AL694" s="9">
        <v>0.35911806192020002</v>
      </c>
      <c r="AM694" s="9">
        <v>0.26272876677360002</v>
      </c>
      <c r="AO694" s="9">
        <v>0</v>
      </c>
      <c r="AP694" s="9">
        <v>0.17235409049850001</v>
      </c>
      <c r="AQ694" s="9">
        <v>0.21186517969599999</v>
      </c>
      <c r="AR694" s="9">
        <v>0.19908546783370001</v>
      </c>
      <c r="AS694" s="9">
        <v>0.19908546783370001</v>
      </c>
    </row>
    <row r="695" spans="1:45" x14ac:dyDescent="0.35">
      <c r="A695" t="s">
        <v>375</v>
      </c>
      <c r="B695" s="9">
        <v>0.1120862405465</v>
      </c>
      <c r="C695" s="9">
        <v>0.1455716245973</v>
      </c>
      <c r="D695" s="9">
        <v>8.3321282357670001E-2</v>
      </c>
      <c r="E695" s="9">
        <v>6.1040998220379998E-2</v>
      </c>
      <c r="F695" s="9">
        <v>0.1979735380665</v>
      </c>
      <c r="G695" s="9">
        <v>3.2186479673609998E-2</v>
      </c>
      <c r="H695" s="9">
        <v>0.12286742135500001</v>
      </c>
      <c r="I695" s="9">
        <v>0.1047993878872</v>
      </c>
      <c r="J695" s="9">
        <v>0.3815297551829</v>
      </c>
      <c r="K695" s="9">
        <v>0</v>
      </c>
      <c r="L695" s="9">
        <v>0</v>
      </c>
      <c r="M695" s="9">
        <v>5.9623835790569998E-2</v>
      </c>
      <c r="N695" s="9">
        <v>0.2734294418189</v>
      </c>
      <c r="O695" s="9">
        <v>0.18823524681760001</v>
      </c>
      <c r="P695" s="9">
        <v>0.1361803692212</v>
      </c>
      <c r="Q695" s="9">
        <v>0.14117386812739999</v>
      </c>
      <c r="R695" s="9">
        <v>0.1249092686872</v>
      </c>
      <c r="S695" s="9">
        <v>0</v>
      </c>
      <c r="T695" s="9">
        <v>0.13758137969299999</v>
      </c>
      <c r="U695" s="9">
        <v>5.3252141638530003E-2</v>
      </c>
      <c r="V695" s="9">
        <v>0</v>
      </c>
      <c r="W695" s="9">
        <v>0</v>
      </c>
      <c r="X695" s="9">
        <v>0</v>
      </c>
      <c r="Y695" s="9">
        <v>5.9341031867720002E-2</v>
      </c>
      <c r="Z695" s="9">
        <v>7.7691108935559999E-2</v>
      </c>
      <c r="AA695" s="9">
        <v>0</v>
      </c>
      <c r="AB695" s="9">
        <v>0.20614040271299999</v>
      </c>
      <c r="AC695" s="9">
        <v>0.1364035569082</v>
      </c>
      <c r="AD695" s="9">
        <v>0.35954599902610002</v>
      </c>
      <c r="AI695" s="9">
        <v>0.22956402764370001</v>
      </c>
      <c r="AJ695" s="9">
        <v>0.1544444672635</v>
      </c>
      <c r="AK695" s="9">
        <v>6.7027202872350006E-2</v>
      </c>
      <c r="AL695" s="9">
        <v>9.1176838062740004E-2</v>
      </c>
      <c r="AM695" s="9">
        <v>0.26272876677360002</v>
      </c>
      <c r="AO695" s="9">
        <v>0</v>
      </c>
      <c r="AP695" s="9">
        <v>0.1134690334892</v>
      </c>
      <c r="AQ695" s="9">
        <v>0.1229774658813</v>
      </c>
      <c r="AR695" s="9">
        <v>0.1120862405465</v>
      </c>
      <c r="AS695" s="9">
        <v>0.1120862405465</v>
      </c>
    </row>
    <row r="696" spans="1:45" x14ac:dyDescent="0.35">
      <c r="A696" t="s">
        <v>376</v>
      </c>
      <c r="B696" s="9">
        <v>6.0868913458429999E-2</v>
      </c>
      <c r="C696" s="9">
        <v>2.959731321603E-2</v>
      </c>
      <c r="D696" s="9">
        <v>8.7732164365249998E-2</v>
      </c>
      <c r="E696" s="9">
        <v>0.1585353865313</v>
      </c>
      <c r="F696" s="9">
        <v>0</v>
      </c>
      <c r="G696" s="9">
        <v>4.5807007277839998E-2</v>
      </c>
      <c r="H696" s="9">
        <v>2.0751839547470001E-2</v>
      </c>
      <c r="I696" s="9">
        <v>0.1322645444351</v>
      </c>
      <c r="J696" s="9">
        <v>0</v>
      </c>
      <c r="K696" s="9">
        <v>0.13623441833639999</v>
      </c>
      <c r="L696" s="9">
        <v>6.5924153391069995E-2</v>
      </c>
      <c r="M696" s="9">
        <v>2.2485777576940001E-2</v>
      </c>
      <c r="N696" s="9">
        <v>0.111471622853</v>
      </c>
      <c r="O696" s="9">
        <v>6.1267533051340001E-2</v>
      </c>
      <c r="P696" s="9">
        <v>8.4504806001669999E-2</v>
      </c>
      <c r="Q696" s="9">
        <v>3.1018224486130001E-2</v>
      </c>
      <c r="R696" s="9">
        <v>0</v>
      </c>
      <c r="S696" s="9">
        <v>7.1391423325879999E-2</v>
      </c>
      <c r="T696" s="9">
        <v>6.9498242025000004E-2</v>
      </c>
      <c r="U696" s="9">
        <v>4.095536180151E-2</v>
      </c>
      <c r="V696" s="9">
        <v>0</v>
      </c>
      <c r="W696" s="9">
        <v>0</v>
      </c>
      <c r="X696" s="9">
        <v>0</v>
      </c>
      <c r="Y696" s="9">
        <v>4.7327655396819997E-2</v>
      </c>
      <c r="Z696" s="9">
        <v>0.17515727340580001</v>
      </c>
      <c r="AA696" s="9">
        <v>9.5280924387300001E-2</v>
      </c>
      <c r="AB696" s="9">
        <v>0</v>
      </c>
      <c r="AC696" s="9">
        <v>0</v>
      </c>
      <c r="AD696" s="9">
        <v>0</v>
      </c>
      <c r="AI696" s="9">
        <v>9.0667907394780006E-2</v>
      </c>
      <c r="AJ696" s="9">
        <v>2.912723710966E-2</v>
      </c>
      <c r="AK696" s="9">
        <v>5.0220731913679997E-2</v>
      </c>
      <c r="AL696" s="9">
        <v>4.408595588408E-2</v>
      </c>
      <c r="AM696" s="9">
        <v>0</v>
      </c>
      <c r="AO696" s="11">
        <v>1</v>
      </c>
      <c r="AP696" s="9">
        <v>0.10008305828899999</v>
      </c>
      <c r="AQ696" s="9">
        <v>3.7343415173310003E-2</v>
      </c>
      <c r="AR696" s="9">
        <v>6.0868913458429999E-2</v>
      </c>
      <c r="AS696" s="9">
        <v>6.0868913458429999E-2</v>
      </c>
    </row>
    <row r="697" spans="1:45" x14ac:dyDescent="0.35">
      <c r="A697" t="s">
        <v>391</v>
      </c>
      <c r="B697" s="9">
        <v>1</v>
      </c>
      <c r="C697" s="9">
        <v>1</v>
      </c>
      <c r="D697" s="9">
        <v>1</v>
      </c>
      <c r="E697" s="9">
        <v>1</v>
      </c>
      <c r="F697" s="9">
        <v>1</v>
      </c>
      <c r="G697" s="9">
        <v>1</v>
      </c>
      <c r="H697" s="9">
        <v>1</v>
      </c>
      <c r="I697" s="9">
        <v>1</v>
      </c>
      <c r="J697" s="9">
        <v>1</v>
      </c>
      <c r="K697" s="9">
        <v>1</v>
      </c>
      <c r="L697" s="9">
        <v>1</v>
      </c>
      <c r="M697" s="9">
        <v>1</v>
      </c>
      <c r="N697" s="9">
        <v>1</v>
      </c>
      <c r="O697" s="9">
        <v>1</v>
      </c>
      <c r="P697" s="9">
        <v>1</v>
      </c>
      <c r="Q697" s="9">
        <v>1</v>
      </c>
      <c r="R697" s="9">
        <v>1</v>
      </c>
      <c r="S697" s="9">
        <v>1</v>
      </c>
      <c r="T697" s="9">
        <v>1</v>
      </c>
      <c r="U697" s="9">
        <v>1</v>
      </c>
      <c r="V697" s="9">
        <v>1</v>
      </c>
      <c r="W697" s="9">
        <v>1</v>
      </c>
      <c r="X697" s="9">
        <v>1</v>
      </c>
      <c r="Y697" s="9">
        <v>1</v>
      </c>
      <c r="Z697" s="9">
        <v>1</v>
      </c>
      <c r="AA697" s="9">
        <v>1</v>
      </c>
      <c r="AB697" s="9">
        <v>1</v>
      </c>
      <c r="AC697" s="9">
        <v>1</v>
      </c>
      <c r="AD697" s="9">
        <v>1</v>
      </c>
      <c r="AI697" s="9">
        <v>1</v>
      </c>
      <c r="AJ697" s="9">
        <v>1</v>
      </c>
      <c r="AK697" s="9">
        <v>1</v>
      </c>
      <c r="AL697" s="9">
        <v>1</v>
      </c>
      <c r="AM697" s="9">
        <v>1</v>
      </c>
      <c r="AO697" s="9">
        <v>1</v>
      </c>
      <c r="AP697" s="9">
        <v>1</v>
      </c>
      <c r="AQ697" s="9">
        <v>1</v>
      </c>
      <c r="AR697" s="9">
        <v>1</v>
      </c>
      <c r="AS697" s="9">
        <v>1</v>
      </c>
    </row>
    <row r="698" spans="1:45" x14ac:dyDescent="0.35">
      <c r="A698" t="s">
        <v>341</v>
      </c>
      <c r="B698" s="6">
        <v>73</v>
      </c>
      <c r="C698" s="6">
        <v>30</v>
      </c>
      <c r="D698" s="6">
        <v>43</v>
      </c>
      <c r="E698" s="6">
        <v>16</v>
      </c>
      <c r="F698" s="6">
        <v>16</v>
      </c>
      <c r="G698" s="6">
        <v>22</v>
      </c>
      <c r="H698" s="6">
        <v>38</v>
      </c>
      <c r="I698" s="6">
        <v>8</v>
      </c>
      <c r="J698" s="6">
        <v>3</v>
      </c>
      <c r="K698" s="6">
        <v>8</v>
      </c>
      <c r="L698" s="6">
        <v>20</v>
      </c>
      <c r="M698" s="6">
        <v>23</v>
      </c>
      <c r="N698" s="6">
        <v>13</v>
      </c>
      <c r="O698" s="6">
        <v>17</v>
      </c>
      <c r="P698" s="6">
        <v>30</v>
      </c>
      <c r="Q698" s="6">
        <v>17</v>
      </c>
      <c r="R698" s="6">
        <v>11</v>
      </c>
      <c r="S698" s="6">
        <v>15</v>
      </c>
      <c r="T698" s="6">
        <v>47</v>
      </c>
      <c r="U698" s="6">
        <v>26</v>
      </c>
      <c r="V698" s="6">
        <v>10</v>
      </c>
      <c r="W698" s="6">
        <v>4</v>
      </c>
      <c r="X698" s="6">
        <v>5</v>
      </c>
      <c r="Y698" s="6">
        <v>18</v>
      </c>
      <c r="Z698" s="6">
        <v>13</v>
      </c>
      <c r="AA698" s="6">
        <v>14</v>
      </c>
      <c r="AB698" s="6">
        <v>9</v>
      </c>
      <c r="AC698" s="6">
        <v>8</v>
      </c>
      <c r="AD698" s="6">
        <v>13</v>
      </c>
      <c r="AE698" s="6">
        <v>0</v>
      </c>
      <c r="AF698" s="6">
        <v>0</v>
      </c>
      <c r="AG698" s="6">
        <v>0</v>
      </c>
      <c r="AH698" s="6">
        <v>0</v>
      </c>
      <c r="AI698" s="6">
        <v>20</v>
      </c>
      <c r="AJ698" s="6">
        <v>28</v>
      </c>
      <c r="AK698" s="6">
        <v>23</v>
      </c>
      <c r="AL698" s="6">
        <v>12</v>
      </c>
      <c r="AM698" s="6">
        <v>7</v>
      </c>
      <c r="AN698" s="6">
        <v>0</v>
      </c>
      <c r="AO698" s="6">
        <v>2</v>
      </c>
      <c r="AP698" s="6">
        <v>28</v>
      </c>
      <c r="AQ698" s="6">
        <v>29</v>
      </c>
      <c r="AR698" s="6">
        <v>73</v>
      </c>
      <c r="AS698" s="6">
        <v>73</v>
      </c>
    </row>
    <row r="699" spans="1:45" x14ac:dyDescent="0.35">
      <c r="A699" t="s">
        <v>930</v>
      </c>
    </row>
    <row r="700" spans="1:45" x14ac:dyDescent="0.35">
      <c r="A700" t="s">
        <v>343</v>
      </c>
    </row>
    <row r="704" spans="1:45" x14ac:dyDescent="0.35">
      <c r="A704" s="3" t="s">
        <v>337</v>
      </c>
    </row>
    <row r="705" spans="1:45" x14ac:dyDescent="0.35">
      <c r="A705" t="s">
        <v>223</v>
      </c>
    </row>
    <row r="706" spans="1:45" ht="130.5" x14ac:dyDescent="0.35">
      <c r="A706" s="4" t="s">
        <v>393</v>
      </c>
      <c r="B706" s="4" t="s">
        <v>344</v>
      </c>
      <c r="C706" s="4" t="s">
        <v>345</v>
      </c>
      <c r="D706" s="4" t="s">
        <v>346</v>
      </c>
      <c r="E706" s="4" t="s">
        <v>579</v>
      </c>
      <c r="F706" s="4" t="s">
        <v>348</v>
      </c>
      <c r="G706" s="4" t="s">
        <v>349</v>
      </c>
      <c r="H706" s="4" t="s">
        <v>350</v>
      </c>
      <c r="I706" s="4" t="s">
        <v>351</v>
      </c>
      <c r="J706" s="4" t="s">
        <v>352</v>
      </c>
      <c r="K706" s="4" t="s">
        <v>353</v>
      </c>
      <c r="L706" s="4" t="s">
        <v>888</v>
      </c>
      <c r="M706" s="4" t="s">
        <v>581</v>
      </c>
      <c r="N706" s="4" t="s">
        <v>356</v>
      </c>
      <c r="O706" s="4" t="s">
        <v>357</v>
      </c>
      <c r="P706" s="4" t="s">
        <v>582</v>
      </c>
      <c r="Q706" s="4" t="s">
        <v>359</v>
      </c>
      <c r="R706" s="4" t="s">
        <v>361</v>
      </c>
      <c r="S706" s="4" t="s">
        <v>362</v>
      </c>
      <c r="T706" s="4" t="s">
        <v>360</v>
      </c>
      <c r="U706" s="4" t="s">
        <v>363</v>
      </c>
      <c r="V706" s="4" t="s">
        <v>364</v>
      </c>
      <c r="W706" s="4" t="s">
        <v>365</v>
      </c>
      <c r="X706" s="4" t="s">
        <v>366</v>
      </c>
      <c r="Y706" s="4" t="s">
        <v>367</v>
      </c>
      <c r="Z706" s="4" t="s">
        <v>368</v>
      </c>
      <c r="AA706" s="4" t="s">
        <v>369</v>
      </c>
      <c r="AB706" s="4" t="s">
        <v>370</v>
      </c>
      <c r="AC706" s="4" t="s">
        <v>371</v>
      </c>
      <c r="AD706" s="4" t="s">
        <v>372</v>
      </c>
      <c r="AE706" s="4" t="s">
        <v>373</v>
      </c>
      <c r="AF706" s="4" t="s">
        <v>374</v>
      </c>
      <c r="AG706" s="4" t="s">
        <v>375</v>
      </c>
      <c r="AH706" s="4" t="s">
        <v>376</v>
      </c>
      <c r="AI706" s="4" t="s">
        <v>583</v>
      </c>
      <c r="AJ706" s="4" t="s">
        <v>584</v>
      </c>
      <c r="AK706" s="4" t="s">
        <v>380</v>
      </c>
      <c r="AL706" s="4" t="s">
        <v>381</v>
      </c>
      <c r="AM706" s="4" t="s">
        <v>379</v>
      </c>
      <c r="AN706" s="4" t="s">
        <v>382</v>
      </c>
      <c r="AO706" s="4" t="s">
        <v>383</v>
      </c>
      <c r="AP706" s="4" t="s">
        <v>889</v>
      </c>
      <c r="AQ706" s="4" t="s">
        <v>890</v>
      </c>
      <c r="AR706" s="4" t="s">
        <v>891</v>
      </c>
      <c r="AS706" s="4" t="s">
        <v>391</v>
      </c>
    </row>
    <row r="707" spans="1:45" x14ac:dyDescent="0.35">
      <c r="A707" t="s">
        <v>538</v>
      </c>
      <c r="B707" s="9">
        <v>0.15697348552689999</v>
      </c>
      <c r="C707" s="9">
        <v>9.3687348152720007E-2</v>
      </c>
      <c r="D707" s="9">
        <v>0.22495672182019999</v>
      </c>
      <c r="E707" s="9">
        <v>0.1359283079584</v>
      </c>
      <c r="F707" s="9">
        <v>0.18300209342070001</v>
      </c>
      <c r="G707" s="9">
        <v>8.6190407204849995E-2</v>
      </c>
      <c r="H707" s="9">
        <v>0.13898307437220001</v>
      </c>
      <c r="I707" s="9">
        <v>0.31684068982140001</v>
      </c>
      <c r="J707" s="9">
        <v>7.6697305020420006E-2</v>
      </c>
      <c r="K707" s="9">
        <v>0.23898359387340001</v>
      </c>
      <c r="L707" s="9">
        <v>0.2083563762441</v>
      </c>
      <c r="M707" s="9">
        <v>0.20470632278190001</v>
      </c>
      <c r="N707" s="9">
        <v>0.16283167401599999</v>
      </c>
      <c r="O707" s="9">
        <v>4.9362534595040003E-2</v>
      </c>
      <c r="P707" s="9">
        <v>0.1239739341385</v>
      </c>
      <c r="Q707" s="9">
        <v>0.1393089984151</v>
      </c>
      <c r="R707" s="9">
        <v>0.18255360605279999</v>
      </c>
      <c r="S707" s="9">
        <v>0.26354510214659999</v>
      </c>
      <c r="T707" s="9">
        <v>0.12794476958600001</v>
      </c>
      <c r="U707" s="9">
        <v>0.21231058241090001</v>
      </c>
      <c r="V707" s="11">
        <v>0.74811744021350002</v>
      </c>
      <c r="W707" s="9">
        <v>0.4120007477655</v>
      </c>
      <c r="X707" s="9">
        <v>0.20378728959920001</v>
      </c>
      <c r="Y707" s="9">
        <v>7.5984021122110001E-2</v>
      </c>
      <c r="Z707" s="9">
        <v>0</v>
      </c>
      <c r="AA707" s="9">
        <v>0</v>
      </c>
      <c r="AB707" s="9">
        <v>0.18293226540019999</v>
      </c>
      <c r="AC707" s="9">
        <v>0.17677267558099999</v>
      </c>
      <c r="AD707" s="9">
        <v>7.8939812879630006E-2</v>
      </c>
      <c r="AI707" s="9">
        <v>0.1475823194301</v>
      </c>
      <c r="AJ707" s="9">
        <v>0.1167144973407</v>
      </c>
      <c r="AK707" s="9">
        <v>0.2238773407729</v>
      </c>
      <c r="AL707" s="9">
        <v>0.24359738344369999</v>
      </c>
      <c r="AM707" s="9">
        <v>6.6473101354950007E-2</v>
      </c>
      <c r="AN707" s="9">
        <v>0</v>
      </c>
      <c r="AP707" s="9">
        <v>0.1689863425567</v>
      </c>
      <c r="AQ707" s="9">
        <v>0.13327429893189999</v>
      </c>
      <c r="AR707" s="9">
        <v>0.15697348552689999</v>
      </c>
      <c r="AS707" s="9">
        <v>0.15697348552689999</v>
      </c>
    </row>
    <row r="708" spans="1:45" x14ac:dyDescent="0.35">
      <c r="A708" t="s">
        <v>365</v>
      </c>
      <c r="B708" s="9">
        <v>0.10067254228350001</v>
      </c>
      <c r="C708" s="9">
        <v>0.179559183299</v>
      </c>
      <c r="D708" s="9">
        <v>1.5930932524100001E-2</v>
      </c>
      <c r="E708" s="9">
        <v>0.38321186874820001</v>
      </c>
      <c r="F708" s="9">
        <v>5.2724393818390003E-2</v>
      </c>
      <c r="G708" s="9">
        <v>4.0593829567869999E-2</v>
      </c>
      <c r="H708" s="9">
        <v>4.7208783465099997E-2</v>
      </c>
      <c r="I708" s="9">
        <v>0</v>
      </c>
      <c r="J708" s="9">
        <v>0.16652744193989999</v>
      </c>
      <c r="K708" s="9">
        <v>0</v>
      </c>
      <c r="L708" s="9">
        <v>0</v>
      </c>
      <c r="M708" s="9">
        <v>8.1606749708620002E-2</v>
      </c>
      <c r="N708" s="9">
        <v>0.1331736119652</v>
      </c>
      <c r="O708" s="9">
        <v>0.1817970431865</v>
      </c>
      <c r="P708" s="9">
        <v>9.3983047991890001E-2</v>
      </c>
      <c r="Q708" s="9">
        <v>4.5221004902560001E-2</v>
      </c>
      <c r="R708" s="9">
        <v>0.10072343137130001</v>
      </c>
      <c r="S708" s="9">
        <v>0.2008046231649</v>
      </c>
      <c r="T708" s="9">
        <v>8.1356687534589994E-2</v>
      </c>
      <c r="U708" s="9">
        <v>0.13749412708289999</v>
      </c>
      <c r="V708" s="9">
        <v>0</v>
      </c>
      <c r="W708" s="9">
        <v>0.1307464708411</v>
      </c>
      <c r="X708" s="9">
        <v>0</v>
      </c>
      <c r="Y708" s="9">
        <v>0.1871388761186</v>
      </c>
      <c r="Z708" s="9">
        <v>0</v>
      </c>
      <c r="AA708" s="9">
        <v>0.2821086401815</v>
      </c>
      <c r="AB708" s="9">
        <v>0</v>
      </c>
      <c r="AC708" s="9">
        <v>0.1252468729149</v>
      </c>
      <c r="AD708" s="9">
        <v>0</v>
      </c>
      <c r="AI708" s="9">
        <v>0.17981766209280001</v>
      </c>
      <c r="AJ708" s="9">
        <v>3.427090866601E-2</v>
      </c>
      <c r="AK708" s="9">
        <v>0.1946766446729</v>
      </c>
      <c r="AL708" s="9">
        <v>0.22499212836070001</v>
      </c>
      <c r="AM708" s="9">
        <v>6.6473101354950007E-2</v>
      </c>
      <c r="AN708" s="9">
        <v>0</v>
      </c>
      <c r="AP708" s="9">
        <v>0.1020771900814</v>
      </c>
      <c r="AQ708" s="9">
        <v>4.7005471779740002E-2</v>
      </c>
      <c r="AR708" s="9">
        <v>0.10067254228350001</v>
      </c>
      <c r="AS708" s="9">
        <v>0.10067254228350001</v>
      </c>
    </row>
    <row r="709" spans="1:45" x14ac:dyDescent="0.35">
      <c r="A709" t="s">
        <v>366</v>
      </c>
      <c r="B709" s="9">
        <v>9.3333911857560001E-2</v>
      </c>
      <c r="C709" s="9">
        <v>8.030660249853E-2</v>
      </c>
      <c r="D709" s="9">
        <v>0.10732810848840001</v>
      </c>
      <c r="E709" s="9">
        <v>0</v>
      </c>
      <c r="F709" s="9">
        <v>0.1657467422851</v>
      </c>
      <c r="G709" s="9">
        <v>8.1385810972889994E-2</v>
      </c>
      <c r="H709" s="9">
        <v>0.12738892013020001</v>
      </c>
      <c r="I709" s="9">
        <v>0.18151538593970001</v>
      </c>
      <c r="J709" s="9">
        <v>0</v>
      </c>
      <c r="K709" s="9">
        <v>0.1085741486825</v>
      </c>
      <c r="L709" s="9">
        <v>0</v>
      </c>
      <c r="M709" s="9">
        <v>6.6261396689399996E-2</v>
      </c>
      <c r="N709" s="9">
        <v>0.23185637198209999</v>
      </c>
      <c r="O709" s="9">
        <v>6.2581765702869996E-2</v>
      </c>
      <c r="P709" s="9">
        <v>8.3752391676730001E-2</v>
      </c>
      <c r="Q709" s="9">
        <v>0.1105055701563</v>
      </c>
      <c r="R709" s="9">
        <v>7.3756830104810003E-2</v>
      </c>
      <c r="S709" s="9">
        <v>0.14081174720600001</v>
      </c>
      <c r="T709" s="9">
        <v>9.0679814185320007E-2</v>
      </c>
      <c r="U709" s="9">
        <v>9.8393386769500005E-2</v>
      </c>
      <c r="V709" s="9">
        <v>0</v>
      </c>
      <c r="W709" s="9">
        <v>0.28125427692440003</v>
      </c>
      <c r="X709" s="9">
        <v>0.48059135620049998</v>
      </c>
      <c r="Y709" s="9">
        <v>8.243805047668E-2</v>
      </c>
      <c r="Z709" s="9">
        <v>0.18317306760739999</v>
      </c>
      <c r="AA709" s="9">
        <v>0</v>
      </c>
      <c r="AB709" s="9">
        <v>0</v>
      </c>
      <c r="AC709" s="9">
        <v>9.2197112779000001E-2</v>
      </c>
      <c r="AD709" s="9">
        <v>0.1462296143881</v>
      </c>
      <c r="AI709" s="9">
        <v>0.1940317050466</v>
      </c>
      <c r="AJ709" s="9">
        <v>7.2746075972699997E-2</v>
      </c>
      <c r="AK709" s="9">
        <v>0.1162598813377</v>
      </c>
      <c r="AL709" s="9">
        <v>0.1170677008412</v>
      </c>
      <c r="AM709" s="9">
        <v>0.111193822172</v>
      </c>
      <c r="AN709" s="9">
        <v>1</v>
      </c>
      <c r="AP709" s="9">
        <v>8.143516492689E-2</v>
      </c>
      <c r="AQ709" s="9">
        <v>1.9507312037789999E-2</v>
      </c>
      <c r="AR709" s="9">
        <v>9.3333911857560001E-2</v>
      </c>
      <c r="AS709" s="9">
        <v>9.3333911857560001E-2</v>
      </c>
    </row>
    <row r="710" spans="1:45" x14ac:dyDescent="0.35">
      <c r="A710" t="s">
        <v>367</v>
      </c>
      <c r="B710" s="9">
        <v>0.23998727378080001</v>
      </c>
      <c r="C710" s="9">
        <v>0.2286217563422</v>
      </c>
      <c r="D710" s="9">
        <v>0.25219634024740001</v>
      </c>
      <c r="E710" s="9">
        <v>0.1139031433231</v>
      </c>
      <c r="F710" s="9">
        <v>0.41882681150250001</v>
      </c>
      <c r="G710" s="9">
        <v>0.1763859438115</v>
      </c>
      <c r="H710" s="9">
        <v>0.30859209098309998</v>
      </c>
      <c r="I710" s="9">
        <v>0.16862498945189999</v>
      </c>
      <c r="J710" s="9">
        <v>9.0929430708390005E-2</v>
      </c>
      <c r="K710" s="9">
        <v>0.33441331498769999</v>
      </c>
      <c r="L710" s="9">
        <v>0.16270111053129999</v>
      </c>
      <c r="M710" s="9">
        <v>0.27774691860779999</v>
      </c>
      <c r="N710" s="9">
        <v>0.2290828418152</v>
      </c>
      <c r="O710" s="9">
        <v>0.28270838587379998</v>
      </c>
      <c r="P710" s="9">
        <v>0.26569886915500002</v>
      </c>
      <c r="Q710" s="9">
        <v>0.212083217592</v>
      </c>
      <c r="R710" s="9">
        <v>0.1624674170391</v>
      </c>
      <c r="S710" s="9">
        <v>0.31208671145299999</v>
      </c>
      <c r="T710" s="9">
        <v>0.25181572357909998</v>
      </c>
      <c r="U710" s="9">
        <v>0.21743884022929999</v>
      </c>
      <c r="V710" s="9">
        <v>0.13518748152150001</v>
      </c>
      <c r="W710" s="9">
        <v>0</v>
      </c>
      <c r="X710" s="9">
        <v>0.64127006740070003</v>
      </c>
      <c r="Y710" s="9">
        <v>0.51237490058110002</v>
      </c>
      <c r="Z710" s="9">
        <v>0.18317306760739999</v>
      </c>
      <c r="AA710" s="9">
        <v>0.12724237508389999</v>
      </c>
      <c r="AB710" s="9">
        <v>0</v>
      </c>
      <c r="AC710" s="9">
        <v>0</v>
      </c>
      <c r="AD710" s="9">
        <v>0.22023996029160001</v>
      </c>
      <c r="AI710" s="9">
        <v>0.25162698785229998</v>
      </c>
      <c r="AJ710" s="9">
        <v>0.2050728943067</v>
      </c>
      <c r="AK710" s="9">
        <v>0.4508714833111</v>
      </c>
      <c r="AL710" s="9">
        <v>0.1170677008412</v>
      </c>
      <c r="AM710" s="9">
        <v>0.28799832820420002</v>
      </c>
      <c r="AN710" s="9">
        <v>0</v>
      </c>
      <c r="AP710" s="9">
        <v>8.143516492689E-2</v>
      </c>
      <c r="AQ710" s="9">
        <v>0.2535130174022</v>
      </c>
      <c r="AR710" s="9">
        <v>0.23998727378080001</v>
      </c>
      <c r="AS710" s="9">
        <v>0.23998727378080001</v>
      </c>
    </row>
    <row r="711" spans="1:45" x14ac:dyDescent="0.35">
      <c r="A711" t="s">
        <v>368</v>
      </c>
      <c r="B711" s="9">
        <v>7.6006311640310006E-2</v>
      </c>
      <c r="C711" s="9">
        <v>2.4360007655300001E-2</v>
      </c>
      <c r="D711" s="9">
        <v>0.1314858057786</v>
      </c>
      <c r="E711" s="9">
        <v>5.2148379397940002E-2</v>
      </c>
      <c r="F711" s="9">
        <v>0.1662275472286</v>
      </c>
      <c r="G711" s="9">
        <v>0.10232730091800001</v>
      </c>
      <c r="H711" s="9">
        <v>0.13717293337469999</v>
      </c>
      <c r="I711" s="9">
        <v>0</v>
      </c>
      <c r="J711" s="9">
        <v>0</v>
      </c>
      <c r="K711" s="9">
        <v>0</v>
      </c>
      <c r="L711" s="9">
        <v>0</v>
      </c>
      <c r="M711" s="9">
        <v>0.20032698364189999</v>
      </c>
      <c r="N711" s="9">
        <v>0</v>
      </c>
      <c r="O711" s="9">
        <v>9.150969676706E-2</v>
      </c>
      <c r="P711" s="9">
        <v>5.7564190183360002E-2</v>
      </c>
      <c r="Q711" s="9">
        <v>6.2378920943400001E-2</v>
      </c>
      <c r="R711" s="9">
        <v>5.7960385283270001E-2</v>
      </c>
      <c r="S711" s="9">
        <v>0.19629496028259999</v>
      </c>
      <c r="T711" s="9">
        <v>5.8810908372949999E-2</v>
      </c>
      <c r="U711" s="9">
        <v>0.1087857049315</v>
      </c>
      <c r="V711" s="9">
        <v>0</v>
      </c>
      <c r="W711" s="9">
        <v>0</v>
      </c>
      <c r="X711" s="9">
        <v>0</v>
      </c>
      <c r="Y711" s="9">
        <v>0</v>
      </c>
      <c r="Z711" s="9">
        <v>0.31106492396809998</v>
      </c>
      <c r="AA711" s="9">
        <v>0.107634697621</v>
      </c>
      <c r="AB711" s="9">
        <v>0</v>
      </c>
      <c r="AC711" s="9">
        <v>9.5780034518649998E-2</v>
      </c>
      <c r="AD711" s="9">
        <v>0.1773337981308</v>
      </c>
      <c r="AI711" s="9">
        <v>0.11888236568549999</v>
      </c>
      <c r="AJ711" s="9">
        <v>0</v>
      </c>
      <c r="AK711" s="9">
        <v>0.14334400297639999</v>
      </c>
      <c r="AL711" s="9">
        <v>0.20571495008599999</v>
      </c>
      <c r="AM711" s="9">
        <v>6.247418398145E-2</v>
      </c>
      <c r="AN711" s="9">
        <v>0</v>
      </c>
      <c r="AP711" s="9">
        <v>7.5872176112490003E-2</v>
      </c>
      <c r="AQ711" s="9">
        <v>3.9751315908400003E-2</v>
      </c>
      <c r="AR711" s="9">
        <v>7.6006311640310006E-2</v>
      </c>
      <c r="AS711" s="9">
        <v>7.6006311640310006E-2</v>
      </c>
    </row>
    <row r="712" spans="1:45" x14ac:dyDescent="0.35">
      <c r="A712" t="s">
        <v>369</v>
      </c>
      <c r="B712" s="9">
        <v>0.1310697854125</v>
      </c>
      <c r="C712" s="9">
        <v>0.12435162019029999</v>
      </c>
      <c r="D712" s="9">
        <v>0.13828657304889999</v>
      </c>
      <c r="E712" s="9">
        <v>0.1201903544702</v>
      </c>
      <c r="F712" s="9">
        <v>9.8241532692190006E-2</v>
      </c>
      <c r="G712" s="9">
        <v>4.2308632978970001E-2</v>
      </c>
      <c r="H712" s="9">
        <v>7.2809568079739997E-2</v>
      </c>
      <c r="I712" s="9">
        <v>0.33506567708110002</v>
      </c>
      <c r="J712" s="9">
        <v>6.5067051530619993E-2</v>
      </c>
      <c r="K712" s="9">
        <v>0.31836084435810003</v>
      </c>
      <c r="L712" s="9">
        <v>0.13249129388100001</v>
      </c>
      <c r="M712" s="9">
        <v>9.074774702749E-2</v>
      </c>
      <c r="N712" s="9">
        <v>0.2112475338175</v>
      </c>
      <c r="O712" s="9">
        <v>8.8322757862880005E-2</v>
      </c>
      <c r="P712" s="9">
        <v>1.7771292030269999E-2</v>
      </c>
      <c r="Q712" s="9">
        <v>0.31315364609140001</v>
      </c>
      <c r="R712" s="9">
        <v>0.1988950472321</v>
      </c>
      <c r="S712" s="9">
        <v>0.20529209617040001</v>
      </c>
      <c r="T712" s="9">
        <v>9.4257096127300002E-2</v>
      </c>
      <c r="U712" s="9">
        <v>0.2012453783557</v>
      </c>
      <c r="V712" s="9">
        <v>0</v>
      </c>
      <c r="W712" s="9">
        <v>0.28125427692440003</v>
      </c>
      <c r="X712" s="9">
        <v>0</v>
      </c>
      <c r="Y712" s="9">
        <v>0.18652832358849999</v>
      </c>
      <c r="Z712" s="9">
        <v>0</v>
      </c>
      <c r="AA712" s="9">
        <v>0.1800917877556</v>
      </c>
      <c r="AB712" s="9">
        <v>0</v>
      </c>
      <c r="AC712" s="9">
        <v>0</v>
      </c>
      <c r="AD712" s="9">
        <v>0.2015470723708</v>
      </c>
      <c r="AI712" s="9">
        <v>9.6536322928389998E-2</v>
      </c>
      <c r="AJ712" s="9">
        <v>0.1676179471509</v>
      </c>
      <c r="AK712" s="9">
        <v>5.9233378331359998E-2</v>
      </c>
      <c r="AL712" s="9">
        <v>0.1203668597953</v>
      </c>
      <c r="AM712" s="9">
        <v>0.111193822172</v>
      </c>
      <c r="AN712" s="9">
        <v>0</v>
      </c>
      <c r="AP712" s="9">
        <v>0.1131712924661</v>
      </c>
      <c r="AQ712" s="9">
        <v>0.1029753934888</v>
      </c>
      <c r="AR712" s="9">
        <v>0.1310697854125</v>
      </c>
      <c r="AS712" s="9">
        <v>0.1310697854125</v>
      </c>
    </row>
    <row r="713" spans="1:45" x14ac:dyDescent="0.35">
      <c r="A713" t="s">
        <v>370</v>
      </c>
      <c r="B713" s="9">
        <v>9.7776297109070001E-2</v>
      </c>
      <c r="C713" s="9">
        <v>0.1058709097767</v>
      </c>
      <c r="D713" s="9">
        <v>8.9080902058609995E-2</v>
      </c>
      <c r="E713" s="9">
        <v>0</v>
      </c>
      <c r="F713" s="9">
        <v>0.1662752299476</v>
      </c>
      <c r="G713" s="9">
        <v>4.3545335901569997E-2</v>
      </c>
      <c r="H713" s="9">
        <v>0.1104715376972</v>
      </c>
      <c r="I713" s="9">
        <v>0.18151538593970001</v>
      </c>
      <c r="J713" s="9">
        <v>0.1716062495074</v>
      </c>
      <c r="K713" s="9">
        <v>0</v>
      </c>
      <c r="L713" s="9">
        <v>6.6449287447830005E-2</v>
      </c>
      <c r="M713" s="9">
        <v>0.11322126084839999</v>
      </c>
      <c r="N713" s="9">
        <v>0.1630977536272</v>
      </c>
      <c r="O713" s="9">
        <v>4.0059840802229997E-2</v>
      </c>
      <c r="P713" s="9">
        <v>3.1244432747140002E-2</v>
      </c>
      <c r="Q713" s="9">
        <v>0.15402298639270001</v>
      </c>
      <c r="R713" s="9">
        <v>0.17746828445070001</v>
      </c>
      <c r="S713" s="9">
        <v>0.14081174720600001</v>
      </c>
      <c r="T713" s="9">
        <v>6.3036502491109994E-2</v>
      </c>
      <c r="U713" s="9">
        <v>0.16400035553510001</v>
      </c>
      <c r="V713" s="9">
        <v>0</v>
      </c>
      <c r="W713" s="11">
        <v>0.62588263109990006</v>
      </c>
      <c r="X713" s="9">
        <v>0</v>
      </c>
      <c r="Y713" s="9">
        <v>0</v>
      </c>
      <c r="Z713" s="9">
        <v>0</v>
      </c>
      <c r="AA713" s="9">
        <v>0.107634697621</v>
      </c>
      <c r="AB713" s="11">
        <v>0.56119662367449996</v>
      </c>
      <c r="AC713" s="9">
        <v>0</v>
      </c>
      <c r="AD713" s="9">
        <v>7.8939812879630006E-2</v>
      </c>
      <c r="AI713" s="9">
        <v>0.18170087164019999</v>
      </c>
      <c r="AJ713" s="9">
        <v>9.7591103283679995E-2</v>
      </c>
      <c r="AK713" s="9">
        <v>0</v>
      </c>
      <c r="AL713" s="9">
        <v>0.20007563808379999</v>
      </c>
      <c r="AM713" s="9">
        <v>8.6515204249939998E-2</v>
      </c>
      <c r="AN713" s="9">
        <v>0</v>
      </c>
      <c r="AP713" s="9">
        <v>5.7920067398069999E-2</v>
      </c>
      <c r="AQ713" s="9">
        <v>5.1049605532249999E-2</v>
      </c>
      <c r="AR713" s="9">
        <v>9.7776297109070001E-2</v>
      </c>
      <c r="AS713" s="9">
        <v>9.7776297109070001E-2</v>
      </c>
    </row>
    <row r="714" spans="1:45" x14ac:dyDescent="0.35">
      <c r="A714" t="s">
        <v>540</v>
      </c>
      <c r="B714" s="9">
        <v>0.1323428939678</v>
      </c>
      <c r="C714" s="9">
        <v>0.1040865985512</v>
      </c>
      <c r="D714" s="9">
        <v>0.1626963724354</v>
      </c>
      <c r="E714" s="9">
        <v>7.2931442709939995E-2</v>
      </c>
      <c r="F714" s="9">
        <v>0.26912107288039999</v>
      </c>
      <c r="G714" s="9">
        <v>0.14189143332029999</v>
      </c>
      <c r="H714" s="9">
        <v>0.21127140466120001</v>
      </c>
      <c r="I714" s="9">
        <v>0</v>
      </c>
      <c r="J714" s="9">
        <v>0.1067489147348</v>
      </c>
      <c r="K714" s="9">
        <v>0</v>
      </c>
      <c r="L714" s="9">
        <v>7.1199265343489998E-2</v>
      </c>
      <c r="M714" s="9">
        <v>0.16982775421419999</v>
      </c>
      <c r="N714" s="9">
        <v>0.15895291174920001</v>
      </c>
      <c r="O714" s="9">
        <v>0.1198747431878</v>
      </c>
      <c r="P714" s="9">
        <v>7.7735537622179995E-2</v>
      </c>
      <c r="Q714" s="9">
        <v>0.1105055701563</v>
      </c>
      <c r="R714" s="9">
        <v>0.2664107676327</v>
      </c>
      <c r="S714" s="9">
        <v>0.14081174720600001</v>
      </c>
      <c r="T714" s="9">
        <v>8.6220954080539994E-2</v>
      </c>
      <c r="U714" s="9">
        <v>0.22026460091540001</v>
      </c>
      <c r="V714" s="9">
        <v>0</v>
      </c>
      <c r="W714" s="9">
        <v>0.243370898059</v>
      </c>
      <c r="X714" s="9">
        <v>0.47056399720039999</v>
      </c>
      <c r="Y714" s="9">
        <v>0.12933149847629999</v>
      </c>
      <c r="Z714" s="9">
        <v>0.18317306760739999</v>
      </c>
      <c r="AA714" s="9">
        <v>8.3691770111880004E-2</v>
      </c>
      <c r="AB714" s="9">
        <v>0</v>
      </c>
      <c r="AC714" s="9">
        <v>0.1217046605558</v>
      </c>
      <c r="AD714" s="9">
        <v>0.1462296143881</v>
      </c>
      <c r="AI714" s="9">
        <v>0.1935433772556</v>
      </c>
      <c r="AJ714" s="9">
        <v>5.9134313384869998E-2</v>
      </c>
      <c r="AK714" s="9">
        <v>0.17382728320070001</v>
      </c>
      <c r="AL714" s="9">
        <v>0</v>
      </c>
      <c r="AM714" s="9">
        <v>0.35394592528930002</v>
      </c>
      <c r="AN714" s="9">
        <v>0</v>
      </c>
      <c r="AP714" s="9">
        <v>8.143516492689E-2</v>
      </c>
      <c r="AQ714" s="9">
        <v>0.1328126764233</v>
      </c>
      <c r="AR714" s="9">
        <v>0.1323428939678</v>
      </c>
      <c r="AS714" s="9">
        <v>0.1323428939678</v>
      </c>
    </row>
    <row r="715" spans="1:45" x14ac:dyDescent="0.35">
      <c r="A715" t="s">
        <v>372</v>
      </c>
      <c r="B715" s="9">
        <v>0.16076230325390001</v>
      </c>
      <c r="C715" s="9">
        <v>0.1757842866905</v>
      </c>
      <c r="D715" s="9">
        <v>0.14462538777869999</v>
      </c>
      <c r="E715" s="9">
        <v>0.10829446366580001</v>
      </c>
      <c r="F715" s="9">
        <v>0.1654687996949</v>
      </c>
      <c r="G715" s="9">
        <v>0.17616455040029999</v>
      </c>
      <c r="H715" s="9">
        <v>0.1703320189243</v>
      </c>
      <c r="I715" s="9">
        <v>0.18151538593970001</v>
      </c>
      <c r="J715" s="9">
        <v>0.20791908445150001</v>
      </c>
      <c r="K715" s="9">
        <v>0.10502924491310001</v>
      </c>
      <c r="L715" s="9">
        <v>0.17606295483760001</v>
      </c>
      <c r="M715" s="9">
        <v>0.25672543095560002</v>
      </c>
      <c r="N715" s="9">
        <v>8.8953212513800006E-2</v>
      </c>
      <c r="O715" s="9">
        <v>0.1171122903962</v>
      </c>
      <c r="P715" s="9">
        <v>0.1762477791049</v>
      </c>
      <c r="Q715" s="9">
        <v>9.4654872017970001E-2</v>
      </c>
      <c r="R715" s="9">
        <v>0.27113504114449999</v>
      </c>
      <c r="S715" s="9">
        <v>0</v>
      </c>
      <c r="T715" s="9">
        <v>0.15512025059359999</v>
      </c>
      <c r="U715" s="9">
        <v>0.171517681319</v>
      </c>
      <c r="V715" s="9">
        <v>8.8710850544800005E-2</v>
      </c>
      <c r="W715" s="9">
        <v>0.4120007477655</v>
      </c>
      <c r="X715" s="9">
        <v>0.20378728959920001</v>
      </c>
      <c r="Y715" s="9">
        <v>0.1266905321424</v>
      </c>
      <c r="Z715" s="9">
        <v>0</v>
      </c>
      <c r="AA715" s="9">
        <v>0.1371594045376</v>
      </c>
      <c r="AB715" s="9">
        <v>9.5838195390850006E-2</v>
      </c>
      <c r="AC715" s="9">
        <v>5.5816525296349999E-2</v>
      </c>
      <c r="AD715" s="9">
        <v>0.46917253519789998</v>
      </c>
      <c r="AI715" s="9">
        <v>0.1213798374492</v>
      </c>
      <c r="AJ715" s="9">
        <v>0.28155859753110002</v>
      </c>
      <c r="AK715" s="9">
        <v>6.5851644061959994E-2</v>
      </c>
      <c r="AL715" s="9">
        <v>0</v>
      </c>
      <c r="AM715" s="9">
        <v>6.6473101354950007E-2</v>
      </c>
      <c r="AN715" s="9">
        <v>0</v>
      </c>
      <c r="AP715" s="9">
        <v>0.18095851349149999</v>
      </c>
      <c r="AQ715" s="9">
        <v>0.14821556413709999</v>
      </c>
      <c r="AR715" s="9">
        <v>0.16076230325390001</v>
      </c>
      <c r="AS715" s="9">
        <v>0.16076230325390001</v>
      </c>
    </row>
    <row r="716" spans="1:45" x14ac:dyDescent="0.35">
      <c r="A716" t="s">
        <v>373</v>
      </c>
      <c r="B716" s="9">
        <v>8.7159253328300004E-2</v>
      </c>
      <c r="C716" s="9">
        <v>0.1339239937875</v>
      </c>
      <c r="D716" s="9">
        <v>3.6923632499789999E-2</v>
      </c>
      <c r="E716" s="9">
        <v>7.1519339453729999E-2</v>
      </c>
      <c r="F716" s="9">
        <v>0.1176284998409</v>
      </c>
      <c r="G716" s="9">
        <v>0</v>
      </c>
      <c r="H716" s="9">
        <v>6.4144345421820001E-2</v>
      </c>
      <c r="I716" s="9">
        <v>0.18151538593970001</v>
      </c>
      <c r="J716" s="9">
        <v>0.1078877482521</v>
      </c>
      <c r="K716" s="9">
        <v>0.10502924491310001</v>
      </c>
      <c r="L716" s="9">
        <v>0</v>
      </c>
      <c r="M716" s="9">
        <v>0.1558952147621</v>
      </c>
      <c r="N716" s="9">
        <v>0.1248447392743</v>
      </c>
      <c r="O716" s="9">
        <v>5.2696655574499998E-2</v>
      </c>
      <c r="P716" s="9">
        <v>1.9790225605150001E-2</v>
      </c>
      <c r="Q716" s="9">
        <v>9.6833263524270005E-2</v>
      </c>
      <c r="R716" s="9">
        <v>0.1988950472321</v>
      </c>
      <c r="S716" s="9">
        <v>0.14081174720600001</v>
      </c>
      <c r="T716" s="9">
        <v>3.9739618736809999E-2</v>
      </c>
      <c r="U716" s="9">
        <v>0.17755474029830001</v>
      </c>
      <c r="V716" s="9">
        <v>0</v>
      </c>
      <c r="W716" s="9">
        <v>0.28125427692440003</v>
      </c>
      <c r="X716" s="9">
        <v>0</v>
      </c>
      <c r="Y716" s="9">
        <v>4.6399220840160002E-2</v>
      </c>
      <c r="Z716" s="9">
        <v>0</v>
      </c>
      <c r="AA716" s="9">
        <v>8.2071324708610005E-2</v>
      </c>
      <c r="AB716" s="9">
        <v>0.22191017753110001</v>
      </c>
      <c r="AC716" s="9">
        <v>0</v>
      </c>
      <c r="AD716" s="9">
        <v>0.1356008459129</v>
      </c>
      <c r="AI716" s="9">
        <v>0.1306194029403</v>
      </c>
      <c r="AJ716" s="9">
        <v>0.1123453873618</v>
      </c>
      <c r="AK716" s="9">
        <v>5.9233378331359998E-2</v>
      </c>
      <c r="AL716" s="9">
        <v>0</v>
      </c>
      <c r="AM716" s="9">
        <v>0</v>
      </c>
      <c r="AN716" s="9">
        <v>0</v>
      </c>
      <c r="AP716" s="9">
        <v>2.8323398085410002E-2</v>
      </c>
      <c r="AQ716" s="9">
        <v>5.1049605532249999E-2</v>
      </c>
      <c r="AR716" s="9">
        <v>8.7159253328300004E-2</v>
      </c>
      <c r="AS716" s="9">
        <v>8.7159253328300004E-2</v>
      </c>
    </row>
    <row r="717" spans="1:45" x14ac:dyDescent="0.35">
      <c r="A717" t="s">
        <v>374</v>
      </c>
      <c r="B717" s="9">
        <v>0.14372631906479999</v>
      </c>
      <c r="C717" s="9">
        <v>0.1048901561837</v>
      </c>
      <c r="D717" s="9">
        <v>0.18544490306139999</v>
      </c>
      <c r="E717" s="9">
        <v>5.5486351134179997E-2</v>
      </c>
      <c r="F717" s="9">
        <v>0.32346130804610002</v>
      </c>
      <c r="G717" s="9">
        <v>0.15396297695409999</v>
      </c>
      <c r="H717" s="9">
        <v>0.24639261358719999</v>
      </c>
      <c r="I717" s="9">
        <v>0.13950071562899999</v>
      </c>
      <c r="J717" s="9">
        <v>0</v>
      </c>
      <c r="K717" s="9">
        <v>0</v>
      </c>
      <c r="L717" s="9">
        <v>0.1204330626744</v>
      </c>
      <c r="M717" s="9">
        <v>0.12605416917750001</v>
      </c>
      <c r="N717" s="9">
        <v>0.15577710556310001</v>
      </c>
      <c r="O717" s="9">
        <v>0.17232483859619999</v>
      </c>
      <c r="P717" s="9">
        <v>0.1686791056627</v>
      </c>
      <c r="Q717" s="9">
        <v>0.14614784653669999</v>
      </c>
      <c r="R717" s="9">
        <v>8.7806040059360005E-2</v>
      </c>
      <c r="S717" s="9">
        <v>0.14081174720600001</v>
      </c>
      <c r="T717" s="9">
        <v>0.1628448997669</v>
      </c>
      <c r="U717" s="9">
        <v>0.10728079544080001</v>
      </c>
      <c r="V717" s="9">
        <v>0</v>
      </c>
      <c r="W717" s="9">
        <v>0.1307464708411</v>
      </c>
      <c r="X717" s="9">
        <v>0</v>
      </c>
      <c r="Y717" s="9">
        <v>6.400294693427E-2</v>
      </c>
      <c r="Z717" s="9">
        <v>0.50438444738819999</v>
      </c>
      <c r="AA717" s="9">
        <v>0</v>
      </c>
      <c r="AB717" s="9">
        <v>0.20491954181829999</v>
      </c>
      <c r="AC717" s="9">
        <v>0.27089994179970001</v>
      </c>
      <c r="AD717" s="9">
        <v>0.23602590561690001</v>
      </c>
      <c r="AI717" s="9">
        <v>0.1800626190778</v>
      </c>
      <c r="AJ717" s="9">
        <v>0.201099871362</v>
      </c>
      <c r="AK717" s="9">
        <v>6.2155595937009998E-2</v>
      </c>
      <c r="AL717" s="9">
        <v>0</v>
      </c>
      <c r="AM717" s="9">
        <v>0.177666923527</v>
      </c>
      <c r="AN717" s="9">
        <v>0</v>
      </c>
      <c r="AP717" s="9">
        <v>0.12978168005169999</v>
      </c>
      <c r="AQ717" s="9">
        <v>0.20691204985680001</v>
      </c>
      <c r="AR717" s="9">
        <v>0.14372631906479999</v>
      </c>
      <c r="AS717" s="9">
        <v>0.14372631906479999</v>
      </c>
    </row>
    <row r="718" spans="1:45" x14ac:dyDescent="0.35">
      <c r="A718" t="s">
        <v>375</v>
      </c>
      <c r="B718" s="9">
        <v>4.9428364927830003E-2</v>
      </c>
      <c r="C718" s="9">
        <v>9.5441624424780006E-2</v>
      </c>
      <c r="D718" s="9">
        <v>0</v>
      </c>
      <c r="E718" s="9">
        <v>0</v>
      </c>
      <c r="F718" s="9">
        <v>0</v>
      </c>
      <c r="G718" s="9">
        <v>6.9610770225919993E-2</v>
      </c>
      <c r="H718" s="9">
        <v>3.1651115070149997E-2</v>
      </c>
      <c r="I718" s="9">
        <v>0.18151538593970001</v>
      </c>
      <c r="J718" s="9">
        <v>0.114504522107</v>
      </c>
      <c r="K718" s="9">
        <v>0</v>
      </c>
      <c r="L718" s="9">
        <v>6.9652074817199996E-2</v>
      </c>
      <c r="M718" s="9">
        <v>0</v>
      </c>
      <c r="N718" s="9">
        <v>6.1668965085040002E-2</v>
      </c>
      <c r="O718" s="9">
        <v>7.1989027305560005E-2</v>
      </c>
      <c r="P718" s="9">
        <v>3.2750382297689999E-2</v>
      </c>
      <c r="Q718" s="9">
        <v>0</v>
      </c>
      <c r="R718" s="9">
        <v>0.15394986793939999</v>
      </c>
      <c r="S718" s="9">
        <v>0</v>
      </c>
      <c r="T718" s="9">
        <v>2.4270054038110001E-2</v>
      </c>
      <c r="U718" s="9">
        <v>9.7387354570190002E-2</v>
      </c>
      <c r="V718" s="9">
        <v>0</v>
      </c>
      <c r="W718" s="9">
        <v>0.28125427692440003</v>
      </c>
      <c r="X718" s="9">
        <v>0</v>
      </c>
      <c r="Y718" s="9">
        <v>0</v>
      </c>
      <c r="Z718" s="9">
        <v>0</v>
      </c>
      <c r="AA718" s="9">
        <v>0</v>
      </c>
      <c r="AB718" s="9">
        <v>0</v>
      </c>
      <c r="AC718" s="9">
        <v>0.1305468447126</v>
      </c>
      <c r="AD718" s="9">
        <v>7.0593890304510007E-2</v>
      </c>
      <c r="AI718" s="9">
        <v>8.701388954375E-2</v>
      </c>
      <c r="AJ718" s="9">
        <v>6.5432188826940005E-2</v>
      </c>
      <c r="AK718" s="9">
        <v>7.1498795900829998E-2</v>
      </c>
      <c r="AL718" s="9">
        <v>0</v>
      </c>
      <c r="AM718" s="9">
        <v>0.1554710472226</v>
      </c>
      <c r="AN718" s="9">
        <v>0</v>
      </c>
      <c r="AP718" s="9">
        <v>5.1393904111669997E-2</v>
      </c>
      <c r="AQ718" s="9">
        <v>4.9413119871780001E-2</v>
      </c>
      <c r="AR718" s="9">
        <v>4.9428364927830003E-2</v>
      </c>
      <c r="AS718" s="9">
        <v>4.9428364927830003E-2</v>
      </c>
    </row>
    <row r="719" spans="1:45" x14ac:dyDescent="0.35">
      <c r="A719" t="s">
        <v>376</v>
      </c>
      <c r="B719" s="9">
        <v>6.9612906136319999E-2</v>
      </c>
      <c r="C719" s="9">
        <v>2.0995164549649999E-2</v>
      </c>
      <c r="D719" s="9">
        <v>0.12183905788880001</v>
      </c>
      <c r="E719" s="9">
        <v>0.10499378193889999</v>
      </c>
      <c r="F719" s="9">
        <v>4.3243955048999999E-2</v>
      </c>
      <c r="G719" s="9">
        <v>4.7545949458509998E-2</v>
      </c>
      <c r="H719" s="9">
        <v>4.5200016153399997E-2</v>
      </c>
      <c r="I719" s="9">
        <v>0.2214833139564</v>
      </c>
      <c r="J719" s="9">
        <v>0</v>
      </c>
      <c r="K719" s="9">
        <v>0.10824224678079999</v>
      </c>
      <c r="L719" s="9">
        <v>0.13760317180199999</v>
      </c>
      <c r="M719" s="9">
        <v>6.631692103648E-2</v>
      </c>
      <c r="N719" s="9">
        <v>2.757695541908E-2</v>
      </c>
      <c r="O719" s="9">
        <v>5.4308725173999997E-2</v>
      </c>
      <c r="P719" s="9">
        <v>7.7439207062369994E-2</v>
      </c>
      <c r="Q719" s="9">
        <v>0</v>
      </c>
      <c r="R719" s="9">
        <v>5.4490181251680002E-2</v>
      </c>
      <c r="S719" s="9">
        <v>0.15908321427120001</v>
      </c>
      <c r="T719" s="9">
        <v>5.738723056693E-2</v>
      </c>
      <c r="U719" s="9">
        <v>9.2918566463580002E-2</v>
      </c>
      <c r="V719" s="9">
        <v>0.116695078265</v>
      </c>
      <c r="W719" s="9">
        <v>0</v>
      </c>
      <c r="X719" s="9">
        <v>0</v>
      </c>
      <c r="Y719" s="9">
        <v>8.0200631526710003E-2</v>
      </c>
      <c r="Z719" s="9">
        <v>0.36772369625110002</v>
      </c>
      <c r="AA719" s="9">
        <v>0</v>
      </c>
      <c r="AB719" s="9">
        <v>0.16003291553439999</v>
      </c>
      <c r="AC719" s="9">
        <v>9.8484907730990001E-2</v>
      </c>
      <c r="AD719" s="9">
        <v>4.821744580047E-2</v>
      </c>
      <c r="AI719" s="9">
        <v>0.1465710957852</v>
      </c>
      <c r="AJ719" s="9">
        <v>4.919973272922E-2</v>
      </c>
      <c r="AK719" s="9">
        <v>0</v>
      </c>
      <c r="AL719" s="9">
        <v>0</v>
      </c>
      <c r="AM719" s="9">
        <v>0.16079021585100001</v>
      </c>
      <c r="AN719" s="9">
        <v>0</v>
      </c>
      <c r="AP719" s="9">
        <v>0.17295060057200001</v>
      </c>
      <c r="AQ719" s="9">
        <v>0</v>
      </c>
      <c r="AR719" s="9">
        <v>6.9612906136319999E-2</v>
      </c>
      <c r="AS719" s="9">
        <v>6.9612906136319999E-2</v>
      </c>
    </row>
    <row r="720" spans="1:45" x14ac:dyDescent="0.35">
      <c r="A720" t="s">
        <v>391</v>
      </c>
      <c r="B720" s="9">
        <v>1</v>
      </c>
      <c r="C720" s="9">
        <v>1</v>
      </c>
      <c r="D720" s="9">
        <v>1</v>
      </c>
      <c r="E720" s="9">
        <v>1</v>
      </c>
      <c r="F720" s="9">
        <v>1</v>
      </c>
      <c r="G720" s="9">
        <v>1</v>
      </c>
      <c r="H720" s="9">
        <v>1</v>
      </c>
      <c r="I720" s="9">
        <v>1</v>
      </c>
      <c r="J720" s="9">
        <v>1</v>
      </c>
      <c r="K720" s="9">
        <v>1</v>
      </c>
      <c r="L720" s="9">
        <v>1</v>
      </c>
      <c r="M720" s="9">
        <v>1</v>
      </c>
      <c r="N720" s="9">
        <v>1</v>
      </c>
      <c r="O720" s="9">
        <v>1</v>
      </c>
      <c r="P720" s="9">
        <v>1</v>
      </c>
      <c r="Q720" s="9">
        <v>1</v>
      </c>
      <c r="R720" s="9">
        <v>1</v>
      </c>
      <c r="S720" s="9">
        <v>1</v>
      </c>
      <c r="T720" s="9">
        <v>1</v>
      </c>
      <c r="U720" s="9">
        <v>1</v>
      </c>
      <c r="V720" s="9">
        <v>1</v>
      </c>
      <c r="W720" s="9">
        <v>1</v>
      </c>
      <c r="X720" s="9">
        <v>1</v>
      </c>
      <c r="Y720" s="9">
        <v>1</v>
      </c>
      <c r="Z720" s="9">
        <v>1</v>
      </c>
      <c r="AA720" s="9">
        <v>1</v>
      </c>
      <c r="AB720" s="9">
        <v>1</v>
      </c>
      <c r="AC720" s="9">
        <v>1</v>
      </c>
      <c r="AD720" s="9">
        <v>1</v>
      </c>
      <c r="AI720" s="9">
        <v>1</v>
      </c>
      <c r="AJ720" s="9">
        <v>1</v>
      </c>
      <c r="AK720" s="9">
        <v>1</v>
      </c>
      <c r="AL720" s="9">
        <v>1</v>
      </c>
      <c r="AM720" s="9">
        <v>1</v>
      </c>
      <c r="AN720" s="9">
        <v>1</v>
      </c>
      <c r="AP720" s="9">
        <v>1</v>
      </c>
      <c r="AQ720" s="9">
        <v>1</v>
      </c>
      <c r="AR720" s="9">
        <v>1</v>
      </c>
      <c r="AS720" s="9">
        <v>1</v>
      </c>
    </row>
    <row r="721" spans="1:45" x14ac:dyDescent="0.35">
      <c r="A721" t="s">
        <v>341</v>
      </c>
      <c r="B721" s="6">
        <v>71</v>
      </c>
      <c r="C721" s="6">
        <v>35</v>
      </c>
      <c r="D721" s="6">
        <v>36</v>
      </c>
      <c r="E721" s="6">
        <v>13</v>
      </c>
      <c r="F721" s="6">
        <v>15</v>
      </c>
      <c r="G721" s="6">
        <v>18</v>
      </c>
      <c r="H721" s="6">
        <v>33</v>
      </c>
      <c r="I721" s="6">
        <v>6</v>
      </c>
      <c r="J721" s="6">
        <v>10</v>
      </c>
      <c r="K721" s="6">
        <v>9</v>
      </c>
      <c r="L721" s="6">
        <v>17</v>
      </c>
      <c r="M721" s="6">
        <v>17</v>
      </c>
      <c r="N721" s="6">
        <v>21</v>
      </c>
      <c r="O721" s="6">
        <v>16</v>
      </c>
      <c r="P721" s="6">
        <v>30</v>
      </c>
      <c r="Q721" s="6">
        <v>15</v>
      </c>
      <c r="R721" s="6">
        <v>17</v>
      </c>
      <c r="S721" s="6">
        <v>9</v>
      </c>
      <c r="T721" s="6">
        <v>45</v>
      </c>
      <c r="U721" s="6">
        <v>26</v>
      </c>
      <c r="V721" s="6">
        <v>8</v>
      </c>
      <c r="W721" s="6">
        <v>5</v>
      </c>
      <c r="X721" s="6">
        <v>4</v>
      </c>
      <c r="Y721" s="6">
        <v>21</v>
      </c>
      <c r="Z721" s="6">
        <v>5</v>
      </c>
      <c r="AA721" s="6">
        <v>9</v>
      </c>
      <c r="AB721" s="6">
        <v>6</v>
      </c>
      <c r="AC721" s="6">
        <v>10</v>
      </c>
      <c r="AD721" s="6">
        <v>15</v>
      </c>
      <c r="AE721" s="6">
        <v>0</v>
      </c>
      <c r="AF721" s="6">
        <v>0</v>
      </c>
      <c r="AG721" s="6">
        <v>0</v>
      </c>
      <c r="AH721" s="6">
        <v>0</v>
      </c>
      <c r="AI721" s="6">
        <v>27</v>
      </c>
      <c r="AJ721" s="6">
        <v>34</v>
      </c>
      <c r="AK721" s="6">
        <v>17</v>
      </c>
      <c r="AL721" s="6">
        <v>8</v>
      </c>
      <c r="AM721" s="6">
        <v>10</v>
      </c>
      <c r="AN721" s="6">
        <v>1</v>
      </c>
      <c r="AO721" s="6">
        <v>0</v>
      </c>
      <c r="AP721" s="6">
        <v>23</v>
      </c>
      <c r="AQ721" s="6">
        <v>25</v>
      </c>
      <c r="AR721" s="6">
        <v>71</v>
      </c>
      <c r="AS721" s="6">
        <v>71</v>
      </c>
    </row>
    <row r="722" spans="1:45" x14ac:dyDescent="0.35">
      <c r="A722" t="s">
        <v>931</v>
      </c>
    </row>
    <row r="723" spans="1:45" x14ac:dyDescent="0.35">
      <c r="A723" t="s">
        <v>343</v>
      </c>
    </row>
    <row r="727" spans="1:45" x14ac:dyDescent="0.35">
      <c r="A727" s="3" t="s">
        <v>337</v>
      </c>
    </row>
    <row r="728" spans="1:45" x14ac:dyDescent="0.35">
      <c r="A728" t="s">
        <v>225</v>
      </c>
    </row>
    <row r="729" spans="1:45" ht="130.5" x14ac:dyDescent="0.35">
      <c r="A729" s="4" t="s">
        <v>393</v>
      </c>
      <c r="B729" s="4" t="s">
        <v>344</v>
      </c>
      <c r="C729" s="4" t="s">
        <v>345</v>
      </c>
      <c r="D729" s="4" t="s">
        <v>346</v>
      </c>
      <c r="E729" s="4" t="s">
        <v>579</v>
      </c>
      <c r="F729" s="4" t="s">
        <v>348</v>
      </c>
      <c r="G729" s="4" t="s">
        <v>349</v>
      </c>
      <c r="H729" s="4" t="s">
        <v>350</v>
      </c>
      <c r="I729" s="4" t="s">
        <v>351</v>
      </c>
      <c r="J729" s="4" t="s">
        <v>352</v>
      </c>
      <c r="K729" s="4" t="s">
        <v>353</v>
      </c>
      <c r="L729" s="4" t="s">
        <v>888</v>
      </c>
      <c r="M729" s="4" t="s">
        <v>581</v>
      </c>
      <c r="N729" s="4" t="s">
        <v>356</v>
      </c>
      <c r="O729" s="4" t="s">
        <v>357</v>
      </c>
      <c r="P729" s="4" t="s">
        <v>582</v>
      </c>
      <c r="Q729" s="4" t="s">
        <v>359</v>
      </c>
      <c r="R729" s="4" t="s">
        <v>361</v>
      </c>
      <c r="S729" s="4" t="s">
        <v>362</v>
      </c>
      <c r="T729" s="4" t="s">
        <v>360</v>
      </c>
      <c r="U729" s="4" t="s">
        <v>363</v>
      </c>
      <c r="V729" s="4" t="s">
        <v>364</v>
      </c>
      <c r="W729" s="4" t="s">
        <v>365</v>
      </c>
      <c r="X729" s="4" t="s">
        <v>366</v>
      </c>
      <c r="Y729" s="4" t="s">
        <v>367</v>
      </c>
      <c r="Z729" s="4" t="s">
        <v>368</v>
      </c>
      <c r="AA729" s="4" t="s">
        <v>369</v>
      </c>
      <c r="AB729" s="4" t="s">
        <v>370</v>
      </c>
      <c r="AC729" s="4" t="s">
        <v>371</v>
      </c>
      <c r="AD729" s="4" t="s">
        <v>372</v>
      </c>
      <c r="AE729" s="4" t="s">
        <v>373</v>
      </c>
      <c r="AF729" s="4" t="s">
        <v>374</v>
      </c>
      <c r="AG729" s="4" t="s">
        <v>375</v>
      </c>
      <c r="AH729" s="4" t="s">
        <v>376</v>
      </c>
      <c r="AI729" s="4" t="s">
        <v>583</v>
      </c>
      <c r="AJ729" s="4" t="s">
        <v>584</v>
      </c>
      <c r="AK729" s="4" t="s">
        <v>380</v>
      </c>
      <c r="AL729" s="4" t="s">
        <v>381</v>
      </c>
      <c r="AM729" s="4" t="s">
        <v>379</v>
      </c>
      <c r="AN729" s="4" t="s">
        <v>382</v>
      </c>
      <c r="AO729" s="4" t="s">
        <v>383</v>
      </c>
      <c r="AP729" s="4" t="s">
        <v>889</v>
      </c>
      <c r="AQ729" s="4" t="s">
        <v>890</v>
      </c>
      <c r="AR729" s="4" t="s">
        <v>891</v>
      </c>
      <c r="AS729" s="4" t="s">
        <v>391</v>
      </c>
    </row>
    <row r="730" spans="1:45" x14ac:dyDescent="0.35">
      <c r="A730" t="s">
        <v>538</v>
      </c>
      <c r="B730" s="9">
        <v>0.17710141018719999</v>
      </c>
      <c r="C730" s="9">
        <v>0.25137207349129997</v>
      </c>
      <c r="D730" s="9">
        <v>9.3016331846179995E-2</v>
      </c>
      <c r="E730" s="9">
        <v>0.16201592023110001</v>
      </c>
      <c r="F730" s="9">
        <v>0.2438961976981</v>
      </c>
      <c r="G730" s="9">
        <v>0.32495573855179999</v>
      </c>
      <c r="H730" s="9">
        <v>0.28589146558060002</v>
      </c>
      <c r="I730" s="9">
        <v>8.6745398552199995E-2</v>
      </c>
      <c r="J730" s="9">
        <v>9.7136440226380003E-2</v>
      </c>
      <c r="K730" s="9">
        <v>0.1055547498169</v>
      </c>
      <c r="L730" s="9">
        <v>7.8416989933400003E-2</v>
      </c>
      <c r="M730" s="9">
        <v>0.1107140381247</v>
      </c>
      <c r="N730" s="9">
        <v>0.23637296309940001</v>
      </c>
      <c r="O730" s="9">
        <v>0.31609789551900003</v>
      </c>
      <c r="P730" s="9">
        <v>0.22352048829109999</v>
      </c>
      <c r="Q730" s="9">
        <v>7.5178960959519994E-2</v>
      </c>
      <c r="R730" s="9">
        <v>0.32624634276539999</v>
      </c>
      <c r="S730" s="9">
        <v>0.12204501076639999</v>
      </c>
      <c r="T730" s="9">
        <v>0.16250888216529999</v>
      </c>
      <c r="U730" s="9">
        <v>0.19269426306529999</v>
      </c>
      <c r="V730" s="11">
        <v>0.57438909958079998</v>
      </c>
      <c r="W730" s="9">
        <v>0.1252671763714</v>
      </c>
      <c r="X730" s="9">
        <v>0.23733806764519999</v>
      </c>
      <c r="Y730" s="9">
        <v>7.2938932070830007E-2</v>
      </c>
      <c r="Z730" s="9">
        <v>0.29832452052359998</v>
      </c>
      <c r="AA730" s="9">
        <v>5.9435717098319997E-2</v>
      </c>
      <c r="AB730" s="9">
        <v>0.13695185727930001</v>
      </c>
      <c r="AC730" s="9">
        <v>0</v>
      </c>
      <c r="AD730" s="9">
        <v>0</v>
      </c>
      <c r="AI730" s="9">
        <v>0.17369582726839999</v>
      </c>
      <c r="AJ730" s="9">
        <v>5.6261812539680003E-2</v>
      </c>
      <c r="AK730" s="9">
        <v>0.25858036150719999</v>
      </c>
      <c r="AL730" s="9">
        <v>0.14509422785000001</v>
      </c>
      <c r="AM730" s="9">
        <v>0</v>
      </c>
      <c r="AN730" s="9">
        <v>0</v>
      </c>
      <c r="AP730" s="9">
        <v>0.18069163462660001</v>
      </c>
      <c r="AQ730" s="9">
        <v>0.130032453194</v>
      </c>
      <c r="AR730" s="9">
        <v>0.17710141018719999</v>
      </c>
      <c r="AS730" s="9">
        <v>0.17710141018719999</v>
      </c>
    </row>
    <row r="731" spans="1:45" x14ac:dyDescent="0.35">
      <c r="A731" t="s">
        <v>365</v>
      </c>
      <c r="B731" s="9">
        <v>0.1024086134328</v>
      </c>
      <c r="C731" s="9">
        <v>0.14808945619739999</v>
      </c>
      <c r="D731" s="9">
        <v>5.0691325991690003E-2</v>
      </c>
      <c r="E731" s="9">
        <v>0.46150518465079998</v>
      </c>
      <c r="F731" s="9">
        <v>0.3112023257398</v>
      </c>
      <c r="G731" s="9">
        <v>3.8226027892989997E-2</v>
      </c>
      <c r="H731" s="9">
        <v>0.16977896418460001</v>
      </c>
      <c r="I731" s="9">
        <v>0.11488110197119999</v>
      </c>
      <c r="J731" s="9">
        <v>0</v>
      </c>
      <c r="K731" s="9">
        <v>0</v>
      </c>
      <c r="L731" s="9">
        <v>0.25180687198680002</v>
      </c>
      <c r="M731" s="9">
        <v>3.7019124419000002E-2</v>
      </c>
      <c r="N731" s="9">
        <v>5.9268479862459998E-2</v>
      </c>
      <c r="O731" s="9">
        <v>0.1114657072816</v>
      </c>
      <c r="P731" s="9">
        <v>0.11046302630179999</v>
      </c>
      <c r="Q731" s="9">
        <v>0.119929267655</v>
      </c>
      <c r="R731" s="9">
        <v>8.5706107384970004E-2</v>
      </c>
      <c r="S731" s="9">
        <v>9.1723770342110003E-2</v>
      </c>
      <c r="T731" s="9">
        <v>0.1143564107055</v>
      </c>
      <c r="U731" s="9">
        <v>8.9641788876329995E-2</v>
      </c>
      <c r="V731" s="9">
        <v>6.683887845889E-2</v>
      </c>
      <c r="W731" s="9">
        <v>0.38554329259909997</v>
      </c>
      <c r="X731" s="9">
        <v>0.26787078400410003</v>
      </c>
      <c r="Y731" s="9">
        <v>2.42043218778E-2</v>
      </c>
      <c r="Z731" s="9">
        <v>7.5792010499340007E-2</v>
      </c>
      <c r="AA731" s="9">
        <v>8.4629159931729994E-2</v>
      </c>
      <c r="AB731" s="9">
        <v>0.1501547356164</v>
      </c>
      <c r="AC731" s="9">
        <v>0.1421439222342</v>
      </c>
      <c r="AD731" s="9">
        <v>4.14672786992E-2</v>
      </c>
      <c r="AI731" s="9">
        <v>0.18713097600430001</v>
      </c>
      <c r="AJ731" s="9">
        <v>0.13980502272539999</v>
      </c>
      <c r="AK731" s="9">
        <v>2.8385568246500001E-2</v>
      </c>
      <c r="AL731" s="9">
        <v>0.1027302567476</v>
      </c>
      <c r="AM731" s="9">
        <v>0.1806370271179</v>
      </c>
      <c r="AN731" s="9">
        <v>0.21167033328859999</v>
      </c>
      <c r="AP731" s="9">
        <v>5.0233389489369999E-2</v>
      </c>
      <c r="AQ731" s="9">
        <v>0.1533002642123</v>
      </c>
      <c r="AR731" s="9">
        <v>0.1024086134328</v>
      </c>
      <c r="AS731" s="9">
        <v>0.1024086134328</v>
      </c>
    </row>
    <row r="732" spans="1:45" x14ac:dyDescent="0.35">
      <c r="A732" t="s">
        <v>366</v>
      </c>
      <c r="B732" s="9">
        <v>0.1018604545939</v>
      </c>
      <c r="C732" s="9">
        <v>0.1106652519048</v>
      </c>
      <c r="D732" s="9">
        <v>9.1892157035759994E-2</v>
      </c>
      <c r="E732" s="9">
        <v>0.30443700052189998</v>
      </c>
      <c r="F732" s="9">
        <v>0.19812611123259999</v>
      </c>
      <c r="G732" s="9">
        <v>3.7149792946889998E-2</v>
      </c>
      <c r="H732" s="9">
        <v>0.1147276175087</v>
      </c>
      <c r="I732" s="9">
        <v>0.14440373095199999</v>
      </c>
      <c r="J732" s="9">
        <v>6.7081658141639994E-2</v>
      </c>
      <c r="K732" s="9">
        <v>4.536155804546E-2</v>
      </c>
      <c r="L732" s="9">
        <v>0.13118900501899999</v>
      </c>
      <c r="M732" s="9">
        <v>0.10327177082440001</v>
      </c>
      <c r="N732" s="9">
        <v>0.1102050545135</v>
      </c>
      <c r="O732" s="9">
        <v>6.2829740749969998E-2</v>
      </c>
      <c r="P732" s="9">
        <v>7.475089100342E-2</v>
      </c>
      <c r="Q732" s="9">
        <v>0.1689145310124</v>
      </c>
      <c r="R732" s="9">
        <v>6.3412361669820005E-2</v>
      </c>
      <c r="S732" s="9">
        <v>0.10321602655089999</v>
      </c>
      <c r="T732" s="9">
        <v>0.1134795937405</v>
      </c>
      <c r="U732" s="9">
        <v>8.9444817837040003E-2</v>
      </c>
      <c r="V732" s="9">
        <v>6.683887845889E-2</v>
      </c>
      <c r="W732" s="9">
        <v>0.2398638542632</v>
      </c>
      <c r="X732" s="9">
        <v>0.27549895151159998</v>
      </c>
      <c r="Y732" s="9">
        <v>5.3144757767989999E-2</v>
      </c>
      <c r="Z732" s="9">
        <v>0</v>
      </c>
      <c r="AA732" s="9">
        <v>7.7668672579020007E-2</v>
      </c>
      <c r="AB732" s="9">
        <v>0.13695185727930001</v>
      </c>
      <c r="AC732" s="9">
        <v>0.2007771166539</v>
      </c>
      <c r="AD732" s="9">
        <v>0.19076750219499999</v>
      </c>
      <c r="AI732" s="9">
        <v>6.2678558328340003E-2</v>
      </c>
      <c r="AJ732" s="9">
        <v>0.1183363974981</v>
      </c>
      <c r="AK732" s="9">
        <v>2.149043899296E-2</v>
      </c>
      <c r="AL732" s="9">
        <v>0.1486091491357</v>
      </c>
      <c r="AM732" s="9">
        <v>0.18089369464730001</v>
      </c>
      <c r="AN732" s="9">
        <v>0.50619476104530003</v>
      </c>
      <c r="AP732" s="9">
        <v>5.2968977843160001E-2</v>
      </c>
      <c r="AQ732" s="9">
        <v>0.13676352013609999</v>
      </c>
      <c r="AR732" s="9">
        <v>0.1018604545939</v>
      </c>
      <c r="AS732" s="9">
        <v>0.1018604545939</v>
      </c>
    </row>
    <row r="733" spans="1:45" x14ac:dyDescent="0.35">
      <c r="A733" t="s">
        <v>367</v>
      </c>
      <c r="B733" s="9">
        <v>7.7570743938440004E-2</v>
      </c>
      <c r="C733" s="9">
        <v>6.3543870446260003E-2</v>
      </c>
      <c r="D733" s="9">
        <v>9.3451183185890005E-2</v>
      </c>
      <c r="E733" s="9">
        <v>0</v>
      </c>
      <c r="F733" s="9">
        <v>4.1232022966860002E-2</v>
      </c>
      <c r="G733" s="9">
        <v>3.5162330034169999E-2</v>
      </c>
      <c r="H733" s="9">
        <v>3.8087440873389999E-2</v>
      </c>
      <c r="I733" s="9">
        <v>8.3847661003280005E-2</v>
      </c>
      <c r="J733" s="9">
        <v>0.14687535395949999</v>
      </c>
      <c r="K733" s="9">
        <v>8.7764794943129998E-2</v>
      </c>
      <c r="L733" s="9">
        <v>3.0824263402450001E-2</v>
      </c>
      <c r="M733" s="9">
        <v>7.9843611883159998E-2</v>
      </c>
      <c r="N733" s="9">
        <v>0.14979722538779999</v>
      </c>
      <c r="O733" s="9">
        <v>4.2235054463520001E-2</v>
      </c>
      <c r="P733" s="9">
        <v>2.4495089921209998E-2</v>
      </c>
      <c r="Q733" s="9">
        <v>0.15514899562109999</v>
      </c>
      <c r="R733" s="9">
        <v>0.12522667313970001</v>
      </c>
      <c r="S733" s="9">
        <v>5.1280432634290003E-2</v>
      </c>
      <c r="T733" s="9">
        <v>7.8231927991779998E-2</v>
      </c>
      <c r="U733" s="9">
        <v>7.6864235398349995E-2</v>
      </c>
      <c r="V733" s="9">
        <v>0</v>
      </c>
      <c r="W733" s="9">
        <v>0</v>
      </c>
      <c r="X733" s="9">
        <v>0</v>
      </c>
      <c r="Y733" s="9">
        <v>0.21889303704160001</v>
      </c>
      <c r="Z733" s="9">
        <v>0</v>
      </c>
      <c r="AA733" s="9">
        <v>6.1694725703719998E-2</v>
      </c>
      <c r="AB733" s="9">
        <v>0.15954383331649999</v>
      </c>
      <c r="AC733" s="9">
        <v>6.4748724892460002E-2</v>
      </c>
      <c r="AD733" s="9">
        <v>0.1107686674647</v>
      </c>
      <c r="AI733" s="9">
        <v>8.4976543889819997E-2</v>
      </c>
      <c r="AJ733" s="9">
        <v>5.7582638379439999E-2</v>
      </c>
      <c r="AK733" s="9">
        <v>5.4491246545389997E-2</v>
      </c>
      <c r="AL733" s="9">
        <v>8.1831201482679999E-2</v>
      </c>
      <c r="AM733" s="9">
        <v>0.14284651343589999</v>
      </c>
      <c r="AN733" s="9">
        <v>0</v>
      </c>
      <c r="AP733" s="9">
        <v>9.9477823749280006E-2</v>
      </c>
      <c r="AQ733" s="9">
        <v>7.1179022781069995E-2</v>
      </c>
      <c r="AR733" s="9">
        <v>7.7570743938440004E-2</v>
      </c>
      <c r="AS733" s="9">
        <v>7.7570743938440004E-2</v>
      </c>
    </row>
    <row r="734" spans="1:45" x14ac:dyDescent="0.35">
      <c r="A734" t="s">
        <v>368</v>
      </c>
      <c r="B734" s="9">
        <v>7.2629252198110006E-2</v>
      </c>
      <c r="C734" s="9">
        <v>7.6059377183410007E-2</v>
      </c>
      <c r="D734" s="9">
        <v>6.8745857122889997E-2</v>
      </c>
      <c r="E734" s="9">
        <v>0</v>
      </c>
      <c r="F734" s="9">
        <v>3.3996897662470001E-2</v>
      </c>
      <c r="G734" s="9">
        <v>0.10703379952430001</v>
      </c>
      <c r="H734" s="9">
        <v>7.18358025797E-2</v>
      </c>
      <c r="I734" s="9">
        <v>8.6745398552199995E-2</v>
      </c>
      <c r="J734" s="9">
        <v>4.3290220991580003E-2</v>
      </c>
      <c r="K734" s="9">
        <v>0.117927330589</v>
      </c>
      <c r="L734" s="9">
        <v>3.9914022934740001E-2</v>
      </c>
      <c r="M734" s="9">
        <v>0.13328003284170001</v>
      </c>
      <c r="N734" s="9">
        <v>7.792431248317E-2</v>
      </c>
      <c r="O734" s="9">
        <v>0</v>
      </c>
      <c r="P734" s="9">
        <v>8.8190973669229997E-2</v>
      </c>
      <c r="Q734" s="9">
        <v>0.11307442503990001</v>
      </c>
      <c r="R734" s="9">
        <v>0</v>
      </c>
      <c r="S734" s="9">
        <v>6.8904217641339999E-2</v>
      </c>
      <c r="T734" s="9">
        <v>9.8425325178100001E-2</v>
      </c>
      <c r="U734" s="9">
        <v>4.5064845934270001E-2</v>
      </c>
      <c r="V734" s="9">
        <v>0</v>
      </c>
      <c r="W734" s="9">
        <v>0</v>
      </c>
      <c r="X734" s="9">
        <v>0</v>
      </c>
      <c r="Y734" s="9">
        <v>7.2938932070830007E-2</v>
      </c>
      <c r="Z734" s="11">
        <v>0.40012516217319999</v>
      </c>
      <c r="AA734" s="9">
        <v>9.0707039041659998E-2</v>
      </c>
      <c r="AB734" s="9">
        <v>0.30303364137720001</v>
      </c>
      <c r="AC734" s="9">
        <v>0</v>
      </c>
      <c r="AD734" s="9">
        <v>8.4456525180199998E-2</v>
      </c>
      <c r="AI734" s="9">
        <v>0.1190854344759</v>
      </c>
      <c r="AJ734" s="9">
        <v>7.0657816283740002E-2</v>
      </c>
      <c r="AK734" s="9">
        <v>0.10926479625549999</v>
      </c>
      <c r="AL734" s="9">
        <v>5.5504562274969999E-2</v>
      </c>
      <c r="AM734" s="9">
        <v>0</v>
      </c>
      <c r="AN734" s="9">
        <v>0</v>
      </c>
      <c r="AP734" s="9">
        <v>8.5808579148349995E-2</v>
      </c>
      <c r="AQ734" s="9">
        <v>4.348652160014E-2</v>
      </c>
      <c r="AR734" s="9">
        <v>7.2629252198110006E-2</v>
      </c>
      <c r="AS734" s="9">
        <v>7.2629252198110006E-2</v>
      </c>
    </row>
    <row r="735" spans="1:45" x14ac:dyDescent="0.35">
      <c r="A735" t="s">
        <v>369</v>
      </c>
      <c r="B735" s="9">
        <v>0.15684194539230001</v>
      </c>
      <c r="C735" s="9">
        <v>0.1585507754073</v>
      </c>
      <c r="D735" s="9">
        <v>0.1549073039162</v>
      </c>
      <c r="E735" s="9">
        <v>0.20235171523670001</v>
      </c>
      <c r="F735" s="9">
        <v>0.28183099206860002</v>
      </c>
      <c r="G735" s="9">
        <v>8.5454342329340002E-2</v>
      </c>
      <c r="H735" s="9">
        <v>0.1800923204105</v>
      </c>
      <c r="I735" s="9">
        <v>6.8864170715280004E-2</v>
      </c>
      <c r="J735" s="9">
        <v>0.10029263714349999</v>
      </c>
      <c r="K735" s="9">
        <v>0.22982860480119999</v>
      </c>
      <c r="L735" s="9">
        <v>7.6870629052290002E-2</v>
      </c>
      <c r="M735" s="9">
        <v>0.26023570797660001</v>
      </c>
      <c r="N735" s="9">
        <v>0.15348066515719999</v>
      </c>
      <c r="O735" s="9">
        <v>6.9152948409000006E-2</v>
      </c>
      <c r="P735" s="9">
        <v>0.1527684137211</v>
      </c>
      <c r="Q735" s="9">
        <v>0.1800196646202</v>
      </c>
      <c r="R735" s="9">
        <v>2.367044231307E-2</v>
      </c>
      <c r="S735" s="9">
        <v>0.215633129865</v>
      </c>
      <c r="T735" s="9">
        <v>0.16397662099919999</v>
      </c>
      <c r="U735" s="9">
        <v>0.14921818432049999</v>
      </c>
      <c r="V735" s="9">
        <v>5.2324469032240001E-2</v>
      </c>
      <c r="W735" s="9">
        <v>5.9036309612860001E-2</v>
      </c>
      <c r="X735" s="9">
        <v>0</v>
      </c>
      <c r="Y735" s="9">
        <v>9.8662820378090002E-2</v>
      </c>
      <c r="Z735" s="9">
        <v>8.8850638994629999E-2</v>
      </c>
      <c r="AA735" s="11">
        <v>0.41445127671449999</v>
      </c>
      <c r="AB735" s="9">
        <v>0.36221949468749998</v>
      </c>
      <c r="AC735" s="9">
        <v>5.6559929062049999E-2</v>
      </c>
      <c r="AD735" s="9">
        <v>8.4456525180199998E-2</v>
      </c>
      <c r="AI735" s="9">
        <v>0.1561009057345</v>
      </c>
      <c r="AJ735" s="9">
        <v>0.17860482610690001</v>
      </c>
      <c r="AK735" s="9">
        <v>0.2987050049144</v>
      </c>
      <c r="AL735" s="9">
        <v>0.1707736314296</v>
      </c>
      <c r="AM735" s="9">
        <v>0.32453768875799999</v>
      </c>
      <c r="AN735" s="9">
        <v>0</v>
      </c>
      <c r="AP735" s="9">
        <v>0.1332408482063</v>
      </c>
      <c r="AQ735" s="9">
        <v>0.10688982850669999</v>
      </c>
      <c r="AR735" s="9">
        <v>0.15684194539230001</v>
      </c>
      <c r="AS735" s="9">
        <v>0.15684194539230001</v>
      </c>
    </row>
    <row r="736" spans="1:45" x14ac:dyDescent="0.35">
      <c r="A736" t="s">
        <v>370</v>
      </c>
      <c r="B736" s="9">
        <v>4.4882967927359997E-2</v>
      </c>
      <c r="C736" s="9">
        <v>5.1782822316179998E-2</v>
      </c>
      <c r="D736" s="9">
        <v>3.7071339876470003E-2</v>
      </c>
      <c r="E736" s="9">
        <v>0</v>
      </c>
      <c r="F736" s="9">
        <v>0.1442186456641</v>
      </c>
      <c r="G736" s="9">
        <v>4.51672419363E-2</v>
      </c>
      <c r="H736" s="9">
        <v>9.2902166568889999E-2</v>
      </c>
      <c r="I736" s="9">
        <v>0</v>
      </c>
      <c r="J736" s="9">
        <v>2.8926425977899999E-2</v>
      </c>
      <c r="K736" s="9">
        <v>0</v>
      </c>
      <c r="L736" s="9">
        <v>5.3584380449420002E-2</v>
      </c>
      <c r="M736" s="9">
        <v>1.9143212752620001E-2</v>
      </c>
      <c r="N736" s="9">
        <v>7.7112509144880007E-2</v>
      </c>
      <c r="O736" s="9">
        <v>4.427418149265E-2</v>
      </c>
      <c r="P736" s="9">
        <v>0.1028894418618</v>
      </c>
      <c r="Q736" s="9">
        <v>3.1533391343399997E-2</v>
      </c>
      <c r="R736" s="9">
        <v>0</v>
      </c>
      <c r="S736" s="9">
        <v>2.1803693933359999E-2</v>
      </c>
      <c r="T736" s="9">
        <v>7.3541306331339998E-2</v>
      </c>
      <c r="U736" s="9">
        <v>1.426008655986E-2</v>
      </c>
      <c r="V736" s="9">
        <v>5.8003461810369999E-2</v>
      </c>
      <c r="W736" s="9">
        <v>0</v>
      </c>
      <c r="X736" s="9">
        <v>0</v>
      </c>
      <c r="Y736" s="9">
        <v>4.5089124310380001E-2</v>
      </c>
      <c r="Z736" s="9">
        <v>0</v>
      </c>
      <c r="AA736" s="9">
        <v>2.408142942703E-2</v>
      </c>
      <c r="AB736" s="9">
        <v>0.1434898080607</v>
      </c>
      <c r="AC736" s="9">
        <v>0.1614414972556</v>
      </c>
      <c r="AD736" s="9">
        <v>0</v>
      </c>
      <c r="AI736" s="9">
        <v>5.6902805643569997E-2</v>
      </c>
      <c r="AJ736" s="9">
        <v>0.10692843416559999</v>
      </c>
      <c r="AK736" s="9">
        <v>4.5685257309799998E-2</v>
      </c>
      <c r="AL736" s="9">
        <v>8.8841341246979996E-2</v>
      </c>
      <c r="AM736" s="9">
        <v>0</v>
      </c>
      <c r="AN736" s="9">
        <v>0</v>
      </c>
      <c r="AP736" s="9">
        <v>3.8621302566040003E-2</v>
      </c>
      <c r="AQ736" s="9">
        <v>8.3912942328079998E-2</v>
      </c>
      <c r="AR736" s="9">
        <v>4.4882967927359997E-2</v>
      </c>
      <c r="AS736" s="9">
        <v>4.4882967927359997E-2</v>
      </c>
    </row>
    <row r="737" spans="1:45" x14ac:dyDescent="0.35">
      <c r="A737" t="s">
        <v>540</v>
      </c>
      <c r="B737" s="9">
        <v>0.1024888221906</v>
      </c>
      <c r="C737" s="9">
        <v>0.10698464446680001</v>
      </c>
      <c r="D737" s="9">
        <v>9.7398904429250005E-2</v>
      </c>
      <c r="E737" s="9">
        <v>0.1230754572872</v>
      </c>
      <c r="F737" s="9">
        <v>8.9324884334229998E-2</v>
      </c>
      <c r="G737" s="9">
        <v>6.5253521511459994E-2</v>
      </c>
      <c r="H737" s="9">
        <v>7.6854010216349994E-2</v>
      </c>
      <c r="I737" s="9">
        <v>6.8864170715280004E-2</v>
      </c>
      <c r="J737" s="9">
        <v>0.18141110477049999</v>
      </c>
      <c r="K737" s="9">
        <v>7.6418984693830003E-2</v>
      </c>
      <c r="L737" s="9">
        <v>0.22710756916159999</v>
      </c>
      <c r="M737" s="9">
        <v>6.5475725718479996E-2</v>
      </c>
      <c r="N737" s="9">
        <v>0.1124001725859</v>
      </c>
      <c r="O737" s="9">
        <v>3.3239519134120002E-2</v>
      </c>
      <c r="P737" s="9">
        <v>7.9449912409860005E-2</v>
      </c>
      <c r="Q737" s="9">
        <v>7.9913125072219995E-2</v>
      </c>
      <c r="R737" s="9">
        <v>0.18371093949469999</v>
      </c>
      <c r="S737" s="9">
        <v>9.685225565069E-2</v>
      </c>
      <c r="T737" s="9">
        <v>7.9640427830699995E-2</v>
      </c>
      <c r="U737" s="9">
        <v>0.1269034850387</v>
      </c>
      <c r="V737" s="9">
        <v>0</v>
      </c>
      <c r="W737" s="9">
        <v>0.15409076569089999</v>
      </c>
      <c r="X737" s="9">
        <v>0.27822576193990001</v>
      </c>
      <c r="Y737" s="9">
        <v>5.3144757767989999E-2</v>
      </c>
      <c r="Z737" s="9">
        <v>0</v>
      </c>
      <c r="AA737" s="9">
        <v>6.5887898263360001E-2</v>
      </c>
      <c r="AB737" s="9">
        <v>0</v>
      </c>
      <c r="AC737" s="11">
        <v>0.40906975415879998</v>
      </c>
      <c r="AD737" s="9">
        <v>0</v>
      </c>
      <c r="AI737" s="9">
        <v>0.1308618676903</v>
      </c>
      <c r="AJ737" s="9">
        <v>0.1020065166375</v>
      </c>
      <c r="AK737" s="9">
        <v>8.4831660591749999E-2</v>
      </c>
      <c r="AL737" s="9">
        <v>3.436063391764E-2</v>
      </c>
      <c r="AM737" s="9">
        <v>0.13153461739469999</v>
      </c>
      <c r="AN737" s="9">
        <v>0.20417469736249999</v>
      </c>
      <c r="AP737" s="9">
        <v>6.5271365322079999E-2</v>
      </c>
      <c r="AQ737" s="9">
        <v>0.1224071513353</v>
      </c>
      <c r="AR737" s="9">
        <v>0.1024888221906</v>
      </c>
      <c r="AS737" s="9">
        <v>0.1024888221906</v>
      </c>
    </row>
    <row r="738" spans="1:45" x14ac:dyDescent="0.35">
      <c r="A738" t="s">
        <v>372</v>
      </c>
      <c r="B738" s="9">
        <v>0.1029667323506</v>
      </c>
      <c r="C738" s="9">
        <v>0.1111605254173</v>
      </c>
      <c r="D738" s="9">
        <v>9.3690179519680006E-2</v>
      </c>
      <c r="E738" s="9">
        <v>0</v>
      </c>
      <c r="F738" s="9">
        <v>0.1853237270433</v>
      </c>
      <c r="G738" s="9">
        <v>8.1885325595210001E-2</v>
      </c>
      <c r="H738" s="9">
        <v>0.1317344353646</v>
      </c>
      <c r="I738" s="9">
        <v>0.130119212722</v>
      </c>
      <c r="J738" s="9">
        <v>9.4427897686929996E-2</v>
      </c>
      <c r="K738" s="9">
        <v>5.3407866806749998E-2</v>
      </c>
      <c r="L738" s="9">
        <v>0.21727665838009999</v>
      </c>
      <c r="M738" s="9">
        <v>0.1120997710062</v>
      </c>
      <c r="N738" s="9">
        <v>4.0039860944250001E-2</v>
      </c>
      <c r="O738" s="9">
        <v>4.5651900729390002E-2</v>
      </c>
      <c r="P738" s="9">
        <v>0.14087734816479999</v>
      </c>
      <c r="Q738" s="9">
        <v>4.39892490457E-2</v>
      </c>
      <c r="R738" s="9">
        <v>0</v>
      </c>
      <c r="S738" s="9">
        <v>0.16060365908669999</v>
      </c>
      <c r="T738" s="9">
        <v>0.10102809861170001</v>
      </c>
      <c r="U738" s="9">
        <v>0.10503826037029999</v>
      </c>
      <c r="V738" s="9">
        <v>6.683887845889E-2</v>
      </c>
      <c r="W738" s="9">
        <v>0.38540808426709999</v>
      </c>
      <c r="X738" s="9">
        <v>0.16727171792619999</v>
      </c>
      <c r="Y738" s="9">
        <v>0.16911670656040001</v>
      </c>
      <c r="Z738" s="9">
        <v>8.8850638994629999E-2</v>
      </c>
      <c r="AA738" s="9">
        <v>2.9541828267179999E-2</v>
      </c>
      <c r="AB738" s="9">
        <v>0</v>
      </c>
      <c r="AC738" s="9">
        <v>8.1953461909160003E-2</v>
      </c>
      <c r="AD738" s="9">
        <v>0.18049692727219999</v>
      </c>
      <c r="AI738" s="9">
        <v>0.23104305690640001</v>
      </c>
      <c r="AJ738" s="9">
        <v>0.2013351195244</v>
      </c>
      <c r="AK738" s="9">
        <v>2.7621898326060001E-2</v>
      </c>
      <c r="AL738" s="9">
        <v>0</v>
      </c>
      <c r="AM738" s="9">
        <v>0.3167049929879</v>
      </c>
      <c r="AN738" s="9">
        <v>0</v>
      </c>
      <c r="AP738" s="9">
        <v>0.107380130206</v>
      </c>
      <c r="AQ738" s="9">
        <v>0.1122474848885</v>
      </c>
      <c r="AR738" s="9">
        <v>0.1029667323506</v>
      </c>
      <c r="AS738" s="9">
        <v>0.1029667323506</v>
      </c>
    </row>
    <row r="739" spans="1:45" x14ac:dyDescent="0.35">
      <c r="A739" t="s">
        <v>373</v>
      </c>
      <c r="B739" s="9">
        <v>7.7840788015259996E-2</v>
      </c>
      <c r="C739" s="9">
        <v>6.2642916199870002E-2</v>
      </c>
      <c r="D739" s="9">
        <v>9.5046965870159997E-2</v>
      </c>
      <c r="E739" s="9">
        <v>7.7624184784409994E-2</v>
      </c>
      <c r="F739" s="9">
        <v>8.2089759029840004E-2</v>
      </c>
      <c r="G739" s="9">
        <v>4.8701665317949998E-2</v>
      </c>
      <c r="H739" s="9">
        <v>6.4792079759149995E-2</v>
      </c>
      <c r="I739" s="9">
        <v>0</v>
      </c>
      <c r="J739" s="9">
        <v>7.0407307321090004E-2</v>
      </c>
      <c r="K739" s="9">
        <v>0.17052826163990001</v>
      </c>
      <c r="L739" s="9">
        <v>0.10832403177030001</v>
      </c>
      <c r="M739" s="9">
        <v>6.5711148721090004E-2</v>
      </c>
      <c r="N739" s="9">
        <v>7.9429563972199996E-2</v>
      </c>
      <c r="O739" s="9">
        <v>6.6763791026239999E-2</v>
      </c>
      <c r="P739" s="9">
        <v>2.583135084559E-2</v>
      </c>
      <c r="Q739" s="9">
        <v>9.9951431875279995E-2</v>
      </c>
      <c r="R739" s="9">
        <v>0.1576540969188</v>
      </c>
      <c r="S739" s="9">
        <v>7.0786450795220002E-2</v>
      </c>
      <c r="T739" s="9">
        <v>5.6316308572129999E-2</v>
      </c>
      <c r="U739" s="9">
        <v>0.1008407809385</v>
      </c>
      <c r="V739" s="9">
        <v>3.9848487243919997E-2</v>
      </c>
      <c r="W739" s="9">
        <v>0</v>
      </c>
      <c r="X739" s="9">
        <v>0.25582229267029999</v>
      </c>
      <c r="Y739" s="9">
        <v>0</v>
      </c>
      <c r="Z739" s="9">
        <v>9.3317105222010005E-2</v>
      </c>
      <c r="AA739" s="9">
        <v>0.12479193550709999</v>
      </c>
      <c r="AB739" s="9">
        <v>0.334619887161</v>
      </c>
      <c r="AC739" s="9">
        <v>0</v>
      </c>
      <c r="AD739" s="9">
        <v>0.13750591473900001</v>
      </c>
      <c r="AI739" s="9">
        <v>8.7913615562389996E-2</v>
      </c>
      <c r="AJ739" s="9">
        <v>9.9675111662999999E-2</v>
      </c>
      <c r="AK739" s="9">
        <v>0.10002144791290001</v>
      </c>
      <c r="AL739" s="9">
        <v>0</v>
      </c>
      <c r="AM739" s="9">
        <v>0</v>
      </c>
      <c r="AN739" s="9">
        <v>7.7960208303680001E-2</v>
      </c>
      <c r="AP739" s="9">
        <v>0.1060653040263</v>
      </c>
      <c r="AQ739" s="9">
        <v>5.2302358482080001E-2</v>
      </c>
      <c r="AR739" s="9">
        <v>7.7840788015259996E-2</v>
      </c>
      <c r="AS739" s="9">
        <v>7.7840788015259996E-2</v>
      </c>
    </row>
    <row r="740" spans="1:45" x14ac:dyDescent="0.35">
      <c r="A740" t="s">
        <v>374</v>
      </c>
      <c r="B740" s="9">
        <v>4.8353322711830002E-2</v>
      </c>
      <c r="C740" s="9">
        <v>3.7846141542830003E-2</v>
      </c>
      <c r="D740" s="9">
        <v>6.024896376892E-2</v>
      </c>
      <c r="E740" s="9">
        <v>9.6502995096910002E-2</v>
      </c>
      <c r="F740" s="9">
        <v>4.1232022966860002E-2</v>
      </c>
      <c r="G740" s="9">
        <v>9.4681546383790005E-2</v>
      </c>
      <c r="H740" s="9">
        <v>6.8923113126589997E-2</v>
      </c>
      <c r="I740" s="9">
        <v>0</v>
      </c>
      <c r="J740" s="9">
        <v>4.199676830969E-2</v>
      </c>
      <c r="K740" s="9">
        <v>3.4384443884040002E-2</v>
      </c>
      <c r="L740" s="9">
        <v>0</v>
      </c>
      <c r="M740" s="9">
        <v>2.3157657205160002E-2</v>
      </c>
      <c r="N740" s="9">
        <v>6.037308917169E-2</v>
      </c>
      <c r="O740" s="9">
        <v>0.1225414403935</v>
      </c>
      <c r="P740" s="9">
        <v>7.2219240438330001E-2</v>
      </c>
      <c r="Q740" s="9">
        <v>8.6068851549010006E-2</v>
      </c>
      <c r="R740" s="9">
        <v>4.8455851896100001E-2</v>
      </c>
      <c r="S740" s="9">
        <v>0</v>
      </c>
      <c r="T740" s="9">
        <v>7.791546747118E-2</v>
      </c>
      <c r="U740" s="9">
        <v>1.6764678626009999E-2</v>
      </c>
      <c r="V740" s="9">
        <v>0</v>
      </c>
      <c r="W740" s="9">
        <v>0</v>
      </c>
      <c r="X740" s="9">
        <v>0</v>
      </c>
      <c r="Y740" s="11">
        <v>0.2129171421054</v>
      </c>
      <c r="Z740" s="9">
        <v>4.1175171886560002E-2</v>
      </c>
      <c r="AA740" s="9">
        <v>2.9131446998360001E-2</v>
      </c>
      <c r="AB740" s="9">
        <v>0</v>
      </c>
      <c r="AC740" s="9">
        <v>4.7212517652259998E-2</v>
      </c>
      <c r="AD740" s="9">
        <v>5.7948874847499998E-2</v>
      </c>
      <c r="AI740" s="9">
        <v>4.5047939644289998E-2</v>
      </c>
      <c r="AJ740" s="9">
        <v>4.5667922795740001E-2</v>
      </c>
      <c r="AK740" s="9">
        <v>3.4023127938059998E-2</v>
      </c>
      <c r="AL740" s="9">
        <v>3.1293061916470001E-2</v>
      </c>
      <c r="AM740" s="9">
        <v>0.1712821127644</v>
      </c>
      <c r="AN740" s="9">
        <v>0</v>
      </c>
      <c r="AP740" s="9">
        <v>8.0050008780050003E-2</v>
      </c>
      <c r="AQ740" s="9">
        <v>3.6615651529600002E-2</v>
      </c>
      <c r="AR740" s="9">
        <v>4.8353322711830002E-2</v>
      </c>
      <c r="AS740" s="9">
        <v>4.8353322711830002E-2</v>
      </c>
    </row>
    <row r="741" spans="1:45" x14ac:dyDescent="0.35">
      <c r="A741" t="s">
        <v>375</v>
      </c>
      <c r="B741" s="9">
        <v>3.7141393605920003E-2</v>
      </c>
      <c r="C741" s="9">
        <v>4.9822119239459998E-2</v>
      </c>
      <c r="D741" s="9">
        <v>2.278498744393E-2</v>
      </c>
      <c r="E741" s="9">
        <v>0</v>
      </c>
      <c r="F741" s="9">
        <v>4.8092861367370003E-2</v>
      </c>
      <c r="G741" s="9">
        <v>4.5248317861200003E-2</v>
      </c>
      <c r="H741" s="9">
        <v>4.6619162339630003E-2</v>
      </c>
      <c r="I741" s="9">
        <v>8.3125657135020001E-2</v>
      </c>
      <c r="J741" s="9">
        <v>0</v>
      </c>
      <c r="K741" s="9">
        <v>4.0011363678670003E-2</v>
      </c>
      <c r="L741" s="9">
        <v>0</v>
      </c>
      <c r="M741" s="9">
        <v>2.112059576375E-2</v>
      </c>
      <c r="N741" s="9">
        <v>8.3614049933040002E-2</v>
      </c>
      <c r="O741" s="9">
        <v>4.9445709801520001E-2</v>
      </c>
      <c r="P741" s="9">
        <v>3.1521278985680003E-2</v>
      </c>
      <c r="Q741" s="9">
        <v>0</v>
      </c>
      <c r="R741" s="9">
        <v>0.1205565004036</v>
      </c>
      <c r="S741" s="9">
        <v>2.3378394959619998E-2</v>
      </c>
      <c r="T741" s="9">
        <v>1.8556845541790001E-2</v>
      </c>
      <c r="U741" s="9">
        <v>5.6999921431720002E-2</v>
      </c>
      <c r="V741" s="9">
        <v>0</v>
      </c>
      <c r="W741" s="9">
        <v>5.7344114991100002E-2</v>
      </c>
      <c r="X741" s="9">
        <v>0.16067585856579999</v>
      </c>
      <c r="Y741" s="9">
        <v>0</v>
      </c>
      <c r="Z741" s="9">
        <v>0</v>
      </c>
      <c r="AA741" s="9">
        <v>7.2478042679889998E-2</v>
      </c>
      <c r="AB741" s="9">
        <v>0</v>
      </c>
      <c r="AC741" s="9">
        <v>0</v>
      </c>
      <c r="AD741" s="9">
        <v>0.2083206631831</v>
      </c>
      <c r="AI741" s="9">
        <v>5.5208126977849999E-2</v>
      </c>
      <c r="AJ741" s="9">
        <v>6.4039240130239997E-2</v>
      </c>
      <c r="AK741" s="9">
        <v>0</v>
      </c>
      <c r="AL741" s="9">
        <v>0</v>
      </c>
      <c r="AM741" s="9">
        <v>0</v>
      </c>
      <c r="AN741" s="9">
        <v>0</v>
      </c>
      <c r="AP741" s="9">
        <v>1.6237647490350001E-2</v>
      </c>
      <c r="AQ741" s="9">
        <v>6.2307328115420002E-2</v>
      </c>
      <c r="AR741" s="9">
        <v>3.7141393605920003E-2</v>
      </c>
      <c r="AS741" s="9">
        <v>3.7141393605920003E-2</v>
      </c>
    </row>
    <row r="742" spans="1:45" x14ac:dyDescent="0.35">
      <c r="A742" t="s">
        <v>376</v>
      </c>
      <c r="B742" s="9">
        <v>0.1073204533537</v>
      </c>
      <c r="C742" s="9">
        <v>3.5834217918750001E-2</v>
      </c>
      <c r="D742" s="9">
        <v>0.18825315867010001</v>
      </c>
      <c r="E742" s="9">
        <v>0</v>
      </c>
      <c r="F742" s="9">
        <v>0</v>
      </c>
      <c r="G742" s="9">
        <v>0.10383232797649999</v>
      </c>
      <c r="H742" s="9">
        <v>5.3793376847619999E-2</v>
      </c>
      <c r="I742" s="9">
        <v>0.28801306694899997</v>
      </c>
      <c r="J742" s="9">
        <v>0.1281541854713</v>
      </c>
      <c r="K742" s="9">
        <v>9.6111474475489997E-2</v>
      </c>
      <c r="L742" s="9">
        <v>9.5425156155329996E-2</v>
      </c>
      <c r="M742" s="9">
        <v>0.1276440478169</v>
      </c>
      <c r="N742" s="9">
        <v>0.12953378882790001</v>
      </c>
      <c r="O742" s="9">
        <v>6.2310239523489998E-2</v>
      </c>
      <c r="P742" s="9">
        <v>9.3099281808549997E-2</v>
      </c>
      <c r="Q742" s="9">
        <v>0.1355241255413</v>
      </c>
      <c r="R742" s="9">
        <v>0.1210590021917</v>
      </c>
      <c r="S742" s="9">
        <v>9.4779102735309997E-2</v>
      </c>
      <c r="T742" s="9">
        <v>0.1105482585201</v>
      </c>
      <c r="U742" s="9">
        <v>0.1038713805814</v>
      </c>
      <c r="V742" s="9">
        <v>0.2085956038738</v>
      </c>
      <c r="W742" s="9">
        <v>0</v>
      </c>
      <c r="X742" s="9">
        <v>0</v>
      </c>
      <c r="Y742" s="9">
        <v>0.26446743119139998</v>
      </c>
      <c r="Z742" s="9">
        <v>0.2057023174192</v>
      </c>
      <c r="AA742" s="9">
        <v>0.18511963602359999</v>
      </c>
      <c r="AB742" s="9">
        <v>0</v>
      </c>
      <c r="AC742" s="9">
        <v>0</v>
      </c>
      <c r="AD742" s="9">
        <v>7.2724171599370002E-2</v>
      </c>
      <c r="AI742" s="9">
        <v>0.1673700486102</v>
      </c>
      <c r="AJ742" s="9">
        <v>7.621213681241E-2</v>
      </c>
      <c r="AK742" s="9">
        <v>0.14651211774949999</v>
      </c>
      <c r="AL742" s="9">
        <v>0.16881747814949999</v>
      </c>
      <c r="AM742" s="9">
        <v>6.6844600692360007E-2</v>
      </c>
      <c r="AN742" s="9">
        <v>0</v>
      </c>
      <c r="AP742" s="9">
        <v>0.1225504139807</v>
      </c>
      <c r="AQ742" s="9">
        <v>0.1366378781276</v>
      </c>
      <c r="AR742" s="9">
        <v>0.1073204533537</v>
      </c>
      <c r="AS742" s="9">
        <v>0.1073204533537</v>
      </c>
    </row>
    <row r="743" spans="1:45" x14ac:dyDescent="0.35">
      <c r="A743" t="s">
        <v>391</v>
      </c>
      <c r="B743" s="9">
        <v>1</v>
      </c>
      <c r="C743" s="9">
        <v>1</v>
      </c>
      <c r="D743" s="9">
        <v>1</v>
      </c>
      <c r="E743" s="9">
        <v>1</v>
      </c>
      <c r="F743" s="9">
        <v>1</v>
      </c>
      <c r="G743" s="9">
        <v>1</v>
      </c>
      <c r="H743" s="9">
        <v>1</v>
      </c>
      <c r="I743" s="9">
        <v>1</v>
      </c>
      <c r="J743" s="9">
        <v>1</v>
      </c>
      <c r="K743" s="9">
        <v>1</v>
      </c>
      <c r="L743" s="9">
        <v>1</v>
      </c>
      <c r="M743" s="9">
        <v>1</v>
      </c>
      <c r="N743" s="9">
        <v>1</v>
      </c>
      <c r="O743" s="9">
        <v>1</v>
      </c>
      <c r="P743" s="9">
        <v>1</v>
      </c>
      <c r="Q743" s="9">
        <v>1</v>
      </c>
      <c r="R743" s="9">
        <v>1</v>
      </c>
      <c r="S743" s="9">
        <v>1</v>
      </c>
      <c r="T743" s="9">
        <v>1</v>
      </c>
      <c r="U743" s="9">
        <v>1</v>
      </c>
      <c r="V743" s="9">
        <v>1</v>
      </c>
      <c r="W743" s="9">
        <v>1</v>
      </c>
      <c r="X743" s="9">
        <v>1</v>
      </c>
      <c r="Y743" s="9">
        <v>1</v>
      </c>
      <c r="Z743" s="9">
        <v>1</v>
      </c>
      <c r="AA743" s="9">
        <v>1</v>
      </c>
      <c r="AB743" s="9">
        <v>1</v>
      </c>
      <c r="AC743" s="9">
        <v>1</v>
      </c>
      <c r="AD743" s="9">
        <v>1</v>
      </c>
      <c r="AI743" s="9">
        <v>1</v>
      </c>
      <c r="AJ743" s="9">
        <v>1</v>
      </c>
      <c r="AK743" s="9">
        <v>1</v>
      </c>
      <c r="AL743" s="9">
        <v>1</v>
      </c>
      <c r="AM743" s="9">
        <v>1</v>
      </c>
      <c r="AN743" s="9">
        <v>1</v>
      </c>
      <c r="AP743" s="9">
        <v>1</v>
      </c>
      <c r="AQ743" s="9">
        <v>1</v>
      </c>
      <c r="AR743" s="9">
        <v>1</v>
      </c>
      <c r="AS743" s="9">
        <v>1</v>
      </c>
    </row>
    <row r="744" spans="1:45" x14ac:dyDescent="0.35">
      <c r="A744" t="s">
        <v>341</v>
      </c>
      <c r="B744" s="6">
        <v>107</v>
      </c>
      <c r="C744" s="6">
        <v>55</v>
      </c>
      <c r="D744" s="6">
        <v>52</v>
      </c>
      <c r="E744" s="6">
        <v>8</v>
      </c>
      <c r="F744" s="6">
        <v>15</v>
      </c>
      <c r="G744" s="6">
        <v>26</v>
      </c>
      <c r="H744" s="6">
        <v>41</v>
      </c>
      <c r="I744" s="6">
        <v>13</v>
      </c>
      <c r="J744" s="6">
        <v>23</v>
      </c>
      <c r="K744" s="6">
        <v>22</v>
      </c>
      <c r="L744" s="6">
        <v>19</v>
      </c>
      <c r="M744" s="6">
        <v>36</v>
      </c>
      <c r="N744" s="6">
        <v>26</v>
      </c>
      <c r="O744" s="6">
        <v>26</v>
      </c>
      <c r="P744" s="6">
        <v>30</v>
      </c>
      <c r="Q744" s="6">
        <v>27</v>
      </c>
      <c r="R744" s="6">
        <v>19</v>
      </c>
      <c r="S744" s="6">
        <v>31</v>
      </c>
      <c r="T744" s="6">
        <v>57</v>
      </c>
      <c r="U744" s="6">
        <v>50</v>
      </c>
      <c r="V744" s="6">
        <v>16</v>
      </c>
      <c r="W744" s="6">
        <v>11</v>
      </c>
      <c r="X744" s="6">
        <v>8</v>
      </c>
      <c r="Y744" s="6">
        <v>17</v>
      </c>
      <c r="Z744" s="6">
        <v>11</v>
      </c>
      <c r="AA744" s="6">
        <v>30</v>
      </c>
      <c r="AB744" s="6">
        <v>6</v>
      </c>
      <c r="AC744" s="6">
        <v>13</v>
      </c>
      <c r="AD744" s="6">
        <v>12</v>
      </c>
      <c r="AE744" s="6">
        <v>0</v>
      </c>
      <c r="AF744" s="6">
        <v>0</v>
      </c>
      <c r="AG744" s="6">
        <v>0</v>
      </c>
      <c r="AH744" s="6">
        <v>0</v>
      </c>
      <c r="AI744" s="6">
        <v>30</v>
      </c>
      <c r="AJ744" s="6">
        <v>34</v>
      </c>
      <c r="AK744" s="6">
        <v>34</v>
      </c>
      <c r="AL744" s="6">
        <v>22</v>
      </c>
      <c r="AM744" s="6">
        <v>11</v>
      </c>
      <c r="AN744" s="6">
        <v>4</v>
      </c>
      <c r="AO744" s="6">
        <v>0</v>
      </c>
      <c r="AP744" s="6">
        <v>51</v>
      </c>
      <c r="AQ744" s="6">
        <v>33</v>
      </c>
      <c r="AR744" s="6">
        <v>107</v>
      </c>
      <c r="AS744" s="6">
        <v>107</v>
      </c>
    </row>
    <row r="745" spans="1:45" x14ac:dyDescent="0.35">
      <c r="A745" t="s">
        <v>932</v>
      </c>
    </row>
    <row r="746" spans="1:45" x14ac:dyDescent="0.35">
      <c r="A746" t="s">
        <v>343</v>
      </c>
    </row>
    <row r="750" spans="1:45" x14ac:dyDescent="0.35">
      <c r="A750" s="3" t="s">
        <v>337</v>
      </c>
    </row>
    <row r="751" spans="1:45" x14ac:dyDescent="0.35">
      <c r="A751" t="s">
        <v>227</v>
      </c>
    </row>
    <row r="752" spans="1:45" ht="130.5" x14ac:dyDescent="0.35">
      <c r="A752" s="4" t="s">
        <v>393</v>
      </c>
      <c r="B752" s="4" t="s">
        <v>344</v>
      </c>
      <c r="C752" s="4" t="s">
        <v>345</v>
      </c>
      <c r="D752" s="4" t="s">
        <v>346</v>
      </c>
      <c r="E752" s="4" t="s">
        <v>579</v>
      </c>
      <c r="F752" s="4" t="s">
        <v>348</v>
      </c>
      <c r="G752" s="4" t="s">
        <v>349</v>
      </c>
      <c r="H752" s="4" t="s">
        <v>350</v>
      </c>
      <c r="I752" s="4" t="s">
        <v>351</v>
      </c>
      <c r="J752" s="4" t="s">
        <v>352</v>
      </c>
      <c r="K752" s="4" t="s">
        <v>353</v>
      </c>
      <c r="L752" s="4" t="s">
        <v>888</v>
      </c>
      <c r="M752" s="4" t="s">
        <v>581</v>
      </c>
      <c r="N752" s="4" t="s">
        <v>356</v>
      </c>
      <c r="O752" s="4" t="s">
        <v>357</v>
      </c>
      <c r="P752" s="4" t="s">
        <v>582</v>
      </c>
      <c r="Q752" s="4" t="s">
        <v>359</v>
      </c>
      <c r="R752" s="4" t="s">
        <v>361</v>
      </c>
      <c r="S752" s="4" t="s">
        <v>362</v>
      </c>
      <c r="T752" s="4" t="s">
        <v>360</v>
      </c>
      <c r="U752" s="4" t="s">
        <v>363</v>
      </c>
      <c r="V752" s="4" t="s">
        <v>364</v>
      </c>
      <c r="W752" s="4" t="s">
        <v>365</v>
      </c>
      <c r="X752" s="4" t="s">
        <v>366</v>
      </c>
      <c r="Y752" s="4" t="s">
        <v>367</v>
      </c>
      <c r="Z752" s="4" t="s">
        <v>368</v>
      </c>
      <c r="AA752" s="4" t="s">
        <v>369</v>
      </c>
      <c r="AB752" s="4" t="s">
        <v>370</v>
      </c>
      <c r="AC752" s="4" t="s">
        <v>371</v>
      </c>
      <c r="AD752" s="4" t="s">
        <v>372</v>
      </c>
      <c r="AE752" s="4" t="s">
        <v>373</v>
      </c>
      <c r="AF752" s="4" t="s">
        <v>374</v>
      </c>
      <c r="AG752" s="4" t="s">
        <v>375</v>
      </c>
      <c r="AH752" s="4" t="s">
        <v>376</v>
      </c>
      <c r="AI752" s="4" t="s">
        <v>583</v>
      </c>
      <c r="AJ752" s="4" t="s">
        <v>584</v>
      </c>
      <c r="AK752" s="4" t="s">
        <v>380</v>
      </c>
      <c r="AL752" s="4" t="s">
        <v>381</v>
      </c>
      <c r="AM752" s="4" t="s">
        <v>379</v>
      </c>
      <c r="AN752" s="4" t="s">
        <v>382</v>
      </c>
      <c r="AO752" s="4" t="s">
        <v>383</v>
      </c>
      <c r="AP752" s="4" t="s">
        <v>889</v>
      </c>
      <c r="AQ752" s="4" t="s">
        <v>890</v>
      </c>
      <c r="AR752" s="4" t="s">
        <v>891</v>
      </c>
      <c r="AS752" s="4" t="s">
        <v>391</v>
      </c>
    </row>
    <row r="753" spans="1:45" x14ac:dyDescent="0.35">
      <c r="A753" t="s">
        <v>538</v>
      </c>
      <c r="B753" s="9">
        <v>0.1269608969487</v>
      </c>
      <c r="C753" s="9">
        <v>0.1165684700256</v>
      </c>
      <c r="D753" s="9">
        <v>0.13795704826220001</v>
      </c>
      <c r="E753" s="9">
        <v>0</v>
      </c>
      <c r="F753" s="9">
        <v>9.9989510276890001E-2</v>
      </c>
      <c r="G753" s="9">
        <v>0.23353759610700001</v>
      </c>
      <c r="H753" s="9">
        <v>0.16404373767899999</v>
      </c>
      <c r="I753" s="9">
        <v>0.15202862220919999</v>
      </c>
      <c r="J753" s="9">
        <v>0</v>
      </c>
      <c r="K753" s="9">
        <v>0.1512542493347</v>
      </c>
      <c r="L753" s="9">
        <v>0.30643706656730002</v>
      </c>
      <c r="M753" s="9">
        <v>0.14310333939209999</v>
      </c>
      <c r="N753" s="9">
        <v>9.3587196964479993E-2</v>
      </c>
      <c r="O753" s="9">
        <v>4.5103164156500002E-2</v>
      </c>
      <c r="P753" s="9">
        <v>0.1685100917732</v>
      </c>
      <c r="Q753" s="9">
        <v>7.3049378353819999E-2</v>
      </c>
      <c r="R753" s="9">
        <v>0.1784558085929</v>
      </c>
      <c r="S753" s="9">
        <v>4.8904639601869998E-2</v>
      </c>
      <c r="T753" s="9">
        <v>0.1425068537475</v>
      </c>
      <c r="U753" s="9">
        <v>0.11422083819910001</v>
      </c>
      <c r="V753" s="9">
        <v>0.43648189890610001</v>
      </c>
      <c r="W753" s="9">
        <v>6.9583806519790001E-2</v>
      </c>
      <c r="X753" s="9">
        <v>0</v>
      </c>
      <c r="Y753" s="9">
        <v>0</v>
      </c>
      <c r="Z753" s="9">
        <v>0.28250838158500002</v>
      </c>
      <c r="AA753" s="9">
        <v>0</v>
      </c>
      <c r="AB753" s="9">
        <v>0.13725455169670001</v>
      </c>
      <c r="AC753" s="9">
        <v>0.22767196652310001</v>
      </c>
      <c r="AD753" s="9">
        <v>8.3305922175949995E-2</v>
      </c>
      <c r="AI753" s="9">
        <v>0.13555751734089999</v>
      </c>
      <c r="AJ753" s="9">
        <v>2.3363068944339999E-2</v>
      </c>
      <c r="AK753" s="9">
        <v>0.26321485973519998</v>
      </c>
      <c r="AL753" s="9">
        <v>0.18766361716800001</v>
      </c>
      <c r="AM753" s="9">
        <v>8.4950998608069997E-2</v>
      </c>
      <c r="AN753" s="9">
        <v>0</v>
      </c>
      <c r="AO753" s="9">
        <v>0</v>
      </c>
      <c r="AP753" s="9">
        <v>0.1836838457978</v>
      </c>
      <c r="AQ753" s="9">
        <v>0.1764538427174</v>
      </c>
      <c r="AR753" s="9">
        <v>0.1269608969487</v>
      </c>
      <c r="AS753" s="9">
        <v>0.1269608969487</v>
      </c>
    </row>
    <row r="754" spans="1:45" x14ac:dyDescent="0.35">
      <c r="A754" t="s">
        <v>365</v>
      </c>
      <c r="B754" s="9">
        <v>0.12663544685389999</v>
      </c>
      <c r="C754" s="9">
        <v>0.1028920772416</v>
      </c>
      <c r="D754" s="9">
        <v>0.1517581334873</v>
      </c>
      <c r="E754" s="9">
        <v>0.12764000914689999</v>
      </c>
      <c r="F754" s="9">
        <v>0.1962508300545</v>
      </c>
      <c r="G754" s="9">
        <v>0.1402084968615</v>
      </c>
      <c r="H754" s="9">
        <v>0.1693710112074</v>
      </c>
      <c r="I754" s="9">
        <v>0</v>
      </c>
      <c r="J754" s="9">
        <v>0.16249802617869999</v>
      </c>
      <c r="K754" s="9">
        <v>9.1645967647230001E-2</v>
      </c>
      <c r="L754" s="9">
        <v>0.27802180483369998</v>
      </c>
      <c r="M754" s="9">
        <v>0.10519705140509999</v>
      </c>
      <c r="N754" s="9">
        <v>0.1466663271543</v>
      </c>
      <c r="O754" s="9">
        <v>4.4009721925450003E-2</v>
      </c>
      <c r="P754" s="9">
        <v>0.22126293971309999</v>
      </c>
      <c r="Q754" s="9">
        <v>0</v>
      </c>
      <c r="R754" s="9">
        <v>8.3236454687670006E-2</v>
      </c>
      <c r="S754" s="9">
        <v>0.1139807782614</v>
      </c>
      <c r="T754" s="9">
        <v>0.16099151829229999</v>
      </c>
      <c r="U754" s="9">
        <v>9.8480321106770005E-2</v>
      </c>
      <c r="V754" s="9">
        <v>0.26801636144590002</v>
      </c>
      <c r="W754" s="11">
        <v>0.57113951791939999</v>
      </c>
      <c r="X754" s="9">
        <v>0</v>
      </c>
      <c r="Y754" s="9">
        <v>4.2185757574779999E-2</v>
      </c>
      <c r="Z754" s="9">
        <v>0</v>
      </c>
      <c r="AA754" s="9">
        <v>0</v>
      </c>
      <c r="AB754" s="9">
        <v>0.10792792650330001</v>
      </c>
      <c r="AC754" s="9">
        <v>0</v>
      </c>
      <c r="AD754" s="9">
        <v>0.1347131596666</v>
      </c>
      <c r="AI754" s="9">
        <v>0.16841149749270001</v>
      </c>
      <c r="AJ754" s="9">
        <v>0.1714237021276</v>
      </c>
      <c r="AK754" s="9">
        <v>0</v>
      </c>
      <c r="AL754" s="9">
        <v>0</v>
      </c>
      <c r="AM754" s="9">
        <v>0.20224232667780001</v>
      </c>
      <c r="AN754" s="9">
        <v>0</v>
      </c>
      <c r="AO754" s="9">
        <v>0.1465008366144</v>
      </c>
      <c r="AP754" s="9">
        <v>7.1208357324359997E-2</v>
      </c>
      <c r="AQ754" s="9">
        <v>0</v>
      </c>
      <c r="AR754" s="9">
        <v>0.12663544685389999</v>
      </c>
      <c r="AS754" s="9">
        <v>0.12663544685389999</v>
      </c>
    </row>
    <row r="755" spans="1:45" x14ac:dyDescent="0.35">
      <c r="A755" t="s">
        <v>366</v>
      </c>
      <c r="B755" s="9">
        <v>9.3143095116279995E-2</v>
      </c>
      <c r="C755" s="9">
        <v>7.5512175785390004E-2</v>
      </c>
      <c r="D755" s="9">
        <v>0.11179824258020001</v>
      </c>
      <c r="E755" s="9">
        <v>0.24870779132250001</v>
      </c>
      <c r="F755" s="9">
        <v>0.1432045764147</v>
      </c>
      <c r="G755" s="9">
        <v>4.2717299334520002E-2</v>
      </c>
      <c r="H755" s="9">
        <v>9.5007443096749994E-2</v>
      </c>
      <c r="I755" s="9">
        <v>8.5015263085380002E-2</v>
      </c>
      <c r="J755" s="9">
        <v>8.6779902896240005E-2</v>
      </c>
      <c r="K755" s="9">
        <v>6.5394484626249999E-2</v>
      </c>
      <c r="L755" s="9">
        <v>0.2491455390525</v>
      </c>
      <c r="M755" s="9">
        <v>0.1025004516107</v>
      </c>
      <c r="N755" s="9">
        <v>8.1873318377929993E-2</v>
      </c>
      <c r="O755" s="9">
        <v>0</v>
      </c>
      <c r="P755" s="9">
        <v>7.2225118778870001E-2</v>
      </c>
      <c r="Q755" s="9">
        <v>0.2690977847762</v>
      </c>
      <c r="R755" s="9">
        <v>4.3414992308640002E-2</v>
      </c>
      <c r="S755" s="9">
        <v>8.9645379316100005E-2</v>
      </c>
      <c r="T755" s="9">
        <v>0.12585269614879999</v>
      </c>
      <c r="U755" s="9">
        <v>6.6337267451709994E-2</v>
      </c>
      <c r="V755" s="9">
        <v>0.20652474933289999</v>
      </c>
      <c r="W755" s="9">
        <v>9.3401579701339998E-2</v>
      </c>
      <c r="X755" s="9">
        <v>0.62929496704889998</v>
      </c>
      <c r="Y755" s="9">
        <v>5.3438809567430003E-2</v>
      </c>
      <c r="Z755" s="9">
        <v>0.17840328426800001</v>
      </c>
      <c r="AA755" s="9">
        <v>0</v>
      </c>
      <c r="AB755" s="9">
        <v>0.1109556497099</v>
      </c>
      <c r="AC755" s="9">
        <v>0</v>
      </c>
      <c r="AD755" s="9">
        <v>5.0863032672869998E-2</v>
      </c>
      <c r="AI755" s="9">
        <v>0.23653671527440001</v>
      </c>
      <c r="AJ755" s="9">
        <v>0</v>
      </c>
      <c r="AK755" s="9">
        <v>9.58105243917E-2</v>
      </c>
      <c r="AL755" s="9">
        <v>0.19735489015749999</v>
      </c>
      <c r="AM755" s="9">
        <v>8.5309312620469993E-2</v>
      </c>
      <c r="AN755" s="9">
        <v>8.755914294587E-2</v>
      </c>
      <c r="AO755" s="9">
        <v>0</v>
      </c>
      <c r="AP755" s="9">
        <v>9.3581395618019994E-2</v>
      </c>
      <c r="AQ755" s="9">
        <v>0.1509731566051</v>
      </c>
      <c r="AR755" s="9">
        <v>9.3143095116279995E-2</v>
      </c>
      <c r="AS755" s="9">
        <v>9.3143095116279995E-2</v>
      </c>
    </row>
    <row r="756" spans="1:45" x14ac:dyDescent="0.35">
      <c r="A756" t="s">
        <v>367</v>
      </c>
      <c r="B756" s="9">
        <v>0.140564126925</v>
      </c>
      <c r="C756" s="9">
        <v>7.7967574515430002E-2</v>
      </c>
      <c r="D756" s="9">
        <v>0.20679708358580001</v>
      </c>
      <c r="E756" s="9">
        <v>0</v>
      </c>
      <c r="F756" s="11">
        <v>0.41663024623240003</v>
      </c>
      <c r="G756" s="9">
        <v>0.1558710658171</v>
      </c>
      <c r="H756" s="11">
        <v>0.29156122906389997</v>
      </c>
      <c r="I756" s="9">
        <v>0</v>
      </c>
      <c r="J756" s="9">
        <v>0</v>
      </c>
      <c r="K756" s="9">
        <v>3.892213051816E-2</v>
      </c>
      <c r="L756" s="9">
        <v>0.46573096746890003</v>
      </c>
      <c r="M756" s="9">
        <v>3.9735205057430001E-2</v>
      </c>
      <c r="N756" s="9">
        <v>0.22629107123610001</v>
      </c>
      <c r="O756" s="9">
        <v>0</v>
      </c>
      <c r="P756" s="9">
        <v>0.31983606458769998</v>
      </c>
      <c r="Q756" s="9">
        <v>0.15532185937160001</v>
      </c>
      <c r="R756" s="9">
        <v>3.161936513823E-2</v>
      </c>
      <c r="S756" s="9">
        <v>2.9107542882349999E-2</v>
      </c>
      <c r="T756" s="11">
        <v>0.27502284369699997</v>
      </c>
      <c r="U756" s="10">
        <v>3.0373935787820001E-2</v>
      </c>
      <c r="V756" s="9">
        <v>0.20652474933289999</v>
      </c>
      <c r="W756" s="9">
        <v>0.17691671051819999</v>
      </c>
      <c r="X756" s="9">
        <v>0.37070503295110002</v>
      </c>
      <c r="Y756" s="9">
        <v>0.36253763122799998</v>
      </c>
      <c r="Z756" s="9">
        <v>6.9530372422229994E-2</v>
      </c>
      <c r="AA756" s="9">
        <v>0</v>
      </c>
      <c r="AB756" s="9">
        <v>0.1351740800896</v>
      </c>
      <c r="AC756" s="9">
        <v>0.2366634285957</v>
      </c>
      <c r="AD756" s="9">
        <v>3.6422098081760002E-2</v>
      </c>
      <c r="AI756" s="9">
        <v>0.1551765047741</v>
      </c>
      <c r="AJ756" s="9">
        <v>0.16176560839740001</v>
      </c>
      <c r="AK756" s="9">
        <v>7.0622986109540001E-2</v>
      </c>
      <c r="AL756" s="9">
        <v>0.15233733213850001</v>
      </c>
      <c r="AM756" s="9">
        <v>0.15837472764499999</v>
      </c>
      <c r="AN756" s="9">
        <v>0.23150502976449999</v>
      </c>
      <c r="AO756" s="9">
        <v>0</v>
      </c>
      <c r="AP756" s="9">
        <v>7.4324836098489999E-2</v>
      </c>
      <c r="AQ756" s="9">
        <v>0.23811544035099999</v>
      </c>
      <c r="AR756" s="9">
        <v>0.140564126925</v>
      </c>
      <c r="AS756" s="9">
        <v>0.140564126925</v>
      </c>
    </row>
    <row r="757" spans="1:45" x14ac:dyDescent="0.35">
      <c r="A757" t="s">
        <v>368</v>
      </c>
      <c r="B757" s="9">
        <v>9.7071616381759998E-2</v>
      </c>
      <c r="C757" s="9">
        <v>7.4099932830569995E-2</v>
      </c>
      <c r="D757" s="9">
        <v>0.1213777876085</v>
      </c>
      <c r="E757" s="9">
        <v>0</v>
      </c>
      <c r="F757" s="9">
        <v>0</v>
      </c>
      <c r="G757" s="9">
        <v>0.16098559052299999</v>
      </c>
      <c r="H757" s="9">
        <v>7.7214192623780001E-2</v>
      </c>
      <c r="I757" s="9">
        <v>0</v>
      </c>
      <c r="J757" s="9">
        <v>4.5015613561450001E-2</v>
      </c>
      <c r="K757" s="9">
        <v>0.2696973729603</v>
      </c>
      <c r="L757" s="9">
        <v>0</v>
      </c>
      <c r="M757" s="9">
        <v>0.1204676138536</v>
      </c>
      <c r="N757" s="9">
        <v>6.0060114300369997E-2</v>
      </c>
      <c r="O757" s="9">
        <v>0.17323985807030001</v>
      </c>
      <c r="P757" s="9">
        <v>3.5079691270319999E-2</v>
      </c>
      <c r="Q757" s="9">
        <v>5.6930998165509998E-2</v>
      </c>
      <c r="R757" s="9">
        <v>2.9449042518329999E-2</v>
      </c>
      <c r="S757" s="9">
        <v>0.25845557913829997</v>
      </c>
      <c r="T757" s="9">
        <v>4.1031927682720001E-2</v>
      </c>
      <c r="U757" s="9">
        <v>0.14299667172409999</v>
      </c>
      <c r="V757" s="9">
        <v>0</v>
      </c>
      <c r="W757" s="9">
        <v>0.27271273641119997</v>
      </c>
      <c r="X757" s="9">
        <v>0</v>
      </c>
      <c r="Y757" s="9">
        <v>0</v>
      </c>
      <c r="Z757" s="11">
        <v>0.43296270048449997</v>
      </c>
      <c r="AA757" s="9">
        <v>0</v>
      </c>
      <c r="AB757" s="9">
        <v>0.1249695612375</v>
      </c>
      <c r="AC757" s="9">
        <v>0</v>
      </c>
      <c r="AD757" s="9">
        <v>3.1999904125890002E-2</v>
      </c>
      <c r="AI757" s="9">
        <v>7.4397463297249999E-2</v>
      </c>
      <c r="AJ757" s="9">
        <v>8.6015174313850001E-2</v>
      </c>
      <c r="AK757" s="9">
        <v>0.16116692892619999</v>
      </c>
      <c r="AL757" s="9">
        <v>7.0678580256719997E-2</v>
      </c>
      <c r="AM757" s="9">
        <v>0.12900003301140001</v>
      </c>
      <c r="AN757" s="9">
        <v>0.38288006573869998</v>
      </c>
      <c r="AO757" s="9">
        <v>0</v>
      </c>
      <c r="AP757" s="9">
        <v>0.14179226618179999</v>
      </c>
      <c r="AQ757" s="9">
        <v>0</v>
      </c>
      <c r="AR757" s="9">
        <v>9.7071616381759998E-2</v>
      </c>
      <c r="AS757" s="9">
        <v>9.7071616381759998E-2</v>
      </c>
    </row>
    <row r="758" spans="1:45" x14ac:dyDescent="0.35">
      <c r="A758" t="s">
        <v>369</v>
      </c>
      <c r="B758" s="9">
        <v>0.2776608050869</v>
      </c>
      <c r="C758" s="9">
        <v>0.26626648337109998</v>
      </c>
      <c r="D758" s="9">
        <v>0.2897170539908</v>
      </c>
      <c r="E758" s="9">
        <v>0.138184758943</v>
      </c>
      <c r="F758" s="9">
        <v>0.35176192143160001</v>
      </c>
      <c r="G758" s="9">
        <v>0.1716757893792</v>
      </c>
      <c r="H758" s="9">
        <v>0.26538645612450001</v>
      </c>
      <c r="I758" s="9">
        <v>0.54824082624629999</v>
      </c>
      <c r="J758" s="9">
        <v>0.1844423307834</v>
      </c>
      <c r="K758" s="9">
        <v>0.21870666103040001</v>
      </c>
      <c r="L758" s="9">
        <v>0.43195522260090002</v>
      </c>
      <c r="M758" s="9">
        <v>0.2036215102185</v>
      </c>
      <c r="N758" s="9">
        <v>0.28239737606109999</v>
      </c>
      <c r="O758" s="9">
        <v>0.32913506468120002</v>
      </c>
      <c r="P758" s="9">
        <v>0.34113231729959997</v>
      </c>
      <c r="Q758" s="9">
        <v>0.35592067928350002</v>
      </c>
      <c r="R758" s="9">
        <v>0.25920358633829998</v>
      </c>
      <c r="S758" s="9">
        <v>0.18486410426200001</v>
      </c>
      <c r="T758" s="9">
        <v>0.34516062677800002</v>
      </c>
      <c r="U758" s="9">
        <v>0.22234406227959999</v>
      </c>
      <c r="V758" s="9">
        <v>0.36258733583489999</v>
      </c>
      <c r="W758" s="9">
        <v>0.2661730317714</v>
      </c>
      <c r="X758" s="9">
        <v>0</v>
      </c>
      <c r="Y758" s="9">
        <v>0.21081524245309999</v>
      </c>
      <c r="Z758" s="9">
        <v>0.1719996890447</v>
      </c>
      <c r="AA758" s="11">
        <v>0.72347338580209997</v>
      </c>
      <c r="AB758" s="9">
        <v>0.16030600689489999</v>
      </c>
      <c r="AC758" s="9">
        <v>0</v>
      </c>
      <c r="AD758" s="9">
        <v>0.10242647283799999</v>
      </c>
      <c r="AI758" s="9">
        <v>0.3282600985386</v>
      </c>
      <c r="AJ758" s="9">
        <v>0.22712267383439999</v>
      </c>
      <c r="AK758" s="9">
        <v>0.34132498927139998</v>
      </c>
      <c r="AL758" s="9">
        <v>0.10668290501030001</v>
      </c>
      <c r="AM758" s="9">
        <v>0.19825186262360001</v>
      </c>
      <c r="AN758" s="9">
        <v>0.29805576155090002</v>
      </c>
      <c r="AO758" s="9">
        <v>0.48788608685649998</v>
      </c>
      <c r="AP758" s="9">
        <v>0.33141690473419999</v>
      </c>
      <c r="AQ758" s="9">
        <v>0.13635339854680001</v>
      </c>
      <c r="AR758" s="9">
        <v>0.2776608050869</v>
      </c>
      <c r="AS758" s="9">
        <v>0.2776608050869</v>
      </c>
    </row>
    <row r="759" spans="1:45" x14ac:dyDescent="0.35">
      <c r="A759" t="s">
        <v>370</v>
      </c>
      <c r="B759" s="9">
        <v>2.9180064682160001E-2</v>
      </c>
      <c r="C759" s="9">
        <v>5.6758049121960003E-2</v>
      </c>
      <c r="D759" s="9">
        <v>0</v>
      </c>
      <c r="E759" s="9">
        <v>0</v>
      </c>
      <c r="F759" s="9">
        <v>0</v>
      </c>
      <c r="G759" s="9">
        <v>0</v>
      </c>
      <c r="H759" s="9">
        <v>0</v>
      </c>
      <c r="I759" s="9">
        <v>0</v>
      </c>
      <c r="J759" s="9">
        <v>0.12059959113840001</v>
      </c>
      <c r="K759" s="9">
        <v>5.136380181308E-2</v>
      </c>
      <c r="L759" s="9">
        <v>0</v>
      </c>
      <c r="M759" s="9">
        <v>7.7043544395770006E-2</v>
      </c>
      <c r="N759" s="9">
        <v>0</v>
      </c>
      <c r="O759" s="9">
        <v>0</v>
      </c>
      <c r="P759" s="9">
        <v>0</v>
      </c>
      <c r="Q759" s="9">
        <v>0</v>
      </c>
      <c r="R759" s="9">
        <v>0</v>
      </c>
      <c r="S759" s="9">
        <v>0.1070804967848</v>
      </c>
      <c r="T759" s="9">
        <v>0</v>
      </c>
      <c r="U759" s="9">
        <v>5.3093403898209997E-2</v>
      </c>
      <c r="V759" s="9">
        <v>0</v>
      </c>
      <c r="W759" s="9">
        <v>0</v>
      </c>
      <c r="X759" s="9">
        <v>0</v>
      </c>
      <c r="Y759" s="9">
        <v>0</v>
      </c>
      <c r="Z759" s="9">
        <v>0</v>
      </c>
      <c r="AA759" s="9">
        <v>0.14828648119849999</v>
      </c>
      <c r="AB759" s="9">
        <v>0.16030600689489999</v>
      </c>
      <c r="AC759" s="9">
        <v>0</v>
      </c>
      <c r="AD759" s="9">
        <v>0</v>
      </c>
      <c r="AI759" s="9">
        <v>0</v>
      </c>
      <c r="AJ759" s="9">
        <v>4.741043763234E-2</v>
      </c>
      <c r="AK759" s="9">
        <v>7.916499631111E-2</v>
      </c>
      <c r="AL759" s="9">
        <v>0</v>
      </c>
      <c r="AM759" s="9">
        <v>0</v>
      </c>
      <c r="AN759" s="9">
        <v>0</v>
      </c>
      <c r="AO759" s="9">
        <v>0.26914100000109997</v>
      </c>
      <c r="AP759" s="9">
        <v>5.3263896261589998E-2</v>
      </c>
      <c r="AQ759" s="9">
        <v>0</v>
      </c>
      <c r="AR759" s="9">
        <v>2.9180064682160001E-2</v>
      </c>
      <c r="AS759" s="9">
        <v>2.9180064682160001E-2</v>
      </c>
    </row>
    <row r="760" spans="1:45" x14ac:dyDescent="0.35">
      <c r="A760" t="s">
        <v>540</v>
      </c>
      <c r="B760" s="9">
        <v>0.124386119285</v>
      </c>
      <c r="C760" s="9">
        <v>0.13105976335809999</v>
      </c>
      <c r="D760" s="9">
        <v>0.1173247850478</v>
      </c>
      <c r="E760" s="9">
        <v>0</v>
      </c>
      <c r="F760" s="9">
        <v>0.13442783530810001</v>
      </c>
      <c r="G760" s="9">
        <v>0.19947497327079999</v>
      </c>
      <c r="H760" s="9">
        <v>0.16562666635850001</v>
      </c>
      <c r="I760" s="9">
        <v>0.1030934421368</v>
      </c>
      <c r="J760" s="9">
        <v>0</v>
      </c>
      <c r="K760" s="9">
        <v>0.1690649373293</v>
      </c>
      <c r="L760" s="9">
        <v>7.9302304615989999E-2</v>
      </c>
      <c r="M760" s="9">
        <v>8.994972726488E-2</v>
      </c>
      <c r="N760" s="9">
        <v>0.12688777587989999</v>
      </c>
      <c r="O760" s="9">
        <v>0.2181487141971</v>
      </c>
      <c r="P760" s="9">
        <v>0.1019632786319</v>
      </c>
      <c r="Q760" s="9">
        <v>0.22658573276640001</v>
      </c>
      <c r="R760" s="9">
        <v>0.14244032392809999</v>
      </c>
      <c r="S760" s="9">
        <v>8.6981039090420001E-2</v>
      </c>
      <c r="T760" s="9">
        <v>0.13591009530789999</v>
      </c>
      <c r="U760" s="9">
        <v>0.1149421118521</v>
      </c>
      <c r="V760" s="9">
        <v>7.9542962671159997E-2</v>
      </c>
      <c r="W760" s="9">
        <v>0.11326307774579999</v>
      </c>
      <c r="X760" s="9">
        <v>0</v>
      </c>
      <c r="Y760" s="9">
        <v>0.18699340573699999</v>
      </c>
      <c r="Z760" s="9">
        <v>7.342127294992E-2</v>
      </c>
      <c r="AA760" s="9">
        <v>0</v>
      </c>
      <c r="AB760" s="9">
        <v>0.2234122238681</v>
      </c>
      <c r="AC760" s="9">
        <v>0.39715719141080003</v>
      </c>
      <c r="AD760" s="9">
        <v>3.699725681247E-2</v>
      </c>
      <c r="AI760" s="9">
        <v>0.24029859243169999</v>
      </c>
      <c r="AJ760" s="9">
        <v>0.13209361549019999</v>
      </c>
      <c r="AK760" s="9">
        <v>7.6496670080560006E-2</v>
      </c>
      <c r="AL760" s="9">
        <v>0.22806650738750001</v>
      </c>
      <c r="AM760" s="9">
        <v>0.2311698375563</v>
      </c>
      <c r="AN760" s="9">
        <v>0</v>
      </c>
      <c r="AO760" s="9">
        <v>0</v>
      </c>
      <c r="AP760" s="9">
        <v>0.2023306211749</v>
      </c>
      <c r="AQ760" s="9">
        <v>0</v>
      </c>
      <c r="AR760" s="9">
        <v>0.124386119285</v>
      </c>
      <c r="AS760" s="9">
        <v>0.124386119285</v>
      </c>
    </row>
    <row r="761" spans="1:45" x14ac:dyDescent="0.35">
      <c r="A761" t="s">
        <v>372</v>
      </c>
      <c r="B761" s="9">
        <v>0.1226575306751</v>
      </c>
      <c r="C761" s="9">
        <v>0.12684284141560001</v>
      </c>
      <c r="D761" s="9">
        <v>0.11822908383230001</v>
      </c>
      <c r="E761" s="9">
        <v>0.21955101582370001</v>
      </c>
      <c r="F761" s="9">
        <v>0.31599727797150001</v>
      </c>
      <c r="G761" s="9">
        <v>0.10988850829049999</v>
      </c>
      <c r="H761" s="9">
        <v>0.21714046605500001</v>
      </c>
      <c r="I761" s="9">
        <v>0</v>
      </c>
      <c r="J761" s="9">
        <v>0</v>
      </c>
      <c r="K761" s="9">
        <v>6.9085849143759995E-2</v>
      </c>
      <c r="L761" s="9">
        <v>0.29123765503249999</v>
      </c>
      <c r="M761" s="9">
        <v>0.13247815035650001</v>
      </c>
      <c r="N761" s="9">
        <v>0.1078006142856</v>
      </c>
      <c r="O761" s="9">
        <v>2.7383103559400001E-2</v>
      </c>
      <c r="P761" s="9">
        <v>0.2542134577165</v>
      </c>
      <c r="Q761" s="9">
        <v>4.0954694411940003E-2</v>
      </c>
      <c r="R761" s="9">
        <v>1.72357620229E-2</v>
      </c>
      <c r="S761" s="9">
        <v>0.1084301705996</v>
      </c>
      <c r="T761" s="9">
        <v>0.196122352123</v>
      </c>
      <c r="U761" s="9">
        <v>6.2452414104310003E-2</v>
      </c>
      <c r="V761" s="9">
        <v>0.28075659988090002</v>
      </c>
      <c r="W761" s="9">
        <v>0.12010071829750001</v>
      </c>
      <c r="X761" s="9">
        <v>0</v>
      </c>
      <c r="Y761" s="9">
        <v>0.25069632908020001</v>
      </c>
      <c r="Z761" s="9">
        <v>6.7017677726580002E-2</v>
      </c>
      <c r="AA761" s="9">
        <v>0</v>
      </c>
      <c r="AB761" s="9">
        <v>0</v>
      </c>
      <c r="AC761" s="9">
        <v>3.591386589692E-2</v>
      </c>
      <c r="AD761" s="9">
        <v>0.13975344913830001</v>
      </c>
      <c r="AI761" s="9">
        <v>8.958615098054E-2</v>
      </c>
      <c r="AJ761" s="9">
        <v>0.21714328132999999</v>
      </c>
      <c r="AK761" s="9">
        <v>0</v>
      </c>
      <c r="AL761" s="9">
        <v>4.1366342850120003E-2</v>
      </c>
      <c r="AM761" s="9">
        <v>0.12900003301140001</v>
      </c>
      <c r="AN761" s="9">
        <v>0</v>
      </c>
      <c r="AO761" s="9">
        <v>0.21874508685540001</v>
      </c>
      <c r="AP761" s="9">
        <v>0</v>
      </c>
      <c r="AQ761" s="9">
        <v>5.0378473831950002E-2</v>
      </c>
      <c r="AR761" s="9">
        <v>0.1226575306751</v>
      </c>
      <c r="AS761" s="9">
        <v>0.1226575306751</v>
      </c>
    </row>
    <row r="762" spans="1:45" x14ac:dyDescent="0.35">
      <c r="A762" t="s">
        <v>373</v>
      </c>
      <c r="B762" s="9">
        <v>9.3658701025290003E-2</v>
      </c>
      <c r="C762" s="9">
        <v>7.2928407691949998E-2</v>
      </c>
      <c r="D762" s="9">
        <v>0.11559327357059999</v>
      </c>
      <c r="E762" s="9">
        <v>0</v>
      </c>
      <c r="F762" s="9">
        <v>0</v>
      </c>
      <c r="G762" s="9">
        <v>0.14182408226330001</v>
      </c>
      <c r="H762" s="9">
        <v>6.8023678212389999E-2</v>
      </c>
      <c r="I762" s="9">
        <v>0</v>
      </c>
      <c r="J762" s="9">
        <v>0.2434092382984</v>
      </c>
      <c r="K762" s="9">
        <v>0.1224118012887</v>
      </c>
      <c r="L762" s="9">
        <v>0</v>
      </c>
      <c r="M762" s="9">
        <v>6.5926902495219999E-2</v>
      </c>
      <c r="N762" s="9">
        <v>0.14146140949030001</v>
      </c>
      <c r="O762" s="9">
        <v>0.12203190245080001</v>
      </c>
      <c r="P762" s="9">
        <v>6.9103148302919998E-2</v>
      </c>
      <c r="Q762" s="9">
        <v>7.5967974268789998E-2</v>
      </c>
      <c r="R762" s="9">
        <v>0.13261227406539999</v>
      </c>
      <c r="S762" s="9">
        <v>9.1544494298760007E-2</v>
      </c>
      <c r="T762" s="9">
        <v>7.0973108176480004E-2</v>
      </c>
      <c r="U762" s="9">
        <v>0.1122497590993</v>
      </c>
      <c r="V762" s="9">
        <v>0.18867849931399999</v>
      </c>
      <c r="W762" s="9">
        <v>0</v>
      </c>
      <c r="X762" s="9">
        <v>0</v>
      </c>
      <c r="Y762" s="9">
        <v>0</v>
      </c>
      <c r="Z762" s="9">
        <v>7.342127294992E-2</v>
      </c>
      <c r="AA762" s="9">
        <v>0.109173278604</v>
      </c>
      <c r="AB762" s="9">
        <v>0</v>
      </c>
      <c r="AC762" s="9">
        <v>0.1025935475735</v>
      </c>
      <c r="AD762" s="9">
        <v>0.18889632521899999</v>
      </c>
      <c r="AI762" s="9">
        <v>0.1219422181062</v>
      </c>
      <c r="AJ762" s="9">
        <v>9.4993877613430006E-2</v>
      </c>
      <c r="AK762" s="9">
        <v>0.14074206252070001</v>
      </c>
      <c r="AL762" s="9">
        <v>0.1638241275681</v>
      </c>
      <c r="AM762" s="9">
        <v>0</v>
      </c>
      <c r="AN762" s="9">
        <v>0</v>
      </c>
      <c r="AO762" s="9">
        <v>0</v>
      </c>
      <c r="AP762" s="9">
        <v>5.7462712636889998E-2</v>
      </c>
      <c r="AQ762" s="9">
        <v>0.1909135334491</v>
      </c>
      <c r="AR762" s="9">
        <v>9.3658701025290003E-2</v>
      </c>
      <c r="AS762" s="9">
        <v>9.3658701025290003E-2</v>
      </c>
    </row>
    <row r="763" spans="1:45" x14ac:dyDescent="0.35">
      <c r="A763" t="s">
        <v>374</v>
      </c>
      <c r="B763" s="9">
        <v>6.7882757158409995E-2</v>
      </c>
      <c r="C763" s="9">
        <v>2.1593638080200001E-2</v>
      </c>
      <c r="D763" s="9">
        <v>0.1168609372619</v>
      </c>
      <c r="E763" s="9">
        <v>0</v>
      </c>
      <c r="F763" s="9">
        <v>4.3215066137830001E-2</v>
      </c>
      <c r="G763" s="9">
        <v>7.9729327802139996E-2</v>
      </c>
      <c r="H763" s="9">
        <v>6.07285542985E-2</v>
      </c>
      <c r="I763" s="9">
        <v>0.11162184632240001</v>
      </c>
      <c r="J763" s="9">
        <v>0.15765507061340001</v>
      </c>
      <c r="K763" s="9">
        <v>0</v>
      </c>
      <c r="L763" s="9">
        <v>0</v>
      </c>
      <c r="M763" s="9">
        <v>3.5275860945019999E-2</v>
      </c>
      <c r="N763" s="9">
        <v>9.3657039346520005E-2</v>
      </c>
      <c r="O763" s="9">
        <v>0.1300880535909</v>
      </c>
      <c r="P763" s="9">
        <v>2.4642120845360001E-2</v>
      </c>
      <c r="Q763" s="9">
        <v>0.1593477202603</v>
      </c>
      <c r="R763" s="9">
        <v>9.7066720194549996E-2</v>
      </c>
      <c r="S763" s="9">
        <v>4.9028854320359999E-2</v>
      </c>
      <c r="T763" s="9">
        <v>6.1335558800229999E-2</v>
      </c>
      <c r="U763" s="9">
        <v>7.3248248186600001E-2</v>
      </c>
      <c r="V763" s="9">
        <v>0</v>
      </c>
      <c r="W763" s="9">
        <v>0</v>
      </c>
      <c r="X763" s="9">
        <v>0</v>
      </c>
      <c r="Y763" s="9">
        <v>0.22341247943549999</v>
      </c>
      <c r="Z763" s="9">
        <v>7.342127294992E-2</v>
      </c>
      <c r="AA763" s="9">
        <v>0</v>
      </c>
      <c r="AB763" s="9">
        <v>0</v>
      </c>
      <c r="AC763" s="9">
        <v>0</v>
      </c>
      <c r="AD763" s="9">
        <v>0.1093599531278</v>
      </c>
      <c r="AI763" s="9">
        <v>7.3995771944450006E-2</v>
      </c>
      <c r="AJ763" s="9">
        <v>6.0478490223259997E-2</v>
      </c>
      <c r="AK763" s="9">
        <v>9.5953726119420005E-2</v>
      </c>
      <c r="AL763" s="9">
        <v>8.0728028981030001E-2</v>
      </c>
      <c r="AM763" s="9">
        <v>0.1778895037547</v>
      </c>
      <c r="AN763" s="9">
        <v>0</v>
      </c>
      <c r="AO763" s="9">
        <v>0</v>
      </c>
      <c r="AP763" s="9">
        <v>0.11023387385569999</v>
      </c>
      <c r="AQ763" s="9">
        <v>7.9117435808129993E-2</v>
      </c>
      <c r="AR763" s="9">
        <v>6.7882757158409995E-2</v>
      </c>
      <c r="AS763" s="9">
        <v>6.7882757158409995E-2</v>
      </c>
    </row>
    <row r="764" spans="1:45" x14ac:dyDescent="0.35">
      <c r="A764" t="s">
        <v>375</v>
      </c>
      <c r="B764" s="9">
        <v>7.0999824150349999E-2</v>
      </c>
      <c r="C764" s="9">
        <v>2.765827202503E-2</v>
      </c>
      <c r="D764" s="9">
        <v>0.116859205107</v>
      </c>
      <c r="E764" s="9">
        <v>0</v>
      </c>
      <c r="F764" s="9">
        <v>0.23986682914599999</v>
      </c>
      <c r="G764" s="9">
        <v>0</v>
      </c>
      <c r="H764" s="9">
        <v>0.12481849786639999</v>
      </c>
      <c r="I764" s="9">
        <v>0</v>
      </c>
      <c r="J764" s="9">
        <v>9.1642261801300001E-2</v>
      </c>
      <c r="K764" s="9">
        <v>0</v>
      </c>
      <c r="L764" s="9">
        <v>0.21423462076200001</v>
      </c>
      <c r="M764" s="9">
        <v>3.7543420565640001E-2</v>
      </c>
      <c r="N764" s="9">
        <v>0.1011723324127</v>
      </c>
      <c r="O764" s="9">
        <v>0</v>
      </c>
      <c r="P764" s="9">
        <v>0.17326227699489999</v>
      </c>
      <c r="Q764" s="9">
        <v>0</v>
      </c>
      <c r="R764" s="9">
        <v>5.1316684440480001E-2</v>
      </c>
      <c r="S764" s="9">
        <v>0</v>
      </c>
      <c r="T764" s="9">
        <v>0.1260661052066</v>
      </c>
      <c r="U764" s="9">
        <v>2.58724855852E-2</v>
      </c>
      <c r="V764" s="9">
        <v>0.20652474933289999</v>
      </c>
      <c r="W764" s="9">
        <v>0</v>
      </c>
      <c r="X764" s="9">
        <v>0</v>
      </c>
      <c r="Y764" s="9">
        <v>0.1729692460034</v>
      </c>
      <c r="Z764" s="9">
        <v>0</v>
      </c>
      <c r="AA764" s="9">
        <v>7.2260197418169997E-2</v>
      </c>
      <c r="AB764" s="9">
        <v>0</v>
      </c>
      <c r="AC764" s="9">
        <v>0.2366634285957</v>
      </c>
      <c r="AD764" s="9">
        <v>0</v>
      </c>
      <c r="AI764" s="9">
        <v>8.958615098054E-2</v>
      </c>
      <c r="AJ764" s="9">
        <v>8.3890964859879999E-2</v>
      </c>
      <c r="AK764" s="9">
        <v>0</v>
      </c>
      <c r="AL764" s="9">
        <v>0</v>
      </c>
      <c r="AM764" s="9">
        <v>0</v>
      </c>
      <c r="AN764" s="9">
        <v>0</v>
      </c>
      <c r="AO764" s="9">
        <v>0.36561307652910002</v>
      </c>
      <c r="AP764" s="9">
        <v>4.0474630798379999E-2</v>
      </c>
      <c r="AQ764" s="9">
        <v>0.1960738521016</v>
      </c>
      <c r="AR764" s="9">
        <v>7.0999824150349999E-2</v>
      </c>
      <c r="AS764" s="9">
        <v>7.0999824150349999E-2</v>
      </c>
    </row>
    <row r="765" spans="1:45" x14ac:dyDescent="0.35">
      <c r="A765" t="s">
        <v>376</v>
      </c>
      <c r="B765" s="9">
        <v>6.743677394467E-2</v>
      </c>
      <c r="C765" s="9">
        <v>6.4401550539729999E-2</v>
      </c>
      <c r="D765" s="9">
        <v>7.0648321745569995E-2</v>
      </c>
      <c r="E765" s="9">
        <v>0.26591642476389998</v>
      </c>
      <c r="F765" s="9">
        <v>0.16385319166340001</v>
      </c>
      <c r="G765" s="9">
        <v>7.6905613784959997E-2</v>
      </c>
      <c r="H765" s="9">
        <v>0.122150160947</v>
      </c>
      <c r="I765" s="9">
        <v>0</v>
      </c>
      <c r="J765" s="9">
        <v>0</v>
      </c>
      <c r="K765" s="9">
        <v>0</v>
      </c>
      <c r="L765" s="9">
        <v>0.12564788252459999</v>
      </c>
      <c r="M765" s="9">
        <v>6.203763933545E-2</v>
      </c>
      <c r="N765" s="9">
        <v>6.7796999322280005E-2</v>
      </c>
      <c r="O765" s="9">
        <v>4.2889583144699997E-2</v>
      </c>
      <c r="P765" s="9">
        <v>2.718781655451E-2</v>
      </c>
      <c r="Q765" s="9">
        <v>0.14824608511449999</v>
      </c>
      <c r="R765" s="9">
        <v>1.7108895477249999E-2</v>
      </c>
      <c r="S765" s="9">
        <v>0.13063272669010001</v>
      </c>
      <c r="T765" s="9">
        <v>6.016375879909E-2</v>
      </c>
      <c r="U765" s="9">
        <v>7.339707870046E-2</v>
      </c>
      <c r="V765" s="9">
        <v>7.7742440493880002E-2</v>
      </c>
      <c r="W765" s="9">
        <v>0</v>
      </c>
      <c r="X765" s="9">
        <v>0</v>
      </c>
      <c r="Y765" s="9">
        <v>0.1004440001936</v>
      </c>
      <c r="Z765" s="9">
        <v>0.1795416061498</v>
      </c>
      <c r="AA765" s="9">
        <v>0</v>
      </c>
      <c r="AB765" s="9">
        <v>0</v>
      </c>
      <c r="AC765" s="9">
        <v>0</v>
      </c>
      <c r="AD765" s="11">
        <v>0.2616834126043</v>
      </c>
      <c r="AI765" s="9">
        <v>0.12798624929550001</v>
      </c>
      <c r="AJ765" s="9">
        <v>9.8730055974730002E-2</v>
      </c>
      <c r="AK765" s="9">
        <v>0</v>
      </c>
      <c r="AL765" s="9">
        <v>8.9369174691850004E-2</v>
      </c>
      <c r="AM765" s="9">
        <v>0.27611409602050002</v>
      </c>
      <c r="AN765" s="9">
        <v>0</v>
      </c>
      <c r="AO765" s="9">
        <v>0</v>
      </c>
      <c r="AP765" s="9">
        <v>5.1770779664379998E-2</v>
      </c>
      <c r="AQ765" s="9">
        <v>2.8073192522410001E-2</v>
      </c>
      <c r="AR765" s="9">
        <v>6.743677394467E-2</v>
      </c>
      <c r="AS765" s="9">
        <v>6.743677394467E-2</v>
      </c>
    </row>
    <row r="766" spans="1:45" x14ac:dyDescent="0.35">
      <c r="A766" t="s">
        <v>391</v>
      </c>
      <c r="B766" s="9">
        <v>1</v>
      </c>
      <c r="C766" s="9">
        <v>1</v>
      </c>
      <c r="D766" s="9">
        <v>1</v>
      </c>
      <c r="E766" s="9">
        <v>1</v>
      </c>
      <c r="F766" s="9">
        <v>1</v>
      </c>
      <c r="G766" s="9">
        <v>1</v>
      </c>
      <c r="H766" s="9">
        <v>1</v>
      </c>
      <c r="I766" s="9">
        <v>1</v>
      </c>
      <c r="J766" s="9">
        <v>1</v>
      </c>
      <c r="K766" s="9">
        <v>1</v>
      </c>
      <c r="L766" s="9">
        <v>1</v>
      </c>
      <c r="M766" s="9">
        <v>1</v>
      </c>
      <c r="N766" s="9">
        <v>1</v>
      </c>
      <c r="O766" s="9">
        <v>1</v>
      </c>
      <c r="P766" s="9">
        <v>1</v>
      </c>
      <c r="Q766" s="9">
        <v>1</v>
      </c>
      <c r="R766" s="9">
        <v>1</v>
      </c>
      <c r="S766" s="9">
        <v>1</v>
      </c>
      <c r="T766" s="9">
        <v>1</v>
      </c>
      <c r="U766" s="9">
        <v>1</v>
      </c>
      <c r="V766" s="9">
        <v>1</v>
      </c>
      <c r="W766" s="9">
        <v>1</v>
      </c>
      <c r="X766" s="9">
        <v>1</v>
      </c>
      <c r="Y766" s="9">
        <v>1</v>
      </c>
      <c r="Z766" s="9">
        <v>1</v>
      </c>
      <c r="AA766" s="9">
        <v>1</v>
      </c>
      <c r="AB766" s="9">
        <v>1</v>
      </c>
      <c r="AC766" s="9">
        <v>1</v>
      </c>
      <c r="AD766" s="9">
        <v>1</v>
      </c>
      <c r="AI766" s="9">
        <v>1</v>
      </c>
      <c r="AJ766" s="9">
        <v>1</v>
      </c>
      <c r="AK766" s="9">
        <v>1</v>
      </c>
      <c r="AL766" s="9">
        <v>1</v>
      </c>
      <c r="AM766" s="9">
        <v>1</v>
      </c>
      <c r="AN766" s="9">
        <v>1</v>
      </c>
      <c r="AO766" s="9">
        <v>1</v>
      </c>
      <c r="AP766" s="9">
        <v>1</v>
      </c>
      <c r="AQ766" s="9">
        <v>1</v>
      </c>
      <c r="AR766" s="9">
        <v>1</v>
      </c>
      <c r="AS766" s="9">
        <v>1</v>
      </c>
    </row>
    <row r="767" spans="1:45" x14ac:dyDescent="0.35">
      <c r="A767" t="s">
        <v>341</v>
      </c>
      <c r="B767" s="6">
        <v>86</v>
      </c>
      <c r="C767" s="6">
        <v>42</v>
      </c>
      <c r="D767" s="6">
        <v>44</v>
      </c>
      <c r="E767" s="6">
        <v>8</v>
      </c>
      <c r="F767" s="6">
        <v>14</v>
      </c>
      <c r="G767" s="6">
        <v>23</v>
      </c>
      <c r="H767" s="6">
        <v>37</v>
      </c>
      <c r="I767" s="6">
        <v>11</v>
      </c>
      <c r="J767" s="6">
        <v>12</v>
      </c>
      <c r="K767" s="6">
        <v>18</v>
      </c>
      <c r="L767" s="6">
        <v>11</v>
      </c>
      <c r="M767" s="6">
        <v>31</v>
      </c>
      <c r="N767" s="6">
        <v>28</v>
      </c>
      <c r="O767" s="6">
        <v>16</v>
      </c>
      <c r="P767" s="6">
        <v>24</v>
      </c>
      <c r="Q767" s="6">
        <v>13</v>
      </c>
      <c r="R767" s="6">
        <v>26</v>
      </c>
      <c r="S767" s="6">
        <v>23</v>
      </c>
      <c r="T767" s="6">
        <v>37</v>
      </c>
      <c r="U767" s="6">
        <v>49</v>
      </c>
      <c r="V767" s="6">
        <v>11</v>
      </c>
      <c r="W767" s="6">
        <v>11</v>
      </c>
      <c r="X767" s="6">
        <v>2</v>
      </c>
      <c r="Y767" s="6">
        <v>15</v>
      </c>
      <c r="Z767" s="6">
        <v>11</v>
      </c>
      <c r="AA767" s="6">
        <v>16</v>
      </c>
      <c r="AB767" s="6">
        <v>7</v>
      </c>
      <c r="AC767" s="6">
        <v>11</v>
      </c>
      <c r="AD767" s="6">
        <v>21</v>
      </c>
      <c r="AE767" s="6">
        <v>0</v>
      </c>
      <c r="AF767" s="6">
        <v>0</v>
      </c>
      <c r="AG767" s="6">
        <v>0</v>
      </c>
      <c r="AH767" s="6">
        <v>0</v>
      </c>
      <c r="AI767" s="6">
        <v>23</v>
      </c>
      <c r="AJ767" s="6">
        <v>31</v>
      </c>
      <c r="AK767" s="6">
        <v>21</v>
      </c>
      <c r="AL767" s="6">
        <v>12</v>
      </c>
      <c r="AM767" s="6">
        <v>11</v>
      </c>
      <c r="AN767" s="6">
        <v>4</v>
      </c>
      <c r="AO767" s="6">
        <v>4</v>
      </c>
      <c r="AP767" s="6">
        <v>33</v>
      </c>
      <c r="AQ767" s="6">
        <v>14</v>
      </c>
      <c r="AR767" s="6">
        <v>86</v>
      </c>
      <c r="AS767" s="6">
        <v>86</v>
      </c>
    </row>
    <row r="768" spans="1:45" x14ac:dyDescent="0.35">
      <c r="A768" t="s">
        <v>933</v>
      </c>
    </row>
    <row r="769" spans="1:45" x14ac:dyDescent="0.35">
      <c r="A769" t="s">
        <v>343</v>
      </c>
    </row>
    <row r="773" spans="1:45" x14ac:dyDescent="0.35">
      <c r="A773" s="3" t="s">
        <v>337</v>
      </c>
    </row>
    <row r="774" spans="1:45" x14ac:dyDescent="0.35">
      <c r="A774" t="s">
        <v>229</v>
      </c>
    </row>
    <row r="775" spans="1:45" ht="130.5" x14ac:dyDescent="0.35">
      <c r="A775" s="4" t="s">
        <v>393</v>
      </c>
      <c r="B775" s="4" t="s">
        <v>344</v>
      </c>
      <c r="C775" s="4" t="s">
        <v>345</v>
      </c>
      <c r="D775" s="4" t="s">
        <v>346</v>
      </c>
      <c r="E775" s="4" t="s">
        <v>579</v>
      </c>
      <c r="F775" s="4" t="s">
        <v>348</v>
      </c>
      <c r="G775" s="4" t="s">
        <v>349</v>
      </c>
      <c r="H775" s="4" t="s">
        <v>350</v>
      </c>
      <c r="I775" s="4" t="s">
        <v>351</v>
      </c>
      <c r="J775" s="4" t="s">
        <v>352</v>
      </c>
      <c r="K775" s="4" t="s">
        <v>353</v>
      </c>
      <c r="L775" s="4" t="s">
        <v>888</v>
      </c>
      <c r="M775" s="4" t="s">
        <v>581</v>
      </c>
      <c r="N775" s="4" t="s">
        <v>356</v>
      </c>
      <c r="O775" s="4" t="s">
        <v>357</v>
      </c>
      <c r="P775" s="4" t="s">
        <v>582</v>
      </c>
      <c r="Q775" s="4" t="s">
        <v>359</v>
      </c>
      <c r="R775" s="4" t="s">
        <v>361</v>
      </c>
      <c r="S775" s="4" t="s">
        <v>362</v>
      </c>
      <c r="T775" s="4" t="s">
        <v>360</v>
      </c>
      <c r="U775" s="4" t="s">
        <v>363</v>
      </c>
      <c r="V775" s="4" t="s">
        <v>364</v>
      </c>
      <c r="W775" s="4" t="s">
        <v>365</v>
      </c>
      <c r="X775" s="4" t="s">
        <v>366</v>
      </c>
      <c r="Y775" s="4" t="s">
        <v>367</v>
      </c>
      <c r="Z775" s="4" t="s">
        <v>368</v>
      </c>
      <c r="AA775" s="4" t="s">
        <v>369</v>
      </c>
      <c r="AB775" s="4" t="s">
        <v>370</v>
      </c>
      <c r="AC775" s="4" t="s">
        <v>371</v>
      </c>
      <c r="AD775" s="4" t="s">
        <v>372</v>
      </c>
      <c r="AE775" s="4" t="s">
        <v>373</v>
      </c>
      <c r="AF775" s="4" t="s">
        <v>374</v>
      </c>
      <c r="AG775" s="4" t="s">
        <v>375</v>
      </c>
      <c r="AH775" s="4" t="s">
        <v>376</v>
      </c>
      <c r="AI775" s="4" t="s">
        <v>583</v>
      </c>
      <c r="AJ775" s="4" t="s">
        <v>584</v>
      </c>
      <c r="AK775" s="4" t="s">
        <v>380</v>
      </c>
      <c r="AL775" s="4" t="s">
        <v>381</v>
      </c>
      <c r="AM775" s="4" t="s">
        <v>379</v>
      </c>
      <c r="AN775" s="4" t="s">
        <v>382</v>
      </c>
      <c r="AO775" s="4" t="s">
        <v>383</v>
      </c>
      <c r="AP775" s="4" t="s">
        <v>889</v>
      </c>
      <c r="AQ775" s="4" t="s">
        <v>890</v>
      </c>
      <c r="AR775" s="4" t="s">
        <v>891</v>
      </c>
      <c r="AS775" s="4" t="s">
        <v>391</v>
      </c>
    </row>
    <row r="776" spans="1:45" x14ac:dyDescent="0.35">
      <c r="A776" t="s">
        <v>538</v>
      </c>
      <c r="B776" s="9">
        <v>0.1183451951811</v>
      </c>
      <c r="C776" s="9">
        <v>7.6408141362799997E-2</v>
      </c>
      <c r="D776" s="9">
        <v>0.17313080179000001</v>
      </c>
      <c r="E776" s="9">
        <v>9.6665827085680001E-2</v>
      </c>
      <c r="F776" s="9">
        <v>0.1591616900343</v>
      </c>
      <c r="G776" s="9">
        <v>9.2472944460279996E-2</v>
      </c>
      <c r="H776" s="9">
        <v>0.14055591898040001</v>
      </c>
      <c r="I776" s="9">
        <v>0</v>
      </c>
      <c r="J776" s="9">
        <v>0.15413031771919999</v>
      </c>
      <c r="K776" s="9">
        <v>0.1179873795231</v>
      </c>
      <c r="L776" s="9">
        <v>6.0400870817430001E-2</v>
      </c>
      <c r="M776" s="9">
        <v>0.2458755652972</v>
      </c>
      <c r="N776" s="9">
        <v>0.1157815761771</v>
      </c>
      <c r="O776" s="9">
        <v>0</v>
      </c>
      <c r="P776" s="9">
        <v>0.13112410632730001</v>
      </c>
      <c r="Q776" s="9">
        <v>0</v>
      </c>
      <c r="R776" s="9">
        <v>0.2455467033532</v>
      </c>
      <c r="S776" s="9">
        <v>8.2959166981739996E-2</v>
      </c>
      <c r="T776" s="9">
        <v>0.1123674330212</v>
      </c>
      <c r="U776" s="9">
        <v>0.12365881775860001</v>
      </c>
      <c r="V776" s="9">
        <v>0.19428030812309999</v>
      </c>
      <c r="W776" s="9">
        <v>0</v>
      </c>
      <c r="X776" s="9">
        <v>0</v>
      </c>
      <c r="Y776" s="9">
        <v>0.17621969463170001</v>
      </c>
      <c r="Z776" s="9">
        <v>0.21033672670969999</v>
      </c>
      <c r="AA776" s="9">
        <v>5.5739458993110003E-2</v>
      </c>
      <c r="AB776" s="9">
        <v>0.16419169960230001</v>
      </c>
      <c r="AC776" s="9">
        <v>0.25225278774920001</v>
      </c>
      <c r="AD776" s="9">
        <v>3.8391896977470003E-2</v>
      </c>
      <c r="AI776" s="9">
        <v>0.1108488617059</v>
      </c>
      <c r="AJ776" s="9">
        <v>0.12605882034509999</v>
      </c>
      <c r="AK776" s="9">
        <v>0.12901750818900001</v>
      </c>
      <c r="AL776" s="9">
        <v>0</v>
      </c>
      <c r="AM776" s="9">
        <v>0.1178888175834</v>
      </c>
      <c r="AN776" s="9">
        <v>0.21667709005050001</v>
      </c>
      <c r="AO776" s="9">
        <v>0</v>
      </c>
      <c r="AP776" s="9">
        <v>0.1108864833935</v>
      </c>
      <c r="AQ776" s="9">
        <v>0</v>
      </c>
      <c r="AR776" s="9">
        <v>0.1183451951811</v>
      </c>
      <c r="AS776" s="9">
        <v>0.1184828896576</v>
      </c>
    </row>
    <row r="777" spans="1:45" x14ac:dyDescent="0.35">
      <c r="A777" t="s">
        <v>365</v>
      </c>
      <c r="B777" s="9">
        <v>0.1171545767403</v>
      </c>
      <c r="C777" s="9">
        <v>0.1605557385312</v>
      </c>
      <c r="D777" s="9">
        <v>6.1097231568940001E-2</v>
      </c>
      <c r="E777" s="9">
        <v>0.19875385083409999</v>
      </c>
      <c r="F777" s="9">
        <v>6.7501381856300002E-2</v>
      </c>
      <c r="G777" s="9">
        <v>7.8619956679950004E-2</v>
      </c>
      <c r="H777" s="9">
        <v>7.0603399383160001E-2</v>
      </c>
      <c r="I777" s="9">
        <v>0.21123217667499999</v>
      </c>
      <c r="J777" s="9">
        <v>0.1073395316143</v>
      </c>
      <c r="K777" s="9">
        <v>0.1160652117826</v>
      </c>
      <c r="L777" s="9">
        <v>3.8401511774109998E-2</v>
      </c>
      <c r="M777" s="9">
        <v>8.5863522574729997E-2</v>
      </c>
      <c r="N777" s="9">
        <v>0.18675294722149999</v>
      </c>
      <c r="O777" s="9">
        <v>0.1091448426557</v>
      </c>
      <c r="P777" s="9">
        <v>6.4574641150249995E-2</v>
      </c>
      <c r="Q777" s="9">
        <v>0.3207484407806</v>
      </c>
      <c r="R777" s="9">
        <v>0.1153577365157</v>
      </c>
      <c r="S777" s="9">
        <v>0.13664946066780001</v>
      </c>
      <c r="T777" s="9">
        <v>0.1012190721694</v>
      </c>
      <c r="U777" s="9">
        <v>0.13131961954490001</v>
      </c>
      <c r="V777" s="9">
        <v>0.1201913914248</v>
      </c>
      <c r="W777" s="9">
        <v>0.40737871757779998</v>
      </c>
      <c r="X777" s="9">
        <v>0</v>
      </c>
      <c r="Y777" s="9">
        <v>0.10049474130740001</v>
      </c>
      <c r="Z777" s="9">
        <v>0</v>
      </c>
      <c r="AA777" s="9">
        <v>0.18533084298460001</v>
      </c>
      <c r="AB777" s="9">
        <v>0.16831033749810001</v>
      </c>
      <c r="AC777" s="9">
        <v>8.3678551004349996E-2</v>
      </c>
      <c r="AD777" s="9">
        <v>0.32711019744289999</v>
      </c>
      <c r="AI777" s="9">
        <v>8.1476851546889995E-2</v>
      </c>
      <c r="AJ777" s="9">
        <v>0.2386791945508</v>
      </c>
      <c r="AK777" s="9">
        <v>4.8128467994130002E-2</v>
      </c>
      <c r="AL777" s="9">
        <v>0.16320962274360001</v>
      </c>
      <c r="AM777" s="9">
        <v>0.28824627385270002</v>
      </c>
      <c r="AN777" s="9">
        <v>0</v>
      </c>
      <c r="AO777" s="9">
        <v>0</v>
      </c>
      <c r="AP777" s="9">
        <v>6.3173130972739994E-2</v>
      </c>
      <c r="AQ777" s="9">
        <v>0.16369270840069999</v>
      </c>
      <c r="AR777" s="9">
        <v>0.1171545767403</v>
      </c>
      <c r="AS777" s="9">
        <v>0.11729088593379999</v>
      </c>
    </row>
    <row r="778" spans="1:45" x14ac:dyDescent="0.35">
      <c r="A778" t="s">
        <v>558</v>
      </c>
      <c r="B778" s="9">
        <v>6.4570093907369994E-2</v>
      </c>
      <c r="C778" s="9">
        <v>3.9336247519250002E-2</v>
      </c>
      <c r="D778" s="9">
        <v>9.7517255346409995E-2</v>
      </c>
      <c r="E778" s="9">
        <v>2.7608403172160002E-2</v>
      </c>
      <c r="F778" s="9">
        <v>0.10909567490579999</v>
      </c>
      <c r="G778" s="9">
        <v>9.1685196345329997E-2</v>
      </c>
      <c r="H778" s="9">
        <v>0.1042382529338</v>
      </c>
      <c r="I778" s="9">
        <v>0.21062719632730001</v>
      </c>
      <c r="J778" s="9">
        <v>0</v>
      </c>
      <c r="K778" s="9">
        <v>0</v>
      </c>
      <c r="L778" s="9">
        <v>0</v>
      </c>
      <c r="M778" s="9">
        <v>0.14495252185429999</v>
      </c>
      <c r="N778" s="9">
        <v>3.213719949149E-2</v>
      </c>
      <c r="O778" s="9">
        <v>4.1272993390350003E-2</v>
      </c>
      <c r="P778" s="9">
        <v>6.8204899145670003E-2</v>
      </c>
      <c r="Q778" s="9">
        <v>0.1485735847079</v>
      </c>
      <c r="R778" s="9">
        <v>0.17081633625939999</v>
      </c>
      <c r="S778" s="9">
        <v>1.1152173428479999E-2</v>
      </c>
      <c r="T778" s="9">
        <v>7.9701253411539996E-2</v>
      </c>
      <c r="U778" s="9">
        <v>5.1120032059159999E-2</v>
      </c>
      <c r="V778" s="9">
        <v>0</v>
      </c>
      <c r="W778" s="9">
        <v>0</v>
      </c>
      <c r="X778" s="9">
        <v>0.30416907228630002</v>
      </c>
      <c r="Y778" s="9">
        <v>7.9130531265320006E-2</v>
      </c>
      <c r="Z778" s="9">
        <v>7.4293814641850003E-2</v>
      </c>
      <c r="AA778" s="9">
        <v>5.8783920689490003E-2</v>
      </c>
      <c r="AB778" s="9">
        <v>0.1075740219019</v>
      </c>
      <c r="AC778" s="9">
        <v>0</v>
      </c>
      <c r="AD778" s="9">
        <v>0</v>
      </c>
      <c r="AI778" s="9">
        <v>0.106767597284</v>
      </c>
      <c r="AJ778" s="9">
        <v>1.5598570464259999E-2</v>
      </c>
      <c r="AK778" s="9">
        <v>5.6964098151239997E-2</v>
      </c>
      <c r="AL778" s="9">
        <v>6.8947453538760001E-2</v>
      </c>
      <c r="AM778" s="9">
        <v>0.1947603460007</v>
      </c>
      <c r="AN778" s="9">
        <v>0</v>
      </c>
      <c r="AO778" s="9">
        <v>0</v>
      </c>
      <c r="AP778" s="9">
        <v>3.1279923188300002E-2</v>
      </c>
      <c r="AQ778" s="9">
        <v>0</v>
      </c>
      <c r="AR778" s="9">
        <v>6.4570093907369994E-2</v>
      </c>
      <c r="AS778" s="9">
        <v>6.4645221125360003E-2</v>
      </c>
    </row>
    <row r="779" spans="1:45" x14ac:dyDescent="0.35">
      <c r="A779" t="s">
        <v>367</v>
      </c>
      <c r="B779" s="9">
        <v>0.17026798094209999</v>
      </c>
      <c r="C779" s="9">
        <v>0.18754147213389999</v>
      </c>
      <c r="D779" s="9">
        <v>0.1482880791717</v>
      </c>
      <c r="E779" s="9">
        <v>0.31828753567250001</v>
      </c>
      <c r="F779" s="9">
        <v>0.13506663336380001</v>
      </c>
      <c r="G779" s="9">
        <v>0.30116003511900002</v>
      </c>
      <c r="H779" s="9">
        <v>0.1814057237159</v>
      </c>
      <c r="I779" s="9">
        <v>0</v>
      </c>
      <c r="J779" s="9">
        <v>0.1278040170567</v>
      </c>
      <c r="K779" s="9">
        <v>0.12752497350399999</v>
      </c>
      <c r="L779" s="9">
        <v>0.29583581820659999</v>
      </c>
      <c r="M779" s="9">
        <v>0.11048949596630001</v>
      </c>
      <c r="N779" s="9">
        <v>0.1944636480145</v>
      </c>
      <c r="O779" s="9">
        <v>0.14878509737609999</v>
      </c>
      <c r="P779" s="9">
        <v>0.17827951723909999</v>
      </c>
      <c r="Q779" s="9">
        <v>0.1485735847079</v>
      </c>
      <c r="R779" s="9">
        <v>8.8025700178929994E-2</v>
      </c>
      <c r="S779" s="9">
        <v>0.19326861101510001</v>
      </c>
      <c r="T779" s="9">
        <v>0.17403022633949999</v>
      </c>
      <c r="U779" s="9">
        <v>0.16692372743200001</v>
      </c>
      <c r="V779" s="9">
        <v>0</v>
      </c>
      <c r="W779" s="9">
        <v>0.40474223169660001</v>
      </c>
      <c r="X779" s="9">
        <v>0.69583092771370003</v>
      </c>
      <c r="Y779" s="9">
        <v>0.36006543101619998</v>
      </c>
      <c r="Z779" s="9">
        <v>0</v>
      </c>
      <c r="AA779" s="9">
        <v>4.4303265181959997E-2</v>
      </c>
      <c r="AB779" s="9">
        <v>0.22744650217859999</v>
      </c>
      <c r="AC779" s="9">
        <v>0.2798083621934</v>
      </c>
      <c r="AD779" s="9">
        <v>0.12886512106119999</v>
      </c>
      <c r="AI779" s="9">
        <v>0.36327886930940001</v>
      </c>
      <c r="AJ779" s="9">
        <v>0.13593324215800001</v>
      </c>
      <c r="AK779" s="9">
        <v>0.18011622109940001</v>
      </c>
      <c r="AL779" s="9">
        <v>8.2775850168170004E-2</v>
      </c>
      <c r="AM779" s="9">
        <v>0.18691734229429999</v>
      </c>
      <c r="AN779" s="9">
        <v>0</v>
      </c>
      <c r="AO779" s="9">
        <v>0</v>
      </c>
      <c r="AP779" s="9">
        <v>0.16192623338699999</v>
      </c>
      <c r="AQ779" s="9">
        <v>5.6373613111779998E-2</v>
      </c>
      <c r="AR779" s="9">
        <v>0.17026798094209999</v>
      </c>
      <c r="AS779" s="9">
        <v>0.17046608751039999</v>
      </c>
    </row>
    <row r="780" spans="1:45" x14ac:dyDescent="0.35">
      <c r="A780" t="s">
        <v>368</v>
      </c>
      <c r="B780" s="9">
        <v>0.1162317301529</v>
      </c>
      <c r="C780" s="9">
        <v>0.13253567655779999</v>
      </c>
      <c r="D780" s="9">
        <v>9.5366571539049996E-2</v>
      </c>
      <c r="E780" s="9">
        <v>0.21865667007389999</v>
      </c>
      <c r="F780" s="9">
        <v>0.103694488941</v>
      </c>
      <c r="G780" s="9">
        <v>6.4220083917810006E-2</v>
      </c>
      <c r="H780" s="9">
        <v>9.2681360173479999E-2</v>
      </c>
      <c r="I780" s="9">
        <v>0</v>
      </c>
      <c r="J780" s="9">
        <v>0</v>
      </c>
      <c r="K780" s="9">
        <v>0.1799679922654</v>
      </c>
      <c r="L780" s="9">
        <v>0</v>
      </c>
      <c r="M780" s="9">
        <v>8.0890073783090002E-2</v>
      </c>
      <c r="N780" s="9">
        <v>0.1323433523483</v>
      </c>
      <c r="O780" s="9">
        <v>0.19643609637789999</v>
      </c>
      <c r="P780" s="9">
        <v>3.441436708738E-2</v>
      </c>
      <c r="Q780" s="9">
        <v>0</v>
      </c>
      <c r="R780" s="9">
        <v>8.7417856725739998E-2</v>
      </c>
      <c r="S780" s="9">
        <v>0.22870174705820001</v>
      </c>
      <c r="T780" s="9">
        <v>2.949155725038E-2</v>
      </c>
      <c r="U780" s="9">
        <v>0.1933349217451</v>
      </c>
      <c r="V780" s="9">
        <v>0.1717629550518</v>
      </c>
      <c r="W780" s="9">
        <v>0</v>
      </c>
      <c r="X780" s="9">
        <v>0</v>
      </c>
      <c r="Y780" s="9">
        <v>0.1059834373657</v>
      </c>
      <c r="Z780" s="9">
        <v>0.36751339219540002</v>
      </c>
      <c r="AA780" s="9">
        <v>0.11001270719929999</v>
      </c>
      <c r="AB780" s="9">
        <v>0.2341377357828</v>
      </c>
      <c r="AC780" s="9">
        <v>7.2865827131819993E-2</v>
      </c>
      <c r="AD780" s="9">
        <v>0.13417212285040001</v>
      </c>
      <c r="AI780" s="9">
        <v>0.1191836461072</v>
      </c>
      <c r="AJ780" s="9">
        <v>8.7263234727189998E-2</v>
      </c>
      <c r="AK780" s="9">
        <v>0.2242393072285</v>
      </c>
      <c r="AL780" s="9">
        <v>0.1174770539601</v>
      </c>
      <c r="AM780" s="9">
        <v>0.19757669546529999</v>
      </c>
      <c r="AN780" s="9">
        <v>0</v>
      </c>
      <c r="AO780" s="9">
        <v>0</v>
      </c>
      <c r="AP780" s="9">
        <v>2.325192123701E-2</v>
      </c>
      <c r="AQ780" s="9">
        <v>0.3298487212249</v>
      </c>
      <c r="AR780" s="9">
        <v>0.1162317301529</v>
      </c>
      <c r="AS780" s="9">
        <v>0.1163669656156</v>
      </c>
    </row>
    <row r="781" spans="1:45" x14ac:dyDescent="0.35">
      <c r="A781" t="s">
        <v>369</v>
      </c>
      <c r="B781" s="9">
        <v>0.17170129015400001</v>
      </c>
      <c r="C781" s="9">
        <v>0.2229066237749</v>
      </c>
      <c r="D781" s="9">
        <v>0.1029788691869</v>
      </c>
      <c r="E781" s="9">
        <v>0.37002845073430002</v>
      </c>
      <c r="F781" s="9">
        <v>0.112290453133</v>
      </c>
      <c r="G781" s="9">
        <v>0.20066874872509999</v>
      </c>
      <c r="H781" s="9">
        <v>0.13694748213800001</v>
      </c>
      <c r="I781" s="9">
        <v>0.2623839068046</v>
      </c>
      <c r="J781" s="9">
        <v>0</v>
      </c>
      <c r="K781" s="9">
        <v>0.1453903510159</v>
      </c>
      <c r="L781" s="9">
        <v>0.1100475913713</v>
      </c>
      <c r="M781" s="9">
        <v>0.16457835814800001</v>
      </c>
      <c r="N781" s="9">
        <v>0.25291977859550002</v>
      </c>
      <c r="O781" s="9">
        <v>0.1125950344302</v>
      </c>
      <c r="P781" s="9">
        <v>4.2085780068379999E-2</v>
      </c>
      <c r="Q781" s="9">
        <v>0.41647845581780002</v>
      </c>
      <c r="R781" s="9">
        <v>0.2741361424539</v>
      </c>
      <c r="S781" s="9">
        <v>0.22768289462890001</v>
      </c>
      <c r="T781" s="9">
        <v>9.5640853227190001E-2</v>
      </c>
      <c r="U781" s="9">
        <v>0.2393112826722</v>
      </c>
      <c r="V781" s="9">
        <v>0.1826222492854</v>
      </c>
      <c r="W781" s="9">
        <v>0</v>
      </c>
      <c r="X781" s="9">
        <v>0</v>
      </c>
      <c r="Y781" s="9">
        <v>0.11685064137249999</v>
      </c>
      <c r="Z781" s="9">
        <v>8.6062173096590006E-2</v>
      </c>
      <c r="AA781" s="11">
        <v>0.44006446612310002</v>
      </c>
      <c r="AB781" s="9">
        <v>0.27551801844540003</v>
      </c>
      <c r="AC781" s="9">
        <v>5.4276382599840002E-2</v>
      </c>
      <c r="AD781" s="9">
        <v>9.7884127291719997E-2</v>
      </c>
      <c r="AI781" s="9">
        <v>7.9466702912850004E-2</v>
      </c>
      <c r="AJ781" s="9">
        <v>0.1217588099847</v>
      </c>
      <c r="AK781" s="9">
        <v>0.25001409016949999</v>
      </c>
      <c r="AL781" s="9">
        <v>0.3648409327655</v>
      </c>
      <c r="AM781" s="9">
        <v>0.1986070938791</v>
      </c>
      <c r="AN781" s="9">
        <v>0</v>
      </c>
      <c r="AO781" s="9">
        <v>0</v>
      </c>
      <c r="AP781" s="9">
        <v>0.2017477082437</v>
      </c>
      <c r="AQ781" s="9">
        <v>0.25480608795769999</v>
      </c>
      <c r="AR781" s="9">
        <v>0.17170129015400001</v>
      </c>
      <c r="AS781" s="9">
        <v>0.17073756571179999</v>
      </c>
    </row>
    <row r="782" spans="1:45" x14ac:dyDescent="0.35">
      <c r="A782" t="s">
        <v>370</v>
      </c>
      <c r="B782" s="9">
        <v>5.4167965391959998E-2</v>
      </c>
      <c r="C782" s="9">
        <v>7.7948508428560007E-2</v>
      </c>
      <c r="D782" s="9">
        <v>2.3425983670769999E-2</v>
      </c>
      <c r="E782" s="9">
        <v>9.4243500119250007E-2</v>
      </c>
      <c r="F782" s="9">
        <v>8.408793300945E-2</v>
      </c>
      <c r="G782" s="9">
        <v>0</v>
      </c>
      <c r="H782" s="9">
        <v>6.0627890141549998E-2</v>
      </c>
      <c r="I782" s="9">
        <v>0</v>
      </c>
      <c r="J782" s="9">
        <v>0.12971793892889999</v>
      </c>
      <c r="K782" s="9">
        <v>0</v>
      </c>
      <c r="L782" s="9">
        <v>0.14410992114669999</v>
      </c>
      <c r="M782" s="9">
        <v>0.10221860934889999</v>
      </c>
      <c r="N782" s="9">
        <v>1.5003783362330001E-2</v>
      </c>
      <c r="O782" s="9">
        <v>0</v>
      </c>
      <c r="P782" s="9">
        <v>0</v>
      </c>
      <c r="Q782" s="9">
        <v>0</v>
      </c>
      <c r="R782" s="9">
        <v>0.22755354140369999</v>
      </c>
      <c r="S782" s="9">
        <v>6.0500234628789999E-2</v>
      </c>
      <c r="T782" s="9">
        <v>0</v>
      </c>
      <c r="U782" s="9">
        <v>0.1023177773421</v>
      </c>
      <c r="V782" s="9">
        <v>0</v>
      </c>
      <c r="W782" s="9">
        <v>0</v>
      </c>
      <c r="X782" s="9">
        <v>0</v>
      </c>
      <c r="Y782" s="9">
        <v>5.958444362695E-2</v>
      </c>
      <c r="Z782" s="9">
        <v>0.12826443723479999</v>
      </c>
      <c r="AA782" s="9">
        <v>5.2797166717580002E-2</v>
      </c>
      <c r="AB782" s="9">
        <v>0</v>
      </c>
      <c r="AC782" s="9">
        <v>2.9402168404510001E-2</v>
      </c>
      <c r="AD782" s="9">
        <v>9.3682680658549997E-2</v>
      </c>
      <c r="AI782" s="9">
        <v>4.3745166014090002E-2</v>
      </c>
      <c r="AJ782" s="9">
        <v>0</v>
      </c>
      <c r="AK782" s="9">
        <v>4.1216867129280001E-2</v>
      </c>
      <c r="AL782" s="9">
        <v>6.2358487770630001E-2</v>
      </c>
      <c r="AM782" s="9">
        <v>8.5935782189089996E-2</v>
      </c>
      <c r="AN782" s="9">
        <v>0</v>
      </c>
      <c r="AO782" s="9">
        <v>1</v>
      </c>
      <c r="AP782" s="9">
        <v>5.889987229048E-2</v>
      </c>
      <c r="AQ782" s="9">
        <v>0</v>
      </c>
      <c r="AR782" s="9">
        <v>5.4167965391959998E-2</v>
      </c>
      <c r="AS782" s="9">
        <v>5.4230989747329997E-2</v>
      </c>
    </row>
    <row r="783" spans="1:45" x14ac:dyDescent="0.35">
      <c r="A783" t="s">
        <v>540</v>
      </c>
      <c r="B783" s="9">
        <v>0.1050421309659</v>
      </c>
      <c r="C783" s="9">
        <v>0.1360887550554</v>
      </c>
      <c r="D783" s="9">
        <v>6.4998823276449999E-2</v>
      </c>
      <c r="E783" s="9">
        <v>0.1974519838645</v>
      </c>
      <c r="F783" s="9">
        <v>0.10620517151970001</v>
      </c>
      <c r="G783" s="9">
        <v>0</v>
      </c>
      <c r="H783" s="9">
        <v>7.6574548105959997E-2</v>
      </c>
      <c r="I783" s="9">
        <v>0.19201663794099999</v>
      </c>
      <c r="J783" s="9">
        <v>0.1620938571851</v>
      </c>
      <c r="K783" s="9">
        <v>3.7250974283750002E-2</v>
      </c>
      <c r="L783" s="9">
        <v>0.19706419742629999</v>
      </c>
      <c r="M783" s="9">
        <v>0.105215162808</v>
      </c>
      <c r="N783" s="9">
        <v>0.12529741318189999</v>
      </c>
      <c r="O783" s="9">
        <v>3.4384141233990001E-2</v>
      </c>
      <c r="P783" s="9">
        <v>4.3076888846E-2</v>
      </c>
      <c r="Q783" s="9">
        <v>0.1485735847079</v>
      </c>
      <c r="R783" s="9">
        <v>0.1642909992387</v>
      </c>
      <c r="S783" s="9">
        <v>0.1408378470129</v>
      </c>
      <c r="T783" s="9">
        <v>5.8167684235060003E-2</v>
      </c>
      <c r="U783" s="9">
        <v>0.14670874663110001</v>
      </c>
      <c r="V783" s="9">
        <v>0.1201913914248</v>
      </c>
      <c r="W783" s="9">
        <v>0</v>
      </c>
      <c r="X783" s="9">
        <v>0.33430241282610001</v>
      </c>
      <c r="Y783" s="9">
        <v>0.1001782153063</v>
      </c>
      <c r="Z783" s="9">
        <v>0.1167737998905</v>
      </c>
      <c r="AA783" s="9">
        <v>0.16530010671440001</v>
      </c>
      <c r="AB783" s="9">
        <v>0.1103464737345</v>
      </c>
      <c r="AC783" s="9">
        <v>0.17396376598239999</v>
      </c>
      <c r="AD783" s="9">
        <v>3.4319841180069997E-2</v>
      </c>
      <c r="AI783" s="9">
        <v>0.12999693678749999</v>
      </c>
      <c r="AJ783" s="9">
        <v>0.148451983836</v>
      </c>
      <c r="AK783" s="9">
        <v>0.109012048249</v>
      </c>
      <c r="AL783" s="9">
        <v>9.7681143176470003E-2</v>
      </c>
      <c r="AM783" s="9">
        <v>0.17038423515180001</v>
      </c>
      <c r="AN783" s="9">
        <v>0</v>
      </c>
      <c r="AO783" s="9">
        <v>0</v>
      </c>
      <c r="AP783" s="9">
        <v>9.4861070705940007E-2</v>
      </c>
      <c r="AQ783" s="9">
        <v>0.2696870347168</v>
      </c>
      <c r="AR783" s="9">
        <v>0.1050421309659</v>
      </c>
      <c r="AS783" s="9">
        <v>0.1051643473449</v>
      </c>
    </row>
    <row r="784" spans="1:45" x14ac:dyDescent="0.35">
      <c r="A784" t="s">
        <v>559</v>
      </c>
      <c r="B784" s="9">
        <v>0.1594312375161</v>
      </c>
      <c r="C784" s="9">
        <v>0.1187905782002</v>
      </c>
      <c r="D784" s="9">
        <v>0.2126429412858</v>
      </c>
      <c r="E784" s="9">
        <v>0.28056281299169999</v>
      </c>
      <c r="F784" s="9">
        <v>0.3063546471536</v>
      </c>
      <c r="G784" s="9">
        <v>7.8619956679950004E-2</v>
      </c>
      <c r="H784" s="9">
        <v>0.24281799677099999</v>
      </c>
      <c r="I784" s="9">
        <v>0</v>
      </c>
      <c r="J784" s="9">
        <v>0.1278040170567</v>
      </c>
      <c r="K784" s="9">
        <v>0</v>
      </c>
      <c r="L784" s="9">
        <v>0.1450832493127</v>
      </c>
      <c r="M784" s="9">
        <v>0.1108798869033</v>
      </c>
      <c r="N784" s="9">
        <v>0.1095166213186</v>
      </c>
      <c r="O784" s="9">
        <v>0.28424719511559998</v>
      </c>
      <c r="P784" s="9">
        <v>0.16003758981329999</v>
      </c>
      <c r="Q784" s="9">
        <v>0</v>
      </c>
      <c r="R784" s="9">
        <v>0.262512506353</v>
      </c>
      <c r="S784" s="9">
        <v>0.1514363689604</v>
      </c>
      <c r="T784" s="9">
        <v>0.13714498163540001</v>
      </c>
      <c r="U784" s="9">
        <v>0.1792414523168</v>
      </c>
      <c r="V784" s="9">
        <v>0</v>
      </c>
      <c r="W784" s="9">
        <v>0.59262128242220002</v>
      </c>
      <c r="X784" s="9">
        <v>0.33430241282610001</v>
      </c>
      <c r="Y784" s="9">
        <v>0.21330493928120001</v>
      </c>
      <c r="Z784" s="9">
        <v>8.0998272384910003E-2</v>
      </c>
      <c r="AA784" s="9">
        <v>6.1112797175389998E-2</v>
      </c>
      <c r="AB784" s="9">
        <v>0.3913224116713</v>
      </c>
      <c r="AC784" s="9">
        <v>0.16535956479479999</v>
      </c>
      <c r="AD784" s="9">
        <v>0.45839575482040001</v>
      </c>
      <c r="AI784" s="9">
        <v>0.1685679482629</v>
      </c>
      <c r="AJ784" s="9">
        <v>0.15526952708139999</v>
      </c>
      <c r="AK784" s="9">
        <v>0.20723154848770001</v>
      </c>
      <c r="AL784" s="9">
        <v>0.2457831286727</v>
      </c>
      <c r="AM784" s="9">
        <v>0.16411496254899999</v>
      </c>
      <c r="AN784" s="9">
        <v>0</v>
      </c>
      <c r="AO784" s="9">
        <v>0</v>
      </c>
      <c r="AP784" s="9">
        <v>0.17488102835559999</v>
      </c>
      <c r="AQ784" s="9">
        <v>0.17676863615230001</v>
      </c>
      <c r="AR784" s="9">
        <v>0.1594312375161</v>
      </c>
      <c r="AS784" s="9">
        <v>0.15961673554799999</v>
      </c>
    </row>
    <row r="785" spans="1:45" x14ac:dyDescent="0.35">
      <c r="A785" t="s">
        <v>560</v>
      </c>
      <c r="B785" s="9">
        <v>0.10008527920269999</v>
      </c>
      <c r="C785" s="9">
        <v>0.13620413114909999</v>
      </c>
      <c r="D785" s="9">
        <v>5.3440755792180002E-2</v>
      </c>
      <c r="E785" s="9">
        <v>0.20236457114440001</v>
      </c>
      <c r="F785" s="9">
        <v>7.4911610202400003E-2</v>
      </c>
      <c r="G785" s="9">
        <v>0.24826972706979999</v>
      </c>
      <c r="H785" s="9">
        <v>0.1232775136995</v>
      </c>
      <c r="I785" s="9">
        <v>0</v>
      </c>
      <c r="J785" s="9">
        <v>0.1538632113432</v>
      </c>
      <c r="K785" s="9">
        <v>0</v>
      </c>
      <c r="L785" s="9">
        <v>0</v>
      </c>
      <c r="M785" s="9">
        <v>0.1085914254504</v>
      </c>
      <c r="N785" s="9">
        <v>0.1461598848456</v>
      </c>
      <c r="O785" s="9">
        <v>8.426626426778E-2</v>
      </c>
      <c r="P785" s="9">
        <v>0.11215895844319999</v>
      </c>
      <c r="Q785" s="9">
        <v>0.33293287743810002</v>
      </c>
      <c r="R785" s="9">
        <v>3.9092437455930003E-2</v>
      </c>
      <c r="S785" s="9">
        <v>6.8690024539679997E-2</v>
      </c>
      <c r="T785" s="9">
        <v>0.14373960664810001</v>
      </c>
      <c r="U785" s="9">
        <v>6.1281022072260001E-2</v>
      </c>
      <c r="V785" s="9">
        <v>0.1201913914248</v>
      </c>
      <c r="W785" s="9">
        <v>0</v>
      </c>
      <c r="X785" s="9">
        <v>0</v>
      </c>
      <c r="Y785" s="9">
        <v>0.13020159846830001</v>
      </c>
      <c r="Z785" s="9">
        <v>3.7033356892519999E-2</v>
      </c>
      <c r="AA785" s="9">
        <v>0.16727237642189999</v>
      </c>
      <c r="AB785" s="9">
        <v>0.1103464737345</v>
      </c>
      <c r="AC785" s="9">
        <v>0.16196231720099999</v>
      </c>
      <c r="AD785" s="9">
        <v>3.5760515157249997E-2</v>
      </c>
      <c r="AI785" s="9">
        <v>0.2316646229148</v>
      </c>
      <c r="AJ785" s="9">
        <v>0.16807117921760001</v>
      </c>
      <c r="AK785" s="9">
        <v>5.1210884712760002E-2</v>
      </c>
      <c r="AL785" s="9">
        <v>0.14558337972230001</v>
      </c>
      <c r="AM785" s="9">
        <v>0.14788564710900001</v>
      </c>
      <c r="AN785" s="9">
        <v>0</v>
      </c>
      <c r="AO785" s="9">
        <v>0</v>
      </c>
      <c r="AP785" s="9">
        <v>0.1378698355054</v>
      </c>
      <c r="AQ785" s="9">
        <v>0.1575132996551</v>
      </c>
      <c r="AR785" s="9">
        <v>0.10008527920269999</v>
      </c>
      <c r="AS785" s="9">
        <v>0.10020172829140001</v>
      </c>
    </row>
    <row r="786" spans="1:45" x14ac:dyDescent="0.35">
      <c r="A786" t="s">
        <v>561</v>
      </c>
      <c r="B786" s="9">
        <v>0.1736968175019</v>
      </c>
      <c r="C786" s="9">
        <v>0.26428801148370001</v>
      </c>
      <c r="D786" s="9">
        <v>5.6498912718300001E-2</v>
      </c>
      <c r="E786" s="9">
        <v>0.1783348286518</v>
      </c>
      <c r="F786" s="9">
        <v>0.1637785298287</v>
      </c>
      <c r="G786" s="9">
        <v>0.17109290114020001</v>
      </c>
      <c r="H786" s="9">
        <v>0.16581919676359999</v>
      </c>
      <c r="I786" s="9">
        <v>0.19201663794099999</v>
      </c>
      <c r="J786" s="9">
        <v>0.16505112615270001</v>
      </c>
      <c r="K786" s="9">
        <v>0.1820489760639</v>
      </c>
      <c r="L786" s="9">
        <v>0.2754385541796</v>
      </c>
      <c r="M786" s="9">
        <v>0.12217220684790001</v>
      </c>
      <c r="N786" s="9">
        <v>0.24168407919439999</v>
      </c>
      <c r="O786" s="9">
        <v>0.1013826145421</v>
      </c>
      <c r="P786" s="9">
        <v>0.1497713211027</v>
      </c>
      <c r="Q786" s="9">
        <v>0.56120297869739999</v>
      </c>
      <c r="R786" s="9">
        <v>0.16577279741340001</v>
      </c>
      <c r="S786" s="9">
        <v>0.13492843160080001</v>
      </c>
      <c r="T786" s="9">
        <v>0.20862464262729999</v>
      </c>
      <c r="U786" s="9">
        <v>0.14264953338399999</v>
      </c>
      <c r="V786" s="9">
        <v>0.30088029652729997</v>
      </c>
      <c r="W786" s="9">
        <v>0</v>
      </c>
      <c r="X786" s="9">
        <v>0</v>
      </c>
      <c r="Y786" s="9">
        <v>0.28237518895640001</v>
      </c>
      <c r="Z786" s="9">
        <v>0</v>
      </c>
      <c r="AA786" s="9">
        <v>0.22127592479149999</v>
      </c>
      <c r="AB786" s="9">
        <v>0.16831033749810001</v>
      </c>
      <c r="AC786" s="9">
        <v>0.14610655266049999</v>
      </c>
      <c r="AD786" s="9">
        <v>3.5760515157249997E-2</v>
      </c>
      <c r="AI786" s="9">
        <v>0.1596861311394</v>
      </c>
      <c r="AJ786" s="9">
        <v>0.34138250174570001</v>
      </c>
      <c r="AK786" s="9">
        <v>0.1039357953052</v>
      </c>
      <c r="AL786" s="9">
        <v>0.17732967822289999</v>
      </c>
      <c r="AM786" s="9">
        <v>0.22350141139329999</v>
      </c>
      <c r="AN786" s="9">
        <v>0</v>
      </c>
      <c r="AO786" s="9">
        <v>0</v>
      </c>
      <c r="AP786" s="9">
        <v>0.22547418053070001</v>
      </c>
      <c r="AQ786" s="9">
        <v>0.47379485071290001</v>
      </c>
      <c r="AR786" s="9">
        <v>0.1736968175019</v>
      </c>
      <c r="AS786" s="9">
        <v>0.17389891351699999</v>
      </c>
    </row>
    <row r="787" spans="1:45" x14ac:dyDescent="0.35">
      <c r="A787" t="s">
        <v>562</v>
      </c>
      <c r="B787" s="9">
        <v>3.2923602299829997E-2</v>
      </c>
      <c r="C787" s="9">
        <v>4.8577758204509998E-2</v>
      </c>
      <c r="D787" s="9">
        <v>1.2679587592519999E-2</v>
      </c>
      <c r="E787" s="9">
        <v>0.1424411305405</v>
      </c>
      <c r="F787" s="9">
        <v>3.3718436320519997E-2</v>
      </c>
      <c r="G787" s="9">
        <v>0</v>
      </c>
      <c r="H787" s="9">
        <v>2.4311189249419999E-2</v>
      </c>
      <c r="I787" s="9">
        <v>0</v>
      </c>
      <c r="J787" s="9">
        <v>0</v>
      </c>
      <c r="K787" s="9">
        <v>0</v>
      </c>
      <c r="L787" s="9">
        <v>0</v>
      </c>
      <c r="M787" s="9">
        <v>1.8168269868359999E-2</v>
      </c>
      <c r="N787" s="9">
        <v>8.8090171980630003E-2</v>
      </c>
      <c r="O787" s="9">
        <v>0</v>
      </c>
      <c r="P787" s="9">
        <v>0</v>
      </c>
      <c r="Q787" s="9">
        <v>0.14985629058800001</v>
      </c>
      <c r="R787" s="9">
        <v>0</v>
      </c>
      <c r="S787" s="9">
        <v>5.7537851111190003E-2</v>
      </c>
      <c r="T787" s="9">
        <v>2.143622224896E-2</v>
      </c>
      <c r="U787" s="9">
        <v>4.3134714813409997E-2</v>
      </c>
      <c r="V787" s="9">
        <v>0.1201913914248</v>
      </c>
      <c r="W787" s="9">
        <v>0</v>
      </c>
      <c r="X787" s="9">
        <v>0</v>
      </c>
      <c r="Y787" s="9">
        <v>0.10049474130740001</v>
      </c>
      <c r="Z787" s="9">
        <v>3.7033356892519999E-2</v>
      </c>
      <c r="AA787" s="9">
        <v>6.5803044925830001E-2</v>
      </c>
      <c r="AB787" s="9">
        <v>0.1103464737345</v>
      </c>
      <c r="AC787" s="9">
        <v>0</v>
      </c>
      <c r="AD787" s="9">
        <v>0</v>
      </c>
      <c r="AI787" s="9">
        <v>6.5355702392830006E-2</v>
      </c>
      <c r="AJ787" s="9">
        <v>9.6613622825539994E-2</v>
      </c>
      <c r="AK787" s="9">
        <v>0</v>
      </c>
      <c r="AL787" s="9">
        <v>6.552847956716E-2</v>
      </c>
      <c r="AM787" s="9">
        <v>0.12732812462010001</v>
      </c>
      <c r="AN787" s="9">
        <v>0</v>
      </c>
      <c r="AO787" s="9">
        <v>0</v>
      </c>
      <c r="AP787" s="9">
        <v>3.1549977528579999E-2</v>
      </c>
      <c r="AQ787" s="9">
        <v>0.1073190952889</v>
      </c>
      <c r="AR787" s="9">
        <v>3.2923602299829997E-2</v>
      </c>
      <c r="AS787" s="9">
        <v>3.2961908867119999E-2</v>
      </c>
    </row>
    <row r="788" spans="1:45" x14ac:dyDescent="0.35">
      <c r="A788" t="s">
        <v>563</v>
      </c>
      <c r="B788" s="9">
        <v>0.12818921051919999</v>
      </c>
      <c r="C788" s="9">
        <v>5.698684271216E-2</v>
      </c>
      <c r="D788" s="9">
        <v>0.2210117914442</v>
      </c>
      <c r="E788" s="9">
        <v>0</v>
      </c>
      <c r="F788" s="9">
        <v>0.18561575939460001</v>
      </c>
      <c r="G788" s="9">
        <v>0.17230703519019999</v>
      </c>
      <c r="H788" s="9">
        <v>0.18190270296450001</v>
      </c>
      <c r="I788" s="9">
        <v>0.12374008225209999</v>
      </c>
      <c r="J788" s="9">
        <v>0</v>
      </c>
      <c r="K788" s="9">
        <v>0.18025122241489999</v>
      </c>
      <c r="L788" s="9">
        <v>0.1525687560524</v>
      </c>
      <c r="M788" s="9">
        <v>0.11287926254980001</v>
      </c>
      <c r="N788" s="9">
        <v>8.5923736935689998E-2</v>
      </c>
      <c r="O788" s="9">
        <v>0.18521750714400001</v>
      </c>
      <c r="P788" s="9">
        <v>0.15252161463550001</v>
      </c>
      <c r="Q788" s="9">
        <v>0</v>
      </c>
      <c r="R788" s="9">
        <v>7.4879794458159996E-2</v>
      </c>
      <c r="S788" s="9">
        <v>0.14300781898289999</v>
      </c>
      <c r="T788" s="9">
        <v>0.13070413058950001</v>
      </c>
      <c r="U788" s="9">
        <v>0.12595370236260001</v>
      </c>
      <c r="V788" s="9">
        <v>0.390836973862</v>
      </c>
      <c r="W788" s="9">
        <v>0</v>
      </c>
      <c r="X788" s="9">
        <v>0</v>
      </c>
      <c r="Y788" s="9">
        <v>7.3122193987740003E-2</v>
      </c>
      <c r="Z788" s="9">
        <v>0.1251076579541</v>
      </c>
      <c r="AA788" s="9">
        <v>0.1412168209212</v>
      </c>
      <c r="AB788" s="9">
        <v>0</v>
      </c>
      <c r="AC788" s="9">
        <v>0.15217568147210001</v>
      </c>
      <c r="AD788" s="9">
        <v>6.0128428920870003E-2</v>
      </c>
      <c r="AI788" s="9">
        <v>0.1250716301017</v>
      </c>
      <c r="AJ788" s="9">
        <v>0.1179652233338</v>
      </c>
      <c r="AK788" s="9">
        <v>0.15934577320250001</v>
      </c>
      <c r="AL788" s="9">
        <v>7.7901534844059997E-2</v>
      </c>
      <c r="AM788" s="9">
        <v>4.0458543000409998E-2</v>
      </c>
      <c r="AN788" s="9">
        <v>0.78332290994950005</v>
      </c>
      <c r="AO788" s="9">
        <v>0</v>
      </c>
      <c r="AP788" s="9">
        <v>0.14496674025430001</v>
      </c>
      <c r="AQ788" s="9">
        <v>0</v>
      </c>
      <c r="AR788" s="9">
        <v>0.12818921051919999</v>
      </c>
      <c r="AS788" s="9">
        <v>0.12833835849440001</v>
      </c>
    </row>
    <row r="789" spans="1:45" x14ac:dyDescent="0.35">
      <c r="A789" t="s">
        <v>391</v>
      </c>
      <c r="B789" s="9">
        <v>1</v>
      </c>
      <c r="C789" s="9">
        <v>1</v>
      </c>
      <c r="D789" s="9">
        <v>1</v>
      </c>
      <c r="E789" s="9">
        <v>1</v>
      </c>
      <c r="F789" s="9">
        <v>1</v>
      </c>
      <c r="G789" s="9">
        <v>1</v>
      </c>
      <c r="H789" s="9">
        <v>1</v>
      </c>
      <c r="I789" s="9">
        <v>1</v>
      </c>
      <c r="J789" s="9">
        <v>1</v>
      </c>
      <c r="K789" s="9">
        <v>1</v>
      </c>
      <c r="L789" s="9">
        <v>1</v>
      </c>
      <c r="M789" s="9">
        <v>1</v>
      </c>
      <c r="N789" s="9">
        <v>1</v>
      </c>
      <c r="O789" s="9">
        <v>1</v>
      </c>
      <c r="P789" s="9">
        <v>1</v>
      </c>
      <c r="Q789" s="9">
        <v>1</v>
      </c>
      <c r="R789" s="9">
        <v>1</v>
      </c>
      <c r="S789" s="9">
        <v>1</v>
      </c>
      <c r="T789" s="9">
        <v>1</v>
      </c>
      <c r="U789" s="9">
        <v>1</v>
      </c>
      <c r="V789" s="9">
        <v>1</v>
      </c>
      <c r="W789" s="9">
        <v>1</v>
      </c>
      <c r="X789" s="9">
        <v>1</v>
      </c>
      <c r="Y789" s="9">
        <v>1</v>
      </c>
      <c r="Z789" s="9">
        <v>1</v>
      </c>
      <c r="AA789" s="9">
        <v>1</v>
      </c>
      <c r="AB789" s="9">
        <v>1</v>
      </c>
      <c r="AC789" s="9">
        <v>1</v>
      </c>
      <c r="AD789" s="9">
        <v>1</v>
      </c>
      <c r="AI789" s="9">
        <v>1</v>
      </c>
      <c r="AJ789" s="9">
        <v>1</v>
      </c>
      <c r="AK789" s="9">
        <v>1</v>
      </c>
      <c r="AL789" s="9">
        <v>1</v>
      </c>
      <c r="AM789" s="9">
        <v>1</v>
      </c>
      <c r="AN789" s="9">
        <v>1</v>
      </c>
      <c r="AO789" s="9">
        <v>1</v>
      </c>
      <c r="AP789" s="9">
        <v>1</v>
      </c>
      <c r="AQ789" s="9">
        <v>1</v>
      </c>
      <c r="AR789" s="9">
        <v>1</v>
      </c>
      <c r="AS789" s="9">
        <v>1</v>
      </c>
    </row>
    <row r="790" spans="1:45" x14ac:dyDescent="0.35">
      <c r="A790" t="s">
        <v>341</v>
      </c>
      <c r="B790" s="6">
        <v>86</v>
      </c>
      <c r="C790" s="6">
        <v>47</v>
      </c>
      <c r="D790" s="6">
        <v>38</v>
      </c>
      <c r="E790" s="6">
        <v>20</v>
      </c>
      <c r="F790" s="6">
        <v>19</v>
      </c>
      <c r="G790" s="6">
        <v>12</v>
      </c>
      <c r="H790" s="6">
        <v>31</v>
      </c>
      <c r="I790" s="6">
        <v>6</v>
      </c>
      <c r="J790" s="6">
        <v>8</v>
      </c>
      <c r="K790" s="6">
        <v>21</v>
      </c>
      <c r="L790" s="6">
        <v>13</v>
      </c>
      <c r="M790" s="6">
        <v>28</v>
      </c>
      <c r="N790" s="6">
        <v>26</v>
      </c>
      <c r="O790" s="6">
        <v>19</v>
      </c>
      <c r="P790" s="6">
        <v>28</v>
      </c>
      <c r="Q790" s="6">
        <v>8</v>
      </c>
      <c r="R790" s="6">
        <v>14</v>
      </c>
      <c r="S790" s="6">
        <v>36</v>
      </c>
      <c r="T790" s="6">
        <v>36</v>
      </c>
      <c r="U790" s="6">
        <v>50</v>
      </c>
      <c r="V790" s="6">
        <v>13</v>
      </c>
      <c r="W790" s="6">
        <v>3</v>
      </c>
      <c r="X790" s="6">
        <v>4</v>
      </c>
      <c r="Y790" s="6">
        <v>20</v>
      </c>
      <c r="Z790" s="6">
        <v>13</v>
      </c>
      <c r="AA790" s="6">
        <v>22</v>
      </c>
      <c r="AB790" s="6">
        <v>9</v>
      </c>
      <c r="AC790" s="6">
        <v>14</v>
      </c>
      <c r="AD790" s="6">
        <v>13</v>
      </c>
      <c r="AE790" s="6">
        <v>0</v>
      </c>
      <c r="AF790" s="6">
        <v>0</v>
      </c>
      <c r="AG790" s="6">
        <v>0</v>
      </c>
      <c r="AH790" s="6">
        <v>0</v>
      </c>
      <c r="AI790" s="6">
        <v>22</v>
      </c>
      <c r="AJ790" s="6">
        <v>25</v>
      </c>
      <c r="AK790" s="6">
        <v>26</v>
      </c>
      <c r="AL790" s="6">
        <v>15</v>
      </c>
      <c r="AM790" s="6">
        <v>19</v>
      </c>
      <c r="AN790" s="6">
        <v>2</v>
      </c>
      <c r="AO790" s="6">
        <v>1</v>
      </c>
      <c r="AP790" s="6">
        <v>27</v>
      </c>
      <c r="AQ790" s="6">
        <v>13</v>
      </c>
      <c r="AR790" s="6">
        <v>86</v>
      </c>
      <c r="AS790" s="6">
        <v>85</v>
      </c>
    </row>
    <row r="791" spans="1:45" x14ac:dyDescent="0.35">
      <c r="A791" t="s">
        <v>934</v>
      </c>
    </row>
    <row r="792" spans="1:45" x14ac:dyDescent="0.35">
      <c r="A792" t="s">
        <v>343</v>
      </c>
    </row>
    <row r="796" spans="1:45" x14ac:dyDescent="0.35">
      <c r="A796" s="3" t="s">
        <v>337</v>
      </c>
    </row>
    <row r="797" spans="1:45" x14ac:dyDescent="0.35">
      <c r="A797" t="s">
        <v>231</v>
      </c>
    </row>
    <row r="798" spans="1:45" ht="130.5" x14ac:dyDescent="0.35">
      <c r="A798" s="4" t="s">
        <v>393</v>
      </c>
      <c r="B798" s="4" t="s">
        <v>344</v>
      </c>
      <c r="C798" s="4" t="s">
        <v>345</v>
      </c>
      <c r="D798" s="4" t="s">
        <v>346</v>
      </c>
      <c r="E798" s="4" t="s">
        <v>579</v>
      </c>
      <c r="F798" s="4" t="s">
        <v>348</v>
      </c>
      <c r="G798" s="4" t="s">
        <v>349</v>
      </c>
      <c r="H798" s="4" t="s">
        <v>350</v>
      </c>
      <c r="I798" s="4" t="s">
        <v>351</v>
      </c>
      <c r="J798" s="4" t="s">
        <v>352</v>
      </c>
      <c r="K798" s="4" t="s">
        <v>353</v>
      </c>
      <c r="L798" s="4" t="s">
        <v>888</v>
      </c>
      <c r="M798" s="4" t="s">
        <v>581</v>
      </c>
      <c r="N798" s="4" t="s">
        <v>356</v>
      </c>
      <c r="O798" s="4" t="s">
        <v>357</v>
      </c>
      <c r="P798" s="4" t="s">
        <v>582</v>
      </c>
      <c r="Q798" s="4" t="s">
        <v>359</v>
      </c>
      <c r="R798" s="4" t="s">
        <v>361</v>
      </c>
      <c r="S798" s="4" t="s">
        <v>362</v>
      </c>
      <c r="T798" s="4" t="s">
        <v>360</v>
      </c>
      <c r="U798" s="4" t="s">
        <v>363</v>
      </c>
      <c r="V798" s="4" t="s">
        <v>364</v>
      </c>
      <c r="W798" s="4" t="s">
        <v>365</v>
      </c>
      <c r="X798" s="4" t="s">
        <v>366</v>
      </c>
      <c r="Y798" s="4" t="s">
        <v>367</v>
      </c>
      <c r="Z798" s="4" t="s">
        <v>368</v>
      </c>
      <c r="AA798" s="4" t="s">
        <v>369</v>
      </c>
      <c r="AB798" s="4" t="s">
        <v>370</v>
      </c>
      <c r="AC798" s="4" t="s">
        <v>371</v>
      </c>
      <c r="AD798" s="4" t="s">
        <v>372</v>
      </c>
      <c r="AE798" s="4" t="s">
        <v>373</v>
      </c>
      <c r="AF798" s="4" t="s">
        <v>374</v>
      </c>
      <c r="AG798" s="4" t="s">
        <v>375</v>
      </c>
      <c r="AH798" s="4" t="s">
        <v>376</v>
      </c>
      <c r="AI798" s="4" t="s">
        <v>583</v>
      </c>
      <c r="AJ798" s="4" t="s">
        <v>584</v>
      </c>
      <c r="AK798" s="4" t="s">
        <v>380</v>
      </c>
      <c r="AL798" s="4" t="s">
        <v>381</v>
      </c>
      <c r="AM798" s="4" t="s">
        <v>379</v>
      </c>
      <c r="AN798" s="4" t="s">
        <v>382</v>
      </c>
      <c r="AO798" s="4" t="s">
        <v>383</v>
      </c>
      <c r="AP798" s="4" t="s">
        <v>889</v>
      </c>
      <c r="AQ798" s="4" t="s">
        <v>890</v>
      </c>
      <c r="AR798" s="4" t="s">
        <v>891</v>
      </c>
      <c r="AS798" s="4" t="s">
        <v>391</v>
      </c>
    </row>
    <row r="799" spans="1:45" x14ac:dyDescent="0.35">
      <c r="A799" t="s">
        <v>538</v>
      </c>
      <c r="B799" s="9">
        <v>0.1264466124119</v>
      </c>
      <c r="C799" s="9">
        <v>0.12747763129020001</v>
      </c>
      <c r="D799" s="9">
        <v>0.1253624250284</v>
      </c>
      <c r="E799" s="9">
        <v>0.13724662338740001</v>
      </c>
      <c r="F799" s="9">
        <v>0.13809755832529999</v>
      </c>
      <c r="G799" s="9">
        <v>0.1371498670412</v>
      </c>
      <c r="H799" s="9">
        <v>0.1376404682008</v>
      </c>
      <c r="I799" s="9">
        <v>9.3879826166940003E-2</v>
      </c>
      <c r="J799" s="9">
        <v>8.6167741777670004E-2</v>
      </c>
      <c r="K799" s="9">
        <v>0.14836103168049999</v>
      </c>
      <c r="L799" s="9">
        <v>0.10025400473069999</v>
      </c>
      <c r="M799" s="9">
        <v>0.12724107287139999</v>
      </c>
      <c r="N799" s="9">
        <v>0.1184553886491</v>
      </c>
      <c r="O799" s="9">
        <v>0.15235214227009999</v>
      </c>
      <c r="P799" s="9">
        <v>0.13268353530419999</v>
      </c>
      <c r="Q799" s="9">
        <v>8.354370870043E-2</v>
      </c>
      <c r="R799" s="9">
        <v>0.1382307069849</v>
      </c>
      <c r="S799" s="9">
        <v>0.13102316762899999</v>
      </c>
      <c r="T799" s="9">
        <v>0.11971531866189999</v>
      </c>
      <c r="U799" s="9">
        <v>0.13384930246390001</v>
      </c>
      <c r="V799" s="11">
        <v>1</v>
      </c>
      <c r="W799" s="9">
        <v>0.10426077934520001</v>
      </c>
      <c r="X799" s="9">
        <v>8.8045774302850002E-2</v>
      </c>
      <c r="Y799" s="9">
        <v>5.3815492807590001E-2</v>
      </c>
      <c r="Z799" s="9">
        <v>8.7743605492279997E-2</v>
      </c>
      <c r="AA799" s="9">
        <v>5.9959579088749999E-2</v>
      </c>
      <c r="AB799" s="9">
        <v>0.13930377069079999</v>
      </c>
      <c r="AC799" s="9">
        <v>5.2549262038199998E-2</v>
      </c>
      <c r="AD799" s="10">
        <v>4.3371610155129997E-2</v>
      </c>
      <c r="AI799" s="9">
        <v>0.13049160111909999</v>
      </c>
      <c r="AJ799" s="9">
        <v>9.9504747565329996E-2</v>
      </c>
      <c r="AK799" s="9">
        <v>0.1556875794964</v>
      </c>
      <c r="AL799" s="9">
        <v>0.19810494223460001</v>
      </c>
      <c r="AM799" s="9">
        <v>0.1744765708937</v>
      </c>
      <c r="AN799" s="9">
        <v>0.13308950472389999</v>
      </c>
      <c r="AO799" s="9">
        <v>0.3293003916526</v>
      </c>
      <c r="AP799" s="9">
        <v>0.1125980542531</v>
      </c>
      <c r="AQ799" s="9">
        <v>0.13354364051689999</v>
      </c>
      <c r="AR799" s="9">
        <v>0.1264466124119</v>
      </c>
      <c r="AS799" s="9">
        <v>0.12644259679059999</v>
      </c>
    </row>
    <row r="800" spans="1:45" x14ac:dyDescent="0.35">
      <c r="A800" t="s">
        <v>365</v>
      </c>
      <c r="B800" s="9">
        <v>7.6614535460449995E-2</v>
      </c>
      <c r="C800" s="9">
        <v>9.6145625121869999E-2</v>
      </c>
      <c r="D800" s="9">
        <v>5.6284743324339997E-2</v>
      </c>
      <c r="E800" s="9">
        <v>5.8984817108279998E-2</v>
      </c>
      <c r="F800" s="9">
        <v>0.1145016570966</v>
      </c>
      <c r="G800" s="9">
        <v>8.646916692171E-2</v>
      </c>
      <c r="H800" s="9">
        <v>0.1009810363637</v>
      </c>
      <c r="I800" s="9">
        <v>5.7178816845460001E-2</v>
      </c>
      <c r="J800" s="9">
        <v>6.6241222042330003E-2</v>
      </c>
      <c r="K800" s="9">
        <v>5.495868933511E-2</v>
      </c>
      <c r="L800" s="9">
        <v>0.10359880931730001</v>
      </c>
      <c r="M800" s="9">
        <v>7.0128847762150004E-2</v>
      </c>
      <c r="N800" s="9">
        <v>5.2658031198380001E-2</v>
      </c>
      <c r="O800" s="9">
        <v>9.0484270516900001E-2</v>
      </c>
      <c r="P800" s="9">
        <v>7.4874413000740006E-2</v>
      </c>
      <c r="Q800" s="9">
        <v>5.4751357884230002E-2</v>
      </c>
      <c r="R800" s="9">
        <v>9.5601052609589995E-2</v>
      </c>
      <c r="S800" s="9">
        <v>7.7123130304970006E-2</v>
      </c>
      <c r="T800" s="9">
        <v>6.9563850137750002E-2</v>
      </c>
      <c r="U800" s="9">
        <v>8.436847401019E-2</v>
      </c>
      <c r="V800" s="9">
        <v>6.3172045687160006E-2</v>
      </c>
      <c r="W800" s="11">
        <v>1</v>
      </c>
      <c r="X800" s="10">
        <v>8.8627926660239994E-3</v>
      </c>
      <c r="Y800" s="9">
        <v>6.1106701049280003E-2</v>
      </c>
      <c r="Z800" s="9">
        <v>3.5791253260140002E-2</v>
      </c>
      <c r="AA800" s="9">
        <v>2.2778252939949999E-2</v>
      </c>
      <c r="AB800" s="9">
        <v>0.1174162334074</v>
      </c>
      <c r="AC800" s="9">
        <v>6.9074522026390001E-2</v>
      </c>
      <c r="AD800" s="9">
        <v>3.024218166605E-2</v>
      </c>
      <c r="AI800" s="11">
        <v>0.1340836726961</v>
      </c>
      <c r="AJ800" s="9">
        <v>5.5416972856229998E-2</v>
      </c>
      <c r="AK800" s="9">
        <v>6.2921561252630001E-2</v>
      </c>
      <c r="AL800" s="9">
        <v>5.9901704578749999E-2</v>
      </c>
      <c r="AM800" s="11">
        <v>0.18713357144930001</v>
      </c>
      <c r="AN800" s="9">
        <v>0.1613986269131</v>
      </c>
      <c r="AO800" s="9">
        <v>0.13125206244359999</v>
      </c>
      <c r="AP800" s="9">
        <v>6.3256073667919993E-2</v>
      </c>
      <c r="AQ800" s="9">
        <v>8.7820609156349996E-2</v>
      </c>
      <c r="AR800" s="9">
        <v>7.6614535460449995E-2</v>
      </c>
      <c r="AS800" s="9">
        <v>7.6640488158029998E-2</v>
      </c>
    </row>
    <row r="801" spans="1:45" x14ac:dyDescent="0.35">
      <c r="A801" t="s">
        <v>366</v>
      </c>
      <c r="B801" s="9">
        <v>6.2935532595169999E-2</v>
      </c>
      <c r="C801" s="9">
        <v>7.0505387764459998E-2</v>
      </c>
      <c r="D801" s="9">
        <v>5.5172193362110003E-2</v>
      </c>
      <c r="E801" s="9">
        <v>3.2455803534340001E-2</v>
      </c>
      <c r="F801" s="9">
        <v>6.9252052578990003E-2</v>
      </c>
      <c r="G801" s="9">
        <v>7.1069688289399996E-2</v>
      </c>
      <c r="H801" s="9">
        <v>7.012873399109E-2</v>
      </c>
      <c r="I801" s="9">
        <v>4.4964259019060003E-2</v>
      </c>
      <c r="J801" s="9">
        <v>6.1971418143070001E-2</v>
      </c>
      <c r="K801" s="9">
        <v>7.7222836111129997E-2</v>
      </c>
      <c r="L801" s="9">
        <v>5.165132257492E-2</v>
      </c>
      <c r="M801" s="9">
        <v>6.5106351595500003E-2</v>
      </c>
      <c r="N801" s="9">
        <v>7.8426101265429995E-2</v>
      </c>
      <c r="O801" s="9">
        <v>5.2055312020660001E-2</v>
      </c>
      <c r="P801" s="9">
        <v>5.9028160390390001E-2</v>
      </c>
      <c r="Q801" s="9">
        <v>0.11206637360500001</v>
      </c>
      <c r="R801" s="9">
        <v>3.2657614604119999E-2</v>
      </c>
      <c r="S801" s="9">
        <v>6.4212413245380004E-2</v>
      </c>
      <c r="T801" s="9">
        <v>7.3025178426989995E-2</v>
      </c>
      <c r="U801" s="9">
        <v>5.1839519911599997E-2</v>
      </c>
      <c r="V801" s="9">
        <v>4.3822508114739998E-2</v>
      </c>
      <c r="W801" s="10">
        <v>7.2804014716599998E-3</v>
      </c>
      <c r="X801" s="11">
        <v>1</v>
      </c>
      <c r="Y801" s="9">
        <v>2.3808293133230001E-2</v>
      </c>
      <c r="Z801" s="9">
        <v>2.9366802402039999E-2</v>
      </c>
      <c r="AA801" s="10">
        <v>1.3455023291419999E-2</v>
      </c>
      <c r="AB801" s="9">
        <v>4.6552197184069999E-2</v>
      </c>
      <c r="AC801" s="9">
        <v>3.916827862991E-2</v>
      </c>
      <c r="AD801" s="9">
        <v>2.224994548344E-2</v>
      </c>
      <c r="AI801" s="9">
        <v>8.4631379121799993E-2</v>
      </c>
      <c r="AJ801" s="9">
        <v>6.9073094180710004E-2</v>
      </c>
      <c r="AK801" s="9">
        <v>4.7674326522930001E-2</v>
      </c>
      <c r="AL801" s="9">
        <v>0.1007411139524</v>
      </c>
      <c r="AM801" s="9">
        <v>7.0231779892410001E-2</v>
      </c>
      <c r="AN801" s="9">
        <v>0</v>
      </c>
      <c r="AO801" s="9">
        <v>5.5040754347249997E-2</v>
      </c>
      <c r="AP801" s="9">
        <v>5.8292709770989999E-2</v>
      </c>
      <c r="AQ801" s="9">
        <v>7.3694609996919999E-2</v>
      </c>
      <c r="AR801" s="9">
        <v>6.2935532595169999E-2</v>
      </c>
      <c r="AS801" s="9">
        <v>6.3002391257010001E-2</v>
      </c>
    </row>
    <row r="802" spans="1:45" x14ac:dyDescent="0.35">
      <c r="A802" t="s">
        <v>367</v>
      </c>
      <c r="B802" s="9">
        <v>0.17707100460520001</v>
      </c>
      <c r="C802" s="9">
        <v>0.17038735106780001</v>
      </c>
      <c r="D802" s="9">
        <v>0.1841478276055</v>
      </c>
      <c r="E802" s="9">
        <v>0.21702282745250001</v>
      </c>
      <c r="F802" s="9">
        <v>0.1808508712662</v>
      </c>
      <c r="G802" s="9">
        <v>0.20002901847349999</v>
      </c>
      <c r="H802" s="9">
        <v>0.19010086843499999</v>
      </c>
      <c r="I802" s="9">
        <v>0.2038242807583</v>
      </c>
      <c r="J802" s="9">
        <v>0.14374834403010001</v>
      </c>
      <c r="K802" s="9">
        <v>0.12820016914900001</v>
      </c>
      <c r="L802" s="9">
        <v>0.1749608573184</v>
      </c>
      <c r="M802" s="9">
        <v>0.1422554656226</v>
      </c>
      <c r="N802" s="9">
        <v>0.20408634351150001</v>
      </c>
      <c r="O802" s="9">
        <v>0.19225252813720001</v>
      </c>
      <c r="P802" s="11">
        <v>0.23969761195539999</v>
      </c>
      <c r="Q802" s="9">
        <v>0.121192203575</v>
      </c>
      <c r="R802" s="9">
        <v>0.16054014559099999</v>
      </c>
      <c r="S802" s="9">
        <v>0.13101379567259999</v>
      </c>
      <c r="T802" s="9">
        <v>0.20842351281060001</v>
      </c>
      <c r="U802" s="9">
        <v>0.14259131775510001</v>
      </c>
      <c r="V802" s="9">
        <v>7.5361159883959999E-2</v>
      </c>
      <c r="W802" s="9">
        <v>0.14122940089470001</v>
      </c>
      <c r="X802" s="9">
        <v>6.6985345308070002E-2</v>
      </c>
      <c r="Y802" s="11">
        <v>1</v>
      </c>
      <c r="Z802" s="9">
        <v>6.2165924751670001E-2</v>
      </c>
      <c r="AA802" s="10">
        <v>2.3484897225870001E-2</v>
      </c>
      <c r="AB802" s="9">
        <v>0.16669038528399999</v>
      </c>
      <c r="AC802" s="9">
        <v>0.10633069468630001</v>
      </c>
      <c r="AD802" s="10">
        <v>8.1005409177250007E-2</v>
      </c>
      <c r="AI802" s="9">
        <v>0.1915157837883</v>
      </c>
      <c r="AJ802" s="11">
        <v>0.22469108036079999</v>
      </c>
      <c r="AK802" s="9">
        <v>0.13421821966020001</v>
      </c>
      <c r="AL802" s="9">
        <v>0.18289661481979999</v>
      </c>
      <c r="AM802" s="11">
        <v>0.33472010620330001</v>
      </c>
      <c r="AN802" s="9">
        <v>6.7291820527979995E-2</v>
      </c>
      <c r="AO802" s="9">
        <v>0.12871782896799999</v>
      </c>
      <c r="AP802" s="9">
        <v>0.18003738641540001</v>
      </c>
      <c r="AQ802" s="9">
        <v>0.19245946983369999</v>
      </c>
      <c r="AR802" s="9">
        <v>0.17707100460520001</v>
      </c>
      <c r="AS802" s="9">
        <v>0.177120769082</v>
      </c>
    </row>
    <row r="803" spans="1:45" x14ac:dyDescent="0.35">
      <c r="A803" t="s">
        <v>368</v>
      </c>
      <c r="B803" s="9">
        <v>0.1185010314</v>
      </c>
      <c r="C803" s="9">
        <v>0.10474374773759999</v>
      </c>
      <c r="D803" s="9">
        <v>0.13178426243970001</v>
      </c>
      <c r="E803" s="9">
        <v>0.12914890163510001</v>
      </c>
      <c r="F803" s="9">
        <v>0.12049782535969999</v>
      </c>
      <c r="G803" s="9">
        <v>0.1111347067971</v>
      </c>
      <c r="H803" s="9">
        <v>0.1159818093307</v>
      </c>
      <c r="I803" s="9">
        <v>0.14679915139120001</v>
      </c>
      <c r="J803" s="9">
        <v>4.9648412989860002E-2</v>
      </c>
      <c r="K803" s="9">
        <v>0.13643314360120001</v>
      </c>
      <c r="L803" s="9">
        <v>0.12905628228220001</v>
      </c>
      <c r="M803" s="9">
        <v>0.14127967499550001</v>
      </c>
      <c r="N803" s="9">
        <v>9.5330337424959999E-2</v>
      </c>
      <c r="O803" s="9">
        <v>0.1078482138133</v>
      </c>
      <c r="P803" s="9">
        <v>0.12822862811370001</v>
      </c>
      <c r="Q803" s="9">
        <v>0.14458827906140001</v>
      </c>
      <c r="R803" s="9">
        <v>7.8136535495709994E-2</v>
      </c>
      <c r="S803" s="9">
        <v>0.11912842046409999</v>
      </c>
      <c r="T803" s="9">
        <v>0.13254601204329999</v>
      </c>
      <c r="U803" s="9">
        <v>0.10305516878440001</v>
      </c>
      <c r="V803" s="9">
        <v>8.2230022230350003E-2</v>
      </c>
      <c r="W803" s="9">
        <v>5.5358952461610003E-2</v>
      </c>
      <c r="X803" s="9">
        <v>5.5294620225840002E-2</v>
      </c>
      <c r="Y803" s="9">
        <v>4.1603232654789997E-2</v>
      </c>
      <c r="Z803" s="11">
        <v>1</v>
      </c>
      <c r="AA803" s="9">
        <v>6.1298632356719999E-2</v>
      </c>
      <c r="AB803" s="9">
        <v>9.4073463675049998E-2</v>
      </c>
      <c r="AC803" s="9">
        <v>3.5248152193509998E-2</v>
      </c>
      <c r="AD803" s="10">
        <v>4.6568749336719999E-2</v>
      </c>
      <c r="AI803" s="9">
        <v>0.1305887367945</v>
      </c>
      <c r="AJ803" s="10">
        <v>7.3429444382799997E-2</v>
      </c>
      <c r="AK803" s="9">
        <v>0.1619773984583</v>
      </c>
      <c r="AL803" s="9">
        <v>0.1708732560731</v>
      </c>
      <c r="AM803" s="9">
        <v>0.1146809312198</v>
      </c>
      <c r="AN803" s="9">
        <v>0.11187055892010001</v>
      </c>
      <c r="AO803" s="9">
        <v>0.26669839574170001</v>
      </c>
      <c r="AP803" s="9">
        <v>0.12578363314009999</v>
      </c>
      <c r="AQ803" s="9">
        <v>0.1223875020783</v>
      </c>
      <c r="AR803" s="9">
        <v>0.1185010314</v>
      </c>
      <c r="AS803" s="9">
        <v>0.117975490716</v>
      </c>
    </row>
    <row r="804" spans="1:45" x14ac:dyDescent="0.35">
      <c r="A804" t="s">
        <v>369</v>
      </c>
      <c r="B804" s="9">
        <v>0.25124431196859998</v>
      </c>
      <c r="C804" s="9">
        <v>0.238021404937</v>
      </c>
      <c r="D804" s="9">
        <v>0.26530659176080001</v>
      </c>
      <c r="E804" s="9">
        <v>0.20779834011920001</v>
      </c>
      <c r="F804" s="9">
        <v>0.24342478630719999</v>
      </c>
      <c r="G804" s="9">
        <v>0.20158296808029999</v>
      </c>
      <c r="H804" s="9">
        <v>0.22324365535900001</v>
      </c>
      <c r="I804" s="9">
        <v>0.2794593856941</v>
      </c>
      <c r="J804" s="9">
        <v>0.31396560243479998</v>
      </c>
      <c r="K804" s="9">
        <v>0.27079604407230001</v>
      </c>
      <c r="L804" s="9">
        <v>0.22195604767489999</v>
      </c>
      <c r="M804" s="9">
        <v>0.25981496907790003</v>
      </c>
      <c r="N804" s="9">
        <v>0.26282075201400001</v>
      </c>
      <c r="O804" s="9">
        <v>0.2494561035556</v>
      </c>
      <c r="P804" s="9">
        <v>0.21010995967609999</v>
      </c>
      <c r="Q804" s="9">
        <v>0.27533225562930003</v>
      </c>
      <c r="R804" s="9">
        <v>0.2472950994692</v>
      </c>
      <c r="S804" s="9">
        <v>0.29706899283440003</v>
      </c>
      <c r="T804" s="9">
        <v>0.22732241080349999</v>
      </c>
      <c r="U804" s="9">
        <v>0.277552244196</v>
      </c>
      <c r="V804" s="9">
        <v>0.11913726201700001</v>
      </c>
      <c r="W804" s="9">
        <v>7.4697398520410005E-2</v>
      </c>
      <c r="X804" s="10">
        <v>5.3713664284350003E-2</v>
      </c>
      <c r="Y804" s="10">
        <v>3.3322490366649998E-2</v>
      </c>
      <c r="Z804" s="9">
        <v>0.12996454570169999</v>
      </c>
      <c r="AA804" s="11">
        <v>1</v>
      </c>
      <c r="AB804" s="9">
        <v>9.4934313784720004E-2</v>
      </c>
      <c r="AC804" s="10">
        <v>4.4368446792700002E-2</v>
      </c>
      <c r="AD804" s="10">
        <v>4.966659082555E-2</v>
      </c>
      <c r="AI804" s="9">
        <v>0.2484287712338</v>
      </c>
      <c r="AJ804" s="10">
        <v>0.13979806892900001</v>
      </c>
      <c r="AK804" s="11">
        <v>0.41695593714219997</v>
      </c>
      <c r="AL804" s="11">
        <v>0.40151733019430003</v>
      </c>
      <c r="AM804" s="9">
        <v>0.21416699073129999</v>
      </c>
      <c r="AN804" s="9">
        <v>0.2170537479811</v>
      </c>
      <c r="AO804" s="9">
        <v>0.19600404414959999</v>
      </c>
      <c r="AP804" s="9">
        <v>0.27347552520040003</v>
      </c>
      <c r="AQ804" s="9">
        <v>0.20369251486449999</v>
      </c>
      <c r="AR804" s="9">
        <v>0.25124431196859998</v>
      </c>
      <c r="AS804" s="9">
        <v>0.25137287339640002</v>
      </c>
    </row>
    <row r="805" spans="1:45" x14ac:dyDescent="0.35">
      <c r="A805" t="s">
        <v>370</v>
      </c>
      <c r="B805" s="9">
        <v>7.6222335175800002E-2</v>
      </c>
      <c r="C805" s="9">
        <v>9.2446200232329995E-2</v>
      </c>
      <c r="D805" s="9">
        <v>5.9456435270670002E-2</v>
      </c>
      <c r="E805" s="9">
        <v>0.12401462997980001</v>
      </c>
      <c r="F805" s="9">
        <v>0.1162164048331</v>
      </c>
      <c r="G805" s="9">
        <v>5.21588148357E-2</v>
      </c>
      <c r="H805" s="9">
        <v>8.5320170712649995E-2</v>
      </c>
      <c r="I805" s="9">
        <v>6.3028552992349995E-2</v>
      </c>
      <c r="J805" s="9">
        <v>7.471365281846E-2</v>
      </c>
      <c r="K805" s="9">
        <v>4.6261109232849998E-2</v>
      </c>
      <c r="L805" s="9">
        <v>7.8066292544720001E-2</v>
      </c>
      <c r="M805" s="9">
        <v>5.5076097018730001E-2</v>
      </c>
      <c r="N805" s="9">
        <v>9.5119069726200003E-2</v>
      </c>
      <c r="O805" s="9">
        <v>8.0629902629630004E-2</v>
      </c>
      <c r="P805" s="9">
        <v>7.3913147830049999E-2</v>
      </c>
      <c r="Q805" s="9">
        <v>9.8211726296290006E-2</v>
      </c>
      <c r="R805" s="9">
        <v>6.5689133336030006E-2</v>
      </c>
      <c r="S805" s="9">
        <v>7.5593217771409996E-2</v>
      </c>
      <c r="T805" s="9">
        <v>8.0325649693179998E-2</v>
      </c>
      <c r="U805" s="9">
        <v>7.1709745666869995E-2</v>
      </c>
      <c r="V805" s="9">
        <v>8.3972662440749996E-2</v>
      </c>
      <c r="W805" s="9">
        <v>0.116815163651</v>
      </c>
      <c r="X805" s="9">
        <v>5.6380188275500003E-2</v>
      </c>
      <c r="Y805" s="9">
        <v>7.1753873233129997E-2</v>
      </c>
      <c r="Z805" s="9">
        <v>6.0510014087440001E-2</v>
      </c>
      <c r="AA805" s="9">
        <v>2.880111007603E-2</v>
      </c>
      <c r="AB805" s="11">
        <v>1</v>
      </c>
      <c r="AC805" s="9">
        <v>3.5935881271330003E-2</v>
      </c>
      <c r="AD805" s="9">
        <v>3.5133101773059998E-2</v>
      </c>
      <c r="AI805" s="9">
        <v>9.6477660024879994E-2</v>
      </c>
      <c r="AJ805" s="9">
        <v>8.5093278537650002E-2</v>
      </c>
      <c r="AK805" s="9">
        <v>4.2876379423140001E-2</v>
      </c>
      <c r="AL805" s="9">
        <v>7.7504901020660003E-2</v>
      </c>
      <c r="AM805" s="9">
        <v>0.1177793917066</v>
      </c>
      <c r="AN805" s="9">
        <v>6.9936314617879997E-2</v>
      </c>
      <c r="AO805" s="9">
        <v>4.9380828800300001E-2</v>
      </c>
      <c r="AP805" s="9">
        <v>7.231076647529E-2</v>
      </c>
      <c r="AQ805" s="9">
        <v>7.8987037962269996E-2</v>
      </c>
      <c r="AR805" s="9">
        <v>7.6222335175800002E-2</v>
      </c>
      <c r="AS805" s="9">
        <v>7.6303308882100004E-2</v>
      </c>
    </row>
    <row r="806" spans="1:45" x14ac:dyDescent="0.35">
      <c r="A806" t="s">
        <v>371</v>
      </c>
      <c r="B806" s="9">
        <v>0.11483667307089999</v>
      </c>
      <c r="C806" s="9">
        <v>0.10014158766929999</v>
      </c>
      <c r="D806" s="9">
        <v>0.13042191307080001</v>
      </c>
      <c r="E806" s="9">
        <v>0.10996750348750001</v>
      </c>
      <c r="F806" s="9">
        <v>0.1173657791724</v>
      </c>
      <c r="G806" s="9">
        <v>0.13096564424339999</v>
      </c>
      <c r="H806" s="9">
        <v>0.1239252612769</v>
      </c>
      <c r="I806" s="9">
        <v>7.4501560754169999E-2</v>
      </c>
      <c r="J806" s="9">
        <v>0.14644312793979999</v>
      </c>
      <c r="K806" s="9">
        <v>0.1122600043516</v>
      </c>
      <c r="L806" s="9">
        <v>0.1462289490026</v>
      </c>
      <c r="M806" s="9">
        <v>0.1056900239116</v>
      </c>
      <c r="N806" s="9">
        <v>0.12676716643559999</v>
      </c>
      <c r="O806" s="9">
        <v>9.120755336177E-2</v>
      </c>
      <c r="P806" s="9">
        <v>0.121033491007</v>
      </c>
      <c r="Q806" s="9">
        <v>0.1032442265329</v>
      </c>
      <c r="R806" s="9">
        <v>0.1002242767476</v>
      </c>
      <c r="S806" s="9">
        <v>0.1215445409421</v>
      </c>
      <c r="T806" s="9">
        <v>0.1163388257721</v>
      </c>
      <c r="U806" s="9">
        <v>0.1131846918514</v>
      </c>
      <c r="V806" s="9">
        <v>4.7724350298420003E-2</v>
      </c>
      <c r="W806" s="9">
        <v>0.1035350309938</v>
      </c>
      <c r="X806" s="9">
        <v>7.1469241973439998E-2</v>
      </c>
      <c r="Y806" s="9">
        <v>6.8959134502669994E-2</v>
      </c>
      <c r="Z806" s="9">
        <v>3.4158188177589997E-2</v>
      </c>
      <c r="AA806" s="10">
        <v>2.0279562864820001E-2</v>
      </c>
      <c r="AB806" s="9">
        <v>5.4141047234410003E-2</v>
      </c>
      <c r="AC806" s="11">
        <v>1</v>
      </c>
      <c r="AD806" s="10">
        <v>3.7677015741290003E-2</v>
      </c>
      <c r="AI806" s="9">
        <v>0.14604653706619999</v>
      </c>
      <c r="AJ806" s="9">
        <v>0.1202364804911</v>
      </c>
      <c r="AK806" s="9">
        <v>0.1222633080684</v>
      </c>
      <c r="AL806" s="9">
        <v>9.2079598894840006E-2</v>
      </c>
      <c r="AM806" s="9">
        <v>0.15154654026680001</v>
      </c>
      <c r="AN806" s="9">
        <v>0.1189273156624</v>
      </c>
      <c r="AO806" s="9">
        <v>0</v>
      </c>
      <c r="AP806" s="9">
        <v>0.110465641756</v>
      </c>
      <c r="AQ806" s="9">
        <v>0.13327431244759999</v>
      </c>
      <c r="AR806" s="9">
        <v>0.11483667307089999</v>
      </c>
      <c r="AS806" s="9">
        <v>0.11495866816609999</v>
      </c>
    </row>
    <row r="807" spans="1:45" x14ac:dyDescent="0.35">
      <c r="A807" t="s">
        <v>372</v>
      </c>
      <c r="B807" s="9">
        <v>0.17500293968139999</v>
      </c>
      <c r="C807" s="9">
        <v>0.19268441803299999</v>
      </c>
      <c r="D807" s="9">
        <v>0.15620387266239999</v>
      </c>
      <c r="E807" s="9">
        <v>0.18149114159579999</v>
      </c>
      <c r="F807" s="9">
        <v>0.2229120397395</v>
      </c>
      <c r="G807" s="9">
        <v>0.21136099711020001</v>
      </c>
      <c r="H807" s="9">
        <v>0.21734074494950001</v>
      </c>
      <c r="I807" s="9">
        <v>0.2091418018517</v>
      </c>
      <c r="J807" s="9">
        <v>0.15263944317850001</v>
      </c>
      <c r="K807" s="10">
        <v>6.6404127200980004E-2</v>
      </c>
      <c r="L807" s="9">
        <v>0.19072046482659999</v>
      </c>
      <c r="M807" s="9">
        <v>0.17729585854579999</v>
      </c>
      <c r="N807" s="9">
        <v>0.1356834625918</v>
      </c>
      <c r="O807" s="9">
        <v>0.20233312633139999</v>
      </c>
      <c r="P807" s="9">
        <v>0.1996751651516</v>
      </c>
      <c r="Q807" s="9">
        <v>0.15988106135880001</v>
      </c>
      <c r="R807" s="9">
        <v>0.2349874237457</v>
      </c>
      <c r="S807" s="10">
        <v>0.1106754116248</v>
      </c>
      <c r="T807" s="9">
        <v>0.18917332591569999</v>
      </c>
      <c r="U807" s="9">
        <v>0.15941916320329999</v>
      </c>
      <c r="V807" s="10">
        <v>6.0026592496899997E-2</v>
      </c>
      <c r="W807" s="9">
        <v>6.907919838097E-2</v>
      </c>
      <c r="X807" s="9">
        <v>6.1869753171079997E-2</v>
      </c>
      <c r="Y807" s="10">
        <v>8.0059322912450007E-2</v>
      </c>
      <c r="Z807" s="10">
        <v>6.8772971297670002E-2</v>
      </c>
      <c r="AA807" s="10">
        <v>3.4595009655429998E-2</v>
      </c>
      <c r="AB807" s="9">
        <v>8.0663969113939998E-2</v>
      </c>
      <c r="AC807" s="10">
        <v>5.7417098012579999E-2</v>
      </c>
      <c r="AD807" s="11">
        <v>1</v>
      </c>
      <c r="AI807" s="10">
        <v>6.9830102994259999E-2</v>
      </c>
      <c r="AJ807" s="11">
        <v>0.35417462479840001</v>
      </c>
      <c r="AK807" s="10">
        <v>9.4290358597720003E-2</v>
      </c>
      <c r="AL807" s="10">
        <v>3.2704184137430002E-2</v>
      </c>
      <c r="AM807" s="9">
        <v>0.16516317713629999</v>
      </c>
      <c r="AN807" s="9">
        <v>0.14761397707560001</v>
      </c>
      <c r="AO807" s="9">
        <v>0.14449655606590001</v>
      </c>
      <c r="AP807" s="10">
        <v>0.1333780539669</v>
      </c>
      <c r="AQ807" s="9">
        <v>0.21942835443950001</v>
      </c>
      <c r="AR807" s="9">
        <v>0.17500293968139999</v>
      </c>
      <c r="AS807" s="9">
        <v>0.1748333820829</v>
      </c>
    </row>
    <row r="808" spans="1:45" x14ac:dyDescent="0.35">
      <c r="A808" t="s">
        <v>373</v>
      </c>
      <c r="B808" s="9">
        <v>0</v>
      </c>
      <c r="C808" s="9">
        <v>0</v>
      </c>
      <c r="D808" s="9">
        <v>0</v>
      </c>
      <c r="E808" s="9">
        <v>0</v>
      </c>
      <c r="F808" s="9">
        <v>0</v>
      </c>
      <c r="G808" s="9">
        <v>0</v>
      </c>
      <c r="H808" s="9">
        <v>0</v>
      </c>
      <c r="I808" s="9">
        <v>0</v>
      </c>
      <c r="J808" s="9">
        <v>0</v>
      </c>
      <c r="K808" s="9">
        <v>0</v>
      </c>
      <c r="L808" s="9">
        <v>0</v>
      </c>
      <c r="M808" s="9">
        <v>0</v>
      </c>
      <c r="N808" s="9">
        <v>0</v>
      </c>
      <c r="O808" s="9">
        <v>0</v>
      </c>
      <c r="P808" s="9">
        <v>0</v>
      </c>
      <c r="Q808" s="9">
        <v>0</v>
      </c>
      <c r="R808" s="9">
        <v>0</v>
      </c>
      <c r="S808" s="9">
        <v>0</v>
      </c>
      <c r="T808" s="9">
        <v>0</v>
      </c>
      <c r="U808" s="9">
        <v>0</v>
      </c>
      <c r="V808" s="9">
        <v>0</v>
      </c>
      <c r="W808" s="9">
        <v>0</v>
      </c>
      <c r="X808" s="9">
        <v>0</v>
      </c>
      <c r="Y808" s="9">
        <v>0</v>
      </c>
      <c r="Z808" s="9">
        <v>0</v>
      </c>
      <c r="AA808" s="9">
        <v>0</v>
      </c>
      <c r="AB808" s="9">
        <v>0</v>
      </c>
      <c r="AC808" s="9">
        <v>0</v>
      </c>
      <c r="AD808" s="9">
        <v>0</v>
      </c>
      <c r="AI808" s="9">
        <v>0</v>
      </c>
      <c r="AJ808" s="9">
        <v>0</v>
      </c>
      <c r="AK808" s="9">
        <v>0</v>
      </c>
      <c r="AL808" s="9">
        <v>0</v>
      </c>
      <c r="AM808" s="9">
        <v>0</v>
      </c>
      <c r="AN808" s="9">
        <v>0</v>
      </c>
      <c r="AO808" s="9">
        <v>0</v>
      </c>
      <c r="AP808" s="9">
        <v>0</v>
      </c>
      <c r="AQ808" s="9">
        <v>0</v>
      </c>
      <c r="AR808" s="9">
        <v>0</v>
      </c>
      <c r="AS808" s="9">
        <v>0</v>
      </c>
    </row>
    <row r="809" spans="1:45" x14ac:dyDescent="0.35">
      <c r="A809" t="s">
        <v>374</v>
      </c>
      <c r="B809" s="9">
        <v>0</v>
      </c>
      <c r="C809" s="9">
        <v>0</v>
      </c>
      <c r="D809" s="9">
        <v>0</v>
      </c>
      <c r="E809" s="9">
        <v>0</v>
      </c>
      <c r="F809" s="9">
        <v>0</v>
      </c>
      <c r="G809" s="9">
        <v>0</v>
      </c>
      <c r="H809" s="9">
        <v>0</v>
      </c>
      <c r="I809" s="9">
        <v>0</v>
      </c>
      <c r="J809" s="9">
        <v>0</v>
      </c>
      <c r="K809" s="9">
        <v>0</v>
      </c>
      <c r="L809" s="9">
        <v>0</v>
      </c>
      <c r="M809" s="9">
        <v>0</v>
      </c>
      <c r="N809" s="9">
        <v>0</v>
      </c>
      <c r="O809" s="9">
        <v>0</v>
      </c>
      <c r="P809" s="9">
        <v>0</v>
      </c>
      <c r="Q809" s="9">
        <v>0</v>
      </c>
      <c r="R809" s="9">
        <v>0</v>
      </c>
      <c r="S809" s="9">
        <v>0</v>
      </c>
      <c r="T809" s="9">
        <v>0</v>
      </c>
      <c r="U809" s="9">
        <v>0</v>
      </c>
      <c r="V809" s="9">
        <v>0</v>
      </c>
      <c r="W809" s="9">
        <v>0</v>
      </c>
      <c r="X809" s="9">
        <v>0</v>
      </c>
      <c r="Y809" s="9">
        <v>0</v>
      </c>
      <c r="Z809" s="9">
        <v>0</v>
      </c>
      <c r="AA809" s="9">
        <v>0</v>
      </c>
      <c r="AB809" s="9">
        <v>0</v>
      </c>
      <c r="AC809" s="9">
        <v>0</v>
      </c>
      <c r="AD809" s="9">
        <v>0</v>
      </c>
      <c r="AI809" s="9">
        <v>0</v>
      </c>
      <c r="AJ809" s="9">
        <v>0</v>
      </c>
      <c r="AK809" s="9">
        <v>0</v>
      </c>
      <c r="AL809" s="9">
        <v>0</v>
      </c>
      <c r="AM809" s="9">
        <v>0</v>
      </c>
      <c r="AN809" s="9">
        <v>0</v>
      </c>
      <c r="AO809" s="9">
        <v>0</v>
      </c>
      <c r="AP809" s="9">
        <v>0</v>
      </c>
      <c r="AQ809" s="9">
        <v>0</v>
      </c>
      <c r="AR809" s="9">
        <v>0</v>
      </c>
      <c r="AS809" s="9">
        <v>0</v>
      </c>
    </row>
    <row r="810" spans="1:45" x14ac:dyDescent="0.35">
      <c r="A810" t="s">
        <v>375</v>
      </c>
      <c r="B810" s="9">
        <v>0</v>
      </c>
      <c r="C810" s="9">
        <v>0</v>
      </c>
      <c r="D810" s="9">
        <v>0</v>
      </c>
      <c r="E810" s="9">
        <v>0</v>
      </c>
      <c r="F810" s="9">
        <v>0</v>
      </c>
      <c r="G810" s="9">
        <v>0</v>
      </c>
      <c r="H810" s="9">
        <v>0</v>
      </c>
      <c r="I810" s="9">
        <v>0</v>
      </c>
      <c r="J810" s="9">
        <v>0</v>
      </c>
      <c r="K810" s="9">
        <v>0</v>
      </c>
      <c r="L810" s="9">
        <v>0</v>
      </c>
      <c r="M810" s="9">
        <v>0</v>
      </c>
      <c r="N810" s="9">
        <v>0</v>
      </c>
      <c r="O810" s="9">
        <v>0</v>
      </c>
      <c r="P810" s="9">
        <v>0</v>
      </c>
      <c r="Q810" s="9">
        <v>0</v>
      </c>
      <c r="R810" s="9">
        <v>0</v>
      </c>
      <c r="S810" s="9">
        <v>0</v>
      </c>
      <c r="T810" s="9">
        <v>0</v>
      </c>
      <c r="U810" s="9">
        <v>0</v>
      </c>
      <c r="V810" s="9">
        <v>0</v>
      </c>
      <c r="W810" s="9">
        <v>0</v>
      </c>
      <c r="X810" s="9">
        <v>0</v>
      </c>
      <c r="Y810" s="9">
        <v>0</v>
      </c>
      <c r="Z810" s="9">
        <v>0</v>
      </c>
      <c r="AA810" s="9">
        <v>0</v>
      </c>
      <c r="AB810" s="9">
        <v>0</v>
      </c>
      <c r="AC810" s="9">
        <v>0</v>
      </c>
      <c r="AD810" s="9">
        <v>0</v>
      </c>
      <c r="AI810" s="9">
        <v>0</v>
      </c>
      <c r="AJ810" s="9">
        <v>0</v>
      </c>
      <c r="AK810" s="9">
        <v>0</v>
      </c>
      <c r="AL810" s="9">
        <v>0</v>
      </c>
      <c r="AM810" s="9">
        <v>0</v>
      </c>
      <c r="AN810" s="9">
        <v>0</v>
      </c>
      <c r="AO810" s="9">
        <v>0</v>
      </c>
      <c r="AP810" s="9">
        <v>0</v>
      </c>
      <c r="AQ810" s="9">
        <v>0</v>
      </c>
      <c r="AR810" s="9">
        <v>0</v>
      </c>
      <c r="AS810" s="9">
        <v>0</v>
      </c>
    </row>
    <row r="811" spans="1:45" x14ac:dyDescent="0.35">
      <c r="A811" t="s">
        <v>376</v>
      </c>
      <c r="B811" s="9">
        <v>0</v>
      </c>
      <c r="C811" s="9">
        <v>0</v>
      </c>
      <c r="D811" s="9">
        <v>0</v>
      </c>
      <c r="E811" s="9">
        <v>0</v>
      </c>
      <c r="F811" s="9">
        <v>0</v>
      </c>
      <c r="G811" s="9">
        <v>0</v>
      </c>
      <c r="H811" s="9">
        <v>0</v>
      </c>
      <c r="I811" s="9">
        <v>0</v>
      </c>
      <c r="J811" s="9">
        <v>0</v>
      </c>
      <c r="K811" s="9">
        <v>0</v>
      </c>
      <c r="L811" s="9">
        <v>0</v>
      </c>
      <c r="M811" s="9">
        <v>0</v>
      </c>
      <c r="N811" s="9">
        <v>0</v>
      </c>
      <c r="O811" s="9">
        <v>0</v>
      </c>
      <c r="P811" s="9">
        <v>0</v>
      </c>
      <c r="Q811" s="9">
        <v>0</v>
      </c>
      <c r="R811" s="9">
        <v>0</v>
      </c>
      <c r="S811" s="9">
        <v>0</v>
      </c>
      <c r="T811" s="9">
        <v>0</v>
      </c>
      <c r="U811" s="9">
        <v>0</v>
      </c>
      <c r="V811" s="9">
        <v>0</v>
      </c>
      <c r="W811" s="9">
        <v>0</v>
      </c>
      <c r="X811" s="9">
        <v>0</v>
      </c>
      <c r="Y811" s="9">
        <v>0</v>
      </c>
      <c r="Z811" s="9">
        <v>0</v>
      </c>
      <c r="AA811" s="9">
        <v>0</v>
      </c>
      <c r="AB811" s="9">
        <v>0</v>
      </c>
      <c r="AC811" s="9">
        <v>0</v>
      </c>
      <c r="AD811" s="9">
        <v>0</v>
      </c>
      <c r="AI811" s="9">
        <v>0</v>
      </c>
      <c r="AJ811" s="9">
        <v>0</v>
      </c>
      <c r="AK811" s="9">
        <v>0</v>
      </c>
      <c r="AL811" s="9">
        <v>0</v>
      </c>
      <c r="AM811" s="9">
        <v>0</v>
      </c>
      <c r="AN811" s="9">
        <v>0</v>
      </c>
      <c r="AO811" s="9">
        <v>0</v>
      </c>
      <c r="AP811" s="9">
        <v>0</v>
      </c>
      <c r="AQ811" s="9">
        <v>0</v>
      </c>
      <c r="AR811" s="9">
        <v>0</v>
      </c>
      <c r="AS811" s="9">
        <v>0</v>
      </c>
    </row>
    <row r="812" spans="1:45" x14ac:dyDescent="0.35">
      <c r="A812" t="s">
        <v>391</v>
      </c>
      <c r="B812" s="9">
        <v>1</v>
      </c>
      <c r="C812" s="9">
        <v>1</v>
      </c>
      <c r="D812" s="9">
        <v>1</v>
      </c>
      <c r="E812" s="9">
        <v>1</v>
      </c>
      <c r="F812" s="9">
        <v>1</v>
      </c>
      <c r="G812" s="9">
        <v>1</v>
      </c>
      <c r="H812" s="9">
        <v>1</v>
      </c>
      <c r="I812" s="9">
        <v>1</v>
      </c>
      <c r="J812" s="9">
        <v>1</v>
      </c>
      <c r="K812" s="9">
        <v>1</v>
      </c>
      <c r="L812" s="9">
        <v>1</v>
      </c>
      <c r="M812" s="9">
        <v>1</v>
      </c>
      <c r="N812" s="9">
        <v>1</v>
      </c>
      <c r="O812" s="9">
        <v>1</v>
      </c>
      <c r="P812" s="9">
        <v>1</v>
      </c>
      <c r="Q812" s="9">
        <v>1</v>
      </c>
      <c r="R812" s="9">
        <v>1</v>
      </c>
      <c r="S812" s="9">
        <v>1</v>
      </c>
      <c r="T812" s="9">
        <v>1</v>
      </c>
      <c r="U812" s="9">
        <v>1</v>
      </c>
      <c r="V812" s="9">
        <v>1</v>
      </c>
      <c r="W812" s="9">
        <v>1</v>
      </c>
      <c r="X812" s="9">
        <v>1</v>
      </c>
      <c r="Y812" s="9">
        <v>1</v>
      </c>
      <c r="Z812" s="9">
        <v>1</v>
      </c>
      <c r="AA812" s="9">
        <v>1</v>
      </c>
      <c r="AB812" s="9">
        <v>1</v>
      </c>
      <c r="AC812" s="9">
        <v>1</v>
      </c>
      <c r="AD812" s="9">
        <v>1</v>
      </c>
      <c r="AI812" s="9">
        <v>1</v>
      </c>
      <c r="AJ812" s="9">
        <v>1</v>
      </c>
      <c r="AK812" s="9">
        <v>1</v>
      </c>
      <c r="AL812" s="9">
        <v>1</v>
      </c>
      <c r="AM812" s="9">
        <v>1</v>
      </c>
      <c r="AN812" s="9">
        <v>1</v>
      </c>
      <c r="AO812" s="9">
        <v>1</v>
      </c>
      <c r="AP812" s="9">
        <v>1</v>
      </c>
      <c r="AQ812" s="9">
        <v>1</v>
      </c>
      <c r="AR812" s="9">
        <v>1</v>
      </c>
      <c r="AS812" s="9">
        <v>1</v>
      </c>
    </row>
    <row r="813" spans="1:45" x14ac:dyDescent="0.35">
      <c r="A813" t="s">
        <v>341</v>
      </c>
      <c r="B813" s="6">
        <v>933</v>
      </c>
      <c r="C813" s="6">
        <v>449</v>
      </c>
      <c r="D813" s="6">
        <v>478</v>
      </c>
      <c r="E813" s="6">
        <v>149</v>
      </c>
      <c r="F813" s="6">
        <v>143</v>
      </c>
      <c r="G813" s="6">
        <v>213</v>
      </c>
      <c r="H813" s="6">
        <v>356</v>
      </c>
      <c r="I813" s="6">
        <v>139</v>
      </c>
      <c r="J813" s="6">
        <v>100</v>
      </c>
      <c r="K813" s="6">
        <v>189</v>
      </c>
      <c r="L813" s="6">
        <v>161</v>
      </c>
      <c r="M813" s="6">
        <v>282</v>
      </c>
      <c r="N813" s="6">
        <v>250</v>
      </c>
      <c r="O813" s="6">
        <v>240</v>
      </c>
      <c r="P813" s="6">
        <v>308</v>
      </c>
      <c r="Q813" s="6">
        <v>157</v>
      </c>
      <c r="R813" s="6">
        <v>190</v>
      </c>
      <c r="S813" s="6">
        <v>278</v>
      </c>
      <c r="T813" s="6">
        <v>465</v>
      </c>
      <c r="U813" s="6">
        <v>468</v>
      </c>
      <c r="V813" s="6">
        <v>120</v>
      </c>
      <c r="W813" s="6">
        <v>72</v>
      </c>
      <c r="X813" s="6">
        <v>59</v>
      </c>
      <c r="Y813" s="6">
        <v>163</v>
      </c>
      <c r="Z813" s="6">
        <v>113</v>
      </c>
      <c r="AA813" s="6">
        <v>222</v>
      </c>
      <c r="AB813" s="6">
        <v>68</v>
      </c>
      <c r="AC813" s="6">
        <v>111</v>
      </c>
      <c r="AD813" s="6">
        <v>162</v>
      </c>
      <c r="AE813" s="6">
        <v>0</v>
      </c>
      <c r="AF813" s="6">
        <v>0</v>
      </c>
      <c r="AG813" s="6">
        <v>0</v>
      </c>
      <c r="AH813" s="6">
        <v>0</v>
      </c>
      <c r="AI813" s="6">
        <v>255</v>
      </c>
      <c r="AJ813" s="6">
        <v>359</v>
      </c>
      <c r="AK813" s="6">
        <v>268</v>
      </c>
      <c r="AL813" s="6">
        <v>137</v>
      </c>
      <c r="AM813" s="6">
        <v>91</v>
      </c>
      <c r="AN813" s="6">
        <v>24</v>
      </c>
      <c r="AO813" s="6">
        <v>19</v>
      </c>
      <c r="AP813" s="6">
        <v>560</v>
      </c>
      <c r="AQ813" s="6">
        <v>209</v>
      </c>
      <c r="AR813" s="6">
        <v>933</v>
      </c>
      <c r="AS813" s="6">
        <v>927</v>
      </c>
    </row>
    <row r="814" spans="1:45" x14ac:dyDescent="0.35">
      <c r="A814" t="s">
        <v>895</v>
      </c>
    </row>
    <row r="815" spans="1:45" x14ac:dyDescent="0.35">
      <c r="A815" t="s">
        <v>343</v>
      </c>
    </row>
    <row r="819" spans="1:45" x14ac:dyDescent="0.35">
      <c r="A819" s="3" t="s">
        <v>337</v>
      </c>
    </row>
    <row r="820" spans="1:45" x14ac:dyDescent="0.35">
      <c r="A820" t="s">
        <v>232</v>
      </c>
    </row>
    <row r="821" spans="1:45" ht="130.5" x14ac:dyDescent="0.35">
      <c r="A821" s="4" t="s">
        <v>393</v>
      </c>
      <c r="B821" s="4" t="s">
        <v>344</v>
      </c>
      <c r="C821" s="4" t="s">
        <v>345</v>
      </c>
      <c r="D821" s="4" t="s">
        <v>346</v>
      </c>
      <c r="E821" s="4" t="s">
        <v>579</v>
      </c>
      <c r="F821" s="4" t="s">
        <v>348</v>
      </c>
      <c r="G821" s="4" t="s">
        <v>349</v>
      </c>
      <c r="H821" s="4" t="s">
        <v>350</v>
      </c>
      <c r="I821" s="4" t="s">
        <v>351</v>
      </c>
      <c r="J821" s="4" t="s">
        <v>352</v>
      </c>
      <c r="K821" s="4" t="s">
        <v>353</v>
      </c>
      <c r="L821" s="4" t="s">
        <v>888</v>
      </c>
      <c r="M821" s="4" t="s">
        <v>581</v>
      </c>
      <c r="N821" s="4" t="s">
        <v>356</v>
      </c>
      <c r="O821" s="4" t="s">
        <v>357</v>
      </c>
      <c r="P821" s="4" t="s">
        <v>582</v>
      </c>
      <c r="Q821" s="4" t="s">
        <v>359</v>
      </c>
      <c r="R821" s="4" t="s">
        <v>361</v>
      </c>
      <c r="S821" s="4" t="s">
        <v>362</v>
      </c>
      <c r="T821" s="4" t="s">
        <v>360</v>
      </c>
      <c r="U821" s="4" t="s">
        <v>363</v>
      </c>
      <c r="V821" s="4" t="s">
        <v>364</v>
      </c>
      <c r="W821" s="4" t="s">
        <v>365</v>
      </c>
      <c r="X821" s="4" t="s">
        <v>366</v>
      </c>
      <c r="Y821" s="4" t="s">
        <v>367</v>
      </c>
      <c r="Z821" s="4" t="s">
        <v>368</v>
      </c>
      <c r="AA821" s="4" t="s">
        <v>369</v>
      </c>
      <c r="AB821" s="4" t="s">
        <v>370</v>
      </c>
      <c r="AC821" s="4" t="s">
        <v>371</v>
      </c>
      <c r="AD821" s="4" t="s">
        <v>372</v>
      </c>
      <c r="AE821" s="4" t="s">
        <v>373</v>
      </c>
      <c r="AF821" s="4" t="s">
        <v>374</v>
      </c>
      <c r="AG821" s="4" t="s">
        <v>375</v>
      </c>
      <c r="AH821" s="4" t="s">
        <v>376</v>
      </c>
      <c r="AI821" s="4" t="s">
        <v>583</v>
      </c>
      <c r="AJ821" s="4" t="s">
        <v>584</v>
      </c>
      <c r="AK821" s="4" t="s">
        <v>380</v>
      </c>
      <c r="AL821" s="4" t="s">
        <v>381</v>
      </c>
      <c r="AM821" s="4" t="s">
        <v>379</v>
      </c>
      <c r="AN821" s="4" t="s">
        <v>382</v>
      </c>
      <c r="AO821" s="4" t="s">
        <v>383</v>
      </c>
      <c r="AP821" s="4" t="s">
        <v>889</v>
      </c>
      <c r="AQ821" s="4" t="s">
        <v>890</v>
      </c>
      <c r="AR821" s="4" t="s">
        <v>891</v>
      </c>
      <c r="AS821" s="4" t="s">
        <v>391</v>
      </c>
    </row>
    <row r="822" spans="1:45" x14ac:dyDescent="0.35">
      <c r="A822" t="s">
        <v>589</v>
      </c>
      <c r="B822" s="9">
        <v>0.19525602129540001</v>
      </c>
      <c r="C822" s="9">
        <v>0.29329106363340002</v>
      </c>
      <c r="D822" s="9">
        <v>9.1659821328839999E-2</v>
      </c>
      <c r="E822" s="9">
        <v>0.28005596749490003</v>
      </c>
      <c r="F822" s="9">
        <v>0.34942081344260001</v>
      </c>
      <c r="G822" s="9">
        <v>0.2089948227199</v>
      </c>
      <c r="H822" s="9">
        <v>0.28193201467989998</v>
      </c>
      <c r="I822" s="9">
        <v>0.17553386425609999</v>
      </c>
      <c r="J822" s="9">
        <v>0</v>
      </c>
      <c r="K822" s="9">
        <v>6.4309787615319997E-2</v>
      </c>
      <c r="L822" s="9">
        <v>0.19388729015619999</v>
      </c>
      <c r="M822" s="9">
        <v>0.1863690405118</v>
      </c>
      <c r="N822" s="9">
        <v>0.2313594056636</v>
      </c>
      <c r="O822" s="9">
        <v>0.17543657423629999</v>
      </c>
      <c r="P822" s="9">
        <v>0.29046967341550001</v>
      </c>
      <c r="Q822" s="9">
        <v>0</v>
      </c>
      <c r="R822" s="9">
        <v>0.109894150242</v>
      </c>
      <c r="S822" s="9">
        <v>0.1843855739261</v>
      </c>
      <c r="T822" s="9">
        <v>0.23697488690759999</v>
      </c>
      <c r="U822" s="9">
        <v>0.1542207671801</v>
      </c>
      <c r="V822" s="9">
        <v>0.19525602129540001</v>
      </c>
      <c r="W822" s="9">
        <v>0.51126427407090003</v>
      </c>
      <c r="X822" s="11">
        <v>0.89933880715799996</v>
      </c>
      <c r="Y822" s="9">
        <v>0.57122546561050003</v>
      </c>
      <c r="Z822" s="9">
        <v>0.30590855115519999</v>
      </c>
      <c r="AA822" s="9">
        <v>0.31989266741009997</v>
      </c>
      <c r="AB822" s="11">
        <v>0.70924110326239997</v>
      </c>
      <c r="AC822" s="9">
        <v>0.53031082675529995</v>
      </c>
      <c r="AD822" s="9">
        <v>0.53410535695649997</v>
      </c>
      <c r="AI822" s="9">
        <v>0.28837060328339997</v>
      </c>
      <c r="AJ822" s="9">
        <v>0.36602180643210003</v>
      </c>
      <c r="AK822" s="9">
        <v>0.22705885385210001</v>
      </c>
      <c r="AL822" s="9">
        <v>0.14064939093760001</v>
      </c>
      <c r="AM822" s="9">
        <v>0.53335585769049998</v>
      </c>
      <c r="AN822" s="9">
        <v>0</v>
      </c>
      <c r="AO822" s="9">
        <v>0</v>
      </c>
      <c r="AP822" s="9">
        <v>8.6649555553890006E-2</v>
      </c>
      <c r="AQ822" s="9">
        <v>0.3838220380715</v>
      </c>
      <c r="AR822" s="9">
        <v>0.19525602129540001</v>
      </c>
      <c r="AS822" s="9">
        <v>0.19546965635050001</v>
      </c>
    </row>
    <row r="823" spans="1:45" x14ac:dyDescent="0.35">
      <c r="A823" t="s">
        <v>590</v>
      </c>
      <c r="B823" s="9">
        <v>0.25105256774369999</v>
      </c>
      <c r="C823" s="9">
        <v>0.20269391478269999</v>
      </c>
      <c r="D823" s="9">
        <v>0.30293782194910002</v>
      </c>
      <c r="E823" s="9">
        <v>0.192388423872</v>
      </c>
      <c r="F823" s="9">
        <v>9.610219270466E-2</v>
      </c>
      <c r="G823" s="9">
        <v>0.2746240623897</v>
      </c>
      <c r="H823" s="9">
        <v>0.1818998892415</v>
      </c>
      <c r="I823" s="9">
        <v>0.35457594495619998</v>
      </c>
      <c r="J823" s="9">
        <v>0.51653415346209997</v>
      </c>
      <c r="K823" s="9">
        <v>0.26776798766659998</v>
      </c>
      <c r="L823" s="9">
        <v>0.1900332976827</v>
      </c>
      <c r="M823" s="9">
        <v>0.1451869995376</v>
      </c>
      <c r="N823" s="9">
        <v>0.3085793591164</v>
      </c>
      <c r="O823" s="9">
        <v>0.33918900783130002</v>
      </c>
      <c r="P823" s="10">
        <v>7.1242332869479993E-2</v>
      </c>
      <c r="Q823" s="9">
        <v>0.53202916491920005</v>
      </c>
      <c r="R823" s="9">
        <v>0.35693058390889998</v>
      </c>
      <c r="S823" s="9">
        <v>0.33594917187540002</v>
      </c>
      <c r="T823" s="9">
        <v>0.1561038363659</v>
      </c>
      <c r="U823" s="9">
        <v>0.34444545517820002</v>
      </c>
      <c r="V823" s="9">
        <v>0.25105256774369999</v>
      </c>
      <c r="W823" s="9">
        <v>0.1037181501789</v>
      </c>
      <c r="X823" s="9">
        <v>0</v>
      </c>
      <c r="Y823" s="9">
        <v>0.14004135708410001</v>
      </c>
      <c r="Z823" s="9">
        <v>0.28592955907130002</v>
      </c>
      <c r="AA823" s="9">
        <v>0.12949879177160001</v>
      </c>
      <c r="AB823" s="9">
        <v>7.8026437786389999E-2</v>
      </c>
      <c r="AC823" s="9">
        <v>9.2288093973480007E-2</v>
      </c>
      <c r="AD823" s="9">
        <v>0.2246015329012</v>
      </c>
      <c r="AI823" s="9">
        <v>0.1515150757798</v>
      </c>
      <c r="AJ823" s="9">
        <v>0.1887604427339</v>
      </c>
      <c r="AK823" s="9">
        <v>0.37220731396239998</v>
      </c>
      <c r="AL823" s="9">
        <v>0.2601035986802</v>
      </c>
      <c r="AM823" s="9">
        <v>6.0697106054690003E-2</v>
      </c>
      <c r="AN823" s="9">
        <v>0</v>
      </c>
      <c r="AO823" s="9">
        <v>0.12187779071179999</v>
      </c>
      <c r="AP823" s="11">
        <v>0.38328706093199999</v>
      </c>
      <c r="AQ823" s="9">
        <v>8.7393555667370004E-2</v>
      </c>
      <c r="AR823" s="9">
        <v>0.25105256774369999</v>
      </c>
      <c r="AS823" s="9">
        <v>0.25132725135529999</v>
      </c>
    </row>
    <row r="824" spans="1:45" x14ac:dyDescent="0.35">
      <c r="A824" t="s">
        <v>591</v>
      </c>
      <c r="B824" s="9">
        <v>0.2347619584483</v>
      </c>
      <c r="C824" s="9">
        <v>0.27660056402299998</v>
      </c>
      <c r="D824" s="9">
        <v>0.1908915221011</v>
      </c>
      <c r="E824" s="9">
        <v>0.1019399850937</v>
      </c>
      <c r="F824" s="9">
        <v>0.36049192147909997</v>
      </c>
      <c r="G824" s="9">
        <v>0.17713703196219999</v>
      </c>
      <c r="H824" s="9">
        <v>0.27237147328369998</v>
      </c>
      <c r="I824" s="9">
        <v>0.44824353838929998</v>
      </c>
      <c r="J824" s="9">
        <v>0</v>
      </c>
      <c r="K824" s="9">
        <v>0.1866908030088</v>
      </c>
      <c r="L824" s="9">
        <v>0.22379850478640001</v>
      </c>
      <c r="M824" s="9">
        <v>0.30066888438990003</v>
      </c>
      <c r="N824" s="9">
        <v>0.18297048867410001</v>
      </c>
      <c r="O824" s="9">
        <v>0.21564869477359999</v>
      </c>
      <c r="P824" s="9">
        <v>0.30461389684700002</v>
      </c>
      <c r="Q824" s="9">
        <v>0.22887897370470001</v>
      </c>
      <c r="R824" s="9">
        <v>0.27078811985470003</v>
      </c>
      <c r="S824" s="9">
        <v>0.1178376225969</v>
      </c>
      <c r="T824" s="9">
        <v>0.29066606023789998</v>
      </c>
      <c r="U824" s="9">
        <v>0.1797739095318</v>
      </c>
      <c r="V824" s="9">
        <v>0.2347619584483</v>
      </c>
      <c r="W824" s="9">
        <v>0.3981961750379</v>
      </c>
      <c r="X824" s="9">
        <v>0.41453575632130002</v>
      </c>
      <c r="Y824" s="9">
        <v>0.33379086787790002</v>
      </c>
      <c r="Z824" s="9">
        <v>0.37836439715190001</v>
      </c>
      <c r="AA824" s="9">
        <v>0.58056801317149997</v>
      </c>
      <c r="AB824" s="9">
        <v>0.2995601929342</v>
      </c>
      <c r="AC824" s="9">
        <v>0.3806441875405</v>
      </c>
      <c r="AD824" s="9">
        <v>0.14263106696639999</v>
      </c>
      <c r="AI824" s="9">
        <v>0.29626899686070002</v>
      </c>
      <c r="AJ824" s="9">
        <v>0.1901357480136</v>
      </c>
      <c r="AK824" s="9">
        <v>0.30382989323409998</v>
      </c>
      <c r="AL824" s="9">
        <v>0.35594182046790002</v>
      </c>
      <c r="AM824" s="9">
        <v>0.52496465828170003</v>
      </c>
      <c r="AN824" s="9">
        <v>0.21667709005050001</v>
      </c>
      <c r="AO824" s="9">
        <v>0</v>
      </c>
      <c r="AP824" s="9">
        <v>0.15221105325920001</v>
      </c>
      <c r="AQ824" s="9">
        <v>0.33066616164219997</v>
      </c>
      <c r="AR824" s="9">
        <v>0.2347619584483</v>
      </c>
      <c r="AS824" s="9">
        <v>0.2350188180503</v>
      </c>
    </row>
    <row r="825" spans="1:45" x14ac:dyDescent="0.35">
      <c r="A825" t="s">
        <v>592</v>
      </c>
      <c r="B825" s="9">
        <v>0.15939745706049999</v>
      </c>
      <c r="C825" s="9">
        <v>0.1491037394785</v>
      </c>
      <c r="D825" s="9">
        <v>0.16842557797130001</v>
      </c>
      <c r="E825" s="9">
        <v>0.16228451003470001</v>
      </c>
      <c r="F825" s="9">
        <v>0.12984311013489999</v>
      </c>
      <c r="G825" s="9">
        <v>9.1491995618380006E-2</v>
      </c>
      <c r="H825" s="9">
        <v>0.11141154603050001</v>
      </c>
      <c r="I825" s="9">
        <v>0.2195942492496</v>
      </c>
      <c r="J825" s="9">
        <v>9.4117130747840005E-2</v>
      </c>
      <c r="K825" s="9">
        <v>0.24442960989689999</v>
      </c>
      <c r="L825" s="9">
        <v>9.2366204841670005E-2</v>
      </c>
      <c r="M825" s="9">
        <v>0.1134240834518</v>
      </c>
      <c r="N825" s="9">
        <v>0.16347477109799999</v>
      </c>
      <c r="O825" s="9">
        <v>0.2335299292477</v>
      </c>
      <c r="P825" s="9">
        <v>0.21930551277300001</v>
      </c>
      <c r="Q825" s="9">
        <v>7.5884595798849999E-2</v>
      </c>
      <c r="R825" s="9">
        <v>9.7211392164979996E-2</v>
      </c>
      <c r="S825" s="9">
        <v>0.14634988806089999</v>
      </c>
      <c r="T825" s="9">
        <v>0.1928921827889</v>
      </c>
      <c r="U825" s="9">
        <v>0.12645158085739999</v>
      </c>
      <c r="V825" s="9">
        <v>0.15939745706049999</v>
      </c>
      <c r="W825" s="9">
        <v>0.1545377548254</v>
      </c>
      <c r="X825" s="9">
        <v>0</v>
      </c>
      <c r="Y825" s="9">
        <v>0.23047837893049999</v>
      </c>
      <c r="Z825" s="9">
        <v>0.1767800668152</v>
      </c>
      <c r="AA825" s="9">
        <v>0.1524984447104</v>
      </c>
      <c r="AB825" s="9">
        <v>0.21273245895119999</v>
      </c>
      <c r="AC825" s="9">
        <v>0</v>
      </c>
      <c r="AD825" s="9">
        <v>0.22396235069359999</v>
      </c>
      <c r="AI825" s="9">
        <v>0.25831713570249998</v>
      </c>
      <c r="AJ825" s="9">
        <v>0.16406737289269999</v>
      </c>
      <c r="AK825" s="9">
        <v>0.13382713567910001</v>
      </c>
      <c r="AL825" s="9">
        <v>0.1932620955755</v>
      </c>
      <c r="AM825" s="9">
        <v>8.3751037457750005E-2</v>
      </c>
      <c r="AN825" s="9">
        <v>0</v>
      </c>
      <c r="AO825" s="9">
        <v>0</v>
      </c>
      <c r="AP825" s="9">
        <v>0.1577047349946</v>
      </c>
      <c r="AQ825" s="9">
        <v>0.1303615440476</v>
      </c>
      <c r="AR825" s="9">
        <v>0.15939745706049999</v>
      </c>
      <c r="AS825" s="9">
        <v>0.15847773038910001</v>
      </c>
    </row>
    <row r="826" spans="1:45" x14ac:dyDescent="0.35">
      <c r="A826" t="s">
        <v>593</v>
      </c>
      <c r="B826" s="9">
        <v>8.3642033849539998E-2</v>
      </c>
      <c r="C826" s="9">
        <v>8.5163813749090003E-2</v>
      </c>
      <c r="D826" s="9">
        <v>8.221572620565E-2</v>
      </c>
      <c r="E826" s="9">
        <v>0.27203408160100001</v>
      </c>
      <c r="F826" s="9">
        <v>0</v>
      </c>
      <c r="G826" s="9">
        <v>0.114066605812</v>
      </c>
      <c r="H826" s="9">
        <v>5.4820465681409997E-2</v>
      </c>
      <c r="I826" s="9">
        <v>7.0053877114149996E-2</v>
      </c>
      <c r="J826" s="9">
        <v>5.4491789314160002E-2</v>
      </c>
      <c r="K826" s="9">
        <v>7.6687502360309995E-2</v>
      </c>
      <c r="L826" s="9">
        <v>9.7633469624929997E-2</v>
      </c>
      <c r="M826" s="9">
        <v>5.1172393903859997E-2</v>
      </c>
      <c r="N826" s="9">
        <v>0.16854737833069999</v>
      </c>
      <c r="O826" s="9">
        <v>4.0691821921359998E-2</v>
      </c>
      <c r="P826" s="9">
        <v>7.9559016552299994E-2</v>
      </c>
      <c r="Q826" s="9">
        <v>4.8303782104139999E-2</v>
      </c>
      <c r="R826" s="9">
        <v>7.9348723158869996E-2</v>
      </c>
      <c r="S826" s="9">
        <v>0.1028276124073</v>
      </c>
      <c r="T826" s="9">
        <v>7.3802849051579994E-2</v>
      </c>
      <c r="U826" s="9">
        <v>9.3319992311429997E-2</v>
      </c>
      <c r="V826" s="9">
        <v>8.3642033849539998E-2</v>
      </c>
      <c r="W826" s="9">
        <v>6.9828765115569999E-2</v>
      </c>
      <c r="X826" s="9">
        <v>0.10066119284199999</v>
      </c>
      <c r="Y826" s="9">
        <v>0.31270750956909998</v>
      </c>
      <c r="Z826" s="9">
        <v>0.1622677862403</v>
      </c>
      <c r="AA826" s="9">
        <v>0.1087507749737</v>
      </c>
      <c r="AB826" s="9">
        <v>0.15429151816799999</v>
      </c>
      <c r="AC826" s="9">
        <v>0</v>
      </c>
      <c r="AD826" s="9">
        <v>0.27541027483910002</v>
      </c>
      <c r="AI826" s="9">
        <v>0.10915312545859999</v>
      </c>
      <c r="AJ826" s="9">
        <v>0.1311701297865</v>
      </c>
      <c r="AK826" s="9">
        <v>6.6521681807119995E-2</v>
      </c>
      <c r="AL826" s="9">
        <v>3.3740865282270001E-2</v>
      </c>
      <c r="AM826" s="9">
        <v>0.15368935272449999</v>
      </c>
      <c r="AN826" s="9">
        <v>0</v>
      </c>
      <c r="AO826" s="9">
        <v>0.12187779071179999</v>
      </c>
      <c r="AP826" s="9">
        <v>4.5521853274880002E-2</v>
      </c>
      <c r="AQ826" s="9">
        <v>0.1788760757093</v>
      </c>
      <c r="AR826" s="9">
        <v>8.3642033849539998E-2</v>
      </c>
      <c r="AS826" s="9">
        <v>8.3733548930030002E-2</v>
      </c>
    </row>
    <row r="827" spans="1:45" x14ac:dyDescent="0.35">
      <c r="A827" t="s">
        <v>594</v>
      </c>
      <c r="B827" s="9">
        <v>0.1135233353199</v>
      </c>
      <c r="C827" s="9">
        <v>0.1184077608869</v>
      </c>
      <c r="D827" s="9">
        <v>0.1085959170629</v>
      </c>
      <c r="E827" s="9">
        <v>0.10577003485600001</v>
      </c>
      <c r="F827" s="9">
        <v>0.1118971341744</v>
      </c>
      <c r="G827" s="9">
        <v>7.8568774874149996E-2</v>
      </c>
      <c r="H827" s="9">
        <v>9.587950864559E-2</v>
      </c>
      <c r="I827" s="9">
        <v>0.1306255733976</v>
      </c>
      <c r="J827" s="9">
        <v>0.19832991864749999</v>
      </c>
      <c r="K827" s="9">
        <v>0.11365497325270001</v>
      </c>
      <c r="L827" s="9">
        <v>0.15899260254370001</v>
      </c>
      <c r="M827" s="9">
        <v>0.13084651814250001</v>
      </c>
      <c r="N827" s="9">
        <v>0.1156699430803</v>
      </c>
      <c r="O827" s="9">
        <v>7.3199924157779997E-2</v>
      </c>
      <c r="P827" s="9">
        <v>7.5613890966669997E-2</v>
      </c>
      <c r="Q827" s="9">
        <v>0.25602984002040002</v>
      </c>
      <c r="R827" s="9">
        <v>0.17380376650019999</v>
      </c>
      <c r="S827" s="9">
        <v>8.024242724057E-2</v>
      </c>
      <c r="T827" s="9">
        <v>0.1088404669591</v>
      </c>
      <c r="U827" s="9">
        <v>0.1181294695078</v>
      </c>
      <c r="V827" s="9">
        <v>0.1135233353199</v>
      </c>
      <c r="W827" s="9">
        <v>0.113068099033</v>
      </c>
      <c r="X827" s="9">
        <v>0</v>
      </c>
      <c r="Y827" s="9">
        <v>0</v>
      </c>
      <c r="Z827" s="9">
        <v>0</v>
      </c>
      <c r="AA827" s="9">
        <v>0</v>
      </c>
      <c r="AB827" s="9">
        <v>9.6474788603879993E-2</v>
      </c>
      <c r="AC827" s="9">
        <v>0.1496666392148</v>
      </c>
      <c r="AD827" s="9">
        <v>0.14263106696639999</v>
      </c>
      <c r="AI827" s="9">
        <v>0.11683495691659999</v>
      </c>
      <c r="AJ827" s="9">
        <v>0.2073169529844</v>
      </c>
      <c r="AK827" s="9">
        <v>5.0688812084679999E-2</v>
      </c>
      <c r="AL827" s="9">
        <v>0.11483837075639999</v>
      </c>
      <c r="AM827" s="9">
        <v>0.10030392280269999</v>
      </c>
      <c r="AN827" s="9">
        <v>0</v>
      </c>
      <c r="AO827" s="9">
        <v>0</v>
      </c>
      <c r="AP827" s="9">
        <v>0.13057055641660001</v>
      </c>
      <c r="AQ827" s="9">
        <v>6.5218676403889994E-2</v>
      </c>
      <c r="AR827" s="9">
        <v>0.1135233353199</v>
      </c>
      <c r="AS827" s="9">
        <v>0.1136475443652</v>
      </c>
    </row>
    <row r="828" spans="1:45" x14ac:dyDescent="0.35">
      <c r="A828" t="s">
        <v>595</v>
      </c>
      <c r="B828" s="9">
        <v>0.1377537070439</v>
      </c>
      <c r="C828" s="9">
        <v>0.1101381154914</v>
      </c>
      <c r="D828" s="9">
        <v>0.1673705361076</v>
      </c>
      <c r="E828" s="9">
        <v>7.8453782591559995E-2</v>
      </c>
      <c r="F828" s="9">
        <v>0.1620094144391</v>
      </c>
      <c r="G828" s="9">
        <v>0.16162586831510001</v>
      </c>
      <c r="H828" s="9">
        <v>0.1618250819872</v>
      </c>
      <c r="I828" s="9">
        <v>0</v>
      </c>
      <c r="J828" s="9">
        <v>0.13652700782839999</v>
      </c>
      <c r="K828" s="9">
        <v>0.18816189622769999</v>
      </c>
      <c r="L828" s="9">
        <v>0.12943555679179999</v>
      </c>
      <c r="M828" s="9">
        <v>0.24182256566070001</v>
      </c>
      <c r="N828" s="9">
        <v>7.0026784746140006E-2</v>
      </c>
      <c r="O828" s="9">
        <v>9.1948186465119999E-2</v>
      </c>
      <c r="P828" s="9">
        <v>0.16598741653579999</v>
      </c>
      <c r="Q828" s="9">
        <v>0</v>
      </c>
      <c r="R828" s="9">
        <v>0.14370259996400001</v>
      </c>
      <c r="S828" s="9">
        <v>0.1375661243089</v>
      </c>
      <c r="T828" s="9">
        <v>0.1354180930461</v>
      </c>
      <c r="U828" s="9">
        <v>0.1400510493255</v>
      </c>
      <c r="V828" s="9">
        <v>0.1377537070439</v>
      </c>
      <c r="W828" s="9">
        <v>0.1606510558092</v>
      </c>
      <c r="X828" s="9">
        <v>0</v>
      </c>
      <c r="Y828" s="9">
        <v>0</v>
      </c>
      <c r="Z828" s="9">
        <v>0.2290259337344</v>
      </c>
      <c r="AA828" s="9">
        <v>0.17200869856350001</v>
      </c>
      <c r="AB828" s="9">
        <v>0</v>
      </c>
      <c r="AC828" s="9">
        <v>0.37740107927130001</v>
      </c>
      <c r="AD828" s="9">
        <v>0</v>
      </c>
      <c r="AI828" s="9">
        <v>9.0850234342450001E-2</v>
      </c>
      <c r="AJ828" s="9">
        <v>3.2107968132450003E-2</v>
      </c>
      <c r="AK828" s="9">
        <v>0.1106133028136</v>
      </c>
      <c r="AL828" s="9">
        <v>0.15865567630409999</v>
      </c>
      <c r="AM828" s="9">
        <v>0.12864310806439999</v>
      </c>
      <c r="AN828" s="9">
        <v>0.78332290994950005</v>
      </c>
      <c r="AO828" s="11">
        <v>0.87812220928819995</v>
      </c>
      <c r="AP828" s="9">
        <v>0.1430960804735</v>
      </c>
      <c r="AQ828" s="9">
        <v>0.14812155791100001</v>
      </c>
      <c r="AR828" s="9">
        <v>0.1377537070439</v>
      </c>
      <c r="AS828" s="9">
        <v>0.13790442721419999</v>
      </c>
    </row>
    <row r="829" spans="1:45" x14ac:dyDescent="0.35">
      <c r="A829" t="s">
        <v>391</v>
      </c>
      <c r="B829" s="9">
        <v>1</v>
      </c>
      <c r="C829" s="9">
        <v>1</v>
      </c>
      <c r="D829" s="9">
        <v>1</v>
      </c>
      <c r="E829" s="9">
        <v>1</v>
      </c>
      <c r="F829" s="9">
        <v>1</v>
      </c>
      <c r="G829" s="9">
        <v>1</v>
      </c>
      <c r="H829" s="9">
        <v>1</v>
      </c>
      <c r="I829" s="9">
        <v>1</v>
      </c>
      <c r="J829" s="9">
        <v>1</v>
      </c>
      <c r="K829" s="9">
        <v>1</v>
      </c>
      <c r="L829" s="9">
        <v>1</v>
      </c>
      <c r="M829" s="9">
        <v>1</v>
      </c>
      <c r="N829" s="9">
        <v>1</v>
      </c>
      <c r="O829" s="9">
        <v>1</v>
      </c>
      <c r="P829" s="9">
        <v>1</v>
      </c>
      <c r="Q829" s="9">
        <v>1</v>
      </c>
      <c r="R829" s="9">
        <v>1</v>
      </c>
      <c r="S829" s="9">
        <v>1</v>
      </c>
      <c r="T829" s="9">
        <v>1</v>
      </c>
      <c r="U829" s="9">
        <v>1</v>
      </c>
      <c r="V829" s="9">
        <v>1</v>
      </c>
      <c r="W829" s="9">
        <v>1</v>
      </c>
      <c r="X829" s="9">
        <v>1</v>
      </c>
      <c r="Y829" s="9">
        <v>1</v>
      </c>
      <c r="Z829" s="9">
        <v>1</v>
      </c>
      <c r="AA829" s="9">
        <v>1</v>
      </c>
      <c r="AB829" s="9">
        <v>1</v>
      </c>
      <c r="AC829" s="9">
        <v>1</v>
      </c>
      <c r="AD829" s="9">
        <v>1</v>
      </c>
      <c r="AI829" s="9">
        <v>1</v>
      </c>
      <c r="AJ829" s="9">
        <v>1</v>
      </c>
      <c r="AK829" s="9">
        <v>1</v>
      </c>
      <c r="AL829" s="9">
        <v>1</v>
      </c>
      <c r="AM829" s="9">
        <v>1</v>
      </c>
      <c r="AN829" s="9">
        <v>1</v>
      </c>
      <c r="AO829" s="9">
        <v>1</v>
      </c>
      <c r="AP829" s="9">
        <v>1</v>
      </c>
      <c r="AQ829" s="9">
        <v>1</v>
      </c>
      <c r="AR829" s="9">
        <v>1</v>
      </c>
      <c r="AS829" s="9">
        <v>1</v>
      </c>
    </row>
    <row r="830" spans="1:45" x14ac:dyDescent="0.35">
      <c r="A830" t="s">
        <v>341</v>
      </c>
      <c r="B830" s="6">
        <v>120</v>
      </c>
      <c r="C830" s="6">
        <v>56</v>
      </c>
      <c r="D830" s="6">
        <v>63</v>
      </c>
      <c r="E830" s="6">
        <v>18</v>
      </c>
      <c r="F830" s="6">
        <v>18</v>
      </c>
      <c r="G830" s="6">
        <v>33</v>
      </c>
      <c r="H830" s="6">
        <v>51</v>
      </c>
      <c r="I830" s="6">
        <v>15</v>
      </c>
      <c r="J830" s="6">
        <v>9</v>
      </c>
      <c r="K830" s="6">
        <v>27</v>
      </c>
      <c r="L830" s="6">
        <v>20</v>
      </c>
      <c r="M830" s="6">
        <v>37</v>
      </c>
      <c r="N830" s="6">
        <v>28</v>
      </c>
      <c r="O830" s="6">
        <v>35</v>
      </c>
      <c r="P830" s="6">
        <v>42</v>
      </c>
      <c r="Q830" s="6">
        <v>13</v>
      </c>
      <c r="R830" s="6">
        <v>28</v>
      </c>
      <c r="S830" s="6">
        <v>37</v>
      </c>
      <c r="T830" s="6">
        <v>55</v>
      </c>
      <c r="U830" s="6">
        <v>65</v>
      </c>
      <c r="V830" s="6">
        <v>120</v>
      </c>
      <c r="W830" s="6">
        <v>6</v>
      </c>
      <c r="X830" s="6">
        <v>4</v>
      </c>
      <c r="Y830" s="6">
        <v>9</v>
      </c>
      <c r="Z830" s="6">
        <v>10</v>
      </c>
      <c r="AA830" s="6">
        <v>10</v>
      </c>
      <c r="AB830" s="6">
        <v>7</v>
      </c>
      <c r="AC830" s="6">
        <v>5</v>
      </c>
      <c r="AD830" s="6">
        <v>9</v>
      </c>
      <c r="AE830" s="6">
        <v>0</v>
      </c>
      <c r="AF830" s="6">
        <v>0</v>
      </c>
      <c r="AG830" s="6">
        <v>0</v>
      </c>
      <c r="AH830" s="6">
        <v>0</v>
      </c>
      <c r="AI830" s="6">
        <v>31</v>
      </c>
      <c r="AJ830" s="6">
        <v>41</v>
      </c>
      <c r="AK830" s="6">
        <v>43</v>
      </c>
      <c r="AL830" s="6">
        <v>27</v>
      </c>
      <c r="AM830" s="6">
        <v>13</v>
      </c>
      <c r="AN830" s="6">
        <v>2</v>
      </c>
      <c r="AO830" s="6">
        <v>4</v>
      </c>
      <c r="AP830" s="6">
        <v>67</v>
      </c>
      <c r="AQ830" s="6">
        <v>25</v>
      </c>
      <c r="AR830" s="6">
        <v>120</v>
      </c>
      <c r="AS830" s="6">
        <v>119</v>
      </c>
    </row>
    <row r="831" spans="1:45" x14ac:dyDescent="0.35">
      <c r="A831" t="s">
        <v>935</v>
      </c>
    </row>
    <row r="832" spans="1:45" x14ac:dyDescent="0.35">
      <c r="A832" t="s">
        <v>343</v>
      </c>
    </row>
    <row r="836" spans="1:45" x14ac:dyDescent="0.35">
      <c r="A836" s="3" t="s">
        <v>337</v>
      </c>
    </row>
    <row r="837" spans="1:45" x14ac:dyDescent="0.35">
      <c r="A837" t="s">
        <v>234</v>
      </c>
    </row>
    <row r="838" spans="1:45" ht="130.5" x14ac:dyDescent="0.35">
      <c r="A838" s="4" t="s">
        <v>393</v>
      </c>
      <c r="B838" s="4" t="s">
        <v>344</v>
      </c>
      <c r="C838" s="4" t="s">
        <v>345</v>
      </c>
      <c r="D838" s="4" t="s">
        <v>346</v>
      </c>
      <c r="E838" s="4" t="s">
        <v>579</v>
      </c>
      <c r="F838" s="4" t="s">
        <v>348</v>
      </c>
      <c r="G838" s="4" t="s">
        <v>349</v>
      </c>
      <c r="H838" s="4" t="s">
        <v>350</v>
      </c>
      <c r="I838" s="4" t="s">
        <v>351</v>
      </c>
      <c r="J838" s="4" t="s">
        <v>352</v>
      </c>
      <c r="K838" s="4" t="s">
        <v>353</v>
      </c>
      <c r="L838" s="4" t="s">
        <v>888</v>
      </c>
      <c r="M838" s="4" t="s">
        <v>581</v>
      </c>
      <c r="N838" s="4" t="s">
        <v>356</v>
      </c>
      <c r="O838" s="4" t="s">
        <v>357</v>
      </c>
      <c r="P838" s="4" t="s">
        <v>582</v>
      </c>
      <c r="Q838" s="4" t="s">
        <v>359</v>
      </c>
      <c r="R838" s="4" t="s">
        <v>361</v>
      </c>
      <c r="S838" s="4" t="s">
        <v>362</v>
      </c>
      <c r="T838" s="4" t="s">
        <v>360</v>
      </c>
      <c r="U838" s="4" t="s">
        <v>363</v>
      </c>
      <c r="V838" s="4" t="s">
        <v>364</v>
      </c>
      <c r="W838" s="4" t="s">
        <v>365</v>
      </c>
      <c r="X838" s="4" t="s">
        <v>366</v>
      </c>
      <c r="Y838" s="4" t="s">
        <v>367</v>
      </c>
      <c r="Z838" s="4" t="s">
        <v>368</v>
      </c>
      <c r="AA838" s="4" t="s">
        <v>369</v>
      </c>
      <c r="AB838" s="4" t="s">
        <v>370</v>
      </c>
      <c r="AC838" s="4" t="s">
        <v>371</v>
      </c>
      <c r="AD838" s="4" t="s">
        <v>372</v>
      </c>
      <c r="AE838" s="4" t="s">
        <v>373</v>
      </c>
      <c r="AF838" s="4" t="s">
        <v>374</v>
      </c>
      <c r="AG838" s="4" t="s">
        <v>375</v>
      </c>
      <c r="AH838" s="4" t="s">
        <v>376</v>
      </c>
      <c r="AI838" s="4" t="s">
        <v>583</v>
      </c>
      <c r="AJ838" s="4" t="s">
        <v>584</v>
      </c>
      <c r="AK838" s="4" t="s">
        <v>380</v>
      </c>
      <c r="AL838" s="4" t="s">
        <v>381</v>
      </c>
      <c r="AM838" s="4" t="s">
        <v>379</v>
      </c>
      <c r="AN838" s="4" t="s">
        <v>382</v>
      </c>
      <c r="AO838" s="4" t="s">
        <v>383</v>
      </c>
      <c r="AP838" s="4" t="s">
        <v>889</v>
      </c>
      <c r="AQ838" s="4" t="s">
        <v>890</v>
      </c>
      <c r="AR838" s="4" t="s">
        <v>891</v>
      </c>
      <c r="AS838" s="4" t="s">
        <v>391</v>
      </c>
    </row>
    <row r="839" spans="1:45" x14ac:dyDescent="0.35">
      <c r="A839" t="s">
        <v>597</v>
      </c>
      <c r="B839" s="9">
        <v>0.62140273614329999</v>
      </c>
      <c r="C839" s="9">
        <v>0.63905609975059996</v>
      </c>
      <c r="D839" s="9">
        <v>0.58917012801099999</v>
      </c>
      <c r="E839" s="9">
        <v>0.48654101881989997</v>
      </c>
      <c r="F839" s="9">
        <v>0.57209706081919998</v>
      </c>
      <c r="G839" s="9">
        <v>0.62561258488670002</v>
      </c>
      <c r="H839" s="9">
        <v>0.59419929550420003</v>
      </c>
      <c r="I839" s="9">
        <v>0.78277588772329998</v>
      </c>
      <c r="J839" s="9">
        <v>0.75786841940850003</v>
      </c>
      <c r="K839" s="9">
        <v>0.55914458177199999</v>
      </c>
      <c r="L839" s="9">
        <v>0.68674194755619999</v>
      </c>
      <c r="M839" s="9">
        <v>0.77031392788529995</v>
      </c>
      <c r="N839" s="9">
        <v>0.40878547328140002</v>
      </c>
      <c r="O839" s="9">
        <v>0.55900765218000004</v>
      </c>
      <c r="P839" s="9">
        <v>0.50901866052010003</v>
      </c>
      <c r="Q839" s="9">
        <v>0.57072472610430003</v>
      </c>
      <c r="R839" s="9">
        <v>0.65387960420430002</v>
      </c>
      <c r="S839" s="9">
        <v>0.75790750192260004</v>
      </c>
      <c r="T839" s="9">
        <v>0.52183564261280002</v>
      </c>
      <c r="U839" s="9">
        <v>0.71168662745379996</v>
      </c>
      <c r="V839" s="9">
        <v>0.31518881063460003</v>
      </c>
      <c r="W839" s="9">
        <v>0.62140273614329999</v>
      </c>
      <c r="X839" s="9">
        <v>0</v>
      </c>
      <c r="Y839" s="9">
        <v>0.39571264905210002</v>
      </c>
      <c r="Z839" s="9">
        <v>0.25005366439139998</v>
      </c>
      <c r="AA839" s="9">
        <v>0.14205945010259999</v>
      </c>
      <c r="AB839" s="9">
        <v>0.3728953313242</v>
      </c>
      <c r="AC839" s="9">
        <v>0.70322079428969997</v>
      </c>
      <c r="AD839" s="9">
        <v>0.49111745925830003</v>
      </c>
      <c r="AI839" s="9">
        <v>0.64557580658290004</v>
      </c>
      <c r="AJ839" s="9">
        <v>0.52678195009810003</v>
      </c>
      <c r="AK839" s="9">
        <v>0.43827063730319998</v>
      </c>
      <c r="AL839" s="9">
        <v>0.4322838882576</v>
      </c>
      <c r="AM839" s="9">
        <v>0.62697666673670005</v>
      </c>
      <c r="AN839" s="9">
        <v>1</v>
      </c>
      <c r="AO839" s="9">
        <v>1</v>
      </c>
      <c r="AP839" s="9">
        <v>0.63770817160600002</v>
      </c>
      <c r="AQ839" s="9">
        <v>0.60647715430490001</v>
      </c>
      <c r="AR839" s="9">
        <v>0.62140273614329999</v>
      </c>
      <c r="AS839" s="9">
        <v>0.62112887899820002</v>
      </c>
    </row>
    <row r="840" spans="1:45" x14ac:dyDescent="0.35">
      <c r="A840" t="s">
        <v>598</v>
      </c>
      <c r="B840" s="9">
        <v>0.25432825960990002</v>
      </c>
      <c r="C840" s="9">
        <v>0.27231326303620002</v>
      </c>
      <c r="D840" s="9">
        <v>0.22277842520919999</v>
      </c>
      <c r="E840" s="9">
        <v>0.31731284165029999</v>
      </c>
      <c r="F840" s="9">
        <v>0.34906566497449998</v>
      </c>
      <c r="G840" s="9">
        <v>0.2234696030435</v>
      </c>
      <c r="H840" s="9">
        <v>0.29719373277</v>
      </c>
      <c r="I840" s="9">
        <v>0.1292021248876</v>
      </c>
      <c r="J840" s="9">
        <v>0.11308844798209999</v>
      </c>
      <c r="K840" s="9">
        <v>0.26321665434680003</v>
      </c>
      <c r="L840" s="9">
        <v>0.2013002323351</v>
      </c>
      <c r="M840" s="9">
        <v>0.22487741052820001</v>
      </c>
      <c r="N840" s="9">
        <v>0.27773072626049999</v>
      </c>
      <c r="O840" s="9">
        <v>0.31045587472250002</v>
      </c>
      <c r="P840" s="9">
        <v>0.36319320134100003</v>
      </c>
      <c r="Q840" s="9">
        <v>0.2629739177398</v>
      </c>
      <c r="R840" s="9">
        <v>0.3410070304276</v>
      </c>
      <c r="S840" s="9">
        <v>4.1346098942730003E-2</v>
      </c>
      <c r="T840" s="9">
        <v>0.3423766292407</v>
      </c>
      <c r="U840" s="9">
        <v>0.17448913654279999</v>
      </c>
      <c r="V840" s="9">
        <v>0.46802494015349999</v>
      </c>
      <c r="W840" s="9">
        <v>0.25432825960990002</v>
      </c>
      <c r="X840" s="9">
        <v>1</v>
      </c>
      <c r="Y840" s="9">
        <v>0.42758511861229997</v>
      </c>
      <c r="Z840" s="9">
        <v>0.74994633560860002</v>
      </c>
      <c r="AA840" s="9">
        <v>0.55579236176979996</v>
      </c>
      <c r="AB840" s="9">
        <v>0.53453333776360001</v>
      </c>
      <c r="AC840" s="9">
        <v>0.18291853448529999</v>
      </c>
      <c r="AD840" s="9">
        <v>0.3523414194876</v>
      </c>
      <c r="AI840" s="9">
        <v>0.27627553338069999</v>
      </c>
      <c r="AJ840" s="9">
        <v>0.3500481413498</v>
      </c>
      <c r="AK840" s="9">
        <v>0.30199914512510001</v>
      </c>
      <c r="AL840" s="9">
        <v>0.36754935249019999</v>
      </c>
      <c r="AM840" s="9">
        <v>0.2954633305987</v>
      </c>
      <c r="AN840" s="9">
        <v>0</v>
      </c>
      <c r="AO840" s="9">
        <v>0</v>
      </c>
      <c r="AP840" s="9">
        <v>0.19826046356640001</v>
      </c>
      <c r="AQ840" s="9">
        <v>0.29982510737680002</v>
      </c>
      <c r="AR840" s="9">
        <v>0.25432825960990002</v>
      </c>
      <c r="AS840" s="9">
        <v>0.25451222715999999</v>
      </c>
    </row>
    <row r="841" spans="1:45" x14ac:dyDescent="0.35">
      <c r="A841" t="s">
        <v>599</v>
      </c>
      <c r="B841" s="9">
        <v>9.6046561822869997E-2</v>
      </c>
      <c r="C841" s="9">
        <v>9.0806529144059997E-2</v>
      </c>
      <c r="D841" s="9">
        <v>0.1055812648748</v>
      </c>
      <c r="E841" s="9">
        <v>7.8542161135340002E-2</v>
      </c>
      <c r="F841" s="9">
        <v>5.0878773875020003E-2</v>
      </c>
      <c r="G841" s="9">
        <v>0.10773987508879999</v>
      </c>
      <c r="H841" s="9">
        <v>7.436275212948E-2</v>
      </c>
      <c r="I841" s="9">
        <v>8.8021987389099998E-2</v>
      </c>
      <c r="J841" s="9">
        <v>0.12904313260940001</v>
      </c>
      <c r="K841" s="9">
        <v>0.17334386131929999</v>
      </c>
      <c r="L841" s="9">
        <v>0.18143346477690001</v>
      </c>
      <c r="M841" s="9">
        <v>4.2815446919070001E-2</v>
      </c>
      <c r="N841" s="9">
        <v>0.13200815116600001</v>
      </c>
      <c r="O841" s="9">
        <v>5.4863906108910003E-2</v>
      </c>
      <c r="P841" s="9">
        <v>0.10124384779080001</v>
      </c>
      <c r="Q841" s="9">
        <v>0.1663013561559</v>
      </c>
      <c r="R841" s="9">
        <v>0</v>
      </c>
      <c r="S841" s="9">
        <v>0.14231130302030001</v>
      </c>
      <c r="T841" s="9">
        <v>0.1147569588897</v>
      </c>
      <c r="U841" s="9">
        <v>7.9080640701179997E-2</v>
      </c>
      <c r="V841" s="9">
        <v>0.26436920598809999</v>
      </c>
      <c r="W841" s="9">
        <v>9.6046561822869997E-2</v>
      </c>
      <c r="X841" s="9">
        <v>0</v>
      </c>
      <c r="Y841" s="9">
        <v>0.1767022323355</v>
      </c>
      <c r="Z841" s="9">
        <v>0</v>
      </c>
      <c r="AA841" s="9">
        <v>0</v>
      </c>
      <c r="AB841" s="9">
        <v>9.2571330912159994E-2</v>
      </c>
      <c r="AC841" s="9">
        <v>0.1617771697223</v>
      </c>
      <c r="AD841" s="9">
        <v>0.1565411212541</v>
      </c>
      <c r="AI841" s="9">
        <v>8.8650573658259998E-2</v>
      </c>
      <c r="AJ841" s="9">
        <v>0.1016622886046</v>
      </c>
      <c r="AK841" s="9">
        <v>0.15500566949940001</v>
      </c>
      <c r="AL841" s="9">
        <v>0.12576016211159999</v>
      </c>
      <c r="AM841" s="9">
        <v>0.14754715643140001</v>
      </c>
      <c r="AN841" s="9">
        <v>0</v>
      </c>
      <c r="AO841" s="9">
        <v>0</v>
      </c>
      <c r="AP841" s="9">
        <v>7.2887959014279996E-2</v>
      </c>
      <c r="AQ841" s="9">
        <v>0.1141221531259</v>
      </c>
      <c r="AR841" s="9">
        <v>9.6046561822869997E-2</v>
      </c>
      <c r="AS841" s="9">
        <v>9.6116036802550001E-2</v>
      </c>
    </row>
    <row r="842" spans="1:45" x14ac:dyDescent="0.35">
      <c r="A842" t="s">
        <v>595</v>
      </c>
      <c r="B842" s="9">
        <v>5.556910360766E-2</v>
      </c>
      <c r="C842" s="9">
        <v>4.0541721407869998E-2</v>
      </c>
      <c r="D842" s="9">
        <v>8.2470181905060003E-2</v>
      </c>
      <c r="E842" s="9">
        <v>0.1176039783944</v>
      </c>
      <c r="F842" s="9">
        <v>7.8837274206280006E-2</v>
      </c>
      <c r="G842" s="9">
        <v>4.3177936981039999E-2</v>
      </c>
      <c r="H842" s="9">
        <v>6.4109752542269999E-2</v>
      </c>
      <c r="I842" s="9">
        <v>0</v>
      </c>
      <c r="J842" s="9">
        <v>0</v>
      </c>
      <c r="K842" s="9">
        <v>7.8592144322760002E-2</v>
      </c>
      <c r="L842" s="9">
        <v>0</v>
      </c>
      <c r="M842" s="9">
        <v>0</v>
      </c>
      <c r="N842" s="9">
        <v>0.1814756492921</v>
      </c>
      <c r="O842" s="9">
        <v>7.5672566988510007E-2</v>
      </c>
      <c r="P842" s="9">
        <v>2.6544290348059999E-2</v>
      </c>
      <c r="Q842" s="9">
        <v>0</v>
      </c>
      <c r="R842" s="9">
        <v>5.0590590237279999E-2</v>
      </c>
      <c r="S842" s="9">
        <v>0.11590901245510001</v>
      </c>
      <c r="T842" s="9">
        <v>2.1030769256839998E-2</v>
      </c>
      <c r="U842" s="9">
        <v>8.6887234066300001E-2</v>
      </c>
      <c r="V842" s="9">
        <v>0.113068099033</v>
      </c>
      <c r="W842" s="9">
        <v>5.556910360766E-2</v>
      </c>
      <c r="X842" s="9">
        <v>0</v>
      </c>
      <c r="Y842" s="9">
        <v>0</v>
      </c>
      <c r="Z842" s="9">
        <v>0</v>
      </c>
      <c r="AA842" s="9">
        <v>0.3021481881277</v>
      </c>
      <c r="AB842" s="9">
        <v>0</v>
      </c>
      <c r="AC842" s="9">
        <v>0.113860671225</v>
      </c>
      <c r="AD842" s="9">
        <v>0</v>
      </c>
      <c r="AI842" s="9">
        <v>2.4954973164269999E-2</v>
      </c>
      <c r="AJ842" s="9">
        <v>7.9159546770459999E-2</v>
      </c>
      <c r="AK842" s="9">
        <v>0.1047245480724</v>
      </c>
      <c r="AL842" s="9">
        <v>7.4406597140549993E-2</v>
      </c>
      <c r="AM842" s="9">
        <v>4.0353882011720001E-2</v>
      </c>
      <c r="AN842" s="9">
        <v>0</v>
      </c>
      <c r="AO842" s="9">
        <v>0</v>
      </c>
      <c r="AP842" s="9">
        <v>9.1143405813390005E-2</v>
      </c>
      <c r="AQ842" s="9">
        <v>4.1327055975090003E-2</v>
      </c>
      <c r="AR842" s="9">
        <v>5.556910360766E-2</v>
      </c>
      <c r="AS842" s="9">
        <v>5.5609299344709998E-2</v>
      </c>
    </row>
    <row r="843" spans="1:45" x14ac:dyDescent="0.35">
      <c r="A843" t="s">
        <v>391</v>
      </c>
      <c r="B843" s="9">
        <v>1</v>
      </c>
      <c r="C843" s="9">
        <v>1</v>
      </c>
      <c r="D843" s="9">
        <v>1</v>
      </c>
      <c r="E843" s="9">
        <v>1</v>
      </c>
      <c r="F843" s="9">
        <v>1</v>
      </c>
      <c r="G843" s="9">
        <v>1</v>
      </c>
      <c r="H843" s="9">
        <v>1</v>
      </c>
      <c r="I843" s="9">
        <v>1</v>
      </c>
      <c r="J843" s="9">
        <v>1</v>
      </c>
      <c r="K843" s="9">
        <v>1</v>
      </c>
      <c r="L843" s="9">
        <v>1</v>
      </c>
      <c r="M843" s="9">
        <v>1</v>
      </c>
      <c r="N843" s="9">
        <v>1</v>
      </c>
      <c r="O843" s="9">
        <v>1</v>
      </c>
      <c r="P843" s="9">
        <v>1</v>
      </c>
      <c r="Q843" s="9">
        <v>1</v>
      </c>
      <c r="R843" s="9">
        <v>1</v>
      </c>
      <c r="S843" s="9">
        <v>1</v>
      </c>
      <c r="T843" s="9">
        <v>1</v>
      </c>
      <c r="U843" s="9">
        <v>1</v>
      </c>
      <c r="V843" s="9">
        <v>1</v>
      </c>
      <c r="W843" s="9">
        <v>1</v>
      </c>
      <c r="X843" s="9">
        <v>1</v>
      </c>
      <c r="Y843" s="9">
        <v>1</v>
      </c>
      <c r="Z843" s="9">
        <v>1</v>
      </c>
      <c r="AA843" s="9">
        <v>1</v>
      </c>
      <c r="AB843" s="9">
        <v>1</v>
      </c>
      <c r="AC843" s="9">
        <v>1</v>
      </c>
      <c r="AD843" s="9">
        <v>1</v>
      </c>
      <c r="AI843" s="9">
        <v>1</v>
      </c>
      <c r="AJ843" s="9">
        <v>1</v>
      </c>
      <c r="AK843" s="9">
        <v>1</v>
      </c>
      <c r="AL843" s="9">
        <v>1</v>
      </c>
      <c r="AM843" s="9">
        <v>1</v>
      </c>
      <c r="AN843" s="9">
        <v>1</v>
      </c>
      <c r="AO843" s="9">
        <v>1</v>
      </c>
      <c r="AP843" s="9">
        <v>1</v>
      </c>
      <c r="AQ843" s="9">
        <v>1</v>
      </c>
      <c r="AR843" s="9">
        <v>1</v>
      </c>
      <c r="AS843" s="9">
        <v>1</v>
      </c>
    </row>
    <row r="844" spans="1:45" x14ac:dyDescent="0.35">
      <c r="A844" t="s">
        <v>341</v>
      </c>
      <c r="B844" s="6">
        <v>72</v>
      </c>
      <c r="C844" s="6">
        <v>40</v>
      </c>
      <c r="D844" s="6">
        <v>31</v>
      </c>
      <c r="E844" s="6">
        <v>11</v>
      </c>
      <c r="F844" s="6">
        <v>16</v>
      </c>
      <c r="G844" s="6">
        <v>19</v>
      </c>
      <c r="H844" s="6">
        <v>35</v>
      </c>
      <c r="I844" s="6">
        <v>8</v>
      </c>
      <c r="J844" s="6">
        <v>7</v>
      </c>
      <c r="K844" s="6">
        <v>11</v>
      </c>
      <c r="L844" s="6">
        <v>16</v>
      </c>
      <c r="M844" s="6">
        <v>21</v>
      </c>
      <c r="N844" s="6">
        <v>14</v>
      </c>
      <c r="O844" s="6">
        <v>21</v>
      </c>
      <c r="P844" s="6">
        <v>23</v>
      </c>
      <c r="Q844" s="6">
        <v>9</v>
      </c>
      <c r="R844" s="6">
        <v>18</v>
      </c>
      <c r="S844" s="6">
        <v>22</v>
      </c>
      <c r="T844" s="6">
        <v>32</v>
      </c>
      <c r="U844" s="6">
        <v>40</v>
      </c>
      <c r="V844" s="6">
        <v>6</v>
      </c>
      <c r="W844" s="6">
        <v>72</v>
      </c>
      <c r="X844" s="6">
        <v>1</v>
      </c>
      <c r="Y844" s="6">
        <v>9</v>
      </c>
      <c r="Z844" s="6">
        <v>2</v>
      </c>
      <c r="AA844" s="6">
        <v>4</v>
      </c>
      <c r="AB844" s="6">
        <v>7</v>
      </c>
      <c r="AC844" s="6">
        <v>8</v>
      </c>
      <c r="AD844" s="6">
        <v>5</v>
      </c>
      <c r="AE844" s="6">
        <v>0</v>
      </c>
      <c r="AF844" s="6">
        <v>0</v>
      </c>
      <c r="AG844" s="6">
        <v>0</v>
      </c>
      <c r="AH844" s="6">
        <v>0</v>
      </c>
      <c r="AI844" s="6">
        <v>32</v>
      </c>
      <c r="AJ844" s="6">
        <v>20</v>
      </c>
      <c r="AK844" s="6">
        <v>14</v>
      </c>
      <c r="AL844" s="6">
        <v>7</v>
      </c>
      <c r="AM844" s="6">
        <v>18</v>
      </c>
      <c r="AN844" s="6">
        <v>3</v>
      </c>
      <c r="AO844" s="6">
        <v>4</v>
      </c>
      <c r="AP844" s="6">
        <v>39</v>
      </c>
      <c r="AQ844" s="6">
        <v>16</v>
      </c>
      <c r="AR844" s="6">
        <v>72</v>
      </c>
      <c r="AS844" s="6">
        <v>71</v>
      </c>
    </row>
    <row r="845" spans="1:45" x14ac:dyDescent="0.35">
      <c r="A845" t="s">
        <v>936</v>
      </c>
    </row>
    <row r="846" spans="1:45" x14ac:dyDescent="0.35">
      <c r="A846" t="s">
        <v>343</v>
      </c>
    </row>
    <row r="850" spans="1:45" x14ac:dyDescent="0.35">
      <c r="A850" s="3" t="s">
        <v>337</v>
      </c>
    </row>
    <row r="851" spans="1:45" x14ac:dyDescent="0.35">
      <c r="A851" t="s">
        <v>236</v>
      </c>
    </row>
    <row r="852" spans="1:45" ht="130.5" x14ac:dyDescent="0.35">
      <c r="A852" s="4" t="s">
        <v>393</v>
      </c>
      <c r="B852" s="4" t="s">
        <v>344</v>
      </c>
      <c r="C852" s="4" t="s">
        <v>345</v>
      </c>
      <c r="D852" s="4" t="s">
        <v>346</v>
      </c>
      <c r="E852" s="4" t="s">
        <v>579</v>
      </c>
      <c r="F852" s="4" t="s">
        <v>348</v>
      </c>
      <c r="G852" s="4" t="s">
        <v>349</v>
      </c>
      <c r="H852" s="4" t="s">
        <v>350</v>
      </c>
      <c r="I852" s="4" t="s">
        <v>351</v>
      </c>
      <c r="J852" s="4" t="s">
        <v>352</v>
      </c>
      <c r="K852" s="4" t="s">
        <v>353</v>
      </c>
      <c r="L852" s="4" t="s">
        <v>888</v>
      </c>
      <c r="M852" s="4" t="s">
        <v>581</v>
      </c>
      <c r="N852" s="4" t="s">
        <v>356</v>
      </c>
      <c r="O852" s="4" t="s">
        <v>357</v>
      </c>
      <c r="P852" s="4" t="s">
        <v>582</v>
      </c>
      <c r="Q852" s="4" t="s">
        <v>359</v>
      </c>
      <c r="R852" s="4" t="s">
        <v>361</v>
      </c>
      <c r="S852" s="4" t="s">
        <v>362</v>
      </c>
      <c r="T852" s="4" t="s">
        <v>360</v>
      </c>
      <c r="U852" s="4" t="s">
        <v>363</v>
      </c>
      <c r="V852" s="4" t="s">
        <v>364</v>
      </c>
      <c r="W852" s="4" t="s">
        <v>365</v>
      </c>
      <c r="X852" s="4" t="s">
        <v>366</v>
      </c>
      <c r="Y852" s="4" t="s">
        <v>367</v>
      </c>
      <c r="Z852" s="4" t="s">
        <v>368</v>
      </c>
      <c r="AA852" s="4" t="s">
        <v>369</v>
      </c>
      <c r="AB852" s="4" t="s">
        <v>370</v>
      </c>
      <c r="AC852" s="4" t="s">
        <v>371</v>
      </c>
      <c r="AD852" s="4" t="s">
        <v>372</v>
      </c>
      <c r="AE852" s="4" t="s">
        <v>373</v>
      </c>
      <c r="AF852" s="4" t="s">
        <v>374</v>
      </c>
      <c r="AG852" s="4" t="s">
        <v>375</v>
      </c>
      <c r="AH852" s="4" t="s">
        <v>376</v>
      </c>
      <c r="AI852" s="4" t="s">
        <v>583</v>
      </c>
      <c r="AJ852" s="4" t="s">
        <v>584</v>
      </c>
      <c r="AK852" s="4" t="s">
        <v>380</v>
      </c>
      <c r="AL852" s="4" t="s">
        <v>381</v>
      </c>
      <c r="AM852" s="4" t="s">
        <v>379</v>
      </c>
      <c r="AN852" s="4" t="s">
        <v>382</v>
      </c>
      <c r="AO852" s="4" t="s">
        <v>383</v>
      </c>
      <c r="AP852" s="4" t="s">
        <v>889</v>
      </c>
      <c r="AQ852" s="4" t="s">
        <v>890</v>
      </c>
      <c r="AR852" s="4" t="s">
        <v>891</v>
      </c>
      <c r="AS852" s="4" t="s">
        <v>391</v>
      </c>
    </row>
    <row r="853" spans="1:45" x14ac:dyDescent="0.35">
      <c r="A853" t="s">
        <v>601</v>
      </c>
      <c r="B853" s="9">
        <v>0.32520486394609999</v>
      </c>
      <c r="C853" s="9">
        <v>0.33034216912280001</v>
      </c>
      <c r="D853" s="9">
        <v>0.31686875163470002</v>
      </c>
      <c r="E853" s="9">
        <v>0.39312300781890003</v>
      </c>
      <c r="F853" s="9">
        <v>0.3804767055121</v>
      </c>
      <c r="G853" s="9">
        <v>0.522157667848</v>
      </c>
      <c r="H853" s="9">
        <v>0.42225228173489998</v>
      </c>
      <c r="I853" s="9">
        <v>0.27655931699269998</v>
      </c>
      <c r="J853" s="9">
        <v>0.11734370750799999</v>
      </c>
      <c r="K853" s="9">
        <v>0.1116500623164</v>
      </c>
      <c r="L853" s="9">
        <v>0.3772642185483</v>
      </c>
      <c r="M853" s="9">
        <v>9.6398708470180006E-2</v>
      </c>
      <c r="N853" s="9">
        <v>0.39638051293339999</v>
      </c>
      <c r="O853" s="9">
        <v>0.39017017924399999</v>
      </c>
      <c r="P853" s="9">
        <v>0.61208099074330002</v>
      </c>
      <c r="Q853" s="9">
        <v>0.16461871762640001</v>
      </c>
      <c r="R853" s="9">
        <v>0.3604658570666</v>
      </c>
      <c r="S853" s="10">
        <v>3.1513957267590001E-2</v>
      </c>
      <c r="T853" s="9">
        <v>0.46769928782210002</v>
      </c>
      <c r="U853" s="9">
        <v>0.14966936536440001</v>
      </c>
      <c r="V853" s="9">
        <v>0.3609150371898</v>
      </c>
      <c r="W853" s="9">
        <v>0.50747860776980003</v>
      </c>
      <c r="X853" s="9">
        <v>0.16634742741219999</v>
      </c>
      <c r="Y853" s="9">
        <v>0.529017611597</v>
      </c>
      <c r="Z853" s="9">
        <v>0.89734019431279999</v>
      </c>
      <c r="AA853" s="9">
        <v>0.43956566136050002</v>
      </c>
      <c r="AB853" s="9">
        <v>0.32520486394609999</v>
      </c>
      <c r="AC853" s="9">
        <v>0.79146587201829999</v>
      </c>
      <c r="AD853" s="9">
        <v>0.33670766133219998</v>
      </c>
      <c r="AI853" s="9">
        <v>0.19972255141379999</v>
      </c>
      <c r="AJ853" s="9">
        <v>0.46824851412329999</v>
      </c>
      <c r="AK853" s="9">
        <v>0.51806874788449997</v>
      </c>
      <c r="AL853" s="9">
        <v>0.56851078097279995</v>
      </c>
      <c r="AM853" s="9">
        <v>0.26615412201689997</v>
      </c>
      <c r="AN853" s="9">
        <v>0</v>
      </c>
      <c r="AO853" s="9">
        <v>0</v>
      </c>
      <c r="AP853" s="9">
        <v>0.37247304231970002</v>
      </c>
      <c r="AQ853" s="9">
        <v>0.27136745049990002</v>
      </c>
      <c r="AR853" s="9">
        <v>0.32520486394609999</v>
      </c>
      <c r="AS853" s="9">
        <v>0.32520486394609999</v>
      </c>
    </row>
    <row r="854" spans="1:45" x14ac:dyDescent="0.35">
      <c r="A854" t="s">
        <v>602</v>
      </c>
      <c r="B854" s="9">
        <v>2.4308678826330001E-2</v>
      </c>
      <c r="C854" s="9">
        <v>3.9289415278469998E-2</v>
      </c>
      <c r="D854" s="9">
        <v>0</v>
      </c>
      <c r="E854" s="9">
        <v>0</v>
      </c>
      <c r="F854" s="9">
        <v>0</v>
      </c>
      <c r="G854" s="9">
        <v>9.5695311361039995E-2</v>
      </c>
      <c r="H854" s="9">
        <v>2.821640048188E-2</v>
      </c>
      <c r="I854" s="9">
        <v>7.9852588332559996E-2</v>
      </c>
      <c r="J854" s="9">
        <v>0</v>
      </c>
      <c r="K854" s="9">
        <v>0</v>
      </c>
      <c r="L854" s="9">
        <v>0</v>
      </c>
      <c r="M854" s="9">
        <v>6.1060056746290003E-2</v>
      </c>
      <c r="N854" s="9">
        <v>3.2921893453300002E-2</v>
      </c>
      <c r="O854" s="9">
        <v>0</v>
      </c>
      <c r="P854" s="9">
        <v>3.5948275619729998E-2</v>
      </c>
      <c r="Q854" s="9">
        <v>6.1031204771500001E-2</v>
      </c>
      <c r="R854" s="9">
        <v>0</v>
      </c>
      <c r="S854" s="9">
        <v>0</v>
      </c>
      <c r="T854" s="9">
        <v>4.4041731186289998E-2</v>
      </c>
      <c r="U854" s="9">
        <v>0</v>
      </c>
      <c r="V854" s="9">
        <v>9.6474788603879993E-2</v>
      </c>
      <c r="W854" s="9">
        <v>0</v>
      </c>
      <c r="X854" s="9">
        <v>0</v>
      </c>
      <c r="Y854" s="9">
        <v>0</v>
      </c>
      <c r="Z854" s="9">
        <v>0</v>
      </c>
      <c r="AA854" s="9">
        <v>0</v>
      </c>
      <c r="AB854" s="9">
        <v>2.4308678826330001E-2</v>
      </c>
      <c r="AC854" s="9">
        <v>0.200760375952</v>
      </c>
      <c r="AD854" s="9">
        <v>0.1347488490414</v>
      </c>
      <c r="AI854" s="9">
        <v>0</v>
      </c>
      <c r="AJ854" s="9">
        <v>5.4211228677620002E-2</v>
      </c>
      <c r="AK854" s="9">
        <v>0</v>
      </c>
      <c r="AL854" s="9">
        <v>0</v>
      </c>
      <c r="AM854" s="9">
        <v>0</v>
      </c>
      <c r="AN854" s="9">
        <v>0</v>
      </c>
      <c r="AO854" s="9">
        <v>0</v>
      </c>
      <c r="AP854" s="9">
        <v>4.3468102117970003E-2</v>
      </c>
      <c r="AQ854" s="9">
        <v>0</v>
      </c>
      <c r="AR854" s="9">
        <v>2.4308678826330001E-2</v>
      </c>
      <c r="AS854" s="9">
        <v>2.4308678826330001E-2</v>
      </c>
    </row>
    <row r="855" spans="1:45" x14ac:dyDescent="0.35">
      <c r="A855" t="s">
        <v>603</v>
      </c>
      <c r="B855" s="9">
        <v>0.1212988630531</v>
      </c>
      <c r="C855" s="9">
        <v>0.1461803664844</v>
      </c>
      <c r="D855" s="9">
        <v>8.0924581217189998E-2</v>
      </c>
      <c r="E855" s="9">
        <v>5.8180023370549998E-2</v>
      </c>
      <c r="F855" s="9">
        <v>0.23515623994400001</v>
      </c>
      <c r="G855" s="9">
        <v>0.16138195081019999</v>
      </c>
      <c r="H855" s="9">
        <v>0.21340339899640001</v>
      </c>
      <c r="I855" s="9">
        <v>7.9852588332559996E-2</v>
      </c>
      <c r="J855" s="9">
        <v>0</v>
      </c>
      <c r="K855" s="9">
        <v>0</v>
      </c>
      <c r="L855" s="9">
        <v>0</v>
      </c>
      <c r="M855" s="9">
        <v>0.10026890187449999</v>
      </c>
      <c r="N855" s="9">
        <v>0.2397430284582</v>
      </c>
      <c r="O855" s="9">
        <v>7.515529087825E-2</v>
      </c>
      <c r="P855" s="9">
        <v>6.062368955453E-2</v>
      </c>
      <c r="Q855" s="9">
        <v>0.28624249816090003</v>
      </c>
      <c r="R855" s="9">
        <v>7.3568005955249996E-2</v>
      </c>
      <c r="S855" s="9">
        <v>0.12474466286789999</v>
      </c>
      <c r="T855" s="9">
        <v>0.1334236321524</v>
      </c>
      <c r="U855" s="9">
        <v>0.1063626477883</v>
      </c>
      <c r="V855" s="9">
        <v>0.19403454790460001</v>
      </c>
      <c r="W855" s="9">
        <v>0</v>
      </c>
      <c r="X855" s="9">
        <v>0.58063304854370001</v>
      </c>
      <c r="Y855" s="9">
        <v>0</v>
      </c>
      <c r="Z855" s="9">
        <v>0</v>
      </c>
      <c r="AA855" s="9">
        <v>0.20030908584259999</v>
      </c>
      <c r="AB855" s="9">
        <v>0.1212988630531</v>
      </c>
      <c r="AC855" s="9">
        <v>0.40929450393360001</v>
      </c>
      <c r="AD855" s="9">
        <v>0.1347488490414</v>
      </c>
      <c r="AI855" s="9">
        <v>0.1173975777876</v>
      </c>
      <c r="AJ855" s="9">
        <v>0.17869711499989999</v>
      </c>
      <c r="AK855" s="9">
        <v>0.13615281233429999</v>
      </c>
      <c r="AL855" s="9">
        <v>0</v>
      </c>
      <c r="AM855" s="9">
        <v>0</v>
      </c>
      <c r="AN855" s="9">
        <v>0</v>
      </c>
      <c r="AO855" s="9">
        <v>0</v>
      </c>
      <c r="AP855" s="9">
        <v>9.4037614316530002E-2</v>
      </c>
      <c r="AQ855" s="9">
        <v>0.16997565381390001</v>
      </c>
      <c r="AR855" s="9">
        <v>0.1212988630531</v>
      </c>
      <c r="AS855" s="9">
        <v>0.1212988630531</v>
      </c>
    </row>
    <row r="856" spans="1:45" x14ac:dyDescent="0.35">
      <c r="A856" t="s">
        <v>604</v>
      </c>
      <c r="B856" s="9">
        <v>0.13833564651149999</v>
      </c>
      <c r="C856" s="9">
        <v>0.1415118148334</v>
      </c>
      <c r="D856" s="9">
        <v>0.13318179737460001</v>
      </c>
      <c r="E856" s="9">
        <v>0.30869970765589999</v>
      </c>
      <c r="F856" s="9">
        <v>0.1618277804162</v>
      </c>
      <c r="G856" s="9">
        <v>0.1400663704383</v>
      </c>
      <c r="H856" s="9">
        <v>0.15541128361760001</v>
      </c>
      <c r="I856" s="9">
        <v>0.1299777976065</v>
      </c>
      <c r="J856" s="9">
        <v>0</v>
      </c>
      <c r="K856" s="9">
        <v>0</v>
      </c>
      <c r="L856" s="9">
        <v>3.6130303476989999E-2</v>
      </c>
      <c r="M856" s="9">
        <v>5.9396603273649998E-2</v>
      </c>
      <c r="N856" s="9">
        <v>7.1155559277089997E-2</v>
      </c>
      <c r="O856" s="9">
        <v>0.35626435626160002</v>
      </c>
      <c r="P856" s="9">
        <v>0.20415333589449999</v>
      </c>
      <c r="Q856" s="9">
        <v>3.7044913036139999E-2</v>
      </c>
      <c r="R856" s="9">
        <v>0.1653101017036</v>
      </c>
      <c r="S856" s="9">
        <v>0.1003452411679</v>
      </c>
      <c r="T856" s="9">
        <v>0.1502328154075</v>
      </c>
      <c r="U856" s="9">
        <v>0.1236798065351</v>
      </c>
      <c r="V856" s="9">
        <v>0</v>
      </c>
      <c r="W856" s="9">
        <v>0.26202082120260001</v>
      </c>
      <c r="X856" s="9">
        <v>0</v>
      </c>
      <c r="Y856" s="9">
        <v>0.2448834322257</v>
      </c>
      <c r="Z856" s="9">
        <v>0</v>
      </c>
      <c r="AA856" s="9">
        <v>0</v>
      </c>
      <c r="AB856" s="9">
        <v>0.13833564651149999</v>
      </c>
      <c r="AC856" s="9">
        <v>0</v>
      </c>
      <c r="AD856" s="9">
        <v>0</v>
      </c>
      <c r="AI856" s="9">
        <v>0.113485078886</v>
      </c>
      <c r="AJ856" s="9">
        <v>8.7137063823690006E-2</v>
      </c>
      <c r="AK856" s="9">
        <v>0.1244542413557</v>
      </c>
      <c r="AL856" s="9">
        <v>0.27787447632000001</v>
      </c>
      <c r="AM856" s="9">
        <v>0</v>
      </c>
      <c r="AN856" s="9">
        <v>0</v>
      </c>
      <c r="AO856" s="9">
        <v>0</v>
      </c>
      <c r="AP856" s="9">
        <v>0.21568840200600001</v>
      </c>
      <c r="AQ856" s="9">
        <v>0</v>
      </c>
      <c r="AR856" s="9">
        <v>0.13833564651149999</v>
      </c>
      <c r="AS856" s="9">
        <v>0.13833564651149999</v>
      </c>
    </row>
    <row r="857" spans="1:45" x14ac:dyDescent="0.35">
      <c r="A857" t="s">
        <v>605</v>
      </c>
      <c r="B857" s="9">
        <v>6.6555461561920007E-2</v>
      </c>
      <c r="C857" s="9">
        <v>6.4862341226369996E-2</v>
      </c>
      <c r="D857" s="9">
        <v>6.9302824389030002E-2</v>
      </c>
      <c r="E857" s="9">
        <v>0.10197738419419999</v>
      </c>
      <c r="F857" s="9">
        <v>3.0457961880329999E-2</v>
      </c>
      <c r="G857" s="9">
        <v>0.1760882204566</v>
      </c>
      <c r="H857" s="9">
        <v>7.3398014426519997E-2</v>
      </c>
      <c r="I857" s="9">
        <v>0.11897859436</v>
      </c>
      <c r="J857" s="9">
        <v>0</v>
      </c>
      <c r="K857" s="9">
        <v>0</v>
      </c>
      <c r="L857" s="9">
        <v>8.4342722313460003E-2</v>
      </c>
      <c r="M857" s="9">
        <v>0.1075366017935</v>
      </c>
      <c r="N857" s="9">
        <v>0</v>
      </c>
      <c r="O857" s="9">
        <v>0.10288756699520001</v>
      </c>
      <c r="P857" s="9">
        <v>0.13530053901460001</v>
      </c>
      <c r="Q857" s="9">
        <v>5.743817483488E-2</v>
      </c>
      <c r="R857" s="9">
        <v>3.5689723500799998E-2</v>
      </c>
      <c r="S857" s="9">
        <v>0</v>
      </c>
      <c r="T857" s="9">
        <v>0.1101768550547</v>
      </c>
      <c r="U857" s="9">
        <v>1.2819302298229999E-2</v>
      </c>
      <c r="V857" s="9">
        <v>0.21273245895119999</v>
      </c>
      <c r="W857" s="9">
        <v>0.13792924011550001</v>
      </c>
      <c r="X857" s="9">
        <v>0</v>
      </c>
      <c r="Y857" s="9">
        <v>9.7156964533430007E-2</v>
      </c>
      <c r="Z857" s="9">
        <v>0.1026598056872</v>
      </c>
      <c r="AA857" s="9">
        <v>0.1077531871834</v>
      </c>
      <c r="AB857" s="9">
        <v>6.6555461561920007E-2</v>
      </c>
      <c r="AC857" s="9">
        <v>0.20853412798170001</v>
      </c>
      <c r="AD857" s="9">
        <v>0</v>
      </c>
      <c r="AI857" s="9">
        <v>4.6752885286980003E-2</v>
      </c>
      <c r="AJ857" s="9">
        <v>5.2784171284980003E-2</v>
      </c>
      <c r="AK857" s="9">
        <v>0.13615281233429999</v>
      </c>
      <c r="AL857" s="9">
        <v>0.1102460889052</v>
      </c>
      <c r="AM857" s="9">
        <v>6.159618225289E-2</v>
      </c>
      <c r="AN857" s="9">
        <v>0</v>
      </c>
      <c r="AO857" s="9">
        <v>0</v>
      </c>
      <c r="AP857" s="9">
        <v>5.2991468545990003E-2</v>
      </c>
      <c r="AQ857" s="9">
        <v>0.12714312281660001</v>
      </c>
      <c r="AR857" s="9">
        <v>6.6555461561920007E-2</v>
      </c>
      <c r="AS857" s="9">
        <v>6.6555461561920007E-2</v>
      </c>
    </row>
    <row r="858" spans="1:45" x14ac:dyDescent="0.35">
      <c r="A858" t="s">
        <v>606</v>
      </c>
      <c r="B858" s="9">
        <v>0.14620535466099999</v>
      </c>
      <c r="C858" s="9">
        <v>0.1591621002585</v>
      </c>
      <c r="D858" s="9">
        <v>0.12518092983570001</v>
      </c>
      <c r="E858" s="9">
        <v>0.31143649949640001</v>
      </c>
      <c r="F858" s="9">
        <v>0.1070456158438</v>
      </c>
      <c r="G858" s="9">
        <v>0.17956560630650001</v>
      </c>
      <c r="H858" s="9">
        <v>0.12842861846670001</v>
      </c>
      <c r="I858" s="9">
        <v>0</v>
      </c>
      <c r="J858" s="9">
        <v>0</v>
      </c>
      <c r="K858" s="9">
        <v>0.31489574826369998</v>
      </c>
      <c r="L858" s="9">
        <v>7.5655671820529999E-2</v>
      </c>
      <c r="M858" s="9">
        <v>0.17253014743209999</v>
      </c>
      <c r="N858" s="9">
        <v>9.990386621465E-2</v>
      </c>
      <c r="O858" s="9">
        <v>0.2299640246371</v>
      </c>
      <c r="P858" s="9">
        <v>0.13577523770790001</v>
      </c>
      <c r="Q858" s="9">
        <v>6.4518903905259994E-2</v>
      </c>
      <c r="R858" s="9">
        <v>7.3568005955249996E-2</v>
      </c>
      <c r="S858" s="9">
        <v>0.25116975421370002</v>
      </c>
      <c r="T858" s="9">
        <v>0.11278310756319999</v>
      </c>
      <c r="U858" s="9">
        <v>0.18737742756350001</v>
      </c>
      <c r="V858" s="9">
        <v>0.25076630677189998</v>
      </c>
      <c r="W858" s="9">
        <v>0</v>
      </c>
      <c r="X858" s="9">
        <v>0.2530195240441</v>
      </c>
      <c r="Y858" s="9">
        <v>0.12894199164389999</v>
      </c>
      <c r="Z858" s="9">
        <v>0</v>
      </c>
      <c r="AA858" s="9">
        <v>0.3601252527969</v>
      </c>
      <c r="AB858" s="9">
        <v>0.14620535466099999</v>
      </c>
      <c r="AC858" s="9">
        <v>0</v>
      </c>
      <c r="AD858" s="9">
        <v>0.298921303827</v>
      </c>
      <c r="AI858" s="9">
        <v>7.4911422442290002E-2</v>
      </c>
      <c r="AJ858" s="9">
        <v>0.18689438915590001</v>
      </c>
      <c r="AK858" s="9">
        <v>0.15255492572920001</v>
      </c>
      <c r="AL858" s="9">
        <v>0</v>
      </c>
      <c r="AM858" s="9">
        <v>0.2908734635611</v>
      </c>
      <c r="AN858" s="9">
        <v>0</v>
      </c>
      <c r="AO858" s="9">
        <v>1</v>
      </c>
      <c r="AP858" s="9">
        <v>0.13612695937120001</v>
      </c>
      <c r="AQ858" s="9">
        <v>0.18598260600450001</v>
      </c>
      <c r="AR858" s="9">
        <v>0.14620535466099999</v>
      </c>
      <c r="AS858" s="9">
        <v>0.14620535466099999</v>
      </c>
    </row>
    <row r="859" spans="1:45" x14ac:dyDescent="0.35">
      <c r="A859" t="s">
        <v>607</v>
      </c>
      <c r="B859" s="9">
        <v>0.1804821400463</v>
      </c>
      <c r="C859" s="9">
        <v>0.1791345448527</v>
      </c>
      <c r="D859" s="9">
        <v>0.1826688321929</v>
      </c>
      <c r="E859" s="9">
        <v>0.25867531586850001</v>
      </c>
      <c r="F859" s="9">
        <v>0</v>
      </c>
      <c r="G859" s="9">
        <v>0</v>
      </c>
      <c r="H859" s="10">
        <v>0</v>
      </c>
      <c r="I859" s="9">
        <v>0.23378788636350001</v>
      </c>
      <c r="J859" s="9">
        <v>0.55147717623540005</v>
      </c>
      <c r="K859" s="9">
        <v>0.37857076769039999</v>
      </c>
      <c r="L859" s="9">
        <v>0.14673052089370001</v>
      </c>
      <c r="M859" s="9">
        <v>0.3426019618508</v>
      </c>
      <c r="N859" s="9">
        <v>0.16582965856029999</v>
      </c>
      <c r="O859" s="9">
        <v>8.808960577319E-2</v>
      </c>
      <c r="P859" s="9">
        <v>5.604736844976E-2</v>
      </c>
      <c r="Q859" s="9">
        <v>6.1031204771500001E-2</v>
      </c>
      <c r="R859" s="9">
        <v>0.25213994648350002</v>
      </c>
      <c r="S859" s="9">
        <v>0.3764343767351</v>
      </c>
      <c r="T859" s="9">
        <v>5.7655492348560003E-2</v>
      </c>
      <c r="U859" s="9">
        <v>0.33178937198050001</v>
      </c>
      <c r="V859" s="9">
        <v>0.2323179559544</v>
      </c>
      <c r="W859" s="9">
        <v>9.2571330912159994E-2</v>
      </c>
      <c r="X859" s="9">
        <v>0</v>
      </c>
      <c r="Y859" s="9">
        <v>0.12894199164389999</v>
      </c>
      <c r="Z859" s="9">
        <v>0</v>
      </c>
      <c r="AA859" s="9">
        <v>0.3189586545177</v>
      </c>
      <c r="AB859" s="9">
        <v>0.1804821400463</v>
      </c>
      <c r="AC859" s="9">
        <v>0</v>
      </c>
      <c r="AD859" s="9">
        <v>0.2436789057006</v>
      </c>
      <c r="AI859" s="9">
        <v>0.1799665454339</v>
      </c>
      <c r="AJ859" s="9">
        <v>0.1944072056193</v>
      </c>
      <c r="AK859" s="9">
        <v>6.8769272696270006E-2</v>
      </c>
      <c r="AL859" s="9">
        <v>0</v>
      </c>
      <c r="AM859" s="9">
        <v>0.27072649837829998</v>
      </c>
      <c r="AN859" s="9">
        <v>1</v>
      </c>
      <c r="AO859" s="9">
        <v>0</v>
      </c>
      <c r="AP859" s="9">
        <v>0.15425243340690001</v>
      </c>
      <c r="AQ859" s="9">
        <v>0.2186253475785</v>
      </c>
      <c r="AR859" s="9">
        <v>0.1804821400463</v>
      </c>
      <c r="AS859" s="9">
        <v>0.1804821400463</v>
      </c>
    </row>
    <row r="860" spans="1:45" x14ac:dyDescent="0.35">
      <c r="A860" t="s">
        <v>608</v>
      </c>
      <c r="B860" s="9">
        <v>9.852217644222E-2</v>
      </c>
      <c r="C860" s="9">
        <v>8.0709368582250002E-2</v>
      </c>
      <c r="D860" s="9">
        <v>0.12742635125679999</v>
      </c>
      <c r="E860" s="9">
        <v>0</v>
      </c>
      <c r="F860" s="9">
        <v>8.1523919039989998E-2</v>
      </c>
      <c r="G860" s="9">
        <v>0</v>
      </c>
      <c r="H860" s="9">
        <v>5.7486048053750002E-2</v>
      </c>
      <c r="I860" s="9">
        <v>0.2406964046773</v>
      </c>
      <c r="J860" s="9">
        <v>0.33117911625660001</v>
      </c>
      <c r="K860" s="9">
        <v>0</v>
      </c>
      <c r="L860" s="9">
        <v>0.2200280528419</v>
      </c>
      <c r="M860" s="9">
        <v>0.1090508507207</v>
      </c>
      <c r="N860" s="9">
        <v>0.1040178459617</v>
      </c>
      <c r="O860" s="9">
        <v>0</v>
      </c>
      <c r="P860" s="9">
        <v>0</v>
      </c>
      <c r="Q860" s="11">
        <v>0.39945959531449998</v>
      </c>
      <c r="R860" s="9">
        <v>7.3239952751329995E-2</v>
      </c>
      <c r="S860" s="9">
        <v>5.4309918406039999E-2</v>
      </c>
      <c r="T860" s="9">
        <v>0.1288927806538</v>
      </c>
      <c r="U860" s="9">
        <v>6.1109349978619998E-2</v>
      </c>
      <c r="V860" s="9">
        <v>0</v>
      </c>
      <c r="W860" s="9">
        <v>0</v>
      </c>
      <c r="X860" s="9">
        <v>0</v>
      </c>
      <c r="Y860" s="9">
        <v>0</v>
      </c>
      <c r="Z860" s="9">
        <v>0</v>
      </c>
      <c r="AA860" s="9">
        <v>0</v>
      </c>
      <c r="AB860" s="9">
        <v>9.852217644222E-2</v>
      </c>
      <c r="AC860" s="9">
        <v>0</v>
      </c>
      <c r="AD860" s="9">
        <v>0</v>
      </c>
      <c r="AI860" s="9">
        <v>0.1782350686642</v>
      </c>
      <c r="AJ860" s="9">
        <v>0.1203643184244</v>
      </c>
      <c r="AK860" s="9">
        <v>0</v>
      </c>
      <c r="AL860" s="9">
        <v>0</v>
      </c>
      <c r="AM860" s="9">
        <v>9.9454912426359995E-2</v>
      </c>
      <c r="AN860" s="9">
        <v>0</v>
      </c>
      <c r="AO860" s="9">
        <v>0</v>
      </c>
      <c r="AP860" s="9">
        <v>8.8362041010129996E-2</v>
      </c>
      <c r="AQ860" s="9">
        <v>0.20026350464340001</v>
      </c>
      <c r="AR860" s="9">
        <v>9.852217644222E-2</v>
      </c>
      <c r="AS860" s="9">
        <v>9.852217644222E-2</v>
      </c>
    </row>
    <row r="861" spans="1:45" x14ac:dyDescent="0.35">
      <c r="A861" t="s">
        <v>609</v>
      </c>
      <c r="B861" s="9">
        <v>4.8100440796280002E-2</v>
      </c>
      <c r="C861" s="9">
        <v>1.560924086775E-2</v>
      </c>
      <c r="D861" s="9">
        <v>0.1008226915526</v>
      </c>
      <c r="E861" s="9">
        <v>0.15883468902879999</v>
      </c>
      <c r="F861" s="9">
        <v>7.1793306274839999E-2</v>
      </c>
      <c r="G861" s="9">
        <v>0</v>
      </c>
      <c r="H861" s="9">
        <v>5.0624571328920002E-2</v>
      </c>
      <c r="I861" s="9">
        <v>0</v>
      </c>
      <c r="J861" s="9">
        <v>0</v>
      </c>
      <c r="K861" s="9">
        <v>0</v>
      </c>
      <c r="L861" s="9">
        <v>9.6478930873840005E-2</v>
      </c>
      <c r="M861" s="9">
        <v>0</v>
      </c>
      <c r="N861" s="9">
        <v>0</v>
      </c>
      <c r="O861" s="9">
        <v>0.1141087935465</v>
      </c>
      <c r="P861" s="9">
        <v>4.7124148573069999E-2</v>
      </c>
      <c r="Q861" s="9">
        <v>0</v>
      </c>
      <c r="R861" s="9">
        <v>3.9586412538999999E-2</v>
      </c>
      <c r="S861" s="9">
        <v>8.3979945731510006E-2</v>
      </c>
      <c r="T861" s="9">
        <v>3.19186994694E-2</v>
      </c>
      <c r="U861" s="9">
        <v>6.8034343853459994E-2</v>
      </c>
      <c r="V861" s="9">
        <v>0</v>
      </c>
      <c r="W861" s="9">
        <v>6.7791738174699995E-2</v>
      </c>
      <c r="X861" s="9">
        <v>0</v>
      </c>
      <c r="Y861" s="9">
        <v>0</v>
      </c>
      <c r="Z861" s="9">
        <v>0.1026598056872</v>
      </c>
      <c r="AA861" s="9">
        <v>0</v>
      </c>
      <c r="AB861" s="9">
        <v>4.8100440796280002E-2</v>
      </c>
      <c r="AC861" s="9">
        <v>0</v>
      </c>
      <c r="AD861" s="9">
        <v>0.298921303827</v>
      </c>
      <c r="AI861" s="9">
        <v>1.8647194501850001E-2</v>
      </c>
      <c r="AJ861" s="9">
        <v>1.7751408113549999E-2</v>
      </c>
      <c r="AK861" s="9">
        <v>0.15255492572920001</v>
      </c>
      <c r="AL861" s="9">
        <v>4.3368653801959998E-2</v>
      </c>
      <c r="AM861" s="9">
        <v>0.21538426357269999</v>
      </c>
      <c r="AN861" s="9">
        <v>0</v>
      </c>
      <c r="AO861" s="9">
        <v>0</v>
      </c>
      <c r="AP861" s="9">
        <v>1.423358295762E-2</v>
      </c>
      <c r="AQ861" s="9">
        <v>0.1377153011525</v>
      </c>
      <c r="AR861" s="9">
        <v>4.8100440796280002E-2</v>
      </c>
      <c r="AS861" s="9">
        <v>4.8100440796280002E-2</v>
      </c>
    </row>
    <row r="862" spans="1:45" x14ac:dyDescent="0.35">
      <c r="A862" t="s">
        <v>595</v>
      </c>
      <c r="B862" s="9">
        <v>6.7430442251800005E-2</v>
      </c>
      <c r="C862" s="9">
        <v>9.1322356551669995E-2</v>
      </c>
      <c r="D862" s="9">
        <v>2.8661929561039998E-2</v>
      </c>
      <c r="E862" s="9">
        <v>6.4462198123989997E-2</v>
      </c>
      <c r="F862" s="9">
        <v>6.9222048812949993E-2</v>
      </c>
      <c r="G862" s="9">
        <v>7.7817446311640004E-2</v>
      </c>
      <c r="H862" s="9">
        <v>7.1756459064350006E-2</v>
      </c>
      <c r="I862" s="9">
        <v>0</v>
      </c>
      <c r="J862" s="9">
        <v>0</v>
      </c>
      <c r="K862" s="9">
        <v>0.19488342172949999</v>
      </c>
      <c r="L862" s="9">
        <v>5.9848510105130003E-2</v>
      </c>
      <c r="M862" s="9">
        <v>0.17354518320539999</v>
      </c>
      <c r="N862" s="9">
        <v>5.5442291539709997E-2</v>
      </c>
      <c r="O862" s="9">
        <v>0</v>
      </c>
      <c r="P862" s="9">
        <v>2.9232393606840001E-2</v>
      </c>
      <c r="Q862" s="9">
        <v>4.8115371956789998E-2</v>
      </c>
      <c r="R862" s="9">
        <v>0</v>
      </c>
      <c r="S862" s="9">
        <v>0.1669442682983</v>
      </c>
      <c r="T862" s="9">
        <v>3.5325324193810001E-2</v>
      </c>
      <c r="U862" s="9">
        <v>0.1069799751531</v>
      </c>
      <c r="V862" s="9">
        <v>0</v>
      </c>
      <c r="W862" s="9">
        <v>0</v>
      </c>
      <c r="X862" s="9">
        <v>0</v>
      </c>
      <c r="Y862" s="9">
        <v>0</v>
      </c>
      <c r="Z862" s="9">
        <v>0</v>
      </c>
      <c r="AA862" s="9">
        <v>0</v>
      </c>
      <c r="AB862" s="9">
        <v>6.7430442251800005E-2</v>
      </c>
      <c r="AC862" s="9">
        <v>0</v>
      </c>
      <c r="AD862" s="9">
        <v>0.1206921291403</v>
      </c>
      <c r="AI862" s="9">
        <v>0.1008229032043</v>
      </c>
      <c r="AJ862" s="9">
        <v>2.1711330156559999E-2</v>
      </c>
      <c r="AK862" s="9">
        <v>0</v>
      </c>
      <c r="AL862" s="9">
        <v>0</v>
      </c>
      <c r="AM862" s="9">
        <v>0.14828020360579999</v>
      </c>
      <c r="AN862" s="9">
        <v>0</v>
      </c>
      <c r="AO862" s="9">
        <v>0</v>
      </c>
      <c r="AP862" s="9">
        <v>4.20538142593E-2</v>
      </c>
      <c r="AQ862" s="9">
        <v>8.4269472730500006E-2</v>
      </c>
      <c r="AR862" s="9">
        <v>6.7430442251800005E-2</v>
      </c>
      <c r="AS862" s="9">
        <v>6.7430442251800005E-2</v>
      </c>
    </row>
    <row r="863" spans="1:45" x14ac:dyDescent="0.35">
      <c r="A863" t="s">
        <v>391</v>
      </c>
      <c r="B863" s="9">
        <v>1</v>
      </c>
      <c r="C863" s="9">
        <v>1</v>
      </c>
      <c r="D863" s="9">
        <v>1</v>
      </c>
      <c r="E863" s="9">
        <v>1</v>
      </c>
      <c r="F863" s="9">
        <v>1</v>
      </c>
      <c r="G863" s="9">
        <v>1</v>
      </c>
      <c r="H863" s="9">
        <v>1</v>
      </c>
      <c r="I863" s="9">
        <v>1</v>
      </c>
      <c r="J863" s="9">
        <v>1</v>
      </c>
      <c r="K863" s="9">
        <v>1</v>
      </c>
      <c r="L863" s="9">
        <v>1</v>
      </c>
      <c r="M863" s="9">
        <v>1</v>
      </c>
      <c r="N863" s="9">
        <v>1</v>
      </c>
      <c r="O863" s="9">
        <v>1</v>
      </c>
      <c r="P863" s="9">
        <v>1</v>
      </c>
      <c r="Q863" s="9">
        <v>1</v>
      </c>
      <c r="R863" s="9">
        <v>1</v>
      </c>
      <c r="S863" s="9">
        <v>1</v>
      </c>
      <c r="T863" s="9">
        <v>1</v>
      </c>
      <c r="U863" s="9">
        <v>1</v>
      </c>
      <c r="V863" s="9">
        <v>1</v>
      </c>
      <c r="W863" s="9">
        <v>1</v>
      </c>
      <c r="X863" s="9">
        <v>1</v>
      </c>
      <c r="Y863" s="9">
        <v>1</v>
      </c>
      <c r="Z863" s="9">
        <v>1</v>
      </c>
      <c r="AA863" s="9">
        <v>1</v>
      </c>
      <c r="AB863" s="9">
        <v>1</v>
      </c>
      <c r="AC863" s="9">
        <v>1</v>
      </c>
      <c r="AD863" s="9">
        <v>1</v>
      </c>
      <c r="AI863" s="9">
        <v>1</v>
      </c>
      <c r="AJ863" s="9">
        <v>1</v>
      </c>
      <c r="AK863" s="9">
        <v>1</v>
      </c>
      <c r="AL863" s="9">
        <v>1</v>
      </c>
      <c r="AM863" s="9">
        <v>1</v>
      </c>
      <c r="AN863" s="9">
        <v>1</v>
      </c>
      <c r="AO863" s="9">
        <v>1</v>
      </c>
      <c r="AP863" s="9">
        <v>1</v>
      </c>
      <c r="AQ863" s="9">
        <v>1</v>
      </c>
      <c r="AR863" s="9">
        <v>1</v>
      </c>
      <c r="AS863" s="9">
        <v>1</v>
      </c>
    </row>
    <row r="864" spans="1:45" x14ac:dyDescent="0.35">
      <c r="A864" t="s">
        <v>341</v>
      </c>
      <c r="B864" s="6">
        <v>68</v>
      </c>
      <c r="C864" s="6">
        <v>41</v>
      </c>
      <c r="D864" s="6">
        <v>27</v>
      </c>
      <c r="E864" s="6">
        <v>14</v>
      </c>
      <c r="F864" s="6">
        <v>16</v>
      </c>
      <c r="G864" s="6">
        <v>13</v>
      </c>
      <c r="H864" s="6">
        <v>29</v>
      </c>
      <c r="I864" s="6">
        <v>8</v>
      </c>
      <c r="J864" s="6">
        <v>8</v>
      </c>
      <c r="K864" s="6">
        <v>9</v>
      </c>
      <c r="L864" s="6">
        <v>16</v>
      </c>
      <c r="M864" s="6">
        <v>15</v>
      </c>
      <c r="N864" s="6">
        <v>22</v>
      </c>
      <c r="O864" s="6">
        <v>15</v>
      </c>
      <c r="P864" s="6">
        <v>22</v>
      </c>
      <c r="Q864" s="6">
        <v>14</v>
      </c>
      <c r="R864" s="6">
        <v>14</v>
      </c>
      <c r="S864" s="6">
        <v>18</v>
      </c>
      <c r="T864" s="6">
        <v>36</v>
      </c>
      <c r="U864" s="6">
        <v>32</v>
      </c>
      <c r="V864" s="6">
        <v>7</v>
      </c>
      <c r="W864" s="6">
        <v>7</v>
      </c>
      <c r="X864" s="6">
        <v>3</v>
      </c>
      <c r="Y864" s="6">
        <v>6</v>
      </c>
      <c r="Z864" s="6">
        <v>4</v>
      </c>
      <c r="AA864" s="6">
        <v>5</v>
      </c>
      <c r="AB864" s="6">
        <v>68</v>
      </c>
      <c r="AC864" s="6">
        <v>3</v>
      </c>
      <c r="AD864" s="6">
        <v>7</v>
      </c>
      <c r="AE864" s="6">
        <v>0</v>
      </c>
      <c r="AF864" s="6">
        <v>0</v>
      </c>
      <c r="AG864" s="6">
        <v>0</v>
      </c>
      <c r="AH864" s="6">
        <v>0</v>
      </c>
      <c r="AI864" s="6">
        <v>24</v>
      </c>
      <c r="AJ864" s="6">
        <v>31</v>
      </c>
      <c r="AK864" s="6">
        <v>11</v>
      </c>
      <c r="AL864" s="6">
        <v>8</v>
      </c>
      <c r="AM864" s="6">
        <v>7</v>
      </c>
      <c r="AN864" s="6">
        <v>1</v>
      </c>
      <c r="AO864" s="6">
        <v>1</v>
      </c>
      <c r="AP864" s="6">
        <v>37</v>
      </c>
      <c r="AQ864" s="6">
        <v>15</v>
      </c>
      <c r="AR864" s="6">
        <v>68</v>
      </c>
      <c r="AS864" s="6">
        <v>68</v>
      </c>
    </row>
    <row r="865" spans="1:45" x14ac:dyDescent="0.35">
      <c r="A865" t="s">
        <v>937</v>
      </c>
    </row>
    <row r="866" spans="1:45" x14ac:dyDescent="0.35">
      <c r="A866" t="s">
        <v>343</v>
      </c>
    </row>
    <row r="870" spans="1:45" x14ac:dyDescent="0.35">
      <c r="A870" s="3" t="s">
        <v>337</v>
      </c>
    </row>
    <row r="871" spans="1:45" x14ac:dyDescent="0.35">
      <c r="A871" t="s">
        <v>238</v>
      </c>
    </row>
    <row r="872" spans="1:45" ht="130.5" x14ac:dyDescent="0.35">
      <c r="A872" s="4" t="s">
        <v>393</v>
      </c>
      <c r="B872" s="4" t="s">
        <v>344</v>
      </c>
      <c r="C872" s="4" t="s">
        <v>345</v>
      </c>
      <c r="D872" s="4" t="s">
        <v>346</v>
      </c>
      <c r="E872" s="4" t="s">
        <v>579</v>
      </c>
      <c r="F872" s="4" t="s">
        <v>348</v>
      </c>
      <c r="G872" s="4" t="s">
        <v>349</v>
      </c>
      <c r="H872" s="4" t="s">
        <v>350</v>
      </c>
      <c r="I872" s="4" t="s">
        <v>351</v>
      </c>
      <c r="J872" s="4" t="s">
        <v>352</v>
      </c>
      <c r="K872" s="4" t="s">
        <v>353</v>
      </c>
      <c r="L872" s="4" t="s">
        <v>888</v>
      </c>
      <c r="M872" s="4" t="s">
        <v>581</v>
      </c>
      <c r="N872" s="4" t="s">
        <v>356</v>
      </c>
      <c r="O872" s="4" t="s">
        <v>357</v>
      </c>
      <c r="P872" s="4" t="s">
        <v>582</v>
      </c>
      <c r="Q872" s="4" t="s">
        <v>359</v>
      </c>
      <c r="R872" s="4" t="s">
        <v>361</v>
      </c>
      <c r="S872" s="4" t="s">
        <v>362</v>
      </c>
      <c r="T872" s="4" t="s">
        <v>360</v>
      </c>
      <c r="U872" s="4" t="s">
        <v>363</v>
      </c>
      <c r="V872" s="4" t="s">
        <v>364</v>
      </c>
      <c r="W872" s="4" t="s">
        <v>365</v>
      </c>
      <c r="X872" s="4" t="s">
        <v>366</v>
      </c>
      <c r="Y872" s="4" t="s">
        <v>367</v>
      </c>
      <c r="Z872" s="4" t="s">
        <v>368</v>
      </c>
      <c r="AA872" s="4" t="s">
        <v>369</v>
      </c>
      <c r="AB872" s="4" t="s">
        <v>370</v>
      </c>
      <c r="AC872" s="4" t="s">
        <v>371</v>
      </c>
      <c r="AD872" s="4" t="s">
        <v>372</v>
      </c>
      <c r="AE872" s="4" t="s">
        <v>373</v>
      </c>
      <c r="AF872" s="4" t="s">
        <v>374</v>
      </c>
      <c r="AG872" s="4" t="s">
        <v>375</v>
      </c>
      <c r="AH872" s="4" t="s">
        <v>376</v>
      </c>
      <c r="AI872" s="4" t="s">
        <v>583</v>
      </c>
      <c r="AJ872" s="4" t="s">
        <v>584</v>
      </c>
      <c r="AK872" s="4" t="s">
        <v>380</v>
      </c>
      <c r="AL872" s="4" t="s">
        <v>381</v>
      </c>
      <c r="AM872" s="4" t="s">
        <v>379</v>
      </c>
      <c r="AN872" s="4" t="s">
        <v>382</v>
      </c>
      <c r="AO872" s="4" t="s">
        <v>383</v>
      </c>
      <c r="AP872" s="4" t="s">
        <v>889</v>
      </c>
      <c r="AQ872" s="4" t="s">
        <v>890</v>
      </c>
      <c r="AR872" s="4" t="s">
        <v>891</v>
      </c>
      <c r="AS872" s="4" t="s">
        <v>391</v>
      </c>
    </row>
    <row r="873" spans="1:45" x14ac:dyDescent="0.35">
      <c r="A873" t="s">
        <v>611</v>
      </c>
      <c r="B873" s="9">
        <v>9.6740340655189994E-2</v>
      </c>
      <c r="C873" s="9">
        <v>0.11719002004699999</v>
      </c>
      <c r="D873" s="9">
        <v>7.7142133175059996E-2</v>
      </c>
      <c r="E873" s="9">
        <v>0.23008366098630001</v>
      </c>
      <c r="F873" s="9">
        <v>7.9775064546749999E-2</v>
      </c>
      <c r="G873" s="9">
        <v>4.2509950989259998E-2</v>
      </c>
      <c r="H873" s="9">
        <v>6.086267938289E-2</v>
      </c>
      <c r="I873" s="9">
        <v>0.12370672906459999</v>
      </c>
      <c r="J873" s="9">
        <v>6.9616350019459997E-2</v>
      </c>
      <c r="K873" s="9">
        <v>8.7799511671129996E-2</v>
      </c>
      <c r="L873" s="9">
        <v>0.13316917775350001</v>
      </c>
      <c r="M873" s="9">
        <v>0.10289092560889999</v>
      </c>
      <c r="N873" s="9">
        <v>3.6369079313500002E-2</v>
      </c>
      <c r="O873" s="9">
        <v>0.13498547529339999</v>
      </c>
      <c r="P873" s="9">
        <v>8.6243118953759995E-2</v>
      </c>
      <c r="Q873" s="9">
        <v>9.6631558285809993E-2</v>
      </c>
      <c r="R873" s="9">
        <v>7.3227288225459999E-2</v>
      </c>
      <c r="S873" s="9">
        <v>0.14094832083389999</v>
      </c>
      <c r="T873" s="9">
        <v>8.783725328941E-2</v>
      </c>
      <c r="U873" s="9">
        <v>0.1110518449925</v>
      </c>
      <c r="V873" s="9">
        <v>0</v>
      </c>
      <c r="W873" s="9">
        <v>0</v>
      </c>
      <c r="X873" s="9">
        <v>0</v>
      </c>
      <c r="Y873" s="9">
        <v>9.6740340655189994E-2</v>
      </c>
      <c r="Z873" s="9">
        <v>0</v>
      </c>
      <c r="AA873" s="9">
        <v>0</v>
      </c>
      <c r="AB873" s="9">
        <v>0</v>
      </c>
      <c r="AC873" s="9">
        <v>0</v>
      </c>
      <c r="AD873" s="9">
        <v>5.1700218155300001E-2</v>
      </c>
      <c r="AI873" s="9">
        <v>0.14270718572579999</v>
      </c>
      <c r="AJ873" s="9">
        <v>0.1108257310583</v>
      </c>
      <c r="AK873" s="9">
        <v>8.4269272656720004E-2</v>
      </c>
      <c r="AL873" s="9">
        <v>0.14803373922669999</v>
      </c>
      <c r="AM873" s="9">
        <v>0.15821013791729999</v>
      </c>
      <c r="AN873" s="9">
        <v>0</v>
      </c>
      <c r="AO873" s="9">
        <v>0</v>
      </c>
      <c r="AP873" s="9">
        <v>0.1065264261501</v>
      </c>
      <c r="AQ873" s="9">
        <v>4.5122336674619998E-2</v>
      </c>
      <c r="AR873" s="9">
        <v>9.6740340655189994E-2</v>
      </c>
      <c r="AS873" s="9">
        <v>9.6815901988200004E-2</v>
      </c>
    </row>
    <row r="874" spans="1:45" x14ac:dyDescent="0.35">
      <c r="A874" t="s">
        <v>612</v>
      </c>
      <c r="B874" s="9">
        <v>0.28183688250979999</v>
      </c>
      <c r="C874" s="9">
        <v>0.3228814721687</v>
      </c>
      <c r="D874" s="9">
        <v>0.24263588203729999</v>
      </c>
      <c r="E874" s="9">
        <v>0.16254301716549999</v>
      </c>
      <c r="F874" s="9">
        <v>0.1804130493801</v>
      </c>
      <c r="G874" s="9">
        <v>0.2448994369794</v>
      </c>
      <c r="H874" s="9">
        <v>0.2131404795065</v>
      </c>
      <c r="I874" s="9">
        <v>0.32019796475410001</v>
      </c>
      <c r="J874" s="9">
        <v>0.43347260644919999</v>
      </c>
      <c r="K874" s="9">
        <v>0.44252026726929999</v>
      </c>
      <c r="L874" s="9">
        <v>0.27265373113809999</v>
      </c>
      <c r="M874" s="9">
        <v>0.2583685262066</v>
      </c>
      <c r="N874" s="9">
        <v>0.2380873115862</v>
      </c>
      <c r="O874" s="9">
        <v>0.35733739056870001</v>
      </c>
      <c r="P874" s="9">
        <v>0.28594584406669998</v>
      </c>
      <c r="Q874" s="9">
        <v>0.32378047070389998</v>
      </c>
      <c r="R874" s="9">
        <v>0.14666713652319999</v>
      </c>
      <c r="S874" s="9">
        <v>0.36013986146569998</v>
      </c>
      <c r="T874" s="9">
        <v>0.291751670666</v>
      </c>
      <c r="U874" s="9">
        <v>0.26589909285640001</v>
      </c>
      <c r="V874" s="9">
        <v>0.29850612455100001</v>
      </c>
      <c r="W874" s="9">
        <v>0.47183285969639999</v>
      </c>
      <c r="X874" s="9">
        <v>0.23733240241289999</v>
      </c>
      <c r="Y874" s="9">
        <v>0.28183688250979999</v>
      </c>
      <c r="Z874" s="9">
        <v>0.21856151798099999</v>
      </c>
      <c r="AA874" s="9">
        <v>0</v>
      </c>
      <c r="AB874" s="9">
        <v>9.7156964533430007E-2</v>
      </c>
      <c r="AC874" s="9">
        <v>0.37782268334449998</v>
      </c>
      <c r="AD874" s="9">
        <v>0.2414516053504</v>
      </c>
      <c r="AI874" s="11">
        <v>0.54952452711959998</v>
      </c>
      <c r="AJ874" s="10">
        <v>9.1315449552189995E-2</v>
      </c>
      <c r="AK874" s="9">
        <v>0.4132890200689</v>
      </c>
      <c r="AL874" s="9">
        <v>0.46661565812389999</v>
      </c>
      <c r="AM874" s="11">
        <v>0.54978848731499996</v>
      </c>
      <c r="AN874" s="9">
        <v>1</v>
      </c>
      <c r="AO874" s="9">
        <v>0.31180143836289997</v>
      </c>
      <c r="AP874" s="9">
        <v>0.34057346770519997</v>
      </c>
      <c r="AQ874" s="9">
        <v>0.1406284291722</v>
      </c>
      <c r="AR874" s="9">
        <v>0.28183688250979999</v>
      </c>
      <c r="AS874" s="9">
        <v>0.28205701787830001</v>
      </c>
    </row>
    <row r="875" spans="1:45" x14ac:dyDescent="0.35">
      <c r="A875" t="s">
        <v>613</v>
      </c>
      <c r="B875" s="9">
        <v>0.3664261497952</v>
      </c>
      <c r="C875" s="9">
        <v>0.39990187981820002</v>
      </c>
      <c r="D875" s="9">
        <v>0.33312840492279999</v>
      </c>
      <c r="E875" s="9">
        <v>0.37617743848340002</v>
      </c>
      <c r="F875" s="11">
        <v>0.64774033680230003</v>
      </c>
      <c r="G875" s="9">
        <v>0.5416991377564</v>
      </c>
      <c r="H875" s="11">
        <v>0.59392346069110002</v>
      </c>
      <c r="I875" s="9">
        <v>0.205311649057</v>
      </c>
      <c r="J875" s="9">
        <v>0.13974038702620001</v>
      </c>
      <c r="K875" s="10">
        <v>0</v>
      </c>
      <c r="L875" s="9">
        <v>0.56509009386319997</v>
      </c>
      <c r="M875" s="9">
        <v>0.2631210554558</v>
      </c>
      <c r="N875" s="9">
        <v>0.41550616005879998</v>
      </c>
      <c r="O875" s="9">
        <v>0.276402305756</v>
      </c>
      <c r="P875" s="11">
        <v>0.51895869344419998</v>
      </c>
      <c r="Q875" s="9">
        <v>0.30572232522929998</v>
      </c>
      <c r="R875" s="9">
        <v>0.30051438869620001</v>
      </c>
      <c r="S875" s="10">
        <v>7.3704262718930005E-2</v>
      </c>
      <c r="T875" s="11">
        <v>0.48623699143330001</v>
      </c>
      <c r="U875" s="10">
        <v>0.17383302908119999</v>
      </c>
      <c r="V875" s="9">
        <v>0.63598165248530003</v>
      </c>
      <c r="W875" s="9">
        <v>0.52816714030360001</v>
      </c>
      <c r="X875" s="9">
        <v>0.56729639102389995</v>
      </c>
      <c r="Y875" s="9">
        <v>0.3664261497952</v>
      </c>
      <c r="Z875" s="9">
        <v>0.78143848201900001</v>
      </c>
      <c r="AA875" s="9">
        <v>0.84014343272259995</v>
      </c>
      <c r="AB875" s="9">
        <v>0.57114673226610002</v>
      </c>
      <c r="AC875" s="9">
        <v>0.56259684040129998</v>
      </c>
      <c r="AD875" s="9">
        <v>0.4736388876805</v>
      </c>
      <c r="AI875" s="9">
        <v>0.2182475430701</v>
      </c>
      <c r="AJ875" s="11">
        <v>0.60945993519990005</v>
      </c>
      <c r="AK875" s="9">
        <v>0.32118158897310001</v>
      </c>
      <c r="AL875" s="9">
        <v>0.36530139832940001</v>
      </c>
      <c r="AM875" s="9">
        <v>0.3360820184144</v>
      </c>
      <c r="AN875" s="9">
        <v>0</v>
      </c>
      <c r="AO875" s="9">
        <v>0.31348454807839998</v>
      </c>
      <c r="AP875" s="9">
        <v>0.26020593674679998</v>
      </c>
      <c r="AQ875" s="11">
        <v>0.60684781064369997</v>
      </c>
      <c r="AR875" s="9">
        <v>0.3664261497952</v>
      </c>
      <c r="AS875" s="9">
        <v>0.36593128194219998</v>
      </c>
    </row>
    <row r="876" spans="1:45" x14ac:dyDescent="0.35">
      <c r="A876" t="s">
        <v>614</v>
      </c>
      <c r="B876" s="9">
        <v>0.1685978908829</v>
      </c>
      <c r="C876" s="9">
        <v>0.15066735433520001</v>
      </c>
      <c r="D876" s="9">
        <v>0.1861709230377</v>
      </c>
      <c r="E876" s="9">
        <v>8.1640214055309995E-2</v>
      </c>
      <c r="F876" s="9">
        <v>0.21357090841000001</v>
      </c>
      <c r="G876" s="9">
        <v>0.10723655732909999</v>
      </c>
      <c r="H876" s="9">
        <v>0.15960525496610001</v>
      </c>
      <c r="I876" s="9">
        <v>9.9814482921119996E-2</v>
      </c>
      <c r="J876" s="9">
        <v>0.34644050202030002</v>
      </c>
      <c r="K876" s="9">
        <v>0.23782407261890001</v>
      </c>
      <c r="L876" s="9">
        <v>0.1740871030493</v>
      </c>
      <c r="M876" s="9">
        <v>0.11638128089870001</v>
      </c>
      <c r="N876" s="9">
        <v>0.1104484854328</v>
      </c>
      <c r="O876" s="9">
        <v>0.2763437038771</v>
      </c>
      <c r="P876" s="9">
        <v>0.14020082751060001</v>
      </c>
      <c r="Q876" s="9">
        <v>0.16953023573779999</v>
      </c>
      <c r="R876" s="9">
        <v>0.1300351967682</v>
      </c>
      <c r="S876" s="9">
        <v>0.26785215538809998</v>
      </c>
      <c r="T876" s="9">
        <v>0.1447015051586</v>
      </c>
      <c r="U876" s="9">
        <v>0.2070107710321</v>
      </c>
      <c r="V876" s="9">
        <v>8.2530336425210002E-2</v>
      </c>
      <c r="W876" s="9">
        <v>0</v>
      </c>
      <c r="X876" s="9">
        <v>0</v>
      </c>
      <c r="Y876" s="9">
        <v>0.1685978908829</v>
      </c>
      <c r="Z876" s="9">
        <v>0.1067563850904</v>
      </c>
      <c r="AA876" s="9">
        <v>0</v>
      </c>
      <c r="AB876" s="9">
        <v>0.2448834322257</v>
      </c>
      <c r="AC876" s="9">
        <v>5.9580476254260002E-2</v>
      </c>
      <c r="AD876" s="9">
        <v>0.1301124251064</v>
      </c>
      <c r="AI876" s="9">
        <v>0.2024831230402</v>
      </c>
      <c r="AJ876" s="9">
        <v>0.1087711332193</v>
      </c>
      <c r="AK876" s="9">
        <v>0.3171348149105</v>
      </c>
      <c r="AL876" s="9">
        <v>0.32955462228049998</v>
      </c>
      <c r="AM876" s="9">
        <v>0.1553112548093</v>
      </c>
      <c r="AN876" s="9">
        <v>0</v>
      </c>
      <c r="AO876" s="9">
        <v>0.68651545192160002</v>
      </c>
      <c r="AP876" s="9">
        <v>0.1847499286864</v>
      </c>
      <c r="AQ876" s="9">
        <v>0.1194955527014</v>
      </c>
      <c r="AR876" s="9">
        <v>0.1685978908829</v>
      </c>
      <c r="AS876" s="9">
        <v>0.1687295782564</v>
      </c>
    </row>
    <row r="877" spans="1:45" x14ac:dyDescent="0.35">
      <c r="A877" t="s">
        <v>615</v>
      </c>
      <c r="B877" s="9">
        <v>0.199015070332</v>
      </c>
      <c r="C877" s="9">
        <v>0.18166484281199999</v>
      </c>
      <c r="D877" s="9">
        <v>0.21607444071269999</v>
      </c>
      <c r="E877" s="9">
        <v>0.14854969794770001</v>
      </c>
      <c r="F877" s="9">
        <v>0.27570328178159997</v>
      </c>
      <c r="G877" s="9">
        <v>0.26051477687000002</v>
      </c>
      <c r="H877" s="9">
        <v>0.26799497694820001</v>
      </c>
      <c r="I877" s="9">
        <v>0.1371954874064</v>
      </c>
      <c r="J877" s="9">
        <v>7.3240148180330006E-2</v>
      </c>
      <c r="K877" s="9">
        <v>0.18522855225490001</v>
      </c>
      <c r="L877" s="9">
        <v>0</v>
      </c>
      <c r="M877" s="9">
        <v>0.28426236794240001</v>
      </c>
      <c r="N877" s="9">
        <v>0.16892848191939999</v>
      </c>
      <c r="O877" s="9">
        <v>0.28425822996869998</v>
      </c>
      <c r="P877" s="9">
        <v>0.18916335346329999</v>
      </c>
      <c r="Q877" s="9">
        <v>0.21150588071509999</v>
      </c>
      <c r="R877" s="9">
        <v>0.25047093092459999</v>
      </c>
      <c r="S877" s="9">
        <v>0.176830539629</v>
      </c>
      <c r="T877" s="9">
        <v>0.19259187517849999</v>
      </c>
      <c r="U877" s="9">
        <v>0.2093402060431</v>
      </c>
      <c r="V877" s="9">
        <v>6.5512222963739999E-2</v>
      </c>
      <c r="W877" s="9">
        <v>0.1727753535256</v>
      </c>
      <c r="X877" s="9">
        <v>0.19537120656320001</v>
      </c>
      <c r="Y877" s="9">
        <v>0.199015070332</v>
      </c>
      <c r="Z877" s="9">
        <v>0</v>
      </c>
      <c r="AA877" s="9">
        <v>0.1598565672774</v>
      </c>
      <c r="AB877" s="9">
        <v>0.3316963032004</v>
      </c>
      <c r="AC877" s="9">
        <v>0.1531012816897</v>
      </c>
      <c r="AD877" s="9">
        <v>0.46589718738039998</v>
      </c>
      <c r="AI877" s="9">
        <v>0.1517853721396</v>
      </c>
      <c r="AJ877" s="9">
        <v>0.31090966268140002</v>
      </c>
      <c r="AK877" s="9">
        <v>0.19871425620710001</v>
      </c>
      <c r="AL877" s="9">
        <v>0.31689372394519999</v>
      </c>
      <c r="AM877" s="9">
        <v>0.1669970631902</v>
      </c>
      <c r="AN877" s="9">
        <v>0</v>
      </c>
      <c r="AO877" s="9">
        <v>0</v>
      </c>
      <c r="AP877" s="9">
        <v>0.26019635115680001</v>
      </c>
      <c r="AQ877" s="9">
        <v>0.1476406705959</v>
      </c>
      <c r="AR877" s="9">
        <v>0.199015070332</v>
      </c>
      <c r="AS877" s="9">
        <v>0.19917051576360001</v>
      </c>
    </row>
    <row r="878" spans="1:45" x14ac:dyDescent="0.35">
      <c r="A878" t="s">
        <v>595</v>
      </c>
      <c r="B878" s="9">
        <v>4.811669953027E-2</v>
      </c>
      <c r="C878" s="9">
        <v>4.2108684770159999E-2</v>
      </c>
      <c r="D878" s="9">
        <v>5.3992065535029998E-2</v>
      </c>
      <c r="E878" s="9">
        <v>2.9068581099819999E-2</v>
      </c>
      <c r="F878" s="9">
        <v>0</v>
      </c>
      <c r="G878" s="9">
        <v>0</v>
      </c>
      <c r="H878" s="9">
        <v>0</v>
      </c>
      <c r="I878" s="11">
        <v>0.17904370248920001</v>
      </c>
      <c r="J878" s="9">
        <v>0</v>
      </c>
      <c r="K878" s="9">
        <v>7.5606497958390001E-2</v>
      </c>
      <c r="L878" s="9">
        <v>0</v>
      </c>
      <c r="M878" s="9">
        <v>8.0144903749809995E-2</v>
      </c>
      <c r="N878" s="9">
        <v>5.2717941385439997E-2</v>
      </c>
      <c r="O878" s="9">
        <v>4.532916212832E-2</v>
      </c>
      <c r="P878" s="9">
        <v>4.4350172451790001E-2</v>
      </c>
      <c r="Q878" s="9">
        <v>5.2879695620289997E-2</v>
      </c>
      <c r="R878" s="9">
        <v>0.11794206601319999</v>
      </c>
      <c r="S878" s="9">
        <v>0</v>
      </c>
      <c r="T878" s="9">
        <v>4.5659051034519997E-2</v>
      </c>
      <c r="U878" s="9">
        <v>5.2067311903430002E-2</v>
      </c>
      <c r="V878" s="9">
        <v>0</v>
      </c>
      <c r="W878" s="9">
        <v>0</v>
      </c>
      <c r="X878" s="9">
        <v>0</v>
      </c>
      <c r="Y878" s="9">
        <v>4.811669953027E-2</v>
      </c>
      <c r="Z878" s="9">
        <v>0</v>
      </c>
      <c r="AA878" s="9">
        <v>0</v>
      </c>
      <c r="AB878" s="9">
        <v>0</v>
      </c>
      <c r="AC878" s="9">
        <v>0</v>
      </c>
      <c r="AD878" s="9">
        <v>0</v>
      </c>
      <c r="AI878" s="9">
        <v>6.14998806328E-2</v>
      </c>
      <c r="AJ878" s="9">
        <v>2.0933478231540001E-2</v>
      </c>
      <c r="AK878" s="9">
        <v>5.6656542817250001E-2</v>
      </c>
      <c r="AL878" s="9">
        <v>4.9766419119540002E-2</v>
      </c>
      <c r="AM878" s="9">
        <v>6.2943546036299994E-2</v>
      </c>
      <c r="AN878" s="9">
        <v>0</v>
      </c>
      <c r="AO878" s="9">
        <v>0</v>
      </c>
      <c r="AP878" s="9">
        <v>7.4762885878359997E-2</v>
      </c>
      <c r="AQ878" s="9">
        <v>1.285821689434E-2</v>
      </c>
      <c r="AR878" s="9">
        <v>4.811669953027E-2</v>
      </c>
      <c r="AS878" s="9">
        <v>4.8154282217409999E-2</v>
      </c>
    </row>
    <row r="879" spans="1:45" x14ac:dyDescent="0.35">
      <c r="A879" t="s">
        <v>391</v>
      </c>
      <c r="B879" s="9">
        <v>1</v>
      </c>
      <c r="C879" s="9">
        <v>1</v>
      </c>
      <c r="D879" s="9">
        <v>1</v>
      </c>
      <c r="E879" s="9">
        <v>1</v>
      </c>
      <c r="F879" s="9">
        <v>1</v>
      </c>
      <c r="G879" s="9">
        <v>1</v>
      </c>
      <c r="H879" s="9">
        <v>1</v>
      </c>
      <c r="I879" s="9">
        <v>1</v>
      </c>
      <c r="J879" s="9">
        <v>1</v>
      </c>
      <c r="K879" s="9">
        <v>1</v>
      </c>
      <c r="L879" s="9">
        <v>1</v>
      </c>
      <c r="M879" s="9">
        <v>1</v>
      </c>
      <c r="N879" s="9">
        <v>1</v>
      </c>
      <c r="O879" s="9">
        <v>1</v>
      </c>
      <c r="P879" s="9">
        <v>1</v>
      </c>
      <c r="Q879" s="9">
        <v>1</v>
      </c>
      <c r="R879" s="9">
        <v>1</v>
      </c>
      <c r="S879" s="9">
        <v>1</v>
      </c>
      <c r="T879" s="9">
        <v>1</v>
      </c>
      <c r="U879" s="9">
        <v>1</v>
      </c>
      <c r="V879" s="9">
        <v>1</v>
      </c>
      <c r="W879" s="9">
        <v>1</v>
      </c>
      <c r="X879" s="9">
        <v>1</v>
      </c>
      <c r="Y879" s="9">
        <v>1</v>
      </c>
      <c r="Z879" s="9">
        <v>1</v>
      </c>
      <c r="AA879" s="9">
        <v>1</v>
      </c>
      <c r="AB879" s="9">
        <v>1</v>
      </c>
      <c r="AC879" s="9">
        <v>1</v>
      </c>
      <c r="AD879" s="9">
        <v>1</v>
      </c>
      <c r="AI879" s="9">
        <v>1</v>
      </c>
      <c r="AJ879" s="9">
        <v>1</v>
      </c>
      <c r="AK879" s="9">
        <v>1</v>
      </c>
      <c r="AL879" s="9">
        <v>1</v>
      </c>
      <c r="AM879" s="9">
        <v>1</v>
      </c>
      <c r="AN879" s="9">
        <v>1</v>
      </c>
      <c r="AO879" s="9">
        <v>1</v>
      </c>
      <c r="AP879" s="9">
        <v>1</v>
      </c>
      <c r="AQ879" s="9">
        <v>1</v>
      </c>
      <c r="AR879" s="9">
        <v>1</v>
      </c>
      <c r="AS879" s="9">
        <v>1</v>
      </c>
    </row>
    <row r="880" spans="1:45" x14ac:dyDescent="0.35">
      <c r="A880" t="s">
        <v>341</v>
      </c>
      <c r="B880" s="6">
        <v>163</v>
      </c>
      <c r="C880" s="6">
        <v>75</v>
      </c>
      <c r="D880" s="6">
        <v>87</v>
      </c>
      <c r="E880" s="6">
        <v>30</v>
      </c>
      <c r="F880" s="6">
        <v>23</v>
      </c>
      <c r="G880" s="6">
        <v>41</v>
      </c>
      <c r="H880" s="6">
        <v>64</v>
      </c>
      <c r="I880" s="6">
        <v>27</v>
      </c>
      <c r="J880" s="6">
        <v>16</v>
      </c>
      <c r="K880" s="6">
        <v>26</v>
      </c>
      <c r="L880" s="6">
        <v>28</v>
      </c>
      <c r="M880" s="6">
        <v>43</v>
      </c>
      <c r="N880" s="6">
        <v>50</v>
      </c>
      <c r="O880" s="6">
        <v>42</v>
      </c>
      <c r="P880" s="6">
        <v>70</v>
      </c>
      <c r="Q880" s="6">
        <v>20</v>
      </c>
      <c r="R880" s="6">
        <v>33</v>
      </c>
      <c r="S880" s="6">
        <v>40</v>
      </c>
      <c r="T880" s="6">
        <v>90</v>
      </c>
      <c r="U880" s="6">
        <v>73</v>
      </c>
      <c r="V880" s="6">
        <v>9</v>
      </c>
      <c r="W880" s="6">
        <v>9</v>
      </c>
      <c r="X880" s="6">
        <v>4</v>
      </c>
      <c r="Y880" s="6">
        <v>163</v>
      </c>
      <c r="Z880" s="6">
        <v>5</v>
      </c>
      <c r="AA880" s="6">
        <v>4</v>
      </c>
      <c r="AB880" s="6">
        <v>6</v>
      </c>
      <c r="AC880" s="6">
        <v>9</v>
      </c>
      <c r="AD880" s="6">
        <v>14</v>
      </c>
      <c r="AE880" s="6">
        <v>0</v>
      </c>
      <c r="AF880" s="6">
        <v>0</v>
      </c>
      <c r="AG880" s="6">
        <v>0</v>
      </c>
      <c r="AH880" s="6">
        <v>0</v>
      </c>
      <c r="AI880" s="6">
        <v>49</v>
      </c>
      <c r="AJ880" s="6">
        <v>78</v>
      </c>
      <c r="AK880" s="6">
        <v>33</v>
      </c>
      <c r="AL880" s="6">
        <v>22</v>
      </c>
      <c r="AM880" s="6">
        <v>31</v>
      </c>
      <c r="AN880" s="6">
        <v>2</v>
      </c>
      <c r="AO880" s="6">
        <v>3</v>
      </c>
      <c r="AP880" s="6">
        <v>99</v>
      </c>
      <c r="AQ880" s="6">
        <v>39</v>
      </c>
      <c r="AR880" s="6">
        <v>163</v>
      </c>
      <c r="AS880" s="6">
        <v>162</v>
      </c>
    </row>
    <row r="881" spans="1:45" x14ac:dyDescent="0.35">
      <c r="A881" t="s">
        <v>938</v>
      </c>
    </row>
    <row r="882" spans="1:45" x14ac:dyDescent="0.35">
      <c r="A882" t="s">
        <v>343</v>
      </c>
    </row>
    <row r="886" spans="1:45" x14ac:dyDescent="0.35">
      <c r="A886" s="3" t="s">
        <v>337</v>
      </c>
    </row>
    <row r="887" spans="1:45" x14ac:dyDescent="0.35">
      <c r="A887" t="s">
        <v>240</v>
      </c>
    </row>
    <row r="888" spans="1:45" ht="130.5" x14ac:dyDescent="0.35">
      <c r="A888" s="4" t="s">
        <v>393</v>
      </c>
      <c r="B888" s="4" t="s">
        <v>344</v>
      </c>
      <c r="C888" s="4" t="s">
        <v>345</v>
      </c>
      <c r="D888" s="4" t="s">
        <v>346</v>
      </c>
      <c r="E888" s="4" t="s">
        <v>579</v>
      </c>
      <c r="F888" s="4" t="s">
        <v>348</v>
      </c>
      <c r="G888" s="4" t="s">
        <v>349</v>
      </c>
      <c r="H888" s="4" t="s">
        <v>350</v>
      </c>
      <c r="I888" s="4" t="s">
        <v>351</v>
      </c>
      <c r="J888" s="4" t="s">
        <v>352</v>
      </c>
      <c r="K888" s="4" t="s">
        <v>353</v>
      </c>
      <c r="L888" s="4" t="s">
        <v>888</v>
      </c>
      <c r="M888" s="4" t="s">
        <v>581</v>
      </c>
      <c r="N888" s="4" t="s">
        <v>356</v>
      </c>
      <c r="O888" s="4" t="s">
        <v>357</v>
      </c>
      <c r="P888" s="4" t="s">
        <v>582</v>
      </c>
      <c r="Q888" s="4" t="s">
        <v>359</v>
      </c>
      <c r="R888" s="4" t="s">
        <v>361</v>
      </c>
      <c r="S888" s="4" t="s">
        <v>362</v>
      </c>
      <c r="T888" s="4" t="s">
        <v>360</v>
      </c>
      <c r="U888" s="4" t="s">
        <v>363</v>
      </c>
      <c r="V888" s="4" t="s">
        <v>364</v>
      </c>
      <c r="W888" s="4" t="s">
        <v>365</v>
      </c>
      <c r="X888" s="4" t="s">
        <v>366</v>
      </c>
      <c r="Y888" s="4" t="s">
        <v>367</v>
      </c>
      <c r="Z888" s="4" t="s">
        <v>368</v>
      </c>
      <c r="AA888" s="4" t="s">
        <v>369</v>
      </c>
      <c r="AB888" s="4" t="s">
        <v>370</v>
      </c>
      <c r="AC888" s="4" t="s">
        <v>371</v>
      </c>
      <c r="AD888" s="4" t="s">
        <v>372</v>
      </c>
      <c r="AE888" s="4" t="s">
        <v>373</v>
      </c>
      <c r="AF888" s="4" t="s">
        <v>374</v>
      </c>
      <c r="AG888" s="4" t="s">
        <v>375</v>
      </c>
      <c r="AH888" s="4" t="s">
        <v>376</v>
      </c>
      <c r="AI888" s="4" t="s">
        <v>583</v>
      </c>
      <c r="AJ888" s="4" t="s">
        <v>584</v>
      </c>
      <c r="AK888" s="4" t="s">
        <v>380</v>
      </c>
      <c r="AL888" s="4" t="s">
        <v>381</v>
      </c>
      <c r="AM888" s="4" t="s">
        <v>379</v>
      </c>
      <c r="AN888" s="4" t="s">
        <v>382</v>
      </c>
      <c r="AO888" s="4" t="s">
        <v>383</v>
      </c>
      <c r="AP888" s="4" t="s">
        <v>889</v>
      </c>
      <c r="AQ888" s="4" t="s">
        <v>890</v>
      </c>
      <c r="AR888" s="4" t="s">
        <v>891</v>
      </c>
      <c r="AS888" s="4" t="s">
        <v>391</v>
      </c>
    </row>
    <row r="889" spans="1:45" x14ac:dyDescent="0.35">
      <c r="A889" t="s">
        <v>617</v>
      </c>
      <c r="B889" s="9">
        <v>1.3157123334789999E-2</v>
      </c>
      <c r="C889" s="9">
        <v>0</v>
      </c>
      <c r="D889" s="9">
        <v>2.4203520758340001E-2</v>
      </c>
      <c r="E889" s="9">
        <v>0</v>
      </c>
      <c r="F889" s="9">
        <v>0</v>
      </c>
      <c r="G889" s="9">
        <v>0</v>
      </c>
      <c r="H889" s="9">
        <v>0</v>
      </c>
      <c r="I889" s="9">
        <v>0</v>
      </c>
      <c r="J889" s="9">
        <v>0</v>
      </c>
      <c r="K889" s="9">
        <v>5.7474580400410001E-2</v>
      </c>
      <c r="L889" s="9">
        <v>0</v>
      </c>
      <c r="M889" s="9">
        <v>0</v>
      </c>
      <c r="N889" s="9">
        <v>0</v>
      </c>
      <c r="O889" s="9">
        <v>5.724598487687E-2</v>
      </c>
      <c r="P889" s="9">
        <v>0</v>
      </c>
      <c r="Q889" s="9">
        <v>0</v>
      </c>
      <c r="R889" s="9">
        <v>0</v>
      </c>
      <c r="S889" s="9">
        <v>4.5207179187479997E-2</v>
      </c>
      <c r="T889" s="9">
        <v>0</v>
      </c>
      <c r="U889" s="9">
        <v>3.17672296868E-2</v>
      </c>
      <c r="V889" s="9">
        <v>0</v>
      </c>
      <c r="W889" s="9">
        <v>0</v>
      </c>
      <c r="X889" s="9">
        <v>0</v>
      </c>
      <c r="Y889" s="9">
        <v>0</v>
      </c>
      <c r="Z889" s="9">
        <v>1.3157123334789999E-2</v>
      </c>
      <c r="AA889" s="9">
        <v>0</v>
      </c>
      <c r="AB889" s="9">
        <v>0</v>
      </c>
      <c r="AC889" s="9">
        <v>0</v>
      </c>
      <c r="AD889" s="9">
        <v>0</v>
      </c>
      <c r="AI889" s="9">
        <v>0</v>
      </c>
      <c r="AJ889" s="9">
        <v>0</v>
      </c>
      <c r="AK889" s="9">
        <v>0</v>
      </c>
      <c r="AL889" s="9">
        <v>0</v>
      </c>
      <c r="AM889" s="9">
        <v>0</v>
      </c>
      <c r="AN889" s="11">
        <v>0.54811878422920002</v>
      </c>
      <c r="AO889" s="9">
        <v>0</v>
      </c>
      <c r="AP889" s="9">
        <v>0</v>
      </c>
      <c r="AQ889" s="9">
        <v>0</v>
      </c>
      <c r="AR889" s="9">
        <v>1.3157123334789999E-2</v>
      </c>
      <c r="AS889" s="9">
        <v>1.32297733897E-2</v>
      </c>
    </row>
    <row r="890" spans="1:45" x14ac:dyDescent="0.35">
      <c r="A890" t="s">
        <v>618</v>
      </c>
      <c r="B890" s="9">
        <v>2.4936787793490001E-2</v>
      </c>
      <c r="C890" s="9">
        <v>1.9073775128100001E-2</v>
      </c>
      <c r="D890" s="9">
        <v>3.0051909662660001E-2</v>
      </c>
      <c r="E890" s="9">
        <v>0</v>
      </c>
      <c r="F890" s="9">
        <v>4.3304675927269998E-2</v>
      </c>
      <c r="G890" s="9">
        <v>7.9165005457949994E-2</v>
      </c>
      <c r="H890" s="9">
        <v>5.9877978401190003E-2</v>
      </c>
      <c r="I890" s="9">
        <v>0</v>
      </c>
      <c r="J890" s="9">
        <v>0</v>
      </c>
      <c r="K890" s="9">
        <v>0</v>
      </c>
      <c r="L890" s="9">
        <v>3.417911896235E-2</v>
      </c>
      <c r="M890" s="9">
        <v>2.3682386081300001E-2</v>
      </c>
      <c r="N890" s="9">
        <v>0</v>
      </c>
      <c r="O890" s="9">
        <v>4.2202995007719998E-2</v>
      </c>
      <c r="P890" s="9">
        <v>5.9774843502119999E-2</v>
      </c>
      <c r="Q890" s="9">
        <v>0</v>
      </c>
      <c r="R890" s="9">
        <v>0</v>
      </c>
      <c r="S890" s="9">
        <v>0</v>
      </c>
      <c r="T890" s="9">
        <v>4.256679948534E-2</v>
      </c>
      <c r="U890" s="9">
        <v>0</v>
      </c>
      <c r="V890" s="9">
        <v>7.5636388145370007E-2</v>
      </c>
      <c r="W890" s="9">
        <v>0</v>
      </c>
      <c r="X890" s="9">
        <v>0</v>
      </c>
      <c r="Y890" s="9">
        <v>0.1067563850904</v>
      </c>
      <c r="Z890" s="9">
        <v>2.4936787793490001E-2</v>
      </c>
      <c r="AA890" s="9">
        <v>0</v>
      </c>
      <c r="AB890" s="9">
        <v>0</v>
      </c>
      <c r="AC890" s="9">
        <v>0</v>
      </c>
      <c r="AD890" s="9">
        <v>0.1410397074918</v>
      </c>
      <c r="AI890" s="9">
        <v>3.2608916630999997E-2</v>
      </c>
      <c r="AJ890" s="9">
        <v>0</v>
      </c>
      <c r="AK890" s="9">
        <v>2.525530003511E-2</v>
      </c>
      <c r="AL890" s="9">
        <v>4.1285283003470001E-2</v>
      </c>
      <c r="AM890" s="9">
        <v>0</v>
      </c>
      <c r="AN890" s="9">
        <v>0</v>
      </c>
      <c r="AO890" s="9">
        <v>0.15048611036279999</v>
      </c>
      <c r="AP890" s="9">
        <v>1.550198172318E-2</v>
      </c>
      <c r="AQ890" s="9">
        <v>6.2346846775199999E-2</v>
      </c>
      <c r="AR890" s="9">
        <v>2.4936787793490001E-2</v>
      </c>
      <c r="AS890" s="9">
        <v>2.5074481950219999E-2</v>
      </c>
    </row>
    <row r="891" spans="1:45" x14ac:dyDescent="0.35">
      <c r="A891" t="s">
        <v>619</v>
      </c>
      <c r="B891" s="9">
        <v>0.28878399139420002</v>
      </c>
      <c r="C891" s="9">
        <v>0.28177605943939998</v>
      </c>
      <c r="D891" s="9">
        <v>0.2912634263044</v>
      </c>
      <c r="E891" s="9">
        <v>0.1713391232225</v>
      </c>
      <c r="F891" s="9">
        <v>0.2281507791648</v>
      </c>
      <c r="G891" s="9">
        <v>0.3060758340286</v>
      </c>
      <c r="H891" s="9">
        <v>0.26416482369420002</v>
      </c>
      <c r="I891" s="9">
        <v>0.42021476606969999</v>
      </c>
      <c r="J891" s="9">
        <v>0.44901081951510002</v>
      </c>
      <c r="K891" s="9">
        <v>0.23372668111959999</v>
      </c>
      <c r="L891" s="9">
        <v>0.51480888970789995</v>
      </c>
      <c r="M891" s="9">
        <v>0.30074716447349997</v>
      </c>
      <c r="N891" s="9">
        <v>0.22683751888609999</v>
      </c>
      <c r="O891" s="9">
        <v>0.1362931145879</v>
      </c>
      <c r="P891" s="9">
        <v>0.18966647535940001</v>
      </c>
      <c r="Q891" s="9">
        <v>0.45923212840209998</v>
      </c>
      <c r="R891" s="9">
        <v>0.39547417258750001</v>
      </c>
      <c r="S891" s="9">
        <v>0.28695221671240001</v>
      </c>
      <c r="T891" s="9">
        <v>0.26726931547069999</v>
      </c>
      <c r="U891" s="9">
        <v>0.31921544642260002</v>
      </c>
      <c r="V891" s="9">
        <v>0.28543236262990002</v>
      </c>
      <c r="W891" s="9">
        <v>0.25005366439139998</v>
      </c>
      <c r="X891" s="9">
        <v>0.65776442610079999</v>
      </c>
      <c r="Y891" s="9">
        <v>0.1118051328906</v>
      </c>
      <c r="Z891" s="9">
        <v>0.28878399139420002</v>
      </c>
      <c r="AA891" s="9">
        <v>0.45049225345799998</v>
      </c>
      <c r="AB891" s="9">
        <v>0.1137900228918</v>
      </c>
      <c r="AC891" s="9">
        <v>0</v>
      </c>
      <c r="AD891" s="9">
        <v>0.69697303016529999</v>
      </c>
      <c r="AI891" s="9">
        <v>0.28162214245599998</v>
      </c>
      <c r="AJ891" s="9">
        <v>0.4315698698698</v>
      </c>
      <c r="AK891" s="9">
        <v>0.30030036455539999</v>
      </c>
      <c r="AL891" s="9">
        <v>0.30602609281929999</v>
      </c>
      <c r="AM891" s="9">
        <v>0.27428565554200002</v>
      </c>
      <c r="AN891" s="9">
        <v>0.20854159123159999</v>
      </c>
      <c r="AO891" s="9">
        <v>0</v>
      </c>
      <c r="AP891" s="9">
        <v>0.3017889137391</v>
      </c>
      <c r="AQ891" s="9">
        <v>0.17924364524719999</v>
      </c>
      <c r="AR891" s="9">
        <v>0.28878399139420002</v>
      </c>
      <c r="AS891" s="9">
        <v>0.28696190471130001</v>
      </c>
    </row>
    <row r="892" spans="1:45" x14ac:dyDescent="0.35">
      <c r="A892" t="s">
        <v>620</v>
      </c>
      <c r="B892" s="9">
        <v>0.18552610824519999</v>
      </c>
      <c r="C892" s="9">
        <v>0.120992628857</v>
      </c>
      <c r="D892" s="9">
        <v>0.24092908169060001</v>
      </c>
      <c r="E892" s="9">
        <v>6.1031908481640001E-2</v>
      </c>
      <c r="F892" s="9">
        <v>0.21475053528749999</v>
      </c>
      <c r="G892" s="9">
        <v>0.28210930756289998</v>
      </c>
      <c r="H892" s="9">
        <v>0.2458812393775</v>
      </c>
      <c r="I892" s="9">
        <v>0.18957464314309999</v>
      </c>
      <c r="J892" s="9">
        <v>0</v>
      </c>
      <c r="K892" s="9">
        <v>0.16727984566340001</v>
      </c>
      <c r="L892" s="9">
        <v>0.21288495937179999</v>
      </c>
      <c r="M892" s="9">
        <v>0.1287748619496</v>
      </c>
      <c r="N892" s="9">
        <v>0.2641314454964</v>
      </c>
      <c r="O892" s="9">
        <v>0.1792929467288</v>
      </c>
      <c r="P892" s="9">
        <v>0.26811103893459998</v>
      </c>
      <c r="Q892" s="9">
        <v>0.12465520191689999</v>
      </c>
      <c r="R892" s="9">
        <v>5.7694335264889998E-2</v>
      </c>
      <c r="S892" s="9">
        <v>0.15650381328160001</v>
      </c>
      <c r="T892" s="9">
        <v>0.22681282361140001</v>
      </c>
      <c r="U892" s="9">
        <v>0.12712807211390001</v>
      </c>
      <c r="V892" s="9">
        <v>0.31899914110810001</v>
      </c>
      <c r="W892" s="9">
        <v>0</v>
      </c>
      <c r="X892" s="9">
        <v>0</v>
      </c>
      <c r="Y892" s="9">
        <v>0.43766295108760001</v>
      </c>
      <c r="Z892" s="9">
        <v>0.18552610824519999</v>
      </c>
      <c r="AA892" s="9">
        <v>0.12500753467549999</v>
      </c>
      <c r="AB892" s="9">
        <v>0.33996212018540001</v>
      </c>
      <c r="AC892" s="9">
        <v>0.60223079089160003</v>
      </c>
      <c r="AD892" s="9">
        <v>0.24856213764890001</v>
      </c>
      <c r="AI892" s="9">
        <v>0.27928189335460002</v>
      </c>
      <c r="AJ892" s="9">
        <v>0.23656765422459999</v>
      </c>
      <c r="AK892" s="9">
        <v>0.14035733789099999</v>
      </c>
      <c r="AL892" s="9">
        <v>0.1106524685204</v>
      </c>
      <c r="AM892" s="9">
        <v>0</v>
      </c>
      <c r="AN892" s="9">
        <v>0</v>
      </c>
      <c r="AO892" s="9">
        <v>0.15048611036279999</v>
      </c>
      <c r="AP892" s="9">
        <v>0.22615594756820001</v>
      </c>
      <c r="AQ892" s="9">
        <v>0.18011410228700001</v>
      </c>
      <c r="AR892" s="9">
        <v>0.18552610824519999</v>
      </c>
      <c r="AS892" s="9">
        <v>0.186550532932</v>
      </c>
    </row>
    <row r="893" spans="1:45" x14ac:dyDescent="0.35">
      <c r="A893" t="s">
        <v>621</v>
      </c>
      <c r="B893" s="9">
        <v>0.1082340007919</v>
      </c>
      <c r="C893" s="9">
        <v>0.1300751207577</v>
      </c>
      <c r="D893" s="9">
        <v>8.8276879658059998E-2</v>
      </c>
      <c r="E893" s="9">
        <v>0.17656596461249999</v>
      </c>
      <c r="F893" s="10">
        <v>4.1398721576660002E-3</v>
      </c>
      <c r="G893" s="9">
        <v>0.1227588148439</v>
      </c>
      <c r="H893" s="9">
        <v>5.8961108939520002E-2</v>
      </c>
      <c r="I893" s="9">
        <v>6.3397436869069998E-2</v>
      </c>
      <c r="J893" s="11">
        <v>0.70908022714020003</v>
      </c>
      <c r="K893" s="9">
        <v>7.7606901254060001E-2</v>
      </c>
      <c r="L893" s="9">
        <v>6.4733939315240005E-2</v>
      </c>
      <c r="M893" s="9">
        <v>0.13345019705870001</v>
      </c>
      <c r="N893" s="9">
        <v>0.21741546805449999</v>
      </c>
      <c r="O893" s="10">
        <v>4.0345528574329999E-3</v>
      </c>
      <c r="P893" s="9">
        <v>8.3152766496949998E-2</v>
      </c>
      <c r="Q893" s="9">
        <v>0.16607389142010001</v>
      </c>
      <c r="R893" s="9">
        <v>0.17267419417890001</v>
      </c>
      <c r="S893" s="9">
        <v>8.340610875375E-2</v>
      </c>
      <c r="T893" s="9">
        <v>0.10702418604400001</v>
      </c>
      <c r="U893" s="9">
        <v>0.1099452244805</v>
      </c>
      <c r="V893" s="9">
        <v>0.20621896081980001</v>
      </c>
      <c r="W893" s="9">
        <v>0</v>
      </c>
      <c r="X893" s="9">
        <v>0</v>
      </c>
      <c r="Y893" s="9">
        <v>0</v>
      </c>
      <c r="Z893" s="9">
        <v>0.1082340007919</v>
      </c>
      <c r="AA893" s="9">
        <v>0.16177610764639999</v>
      </c>
      <c r="AB893" s="9">
        <v>0.1026598056872</v>
      </c>
      <c r="AC893" s="9">
        <v>0.15052497137529999</v>
      </c>
      <c r="AD893" s="9">
        <v>0</v>
      </c>
      <c r="AI893" s="9">
        <v>0.11528335914109999</v>
      </c>
      <c r="AJ893" s="9">
        <v>0</v>
      </c>
      <c r="AK893" s="9">
        <v>0.18695857485340001</v>
      </c>
      <c r="AL893" s="9">
        <v>0.19650446713399999</v>
      </c>
      <c r="AM893" s="9">
        <v>6.3260393859989994E-2</v>
      </c>
      <c r="AN893" s="9">
        <v>0.24333962453919999</v>
      </c>
      <c r="AO893" s="9">
        <v>0</v>
      </c>
      <c r="AP893" s="9">
        <v>0.1000646407774</v>
      </c>
      <c r="AQ893" s="9">
        <v>0.1276341361526</v>
      </c>
      <c r="AR893" s="9">
        <v>0.1082340007919</v>
      </c>
      <c r="AS893" s="9">
        <v>0.1072279794943</v>
      </c>
    </row>
    <row r="894" spans="1:45" x14ac:dyDescent="0.35">
      <c r="A894" t="s">
        <v>622</v>
      </c>
      <c r="B894" s="9">
        <v>0.24046799179860001</v>
      </c>
      <c r="C894" s="9">
        <v>0.26689403329299999</v>
      </c>
      <c r="D894" s="9">
        <v>0.2188321231109</v>
      </c>
      <c r="E894" s="9">
        <v>0.39028426359610002</v>
      </c>
      <c r="F894" s="9">
        <v>0.247434957294</v>
      </c>
      <c r="G894" s="9">
        <v>0.2081074738041</v>
      </c>
      <c r="H894" s="9">
        <v>0.2292592659954</v>
      </c>
      <c r="I894" s="9">
        <v>0.1680937358589</v>
      </c>
      <c r="J894" s="9">
        <v>0</v>
      </c>
      <c r="K894" s="9">
        <v>0.31115403238259998</v>
      </c>
      <c r="L894" s="9">
        <v>0.2361721519229</v>
      </c>
      <c r="M894" s="9">
        <v>0.26176568080099999</v>
      </c>
      <c r="N894" s="9">
        <v>0.13682633969790001</v>
      </c>
      <c r="O894" s="9">
        <v>0.30642094346240001</v>
      </c>
      <c r="P894" s="9">
        <v>0.24719520114140001</v>
      </c>
      <c r="Q894" s="9">
        <v>0.18754635091460001</v>
      </c>
      <c r="R894" s="9">
        <v>0.21060767145260001</v>
      </c>
      <c r="S894" s="9">
        <v>0.27412473463730003</v>
      </c>
      <c r="T894" s="9">
        <v>0.2300234281995</v>
      </c>
      <c r="U894" s="9">
        <v>0.25524131530040001</v>
      </c>
      <c r="V894" s="9">
        <v>6.6852972192169999E-2</v>
      </c>
      <c r="W894" s="9">
        <v>0</v>
      </c>
      <c r="X894" s="9">
        <v>0.65395757250520004</v>
      </c>
      <c r="Y894" s="9">
        <v>1.875969777678E-2</v>
      </c>
      <c r="Z894" s="9">
        <v>0.24046799179860001</v>
      </c>
      <c r="AA894" s="9">
        <v>3.7794325171429999E-2</v>
      </c>
      <c r="AB894" s="9">
        <v>0</v>
      </c>
      <c r="AC894" s="9">
        <v>0.39776920910840002</v>
      </c>
      <c r="AD894" s="9">
        <v>0.18757349631219999</v>
      </c>
      <c r="AI894" s="9">
        <v>0.21475026886080001</v>
      </c>
      <c r="AJ894" s="9">
        <v>0.31391807675049999</v>
      </c>
      <c r="AK894" s="9">
        <v>0.29155990143299998</v>
      </c>
      <c r="AL894" s="9">
        <v>0.21440086146410001</v>
      </c>
      <c r="AM894" s="9">
        <v>0.19557369168630001</v>
      </c>
      <c r="AN894" s="9">
        <v>0</v>
      </c>
      <c r="AO894" s="9">
        <v>0</v>
      </c>
      <c r="AP894" s="9">
        <v>0.24402950487809999</v>
      </c>
      <c r="AQ894" s="9">
        <v>0.2034940636899</v>
      </c>
      <c r="AR894" s="9">
        <v>0.24046799179860001</v>
      </c>
      <c r="AS894" s="9">
        <v>0.24062313713979999</v>
      </c>
    </row>
    <row r="895" spans="1:45" x14ac:dyDescent="0.35">
      <c r="A895" t="s">
        <v>623</v>
      </c>
      <c r="B895" s="9">
        <v>0.17414263149930001</v>
      </c>
      <c r="C895" s="9">
        <v>0.20595612027570001</v>
      </c>
      <c r="D895" s="9">
        <v>0.14951334703329999</v>
      </c>
      <c r="E895" s="9">
        <v>9.3815102420429994E-2</v>
      </c>
      <c r="F895" s="9">
        <v>0.25116165514639999</v>
      </c>
      <c r="G895" s="9">
        <v>0.20501235999920001</v>
      </c>
      <c r="H895" s="9">
        <v>0.22983317776090001</v>
      </c>
      <c r="I895" s="9">
        <v>0.26791344387729998</v>
      </c>
      <c r="J895" s="9">
        <v>7.8859607913180002E-2</v>
      </c>
      <c r="K895" s="9">
        <v>4.5413673766029998E-2</v>
      </c>
      <c r="L895" s="9">
        <v>0.1824038937727</v>
      </c>
      <c r="M895" s="9">
        <v>0.18590349908330001</v>
      </c>
      <c r="N895" s="9">
        <v>0.10843166813040001</v>
      </c>
      <c r="O895" s="9">
        <v>0.20943078354020001</v>
      </c>
      <c r="P895" s="9">
        <v>0.17969966012069999</v>
      </c>
      <c r="Q895" s="9">
        <v>0.2273567582647</v>
      </c>
      <c r="R895" s="9">
        <v>0.22330581079440001</v>
      </c>
      <c r="S895" s="9">
        <v>0.1145415557601</v>
      </c>
      <c r="T895" s="9">
        <v>0.1934192350209</v>
      </c>
      <c r="U895" s="9">
        <v>0.1468768202339</v>
      </c>
      <c r="V895" s="9">
        <v>8.4275508871119995E-2</v>
      </c>
      <c r="W895" s="9">
        <v>0</v>
      </c>
      <c r="X895" s="9">
        <v>0</v>
      </c>
      <c r="Y895" s="9">
        <v>0</v>
      </c>
      <c r="Z895" s="9">
        <v>0.17414263149930001</v>
      </c>
      <c r="AA895" s="9">
        <v>0.31325219419610001</v>
      </c>
      <c r="AB895" s="9">
        <v>0</v>
      </c>
      <c r="AC895" s="9">
        <v>0</v>
      </c>
      <c r="AD895" s="9">
        <v>0.29549252107500001</v>
      </c>
      <c r="AI895" s="9">
        <v>0.19096221170909999</v>
      </c>
      <c r="AJ895" s="9">
        <v>0.2127919030705</v>
      </c>
      <c r="AK895" s="9">
        <v>8.1924882517360006E-2</v>
      </c>
      <c r="AL895" s="9">
        <v>0.1130471884812</v>
      </c>
      <c r="AM895" s="9">
        <v>0.2336144294744</v>
      </c>
      <c r="AN895" s="9">
        <v>0</v>
      </c>
      <c r="AO895" s="9">
        <v>0.24992916892379999</v>
      </c>
      <c r="AP895" s="9">
        <v>0.185758231917</v>
      </c>
      <c r="AQ895" s="9">
        <v>0.2008800687075</v>
      </c>
      <c r="AR895" s="9">
        <v>0.17414263149930001</v>
      </c>
      <c r="AS895" s="9">
        <v>0.17510419972499999</v>
      </c>
    </row>
    <row r="896" spans="1:45" x14ac:dyDescent="0.35">
      <c r="A896" t="s">
        <v>624</v>
      </c>
      <c r="B896" s="9">
        <v>1.518554070166E-2</v>
      </c>
      <c r="C896" s="9">
        <v>0</v>
      </c>
      <c r="D896" s="9">
        <v>2.7934947499299999E-2</v>
      </c>
      <c r="E896" s="9">
        <v>5.4226339362280003E-2</v>
      </c>
      <c r="F896" s="9">
        <v>4.3304675927269998E-2</v>
      </c>
      <c r="G896" s="9">
        <v>0</v>
      </c>
      <c r="H896" s="9">
        <v>2.3290875104170002E-2</v>
      </c>
      <c r="I896" s="9">
        <v>0</v>
      </c>
      <c r="J896" s="9">
        <v>0</v>
      </c>
      <c r="K896" s="9">
        <v>0</v>
      </c>
      <c r="L896" s="9">
        <v>2.825245774922E-2</v>
      </c>
      <c r="M896" s="9">
        <v>0</v>
      </c>
      <c r="N896" s="9">
        <v>0</v>
      </c>
      <c r="O896" s="9">
        <v>4.2202995007719998E-2</v>
      </c>
      <c r="P896" s="9">
        <v>2.3250758485040001E-2</v>
      </c>
      <c r="Q896" s="9">
        <v>0</v>
      </c>
      <c r="R896" s="9">
        <v>4.455226600158E-2</v>
      </c>
      <c r="S896" s="9">
        <v>0</v>
      </c>
      <c r="T896" s="9">
        <v>1.6557305989100001E-2</v>
      </c>
      <c r="U896" s="9">
        <v>1.3245245909270001E-2</v>
      </c>
      <c r="V896" s="9">
        <v>0</v>
      </c>
      <c r="W896" s="9">
        <v>0</v>
      </c>
      <c r="X896" s="9">
        <v>0</v>
      </c>
      <c r="Y896" s="9">
        <v>0</v>
      </c>
      <c r="Z896" s="9">
        <v>1.518554070166E-2</v>
      </c>
      <c r="AA896" s="9">
        <v>4.2210134439910001E-2</v>
      </c>
      <c r="AB896" s="9">
        <v>0</v>
      </c>
      <c r="AC896" s="9">
        <v>0</v>
      </c>
      <c r="AD896" s="9">
        <v>0.1410397074918</v>
      </c>
      <c r="AI896" s="9">
        <v>3.2608916630999997E-2</v>
      </c>
      <c r="AJ896" s="9">
        <v>0</v>
      </c>
      <c r="AK896" s="9">
        <v>2.525530003511E-2</v>
      </c>
      <c r="AL896" s="9">
        <v>2.6333906116719999E-2</v>
      </c>
      <c r="AM896" s="9">
        <v>0</v>
      </c>
      <c r="AN896" s="9">
        <v>0</v>
      </c>
      <c r="AO896" s="9">
        <v>0</v>
      </c>
      <c r="AP896" s="9">
        <v>2.4269358327419999E-2</v>
      </c>
      <c r="AQ896" s="9">
        <v>0</v>
      </c>
      <c r="AR896" s="9">
        <v>1.518554070166E-2</v>
      </c>
      <c r="AS896" s="9">
        <v>1.5269391125319999E-2</v>
      </c>
    </row>
    <row r="897" spans="1:45" x14ac:dyDescent="0.35">
      <c r="A897" t="s">
        <v>625</v>
      </c>
      <c r="B897" s="9">
        <v>5.308866925821E-2</v>
      </c>
      <c r="C897" s="9">
        <v>3.3583300951350002E-2</v>
      </c>
      <c r="D897" s="9">
        <v>6.9804150800850007E-2</v>
      </c>
      <c r="E897" s="9">
        <v>9.6419631209149995E-2</v>
      </c>
      <c r="F897" s="9">
        <v>8.3272357810050004E-2</v>
      </c>
      <c r="G897" s="9">
        <v>2.7451759367819999E-2</v>
      </c>
      <c r="H897" s="9">
        <v>5.7474165925980002E-2</v>
      </c>
      <c r="I897" s="9">
        <v>0</v>
      </c>
      <c r="J897" s="9">
        <v>0</v>
      </c>
      <c r="K897" s="9">
        <v>8.4739626168559998E-2</v>
      </c>
      <c r="L897" s="9">
        <v>0</v>
      </c>
      <c r="M897" s="9">
        <v>4.8391791065509997E-2</v>
      </c>
      <c r="N897" s="9">
        <v>0.16686514994189999</v>
      </c>
      <c r="O897" s="9">
        <v>0</v>
      </c>
      <c r="P897" s="9">
        <v>1.266532336123E-2</v>
      </c>
      <c r="Q897" s="9">
        <v>0.11022050974519999</v>
      </c>
      <c r="R897" s="9">
        <v>0.11474032841789999</v>
      </c>
      <c r="S897" s="9">
        <v>5.1842270598539998E-2</v>
      </c>
      <c r="T897" s="9">
        <v>4.0749611717440001E-2</v>
      </c>
      <c r="U897" s="9">
        <v>7.054166162396E-2</v>
      </c>
      <c r="V897" s="9">
        <v>0</v>
      </c>
      <c r="W897" s="9">
        <v>0</v>
      </c>
      <c r="X897" s="9">
        <v>0</v>
      </c>
      <c r="Y897" s="9">
        <v>0</v>
      </c>
      <c r="Z897" s="9">
        <v>5.308866925821E-2</v>
      </c>
      <c r="AA897" s="9">
        <v>0.1760745293215</v>
      </c>
      <c r="AB897" s="9">
        <v>0</v>
      </c>
      <c r="AC897" s="9">
        <v>0</v>
      </c>
      <c r="AD897" s="9">
        <v>0</v>
      </c>
      <c r="AI897" s="9">
        <v>2.9646990704440001E-2</v>
      </c>
      <c r="AJ897" s="9">
        <v>0</v>
      </c>
      <c r="AK897" s="9">
        <v>6.2156468625730002E-2</v>
      </c>
      <c r="AL897" s="9">
        <v>5.1092358214229999E-2</v>
      </c>
      <c r="AM897" s="9">
        <v>0</v>
      </c>
      <c r="AN897" s="9">
        <v>0</v>
      </c>
      <c r="AO897" s="9">
        <v>0.22118056639959999</v>
      </c>
      <c r="AP897" s="9">
        <v>6.3648237294380003E-2</v>
      </c>
      <c r="AQ897" s="9">
        <v>0</v>
      </c>
      <c r="AR897" s="9">
        <v>5.308866925821E-2</v>
      </c>
      <c r="AS897" s="9">
        <v>5.3381810444059999E-2</v>
      </c>
    </row>
    <row r="898" spans="1:45" x14ac:dyDescent="0.35">
      <c r="A898" t="s">
        <v>595</v>
      </c>
      <c r="B898" s="9">
        <v>7.9544150696669993E-2</v>
      </c>
      <c r="C898" s="9">
        <v>0.1025251871735</v>
      </c>
      <c r="D898" s="9">
        <v>6.1285531815390003E-2</v>
      </c>
      <c r="E898" s="9">
        <v>0.12899912373299999</v>
      </c>
      <c r="F898" s="9">
        <v>0.1198347293488</v>
      </c>
      <c r="G898" s="9">
        <v>4.3275597515939998E-2</v>
      </c>
      <c r="H898" s="9">
        <v>8.4451963333750005E-2</v>
      </c>
      <c r="I898" s="9">
        <v>3.4312467639329998E-2</v>
      </c>
      <c r="J898" s="9">
        <v>0</v>
      </c>
      <c r="K898" s="9">
        <v>0.1062639328253</v>
      </c>
      <c r="L898" s="9">
        <v>0</v>
      </c>
      <c r="M898" s="9">
        <v>6.0322681896659999E-2</v>
      </c>
      <c r="N898" s="9">
        <v>4.0295832141500003E-2</v>
      </c>
      <c r="O898" s="9">
        <v>0.21346233132969999</v>
      </c>
      <c r="P898" s="9">
        <v>0.1016708934497</v>
      </c>
      <c r="Q898" s="9">
        <v>6.8516687068450002E-2</v>
      </c>
      <c r="R898" s="9">
        <v>9.742896114374E-2</v>
      </c>
      <c r="S898" s="9">
        <v>4.6651019169740002E-2</v>
      </c>
      <c r="T898" s="9">
        <v>9.2126426089799998E-2</v>
      </c>
      <c r="U898" s="9">
        <v>6.1747138594689999E-2</v>
      </c>
      <c r="V898" s="9">
        <v>0.4011713700665</v>
      </c>
      <c r="W898" s="11">
        <v>0.74994633560860002</v>
      </c>
      <c r="X898" s="9">
        <v>0</v>
      </c>
      <c r="Y898" s="9">
        <v>0.43177221824500001</v>
      </c>
      <c r="Z898" s="9">
        <v>7.9544150696669993E-2</v>
      </c>
      <c r="AA898" s="9">
        <v>0.206529550689</v>
      </c>
      <c r="AB898" s="9">
        <v>0.44358805123549999</v>
      </c>
      <c r="AC898" s="9">
        <v>0</v>
      </c>
      <c r="AD898" s="9">
        <v>0</v>
      </c>
      <c r="AI898" s="9">
        <v>0.1137598366582</v>
      </c>
      <c r="AJ898" s="9">
        <v>1.6731483412819999E-2</v>
      </c>
      <c r="AK898" s="9">
        <v>0.1210105669571</v>
      </c>
      <c r="AL898" s="9">
        <v>0.18762290147899999</v>
      </c>
      <c r="AM898" s="9">
        <v>0.32648995376950002</v>
      </c>
      <c r="AN898" s="9">
        <v>0</v>
      </c>
      <c r="AO898" s="9">
        <v>0.37840415431379998</v>
      </c>
      <c r="AP898" s="9">
        <v>5.1697055797219997E-2</v>
      </c>
      <c r="AQ898" s="9">
        <v>0.19311956984049999</v>
      </c>
      <c r="AR898" s="9">
        <v>7.9544150696669993E-2</v>
      </c>
      <c r="AS898" s="9">
        <v>7.9983371852300006E-2</v>
      </c>
    </row>
    <row r="899" spans="1:45" x14ac:dyDescent="0.35">
      <c r="A899" t="s">
        <v>391</v>
      </c>
      <c r="B899" s="9">
        <v>1</v>
      </c>
      <c r="C899" s="9">
        <v>1</v>
      </c>
      <c r="D899" s="9">
        <v>1</v>
      </c>
      <c r="E899" s="9">
        <v>1</v>
      </c>
      <c r="F899" s="9">
        <v>1</v>
      </c>
      <c r="G899" s="9">
        <v>1</v>
      </c>
      <c r="H899" s="9">
        <v>1</v>
      </c>
      <c r="I899" s="9">
        <v>1</v>
      </c>
      <c r="J899" s="9">
        <v>1</v>
      </c>
      <c r="K899" s="9">
        <v>1</v>
      </c>
      <c r="L899" s="9">
        <v>1</v>
      </c>
      <c r="M899" s="9">
        <v>1</v>
      </c>
      <c r="N899" s="9">
        <v>1</v>
      </c>
      <c r="O899" s="9">
        <v>1</v>
      </c>
      <c r="P899" s="9">
        <v>1</v>
      </c>
      <c r="Q899" s="9">
        <v>1</v>
      </c>
      <c r="R899" s="9">
        <v>1</v>
      </c>
      <c r="S899" s="9">
        <v>1</v>
      </c>
      <c r="T899" s="9">
        <v>1</v>
      </c>
      <c r="U899" s="9">
        <v>1</v>
      </c>
      <c r="V899" s="9">
        <v>1</v>
      </c>
      <c r="W899" s="9">
        <v>1</v>
      </c>
      <c r="X899" s="9">
        <v>1</v>
      </c>
      <c r="Y899" s="9">
        <v>1</v>
      </c>
      <c r="Z899" s="9">
        <v>1</v>
      </c>
      <c r="AA899" s="9">
        <v>1</v>
      </c>
      <c r="AB899" s="9">
        <v>1</v>
      </c>
      <c r="AC899" s="9">
        <v>1</v>
      </c>
      <c r="AD899" s="9">
        <v>1</v>
      </c>
      <c r="AI899" s="9">
        <v>1</v>
      </c>
      <c r="AJ899" s="9">
        <v>1</v>
      </c>
      <c r="AK899" s="9">
        <v>1</v>
      </c>
      <c r="AL899" s="9">
        <v>1</v>
      </c>
      <c r="AM899" s="9">
        <v>1</v>
      </c>
      <c r="AN899" s="9">
        <v>1</v>
      </c>
      <c r="AO899" s="9">
        <v>1</v>
      </c>
      <c r="AP899" s="9">
        <v>1</v>
      </c>
      <c r="AQ899" s="9">
        <v>1</v>
      </c>
      <c r="AR899" s="9">
        <v>1</v>
      </c>
      <c r="AS899" s="9">
        <v>1</v>
      </c>
    </row>
    <row r="900" spans="1:45" x14ac:dyDescent="0.35">
      <c r="A900" t="s">
        <v>341</v>
      </c>
      <c r="B900" s="6">
        <v>113</v>
      </c>
      <c r="C900" s="6">
        <v>48</v>
      </c>
      <c r="D900" s="6">
        <v>61</v>
      </c>
      <c r="E900" s="6">
        <v>21</v>
      </c>
      <c r="F900" s="6">
        <v>18</v>
      </c>
      <c r="G900" s="6">
        <v>24</v>
      </c>
      <c r="H900" s="6">
        <v>42</v>
      </c>
      <c r="I900" s="6">
        <v>21</v>
      </c>
      <c r="J900" s="6">
        <v>5</v>
      </c>
      <c r="K900" s="6">
        <v>24</v>
      </c>
      <c r="L900" s="6">
        <v>20</v>
      </c>
      <c r="M900" s="6">
        <v>41</v>
      </c>
      <c r="N900" s="6">
        <v>25</v>
      </c>
      <c r="O900" s="6">
        <v>27</v>
      </c>
      <c r="P900" s="6">
        <v>41</v>
      </c>
      <c r="Q900" s="6">
        <v>24</v>
      </c>
      <c r="R900" s="6">
        <v>16</v>
      </c>
      <c r="S900" s="6">
        <v>32</v>
      </c>
      <c r="T900" s="6">
        <v>65</v>
      </c>
      <c r="U900" s="6">
        <v>48</v>
      </c>
      <c r="V900" s="6">
        <v>10</v>
      </c>
      <c r="W900" s="6">
        <v>2</v>
      </c>
      <c r="X900" s="6">
        <v>3</v>
      </c>
      <c r="Y900" s="6">
        <v>5</v>
      </c>
      <c r="Z900" s="6">
        <v>113</v>
      </c>
      <c r="AA900" s="6">
        <v>14</v>
      </c>
      <c r="AB900" s="6">
        <v>4</v>
      </c>
      <c r="AC900" s="6">
        <v>4</v>
      </c>
      <c r="AD900" s="6">
        <v>8</v>
      </c>
      <c r="AE900" s="6">
        <v>0</v>
      </c>
      <c r="AF900" s="6">
        <v>0</v>
      </c>
      <c r="AG900" s="6">
        <v>0</v>
      </c>
      <c r="AH900" s="6">
        <v>0</v>
      </c>
      <c r="AI900" s="6">
        <v>32</v>
      </c>
      <c r="AJ900" s="6">
        <v>27</v>
      </c>
      <c r="AK900" s="6">
        <v>44</v>
      </c>
      <c r="AL900" s="6">
        <v>24</v>
      </c>
      <c r="AM900" s="6">
        <v>8</v>
      </c>
      <c r="AN900" s="6">
        <v>3</v>
      </c>
      <c r="AO900" s="6">
        <v>6</v>
      </c>
      <c r="AP900" s="6">
        <v>69</v>
      </c>
      <c r="AQ900" s="6">
        <v>27</v>
      </c>
      <c r="AR900" s="6">
        <v>113</v>
      </c>
      <c r="AS900" s="6">
        <v>109</v>
      </c>
    </row>
    <row r="901" spans="1:45" x14ac:dyDescent="0.35">
      <c r="A901" t="s">
        <v>939</v>
      </c>
    </row>
    <row r="902" spans="1:45" x14ac:dyDescent="0.35">
      <c r="A902" t="s">
        <v>343</v>
      </c>
    </row>
    <row r="906" spans="1:45" x14ac:dyDescent="0.35">
      <c r="A906" s="3" t="s">
        <v>337</v>
      </c>
    </row>
    <row r="907" spans="1:45" x14ac:dyDescent="0.35">
      <c r="A907" t="s">
        <v>242</v>
      </c>
    </row>
    <row r="908" spans="1:45" ht="130.5" x14ac:dyDescent="0.35">
      <c r="A908" s="4" t="s">
        <v>393</v>
      </c>
      <c r="B908" s="4" t="s">
        <v>344</v>
      </c>
      <c r="C908" s="4" t="s">
        <v>345</v>
      </c>
      <c r="D908" s="4" t="s">
        <v>346</v>
      </c>
      <c r="E908" s="4" t="s">
        <v>579</v>
      </c>
      <c r="F908" s="4" t="s">
        <v>348</v>
      </c>
      <c r="G908" s="4" t="s">
        <v>349</v>
      </c>
      <c r="H908" s="4" t="s">
        <v>350</v>
      </c>
      <c r="I908" s="4" t="s">
        <v>351</v>
      </c>
      <c r="J908" s="4" t="s">
        <v>352</v>
      </c>
      <c r="K908" s="4" t="s">
        <v>353</v>
      </c>
      <c r="L908" s="4" t="s">
        <v>888</v>
      </c>
      <c r="M908" s="4" t="s">
        <v>581</v>
      </c>
      <c r="N908" s="4" t="s">
        <v>356</v>
      </c>
      <c r="O908" s="4" t="s">
        <v>357</v>
      </c>
      <c r="P908" s="4" t="s">
        <v>582</v>
      </c>
      <c r="Q908" s="4" t="s">
        <v>359</v>
      </c>
      <c r="R908" s="4" t="s">
        <v>361</v>
      </c>
      <c r="S908" s="4" t="s">
        <v>362</v>
      </c>
      <c r="T908" s="4" t="s">
        <v>360</v>
      </c>
      <c r="U908" s="4" t="s">
        <v>363</v>
      </c>
      <c r="V908" s="4" t="s">
        <v>364</v>
      </c>
      <c r="W908" s="4" t="s">
        <v>365</v>
      </c>
      <c r="X908" s="4" t="s">
        <v>366</v>
      </c>
      <c r="Y908" s="4" t="s">
        <v>367</v>
      </c>
      <c r="Z908" s="4" t="s">
        <v>368</v>
      </c>
      <c r="AA908" s="4" t="s">
        <v>369</v>
      </c>
      <c r="AB908" s="4" t="s">
        <v>370</v>
      </c>
      <c r="AC908" s="4" t="s">
        <v>371</v>
      </c>
      <c r="AD908" s="4" t="s">
        <v>372</v>
      </c>
      <c r="AE908" s="4" t="s">
        <v>373</v>
      </c>
      <c r="AF908" s="4" t="s">
        <v>374</v>
      </c>
      <c r="AG908" s="4" t="s">
        <v>375</v>
      </c>
      <c r="AH908" s="4" t="s">
        <v>376</v>
      </c>
      <c r="AI908" s="4" t="s">
        <v>583</v>
      </c>
      <c r="AJ908" s="4" t="s">
        <v>584</v>
      </c>
      <c r="AK908" s="4" t="s">
        <v>380</v>
      </c>
      <c r="AL908" s="4" t="s">
        <v>381</v>
      </c>
      <c r="AM908" s="4" t="s">
        <v>379</v>
      </c>
      <c r="AN908" s="4" t="s">
        <v>382</v>
      </c>
      <c r="AO908" s="4" t="s">
        <v>383</v>
      </c>
      <c r="AP908" s="4" t="s">
        <v>889</v>
      </c>
      <c r="AQ908" s="4" t="s">
        <v>890</v>
      </c>
      <c r="AR908" s="4" t="s">
        <v>891</v>
      </c>
      <c r="AS908" s="4" t="s">
        <v>391</v>
      </c>
    </row>
    <row r="909" spans="1:45" x14ac:dyDescent="0.35">
      <c r="A909" t="s">
        <v>627</v>
      </c>
      <c r="B909" s="9">
        <v>0.1389406278699</v>
      </c>
      <c r="C909" s="9">
        <v>8.1306926118649994E-2</v>
      </c>
      <c r="D909" s="9">
        <v>0.1930499986151</v>
      </c>
      <c r="E909" s="9">
        <v>6.1396892582739997E-2</v>
      </c>
      <c r="F909" s="9">
        <v>0.16321620261870001</v>
      </c>
      <c r="G909" s="9">
        <v>7.3932588468140006E-2</v>
      </c>
      <c r="H909" s="9">
        <v>0.12433126341010001</v>
      </c>
      <c r="I909" s="9">
        <v>0.15551882614029999</v>
      </c>
      <c r="J909" s="9">
        <v>9.6727966328279999E-2</v>
      </c>
      <c r="K909" s="9">
        <v>0.20743106041189999</v>
      </c>
      <c r="L909" s="9">
        <v>0.15228906804949999</v>
      </c>
      <c r="M909" s="9">
        <v>0.16308906078380001</v>
      </c>
      <c r="N909" s="9">
        <v>0.1223854952702</v>
      </c>
      <c r="O909" s="9">
        <v>0.1184914730406</v>
      </c>
      <c r="P909" s="9">
        <v>8.6424219947839998E-2</v>
      </c>
      <c r="Q909" s="9">
        <v>0.1203388215283</v>
      </c>
      <c r="R909" s="9">
        <v>5.1655547761590002E-2</v>
      </c>
      <c r="S909" s="9">
        <v>0.24350334441749999</v>
      </c>
      <c r="T909" s="9">
        <v>9.7264692055619995E-2</v>
      </c>
      <c r="U909" s="9">
        <v>0.17647886669919999</v>
      </c>
      <c r="V909" s="9">
        <v>0</v>
      </c>
      <c r="W909" s="9">
        <v>0.14205945010259999</v>
      </c>
      <c r="X909" s="9">
        <v>0</v>
      </c>
      <c r="Y909" s="9">
        <v>0</v>
      </c>
      <c r="Z909" s="9">
        <v>0.2027108597418</v>
      </c>
      <c r="AA909" s="9">
        <v>0.1389406278699</v>
      </c>
      <c r="AB909" s="9">
        <v>0.1077531871834</v>
      </c>
      <c r="AC909" s="9">
        <v>0.3651711828186</v>
      </c>
      <c r="AD909" s="9">
        <v>0</v>
      </c>
      <c r="AI909" s="9">
        <v>0.18822225942689999</v>
      </c>
      <c r="AJ909" s="9">
        <v>5.9170982814420001E-2</v>
      </c>
      <c r="AK909" s="9">
        <v>0.1558232132406</v>
      </c>
      <c r="AL909" s="9">
        <v>0.1036115739808</v>
      </c>
      <c r="AM909" s="9">
        <v>8.5805408356060001E-2</v>
      </c>
      <c r="AN909" s="11">
        <v>0.60728000424249995</v>
      </c>
      <c r="AO909" s="9">
        <v>0</v>
      </c>
      <c r="AP909" s="9">
        <v>0.12964488194490001</v>
      </c>
      <c r="AQ909" s="9">
        <v>0.11919832633580001</v>
      </c>
      <c r="AR909" s="9">
        <v>0.1389406278699</v>
      </c>
      <c r="AS909" s="9">
        <v>0.13901709456770001</v>
      </c>
    </row>
    <row r="910" spans="1:45" x14ac:dyDescent="0.35">
      <c r="A910" t="s">
        <v>628</v>
      </c>
      <c r="B910" s="9">
        <v>9.3529217821039998E-2</v>
      </c>
      <c r="C910" s="9">
        <v>0.1398191670583</v>
      </c>
      <c r="D910" s="9">
        <v>5.0288510731880003E-2</v>
      </c>
      <c r="E910" s="9">
        <v>0.11965615075450001</v>
      </c>
      <c r="F910" s="9">
        <v>0.1152747035988</v>
      </c>
      <c r="G910" s="9">
        <v>7.9051375403240004E-2</v>
      </c>
      <c r="H910" s="9">
        <v>9.9498663076489996E-2</v>
      </c>
      <c r="I910" s="9">
        <v>4.7113618055159998E-2</v>
      </c>
      <c r="J910" s="9">
        <v>0.14666443262949999</v>
      </c>
      <c r="K910" s="9">
        <v>7.6663709965940005E-2</v>
      </c>
      <c r="L910" s="9">
        <v>9.0849445741779999E-2</v>
      </c>
      <c r="M910" s="9">
        <v>8.9907453726139994E-2</v>
      </c>
      <c r="N910" s="9">
        <v>0.10014458951000001</v>
      </c>
      <c r="O910" s="9">
        <v>9.2460698141679995E-2</v>
      </c>
      <c r="P910" s="9">
        <v>8.1077523726539993E-2</v>
      </c>
      <c r="Q910" s="9">
        <v>0.1196152631385</v>
      </c>
      <c r="R910" s="9">
        <v>9.423831585544E-2</v>
      </c>
      <c r="S910" s="9">
        <v>9.3333250249960004E-2</v>
      </c>
      <c r="T910" s="9">
        <v>9.3395736818359998E-2</v>
      </c>
      <c r="U910" s="9">
        <v>9.3649446477210005E-2</v>
      </c>
      <c r="V910" s="9">
        <v>0.1087507749737</v>
      </c>
      <c r="W910" s="9">
        <v>0.14205945010259999</v>
      </c>
      <c r="X910" s="9">
        <v>0</v>
      </c>
      <c r="Y910" s="9">
        <v>0.43750950440910003</v>
      </c>
      <c r="Z910" s="9">
        <v>0</v>
      </c>
      <c r="AA910" s="9">
        <v>9.3529217821039998E-2</v>
      </c>
      <c r="AB910" s="9">
        <v>0.45268115145609999</v>
      </c>
      <c r="AC910" s="9">
        <v>0</v>
      </c>
      <c r="AD910" s="9">
        <v>0</v>
      </c>
      <c r="AI910" s="9">
        <v>2.8833869617830001E-2</v>
      </c>
      <c r="AJ910" s="9">
        <v>0.22851648849270001</v>
      </c>
      <c r="AK910" s="9">
        <v>2.6201971289040001E-2</v>
      </c>
      <c r="AL910" s="9">
        <v>8.7170396036190007E-2</v>
      </c>
      <c r="AM910" s="9">
        <v>0.26284018423709998</v>
      </c>
      <c r="AN910" s="9">
        <v>0</v>
      </c>
      <c r="AO910" s="11">
        <v>0.59418129987029999</v>
      </c>
      <c r="AP910" s="9">
        <v>5.2783184214790002E-2</v>
      </c>
      <c r="AQ910" s="9">
        <v>0.23059566796889999</v>
      </c>
      <c r="AR910" s="9">
        <v>9.3529217821039998E-2</v>
      </c>
      <c r="AS910" s="9">
        <v>9.3580692112909994E-2</v>
      </c>
    </row>
    <row r="911" spans="1:45" x14ac:dyDescent="0.35">
      <c r="A911" t="s">
        <v>629</v>
      </c>
      <c r="B911" s="9">
        <v>8.4726671219739993E-2</v>
      </c>
      <c r="C911" s="9">
        <v>0.1194396218967</v>
      </c>
      <c r="D911" s="9">
        <v>5.2315901502000002E-2</v>
      </c>
      <c r="E911" s="9">
        <v>6.078894528579E-2</v>
      </c>
      <c r="F911" s="9">
        <v>0.1895662873349</v>
      </c>
      <c r="G911" s="9">
        <v>0.1061842132527</v>
      </c>
      <c r="H911" s="9">
        <v>0.1532515960825</v>
      </c>
      <c r="I911" s="9">
        <v>7.7044154488319999E-2</v>
      </c>
      <c r="J911" s="9">
        <v>3.1259605741429997E-2</v>
      </c>
      <c r="K911" s="9">
        <v>1.5831718798079999E-2</v>
      </c>
      <c r="L911" s="9">
        <v>0.1490004830959</v>
      </c>
      <c r="M911" s="9">
        <v>7.8821293949859997E-2</v>
      </c>
      <c r="N911" s="9">
        <v>6.0200953045680003E-2</v>
      </c>
      <c r="O911" s="9">
        <v>7.8841171171879998E-2</v>
      </c>
      <c r="P911" s="9">
        <v>0.1710265924321</v>
      </c>
      <c r="Q911" s="9">
        <v>6.7418639046460005E-2</v>
      </c>
      <c r="R911" s="9">
        <v>0.1054037240814</v>
      </c>
      <c r="S911" s="9">
        <v>0</v>
      </c>
      <c r="T911" s="9">
        <v>0.13790931914919999</v>
      </c>
      <c r="U911" s="9">
        <v>3.6824137046450003E-2</v>
      </c>
      <c r="V911" s="9">
        <v>0.2111418924364</v>
      </c>
      <c r="W911" s="9">
        <v>0.55579236176979996</v>
      </c>
      <c r="X911" s="9">
        <v>0.32628433745020002</v>
      </c>
      <c r="Y911" s="9">
        <v>0.53906895468710003</v>
      </c>
      <c r="Z911" s="11">
        <v>0.3969256001698</v>
      </c>
      <c r="AA911" s="9">
        <v>8.4726671219739993E-2</v>
      </c>
      <c r="AB911" s="11">
        <v>0.54731884854390001</v>
      </c>
      <c r="AC911" s="9">
        <v>8.7116668866649996E-2</v>
      </c>
      <c r="AD911" s="9">
        <v>0.3373613002436</v>
      </c>
      <c r="AI911" s="9">
        <v>0.1222572532012</v>
      </c>
      <c r="AJ911" s="11">
        <v>0.24390229647209999</v>
      </c>
      <c r="AK911" s="9">
        <v>6.1905231090719999E-2</v>
      </c>
      <c r="AL911" s="9">
        <v>7.5622451772980007E-2</v>
      </c>
      <c r="AM911" s="9">
        <v>0.201859956245</v>
      </c>
      <c r="AN911" s="9">
        <v>0</v>
      </c>
      <c r="AO911" s="9">
        <v>0</v>
      </c>
      <c r="AP911" s="9">
        <v>7.3339429913949997E-2</v>
      </c>
      <c r="AQ911" s="9">
        <v>0.13018458885959999</v>
      </c>
      <c r="AR911" s="9">
        <v>8.4726671219739993E-2</v>
      </c>
      <c r="AS911" s="9">
        <v>8.4773300984269995E-2</v>
      </c>
    </row>
    <row r="912" spans="1:45" x14ac:dyDescent="0.35">
      <c r="A912" t="s">
        <v>630</v>
      </c>
      <c r="B912" s="9">
        <v>7.5525671564620006E-2</v>
      </c>
      <c r="C912" s="9">
        <v>7.9982105874580003E-2</v>
      </c>
      <c r="D912" s="9">
        <v>7.0368040414140007E-2</v>
      </c>
      <c r="E912" s="9">
        <v>5.9889510923140002E-2</v>
      </c>
      <c r="F912" s="9">
        <v>0.13449786768579999</v>
      </c>
      <c r="G912" s="9">
        <v>0.10324808801510001</v>
      </c>
      <c r="H912" s="9">
        <v>0.12088791479200001</v>
      </c>
      <c r="I912" s="9">
        <v>2.0853255613789999E-2</v>
      </c>
      <c r="J912" s="9">
        <v>3.7924642102970002E-2</v>
      </c>
      <c r="K912" s="9">
        <v>7.3730296246240001E-2</v>
      </c>
      <c r="L912" s="9">
        <v>8.4970475943260002E-2</v>
      </c>
      <c r="M912" s="9">
        <v>8.6615627484009999E-2</v>
      </c>
      <c r="N912" s="9">
        <v>8.4538826012449997E-2</v>
      </c>
      <c r="O912" s="9">
        <v>4.5712380661429998E-2</v>
      </c>
      <c r="P912" s="9">
        <v>4.8222752552089999E-2</v>
      </c>
      <c r="Q912" s="9">
        <v>0.10530520654180001</v>
      </c>
      <c r="R912" s="9">
        <v>0.1081177076819</v>
      </c>
      <c r="S912" s="9">
        <v>7.0563482105730005E-2</v>
      </c>
      <c r="T912" s="9">
        <v>6.6468603055479997E-2</v>
      </c>
      <c r="U912" s="9">
        <v>8.3683530389999997E-2</v>
      </c>
      <c r="V912" s="9">
        <v>0.111993829485</v>
      </c>
      <c r="W912" s="9">
        <v>0</v>
      </c>
      <c r="X912" s="11">
        <v>0.67371566254979998</v>
      </c>
      <c r="Y912" s="9">
        <v>2.3421540903859998E-2</v>
      </c>
      <c r="Z912" s="9">
        <v>0.16586057591450001</v>
      </c>
      <c r="AA912" s="9">
        <v>7.5525671564620006E-2</v>
      </c>
      <c r="AB912" s="9">
        <v>0.13372249693829999</v>
      </c>
      <c r="AC912" s="9">
        <v>0</v>
      </c>
      <c r="AD912" s="9">
        <v>7.9517398263319994E-2</v>
      </c>
      <c r="AI912" s="9">
        <v>0.163435519547</v>
      </c>
      <c r="AJ912" s="9">
        <v>7.8870262398549995E-2</v>
      </c>
      <c r="AK912" s="9">
        <v>2.0458576385020001E-2</v>
      </c>
      <c r="AL912" s="9">
        <v>5.785776552645E-2</v>
      </c>
      <c r="AM912" s="9">
        <v>0.13189655510000001</v>
      </c>
      <c r="AN912" s="9">
        <v>0.1252310392008</v>
      </c>
      <c r="AO912" s="9">
        <v>0.25193780574550001</v>
      </c>
      <c r="AP912" s="9">
        <v>6.6424921906350007E-2</v>
      </c>
      <c r="AQ912" s="9">
        <v>4.8482393673910003E-2</v>
      </c>
      <c r="AR912" s="9">
        <v>7.5525671564620006E-2</v>
      </c>
      <c r="AS912" s="9">
        <v>7.5016882305850005E-2</v>
      </c>
    </row>
    <row r="913" spans="1:45" x14ac:dyDescent="0.35">
      <c r="A913" t="s">
        <v>631</v>
      </c>
      <c r="B913" s="9">
        <v>3.3159036772710003E-2</v>
      </c>
      <c r="C913" s="9">
        <v>3.4546884423909997E-2</v>
      </c>
      <c r="D913" s="9">
        <v>3.1894957775319997E-2</v>
      </c>
      <c r="E913" s="9">
        <v>0.1102249034647</v>
      </c>
      <c r="F913" s="9">
        <v>3.922256662879E-2</v>
      </c>
      <c r="G913" s="9">
        <v>0</v>
      </c>
      <c r="H913" s="9">
        <v>2.214029309545E-2</v>
      </c>
      <c r="I913" s="9">
        <v>1.904845351758E-2</v>
      </c>
      <c r="J913" s="9">
        <v>3.0945345150630001E-2</v>
      </c>
      <c r="K913" s="9">
        <v>3.857233391065E-2</v>
      </c>
      <c r="L913" s="9">
        <v>2.6609582711890001E-2</v>
      </c>
      <c r="M913" s="9">
        <v>3.2766052314010002E-2</v>
      </c>
      <c r="N913" s="9">
        <v>3.825405168703E-2</v>
      </c>
      <c r="O913" s="9">
        <v>3.2143215212730003E-2</v>
      </c>
      <c r="P913" s="9">
        <v>0</v>
      </c>
      <c r="Q913" s="9">
        <v>2.302556433782E-2</v>
      </c>
      <c r="R913" s="9">
        <v>4.586118643822E-2</v>
      </c>
      <c r="S913" s="9">
        <v>6.2053901099680002E-2</v>
      </c>
      <c r="T913" s="9">
        <v>7.359897399288E-3</v>
      </c>
      <c r="U913" s="9">
        <v>5.6396769446650001E-2</v>
      </c>
      <c r="V913" s="9">
        <v>5.8168005967429999E-2</v>
      </c>
      <c r="W913" s="9">
        <v>0</v>
      </c>
      <c r="X913" s="9">
        <v>0</v>
      </c>
      <c r="Y913" s="9">
        <v>0</v>
      </c>
      <c r="Z913" s="9">
        <v>5.6897340448680001E-2</v>
      </c>
      <c r="AA913" s="9">
        <v>3.3159036772710003E-2</v>
      </c>
      <c r="AB913" s="9">
        <v>0</v>
      </c>
      <c r="AC913" s="9">
        <v>0.2225488820962</v>
      </c>
      <c r="AD913" s="9">
        <v>0.1008159612897</v>
      </c>
      <c r="AI913" s="9">
        <v>4.2777877876720001E-2</v>
      </c>
      <c r="AJ913" s="9">
        <v>3.3839113017579997E-2</v>
      </c>
      <c r="AK913" s="9">
        <v>0</v>
      </c>
      <c r="AL913" s="9">
        <v>1.9547965740510001E-2</v>
      </c>
      <c r="AM913" s="9">
        <v>0.1117509136362</v>
      </c>
      <c r="AN913" s="9">
        <v>0</v>
      </c>
      <c r="AO913" s="9">
        <v>0</v>
      </c>
      <c r="AP913" s="9">
        <v>2.9580593586130001E-2</v>
      </c>
      <c r="AQ913" s="9">
        <v>0</v>
      </c>
      <c r="AR913" s="9">
        <v>3.3159036772710003E-2</v>
      </c>
      <c r="AS913" s="9">
        <v>3.31772860212E-2</v>
      </c>
    </row>
    <row r="914" spans="1:45" x14ac:dyDescent="0.35">
      <c r="A914" t="s">
        <v>632</v>
      </c>
      <c r="B914" s="9">
        <v>0.1155558929037</v>
      </c>
      <c r="C914" s="9">
        <v>0.1343646461519</v>
      </c>
      <c r="D914" s="9">
        <v>9.8068765656709994E-2</v>
      </c>
      <c r="E914" s="9">
        <v>0.11824529533100001</v>
      </c>
      <c r="F914" s="9">
        <v>0.1161371487828</v>
      </c>
      <c r="G914" s="9">
        <v>9.4549211523089996E-2</v>
      </c>
      <c r="H914" s="9">
        <v>0.1067351365998</v>
      </c>
      <c r="I914" s="9">
        <v>0.1465531629563</v>
      </c>
      <c r="J914" s="9">
        <v>0.15906751005389999</v>
      </c>
      <c r="K914" s="9">
        <v>7.3674578986169997E-2</v>
      </c>
      <c r="L914" s="9">
        <v>4.5189085293099999E-2</v>
      </c>
      <c r="M914" s="9">
        <v>0.1570041710534</v>
      </c>
      <c r="N914" s="9">
        <v>0.1499620779043</v>
      </c>
      <c r="O914" s="9">
        <v>6.971161240024E-2</v>
      </c>
      <c r="P914" s="9">
        <v>0.12003274991680001</v>
      </c>
      <c r="Q914" s="9">
        <v>0.2349418366969</v>
      </c>
      <c r="R914" s="9">
        <v>5.3526599273459999E-2</v>
      </c>
      <c r="S914" s="9">
        <v>9.1818212371389998E-2</v>
      </c>
      <c r="T914" s="9">
        <v>0.15676232042980001</v>
      </c>
      <c r="U914" s="9">
        <v>7.8440548339720001E-2</v>
      </c>
      <c r="V914" s="11">
        <v>0.52044063708449995</v>
      </c>
      <c r="W914" s="9">
        <v>0.1125144639103</v>
      </c>
      <c r="X914" s="9">
        <v>0</v>
      </c>
      <c r="Y914" s="9">
        <v>0</v>
      </c>
      <c r="Z914" s="9">
        <v>0.129473595218</v>
      </c>
      <c r="AA914" s="9">
        <v>0.1155558929037</v>
      </c>
      <c r="AB914" s="9">
        <v>0.1077531871834</v>
      </c>
      <c r="AC914" s="9">
        <v>0.16324235438199999</v>
      </c>
      <c r="AD914" s="9">
        <v>0.1100477082126</v>
      </c>
      <c r="AI914" s="9">
        <v>0.1363745478342</v>
      </c>
      <c r="AJ914" s="9">
        <v>7.6854630999699997E-2</v>
      </c>
      <c r="AK914" s="9">
        <v>0.14059617203979999</v>
      </c>
      <c r="AL914" s="9">
        <v>0.14048744734640001</v>
      </c>
      <c r="AM914" s="9">
        <v>0.1752340137816</v>
      </c>
      <c r="AN914" s="9">
        <v>0</v>
      </c>
      <c r="AO914" s="9">
        <v>0</v>
      </c>
      <c r="AP914" s="9">
        <v>0.1046801458408</v>
      </c>
      <c r="AQ914" s="9">
        <v>0.143854416905</v>
      </c>
      <c r="AR914" s="9">
        <v>0.1155558929037</v>
      </c>
      <c r="AS914" s="9">
        <v>0.1156194896909</v>
      </c>
    </row>
    <row r="915" spans="1:45" x14ac:dyDescent="0.35">
      <c r="A915" t="s">
        <v>633</v>
      </c>
      <c r="B915" s="9">
        <v>0.33289494529199998</v>
      </c>
      <c r="C915" s="9">
        <v>0.30908236491250002</v>
      </c>
      <c r="D915" s="9">
        <v>0.3555449462586</v>
      </c>
      <c r="E915" s="9">
        <v>0.30668359419960001</v>
      </c>
      <c r="F915" s="9">
        <v>0.32968851298570001</v>
      </c>
      <c r="G915" s="9">
        <v>0.41919617613830001</v>
      </c>
      <c r="H915" s="9">
        <v>0.36867103036589999</v>
      </c>
      <c r="I915" s="9">
        <v>0.37661096330100002</v>
      </c>
      <c r="J915" s="9">
        <v>0.2965768822514</v>
      </c>
      <c r="K915" s="9">
        <v>0.26685493789920001</v>
      </c>
      <c r="L915" s="9">
        <v>0.39799895655669998</v>
      </c>
      <c r="M915" s="9">
        <v>0.34963058352760001</v>
      </c>
      <c r="N915" s="9">
        <v>0.36565061070510002</v>
      </c>
      <c r="O915" s="9">
        <v>0.2348197341197</v>
      </c>
      <c r="P915" s="9">
        <v>0.42624453730900003</v>
      </c>
      <c r="Q915" s="9">
        <v>0.2320911568664</v>
      </c>
      <c r="R915" s="9">
        <v>0.46323392758650001</v>
      </c>
      <c r="S915" s="9">
        <v>0.2195916323538</v>
      </c>
      <c r="T915" s="9">
        <v>0.3641853000709</v>
      </c>
      <c r="U915" s="9">
        <v>0.30471117958190003</v>
      </c>
      <c r="V915" s="9">
        <v>0.25716541578680002</v>
      </c>
      <c r="W915" s="9">
        <v>0.1125144639103</v>
      </c>
      <c r="X915" s="9">
        <v>0</v>
      </c>
      <c r="Y915" s="9">
        <v>0</v>
      </c>
      <c r="Z915" s="9">
        <v>0.38912885246680001</v>
      </c>
      <c r="AA915" s="9">
        <v>0.33289494529199998</v>
      </c>
      <c r="AB915" s="9">
        <v>0</v>
      </c>
      <c r="AC915" s="9">
        <v>0.3251632662185</v>
      </c>
      <c r="AD915" s="9">
        <v>0.25576327907090002</v>
      </c>
      <c r="AI915" s="9">
        <v>0.2630110614017</v>
      </c>
      <c r="AJ915" s="9">
        <v>0.18836686588849999</v>
      </c>
      <c r="AK915" s="9">
        <v>0.41907038049939999</v>
      </c>
      <c r="AL915" s="9">
        <v>0.42633881766429998</v>
      </c>
      <c r="AM915" s="9">
        <v>0.1408168022605</v>
      </c>
      <c r="AN915" s="9">
        <v>0.29728441648519999</v>
      </c>
      <c r="AO915" s="9">
        <v>0.34224349412479999</v>
      </c>
      <c r="AP915" s="9">
        <v>0.35245507066039999</v>
      </c>
      <c r="AQ915" s="9">
        <v>0.22913602507129999</v>
      </c>
      <c r="AR915" s="9">
        <v>0.33289494529199998</v>
      </c>
      <c r="AS915" s="9">
        <v>0.33307815575799998</v>
      </c>
    </row>
    <row r="916" spans="1:45" x14ac:dyDescent="0.35">
      <c r="A916" t="s">
        <v>634</v>
      </c>
      <c r="B916" s="9">
        <v>0.3347341699111</v>
      </c>
      <c r="C916" s="9">
        <v>0.32559358769430002</v>
      </c>
      <c r="D916" s="9">
        <v>0.34364902539320002</v>
      </c>
      <c r="E916" s="9">
        <v>0.31752256698519998</v>
      </c>
      <c r="F916" s="9">
        <v>0.18423131854720001</v>
      </c>
      <c r="G916" s="9">
        <v>0.40515902928469999</v>
      </c>
      <c r="H916" s="9">
        <v>0.28045010049570002</v>
      </c>
      <c r="I916" s="9">
        <v>0.46989320243249999</v>
      </c>
      <c r="J916" s="9">
        <v>0.47524951307410002</v>
      </c>
      <c r="K916" s="9">
        <v>0.2243234005593</v>
      </c>
      <c r="L916" s="9">
        <v>0.42038516015089999</v>
      </c>
      <c r="M916" s="9">
        <v>0.31723837133560001</v>
      </c>
      <c r="N916" s="9">
        <v>0.2590650757397</v>
      </c>
      <c r="O916" s="9">
        <v>0.38643096705020002</v>
      </c>
      <c r="P916" s="9">
        <v>0.41896615148389998</v>
      </c>
      <c r="Q916" s="9">
        <v>0.29092960735750001</v>
      </c>
      <c r="R916" s="9">
        <v>0.35347911178109997</v>
      </c>
      <c r="S916" s="9">
        <v>0.26471732891729999</v>
      </c>
      <c r="T916" s="9">
        <v>0.3780405170758</v>
      </c>
      <c r="U916" s="9">
        <v>0.29572739127660003</v>
      </c>
      <c r="V916" s="9">
        <v>0.25716541578680002</v>
      </c>
      <c r="W916" s="9">
        <v>0.3021481881277</v>
      </c>
      <c r="X916" s="9">
        <v>0</v>
      </c>
      <c r="Y916" s="9">
        <v>0</v>
      </c>
      <c r="Z916" s="9">
        <v>0.25188320040079998</v>
      </c>
      <c r="AA916" s="9">
        <v>0.3347341699111</v>
      </c>
      <c r="AB916" s="9">
        <v>0</v>
      </c>
      <c r="AC916" s="9">
        <v>0.52841353720069995</v>
      </c>
      <c r="AD916" s="9">
        <v>0.76859892922359996</v>
      </c>
      <c r="AI916" s="9">
        <v>0.37240009001480001</v>
      </c>
      <c r="AJ916" s="9">
        <v>0.25618141537529998</v>
      </c>
      <c r="AK916" s="11">
        <v>0.45186404501470001</v>
      </c>
      <c r="AL916" s="9">
        <v>0.46731846643250002</v>
      </c>
      <c r="AM916" s="9">
        <v>0.19330353819570001</v>
      </c>
      <c r="AN916" s="9">
        <v>9.5435579272250007E-2</v>
      </c>
      <c r="AO916" s="9">
        <v>0.2419998294098</v>
      </c>
      <c r="AP916" s="9">
        <v>0.36348935302009999</v>
      </c>
      <c r="AQ916" s="9">
        <v>0.24661095111289999</v>
      </c>
      <c r="AR916" s="9">
        <v>0.3347341699111</v>
      </c>
      <c r="AS916" s="9">
        <v>0.33491839260380002</v>
      </c>
    </row>
    <row r="917" spans="1:45" x14ac:dyDescent="0.35">
      <c r="A917" t="s">
        <v>595</v>
      </c>
      <c r="B917" s="9">
        <v>2.6843163316820001E-2</v>
      </c>
      <c r="C917" s="9">
        <v>5.1818583733899996E-3</v>
      </c>
      <c r="D917" s="9">
        <v>4.7152825446590003E-2</v>
      </c>
      <c r="E917" s="9">
        <v>6.497518382728E-2</v>
      </c>
      <c r="F917" s="9">
        <v>4.5669381998439999E-2</v>
      </c>
      <c r="G917" s="9">
        <v>0</v>
      </c>
      <c r="H917" s="9">
        <v>2.5779381357239999E-2</v>
      </c>
      <c r="I917" s="9">
        <v>0</v>
      </c>
      <c r="J917" s="9">
        <v>0</v>
      </c>
      <c r="K917" s="9">
        <v>5.6498980036880003E-2</v>
      </c>
      <c r="L917" s="9">
        <v>0</v>
      </c>
      <c r="M917" s="9">
        <v>3.1776426508939998E-2</v>
      </c>
      <c r="N917" s="9">
        <v>9.0487037852619995E-3</v>
      </c>
      <c r="O917" s="9">
        <v>5.7148499147349999E-2</v>
      </c>
      <c r="P917" s="9">
        <v>0</v>
      </c>
      <c r="Q917" s="9">
        <v>0</v>
      </c>
      <c r="R917" s="9">
        <v>4.3216206065739997E-2</v>
      </c>
      <c r="S917" s="9">
        <v>5.521223097433E-2</v>
      </c>
      <c r="T917" s="9">
        <v>0</v>
      </c>
      <c r="U917" s="9">
        <v>5.1021266479520003E-2</v>
      </c>
      <c r="V917" s="9">
        <v>0</v>
      </c>
      <c r="W917" s="9">
        <v>0</v>
      </c>
      <c r="X917" s="9">
        <v>0</v>
      </c>
      <c r="Y917" s="9">
        <v>0</v>
      </c>
      <c r="Z917" s="9">
        <v>4.0853898412340002E-2</v>
      </c>
      <c r="AA917" s="9">
        <v>2.6843163316820001E-2</v>
      </c>
      <c r="AB917" s="9">
        <v>0</v>
      </c>
      <c r="AC917" s="9">
        <v>0</v>
      </c>
      <c r="AD917" s="9">
        <v>0</v>
      </c>
      <c r="AI917" s="9">
        <v>1.6139806384990001E-2</v>
      </c>
      <c r="AJ917" s="9">
        <v>1.1114674626119999E-2</v>
      </c>
      <c r="AK917" s="9">
        <v>2.1465612996169999E-2</v>
      </c>
      <c r="AL917" s="9">
        <v>3.2647828583219997E-2</v>
      </c>
      <c r="AM917" s="9">
        <v>0</v>
      </c>
      <c r="AN917" s="9">
        <v>0</v>
      </c>
      <c r="AO917" s="9">
        <v>0.16381887071990001</v>
      </c>
      <c r="AP917" s="9">
        <v>2.6644780456040001E-2</v>
      </c>
      <c r="AQ917" s="9">
        <v>2.835150696963E-2</v>
      </c>
      <c r="AR917" s="9">
        <v>2.6843163316820001E-2</v>
      </c>
      <c r="AS917" s="9">
        <v>2.6857936591479999E-2</v>
      </c>
    </row>
    <row r="918" spans="1:45" x14ac:dyDescent="0.35">
      <c r="A918" t="s">
        <v>391</v>
      </c>
      <c r="B918" s="9">
        <v>1</v>
      </c>
      <c r="C918" s="9">
        <v>1</v>
      </c>
      <c r="D918" s="9">
        <v>1</v>
      </c>
      <c r="E918" s="9">
        <v>1</v>
      </c>
      <c r="F918" s="9">
        <v>1</v>
      </c>
      <c r="G918" s="9">
        <v>1</v>
      </c>
      <c r="H918" s="9">
        <v>1</v>
      </c>
      <c r="I918" s="9">
        <v>1</v>
      </c>
      <c r="J918" s="9">
        <v>1</v>
      </c>
      <c r="K918" s="9">
        <v>1</v>
      </c>
      <c r="L918" s="9">
        <v>1</v>
      </c>
      <c r="M918" s="9">
        <v>1</v>
      </c>
      <c r="N918" s="9">
        <v>1</v>
      </c>
      <c r="O918" s="9">
        <v>1</v>
      </c>
      <c r="P918" s="9">
        <v>1</v>
      </c>
      <c r="Q918" s="9">
        <v>1</v>
      </c>
      <c r="R918" s="9">
        <v>1</v>
      </c>
      <c r="S918" s="9">
        <v>1</v>
      </c>
      <c r="T918" s="9">
        <v>1</v>
      </c>
      <c r="U918" s="9">
        <v>1</v>
      </c>
      <c r="V918" s="9">
        <v>1</v>
      </c>
      <c r="W918" s="9">
        <v>1</v>
      </c>
      <c r="X918" s="9">
        <v>1</v>
      </c>
      <c r="Y918" s="9">
        <v>1</v>
      </c>
      <c r="Z918" s="9">
        <v>1</v>
      </c>
      <c r="AA918" s="9">
        <v>1</v>
      </c>
      <c r="AB918" s="9">
        <v>1</v>
      </c>
      <c r="AC918" s="9">
        <v>1</v>
      </c>
      <c r="AD918" s="9">
        <v>1</v>
      </c>
      <c r="AI918" s="9">
        <v>1</v>
      </c>
      <c r="AJ918" s="9">
        <v>1</v>
      </c>
      <c r="AK918" s="9">
        <v>1</v>
      </c>
      <c r="AL918" s="9">
        <v>1</v>
      </c>
      <c r="AM918" s="9">
        <v>1</v>
      </c>
      <c r="AN918" s="9">
        <v>1</v>
      </c>
      <c r="AO918" s="9">
        <v>1</v>
      </c>
      <c r="AP918" s="9">
        <v>1</v>
      </c>
      <c r="AQ918" s="9">
        <v>1</v>
      </c>
      <c r="AR918" s="9">
        <v>1</v>
      </c>
      <c r="AS918" s="9">
        <v>1</v>
      </c>
    </row>
    <row r="919" spans="1:45" x14ac:dyDescent="0.35">
      <c r="A919" t="s">
        <v>341</v>
      </c>
      <c r="B919" s="6">
        <v>222</v>
      </c>
      <c r="C919" s="6">
        <v>99</v>
      </c>
      <c r="D919" s="6">
        <v>122</v>
      </c>
      <c r="E919" s="6">
        <v>28</v>
      </c>
      <c r="F919" s="6">
        <v>34</v>
      </c>
      <c r="G919" s="6">
        <v>41</v>
      </c>
      <c r="H919" s="6">
        <v>75</v>
      </c>
      <c r="I919" s="6">
        <v>40</v>
      </c>
      <c r="J919" s="6">
        <v>30</v>
      </c>
      <c r="K919" s="6">
        <v>49</v>
      </c>
      <c r="L919" s="6">
        <v>36</v>
      </c>
      <c r="M919" s="6">
        <v>67</v>
      </c>
      <c r="N919" s="6">
        <v>60</v>
      </c>
      <c r="O919" s="6">
        <v>59</v>
      </c>
      <c r="P919" s="6">
        <v>62</v>
      </c>
      <c r="Q919" s="6">
        <v>40</v>
      </c>
      <c r="R919" s="6">
        <v>43</v>
      </c>
      <c r="S919" s="6">
        <v>77</v>
      </c>
      <c r="T919" s="6">
        <v>102</v>
      </c>
      <c r="U919" s="6">
        <v>120</v>
      </c>
      <c r="V919" s="6">
        <v>10</v>
      </c>
      <c r="W919" s="6">
        <v>4</v>
      </c>
      <c r="X919" s="6">
        <v>2</v>
      </c>
      <c r="Y919" s="6">
        <v>4</v>
      </c>
      <c r="Z919" s="6">
        <v>14</v>
      </c>
      <c r="AA919" s="6">
        <v>222</v>
      </c>
      <c r="AB919" s="6">
        <v>5</v>
      </c>
      <c r="AC919" s="6">
        <v>5</v>
      </c>
      <c r="AD919" s="6">
        <v>8</v>
      </c>
      <c r="AE919" s="6">
        <v>0</v>
      </c>
      <c r="AF919" s="6">
        <v>0</v>
      </c>
      <c r="AG919" s="6">
        <v>0</v>
      </c>
      <c r="AH919" s="6">
        <v>0</v>
      </c>
      <c r="AI919" s="6">
        <v>59</v>
      </c>
      <c r="AJ919" s="6">
        <v>48</v>
      </c>
      <c r="AK919" s="6">
        <v>104</v>
      </c>
      <c r="AL919" s="6">
        <v>50</v>
      </c>
      <c r="AM919" s="6">
        <v>15</v>
      </c>
      <c r="AN919" s="6">
        <v>6</v>
      </c>
      <c r="AO919" s="6">
        <v>4</v>
      </c>
      <c r="AP919" s="6">
        <v>145</v>
      </c>
      <c r="AQ919" s="6">
        <v>40</v>
      </c>
      <c r="AR919" s="6">
        <v>222</v>
      </c>
      <c r="AS919" s="6">
        <v>221</v>
      </c>
    </row>
    <row r="920" spans="1:45" x14ac:dyDescent="0.35">
      <c r="A920" t="s">
        <v>940</v>
      </c>
    </row>
    <row r="921" spans="1:45" x14ac:dyDescent="0.35">
      <c r="A921" t="s">
        <v>343</v>
      </c>
    </row>
    <row r="925" spans="1:45" x14ac:dyDescent="0.35">
      <c r="A925" s="3" t="s">
        <v>337</v>
      </c>
    </row>
    <row r="926" spans="1:45" x14ac:dyDescent="0.35">
      <c r="A926" t="s">
        <v>244</v>
      </c>
    </row>
    <row r="927" spans="1:45" ht="130.5" x14ac:dyDescent="0.35">
      <c r="A927" s="4" t="s">
        <v>393</v>
      </c>
      <c r="B927" s="4" t="s">
        <v>344</v>
      </c>
      <c r="C927" s="4" t="s">
        <v>345</v>
      </c>
      <c r="D927" s="4" t="s">
        <v>346</v>
      </c>
      <c r="E927" s="4" t="s">
        <v>579</v>
      </c>
      <c r="F927" s="4" t="s">
        <v>348</v>
      </c>
      <c r="G927" s="4" t="s">
        <v>349</v>
      </c>
      <c r="H927" s="4" t="s">
        <v>350</v>
      </c>
      <c r="I927" s="4" t="s">
        <v>351</v>
      </c>
      <c r="J927" s="4" t="s">
        <v>352</v>
      </c>
      <c r="K927" s="4" t="s">
        <v>353</v>
      </c>
      <c r="L927" s="4" t="s">
        <v>888</v>
      </c>
      <c r="M927" s="4" t="s">
        <v>581</v>
      </c>
      <c r="N927" s="4" t="s">
        <v>356</v>
      </c>
      <c r="O927" s="4" t="s">
        <v>357</v>
      </c>
      <c r="P927" s="4" t="s">
        <v>582</v>
      </c>
      <c r="Q927" s="4" t="s">
        <v>359</v>
      </c>
      <c r="R927" s="4" t="s">
        <v>361</v>
      </c>
      <c r="S927" s="4" t="s">
        <v>362</v>
      </c>
      <c r="T927" s="4" t="s">
        <v>360</v>
      </c>
      <c r="U927" s="4" t="s">
        <v>363</v>
      </c>
      <c r="V927" s="4" t="s">
        <v>364</v>
      </c>
      <c r="W927" s="4" t="s">
        <v>365</v>
      </c>
      <c r="X927" s="4" t="s">
        <v>366</v>
      </c>
      <c r="Y927" s="4" t="s">
        <v>367</v>
      </c>
      <c r="Z927" s="4" t="s">
        <v>368</v>
      </c>
      <c r="AA927" s="4" t="s">
        <v>369</v>
      </c>
      <c r="AB927" s="4" t="s">
        <v>370</v>
      </c>
      <c r="AC927" s="4" t="s">
        <v>371</v>
      </c>
      <c r="AD927" s="4" t="s">
        <v>372</v>
      </c>
      <c r="AE927" s="4" t="s">
        <v>373</v>
      </c>
      <c r="AF927" s="4" t="s">
        <v>374</v>
      </c>
      <c r="AG927" s="4" t="s">
        <v>375</v>
      </c>
      <c r="AH927" s="4" t="s">
        <v>376</v>
      </c>
      <c r="AI927" s="4" t="s">
        <v>583</v>
      </c>
      <c r="AJ927" s="4" t="s">
        <v>584</v>
      </c>
      <c r="AK927" s="4" t="s">
        <v>380</v>
      </c>
      <c r="AL927" s="4" t="s">
        <v>381</v>
      </c>
      <c r="AM927" s="4" t="s">
        <v>379</v>
      </c>
      <c r="AN927" s="4" t="s">
        <v>382</v>
      </c>
      <c r="AO927" s="4" t="s">
        <v>383</v>
      </c>
      <c r="AP927" s="4" t="s">
        <v>889</v>
      </c>
      <c r="AQ927" s="4" t="s">
        <v>890</v>
      </c>
      <c r="AR927" s="4" t="s">
        <v>891</v>
      </c>
      <c r="AS927" s="4" t="s">
        <v>391</v>
      </c>
    </row>
    <row r="928" spans="1:45" x14ac:dyDescent="0.35">
      <c r="A928" t="s">
        <v>636</v>
      </c>
      <c r="B928" s="9">
        <v>0.16571379989740001</v>
      </c>
      <c r="C928" s="9">
        <v>0.11690931642000001</v>
      </c>
      <c r="D928" s="9">
        <v>0.20482144100290001</v>
      </c>
      <c r="E928" s="9">
        <v>0.17107281514799999</v>
      </c>
      <c r="F928" s="9">
        <v>0.1476078362653</v>
      </c>
      <c r="G928" s="9">
        <v>0.1942138752699</v>
      </c>
      <c r="H928" s="9">
        <v>0.17136391120899999</v>
      </c>
      <c r="I928" s="9">
        <v>0.1876132851317</v>
      </c>
      <c r="J928" s="9">
        <v>0.27755916608429998</v>
      </c>
      <c r="K928" s="9">
        <v>5.1129819743330002E-2</v>
      </c>
      <c r="L928" s="9">
        <v>0.12270595259560001</v>
      </c>
      <c r="M928" s="9">
        <v>0.24364416366229999</v>
      </c>
      <c r="N928" s="9">
        <v>0.1415066802711</v>
      </c>
      <c r="O928" s="9">
        <v>0.14071769331840001</v>
      </c>
      <c r="P928" s="9">
        <v>0.16215408932950001</v>
      </c>
      <c r="Q928" s="9">
        <v>0</v>
      </c>
      <c r="R928" s="9">
        <v>0.26008121636460002</v>
      </c>
      <c r="S928" s="9">
        <v>0.18744653054390001</v>
      </c>
      <c r="T928" s="9">
        <v>0.12417752766369999</v>
      </c>
      <c r="U928" s="9">
        <v>0.21266595413229999</v>
      </c>
      <c r="V928" s="9">
        <v>0</v>
      </c>
      <c r="W928" s="9">
        <v>0</v>
      </c>
      <c r="X928" s="9">
        <v>0</v>
      </c>
      <c r="Y928" s="9">
        <v>0</v>
      </c>
      <c r="Z928" s="9">
        <v>0</v>
      </c>
      <c r="AA928" s="9">
        <v>0.5877200649148</v>
      </c>
      <c r="AB928" s="9">
        <v>0.20853412798170001</v>
      </c>
      <c r="AC928" s="9">
        <v>0.16571379989740001</v>
      </c>
      <c r="AD928" s="9">
        <v>0.2012380580052</v>
      </c>
      <c r="AI928" s="9">
        <v>0.13593348229739999</v>
      </c>
      <c r="AJ928" s="9">
        <v>0.13273535168309999</v>
      </c>
      <c r="AK928" s="9">
        <v>0.2132042692161</v>
      </c>
      <c r="AL928" s="9">
        <v>0.3123201181952</v>
      </c>
      <c r="AM928" s="9">
        <v>0</v>
      </c>
      <c r="AN928" s="9">
        <v>0.37721618950570002</v>
      </c>
      <c r="AP928" s="9">
        <v>0.17282810884120001</v>
      </c>
      <c r="AQ928" s="9">
        <v>0.13654770924429999</v>
      </c>
      <c r="AR928" s="9">
        <v>0.16571379989740001</v>
      </c>
      <c r="AS928" s="9">
        <v>0.16571379989740001</v>
      </c>
    </row>
    <row r="929" spans="1:45" x14ac:dyDescent="0.35">
      <c r="A929" t="s">
        <v>637</v>
      </c>
      <c r="B929" s="9">
        <v>0.27629003562080001</v>
      </c>
      <c r="C929" s="9">
        <v>0.328649145295</v>
      </c>
      <c r="D929" s="9">
        <v>0.23433402822460001</v>
      </c>
      <c r="E929" s="9">
        <v>0.40238911441789998</v>
      </c>
      <c r="F929" s="9">
        <v>0.45236412077429999</v>
      </c>
      <c r="G929" s="9">
        <v>0.36030753864839998</v>
      </c>
      <c r="H929" s="9">
        <v>0.40544095135769997</v>
      </c>
      <c r="I929" s="9">
        <v>0.1063408654329</v>
      </c>
      <c r="J929" s="9">
        <v>0.18226871520240001</v>
      </c>
      <c r="K929" s="9">
        <v>7.9820589670159994E-2</v>
      </c>
      <c r="L929" s="9">
        <v>0.42057446055780001</v>
      </c>
      <c r="M929" s="9">
        <v>0.25995891583809999</v>
      </c>
      <c r="N929" s="9">
        <v>0.216415950479</v>
      </c>
      <c r="O929" s="9">
        <v>0.22298296907289999</v>
      </c>
      <c r="P929" s="9">
        <v>0.39459335522779998</v>
      </c>
      <c r="Q929" s="9">
        <v>0.165361605494</v>
      </c>
      <c r="R929" s="9">
        <v>5.2168656527939998E-2</v>
      </c>
      <c r="S929" s="9">
        <v>0.2836039609423</v>
      </c>
      <c r="T929" s="9">
        <v>0.34090717490689998</v>
      </c>
      <c r="U929" s="9">
        <v>0.2032475181576</v>
      </c>
      <c r="V929" s="9">
        <v>0.75804526681179996</v>
      </c>
      <c r="W929" s="9">
        <v>0.48945370655069997</v>
      </c>
      <c r="X929" s="9">
        <v>0.68983165319109996</v>
      </c>
      <c r="Y929" s="9">
        <v>0.47849372308990001</v>
      </c>
      <c r="Z929" s="9">
        <v>0.60223079089160003</v>
      </c>
      <c r="AA929" s="9">
        <v>0.3651711828186</v>
      </c>
      <c r="AB929" s="9">
        <v>0.79923962404799997</v>
      </c>
      <c r="AC929" s="9">
        <v>0.27629003562080001</v>
      </c>
      <c r="AD929" s="9">
        <v>0.39420487875799998</v>
      </c>
      <c r="AI929" s="9">
        <v>0.16816101877709999</v>
      </c>
      <c r="AJ929" s="9">
        <v>0.38328367562030002</v>
      </c>
      <c r="AK929" s="9">
        <v>0.31725996935340001</v>
      </c>
      <c r="AL929" s="9">
        <v>0.58502044962699995</v>
      </c>
      <c r="AM929" s="9">
        <v>0.44887778608029999</v>
      </c>
      <c r="AN929" s="9">
        <v>0.31398433573309997</v>
      </c>
      <c r="AP929" s="9">
        <v>0.33048813701230001</v>
      </c>
      <c r="AQ929" s="9">
        <v>0.25705832627460001</v>
      </c>
      <c r="AR929" s="9">
        <v>0.27629003562080001</v>
      </c>
      <c r="AS929" s="9">
        <v>0.27629003562080001</v>
      </c>
    </row>
    <row r="930" spans="1:45" x14ac:dyDescent="0.35">
      <c r="A930" t="s">
        <v>638</v>
      </c>
      <c r="B930" s="9">
        <v>0.1988530182197</v>
      </c>
      <c r="C930" s="9">
        <v>0.19491024778880001</v>
      </c>
      <c r="D930" s="9">
        <v>0.20201240932440001</v>
      </c>
      <c r="E930" s="9">
        <v>0.26131732529899998</v>
      </c>
      <c r="F930" s="9">
        <v>0.11839524519980001</v>
      </c>
      <c r="G930" s="9">
        <v>3.1353201749449999E-2</v>
      </c>
      <c r="H930" s="9">
        <v>7.4028091250880002E-2</v>
      </c>
      <c r="I930" s="9">
        <v>0.28790785289780002</v>
      </c>
      <c r="J930" s="9">
        <v>0.32867517774220001</v>
      </c>
      <c r="K930" s="9">
        <v>0.3155469207237</v>
      </c>
      <c r="L930" s="9">
        <v>7.240662185466E-2</v>
      </c>
      <c r="M930" s="9">
        <v>0.1581408411604</v>
      </c>
      <c r="N930" s="9">
        <v>0.18221540015279999</v>
      </c>
      <c r="O930" s="9">
        <v>0.42310644215409998</v>
      </c>
      <c r="P930" s="9">
        <v>0.22799559318839999</v>
      </c>
      <c r="Q930" s="9">
        <v>0.19676069122340001</v>
      </c>
      <c r="R930" s="9">
        <v>0.25783330180219999</v>
      </c>
      <c r="S930" s="9">
        <v>0.1296855589832</v>
      </c>
      <c r="T930" s="9">
        <v>0.2206803649046</v>
      </c>
      <c r="U930" s="9">
        <v>0.17417962089780001</v>
      </c>
      <c r="V930" s="9">
        <v>0</v>
      </c>
      <c r="W930" s="9">
        <v>0.18291853448529999</v>
      </c>
      <c r="X930" s="9">
        <v>0</v>
      </c>
      <c r="Y930" s="9">
        <v>0.46192580065580002</v>
      </c>
      <c r="Z930" s="9">
        <v>0.26018267105120002</v>
      </c>
      <c r="AA930" s="9">
        <v>8.7116668866649996E-2</v>
      </c>
      <c r="AB930" s="9">
        <v>0</v>
      </c>
      <c r="AC930" s="9">
        <v>0.1988530182197</v>
      </c>
      <c r="AD930" s="9">
        <v>6.7318471694959997E-2</v>
      </c>
      <c r="AI930" s="9">
        <v>0.38119140155460002</v>
      </c>
      <c r="AJ930" s="9">
        <v>0.11223237661969999</v>
      </c>
      <c r="AK930" s="9">
        <v>0.12656143454749999</v>
      </c>
      <c r="AL930" s="9">
        <v>0.10915168029110001</v>
      </c>
      <c r="AM930" s="9">
        <v>0.1819025725218</v>
      </c>
      <c r="AN930" s="9">
        <v>0</v>
      </c>
      <c r="AP930" s="9">
        <v>0.17930414679260001</v>
      </c>
      <c r="AQ930" s="9">
        <v>0.2555481478087</v>
      </c>
      <c r="AR930" s="9">
        <v>0.1988530182197</v>
      </c>
      <c r="AS930" s="9">
        <v>0.1988530182197</v>
      </c>
    </row>
    <row r="931" spans="1:45" x14ac:dyDescent="0.35">
      <c r="A931" t="s">
        <v>639</v>
      </c>
      <c r="B931" s="9">
        <v>0.25393539852430003</v>
      </c>
      <c r="C931" s="9">
        <v>0.27691842503280001</v>
      </c>
      <c r="D931" s="9">
        <v>0.23551881283039999</v>
      </c>
      <c r="E931" s="9">
        <v>0.16522074513519999</v>
      </c>
      <c r="F931" s="9">
        <v>0.2170368366282</v>
      </c>
      <c r="G931" s="9">
        <v>0.2514660688416</v>
      </c>
      <c r="H931" s="9">
        <v>0.2345861379245</v>
      </c>
      <c r="I931" s="9">
        <v>0.26248679602719999</v>
      </c>
      <c r="J931" s="9">
        <v>0.15755506511340001</v>
      </c>
      <c r="K931" s="9">
        <v>0.41027577106469998</v>
      </c>
      <c r="L931" s="9">
        <v>0.37433880040549999</v>
      </c>
      <c r="M931" s="9">
        <v>0.14056440754980001</v>
      </c>
      <c r="N931" s="9">
        <v>0.30369799742429998</v>
      </c>
      <c r="O931" s="9">
        <v>0.20365276587889999</v>
      </c>
      <c r="P931" s="9">
        <v>0.1110218589248</v>
      </c>
      <c r="Q931" s="9">
        <v>0.2924657636854</v>
      </c>
      <c r="R931" s="9">
        <v>0.2559385090622</v>
      </c>
      <c r="S931" s="9">
        <v>0.42675856222769998</v>
      </c>
      <c r="T931" s="9">
        <v>0.1535161041609</v>
      </c>
      <c r="U931" s="9">
        <v>0.36744828602149998</v>
      </c>
      <c r="V931" s="9">
        <v>0.30493961827510002</v>
      </c>
      <c r="W931" s="9">
        <v>0.1617771697223</v>
      </c>
      <c r="X931" s="9">
        <v>0.31016834680889999</v>
      </c>
      <c r="Y931" s="9">
        <v>0</v>
      </c>
      <c r="Z931" s="9">
        <v>0.1375865380572</v>
      </c>
      <c r="AA931" s="9">
        <v>0</v>
      </c>
      <c r="AB931" s="9">
        <v>0.200760375952</v>
      </c>
      <c r="AC931" s="9">
        <v>0.25393539852430003</v>
      </c>
      <c r="AD931" s="9">
        <v>0.3372385915419</v>
      </c>
      <c r="AI931" s="9">
        <v>0.1273526597039</v>
      </c>
      <c r="AJ931" s="9">
        <v>0.40205789509220002</v>
      </c>
      <c r="AK931" s="9">
        <v>0.14023267784890001</v>
      </c>
      <c r="AL931" s="9">
        <v>7.0849743952679997E-2</v>
      </c>
      <c r="AM931" s="9">
        <v>0.3424004995662</v>
      </c>
      <c r="AN931" s="9">
        <v>0.30879947476120001</v>
      </c>
      <c r="AP931" s="9">
        <v>0.19741302030970001</v>
      </c>
      <c r="AQ931" s="9">
        <v>0.30406598632639997</v>
      </c>
      <c r="AR931" s="9">
        <v>0.25393539852430003</v>
      </c>
      <c r="AS931" s="9">
        <v>0.25393539852430003</v>
      </c>
    </row>
    <row r="932" spans="1:45" x14ac:dyDescent="0.35">
      <c r="A932" t="s">
        <v>640</v>
      </c>
      <c r="B932" s="9">
        <v>0.1015479662743</v>
      </c>
      <c r="C932" s="9">
        <v>0.1611266239012</v>
      </c>
      <c r="D932" s="9">
        <v>5.3806845090269999E-2</v>
      </c>
      <c r="E932" s="9">
        <v>5.4558921955999998E-2</v>
      </c>
      <c r="F932" s="9">
        <v>8.8850039395300007E-2</v>
      </c>
      <c r="G932" s="9">
        <v>0.17326340493110001</v>
      </c>
      <c r="H932" s="9">
        <v>0.13187730111410001</v>
      </c>
      <c r="I932" s="9">
        <v>5.8623467676799997E-2</v>
      </c>
      <c r="J932" s="9">
        <v>0.14756640755229999</v>
      </c>
      <c r="K932" s="9">
        <v>3.9276512766089997E-2</v>
      </c>
      <c r="L932" s="9">
        <v>0.15434270913010001</v>
      </c>
      <c r="M932" s="9">
        <v>9.3681833675140005E-2</v>
      </c>
      <c r="N932" s="9">
        <v>6.0045311204889998E-2</v>
      </c>
      <c r="O932" s="9">
        <v>0.1132156727714</v>
      </c>
      <c r="P932" s="9">
        <v>6.7051535726350003E-2</v>
      </c>
      <c r="Q932" s="9">
        <v>0.1527881090405</v>
      </c>
      <c r="R932" s="9">
        <v>0.26280736717620001</v>
      </c>
      <c r="S932" s="9">
        <v>4.0741300506079998E-2</v>
      </c>
      <c r="T932" s="9">
        <v>8.7131080293740004E-2</v>
      </c>
      <c r="U932" s="9">
        <v>0.1178446587252</v>
      </c>
      <c r="V932" s="9">
        <v>0.47293228151400002</v>
      </c>
      <c r="W932" s="9">
        <v>8.5104871857700007E-2</v>
      </c>
      <c r="X932" s="9">
        <v>0.51068292644119995</v>
      </c>
      <c r="Y932" s="9">
        <v>5.9580476254260002E-2</v>
      </c>
      <c r="Z932" s="9">
        <v>0.1375865380572</v>
      </c>
      <c r="AA932" s="9">
        <v>0.16324235438199999</v>
      </c>
      <c r="AB932" s="9">
        <v>0</v>
      </c>
      <c r="AC932" s="9">
        <v>0.1015479662743</v>
      </c>
      <c r="AD932" s="9">
        <v>0</v>
      </c>
      <c r="AI932" s="9">
        <v>9.7391556634420007E-2</v>
      </c>
      <c r="AJ932" s="9">
        <v>4.7563200747280002E-2</v>
      </c>
      <c r="AK932" s="9">
        <v>0.24653307397470001</v>
      </c>
      <c r="AL932" s="9">
        <v>6.252444970439E-2</v>
      </c>
      <c r="AM932" s="9">
        <v>0.27926786788570002</v>
      </c>
      <c r="AN932" s="9">
        <v>0</v>
      </c>
      <c r="AP932" s="9">
        <v>8.7690545186500005E-2</v>
      </c>
      <c r="AQ932" s="9">
        <v>0.1319622909141</v>
      </c>
      <c r="AR932" s="9">
        <v>0.1015479662743</v>
      </c>
      <c r="AS932" s="9">
        <v>0.1015479662743</v>
      </c>
    </row>
    <row r="933" spans="1:45" x14ac:dyDescent="0.35">
      <c r="A933" t="s">
        <v>599</v>
      </c>
      <c r="B933" s="9">
        <v>5.9920408995079999E-2</v>
      </c>
      <c r="C933" s="9">
        <v>3.4359466827840003E-2</v>
      </c>
      <c r="D933" s="9">
        <v>8.0402710647910006E-2</v>
      </c>
      <c r="E933" s="9">
        <v>5.538206031686E-2</v>
      </c>
      <c r="F933" s="9">
        <v>5.396395376911E-2</v>
      </c>
      <c r="G933" s="9">
        <v>8.06915217776E-2</v>
      </c>
      <c r="H933" s="9">
        <v>6.7587555393179996E-2</v>
      </c>
      <c r="I933" s="9">
        <v>9.7027732833700003E-2</v>
      </c>
      <c r="J933" s="9">
        <v>9.0211134115840003E-2</v>
      </c>
      <c r="K933" s="9">
        <v>0</v>
      </c>
      <c r="L933" s="9">
        <v>0</v>
      </c>
      <c r="M933" s="9">
        <v>0.10940909869770001</v>
      </c>
      <c r="N933" s="9">
        <v>6.9188995864670005E-2</v>
      </c>
      <c r="O933" s="9">
        <v>4.507738714317E-2</v>
      </c>
      <c r="P933" s="9">
        <v>7.995095715917E-2</v>
      </c>
      <c r="Q933" s="9">
        <v>8.3384327983650003E-2</v>
      </c>
      <c r="R933" s="9">
        <v>3.02053232176E-2</v>
      </c>
      <c r="S933" s="9">
        <v>3.9647592551040001E-2</v>
      </c>
      <c r="T933" s="9">
        <v>8.0755054171930005E-2</v>
      </c>
      <c r="U933" s="9">
        <v>3.6369150753360002E-2</v>
      </c>
      <c r="V933" s="9">
        <v>0</v>
      </c>
      <c r="W933" s="9">
        <v>7.1268519584190004E-2</v>
      </c>
      <c r="X933" s="9">
        <v>0.31016834680889999</v>
      </c>
      <c r="Y933" s="9">
        <v>4.6297439702899998E-2</v>
      </c>
      <c r="Z933" s="9">
        <v>0</v>
      </c>
      <c r="AA933" s="9">
        <v>0</v>
      </c>
      <c r="AB933" s="9">
        <v>0</v>
      </c>
      <c r="AC933" s="9">
        <v>5.9920408995079999E-2</v>
      </c>
      <c r="AD933" s="9">
        <v>0.21158784840229999</v>
      </c>
      <c r="AI933" s="9">
        <v>0.1195352138208</v>
      </c>
      <c r="AJ933" s="9">
        <v>1.1705793933559999E-2</v>
      </c>
      <c r="AK933" s="9">
        <v>0.10374369336350001</v>
      </c>
      <c r="AL933" s="9">
        <v>0</v>
      </c>
      <c r="AM933" s="9">
        <v>3.6764061336859999E-2</v>
      </c>
      <c r="AN933" s="9">
        <v>0</v>
      </c>
      <c r="AP933" s="9">
        <v>5.1580098631300003E-2</v>
      </c>
      <c r="AQ933" s="9">
        <v>1.7925769381710002E-2</v>
      </c>
      <c r="AR933" s="9">
        <v>5.9920408995079999E-2</v>
      </c>
      <c r="AS933" s="9">
        <v>5.9920408995079999E-2</v>
      </c>
    </row>
    <row r="934" spans="1:45" x14ac:dyDescent="0.35">
      <c r="A934" t="s">
        <v>595</v>
      </c>
      <c r="B934" s="9">
        <v>5.2312669977640003E-2</v>
      </c>
      <c r="C934" s="9">
        <v>4.31214587664E-2</v>
      </c>
      <c r="D934" s="9">
        <v>5.9677702117370002E-2</v>
      </c>
      <c r="E934" s="9">
        <v>0</v>
      </c>
      <c r="F934" s="9">
        <v>0.1142331207952</v>
      </c>
      <c r="G934" s="9">
        <v>2.730437095165E-2</v>
      </c>
      <c r="H934" s="9">
        <v>6.992371497232E-2</v>
      </c>
      <c r="I934" s="9">
        <v>0</v>
      </c>
      <c r="J934" s="9">
        <v>0</v>
      </c>
      <c r="K934" s="9">
        <v>0.1039503860321</v>
      </c>
      <c r="L934" s="9">
        <v>3.9146035379900003E-2</v>
      </c>
      <c r="M934" s="9">
        <v>0.1268457966363</v>
      </c>
      <c r="N934" s="9">
        <v>2.692966460326E-2</v>
      </c>
      <c r="O934" s="9">
        <v>0</v>
      </c>
      <c r="P934" s="9">
        <v>4.8125881338750003E-2</v>
      </c>
      <c r="Q934" s="9">
        <v>0.109239502573</v>
      </c>
      <c r="R934" s="9">
        <v>4.8256907765029999E-2</v>
      </c>
      <c r="S934" s="9">
        <v>3.6935342616969999E-2</v>
      </c>
      <c r="T934" s="9">
        <v>6.2438719300570003E-2</v>
      </c>
      <c r="U934" s="9">
        <v>4.0866293015209998E-2</v>
      </c>
      <c r="V934" s="9">
        <v>0.1496666392148</v>
      </c>
      <c r="W934" s="9">
        <v>0.24252288710629999</v>
      </c>
      <c r="X934" s="9">
        <v>0</v>
      </c>
      <c r="Y934" s="9">
        <v>0</v>
      </c>
      <c r="Z934" s="9">
        <v>0</v>
      </c>
      <c r="AA934" s="9">
        <v>0.16192091183650001</v>
      </c>
      <c r="AB934" s="9">
        <v>0</v>
      </c>
      <c r="AC934" s="9">
        <v>5.2312669977640003E-2</v>
      </c>
      <c r="AD934" s="9">
        <v>0</v>
      </c>
      <c r="AI934" s="9">
        <v>0.10038579360450001</v>
      </c>
      <c r="AJ934" s="9">
        <v>1.8701518738900001E-2</v>
      </c>
      <c r="AK934" s="9">
        <v>5.9676041596399998E-2</v>
      </c>
      <c r="AL934" s="9">
        <v>0</v>
      </c>
      <c r="AM934" s="9">
        <v>6.6370757018580001E-2</v>
      </c>
      <c r="AN934" s="9">
        <v>0</v>
      </c>
      <c r="AP934" s="9">
        <v>6.5311841610649998E-2</v>
      </c>
      <c r="AQ934" s="9">
        <v>5.5632504319939997E-2</v>
      </c>
      <c r="AR934" s="9">
        <v>5.2312669977640003E-2</v>
      </c>
      <c r="AS934" s="9">
        <v>5.2312669977640003E-2</v>
      </c>
    </row>
    <row r="935" spans="1:45" x14ac:dyDescent="0.35">
      <c r="A935" t="s">
        <v>391</v>
      </c>
      <c r="B935" s="9">
        <v>1</v>
      </c>
      <c r="C935" s="9">
        <v>1</v>
      </c>
      <c r="D935" s="9">
        <v>1</v>
      </c>
      <c r="E935" s="9">
        <v>1</v>
      </c>
      <c r="F935" s="9">
        <v>1</v>
      </c>
      <c r="G935" s="9">
        <v>1</v>
      </c>
      <c r="H935" s="9">
        <v>1</v>
      </c>
      <c r="I935" s="9">
        <v>1</v>
      </c>
      <c r="J935" s="9">
        <v>1</v>
      </c>
      <c r="K935" s="9">
        <v>1</v>
      </c>
      <c r="L935" s="9">
        <v>1</v>
      </c>
      <c r="M935" s="9">
        <v>1</v>
      </c>
      <c r="N935" s="9">
        <v>1</v>
      </c>
      <c r="O935" s="9">
        <v>1</v>
      </c>
      <c r="P935" s="9">
        <v>1</v>
      </c>
      <c r="Q935" s="9">
        <v>1</v>
      </c>
      <c r="R935" s="9">
        <v>1</v>
      </c>
      <c r="S935" s="9">
        <v>1</v>
      </c>
      <c r="T935" s="9">
        <v>1</v>
      </c>
      <c r="U935" s="9">
        <v>1</v>
      </c>
      <c r="V935" s="9">
        <v>1</v>
      </c>
      <c r="W935" s="9">
        <v>1</v>
      </c>
      <c r="X935" s="9">
        <v>1</v>
      </c>
      <c r="Y935" s="9">
        <v>1</v>
      </c>
      <c r="Z935" s="9">
        <v>1</v>
      </c>
      <c r="AA935" s="9">
        <v>1</v>
      </c>
      <c r="AB935" s="9">
        <v>1</v>
      </c>
      <c r="AC935" s="9">
        <v>1</v>
      </c>
      <c r="AD935" s="9">
        <v>1</v>
      </c>
      <c r="AI935" s="9">
        <v>1</v>
      </c>
      <c r="AJ935" s="9">
        <v>1</v>
      </c>
      <c r="AK935" s="9">
        <v>1</v>
      </c>
      <c r="AL935" s="9">
        <v>1</v>
      </c>
      <c r="AM935" s="9">
        <v>1</v>
      </c>
      <c r="AN935" s="9">
        <v>1</v>
      </c>
      <c r="AP935" s="9">
        <v>1</v>
      </c>
      <c r="AQ935" s="9">
        <v>1</v>
      </c>
      <c r="AR935" s="9">
        <v>1</v>
      </c>
      <c r="AS935" s="9">
        <v>1</v>
      </c>
    </row>
    <row r="936" spans="1:45" x14ac:dyDescent="0.35">
      <c r="A936" t="s">
        <v>341</v>
      </c>
      <c r="B936" s="6">
        <v>111</v>
      </c>
      <c r="C936" s="6">
        <v>51</v>
      </c>
      <c r="D936" s="6">
        <v>60</v>
      </c>
      <c r="E936" s="6">
        <v>17</v>
      </c>
      <c r="F936" s="6">
        <v>19</v>
      </c>
      <c r="G936" s="6">
        <v>29</v>
      </c>
      <c r="H936" s="6">
        <v>48</v>
      </c>
      <c r="I936" s="6">
        <v>11</v>
      </c>
      <c r="J936" s="6">
        <v>12</v>
      </c>
      <c r="K936" s="6">
        <v>23</v>
      </c>
      <c r="L936" s="6">
        <v>24</v>
      </c>
      <c r="M936" s="6">
        <v>30</v>
      </c>
      <c r="N936" s="6">
        <v>33</v>
      </c>
      <c r="O936" s="6">
        <v>24</v>
      </c>
      <c r="P936" s="6">
        <v>40</v>
      </c>
      <c r="Q936" s="6">
        <v>18</v>
      </c>
      <c r="R936" s="6">
        <v>20</v>
      </c>
      <c r="S936" s="6">
        <v>33</v>
      </c>
      <c r="T936" s="6">
        <v>58</v>
      </c>
      <c r="U936" s="6">
        <v>53</v>
      </c>
      <c r="V936" s="6">
        <v>5</v>
      </c>
      <c r="W936" s="6">
        <v>8</v>
      </c>
      <c r="X936" s="6">
        <v>3</v>
      </c>
      <c r="Y936" s="6">
        <v>9</v>
      </c>
      <c r="Z936" s="6">
        <v>4</v>
      </c>
      <c r="AA936" s="6">
        <v>5</v>
      </c>
      <c r="AB936" s="6">
        <v>3</v>
      </c>
      <c r="AC936" s="6">
        <v>111</v>
      </c>
      <c r="AD936" s="6">
        <v>6</v>
      </c>
      <c r="AE936" s="6">
        <v>0</v>
      </c>
      <c r="AF936" s="6">
        <v>0</v>
      </c>
      <c r="AG936" s="6">
        <v>0</v>
      </c>
      <c r="AH936" s="6">
        <v>0</v>
      </c>
      <c r="AI936" s="6">
        <v>38</v>
      </c>
      <c r="AJ936" s="6">
        <v>44</v>
      </c>
      <c r="AK936" s="6">
        <v>33</v>
      </c>
      <c r="AL936" s="6">
        <v>13</v>
      </c>
      <c r="AM936" s="6">
        <v>16</v>
      </c>
      <c r="AN936" s="6">
        <v>3</v>
      </c>
      <c r="AO936" s="6">
        <v>0</v>
      </c>
      <c r="AP936" s="6">
        <v>65</v>
      </c>
      <c r="AQ936" s="6">
        <v>28</v>
      </c>
      <c r="AR936" s="6">
        <v>111</v>
      </c>
      <c r="AS936" s="6">
        <v>111</v>
      </c>
    </row>
    <row r="937" spans="1:45" x14ac:dyDescent="0.35">
      <c r="A937" t="s">
        <v>941</v>
      </c>
    </row>
    <row r="938" spans="1:45" x14ac:dyDescent="0.35">
      <c r="A938" t="s">
        <v>343</v>
      </c>
    </row>
    <row r="942" spans="1:45" x14ac:dyDescent="0.35">
      <c r="A942" s="3" t="s">
        <v>337</v>
      </c>
    </row>
    <row r="943" spans="1:45" x14ac:dyDescent="0.35">
      <c r="A943" t="s">
        <v>246</v>
      </c>
    </row>
    <row r="944" spans="1:45" ht="130.5" x14ac:dyDescent="0.35">
      <c r="A944" s="4" t="s">
        <v>393</v>
      </c>
      <c r="B944" s="4" t="s">
        <v>344</v>
      </c>
      <c r="C944" s="4" t="s">
        <v>345</v>
      </c>
      <c r="D944" s="4" t="s">
        <v>346</v>
      </c>
      <c r="E944" s="4" t="s">
        <v>579</v>
      </c>
      <c r="F944" s="4" t="s">
        <v>348</v>
      </c>
      <c r="G944" s="4" t="s">
        <v>349</v>
      </c>
      <c r="H944" s="4" t="s">
        <v>350</v>
      </c>
      <c r="I944" s="4" t="s">
        <v>351</v>
      </c>
      <c r="J944" s="4" t="s">
        <v>352</v>
      </c>
      <c r="K944" s="4" t="s">
        <v>353</v>
      </c>
      <c r="L944" s="4" t="s">
        <v>888</v>
      </c>
      <c r="M944" s="4" t="s">
        <v>581</v>
      </c>
      <c r="N944" s="4" t="s">
        <v>356</v>
      </c>
      <c r="O944" s="4" t="s">
        <v>357</v>
      </c>
      <c r="P944" s="4" t="s">
        <v>582</v>
      </c>
      <c r="Q944" s="4" t="s">
        <v>359</v>
      </c>
      <c r="R944" s="4" t="s">
        <v>361</v>
      </c>
      <c r="S944" s="4" t="s">
        <v>362</v>
      </c>
      <c r="T944" s="4" t="s">
        <v>360</v>
      </c>
      <c r="U944" s="4" t="s">
        <v>363</v>
      </c>
      <c r="V944" s="4" t="s">
        <v>364</v>
      </c>
      <c r="W944" s="4" t="s">
        <v>365</v>
      </c>
      <c r="X944" s="4" t="s">
        <v>366</v>
      </c>
      <c r="Y944" s="4" t="s">
        <v>367</v>
      </c>
      <c r="Z944" s="4" t="s">
        <v>368</v>
      </c>
      <c r="AA944" s="4" t="s">
        <v>369</v>
      </c>
      <c r="AB944" s="4" t="s">
        <v>370</v>
      </c>
      <c r="AC944" s="4" t="s">
        <v>371</v>
      </c>
      <c r="AD944" s="4" t="s">
        <v>372</v>
      </c>
      <c r="AE944" s="4" t="s">
        <v>373</v>
      </c>
      <c r="AF944" s="4" t="s">
        <v>374</v>
      </c>
      <c r="AG944" s="4" t="s">
        <v>375</v>
      </c>
      <c r="AH944" s="4" t="s">
        <v>376</v>
      </c>
      <c r="AI944" s="4" t="s">
        <v>583</v>
      </c>
      <c r="AJ944" s="4" t="s">
        <v>584</v>
      </c>
      <c r="AK944" s="4" t="s">
        <v>380</v>
      </c>
      <c r="AL944" s="4" t="s">
        <v>381</v>
      </c>
      <c r="AM944" s="4" t="s">
        <v>379</v>
      </c>
      <c r="AN944" s="4" t="s">
        <v>382</v>
      </c>
      <c r="AO944" s="4" t="s">
        <v>383</v>
      </c>
      <c r="AP944" s="4" t="s">
        <v>889</v>
      </c>
      <c r="AQ944" s="4" t="s">
        <v>890</v>
      </c>
      <c r="AR944" s="4" t="s">
        <v>891</v>
      </c>
      <c r="AS944" s="4" t="s">
        <v>391</v>
      </c>
    </row>
    <row r="945" spans="1:45" x14ac:dyDescent="0.35">
      <c r="A945" t="s">
        <v>538</v>
      </c>
      <c r="B945" s="9">
        <v>9.9676441974460003E-2</v>
      </c>
      <c r="C945" s="9">
        <v>9.2257562395660006E-2</v>
      </c>
      <c r="D945" s="9">
        <v>0.10763525212650001</v>
      </c>
      <c r="E945" s="9">
        <v>9.011123278192E-2</v>
      </c>
      <c r="F945" s="9">
        <v>9.1019163654029997E-2</v>
      </c>
      <c r="G945" s="9">
        <v>0.1138391560774</v>
      </c>
      <c r="H945" s="9">
        <v>0.1020256943176</v>
      </c>
      <c r="I945" s="9">
        <v>5.8343323962600002E-2</v>
      </c>
      <c r="J945" s="9">
        <v>7.4403517821429996E-2</v>
      </c>
      <c r="K945" s="9">
        <v>0.14836103168049999</v>
      </c>
      <c r="L945" s="9">
        <v>7.1056563454359997E-2</v>
      </c>
      <c r="M945" s="9">
        <v>0.1068266245995</v>
      </c>
      <c r="N945" s="9">
        <v>8.6890790954900002E-2</v>
      </c>
      <c r="O945" s="9">
        <v>0.1246522530646</v>
      </c>
      <c r="P945" s="9">
        <v>9.8656170047170005E-2</v>
      </c>
      <c r="Q945" s="9">
        <v>5.3949751864520001E-2</v>
      </c>
      <c r="R945" s="9">
        <v>0.11669095441129999</v>
      </c>
      <c r="S945" s="9">
        <v>0.1118916288855</v>
      </c>
      <c r="T945" s="9">
        <v>8.6857949411009994E-2</v>
      </c>
      <c r="U945" s="9">
        <v>0.1137734834801</v>
      </c>
      <c r="V945" s="11">
        <v>0.78828874948210004</v>
      </c>
      <c r="W945" s="10">
        <v>1.1788568124260001E-2</v>
      </c>
      <c r="X945" s="9">
        <v>0</v>
      </c>
      <c r="Y945" s="10">
        <v>3.1350106829539999E-3</v>
      </c>
      <c r="Z945" s="10">
        <v>1.5960054418320001E-2</v>
      </c>
      <c r="AA945" s="10">
        <v>1.598558430821E-2</v>
      </c>
      <c r="AB945" s="9">
        <v>1.3439301829120001E-2</v>
      </c>
      <c r="AC945" s="10">
        <v>1.6522338977250001E-2</v>
      </c>
      <c r="AD945" s="10">
        <v>9.6890155271959991E-3</v>
      </c>
      <c r="AI945" s="9">
        <v>9.3627926063700004E-2</v>
      </c>
      <c r="AJ945" s="10">
        <v>6.1646430188170002E-2</v>
      </c>
      <c r="AK945" s="9">
        <v>0.11280441141</v>
      </c>
      <c r="AL945" s="9">
        <v>0.1421692588513</v>
      </c>
      <c r="AM945" s="9">
        <v>5.6168812558729998E-2</v>
      </c>
      <c r="AN945" s="9">
        <v>0.13308950472389999</v>
      </c>
      <c r="AO945" s="9">
        <v>0.28916598743749999</v>
      </c>
      <c r="AP945" s="9">
        <v>9.6830007484249997E-2</v>
      </c>
      <c r="AQ945" s="9">
        <v>8.944056913093E-2</v>
      </c>
      <c r="AR945" s="9">
        <v>9.9676441974460003E-2</v>
      </c>
      <c r="AS945" s="9">
        <v>9.978233181526E-2</v>
      </c>
    </row>
    <row r="946" spans="1:45" x14ac:dyDescent="0.35">
      <c r="A946" t="s">
        <v>365</v>
      </c>
      <c r="B946" s="9">
        <v>5.921669540696E-2</v>
      </c>
      <c r="C946" s="9">
        <v>6.9881010889759995E-2</v>
      </c>
      <c r="D946" s="9">
        <v>4.8102581704280001E-2</v>
      </c>
      <c r="E946" s="9">
        <v>5.289459019724E-2</v>
      </c>
      <c r="F946" s="9">
        <v>8.5209130350200002E-2</v>
      </c>
      <c r="G946" s="9">
        <v>6.4331755731900003E-2</v>
      </c>
      <c r="H946" s="9">
        <v>7.5139562418380004E-2</v>
      </c>
      <c r="I946" s="9">
        <v>2.9588194682150001E-2</v>
      </c>
      <c r="J946" s="9">
        <v>5.5286898342630002E-2</v>
      </c>
      <c r="K946" s="9">
        <v>5.495868933511E-2</v>
      </c>
      <c r="L946" s="9">
        <v>8.3033154846830007E-2</v>
      </c>
      <c r="M946" s="9">
        <v>6.2110993030220003E-2</v>
      </c>
      <c r="N946" s="9">
        <v>3.925287309093E-2</v>
      </c>
      <c r="O946" s="9">
        <v>5.9826045611860001E-2</v>
      </c>
      <c r="P946" s="9">
        <v>5.8282094979849999E-2</v>
      </c>
      <c r="Q946" s="9">
        <v>4.8757377905680001E-2</v>
      </c>
      <c r="R946" s="9">
        <v>6.7967327062700006E-2</v>
      </c>
      <c r="S946" s="9">
        <v>5.9810477085939999E-2</v>
      </c>
      <c r="T946" s="9">
        <v>5.5768480199100003E-2</v>
      </c>
      <c r="U946" s="9">
        <v>6.3008844340610007E-2</v>
      </c>
      <c r="V946" s="9">
        <v>1.417369204838E-2</v>
      </c>
      <c r="W946" s="11">
        <v>0.77291724150090002</v>
      </c>
      <c r="X946" s="9">
        <v>8.8627926660239994E-3</v>
      </c>
      <c r="Y946" s="10">
        <v>9.5016974622229994E-3</v>
      </c>
      <c r="Z946" s="10">
        <v>0</v>
      </c>
      <c r="AA946" s="10">
        <v>5.7987490052979996E-3</v>
      </c>
      <c r="AB946" s="9">
        <v>2.4154982403710001E-2</v>
      </c>
      <c r="AC946" s="9">
        <v>2.2478030824080002E-2</v>
      </c>
      <c r="AD946" s="10">
        <v>5.6242462577009997E-3</v>
      </c>
      <c r="AI946" s="9">
        <v>9.468489836525E-2</v>
      </c>
      <c r="AJ946" s="9">
        <v>4.048655998872E-2</v>
      </c>
      <c r="AK946" s="9">
        <v>2.5188736084909999E-2</v>
      </c>
      <c r="AL946" s="9">
        <v>1.6103014506189998E-2</v>
      </c>
      <c r="AM946" s="9">
        <v>0.1139889363821</v>
      </c>
      <c r="AN946" s="9">
        <v>0.1613986269131</v>
      </c>
      <c r="AO946" s="9">
        <v>0.13125206244359999</v>
      </c>
      <c r="AP946" s="9">
        <v>4.7722722863830003E-2</v>
      </c>
      <c r="AQ946" s="9">
        <v>6.1967493076039999E-2</v>
      </c>
      <c r="AR946" s="9">
        <v>5.921669540696E-2</v>
      </c>
      <c r="AS946" s="9">
        <v>5.9224165758290002E-2</v>
      </c>
    </row>
    <row r="947" spans="1:45" x14ac:dyDescent="0.35">
      <c r="A947" t="s">
        <v>366</v>
      </c>
      <c r="B947" s="9">
        <v>5.1998676465329997E-2</v>
      </c>
      <c r="C947" s="9">
        <v>5.6607510038510001E-2</v>
      </c>
      <c r="D947" s="9">
        <v>4.7301743381029999E-2</v>
      </c>
      <c r="E947" s="9">
        <v>3.2455803534340001E-2</v>
      </c>
      <c r="F947" s="9">
        <v>5.38167293857E-2</v>
      </c>
      <c r="G947" s="9">
        <v>4.7358468168340002E-2</v>
      </c>
      <c r="H947" s="9">
        <v>5.0701783122650002E-2</v>
      </c>
      <c r="I947" s="9">
        <v>2.8740783536139999E-2</v>
      </c>
      <c r="J947" s="9">
        <v>6.1971418143070001E-2</v>
      </c>
      <c r="K947" s="9">
        <v>7.7222836111129997E-2</v>
      </c>
      <c r="L947" s="9">
        <v>3.6672554723319997E-2</v>
      </c>
      <c r="M947" s="9">
        <v>5.5627611188649999E-2</v>
      </c>
      <c r="N947" s="9">
        <v>6.809808752115E-2</v>
      </c>
      <c r="O947" s="9">
        <v>4.1575436898489998E-2</v>
      </c>
      <c r="P947" s="9">
        <v>3.6498670629489999E-2</v>
      </c>
      <c r="Q947" s="11">
        <v>0.1037605127098</v>
      </c>
      <c r="R947" s="9">
        <v>2.6751020747049999E-2</v>
      </c>
      <c r="S947" s="9">
        <v>6.4212413245380004E-2</v>
      </c>
      <c r="T947" s="9">
        <v>5.4249366961650003E-2</v>
      </c>
      <c r="U947" s="9">
        <v>4.9523496393590001E-2</v>
      </c>
      <c r="V947" s="9">
        <v>2.1245285629339999E-2</v>
      </c>
      <c r="W947" s="9">
        <v>0</v>
      </c>
      <c r="X947" s="11">
        <v>0.82622128265460004</v>
      </c>
      <c r="Y947" s="10">
        <v>5.6504794066589998E-3</v>
      </c>
      <c r="Z947" s="9">
        <v>1.016215959096E-2</v>
      </c>
      <c r="AA947" s="9">
        <v>9.0648599313989994E-3</v>
      </c>
      <c r="AB947" s="9">
        <v>2.7029744167389999E-2</v>
      </c>
      <c r="AC947" s="9">
        <v>1.2148760229990001E-2</v>
      </c>
      <c r="AD947" s="9">
        <v>7.9719986949210002E-3</v>
      </c>
      <c r="AI947" s="9">
        <v>7.5152432909269998E-2</v>
      </c>
      <c r="AJ947" s="9">
        <v>5.0264580238760001E-2</v>
      </c>
      <c r="AK947" s="9">
        <v>3.0606482192620001E-2</v>
      </c>
      <c r="AL947" s="9">
        <v>9.6655435898549996E-2</v>
      </c>
      <c r="AM947" s="9">
        <v>2.516512077349E-2</v>
      </c>
      <c r="AN947" s="9">
        <v>0</v>
      </c>
      <c r="AO947" s="9">
        <v>5.5040754347249997E-2</v>
      </c>
      <c r="AP947" s="9">
        <v>4.9398492341330001E-2</v>
      </c>
      <c r="AQ947" s="9">
        <v>6.3987399358599997E-2</v>
      </c>
      <c r="AR947" s="9">
        <v>5.1998676465329997E-2</v>
      </c>
      <c r="AS947" s="9">
        <v>5.205391651467E-2</v>
      </c>
    </row>
    <row r="948" spans="1:45" x14ac:dyDescent="0.35">
      <c r="A948" t="s">
        <v>367</v>
      </c>
      <c r="B948" s="9">
        <v>0.1582885866988</v>
      </c>
      <c r="C948" s="9">
        <v>0.15209515525440001</v>
      </c>
      <c r="D948" s="9">
        <v>0.1648130326866</v>
      </c>
      <c r="E948" s="9">
        <v>0.205470697487</v>
      </c>
      <c r="F948" s="9">
        <v>0.16477694331189999</v>
      </c>
      <c r="G948" s="9">
        <v>0.15724731280170001</v>
      </c>
      <c r="H948" s="9">
        <v>0.16114525459099999</v>
      </c>
      <c r="I948" s="9">
        <v>0.188402671672</v>
      </c>
      <c r="J948" s="9">
        <v>0.1280985858998</v>
      </c>
      <c r="K948" s="9">
        <v>0.1231681142924</v>
      </c>
      <c r="L948" s="9">
        <v>0.1550946746031</v>
      </c>
      <c r="M948" s="9">
        <v>0.122943565322</v>
      </c>
      <c r="N948" s="9">
        <v>0.18587921864689999</v>
      </c>
      <c r="O948" s="9">
        <v>0.1742712024926</v>
      </c>
      <c r="P948" s="11">
        <v>0.20443360364650001</v>
      </c>
      <c r="Q948" s="9">
        <v>0.1106262468826</v>
      </c>
      <c r="R948" s="9">
        <v>0.1499184824915</v>
      </c>
      <c r="S948" s="9">
        <v>0.1249928065886</v>
      </c>
      <c r="T948" s="9">
        <v>0.17967742908840001</v>
      </c>
      <c r="U948" s="9">
        <v>0.1347663669502</v>
      </c>
      <c r="V948" s="9">
        <v>4.353816582186E-2</v>
      </c>
      <c r="W948" s="9">
        <v>7.3850582335250006E-2</v>
      </c>
      <c r="X948" s="9">
        <v>3.800054464476E-2</v>
      </c>
      <c r="Y948" s="11">
        <v>0.89392719633460005</v>
      </c>
      <c r="Z948" s="9">
        <v>2.8007733189629999E-2</v>
      </c>
      <c r="AA948" s="10">
        <v>2.3484897225870001E-2</v>
      </c>
      <c r="AB948" s="9">
        <v>0.1040429683584</v>
      </c>
      <c r="AC948" s="9">
        <v>5.6133838522789997E-2</v>
      </c>
      <c r="AD948" s="10">
        <v>2.1065710894550001E-2</v>
      </c>
      <c r="AI948" s="9">
        <v>0.1679080476972</v>
      </c>
      <c r="AJ948" s="9">
        <v>0.1911621060075</v>
      </c>
      <c r="AK948" s="9">
        <v>0.1162536406045</v>
      </c>
      <c r="AL948" s="9">
        <v>0.15529789432300001</v>
      </c>
      <c r="AM948" s="11">
        <v>0.3031818664732</v>
      </c>
      <c r="AN948" s="9">
        <v>6.7291820527979995E-2</v>
      </c>
      <c r="AO948" s="9">
        <v>8.8583424752799997E-2</v>
      </c>
      <c r="AP948" s="9">
        <v>0.1619345221673</v>
      </c>
      <c r="AQ948" s="9">
        <v>0.17516463956869999</v>
      </c>
      <c r="AR948" s="9">
        <v>0.1582885866988</v>
      </c>
      <c r="AS948" s="9">
        <v>0.15831839794300001</v>
      </c>
    </row>
    <row r="949" spans="1:45" x14ac:dyDescent="0.35">
      <c r="A949" t="s">
        <v>368</v>
      </c>
      <c r="B949" s="9">
        <v>9.702565021739E-2</v>
      </c>
      <c r="C949" s="9">
        <v>8.2004223009049998E-2</v>
      </c>
      <c r="D949" s="9">
        <v>0.1118642522021</v>
      </c>
      <c r="E949" s="9">
        <v>0.1243670804221</v>
      </c>
      <c r="F949" s="9">
        <v>7.7467163033259998E-2</v>
      </c>
      <c r="G949" s="9">
        <v>8.6419480492839998E-2</v>
      </c>
      <c r="H949" s="9">
        <v>8.1785041619750004E-2</v>
      </c>
      <c r="I949" s="9">
        <v>0.134885878307</v>
      </c>
      <c r="J949" s="9">
        <v>3.788418903363E-2</v>
      </c>
      <c r="K949" s="9">
        <v>0.12069784081529999</v>
      </c>
      <c r="L949" s="9">
        <v>0.10181725887239999</v>
      </c>
      <c r="M949" s="9">
        <v>0.1135669627197</v>
      </c>
      <c r="N949" s="9">
        <v>8.1956104152539996E-2</v>
      </c>
      <c r="O949" s="9">
        <v>8.9478284156600002E-2</v>
      </c>
      <c r="P949" s="9">
        <v>9.7684928686580005E-2</v>
      </c>
      <c r="Q949" s="9">
        <v>0.12753112381109999</v>
      </c>
      <c r="R949" s="9">
        <v>5.6889221056830003E-2</v>
      </c>
      <c r="S949" s="9">
        <v>0.1074725992353</v>
      </c>
      <c r="T949" s="9">
        <v>0.1055614710164</v>
      </c>
      <c r="U949" s="9">
        <v>8.7638445014260005E-2</v>
      </c>
      <c r="V949" s="10">
        <v>1.6582017030799999E-2</v>
      </c>
      <c r="W949" s="9">
        <v>1.38427089199E-2</v>
      </c>
      <c r="X949" s="9">
        <v>1.892378608653E-2</v>
      </c>
      <c r="Y949" s="10">
        <v>4.4414107262989999E-3</v>
      </c>
      <c r="Z949" s="11">
        <v>0.81877473192539996</v>
      </c>
      <c r="AA949" s="10">
        <v>1.054929864019E-2</v>
      </c>
      <c r="AB949" s="10">
        <v>2.03621850863E-2</v>
      </c>
      <c r="AC949" s="10">
        <v>1.015539833318E-2</v>
      </c>
      <c r="AD949" s="10">
        <v>6.5680427847099997E-3</v>
      </c>
      <c r="AI949" s="9">
        <v>9.5386997263189999E-2</v>
      </c>
      <c r="AJ949" s="10">
        <v>5.2782967530829998E-2</v>
      </c>
      <c r="AK949" s="9">
        <v>0.13204926425739999</v>
      </c>
      <c r="AL949" s="9">
        <v>0.1243496724263</v>
      </c>
      <c r="AM949" s="9">
        <v>5.1878126230639997E-2</v>
      </c>
      <c r="AN949" s="9">
        <v>0.11187055892010001</v>
      </c>
      <c r="AO949" s="9">
        <v>0.21614975672530001</v>
      </c>
      <c r="AP949" s="9">
        <v>0.10550001453089999</v>
      </c>
      <c r="AQ949" s="9">
        <v>0.104759805535</v>
      </c>
      <c r="AR949" s="9">
        <v>9.702565021739E-2</v>
      </c>
      <c r="AS949" s="9">
        <v>9.6615639839069997E-2</v>
      </c>
    </row>
    <row r="950" spans="1:45" x14ac:dyDescent="0.35">
      <c r="A950" t="s">
        <v>369</v>
      </c>
      <c r="B950" s="9">
        <v>0.23073121684690001</v>
      </c>
      <c r="C950" s="9">
        <v>0.21431455116170001</v>
      </c>
      <c r="D950" s="9">
        <v>0.24836472122559999</v>
      </c>
      <c r="E950" s="9">
        <v>0.15720320797500001</v>
      </c>
      <c r="F950" s="9">
        <v>0.1963208659598</v>
      </c>
      <c r="G950" s="9">
        <v>0.19165295507489999</v>
      </c>
      <c r="H950" s="9">
        <v>0.194069440835</v>
      </c>
      <c r="I950" s="9">
        <v>0.25878755517789997</v>
      </c>
      <c r="J950" s="9">
        <v>0.31396560243479998</v>
      </c>
      <c r="K950" s="9">
        <v>0.27079604407230001</v>
      </c>
      <c r="L950" s="9">
        <v>0.20838504957000001</v>
      </c>
      <c r="M950" s="9">
        <v>0.24324321837820001</v>
      </c>
      <c r="N950" s="9">
        <v>0.25163786910789998</v>
      </c>
      <c r="O950" s="9">
        <v>0.2095132741845</v>
      </c>
      <c r="P950" s="9">
        <v>0.1850459956421</v>
      </c>
      <c r="Q950" s="9">
        <v>0.24342209436039999</v>
      </c>
      <c r="R950" s="9">
        <v>0.22873358326109999</v>
      </c>
      <c r="S950" s="9">
        <v>0.28679868119759999</v>
      </c>
      <c r="T950" s="9">
        <v>0.20045170516999999</v>
      </c>
      <c r="U950" s="9">
        <v>0.26403088377470002</v>
      </c>
      <c r="V950" s="10">
        <v>4.1240506051469998E-2</v>
      </c>
      <c r="W950" s="10">
        <v>1.4165145870780001E-2</v>
      </c>
      <c r="X950" s="10">
        <v>1.7525927363040001E-2</v>
      </c>
      <c r="Y950" s="10">
        <v>0</v>
      </c>
      <c r="Z950" s="10">
        <v>6.0378218319119999E-2</v>
      </c>
      <c r="AA950" s="11">
        <v>0.91835399193349998</v>
      </c>
      <c r="AB950" s="10">
        <v>3.1711059093730003E-2</v>
      </c>
      <c r="AC950" s="10">
        <v>4.0503215505330002E-2</v>
      </c>
      <c r="AD950" s="10">
        <v>2.5601208415669999E-2</v>
      </c>
      <c r="AI950" s="9">
        <v>0.22326862528950001</v>
      </c>
      <c r="AJ950" s="10">
        <v>0.1165681258897</v>
      </c>
      <c r="AK950" s="11">
        <v>0.39766589169420002</v>
      </c>
      <c r="AL950" s="11">
        <v>0.37054365517940002</v>
      </c>
      <c r="AM950" s="9">
        <v>0.13292303147260001</v>
      </c>
      <c r="AN950" s="9">
        <v>0.18987188155900001</v>
      </c>
      <c r="AO950" s="9">
        <v>0.16389488298050001</v>
      </c>
      <c r="AP950" s="9">
        <v>0.26293751401569998</v>
      </c>
      <c r="AQ950" s="10">
        <v>0.15673932478380001</v>
      </c>
      <c r="AR950" s="9">
        <v>0.23073121684690001</v>
      </c>
      <c r="AS950" s="9">
        <v>0.23097633085120001</v>
      </c>
    </row>
    <row r="951" spans="1:45" x14ac:dyDescent="0.35">
      <c r="A951" t="s">
        <v>370</v>
      </c>
      <c r="B951" s="9">
        <v>5.2100038470350003E-2</v>
      </c>
      <c r="C951" s="9">
        <v>6.7690053564369995E-2</v>
      </c>
      <c r="D951" s="9">
        <v>3.5943260875019999E-2</v>
      </c>
      <c r="E951" s="9">
        <v>7.6689585249269998E-2</v>
      </c>
      <c r="F951" s="9">
        <v>5.164460481936E-2</v>
      </c>
      <c r="G951" s="9">
        <v>4.0098201967539999E-2</v>
      </c>
      <c r="H951" s="9">
        <v>4.6075547885220003E-2</v>
      </c>
      <c r="I951" s="9">
        <v>5.0496511257480003E-2</v>
      </c>
      <c r="J951" s="9">
        <v>7.471365281846E-2</v>
      </c>
      <c r="K951" s="9">
        <v>4.1394543856890002E-2</v>
      </c>
      <c r="L951" s="9">
        <v>6.5958127269490005E-2</v>
      </c>
      <c r="M951" s="9">
        <v>4.4038976516409999E-2</v>
      </c>
      <c r="N951" s="9">
        <v>6.5989141356569997E-2</v>
      </c>
      <c r="O951" s="9">
        <v>3.7488691673159998E-2</v>
      </c>
      <c r="P951" s="9">
        <v>3.9695305853769999E-2</v>
      </c>
      <c r="Q951" s="9">
        <v>7.6403135551669998E-2</v>
      </c>
      <c r="R951" s="9">
        <v>6.5689133336030006E-2</v>
      </c>
      <c r="S951" s="9">
        <v>4.8250699006419998E-2</v>
      </c>
      <c r="T951" s="9">
        <v>4.9382663764689999E-2</v>
      </c>
      <c r="U951" s="9">
        <v>5.5088451017489999E-2</v>
      </c>
      <c r="V951" s="10">
        <v>5.1521296257830002E-3</v>
      </c>
      <c r="W951" s="9">
        <v>4.0453855193959998E-2</v>
      </c>
      <c r="X951" s="9">
        <v>1.4265288402979999E-2</v>
      </c>
      <c r="Y951" s="10">
        <v>6.2291597389229998E-3</v>
      </c>
      <c r="Z951" s="9">
        <v>0</v>
      </c>
      <c r="AA951" s="10">
        <v>0</v>
      </c>
      <c r="AB951" s="11">
        <v>0.68352718858829997</v>
      </c>
      <c r="AC951" s="9">
        <v>7.2145010341970002E-3</v>
      </c>
      <c r="AD951" s="10">
        <v>1.228381519148E-2</v>
      </c>
      <c r="AI951" s="9">
        <v>8.1805074684150006E-2</v>
      </c>
      <c r="AJ951" s="9">
        <v>5.882951912046E-2</v>
      </c>
      <c r="AK951" s="10">
        <v>1.412813911859E-2</v>
      </c>
      <c r="AL951" s="9">
        <v>1.567334581144E-2</v>
      </c>
      <c r="AM951" s="9">
        <v>4.4918260636230001E-2</v>
      </c>
      <c r="AN951" s="9">
        <v>6.9936314617879997E-2</v>
      </c>
      <c r="AO951" s="9">
        <v>0</v>
      </c>
      <c r="AP951" s="9">
        <v>5.8036187330540001E-2</v>
      </c>
      <c r="AQ951" s="9">
        <v>3.484608853737E-2</v>
      </c>
      <c r="AR951" s="9">
        <v>5.2100038470350003E-2</v>
      </c>
      <c r="AS951" s="9">
        <v>5.2155386200169997E-2</v>
      </c>
    </row>
    <row r="952" spans="1:45" x14ac:dyDescent="0.35">
      <c r="A952" t="s">
        <v>371</v>
      </c>
      <c r="B952" s="9">
        <v>9.5426827611040002E-2</v>
      </c>
      <c r="C952" s="9">
        <v>8.9995596975930001E-2</v>
      </c>
      <c r="D952" s="9">
        <v>0.1013020826761</v>
      </c>
      <c r="E952" s="9">
        <v>8.6531834827959994E-2</v>
      </c>
      <c r="F952" s="9">
        <v>7.9630075611930001E-2</v>
      </c>
      <c r="G952" s="9">
        <v>0.1196972096903</v>
      </c>
      <c r="H952" s="9">
        <v>9.8955241530120003E-2</v>
      </c>
      <c r="I952" s="9">
        <v>6.9468567658880001E-2</v>
      </c>
      <c r="J952" s="9">
        <v>0.12321433386650001</v>
      </c>
      <c r="K952" s="9">
        <v>9.6996772635440001E-2</v>
      </c>
      <c r="L952" s="9">
        <v>0.1135264044868</v>
      </c>
      <c r="M952" s="9">
        <v>8.9616372575049993E-2</v>
      </c>
      <c r="N952" s="9">
        <v>9.9545966438860004E-2</v>
      </c>
      <c r="O952" s="9">
        <v>8.5341696791960006E-2</v>
      </c>
      <c r="P952" s="9">
        <v>0.1020402721915</v>
      </c>
      <c r="Q952" s="9">
        <v>8.1662675533919996E-2</v>
      </c>
      <c r="R952" s="9">
        <v>8.8745416430740007E-2</v>
      </c>
      <c r="S952" s="9">
        <v>9.7501005821599998E-2</v>
      </c>
      <c r="T952" s="9">
        <v>9.6662534694879995E-2</v>
      </c>
      <c r="U952" s="9">
        <v>9.4067867970230007E-2</v>
      </c>
      <c r="V952" s="9">
        <v>2.8314652382509999E-2</v>
      </c>
      <c r="W952" s="9">
        <v>5.0675604677750001E-2</v>
      </c>
      <c r="X952" s="9">
        <v>3.6498121641529997E-2</v>
      </c>
      <c r="Y952" s="9">
        <v>3.2554398012750001E-2</v>
      </c>
      <c r="Z952" s="9">
        <v>2.0571112681619999E-2</v>
      </c>
      <c r="AA952" s="10">
        <v>0</v>
      </c>
      <c r="AB952" s="9">
        <v>4.3271670237200001E-2</v>
      </c>
      <c r="AC952" s="11">
        <v>0.83097868528579999</v>
      </c>
      <c r="AD952" s="10">
        <v>2.243451290147E-2</v>
      </c>
      <c r="AI952" s="9">
        <v>0.1198736251855</v>
      </c>
      <c r="AJ952" s="9">
        <v>0.10158102816219999</v>
      </c>
      <c r="AK952" s="9">
        <v>0.1078634393279</v>
      </c>
      <c r="AL952" s="9">
        <v>6.1377218243869998E-2</v>
      </c>
      <c r="AM952" s="9">
        <v>0.1194655174433</v>
      </c>
      <c r="AN952" s="9">
        <v>0.1189273156624</v>
      </c>
      <c r="AO952" s="9">
        <v>0</v>
      </c>
      <c r="AP952" s="9">
        <v>9.7903023059490002E-2</v>
      </c>
      <c r="AQ952" s="9">
        <v>0.1056929927682</v>
      </c>
      <c r="AR952" s="9">
        <v>9.5426827611040002E-2</v>
      </c>
      <c r="AS952" s="9">
        <v>9.5528202934869993E-2</v>
      </c>
    </row>
    <row r="953" spans="1:45" x14ac:dyDescent="0.35">
      <c r="A953" t="s">
        <v>372</v>
      </c>
      <c r="B953" s="9">
        <v>0.1555358663087</v>
      </c>
      <c r="C953" s="9">
        <v>0.17515433671050001</v>
      </c>
      <c r="D953" s="9">
        <v>0.13467307312269999</v>
      </c>
      <c r="E953" s="9">
        <v>0.1742759675253</v>
      </c>
      <c r="F953" s="9">
        <v>0.20011532387379999</v>
      </c>
      <c r="G953" s="9">
        <v>0.1793554599951</v>
      </c>
      <c r="H953" s="9">
        <v>0.1901024336803</v>
      </c>
      <c r="I953" s="9">
        <v>0.18128651374579999</v>
      </c>
      <c r="J953" s="9">
        <v>0.1304618016397</v>
      </c>
      <c r="K953" s="10">
        <v>6.6404127200980004E-2</v>
      </c>
      <c r="L953" s="9">
        <v>0.16445621217369999</v>
      </c>
      <c r="M953" s="9">
        <v>0.16202567567039999</v>
      </c>
      <c r="N953" s="9">
        <v>0.1207499487303</v>
      </c>
      <c r="O953" s="9">
        <v>0.1778531151262</v>
      </c>
      <c r="P953" s="9">
        <v>0.177662958323</v>
      </c>
      <c r="Q953" s="9">
        <v>0.15388708138029999</v>
      </c>
      <c r="R953" s="9">
        <v>0.1986148612028</v>
      </c>
      <c r="S953" s="10">
        <v>9.9069688933670005E-2</v>
      </c>
      <c r="T953" s="9">
        <v>0.17138839969379999</v>
      </c>
      <c r="U953" s="9">
        <v>0.13810216105879999</v>
      </c>
      <c r="V953" s="10">
        <v>4.1464801927770002E-2</v>
      </c>
      <c r="W953" s="10">
        <v>2.230629337725E-2</v>
      </c>
      <c r="X953" s="10">
        <v>3.9702256540499997E-2</v>
      </c>
      <c r="Y953" s="10">
        <v>4.4560647635550003E-2</v>
      </c>
      <c r="Z953" s="10">
        <v>4.6145989874990002E-2</v>
      </c>
      <c r="AA953" s="10">
        <v>1.6762618955580001E-2</v>
      </c>
      <c r="AB953" s="9">
        <v>5.2460900235839998E-2</v>
      </c>
      <c r="AC953" s="10">
        <v>3.8652312873670002E-3</v>
      </c>
      <c r="AD953" s="11">
        <v>0.88876144933229995</v>
      </c>
      <c r="AI953" s="10">
        <v>4.8292372542170003E-2</v>
      </c>
      <c r="AJ953" s="11">
        <v>0.32667868287379997</v>
      </c>
      <c r="AK953" s="10">
        <v>6.3439995309820002E-2</v>
      </c>
      <c r="AL953" s="10">
        <v>1.783050476001E-2</v>
      </c>
      <c r="AM953" s="9">
        <v>0.15231032802960001</v>
      </c>
      <c r="AN953" s="9">
        <v>0.14761397707560001</v>
      </c>
      <c r="AO953" s="9">
        <v>5.5913131313100002E-2</v>
      </c>
      <c r="AP953" s="10">
        <v>0.1197375162066</v>
      </c>
      <c r="AQ953" s="9">
        <v>0.20740168724130001</v>
      </c>
      <c r="AR953" s="9">
        <v>0.1555358663087</v>
      </c>
      <c r="AS953" s="9">
        <v>0.1553456281435</v>
      </c>
    </row>
    <row r="954" spans="1:45" x14ac:dyDescent="0.35">
      <c r="A954" t="s">
        <v>373</v>
      </c>
      <c r="B954" s="9">
        <v>0</v>
      </c>
      <c r="C954" s="9">
        <v>0</v>
      </c>
      <c r="D954" s="9">
        <v>0</v>
      </c>
      <c r="E954" s="9">
        <v>0</v>
      </c>
      <c r="F954" s="9">
        <v>0</v>
      </c>
      <c r="G954" s="9">
        <v>0</v>
      </c>
      <c r="H954" s="9">
        <v>0</v>
      </c>
      <c r="I954" s="9">
        <v>0</v>
      </c>
      <c r="J954" s="9">
        <v>0</v>
      </c>
      <c r="K954" s="9">
        <v>0</v>
      </c>
      <c r="L954" s="9">
        <v>0</v>
      </c>
      <c r="M954" s="9">
        <v>0</v>
      </c>
      <c r="N954" s="9">
        <v>0</v>
      </c>
      <c r="O954" s="9">
        <v>0</v>
      </c>
      <c r="P954" s="9">
        <v>0</v>
      </c>
      <c r="Q954" s="9">
        <v>0</v>
      </c>
      <c r="R954" s="9">
        <v>0</v>
      </c>
      <c r="S954" s="9">
        <v>0</v>
      </c>
      <c r="T954" s="9">
        <v>0</v>
      </c>
      <c r="U954" s="9">
        <v>0</v>
      </c>
      <c r="V954" s="9">
        <v>0</v>
      </c>
      <c r="W954" s="9">
        <v>0</v>
      </c>
      <c r="X954" s="9">
        <v>0</v>
      </c>
      <c r="Y954" s="9">
        <v>0</v>
      </c>
      <c r="Z954" s="9">
        <v>0</v>
      </c>
      <c r="AA954" s="9">
        <v>0</v>
      </c>
      <c r="AB954" s="9">
        <v>0</v>
      </c>
      <c r="AC954" s="9">
        <v>0</v>
      </c>
      <c r="AD954" s="9">
        <v>0</v>
      </c>
      <c r="AI954" s="9">
        <v>0</v>
      </c>
      <c r="AJ954" s="9">
        <v>0</v>
      </c>
      <c r="AK954" s="9">
        <v>0</v>
      </c>
      <c r="AL954" s="9">
        <v>0</v>
      </c>
      <c r="AM954" s="9">
        <v>0</v>
      </c>
      <c r="AN954" s="9">
        <v>0</v>
      </c>
      <c r="AO954" s="9">
        <v>0</v>
      </c>
      <c r="AP954" s="9">
        <v>0</v>
      </c>
      <c r="AQ954" s="9">
        <v>0</v>
      </c>
      <c r="AR954" s="9">
        <v>0</v>
      </c>
      <c r="AS954" s="9">
        <v>0</v>
      </c>
    </row>
    <row r="955" spans="1:45" x14ac:dyDescent="0.35">
      <c r="A955" t="s">
        <v>374</v>
      </c>
      <c r="B955" s="9">
        <v>0</v>
      </c>
      <c r="C955" s="9">
        <v>0</v>
      </c>
      <c r="D955" s="9">
        <v>0</v>
      </c>
      <c r="E955" s="9">
        <v>0</v>
      </c>
      <c r="F955" s="9">
        <v>0</v>
      </c>
      <c r="G955" s="9">
        <v>0</v>
      </c>
      <c r="H955" s="9">
        <v>0</v>
      </c>
      <c r="I955" s="9">
        <v>0</v>
      </c>
      <c r="J955" s="9">
        <v>0</v>
      </c>
      <c r="K955" s="9">
        <v>0</v>
      </c>
      <c r="L955" s="9">
        <v>0</v>
      </c>
      <c r="M955" s="9">
        <v>0</v>
      </c>
      <c r="N955" s="9">
        <v>0</v>
      </c>
      <c r="O955" s="9">
        <v>0</v>
      </c>
      <c r="P955" s="9">
        <v>0</v>
      </c>
      <c r="Q955" s="9">
        <v>0</v>
      </c>
      <c r="R955" s="9">
        <v>0</v>
      </c>
      <c r="S955" s="9">
        <v>0</v>
      </c>
      <c r="T955" s="9">
        <v>0</v>
      </c>
      <c r="U955" s="9">
        <v>0</v>
      </c>
      <c r="V955" s="9">
        <v>0</v>
      </c>
      <c r="W955" s="9">
        <v>0</v>
      </c>
      <c r="X955" s="9">
        <v>0</v>
      </c>
      <c r="Y955" s="9">
        <v>0</v>
      </c>
      <c r="Z955" s="9">
        <v>0</v>
      </c>
      <c r="AA955" s="9">
        <v>0</v>
      </c>
      <c r="AB955" s="9">
        <v>0</v>
      </c>
      <c r="AC955" s="9">
        <v>0</v>
      </c>
      <c r="AD955" s="9">
        <v>0</v>
      </c>
      <c r="AI955" s="9">
        <v>0</v>
      </c>
      <c r="AJ955" s="9">
        <v>0</v>
      </c>
      <c r="AK955" s="9">
        <v>0</v>
      </c>
      <c r="AL955" s="9">
        <v>0</v>
      </c>
      <c r="AM955" s="9">
        <v>0</v>
      </c>
      <c r="AN955" s="9">
        <v>0</v>
      </c>
      <c r="AO955" s="9">
        <v>0</v>
      </c>
      <c r="AP955" s="9">
        <v>0</v>
      </c>
      <c r="AQ955" s="9">
        <v>0</v>
      </c>
      <c r="AR955" s="9">
        <v>0</v>
      </c>
      <c r="AS955" s="9">
        <v>0</v>
      </c>
    </row>
    <row r="956" spans="1:45" x14ac:dyDescent="0.35">
      <c r="A956" t="s">
        <v>375</v>
      </c>
      <c r="B956" s="9">
        <v>0</v>
      </c>
      <c r="C956" s="9">
        <v>0</v>
      </c>
      <c r="D956" s="9">
        <v>0</v>
      </c>
      <c r="E956" s="9">
        <v>0</v>
      </c>
      <c r="F956" s="9">
        <v>0</v>
      </c>
      <c r="G956" s="9">
        <v>0</v>
      </c>
      <c r="H956" s="9">
        <v>0</v>
      </c>
      <c r="I956" s="9">
        <v>0</v>
      </c>
      <c r="J956" s="9">
        <v>0</v>
      </c>
      <c r="K956" s="9">
        <v>0</v>
      </c>
      <c r="L956" s="9">
        <v>0</v>
      </c>
      <c r="M956" s="9">
        <v>0</v>
      </c>
      <c r="N956" s="9">
        <v>0</v>
      </c>
      <c r="O956" s="9">
        <v>0</v>
      </c>
      <c r="P956" s="9">
        <v>0</v>
      </c>
      <c r="Q956" s="9">
        <v>0</v>
      </c>
      <c r="R956" s="9">
        <v>0</v>
      </c>
      <c r="S956" s="9">
        <v>0</v>
      </c>
      <c r="T956" s="9">
        <v>0</v>
      </c>
      <c r="U956" s="9">
        <v>0</v>
      </c>
      <c r="V956" s="9">
        <v>0</v>
      </c>
      <c r="W956" s="9">
        <v>0</v>
      </c>
      <c r="X956" s="9">
        <v>0</v>
      </c>
      <c r="Y956" s="9">
        <v>0</v>
      </c>
      <c r="Z956" s="9">
        <v>0</v>
      </c>
      <c r="AA956" s="9">
        <v>0</v>
      </c>
      <c r="AB956" s="9">
        <v>0</v>
      </c>
      <c r="AC956" s="9">
        <v>0</v>
      </c>
      <c r="AD956" s="9">
        <v>0</v>
      </c>
      <c r="AI956" s="9">
        <v>0</v>
      </c>
      <c r="AJ956" s="9">
        <v>0</v>
      </c>
      <c r="AK956" s="9">
        <v>0</v>
      </c>
      <c r="AL956" s="9">
        <v>0</v>
      </c>
      <c r="AM956" s="9">
        <v>0</v>
      </c>
      <c r="AN956" s="9">
        <v>0</v>
      </c>
      <c r="AO956" s="9">
        <v>0</v>
      </c>
      <c r="AP956" s="9">
        <v>0</v>
      </c>
      <c r="AQ956" s="9">
        <v>0</v>
      </c>
      <c r="AR956" s="9">
        <v>0</v>
      </c>
      <c r="AS956" s="9">
        <v>0</v>
      </c>
    </row>
    <row r="957" spans="1:45" x14ac:dyDescent="0.35">
      <c r="A957" t="s">
        <v>376</v>
      </c>
      <c r="B957" s="9">
        <v>0</v>
      </c>
      <c r="C957" s="9">
        <v>0</v>
      </c>
      <c r="D957" s="9">
        <v>0</v>
      </c>
      <c r="E957" s="9">
        <v>0</v>
      </c>
      <c r="F957" s="9">
        <v>0</v>
      </c>
      <c r="G957" s="9">
        <v>0</v>
      </c>
      <c r="H957" s="9">
        <v>0</v>
      </c>
      <c r="I957" s="9">
        <v>0</v>
      </c>
      <c r="J957" s="9">
        <v>0</v>
      </c>
      <c r="K957" s="9">
        <v>0</v>
      </c>
      <c r="L957" s="9">
        <v>0</v>
      </c>
      <c r="M957" s="9">
        <v>0</v>
      </c>
      <c r="N957" s="9">
        <v>0</v>
      </c>
      <c r="O957" s="9">
        <v>0</v>
      </c>
      <c r="P957" s="9">
        <v>0</v>
      </c>
      <c r="Q957" s="9">
        <v>0</v>
      </c>
      <c r="R957" s="9">
        <v>0</v>
      </c>
      <c r="S957" s="9">
        <v>0</v>
      </c>
      <c r="T957" s="9">
        <v>0</v>
      </c>
      <c r="U957" s="9">
        <v>0</v>
      </c>
      <c r="V957" s="9">
        <v>0</v>
      </c>
      <c r="W957" s="9">
        <v>0</v>
      </c>
      <c r="X957" s="9">
        <v>0</v>
      </c>
      <c r="Y957" s="9">
        <v>0</v>
      </c>
      <c r="Z957" s="9">
        <v>0</v>
      </c>
      <c r="AA957" s="9">
        <v>0</v>
      </c>
      <c r="AB957" s="9">
        <v>0</v>
      </c>
      <c r="AC957" s="9">
        <v>0</v>
      </c>
      <c r="AD957" s="9">
        <v>0</v>
      </c>
      <c r="AI957" s="9">
        <v>0</v>
      </c>
      <c r="AJ957" s="9">
        <v>0</v>
      </c>
      <c r="AK957" s="9">
        <v>0</v>
      </c>
      <c r="AL957" s="9">
        <v>0</v>
      </c>
      <c r="AM957" s="9">
        <v>0</v>
      </c>
      <c r="AN957" s="9">
        <v>0</v>
      </c>
      <c r="AO957" s="9">
        <v>0</v>
      </c>
      <c r="AP957" s="9">
        <v>0</v>
      </c>
      <c r="AQ957" s="9">
        <v>0</v>
      </c>
      <c r="AR957" s="9">
        <v>0</v>
      </c>
      <c r="AS957" s="9">
        <v>0</v>
      </c>
    </row>
    <row r="958" spans="1:45" x14ac:dyDescent="0.35">
      <c r="A958" t="s">
        <v>391</v>
      </c>
      <c r="B958" s="9">
        <v>1</v>
      </c>
      <c r="C958" s="9">
        <v>1</v>
      </c>
      <c r="D958" s="9">
        <v>1</v>
      </c>
      <c r="E958" s="9">
        <v>1</v>
      </c>
      <c r="F958" s="9">
        <v>1</v>
      </c>
      <c r="G958" s="9">
        <v>1</v>
      </c>
      <c r="H958" s="9">
        <v>1</v>
      </c>
      <c r="I958" s="9">
        <v>1</v>
      </c>
      <c r="J958" s="9">
        <v>1</v>
      </c>
      <c r="K958" s="9">
        <v>1</v>
      </c>
      <c r="L958" s="9">
        <v>1</v>
      </c>
      <c r="M958" s="9">
        <v>1</v>
      </c>
      <c r="N958" s="9">
        <v>1</v>
      </c>
      <c r="O958" s="9">
        <v>1</v>
      </c>
      <c r="P958" s="9">
        <v>1</v>
      </c>
      <c r="Q958" s="9">
        <v>1</v>
      </c>
      <c r="R958" s="9">
        <v>1</v>
      </c>
      <c r="S958" s="9">
        <v>1</v>
      </c>
      <c r="T958" s="9">
        <v>1</v>
      </c>
      <c r="U958" s="9">
        <v>1</v>
      </c>
      <c r="V958" s="9">
        <v>1</v>
      </c>
      <c r="W958" s="9">
        <v>1</v>
      </c>
      <c r="X958" s="9">
        <v>1</v>
      </c>
      <c r="Y958" s="9">
        <v>1</v>
      </c>
      <c r="Z958" s="9">
        <v>1</v>
      </c>
      <c r="AA958" s="9">
        <v>1</v>
      </c>
      <c r="AB958" s="9">
        <v>1</v>
      </c>
      <c r="AC958" s="9">
        <v>1</v>
      </c>
      <c r="AD958" s="9">
        <v>1</v>
      </c>
      <c r="AI958" s="9">
        <v>1</v>
      </c>
      <c r="AJ958" s="9">
        <v>1</v>
      </c>
      <c r="AK958" s="9">
        <v>1</v>
      </c>
      <c r="AL958" s="9">
        <v>1</v>
      </c>
      <c r="AM958" s="9">
        <v>1</v>
      </c>
      <c r="AN958" s="9">
        <v>1</v>
      </c>
      <c r="AO958" s="9">
        <v>1</v>
      </c>
      <c r="AP958" s="9">
        <v>1</v>
      </c>
      <c r="AQ958" s="9">
        <v>1</v>
      </c>
      <c r="AR958" s="9">
        <v>1</v>
      </c>
      <c r="AS958" s="9">
        <v>1</v>
      </c>
    </row>
    <row r="959" spans="1:45" x14ac:dyDescent="0.35">
      <c r="A959" t="s">
        <v>341</v>
      </c>
      <c r="B959" s="6">
        <v>933</v>
      </c>
      <c r="C959" s="6">
        <v>449</v>
      </c>
      <c r="D959" s="6">
        <v>478</v>
      </c>
      <c r="E959" s="6">
        <v>149</v>
      </c>
      <c r="F959" s="6">
        <v>143</v>
      </c>
      <c r="G959" s="6">
        <v>213</v>
      </c>
      <c r="H959" s="6">
        <v>356</v>
      </c>
      <c r="I959" s="6">
        <v>139</v>
      </c>
      <c r="J959" s="6">
        <v>100</v>
      </c>
      <c r="K959" s="6">
        <v>189</v>
      </c>
      <c r="L959" s="6">
        <v>161</v>
      </c>
      <c r="M959" s="6">
        <v>282</v>
      </c>
      <c r="N959" s="6">
        <v>250</v>
      </c>
      <c r="O959" s="6">
        <v>240</v>
      </c>
      <c r="P959" s="6">
        <v>308</v>
      </c>
      <c r="Q959" s="6">
        <v>157</v>
      </c>
      <c r="R959" s="6">
        <v>190</v>
      </c>
      <c r="S959" s="6">
        <v>278</v>
      </c>
      <c r="T959" s="6">
        <v>465</v>
      </c>
      <c r="U959" s="6">
        <v>468</v>
      </c>
      <c r="V959" s="6">
        <v>120</v>
      </c>
      <c r="W959" s="6">
        <v>72</v>
      </c>
      <c r="X959" s="6">
        <v>59</v>
      </c>
      <c r="Y959" s="6">
        <v>163</v>
      </c>
      <c r="Z959" s="6">
        <v>113</v>
      </c>
      <c r="AA959" s="6">
        <v>222</v>
      </c>
      <c r="AB959" s="6">
        <v>68</v>
      </c>
      <c r="AC959" s="6">
        <v>111</v>
      </c>
      <c r="AD959" s="6">
        <v>162</v>
      </c>
      <c r="AE959" s="6">
        <v>0</v>
      </c>
      <c r="AF959" s="6">
        <v>0</v>
      </c>
      <c r="AG959" s="6">
        <v>0</v>
      </c>
      <c r="AH959" s="6">
        <v>0</v>
      </c>
      <c r="AI959" s="6">
        <v>255</v>
      </c>
      <c r="AJ959" s="6">
        <v>359</v>
      </c>
      <c r="AK959" s="6">
        <v>268</v>
      </c>
      <c r="AL959" s="6">
        <v>137</v>
      </c>
      <c r="AM959" s="6">
        <v>91</v>
      </c>
      <c r="AN959" s="6">
        <v>24</v>
      </c>
      <c r="AO959" s="6">
        <v>19</v>
      </c>
      <c r="AP959" s="6">
        <v>560</v>
      </c>
      <c r="AQ959" s="6">
        <v>209</v>
      </c>
      <c r="AR959" s="6">
        <v>933</v>
      </c>
      <c r="AS959" s="6">
        <v>927</v>
      </c>
    </row>
    <row r="960" spans="1:45" x14ac:dyDescent="0.35">
      <c r="A960" t="s">
        <v>895</v>
      </c>
    </row>
    <row r="961" spans="1:45" x14ac:dyDescent="0.35">
      <c r="A961" t="s">
        <v>343</v>
      </c>
    </row>
    <row r="965" spans="1:45" x14ac:dyDescent="0.35">
      <c r="A965" s="3" t="s">
        <v>337</v>
      </c>
    </row>
    <row r="966" spans="1:45" x14ac:dyDescent="0.35">
      <c r="A966" t="s">
        <v>247</v>
      </c>
    </row>
    <row r="967" spans="1:45" ht="130.5" x14ac:dyDescent="0.35">
      <c r="A967" s="4" t="s">
        <v>393</v>
      </c>
      <c r="B967" s="4" t="s">
        <v>344</v>
      </c>
      <c r="C967" s="4" t="s">
        <v>345</v>
      </c>
      <c r="D967" s="4" t="s">
        <v>346</v>
      </c>
      <c r="E967" s="4" t="s">
        <v>579</v>
      </c>
      <c r="F967" s="4" t="s">
        <v>348</v>
      </c>
      <c r="G967" s="4" t="s">
        <v>349</v>
      </c>
      <c r="H967" s="4" t="s">
        <v>350</v>
      </c>
      <c r="I967" s="4" t="s">
        <v>351</v>
      </c>
      <c r="J967" s="4" t="s">
        <v>352</v>
      </c>
      <c r="K967" s="4" t="s">
        <v>353</v>
      </c>
      <c r="L967" s="4" t="s">
        <v>888</v>
      </c>
      <c r="M967" s="4" t="s">
        <v>581</v>
      </c>
      <c r="N967" s="4" t="s">
        <v>356</v>
      </c>
      <c r="O967" s="4" t="s">
        <v>357</v>
      </c>
      <c r="P967" s="4" t="s">
        <v>582</v>
      </c>
      <c r="Q967" s="4" t="s">
        <v>359</v>
      </c>
      <c r="R967" s="4" t="s">
        <v>361</v>
      </c>
      <c r="S967" s="4" t="s">
        <v>362</v>
      </c>
      <c r="T967" s="4" t="s">
        <v>360</v>
      </c>
      <c r="U967" s="4" t="s">
        <v>363</v>
      </c>
      <c r="V967" s="4" t="s">
        <v>364</v>
      </c>
      <c r="W967" s="4" t="s">
        <v>365</v>
      </c>
      <c r="X967" s="4" t="s">
        <v>366</v>
      </c>
      <c r="Y967" s="4" t="s">
        <v>367</v>
      </c>
      <c r="Z967" s="4" t="s">
        <v>368</v>
      </c>
      <c r="AA967" s="4" t="s">
        <v>369</v>
      </c>
      <c r="AB967" s="4" t="s">
        <v>370</v>
      </c>
      <c r="AC967" s="4" t="s">
        <v>371</v>
      </c>
      <c r="AD967" s="4" t="s">
        <v>372</v>
      </c>
      <c r="AE967" s="4" t="s">
        <v>373</v>
      </c>
      <c r="AF967" s="4" t="s">
        <v>374</v>
      </c>
      <c r="AG967" s="4" t="s">
        <v>375</v>
      </c>
      <c r="AH967" s="4" t="s">
        <v>376</v>
      </c>
      <c r="AI967" s="4" t="s">
        <v>583</v>
      </c>
      <c r="AJ967" s="4" t="s">
        <v>584</v>
      </c>
      <c r="AK967" s="4" t="s">
        <v>380</v>
      </c>
      <c r="AL967" s="4" t="s">
        <v>381</v>
      </c>
      <c r="AM967" s="4" t="s">
        <v>379</v>
      </c>
      <c r="AN967" s="4" t="s">
        <v>382</v>
      </c>
      <c r="AO967" s="4" t="s">
        <v>383</v>
      </c>
      <c r="AP967" s="4" t="s">
        <v>889</v>
      </c>
      <c r="AQ967" s="4" t="s">
        <v>890</v>
      </c>
      <c r="AR967" s="4" t="s">
        <v>891</v>
      </c>
      <c r="AS967" s="4" t="s">
        <v>391</v>
      </c>
    </row>
    <row r="968" spans="1:45" x14ac:dyDescent="0.35">
      <c r="A968" t="s">
        <v>665</v>
      </c>
      <c r="B968" s="9">
        <v>0.5235030056719</v>
      </c>
      <c r="C968" s="9">
        <v>0.49750920992929998</v>
      </c>
      <c r="D968" s="9">
        <v>0.55059590027299998</v>
      </c>
      <c r="E968" s="9">
        <v>0.53643302749400001</v>
      </c>
      <c r="F968" s="9">
        <v>0.46194755478839999</v>
      </c>
      <c r="G968" s="9">
        <v>0.54299970983699997</v>
      </c>
      <c r="H968" s="9">
        <v>0.50104060150539997</v>
      </c>
      <c r="I968" s="9">
        <v>0.54871371242949996</v>
      </c>
      <c r="J968" s="9">
        <v>0.56133788369920001</v>
      </c>
      <c r="K968" s="9">
        <v>0.52216843850979999</v>
      </c>
      <c r="L968" s="9">
        <v>0.57162103141130005</v>
      </c>
      <c r="M968" s="9">
        <v>0.4784820701268</v>
      </c>
      <c r="N968" s="9">
        <v>0.57882667244209995</v>
      </c>
      <c r="O968" s="9">
        <v>0.48587638391850002</v>
      </c>
      <c r="P968" s="9">
        <v>0.52944831451209995</v>
      </c>
      <c r="Q968" s="9">
        <v>0.54391209122759998</v>
      </c>
      <c r="R968" s="9">
        <v>0.55815866230860001</v>
      </c>
      <c r="S968" s="9">
        <v>0.48348790995390001</v>
      </c>
      <c r="T968" s="9">
        <v>0.53326536888279996</v>
      </c>
      <c r="U968" s="9">
        <v>0.51276691960760001</v>
      </c>
      <c r="V968" s="9">
        <v>0.4462694024685</v>
      </c>
      <c r="W968" s="9">
        <v>0.56499148409309996</v>
      </c>
      <c r="X968" s="9">
        <v>0.57457762464999995</v>
      </c>
      <c r="Y968" s="9">
        <v>0.57976155502719995</v>
      </c>
      <c r="Z968" s="9">
        <v>0.50993703759459996</v>
      </c>
      <c r="AA968" s="10">
        <v>0.41515198108419998</v>
      </c>
      <c r="AB968" s="9">
        <v>0.55562641501489995</v>
      </c>
      <c r="AC968" s="9">
        <v>0.51504181574859997</v>
      </c>
      <c r="AD968" s="9">
        <v>0.5380897792014</v>
      </c>
      <c r="AI968" s="9">
        <v>0.52926488168560004</v>
      </c>
      <c r="AJ968" s="11">
        <v>0.61026102593859999</v>
      </c>
      <c r="AK968" s="10">
        <v>0.40871839335560001</v>
      </c>
      <c r="AL968" s="9">
        <v>0.45586487657489999</v>
      </c>
      <c r="AM968" s="9">
        <v>0.49923739131330003</v>
      </c>
      <c r="AN968" s="9">
        <v>0.58425176270309997</v>
      </c>
      <c r="AO968" s="9">
        <v>0.4638129515337</v>
      </c>
      <c r="AP968" s="9">
        <v>0.53199074819860004</v>
      </c>
      <c r="AQ968" s="9">
        <v>0.56035505348210002</v>
      </c>
      <c r="AR968" s="9">
        <v>0.5235030056719</v>
      </c>
      <c r="AS968" s="9">
        <v>0.52348613566239999</v>
      </c>
    </row>
    <row r="969" spans="1:45" x14ac:dyDescent="0.35">
      <c r="A969" t="s">
        <v>666</v>
      </c>
      <c r="B969" s="9">
        <v>0.45232078043660001</v>
      </c>
      <c r="C969" s="9">
        <v>0.47805393281870001</v>
      </c>
      <c r="D969" s="9">
        <v>0.42544740916259999</v>
      </c>
      <c r="E969" s="9">
        <v>0.40571845296449999</v>
      </c>
      <c r="F969" s="9">
        <v>0.51520818856390005</v>
      </c>
      <c r="G969" s="9">
        <v>0.44402774943399997</v>
      </c>
      <c r="H969" s="9">
        <v>0.48087646437249998</v>
      </c>
      <c r="I969" s="9">
        <v>0.42790862023839998</v>
      </c>
      <c r="J969" s="9">
        <v>0.43866211630079999</v>
      </c>
      <c r="K969" s="9">
        <v>0.4412992046259</v>
      </c>
      <c r="L969" s="9">
        <v>0.40667872302559999</v>
      </c>
      <c r="M969" s="9">
        <v>0.50973697424249997</v>
      </c>
      <c r="N969" s="9">
        <v>0.39944794515819998</v>
      </c>
      <c r="O969" s="9">
        <v>0.4706808404992</v>
      </c>
      <c r="P969" s="9">
        <v>0.44703836724739998</v>
      </c>
      <c r="Q969" s="9">
        <v>0.44386121776109999</v>
      </c>
      <c r="R969" s="9">
        <v>0.42889812846559999</v>
      </c>
      <c r="S969" s="9">
        <v>0.47850241264330001</v>
      </c>
      <c r="T969" s="9">
        <v>0.44619990350639999</v>
      </c>
      <c r="U969" s="9">
        <v>0.45905216914769997</v>
      </c>
      <c r="V969" s="9">
        <v>0.49673799258259999</v>
      </c>
      <c r="W969" s="9">
        <v>0.43500851590689998</v>
      </c>
      <c r="X969" s="9">
        <v>0.38528221478719998</v>
      </c>
      <c r="Y969" s="9">
        <v>0.40428259085180002</v>
      </c>
      <c r="Z969" s="9">
        <v>0.46138667336060002</v>
      </c>
      <c r="AA969" s="11">
        <v>0.553849388178</v>
      </c>
      <c r="AB969" s="9">
        <v>0.44437358498509999</v>
      </c>
      <c r="AC969" s="9">
        <v>0.4762062108697</v>
      </c>
      <c r="AD969" s="9">
        <v>0.44316888965419998</v>
      </c>
      <c r="AI969" s="9">
        <v>0.433444575474</v>
      </c>
      <c r="AJ969" s="10">
        <v>0.37623046186010001</v>
      </c>
      <c r="AK969" s="11">
        <v>0.56842185084520003</v>
      </c>
      <c r="AL969" s="9">
        <v>0.52127746884579995</v>
      </c>
      <c r="AM969" s="9">
        <v>0.4805022663763</v>
      </c>
      <c r="AN969" s="9">
        <v>0.31149617917279998</v>
      </c>
      <c r="AO969" s="9">
        <v>0.36231046352809998</v>
      </c>
      <c r="AP969" s="9">
        <v>0.45033233619579999</v>
      </c>
      <c r="AQ969" s="9">
        <v>0.42367089014210002</v>
      </c>
      <c r="AR969" s="9">
        <v>0.45232078043660001</v>
      </c>
      <c r="AS969" s="9">
        <v>0.45231196719150002</v>
      </c>
    </row>
    <row r="970" spans="1:45" x14ac:dyDescent="0.35">
      <c r="A970" t="s">
        <v>667</v>
      </c>
      <c r="B970" s="9">
        <v>2.4176213891500001E-2</v>
      </c>
      <c r="C970" s="9">
        <v>2.4436857252039999E-2</v>
      </c>
      <c r="D970" s="9">
        <v>2.3956690564340001E-2</v>
      </c>
      <c r="E970" s="9">
        <v>5.7848519541530002E-2</v>
      </c>
      <c r="F970" s="9">
        <v>2.2844256647729998E-2</v>
      </c>
      <c r="G970" s="9">
        <v>1.2972540729009999E-2</v>
      </c>
      <c r="H970" s="9">
        <v>1.808293412205E-2</v>
      </c>
      <c r="I970" s="9">
        <v>2.3377667332100002E-2</v>
      </c>
      <c r="J970" s="9">
        <v>0</v>
      </c>
      <c r="K970" s="9">
        <v>3.6532356864329998E-2</v>
      </c>
      <c r="L970" s="9">
        <v>2.1700245563019999E-2</v>
      </c>
      <c r="M970" s="9">
        <v>1.178095563075E-2</v>
      </c>
      <c r="N970" s="9">
        <v>2.1725382399690001E-2</v>
      </c>
      <c r="O970" s="9">
        <v>4.3442775582360003E-2</v>
      </c>
      <c r="P970" s="9">
        <v>2.35133182405E-2</v>
      </c>
      <c r="Q970" s="9">
        <v>1.22266910113E-2</v>
      </c>
      <c r="R970" s="9">
        <v>1.2943209225770001E-2</v>
      </c>
      <c r="S970" s="9">
        <v>3.80096774028E-2</v>
      </c>
      <c r="T970" s="9">
        <v>2.0534727610749998E-2</v>
      </c>
      <c r="U970" s="9">
        <v>2.818091124476E-2</v>
      </c>
      <c r="V970" s="9">
        <v>5.6992604948980001E-2</v>
      </c>
      <c r="W970" s="9">
        <v>0</v>
      </c>
      <c r="X970" s="9">
        <v>4.014016056282E-2</v>
      </c>
      <c r="Y970" s="9">
        <v>1.595585412107E-2</v>
      </c>
      <c r="Z970" s="9">
        <v>2.8676289044830001E-2</v>
      </c>
      <c r="AA970" s="9">
        <v>3.0998630737860002E-2</v>
      </c>
      <c r="AB970" s="9">
        <v>0</v>
      </c>
      <c r="AC970" s="9">
        <v>8.7519733817299997E-3</v>
      </c>
      <c r="AD970" s="9">
        <v>1.874133114442E-2</v>
      </c>
      <c r="AI970" s="9">
        <v>3.7290542840379998E-2</v>
      </c>
      <c r="AJ970" s="9">
        <v>1.350851220125E-2</v>
      </c>
      <c r="AK970" s="9">
        <v>2.2859755799190001E-2</v>
      </c>
      <c r="AL970" s="9">
        <v>2.2857654579310001E-2</v>
      </c>
      <c r="AM970" s="9">
        <v>2.0260342310429998E-2</v>
      </c>
      <c r="AN970" s="9">
        <v>0.1042520581241</v>
      </c>
      <c r="AO970" s="11">
        <v>0.17387658493819999</v>
      </c>
      <c r="AP970" s="9">
        <v>1.767691560555E-2</v>
      </c>
      <c r="AQ970" s="9">
        <v>1.5974056375710002E-2</v>
      </c>
      <c r="AR970" s="9">
        <v>2.4176213891500001E-2</v>
      </c>
      <c r="AS970" s="9">
        <v>2.420189714613E-2</v>
      </c>
    </row>
    <row r="971" spans="1:45" x14ac:dyDescent="0.35">
      <c r="A971" t="s">
        <v>391</v>
      </c>
      <c r="B971" s="9">
        <v>1</v>
      </c>
      <c r="C971" s="9">
        <v>1</v>
      </c>
      <c r="D971" s="9">
        <v>1</v>
      </c>
      <c r="E971" s="9">
        <v>1</v>
      </c>
      <c r="F971" s="9">
        <v>1</v>
      </c>
      <c r="G971" s="9">
        <v>1</v>
      </c>
      <c r="H971" s="9">
        <v>1</v>
      </c>
      <c r="I971" s="9">
        <v>1</v>
      </c>
      <c r="J971" s="9">
        <v>1</v>
      </c>
      <c r="K971" s="9">
        <v>1</v>
      </c>
      <c r="L971" s="9">
        <v>1</v>
      </c>
      <c r="M971" s="9">
        <v>1</v>
      </c>
      <c r="N971" s="9">
        <v>1</v>
      </c>
      <c r="O971" s="9">
        <v>1</v>
      </c>
      <c r="P971" s="9">
        <v>1</v>
      </c>
      <c r="Q971" s="9">
        <v>1</v>
      </c>
      <c r="R971" s="9">
        <v>1</v>
      </c>
      <c r="S971" s="9">
        <v>1</v>
      </c>
      <c r="T971" s="9">
        <v>1</v>
      </c>
      <c r="U971" s="9">
        <v>1</v>
      </c>
      <c r="V971" s="9">
        <v>1</v>
      </c>
      <c r="W971" s="9">
        <v>1</v>
      </c>
      <c r="X971" s="9">
        <v>1</v>
      </c>
      <c r="Y971" s="9">
        <v>1</v>
      </c>
      <c r="Z971" s="9">
        <v>1</v>
      </c>
      <c r="AA971" s="9">
        <v>1</v>
      </c>
      <c r="AB971" s="9">
        <v>1</v>
      </c>
      <c r="AC971" s="9">
        <v>1</v>
      </c>
      <c r="AD971" s="9">
        <v>1</v>
      </c>
      <c r="AI971" s="9">
        <v>1</v>
      </c>
      <c r="AJ971" s="9">
        <v>1</v>
      </c>
      <c r="AK971" s="9">
        <v>1</v>
      </c>
      <c r="AL971" s="9">
        <v>1</v>
      </c>
      <c r="AM971" s="9">
        <v>1</v>
      </c>
      <c r="AN971" s="9">
        <v>1</v>
      </c>
      <c r="AO971" s="9">
        <v>1</v>
      </c>
      <c r="AP971" s="9">
        <v>1</v>
      </c>
      <c r="AQ971" s="9">
        <v>1</v>
      </c>
      <c r="AR971" s="9">
        <v>1</v>
      </c>
      <c r="AS971" s="9">
        <v>1</v>
      </c>
    </row>
    <row r="972" spans="1:45" x14ac:dyDescent="0.35">
      <c r="A972" t="s">
        <v>341</v>
      </c>
      <c r="B972" s="6">
        <v>933</v>
      </c>
      <c r="C972" s="6">
        <v>449</v>
      </c>
      <c r="D972" s="6">
        <v>478</v>
      </c>
      <c r="E972" s="6">
        <v>149</v>
      </c>
      <c r="F972" s="6">
        <v>143</v>
      </c>
      <c r="G972" s="6">
        <v>213</v>
      </c>
      <c r="H972" s="6">
        <v>356</v>
      </c>
      <c r="I972" s="6">
        <v>139</v>
      </c>
      <c r="J972" s="6">
        <v>100</v>
      </c>
      <c r="K972" s="6">
        <v>189</v>
      </c>
      <c r="L972" s="6">
        <v>161</v>
      </c>
      <c r="M972" s="6">
        <v>282</v>
      </c>
      <c r="N972" s="6">
        <v>250</v>
      </c>
      <c r="O972" s="6">
        <v>240</v>
      </c>
      <c r="P972" s="6">
        <v>308</v>
      </c>
      <c r="Q972" s="6">
        <v>157</v>
      </c>
      <c r="R972" s="6">
        <v>190</v>
      </c>
      <c r="S972" s="6">
        <v>278</v>
      </c>
      <c r="T972" s="6">
        <v>465</v>
      </c>
      <c r="U972" s="6">
        <v>468</v>
      </c>
      <c r="V972" s="6">
        <v>120</v>
      </c>
      <c r="W972" s="6">
        <v>72</v>
      </c>
      <c r="X972" s="6">
        <v>59</v>
      </c>
      <c r="Y972" s="6">
        <v>163</v>
      </c>
      <c r="Z972" s="6">
        <v>113</v>
      </c>
      <c r="AA972" s="6">
        <v>222</v>
      </c>
      <c r="AB972" s="6">
        <v>68</v>
      </c>
      <c r="AC972" s="6">
        <v>111</v>
      </c>
      <c r="AD972" s="6">
        <v>162</v>
      </c>
      <c r="AE972" s="6">
        <v>0</v>
      </c>
      <c r="AF972" s="6">
        <v>0</v>
      </c>
      <c r="AG972" s="6">
        <v>0</v>
      </c>
      <c r="AH972" s="6">
        <v>0</v>
      </c>
      <c r="AI972" s="6">
        <v>255</v>
      </c>
      <c r="AJ972" s="6">
        <v>359</v>
      </c>
      <c r="AK972" s="6">
        <v>268</v>
      </c>
      <c r="AL972" s="6">
        <v>137</v>
      </c>
      <c r="AM972" s="6">
        <v>91</v>
      </c>
      <c r="AN972" s="6">
        <v>24</v>
      </c>
      <c r="AO972" s="6">
        <v>19</v>
      </c>
      <c r="AP972" s="6">
        <v>560</v>
      </c>
      <c r="AQ972" s="6">
        <v>209</v>
      </c>
      <c r="AR972" s="6">
        <v>933</v>
      </c>
      <c r="AS972" s="6">
        <v>927</v>
      </c>
    </row>
    <row r="973" spans="1:45" x14ac:dyDescent="0.35">
      <c r="A973" t="s">
        <v>895</v>
      </c>
    </row>
    <row r="974" spans="1:45" x14ac:dyDescent="0.35">
      <c r="A974" t="s">
        <v>343</v>
      </c>
    </row>
    <row r="978" spans="1:45" x14ac:dyDescent="0.35">
      <c r="A978" s="3" t="s">
        <v>337</v>
      </c>
    </row>
    <row r="979" spans="1:45" x14ac:dyDescent="0.35">
      <c r="A979" t="s">
        <v>248</v>
      </c>
    </row>
    <row r="980" spans="1:45" ht="130.5" x14ac:dyDescent="0.35">
      <c r="A980" s="4" t="s">
        <v>425</v>
      </c>
      <c r="B980" s="4" t="s">
        <v>344</v>
      </c>
      <c r="C980" s="4" t="s">
        <v>345</v>
      </c>
      <c r="D980" s="4" t="s">
        <v>346</v>
      </c>
      <c r="E980" s="4" t="s">
        <v>579</v>
      </c>
      <c r="F980" s="4" t="s">
        <v>348</v>
      </c>
      <c r="G980" s="4" t="s">
        <v>349</v>
      </c>
      <c r="H980" s="4" t="s">
        <v>350</v>
      </c>
      <c r="I980" s="4" t="s">
        <v>351</v>
      </c>
      <c r="J980" s="4" t="s">
        <v>352</v>
      </c>
      <c r="K980" s="4" t="s">
        <v>353</v>
      </c>
      <c r="L980" s="4" t="s">
        <v>888</v>
      </c>
      <c r="M980" s="4" t="s">
        <v>581</v>
      </c>
      <c r="N980" s="4" t="s">
        <v>356</v>
      </c>
      <c r="O980" s="4" t="s">
        <v>357</v>
      </c>
      <c r="P980" s="4" t="s">
        <v>582</v>
      </c>
      <c r="Q980" s="4" t="s">
        <v>359</v>
      </c>
      <c r="R980" s="4" t="s">
        <v>361</v>
      </c>
      <c r="S980" s="4" t="s">
        <v>362</v>
      </c>
      <c r="T980" s="4" t="s">
        <v>360</v>
      </c>
      <c r="U980" s="4" t="s">
        <v>363</v>
      </c>
      <c r="V980" s="4" t="s">
        <v>364</v>
      </c>
      <c r="W980" s="4" t="s">
        <v>365</v>
      </c>
      <c r="X980" s="4" t="s">
        <v>366</v>
      </c>
      <c r="Y980" s="4" t="s">
        <v>367</v>
      </c>
      <c r="Z980" s="4" t="s">
        <v>368</v>
      </c>
      <c r="AA980" s="4" t="s">
        <v>369</v>
      </c>
      <c r="AB980" s="4" t="s">
        <v>370</v>
      </c>
      <c r="AC980" s="4" t="s">
        <v>371</v>
      </c>
      <c r="AD980" s="4" t="s">
        <v>372</v>
      </c>
      <c r="AE980" s="4" t="s">
        <v>373</v>
      </c>
      <c r="AF980" s="4" t="s">
        <v>374</v>
      </c>
      <c r="AG980" s="4" t="s">
        <v>375</v>
      </c>
      <c r="AH980" s="4" t="s">
        <v>376</v>
      </c>
      <c r="AI980" s="4" t="s">
        <v>583</v>
      </c>
      <c r="AJ980" s="4" t="s">
        <v>584</v>
      </c>
      <c r="AK980" s="4" t="s">
        <v>380</v>
      </c>
      <c r="AL980" s="4" t="s">
        <v>381</v>
      </c>
      <c r="AM980" s="4" t="s">
        <v>379</v>
      </c>
      <c r="AN980" s="4" t="s">
        <v>382</v>
      </c>
      <c r="AO980" s="4" t="s">
        <v>383</v>
      </c>
      <c r="AP980" s="4" t="s">
        <v>889</v>
      </c>
      <c r="AQ980" s="4" t="s">
        <v>890</v>
      </c>
      <c r="AR980" s="4" t="s">
        <v>891</v>
      </c>
      <c r="AS980" s="4" t="s">
        <v>391</v>
      </c>
    </row>
    <row r="981" spans="1:45" x14ac:dyDescent="0.35">
      <c r="A981" s="13" t="s">
        <v>669</v>
      </c>
      <c r="B981" s="9">
        <v>0.51865283821319996</v>
      </c>
      <c r="C981" s="9">
        <v>0.49851219433940003</v>
      </c>
      <c r="D981" s="9">
        <v>0.54068450603429996</v>
      </c>
      <c r="E981" s="10">
        <v>0.31020245085550002</v>
      </c>
      <c r="F981" s="9">
        <v>0.43479314003890002</v>
      </c>
      <c r="G981" s="9">
        <v>0.53387859917930003</v>
      </c>
      <c r="H981" s="9">
        <v>0.48258400359870002</v>
      </c>
      <c r="I981" s="9">
        <v>0.50599344171479999</v>
      </c>
      <c r="J981" s="9">
        <v>0.58190310382690003</v>
      </c>
      <c r="K981" s="11">
        <v>0.66602768819000002</v>
      </c>
      <c r="L981" s="9">
        <v>0.52795916427720002</v>
      </c>
      <c r="M981" s="9">
        <v>0.51495232829019999</v>
      </c>
      <c r="N981" s="9">
        <v>0.50075877854770001</v>
      </c>
      <c r="O981" s="9">
        <v>0.5352925067023</v>
      </c>
      <c r="P981" s="9">
        <v>0.48136999834709998</v>
      </c>
      <c r="Q981" s="9">
        <v>0.51439996547040001</v>
      </c>
      <c r="R981" s="9">
        <v>0.52347320259980001</v>
      </c>
      <c r="S981" s="9">
        <v>0.56722271989240003</v>
      </c>
      <c r="T981" s="9">
        <v>0.49008675212800001</v>
      </c>
      <c r="U981" s="9">
        <v>0.55006817813730002</v>
      </c>
      <c r="V981" s="9">
        <v>0.60190611678210004</v>
      </c>
      <c r="W981" s="9">
        <v>0.46831334670739999</v>
      </c>
      <c r="X981" s="9">
        <v>0.49291565266519999</v>
      </c>
      <c r="Y981" s="9">
        <v>0.43070598782539998</v>
      </c>
      <c r="Z981" s="9">
        <v>0.4942390577238</v>
      </c>
      <c r="AA981" s="11">
        <v>0.64877902685300004</v>
      </c>
      <c r="AB981" s="10">
        <v>0.30667984660199998</v>
      </c>
      <c r="AC981" s="9">
        <v>0.50841037601329997</v>
      </c>
      <c r="AD981" s="10">
        <v>0.26576865689489998</v>
      </c>
      <c r="AI981" s="11">
        <v>0.60777703643189995</v>
      </c>
      <c r="AJ981" s="10">
        <v>0.36222389990690002</v>
      </c>
      <c r="AK981" s="11">
        <v>0.60388134073499999</v>
      </c>
      <c r="AL981" s="9">
        <v>0.60198701895670004</v>
      </c>
      <c r="AM981" s="9">
        <v>0.425790069582</v>
      </c>
      <c r="AN981" s="9">
        <v>0.56863789885799998</v>
      </c>
      <c r="AO981" s="9">
        <v>0.63935368720880004</v>
      </c>
      <c r="AP981" s="11">
        <v>0.57551267056309996</v>
      </c>
      <c r="AQ981" s="9">
        <v>0.43473591194200001</v>
      </c>
      <c r="AR981" s="9">
        <v>0.51865283821319996</v>
      </c>
      <c r="AS981" s="9">
        <v>0.51914838397179996</v>
      </c>
    </row>
    <row r="982" spans="1:45" x14ac:dyDescent="0.35">
      <c r="A982" s="13"/>
      <c r="B982" s="6">
        <v>489</v>
      </c>
      <c r="C982" s="6">
        <v>230</v>
      </c>
      <c r="D982" s="6">
        <v>258</v>
      </c>
      <c r="E982" s="6">
        <v>48</v>
      </c>
      <c r="F982" s="6">
        <v>67</v>
      </c>
      <c r="G982" s="6">
        <v>118</v>
      </c>
      <c r="H982" s="6">
        <v>185</v>
      </c>
      <c r="I982" s="6">
        <v>72</v>
      </c>
      <c r="J982" s="6">
        <v>58</v>
      </c>
      <c r="K982" s="6">
        <v>126</v>
      </c>
      <c r="L982" s="6">
        <v>86</v>
      </c>
      <c r="M982" s="6">
        <v>143</v>
      </c>
      <c r="N982" s="6">
        <v>130</v>
      </c>
      <c r="O982" s="6">
        <v>130</v>
      </c>
      <c r="P982" s="6">
        <v>155</v>
      </c>
      <c r="Q982" s="6">
        <v>80</v>
      </c>
      <c r="R982" s="6">
        <v>98</v>
      </c>
      <c r="S982" s="6">
        <v>156</v>
      </c>
      <c r="T982" s="6">
        <v>235</v>
      </c>
      <c r="U982" s="6">
        <v>254</v>
      </c>
      <c r="V982" s="6">
        <v>73</v>
      </c>
      <c r="W982" s="6">
        <v>38</v>
      </c>
      <c r="X982" s="6">
        <v>28</v>
      </c>
      <c r="Y982" s="6">
        <v>75</v>
      </c>
      <c r="Z982" s="6">
        <v>56</v>
      </c>
      <c r="AA982" s="6">
        <v>148</v>
      </c>
      <c r="AB982" s="6">
        <v>24</v>
      </c>
      <c r="AC982" s="6">
        <v>56</v>
      </c>
      <c r="AD982" s="6">
        <v>41</v>
      </c>
      <c r="AE982" s="6">
        <v>0</v>
      </c>
      <c r="AF982" s="6">
        <v>0</v>
      </c>
      <c r="AG982" s="6">
        <v>0</v>
      </c>
      <c r="AH982" s="6">
        <v>0</v>
      </c>
      <c r="AI982" s="6">
        <v>160</v>
      </c>
      <c r="AJ982" s="6">
        <v>132</v>
      </c>
      <c r="AK982" s="6">
        <v>163</v>
      </c>
      <c r="AL982" s="6">
        <v>85</v>
      </c>
      <c r="AM982" s="6">
        <v>43</v>
      </c>
      <c r="AN982" s="6">
        <v>13</v>
      </c>
      <c r="AO982" s="6">
        <v>11</v>
      </c>
      <c r="AP982" s="6">
        <v>326</v>
      </c>
      <c r="AQ982" s="6">
        <v>90</v>
      </c>
      <c r="AR982" s="6">
        <v>489</v>
      </c>
      <c r="AS982" s="6">
        <v>488</v>
      </c>
    </row>
    <row r="983" spans="1:45" x14ac:dyDescent="0.35">
      <c r="A983" s="13" t="s">
        <v>670</v>
      </c>
      <c r="B983" s="9">
        <v>0.23227433632239999</v>
      </c>
      <c r="C983" s="9">
        <v>0.25129363666999999</v>
      </c>
      <c r="D983" s="9">
        <v>0.21197864379629999</v>
      </c>
      <c r="E983" s="9">
        <v>0.17604005194110001</v>
      </c>
      <c r="F983" s="9">
        <v>0.21014704064619999</v>
      </c>
      <c r="G983" s="9">
        <v>0.28224992843320001</v>
      </c>
      <c r="H983" s="9">
        <v>0.24492367994719999</v>
      </c>
      <c r="I983" s="9">
        <v>0.23186676575619999</v>
      </c>
      <c r="J983" s="9">
        <v>0.25635674783829998</v>
      </c>
      <c r="K983" s="9">
        <v>0.2174753918398</v>
      </c>
      <c r="L983" s="9">
        <v>0.2132312000122</v>
      </c>
      <c r="M983" s="9">
        <v>0.24961582577239999</v>
      </c>
      <c r="N983" s="9">
        <v>0.23008286400540001</v>
      </c>
      <c r="O983" s="9">
        <v>0.22709758224320001</v>
      </c>
      <c r="P983" s="9">
        <v>0.24716341897729999</v>
      </c>
      <c r="Q983" s="9">
        <v>0.28430641585790001</v>
      </c>
      <c r="R983" s="9">
        <v>0.23376157314250001</v>
      </c>
      <c r="S983" s="9">
        <v>0.1866458065569</v>
      </c>
      <c r="T983" s="9">
        <v>0.25696561942410001</v>
      </c>
      <c r="U983" s="9">
        <v>0.2051202820537</v>
      </c>
      <c r="V983" s="9">
        <v>0.2372401618211</v>
      </c>
      <c r="W983" s="9">
        <v>0.25788984859929998</v>
      </c>
      <c r="X983" s="9">
        <v>0.20761922571120001</v>
      </c>
      <c r="Y983" s="9">
        <v>0.30274646553750001</v>
      </c>
      <c r="Z983" s="9">
        <v>0.17108603141920001</v>
      </c>
      <c r="AA983" s="9">
        <v>0.1658302436704</v>
      </c>
      <c r="AB983" s="9">
        <v>0.33555899510280002</v>
      </c>
      <c r="AC983" s="9">
        <v>0.1526659175076</v>
      </c>
      <c r="AD983" s="11">
        <v>0.41832405121850003</v>
      </c>
      <c r="AI983" s="9">
        <v>0.21268681903539999</v>
      </c>
      <c r="AJ983" s="11">
        <v>0.3539727853927</v>
      </c>
      <c r="AK983" s="9">
        <v>0.16224426528739999</v>
      </c>
      <c r="AL983" s="9">
        <v>0.1455313609328</v>
      </c>
      <c r="AM983" s="9">
        <v>0.25246724959459999</v>
      </c>
      <c r="AN983" s="9">
        <v>0.1378448364391</v>
      </c>
      <c r="AO983" s="9">
        <v>0.13639858597189999</v>
      </c>
      <c r="AP983" s="9">
        <v>0.20319847622859999</v>
      </c>
      <c r="AQ983" s="9">
        <v>0.2942342044597</v>
      </c>
      <c r="AR983" s="9">
        <v>0.23227433632239999</v>
      </c>
      <c r="AS983" s="9">
        <v>0.23205561969310001</v>
      </c>
    </row>
    <row r="984" spans="1:45" x14ac:dyDescent="0.35">
      <c r="A984" s="13"/>
      <c r="B984" s="6">
        <v>213</v>
      </c>
      <c r="C984" s="6">
        <v>111</v>
      </c>
      <c r="D984" s="6">
        <v>100</v>
      </c>
      <c r="E984" s="6">
        <v>26</v>
      </c>
      <c r="F984" s="6">
        <v>29</v>
      </c>
      <c r="G984" s="6">
        <v>59</v>
      </c>
      <c r="H984" s="6">
        <v>88</v>
      </c>
      <c r="I984" s="6">
        <v>32</v>
      </c>
      <c r="J984" s="6">
        <v>27</v>
      </c>
      <c r="K984" s="6">
        <v>40</v>
      </c>
      <c r="L984" s="6">
        <v>35</v>
      </c>
      <c r="M984" s="6">
        <v>68</v>
      </c>
      <c r="N984" s="6">
        <v>54</v>
      </c>
      <c r="O984" s="6">
        <v>56</v>
      </c>
      <c r="P984" s="6">
        <v>75</v>
      </c>
      <c r="Q984" s="6">
        <v>46</v>
      </c>
      <c r="R984" s="6">
        <v>44</v>
      </c>
      <c r="S984" s="6">
        <v>48</v>
      </c>
      <c r="T984" s="6">
        <v>121</v>
      </c>
      <c r="U984" s="6">
        <v>92</v>
      </c>
      <c r="V984" s="6">
        <v>26</v>
      </c>
      <c r="W984" s="6">
        <v>16</v>
      </c>
      <c r="X984" s="6">
        <v>14</v>
      </c>
      <c r="Y984" s="6">
        <v>47</v>
      </c>
      <c r="Z984" s="6">
        <v>18</v>
      </c>
      <c r="AA984" s="6">
        <v>30</v>
      </c>
      <c r="AB984" s="6">
        <v>21</v>
      </c>
      <c r="AC984" s="6">
        <v>20</v>
      </c>
      <c r="AD984" s="6">
        <v>69</v>
      </c>
      <c r="AE984" s="6">
        <v>0</v>
      </c>
      <c r="AF984" s="6">
        <v>0</v>
      </c>
      <c r="AG984" s="6">
        <v>0</v>
      </c>
      <c r="AH984" s="6">
        <v>0</v>
      </c>
      <c r="AI984" s="6">
        <v>48</v>
      </c>
      <c r="AJ984" s="6">
        <v>126</v>
      </c>
      <c r="AK984" s="6">
        <v>44</v>
      </c>
      <c r="AL984" s="6">
        <v>20</v>
      </c>
      <c r="AM984" s="6">
        <v>19</v>
      </c>
      <c r="AN984" s="6">
        <v>4</v>
      </c>
      <c r="AO984" s="6">
        <v>3</v>
      </c>
      <c r="AP984" s="6">
        <v>114</v>
      </c>
      <c r="AQ984" s="6">
        <v>61</v>
      </c>
      <c r="AR984" s="6">
        <v>213</v>
      </c>
      <c r="AS984" s="6">
        <v>211</v>
      </c>
    </row>
    <row r="985" spans="1:45" x14ac:dyDescent="0.35">
      <c r="A985" s="13" t="s">
        <v>671</v>
      </c>
      <c r="B985" s="9">
        <v>6.2917547412960004E-2</v>
      </c>
      <c r="C985" s="9">
        <v>7.1149617396099998E-2</v>
      </c>
      <c r="D985" s="9">
        <v>5.3801167556489997E-2</v>
      </c>
      <c r="E985" s="9">
        <v>0.1077697204185</v>
      </c>
      <c r="F985" s="11">
        <v>0.13559938447430001</v>
      </c>
      <c r="G985" s="9">
        <v>4.2399422087569999E-2</v>
      </c>
      <c r="H985" s="9">
        <v>9.064721162429E-2</v>
      </c>
      <c r="I985" s="9">
        <v>7.2467742562660004E-2</v>
      </c>
      <c r="J985" s="9">
        <v>1.122331783908E-2</v>
      </c>
      <c r="K985" s="10">
        <v>5.4670685762900004E-3</v>
      </c>
      <c r="L985" s="9">
        <v>3.7596253576660001E-2</v>
      </c>
      <c r="M985" s="9">
        <v>3.5324553566960001E-2</v>
      </c>
      <c r="N985" s="9">
        <v>9.6286860624300002E-2</v>
      </c>
      <c r="O985" s="9">
        <v>7.9117732806679997E-2</v>
      </c>
      <c r="P985" s="11">
        <v>0.10415252509679999</v>
      </c>
      <c r="Q985" s="9">
        <v>5.2705277909660002E-2</v>
      </c>
      <c r="R985" s="9">
        <v>4.5322274159420001E-2</v>
      </c>
      <c r="S985" s="9">
        <v>2.4231005354569998E-2</v>
      </c>
      <c r="T985" s="11">
        <v>9.0575370001119995E-2</v>
      </c>
      <c r="U985" s="10">
        <v>3.2501063489410002E-2</v>
      </c>
      <c r="V985" s="9">
        <v>2.9043793146719999E-2</v>
      </c>
      <c r="W985" s="9">
        <v>3.8676118082030003E-2</v>
      </c>
      <c r="X985" s="9">
        <v>5.9687285200559999E-2</v>
      </c>
      <c r="Y985" s="9">
        <v>0.1002230715408</v>
      </c>
      <c r="Z985" s="9">
        <v>7.8690766128130002E-2</v>
      </c>
      <c r="AA985" s="10">
        <v>1.787624655298E-2</v>
      </c>
      <c r="AB985" s="9">
        <v>0.14660915505229999</v>
      </c>
      <c r="AC985" s="9">
        <v>9.0859109628239995E-2</v>
      </c>
      <c r="AD985" s="9">
        <v>0.11575393814270001</v>
      </c>
      <c r="AI985" s="9">
        <v>2.2372441447310001E-2</v>
      </c>
      <c r="AJ985" s="11">
        <v>0.1131404977883</v>
      </c>
      <c r="AK985" s="9">
        <v>3.3136152385700002E-2</v>
      </c>
      <c r="AL985" s="9">
        <v>8.3958866948149996E-2</v>
      </c>
      <c r="AM985" s="9">
        <v>9.2515749598960001E-2</v>
      </c>
      <c r="AN985" s="9">
        <v>0</v>
      </c>
      <c r="AO985" s="9">
        <v>0</v>
      </c>
      <c r="AP985" s="9">
        <v>5.865293938828E-2</v>
      </c>
      <c r="AQ985" s="9">
        <v>8.0051514139010002E-2</v>
      </c>
      <c r="AR985" s="9">
        <v>6.2917547412960004E-2</v>
      </c>
      <c r="AS985" s="9">
        <v>6.2660495355329998E-2</v>
      </c>
    </row>
    <row r="986" spans="1:45" x14ac:dyDescent="0.35">
      <c r="A986" s="13"/>
      <c r="B986" s="6">
        <v>49</v>
      </c>
      <c r="C986" s="6">
        <v>27</v>
      </c>
      <c r="D986" s="6">
        <v>21</v>
      </c>
      <c r="E986" s="6">
        <v>14</v>
      </c>
      <c r="F986" s="6">
        <v>15</v>
      </c>
      <c r="G986" s="6">
        <v>9</v>
      </c>
      <c r="H986" s="6">
        <v>24</v>
      </c>
      <c r="I986" s="6">
        <v>9</v>
      </c>
      <c r="J986" s="6">
        <v>1</v>
      </c>
      <c r="K986" s="6">
        <v>1</v>
      </c>
      <c r="L986" s="6">
        <v>5</v>
      </c>
      <c r="M986" s="6">
        <v>10</v>
      </c>
      <c r="N986" s="6">
        <v>18</v>
      </c>
      <c r="O986" s="6">
        <v>16</v>
      </c>
      <c r="P986" s="6">
        <v>27</v>
      </c>
      <c r="Q986" s="6">
        <v>8</v>
      </c>
      <c r="R986" s="6">
        <v>7</v>
      </c>
      <c r="S986" s="6">
        <v>7</v>
      </c>
      <c r="T986" s="6">
        <v>35</v>
      </c>
      <c r="U986" s="6">
        <v>14</v>
      </c>
      <c r="V986" s="6">
        <v>5</v>
      </c>
      <c r="W986" s="6">
        <v>3</v>
      </c>
      <c r="X986" s="6">
        <v>2</v>
      </c>
      <c r="Y986" s="6">
        <v>11</v>
      </c>
      <c r="Z986" s="6">
        <v>6</v>
      </c>
      <c r="AA986" s="6">
        <v>4</v>
      </c>
      <c r="AB986" s="6">
        <v>6</v>
      </c>
      <c r="AC986" s="6">
        <v>7</v>
      </c>
      <c r="AD986" s="6">
        <v>17</v>
      </c>
      <c r="AE986" s="6">
        <v>0</v>
      </c>
      <c r="AF986" s="6">
        <v>0</v>
      </c>
      <c r="AG986" s="6">
        <v>0</v>
      </c>
      <c r="AH986" s="6">
        <v>0</v>
      </c>
      <c r="AI986" s="6">
        <v>4</v>
      </c>
      <c r="AJ986" s="6">
        <v>35</v>
      </c>
      <c r="AK986" s="6">
        <v>7</v>
      </c>
      <c r="AL986" s="6">
        <v>7</v>
      </c>
      <c r="AM986" s="6">
        <v>6</v>
      </c>
      <c r="AN986" s="6">
        <v>0</v>
      </c>
      <c r="AO986" s="6">
        <v>0</v>
      </c>
      <c r="AP986" s="6">
        <v>27</v>
      </c>
      <c r="AQ986" s="6">
        <v>14</v>
      </c>
      <c r="AR986" s="6">
        <v>49</v>
      </c>
      <c r="AS986" s="6">
        <v>48</v>
      </c>
    </row>
    <row r="987" spans="1:45" x14ac:dyDescent="0.35">
      <c r="A987" s="13" t="s">
        <v>672</v>
      </c>
      <c r="B987" s="9">
        <v>7.2071051010439993E-2</v>
      </c>
      <c r="C987" s="9">
        <v>6.011008075477E-2</v>
      </c>
      <c r="D987" s="9">
        <v>8.4710098534589995E-2</v>
      </c>
      <c r="E987" s="11">
        <v>0.16792836498220001</v>
      </c>
      <c r="F987" s="9">
        <v>9.1974566412080003E-2</v>
      </c>
      <c r="G987" s="9">
        <v>6.9735747522500002E-2</v>
      </c>
      <c r="H987" s="9">
        <v>8.1248347161509998E-2</v>
      </c>
      <c r="I987" s="9">
        <v>7.3986170580810001E-2</v>
      </c>
      <c r="J987" s="9">
        <v>3.2846631327560001E-2</v>
      </c>
      <c r="K987" s="9">
        <v>2.9417897037159999E-2</v>
      </c>
      <c r="L987" s="9">
        <v>0.1025381803344</v>
      </c>
      <c r="M987" s="9">
        <v>8.1550675615589999E-2</v>
      </c>
      <c r="N987" s="9">
        <v>7.3956213583739994E-2</v>
      </c>
      <c r="O987" s="9">
        <v>3.7152198017400002E-2</v>
      </c>
      <c r="P987" s="9">
        <v>7.1851391101500003E-2</v>
      </c>
      <c r="Q987" s="9">
        <v>4.9166695789209999E-2</v>
      </c>
      <c r="R987" s="9">
        <v>8.3942188049249994E-2</v>
      </c>
      <c r="S987" s="9">
        <v>7.5641601621260005E-2</v>
      </c>
      <c r="T987" s="9">
        <v>6.5864800109909999E-2</v>
      </c>
      <c r="U987" s="9">
        <v>7.8896329108159996E-2</v>
      </c>
      <c r="V987" s="9">
        <v>5.4520364363E-2</v>
      </c>
      <c r="W987" s="9">
        <v>4.4629858946250003E-2</v>
      </c>
      <c r="X987" s="9">
        <v>6.692189993231E-2</v>
      </c>
      <c r="Y987" s="9">
        <v>8.0853485067440001E-2</v>
      </c>
      <c r="Z987" s="9">
        <v>7.9567065739350004E-2</v>
      </c>
      <c r="AA987" s="9">
        <v>6.6618362793670005E-2</v>
      </c>
      <c r="AB987" s="9">
        <v>9.0960632380009995E-2</v>
      </c>
      <c r="AC987" s="9">
        <v>6.4694001109929997E-2</v>
      </c>
      <c r="AD987" s="9">
        <v>9.8694811677309993E-2</v>
      </c>
      <c r="AI987" s="9">
        <v>5.8113697906779997E-2</v>
      </c>
      <c r="AJ987" s="9">
        <v>8.1068911522070006E-2</v>
      </c>
      <c r="AK987" s="9">
        <v>6.9955226880530005E-2</v>
      </c>
      <c r="AL987" s="9">
        <v>7.0268608254119999E-2</v>
      </c>
      <c r="AM987" s="9">
        <v>6.7762706361249994E-2</v>
      </c>
      <c r="AN987" s="9">
        <v>4.6299593861869999E-2</v>
      </c>
      <c r="AO987" s="9">
        <v>3.2109161169129999E-2</v>
      </c>
      <c r="AP987" s="9">
        <v>6.7678556349560007E-2</v>
      </c>
      <c r="AQ987" s="9">
        <v>7.5471925063780004E-2</v>
      </c>
      <c r="AR987" s="9">
        <v>7.2071051010439993E-2</v>
      </c>
      <c r="AS987" s="9">
        <v>7.2147614659449993E-2</v>
      </c>
    </row>
    <row r="988" spans="1:45" x14ac:dyDescent="0.35">
      <c r="A988" s="13"/>
      <c r="B988" s="6">
        <v>69</v>
      </c>
      <c r="C988" s="6">
        <v>29</v>
      </c>
      <c r="D988" s="6">
        <v>40</v>
      </c>
      <c r="E988" s="6">
        <v>25</v>
      </c>
      <c r="F988" s="6">
        <v>13</v>
      </c>
      <c r="G988" s="6">
        <v>12</v>
      </c>
      <c r="H988" s="6">
        <v>25</v>
      </c>
      <c r="I988" s="6">
        <v>10</v>
      </c>
      <c r="J988" s="6">
        <v>3</v>
      </c>
      <c r="K988" s="6">
        <v>6</v>
      </c>
      <c r="L988" s="6">
        <v>15</v>
      </c>
      <c r="M988" s="6">
        <v>23</v>
      </c>
      <c r="N988" s="6">
        <v>20</v>
      </c>
      <c r="O988" s="6">
        <v>11</v>
      </c>
      <c r="P988" s="6">
        <v>22</v>
      </c>
      <c r="Q988" s="6">
        <v>7</v>
      </c>
      <c r="R988" s="6">
        <v>17</v>
      </c>
      <c r="S988" s="6">
        <v>23</v>
      </c>
      <c r="T988" s="6">
        <v>29</v>
      </c>
      <c r="U988" s="6">
        <v>40</v>
      </c>
      <c r="V988" s="6">
        <v>6</v>
      </c>
      <c r="W988" s="6">
        <v>3</v>
      </c>
      <c r="X988" s="6">
        <v>4</v>
      </c>
      <c r="Y988" s="6">
        <v>13</v>
      </c>
      <c r="Z988" s="6">
        <v>11</v>
      </c>
      <c r="AA988" s="6">
        <v>17</v>
      </c>
      <c r="AB988" s="6">
        <v>8</v>
      </c>
      <c r="AC988" s="6">
        <v>8</v>
      </c>
      <c r="AD988" s="6">
        <v>16</v>
      </c>
      <c r="AE988" s="6">
        <v>0</v>
      </c>
      <c r="AF988" s="6">
        <v>0</v>
      </c>
      <c r="AG988" s="6">
        <v>0</v>
      </c>
      <c r="AH988" s="6">
        <v>0</v>
      </c>
      <c r="AI988" s="6">
        <v>15</v>
      </c>
      <c r="AJ988" s="6">
        <v>27</v>
      </c>
      <c r="AK988" s="6">
        <v>21</v>
      </c>
      <c r="AL988" s="6">
        <v>10</v>
      </c>
      <c r="AM988" s="6">
        <v>7</v>
      </c>
      <c r="AN988" s="6">
        <v>2</v>
      </c>
      <c r="AO988" s="6">
        <v>1</v>
      </c>
      <c r="AP988" s="6">
        <v>37</v>
      </c>
      <c r="AQ988" s="6">
        <v>17</v>
      </c>
      <c r="AR988" s="6">
        <v>69</v>
      </c>
      <c r="AS988" s="6">
        <v>69</v>
      </c>
    </row>
    <row r="989" spans="1:45" x14ac:dyDescent="0.35">
      <c r="A989" s="13" t="s">
        <v>673</v>
      </c>
      <c r="B989" s="9">
        <v>3.2912221115330001E-2</v>
      </c>
      <c r="C989" s="9">
        <v>3.9248097489670002E-2</v>
      </c>
      <c r="D989" s="9">
        <v>2.6088771343810001E-2</v>
      </c>
      <c r="E989" s="9">
        <v>6.9774493893439996E-2</v>
      </c>
      <c r="F989" s="9">
        <v>3.2538277248399999E-2</v>
      </c>
      <c r="G989" s="9">
        <v>4.3428408042429999E-2</v>
      </c>
      <c r="H989" s="9">
        <v>3.7790801276050001E-2</v>
      </c>
      <c r="I989" s="9">
        <v>3.055998398007E-2</v>
      </c>
      <c r="J989" s="9">
        <v>2.7810338455810001E-2</v>
      </c>
      <c r="K989" s="9">
        <v>1.024384314479E-2</v>
      </c>
      <c r="L989" s="9">
        <v>5.453969657136E-2</v>
      </c>
      <c r="M989" s="9">
        <v>3.3430068366169997E-2</v>
      </c>
      <c r="N989" s="9">
        <v>2.4872741385460001E-2</v>
      </c>
      <c r="O989" s="9">
        <v>2.5441083202520001E-2</v>
      </c>
      <c r="P989" s="9">
        <v>3.1001696838449999E-2</v>
      </c>
      <c r="Q989" s="9">
        <v>1.2242845627049999E-2</v>
      </c>
      <c r="R989" s="9">
        <v>3.7311719637309997E-2</v>
      </c>
      <c r="S989" s="9">
        <v>4.2486833308200002E-2</v>
      </c>
      <c r="T989" s="9">
        <v>2.6051153393679999E-2</v>
      </c>
      <c r="U989" s="9">
        <v>4.0457629123819998E-2</v>
      </c>
      <c r="V989" s="9">
        <v>1.92589286096E-2</v>
      </c>
      <c r="W989" s="9">
        <v>5.5824563111320002E-2</v>
      </c>
      <c r="X989" s="9">
        <v>5.6913052154290003E-2</v>
      </c>
      <c r="Y989" s="9">
        <v>2.4829437228880001E-2</v>
      </c>
      <c r="Z989" s="9">
        <v>1.8354325778380001E-2</v>
      </c>
      <c r="AA989" s="9">
        <v>2.880707466709E-2</v>
      </c>
      <c r="AB989" s="9">
        <v>2.9470936500959999E-2</v>
      </c>
      <c r="AC989" s="11">
        <v>9.1610443982469994E-2</v>
      </c>
      <c r="AD989" s="9">
        <v>3.7280190866230002E-2</v>
      </c>
      <c r="AI989" s="9">
        <v>2.1400762871920002E-2</v>
      </c>
      <c r="AJ989" s="9">
        <v>4.0703102432499999E-2</v>
      </c>
      <c r="AK989" s="9">
        <v>2.9403517944639999E-2</v>
      </c>
      <c r="AL989" s="9">
        <v>4.426160619109E-2</v>
      </c>
      <c r="AM989" s="9">
        <v>4.7358862325520001E-2</v>
      </c>
      <c r="AN989" s="9">
        <v>3.8790599161980001E-2</v>
      </c>
      <c r="AO989" s="9">
        <v>4.8232374309149999E-2</v>
      </c>
      <c r="AP989" s="10">
        <v>1.718575212581E-2</v>
      </c>
      <c r="AQ989" s="9">
        <v>4.3216312399809997E-2</v>
      </c>
      <c r="AR989" s="9">
        <v>3.2912221115330001E-2</v>
      </c>
      <c r="AS989" s="9">
        <v>3.280884057281E-2</v>
      </c>
    </row>
    <row r="990" spans="1:45" x14ac:dyDescent="0.35">
      <c r="A990" s="13"/>
      <c r="B990" s="6">
        <v>35</v>
      </c>
      <c r="C990" s="6">
        <v>18</v>
      </c>
      <c r="D990" s="6">
        <v>16</v>
      </c>
      <c r="E990" s="6">
        <v>12</v>
      </c>
      <c r="F990" s="6">
        <v>5</v>
      </c>
      <c r="G990" s="6">
        <v>9</v>
      </c>
      <c r="H990" s="6">
        <v>14</v>
      </c>
      <c r="I990" s="6">
        <v>4</v>
      </c>
      <c r="J990" s="6">
        <v>3</v>
      </c>
      <c r="K990" s="6">
        <v>2</v>
      </c>
      <c r="L990" s="6">
        <v>9</v>
      </c>
      <c r="M990" s="6">
        <v>11</v>
      </c>
      <c r="N990" s="6">
        <v>8</v>
      </c>
      <c r="O990" s="6">
        <v>7</v>
      </c>
      <c r="P990" s="6">
        <v>11</v>
      </c>
      <c r="Q990" s="6">
        <v>2</v>
      </c>
      <c r="R990" s="6">
        <v>8</v>
      </c>
      <c r="S990" s="6">
        <v>14</v>
      </c>
      <c r="T990" s="6">
        <v>13</v>
      </c>
      <c r="U990" s="6">
        <v>22</v>
      </c>
      <c r="V990" s="6">
        <v>2</v>
      </c>
      <c r="W990" s="6">
        <v>4</v>
      </c>
      <c r="X990" s="6">
        <v>3</v>
      </c>
      <c r="Y990" s="6">
        <v>7</v>
      </c>
      <c r="Z990" s="6">
        <v>3</v>
      </c>
      <c r="AA990" s="6">
        <v>8</v>
      </c>
      <c r="AB990" s="6">
        <v>2</v>
      </c>
      <c r="AC990" s="6">
        <v>9</v>
      </c>
      <c r="AD990" s="6">
        <v>8</v>
      </c>
      <c r="AE990" s="6">
        <v>0</v>
      </c>
      <c r="AF990" s="6">
        <v>0</v>
      </c>
      <c r="AG990" s="6">
        <v>0</v>
      </c>
      <c r="AH990" s="6">
        <v>0</v>
      </c>
      <c r="AI990" s="6">
        <v>6</v>
      </c>
      <c r="AJ990" s="6">
        <v>18</v>
      </c>
      <c r="AK990" s="6">
        <v>6</v>
      </c>
      <c r="AL990" s="6">
        <v>7</v>
      </c>
      <c r="AM990" s="6">
        <v>6</v>
      </c>
      <c r="AN990" s="6">
        <v>1</v>
      </c>
      <c r="AO990" s="6">
        <v>1</v>
      </c>
      <c r="AP990" s="6">
        <v>12</v>
      </c>
      <c r="AQ990" s="6">
        <v>9</v>
      </c>
      <c r="AR990" s="6">
        <v>35</v>
      </c>
      <c r="AS990" s="6">
        <v>34</v>
      </c>
    </row>
    <row r="991" spans="1:45" x14ac:dyDescent="0.35">
      <c r="A991" s="13" t="s">
        <v>674</v>
      </c>
      <c r="B991" s="9">
        <v>2.6965828003720001E-2</v>
      </c>
      <c r="C991" s="9">
        <v>1.7896308348239999E-2</v>
      </c>
      <c r="D991" s="9">
        <v>3.6489407016730001E-2</v>
      </c>
      <c r="E991" s="9">
        <v>2.6185847600459999E-2</v>
      </c>
      <c r="F991" s="9">
        <v>2.351556897366E-2</v>
      </c>
      <c r="G991" s="9">
        <v>1.0338931132360001E-2</v>
      </c>
      <c r="H991" s="9">
        <v>1.7160217676779999E-2</v>
      </c>
      <c r="I991" s="9">
        <v>4.4053685625810003E-2</v>
      </c>
      <c r="J991" s="9">
        <v>2.2447098686789999E-2</v>
      </c>
      <c r="K991" s="9">
        <v>3.6854124861460003E-2</v>
      </c>
      <c r="L991" s="9">
        <v>4.1778533831579999E-2</v>
      </c>
      <c r="M991" s="9">
        <v>3.5795086787400003E-2</v>
      </c>
      <c r="N991" s="9">
        <v>7.5074017601960003E-3</v>
      </c>
      <c r="O991" s="9">
        <v>2.6243683340809999E-2</v>
      </c>
      <c r="P991" s="9">
        <v>8.3174888190440006E-3</v>
      </c>
      <c r="Q991" s="9">
        <v>3.2309270544750003E-2</v>
      </c>
      <c r="R991" s="9">
        <v>2.635154267924E-2</v>
      </c>
      <c r="S991" s="9">
        <v>4.9644495956150003E-2</v>
      </c>
      <c r="T991" s="9">
        <v>1.4649025671269999E-2</v>
      </c>
      <c r="U991" s="9">
        <v>4.0511139422950003E-2</v>
      </c>
      <c r="V991" s="9">
        <v>0</v>
      </c>
      <c r="W991" s="9">
        <v>4.377077722245E-2</v>
      </c>
      <c r="X991" s="9">
        <v>5.2688654762900002E-2</v>
      </c>
      <c r="Y991" s="9">
        <v>1.9827293150949998E-2</v>
      </c>
      <c r="Z991" s="9">
        <v>5.3590860153609997E-2</v>
      </c>
      <c r="AA991" s="9">
        <v>2.5009538487850001E-2</v>
      </c>
      <c r="AB991" s="9">
        <v>4.6119579178880002E-2</v>
      </c>
      <c r="AC991" s="9">
        <v>5.0509299893790001E-2</v>
      </c>
      <c r="AD991" s="9">
        <v>3.8908527816870001E-2</v>
      </c>
      <c r="AI991" s="9">
        <v>3.775328713204E-2</v>
      </c>
      <c r="AJ991" s="9">
        <v>2.3230635118830001E-2</v>
      </c>
      <c r="AK991" s="9">
        <v>3.6887688772869999E-2</v>
      </c>
      <c r="AL991" s="9">
        <v>7.8488470148610004E-3</v>
      </c>
      <c r="AM991" s="9">
        <v>5.0028502739489999E-2</v>
      </c>
      <c r="AN991" s="9">
        <v>0</v>
      </c>
      <c r="AO991" s="9">
        <v>0</v>
      </c>
      <c r="AP991" s="9">
        <v>2.6846963683370001E-2</v>
      </c>
      <c r="AQ991" s="9">
        <v>1.426419343624E-2</v>
      </c>
      <c r="AR991" s="9">
        <v>2.6965828003720001E-2</v>
      </c>
      <c r="AS991" s="9">
        <v>2.6994474764959999E-2</v>
      </c>
    </row>
    <row r="992" spans="1:45" x14ac:dyDescent="0.35">
      <c r="A992" s="13"/>
      <c r="B992" s="6">
        <v>26</v>
      </c>
      <c r="C992" s="6">
        <v>9</v>
      </c>
      <c r="D992" s="6">
        <v>17</v>
      </c>
      <c r="E992" s="6">
        <v>5</v>
      </c>
      <c r="F992" s="6">
        <v>4</v>
      </c>
      <c r="G992" s="6">
        <v>2</v>
      </c>
      <c r="H992" s="6">
        <v>6</v>
      </c>
      <c r="I992" s="6">
        <v>6</v>
      </c>
      <c r="J992" s="6">
        <v>2</v>
      </c>
      <c r="K992" s="6">
        <v>7</v>
      </c>
      <c r="L992" s="6">
        <v>6</v>
      </c>
      <c r="M992" s="6">
        <v>11</v>
      </c>
      <c r="N992" s="6">
        <v>3</v>
      </c>
      <c r="O992" s="6">
        <v>6</v>
      </c>
      <c r="P992" s="6">
        <v>3</v>
      </c>
      <c r="Q992" s="6">
        <v>5</v>
      </c>
      <c r="R992" s="6">
        <v>6</v>
      </c>
      <c r="S992" s="6">
        <v>12</v>
      </c>
      <c r="T992" s="6">
        <v>8</v>
      </c>
      <c r="U992" s="6">
        <v>18</v>
      </c>
      <c r="V992" s="6">
        <v>0</v>
      </c>
      <c r="W992" s="6">
        <v>4</v>
      </c>
      <c r="X992" s="6">
        <v>3</v>
      </c>
      <c r="Y992" s="6">
        <v>4</v>
      </c>
      <c r="Z992" s="6">
        <v>5</v>
      </c>
      <c r="AA992" s="6">
        <v>6</v>
      </c>
      <c r="AB992" s="6">
        <v>3</v>
      </c>
      <c r="AC992" s="6">
        <v>6</v>
      </c>
      <c r="AD992" s="6">
        <v>6</v>
      </c>
      <c r="AE992" s="6">
        <v>0</v>
      </c>
      <c r="AF992" s="6">
        <v>0</v>
      </c>
      <c r="AG992" s="6">
        <v>0</v>
      </c>
      <c r="AH992" s="6">
        <v>0</v>
      </c>
      <c r="AI992" s="6">
        <v>11</v>
      </c>
      <c r="AJ992" s="6">
        <v>10</v>
      </c>
      <c r="AK992" s="6">
        <v>8</v>
      </c>
      <c r="AL992" s="6">
        <v>1</v>
      </c>
      <c r="AM992" s="6">
        <v>5</v>
      </c>
      <c r="AN992" s="6">
        <v>0</v>
      </c>
      <c r="AO992" s="6">
        <v>0</v>
      </c>
      <c r="AP992" s="6">
        <v>15</v>
      </c>
      <c r="AQ992" s="6">
        <v>3</v>
      </c>
      <c r="AR992" s="6">
        <v>26</v>
      </c>
      <c r="AS992" s="6">
        <v>26</v>
      </c>
    </row>
    <row r="993" spans="1:45" x14ac:dyDescent="0.35">
      <c r="A993" s="13" t="s">
        <v>675</v>
      </c>
      <c r="B993" s="9">
        <v>1.261772990539E-2</v>
      </c>
      <c r="C993" s="9">
        <v>1.3925337371860001E-2</v>
      </c>
      <c r="D993" s="9">
        <v>1.111865379186E-2</v>
      </c>
      <c r="E993" s="9">
        <v>3.9379995336050001E-2</v>
      </c>
      <c r="F993" s="9">
        <v>1.976804260636E-2</v>
      </c>
      <c r="G993" s="9">
        <v>3.9737248185479999E-3</v>
      </c>
      <c r="H993" s="9">
        <v>1.215013284477E-2</v>
      </c>
      <c r="I993" s="9">
        <v>4.7300107455130001E-3</v>
      </c>
      <c r="J993" s="9">
        <v>1.928931354706E-2</v>
      </c>
      <c r="K993" s="9">
        <v>3.6877545285210001E-3</v>
      </c>
      <c r="L993" s="9">
        <v>6.8821353470810004E-3</v>
      </c>
      <c r="M993" s="9">
        <v>1.3237690276059999E-2</v>
      </c>
      <c r="N993" s="9">
        <v>1.15627021469E-2</v>
      </c>
      <c r="O993" s="9">
        <v>1.7024542805249999E-2</v>
      </c>
      <c r="P993" s="9">
        <v>8.4533811780689999E-3</v>
      </c>
      <c r="Q993" s="9">
        <v>1.9059654955560001E-2</v>
      </c>
      <c r="R993" s="9">
        <v>1.8077831356529999E-2</v>
      </c>
      <c r="S993" s="9">
        <v>1.156579161822E-2</v>
      </c>
      <c r="T993" s="9">
        <v>1.1252423535770001E-2</v>
      </c>
      <c r="U993" s="9">
        <v>1.4119215393270001E-2</v>
      </c>
      <c r="V993" s="9">
        <v>1.1585184496240001E-2</v>
      </c>
      <c r="W993" s="9">
        <v>0</v>
      </c>
      <c r="X993" s="9">
        <v>1.8300874155249999E-2</v>
      </c>
      <c r="Y993" s="9">
        <v>6.1861455514930002E-3</v>
      </c>
      <c r="Z993" s="9">
        <v>3.8869127578020003E-2</v>
      </c>
      <c r="AA993" s="9">
        <v>1.493691151177E-2</v>
      </c>
      <c r="AB993" s="9">
        <v>0</v>
      </c>
      <c r="AC993" s="9">
        <v>0</v>
      </c>
      <c r="AD993" s="9">
        <v>3.1246020209509998E-3</v>
      </c>
      <c r="AI993" s="10">
        <v>2.930768347577E-4</v>
      </c>
      <c r="AJ993" s="9">
        <v>4.0961180079520003E-3</v>
      </c>
      <c r="AK993" s="9">
        <v>1.7406917515140001E-2</v>
      </c>
      <c r="AL993" s="9">
        <v>1.0453991757699999E-2</v>
      </c>
      <c r="AM993" s="9">
        <v>3.8213768894380003E-2</v>
      </c>
      <c r="AN993" s="9">
        <v>5.605998640445E-2</v>
      </c>
      <c r="AO993" s="9">
        <v>0</v>
      </c>
      <c r="AP993" s="9">
        <v>1.4084930729549999E-2</v>
      </c>
      <c r="AQ993" s="9">
        <v>1.0507049370210001E-2</v>
      </c>
      <c r="AR993" s="9">
        <v>1.261772990539E-2</v>
      </c>
      <c r="AS993" s="9">
        <v>1.255194207368E-2</v>
      </c>
    </row>
    <row r="994" spans="1:45" x14ac:dyDescent="0.35">
      <c r="A994" s="13"/>
      <c r="B994" s="6">
        <v>14</v>
      </c>
      <c r="C994" s="6">
        <v>6</v>
      </c>
      <c r="D994" s="6">
        <v>7</v>
      </c>
      <c r="E994" s="6">
        <v>7</v>
      </c>
      <c r="F994" s="6">
        <v>2</v>
      </c>
      <c r="G994" s="6">
        <v>1</v>
      </c>
      <c r="H994" s="6">
        <v>3</v>
      </c>
      <c r="I994" s="6">
        <v>1</v>
      </c>
      <c r="J994" s="6">
        <v>2</v>
      </c>
      <c r="K994" s="6">
        <v>1</v>
      </c>
      <c r="L994" s="6">
        <v>2</v>
      </c>
      <c r="M994" s="6">
        <v>6</v>
      </c>
      <c r="N994" s="6">
        <v>3</v>
      </c>
      <c r="O994" s="6">
        <v>3</v>
      </c>
      <c r="P994" s="6">
        <v>1</v>
      </c>
      <c r="Q994" s="6">
        <v>4</v>
      </c>
      <c r="R994" s="6">
        <v>3</v>
      </c>
      <c r="S994" s="6">
        <v>6</v>
      </c>
      <c r="T994" s="6">
        <v>5</v>
      </c>
      <c r="U994" s="6">
        <v>9</v>
      </c>
      <c r="V994" s="6">
        <v>2</v>
      </c>
      <c r="W994" s="6">
        <v>0</v>
      </c>
      <c r="X994" s="6">
        <v>1</v>
      </c>
      <c r="Y994" s="6">
        <v>1</v>
      </c>
      <c r="Z994" s="6">
        <v>7</v>
      </c>
      <c r="AA994" s="6">
        <v>2</v>
      </c>
      <c r="AB994" s="6">
        <v>0</v>
      </c>
      <c r="AC994" s="6">
        <v>0</v>
      </c>
      <c r="AD994" s="6">
        <v>1</v>
      </c>
      <c r="AE994" s="6">
        <v>0</v>
      </c>
      <c r="AF994" s="6">
        <v>0</v>
      </c>
      <c r="AG994" s="6">
        <v>0</v>
      </c>
      <c r="AH994" s="6">
        <v>0</v>
      </c>
      <c r="AI994" s="6">
        <v>1</v>
      </c>
      <c r="AJ994" s="6">
        <v>2</v>
      </c>
      <c r="AK994" s="6">
        <v>7</v>
      </c>
      <c r="AL994" s="6">
        <v>2</v>
      </c>
      <c r="AM994" s="6">
        <v>2</v>
      </c>
      <c r="AN994" s="6">
        <v>2</v>
      </c>
      <c r="AO994" s="6">
        <v>0</v>
      </c>
      <c r="AP994" s="6">
        <v>8</v>
      </c>
      <c r="AQ994" s="6">
        <v>4</v>
      </c>
      <c r="AR994" s="6">
        <v>14</v>
      </c>
      <c r="AS994" s="6">
        <v>13</v>
      </c>
    </row>
    <row r="995" spans="1:45" x14ac:dyDescent="0.35">
      <c r="A995" s="13" t="s">
        <v>676</v>
      </c>
      <c r="B995" s="9">
        <v>2.0982035082250002E-2</v>
      </c>
      <c r="C995" s="9">
        <v>2.915790550281E-2</v>
      </c>
      <c r="D995" s="9">
        <v>1.24951716093E-2</v>
      </c>
      <c r="E995" s="9">
        <v>5.0958289284629997E-2</v>
      </c>
      <c r="F995" s="9">
        <v>1.9810310194490002E-2</v>
      </c>
      <c r="G995" s="9">
        <v>4.5923555156949999E-3</v>
      </c>
      <c r="H995" s="9">
        <v>1.2470391683509999E-2</v>
      </c>
      <c r="I995" s="9">
        <v>2.0908489903999999E-2</v>
      </c>
      <c r="J995" s="9">
        <v>4.8123448478549997E-2</v>
      </c>
      <c r="K995" s="9">
        <v>9.1254516286250007E-3</v>
      </c>
      <c r="L995" s="9">
        <v>1.1346058848689999E-2</v>
      </c>
      <c r="M995" s="9">
        <v>3.029365340002E-2</v>
      </c>
      <c r="N995" s="9">
        <v>1.7375845584700001E-2</v>
      </c>
      <c r="O995" s="9">
        <v>2.0331453750280001E-2</v>
      </c>
      <c r="P995" s="9">
        <v>2.0577059874299999E-2</v>
      </c>
      <c r="Q995" s="9">
        <v>2.6805386468509999E-2</v>
      </c>
      <c r="R995" s="9">
        <v>2.6474077376209999E-2</v>
      </c>
      <c r="S995" s="9">
        <v>1.519854933324E-2</v>
      </c>
      <c r="T995" s="9">
        <v>2.2220742690769998E-2</v>
      </c>
      <c r="U995" s="9">
        <v>1.961977563684E-2</v>
      </c>
      <c r="V995" s="9">
        <v>2.2190034361519999E-2</v>
      </c>
      <c r="W995" s="9">
        <v>4.7289357174719999E-2</v>
      </c>
      <c r="X995" s="9">
        <v>3.7566624235370001E-2</v>
      </c>
      <c r="Y995" s="9">
        <v>2.3253325571870001E-2</v>
      </c>
      <c r="Z995" s="9">
        <v>1.3861051855719999E-2</v>
      </c>
      <c r="AA995" s="9">
        <v>2.0111838580110002E-2</v>
      </c>
      <c r="AB995" s="9">
        <v>0</v>
      </c>
      <c r="AC995" s="9">
        <v>2.1585723194070001E-2</v>
      </c>
      <c r="AD995" s="9">
        <v>4.8625913144449999E-3</v>
      </c>
      <c r="AI995" s="9">
        <v>2.296219970446E-2</v>
      </c>
      <c r="AJ995" s="10">
        <v>4.8571891992889998E-3</v>
      </c>
      <c r="AK995" s="9">
        <v>2.986838139168E-2</v>
      </c>
      <c r="AL995" s="9">
        <v>1.471318453666E-2</v>
      </c>
      <c r="AM995" s="9">
        <v>1.8608330026520001E-2</v>
      </c>
      <c r="AN995" s="9">
        <v>9.1048730528270005E-2</v>
      </c>
      <c r="AO995" s="9">
        <v>0</v>
      </c>
      <c r="AP995" s="9">
        <v>1.92091496923E-2</v>
      </c>
      <c r="AQ995" s="9">
        <v>2.207315218052E-2</v>
      </c>
      <c r="AR995" s="9">
        <v>2.0982035082250002E-2</v>
      </c>
      <c r="AS995" s="9">
        <v>2.1004325046769998E-2</v>
      </c>
    </row>
    <row r="996" spans="1:45" x14ac:dyDescent="0.35">
      <c r="A996" s="13"/>
      <c r="B996" s="6">
        <v>18</v>
      </c>
      <c r="C996" s="6">
        <v>11</v>
      </c>
      <c r="D996" s="6">
        <v>7</v>
      </c>
      <c r="E996" s="6">
        <v>5</v>
      </c>
      <c r="F996" s="6">
        <v>3</v>
      </c>
      <c r="G996" s="6">
        <v>1</v>
      </c>
      <c r="H996" s="6">
        <v>4</v>
      </c>
      <c r="I996" s="6">
        <v>3</v>
      </c>
      <c r="J996" s="6">
        <v>4</v>
      </c>
      <c r="K996" s="6">
        <v>2</v>
      </c>
      <c r="L996" s="6">
        <v>2</v>
      </c>
      <c r="M996" s="6">
        <v>8</v>
      </c>
      <c r="N996" s="6">
        <v>5</v>
      </c>
      <c r="O996" s="6">
        <v>3</v>
      </c>
      <c r="P996" s="6">
        <v>5</v>
      </c>
      <c r="Q996" s="6">
        <v>3</v>
      </c>
      <c r="R996" s="6">
        <v>6</v>
      </c>
      <c r="S996" s="6">
        <v>4</v>
      </c>
      <c r="T996" s="6">
        <v>8</v>
      </c>
      <c r="U996" s="6">
        <v>10</v>
      </c>
      <c r="V996" s="6">
        <v>3</v>
      </c>
      <c r="W996" s="6">
        <v>2</v>
      </c>
      <c r="X996" s="6">
        <v>3</v>
      </c>
      <c r="Y996" s="6">
        <v>3</v>
      </c>
      <c r="Z996" s="6">
        <v>1</v>
      </c>
      <c r="AA996" s="6">
        <v>4</v>
      </c>
      <c r="AB996" s="6">
        <v>0</v>
      </c>
      <c r="AC996" s="6">
        <v>3</v>
      </c>
      <c r="AD996" s="6">
        <v>1</v>
      </c>
      <c r="AE996" s="6">
        <v>0</v>
      </c>
      <c r="AF996" s="6">
        <v>0</v>
      </c>
      <c r="AG996" s="6">
        <v>0</v>
      </c>
      <c r="AH996" s="6">
        <v>0</v>
      </c>
      <c r="AI996" s="6">
        <v>5</v>
      </c>
      <c r="AJ996" s="6">
        <v>3</v>
      </c>
      <c r="AK996" s="6">
        <v>7</v>
      </c>
      <c r="AL996" s="6">
        <v>2</v>
      </c>
      <c r="AM996" s="6">
        <v>2</v>
      </c>
      <c r="AN996" s="6">
        <v>1</v>
      </c>
      <c r="AO996" s="6">
        <v>0</v>
      </c>
      <c r="AP996" s="6">
        <v>11</v>
      </c>
      <c r="AQ996" s="6">
        <v>4</v>
      </c>
      <c r="AR996" s="6">
        <v>18</v>
      </c>
      <c r="AS996" s="6">
        <v>18</v>
      </c>
    </row>
    <row r="997" spans="1:45" x14ac:dyDescent="0.35">
      <c r="A997" s="13" t="s">
        <v>677</v>
      </c>
      <c r="B997" s="9">
        <v>5.7607071725649999E-3</v>
      </c>
      <c r="C997" s="9">
        <v>6.6486153870800001E-3</v>
      </c>
      <c r="D997" s="9">
        <v>4.8465842792589997E-3</v>
      </c>
      <c r="E997" s="9">
        <v>2.0153671218909999E-2</v>
      </c>
      <c r="F997" s="9">
        <v>7.7757227979290003E-3</v>
      </c>
      <c r="G997" s="9">
        <v>4.5934624269219999E-3</v>
      </c>
      <c r="H997" s="9">
        <v>6.2408561028369997E-3</v>
      </c>
      <c r="I997" s="9">
        <v>7.4990486395760001E-3</v>
      </c>
      <c r="J997" s="9">
        <v>0</v>
      </c>
      <c r="K997" s="9">
        <v>0</v>
      </c>
      <c r="L997" s="9">
        <v>4.1287772008849997E-3</v>
      </c>
      <c r="M997" s="9">
        <v>0</v>
      </c>
      <c r="N997" s="9">
        <v>1.179443253941E-2</v>
      </c>
      <c r="O997" s="9">
        <v>7.5401845733769996E-3</v>
      </c>
      <c r="P997" s="9">
        <v>7.5565110545760001E-3</v>
      </c>
      <c r="Q997" s="9">
        <v>3.3633850711720001E-3</v>
      </c>
      <c r="R997" s="9">
        <v>0</v>
      </c>
      <c r="S997" s="9">
        <v>8.229659775519E-3</v>
      </c>
      <c r="T997" s="9">
        <v>6.4499266419010002E-3</v>
      </c>
      <c r="U997" s="9">
        <v>5.0027432062390003E-3</v>
      </c>
      <c r="V997" s="9">
        <v>9.7624661082210008E-3</v>
      </c>
      <c r="W997" s="9">
        <v>1.611222675635E-2</v>
      </c>
      <c r="X997" s="9">
        <v>7.3867311829519996E-3</v>
      </c>
      <c r="Y997" s="9">
        <v>6.9713885168470003E-3</v>
      </c>
      <c r="Z997" s="9">
        <v>6.2119462883470002E-3</v>
      </c>
      <c r="AA997" s="9">
        <v>9.4830038437669992E-3</v>
      </c>
      <c r="AB997" s="11">
        <v>3.4639426078239999E-2</v>
      </c>
      <c r="AC997" s="9">
        <v>0</v>
      </c>
      <c r="AD997" s="9">
        <v>5.3868565104119998E-3</v>
      </c>
      <c r="AI997" s="9">
        <v>8.0678446967559995E-3</v>
      </c>
      <c r="AJ997" s="9">
        <v>4.0144872533600003E-3</v>
      </c>
      <c r="AK997" s="9">
        <v>0</v>
      </c>
      <c r="AL997" s="9">
        <v>8.5446122085130003E-3</v>
      </c>
      <c r="AM997" s="9">
        <v>7.2547608771939996E-3</v>
      </c>
      <c r="AN997" s="9">
        <v>0</v>
      </c>
      <c r="AO997" s="9">
        <v>0</v>
      </c>
      <c r="AP997" s="9">
        <v>4.9997122724400002E-3</v>
      </c>
      <c r="AQ997" s="9">
        <v>1.188968732988E-2</v>
      </c>
      <c r="AR997" s="9">
        <v>5.7607071725649999E-3</v>
      </c>
      <c r="AS997" s="9">
        <v>5.7668269773379997E-3</v>
      </c>
    </row>
    <row r="998" spans="1:45" x14ac:dyDescent="0.35">
      <c r="A998" s="13"/>
      <c r="B998" s="6">
        <v>6</v>
      </c>
      <c r="C998" s="6">
        <v>3</v>
      </c>
      <c r="D998" s="6">
        <v>3</v>
      </c>
      <c r="E998" s="6">
        <v>3</v>
      </c>
      <c r="F998" s="6">
        <v>1</v>
      </c>
      <c r="G998" s="6">
        <v>1</v>
      </c>
      <c r="H998" s="6">
        <v>2</v>
      </c>
      <c r="I998" s="6">
        <v>1</v>
      </c>
      <c r="J998" s="6">
        <v>0</v>
      </c>
      <c r="K998" s="6">
        <v>0</v>
      </c>
      <c r="L998" s="6">
        <v>1</v>
      </c>
      <c r="M998" s="6">
        <v>0</v>
      </c>
      <c r="N998" s="6">
        <v>3</v>
      </c>
      <c r="O998" s="6">
        <v>2</v>
      </c>
      <c r="P998" s="6">
        <v>3</v>
      </c>
      <c r="Q998" s="6">
        <v>1</v>
      </c>
      <c r="R998" s="6">
        <v>0</v>
      </c>
      <c r="S998" s="6">
        <v>2</v>
      </c>
      <c r="T998" s="6">
        <v>4</v>
      </c>
      <c r="U998" s="6">
        <v>2</v>
      </c>
      <c r="V998" s="6">
        <v>1</v>
      </c>
      <c r="W998" s="6">
        <v>1</v>
      </c>
      <c r="X998" s="6">
        <v>1</v>
      </c>
      <c r="Y998" s="6">
        <v>1</v>
      </c>
      <c r="Z998" s="6">
        <v>1</v>
      </c>
      <c r="AA998" s="6">
        <v>2</v>
      </c>
      <c r="AB998" s="6">
        <v>3</v>
      </c>
      <c r="AC998" s="6">
        <v>0</v>
      </c>
      <c r="AD998" s="6">
        <v>1</v>
      </c>
      <c r="AE998" s="6">
        <v>0</v>
      </c>
      <c r="AF998" s="6">
        <v>0</v>
      </c>
      <c r="AG998" s="6">
        <v>0</v>
      </c>
      <c r="AH998" s="6">
        <v>0</v>
      </c>
      <c r="AI998" s="6">
        <v>2</v>
      </c>
      <c r="AJ998" s="6">
        <v>2</v>
      </c>
      <c r="AK998" s="6">
        <v>0</v>
      </c>
      <c r="AL998" s="6">
        <v>1</v>
      </c>
      <c r="AM998" s="6">
        <v>1</v>
      </c>
      <c r="AN998" s="6">
        <v>0</v>
      </c>
      <c r="AO998" s="6">
        <v>0</v>
      </c>
      <c r="AP998" s="6">
        <v>2</v>
      </c>
      <c r="AQ998" s="6">
        <v>4</v>
      </c>
      <c r="AR998" s="6">
        <v>6</v>
      </c>
      <c r="AS998" s="6">
        <v>6</v>
      </c>
    </row>
    <row r="999" spans="1:45" x14ac:dyDescent="0.35">
      <c r="A999" s="13" t="s">
        <v>678</v>
      </c>
      <c r="B999" s="9">
        <v>5.8573081155230003E-3</v>
      </c>
      <c r="C999" s="9">
        <v>8.0180095066469999E-3</v>
      </c>
      <c r="D999" s="9">
        <v>3.6150959835370001E-3</v>
      </c>
      <c r="E999" s="9">
        <v>2.59328779863E-2</v>
      </c>
      <c r="F999" s="9">
        <v>1.566262266899E-2</v>
      </c>
      <c r="G999" s="9">
        <v>0</v>
      </c>
      <c r="H999" s="9">
        <v>8.1082320504699996E-3</v>
      </c>
      <c r="I999" s="9">
        <v>0</v>
      </c>
      <c r="J999" s="9">
        <v>0</v>
      </c>
      <c r="K999" s="9">
        <v>0</v>
      </c>
      <c r="L999" s="9">
        <v>0</v>
      </c>
      <c r="M999" s="9">
        <v>0</v>
      </c>
      <c r="N999" s="9">
        <v>1.5910509093239999E-2</v>
      </c>
      <c r="O999" s="9">
        <v>6.5254735999759998E-3</v>
      </c>
      <c r="P999" s="9">
        <v>1.35325070097E-2</v>
      </c>
      <c r="Q999" s="9">
        <v>0</v>
      </c>
      <c r="R999" s="9">
        <v>0</v>
      </c>
      <c r="S999" s="9">
        <v>2.2110231158070002E-3</v>
      </c>
      <c r="T999" s="9">
        <v>9.9612188154919994E-3</v>
      </c>
      <c r="U999" s="9">
        <v>1.3440629592420001E-3</v>
      </c>
      <c r="V999" s="9">
        <v>7.9702834030329992E-3</v>
      </c>
      <c r="W999" s="9">
        <v>2.749390340018E-2</v>
      </c>
      <c r="X999" s="9">
        <v>0</v>
      </c>
      <c r="Y999" s="9">
        <v>0</v>
      </c>
      <c r="Z999" s="9">
        <v>0</v>
      </c>
      <c r="AA999" s="9">
        <v>2.5477530393450002E-3</v>
      </c>
      <c r="AB999" s="9">
        <v>9.9614291048090008E-3</v>
      </c>
      <c r="AC999" s="9">
        <v>1.170068984779E-2</v>
      </c>
      <c r="AD999" s="9">
        <v>5.7588480405610003E-3</v>
      </c>
      <c r="AI999" s="9">
        <v>5.1844192404169997E-3</v>
      </c>
      <c r="AJ999" s="9">
        <v>1.269237337806E-2</v>
      </c>
      <c r="AK999" s="9">
        <v>3.5867953454520002E-3</v>
      </c>
      <c r="AL999" s="9">
        <v>0</v>
      </c>
      <c r="AM999" s="9">
        <v>0</v>
      </c>
      <c r="AN999" s="9">
        <v>0</v>
      </c>
      <c r="AO999" s="9">
        <v>0</v>
      </c>
      <c r="AP999" s="9">
        <v>6.3630111585200001E-3</v>
      </c>
      <c r="AQ999" s="9">
        <v>0</v>
      </c>
      <c r="AR999" s="9">
        <v>5.8573081155230003E-3</v>
      </c>
      <c r="AS999" s="9">
        <v>5.8635305429249997E-3</v>
      </c>
    </row>
    <row r="1000" spans="1:45" x14ac:dyDescent="0.35">
      <c r="A1000" s="13"/>
      <c r="B1000" s="6">
        <v>5</v>
      </c>
      <c r="C1000" s="6">
        <v>3</v>
      </c>
      <c r="D1000" s="6">
        <v>2</v>
      </c>
      <c r="E1000" s="6">
        <v>3</v>
      </c>
      <c r="F1000" s="6">
        <v>2</v>
      </c>
      <c r="G1000" s="6">
        <v>0</v>
      </c>
      <c r="H1000" s="6">
        <v>2</v>
      </c>
      <c r="I1000" s="6">
        <v>0</v>
      </c>
      <c r="J1000" s="6">
        <v>0</v>
      </c>
      <c r="K1000" s="6">
        <v>0</v>
      </c>
      <c r="L1000" s="6">
        <v>0</v>
      </c>
      <c r="M1000" s="6">
        <v>0</v>
      </c>
      <c r="N1000" s="6">
        <v>3</v>
      </c>
      <c r="O1000" s="6">
        <v>2</v>
      </c>
      <c r="P1000" s="6">
        <v>4</v>
      </c>
      <c r="Q1000" s="6">
        <v>0</v>
      </c>
      <c r="R1000" s="6">
        <v>0</v>
      </c>
      <c r="S1000" s="6">
        <v>1</v>
      </c>
      <c r="T1000" s="6">
        <v>4</v>
      </c>
      <c r="U1000" s="6">
        <v>1</v>
      </c>
      <c r="V1000" s="6">
        <v>1</v>
      </c>
      <c r="W1000" s="6">
        <v>1</v>
      </c>
      <c r="X1000" s="6">
        <v>0</v>
      </c>
      <c r="Y1000" s="6">
        <v>0</v>
      </c>
      <c r="Z1000" s="6">
        <v>0</v>
      </c>
      <c r="AA1000" s="6">
        <v>1</v>
      </c>
      <c r="AB1000" s="6">
        <v>1</v>
      </c>
      <c r="AC1000" s="6">
        <v>1</v>
      </c>
      <c r="AD1000" s="6">
        <v>1</v>
      </c>
      <c r="AE1000" s="6">
        <v>0</v>
      </c>
      <c r="AF1000" s="6">
        <v>0</v>
      </c>
      <c r="AG1000" s="6">
        <v>0</v>
      </c>
      <c r="AH1000" s="6">
        <v>0</v>
      </c>
      <c r="AI1000" s="6">
        <v>2</v>
      </c>
      <c r="AJ1000" s="6">
        <v>4</v>
      </c>
      <c r="AK1000" s="6">
        <v>1</v>
      </c>
      <c r="AL1000" s="6">
        <v>0</v>
      </c>
      <c r="AM1000" s="6">
        <v>0</v>
      </c>
      <c r="AN1000" s="6">
        <v>0</v>
      </c>
      <c r="AO1000" s="6">
        <v>0</v>
      </c>
      <c r="AP1000" s="6">
        <v>4</v>
      </c>
      <c r="AQ1000" s="6">
        <v>0</v>
      </c>
      <c r="AR1000" s="6">
        <v>5</v>
      </c>
      <c r="AS1000" s="6">
        <v>5</v>
      </c>
    </row>
    <row r="1001" spans="1:45" x14ac:dyDescent="0.35">
      <c r="A1001" s="13" t="s">
        <v>679</v>
      </c>
      <c r="B1001" s="9">
        <v>2.338847148662E-3</v>
      </c>
      <c r="C1001" s="9">
        <v>0</v>
      </c>
      <c r="D1001" s="9">
        <v>4.7847677194290004E-3</v>
      </c>
      <c r="E1001" s="9">
        <v>0</v>
      </c>
      <c r="F1001" s="9">
        <v>3.5397148282760001E-3</v>
      </c>
      <c r="G1001" s="9">
        <v>0</v>
      </c>
      <c r="H1001" s="9">
        <v>1.832440825952E-3</v>
      </c>
      <c r="I1001" s="9">
        <v>0</v>
      </c>
      <c r="J1001" s="9">
        <v>0</v>
      </c>
      <c r="K1001" s="9">
        <v>7.8414376811859997E-3</v>
      </c>
      <c r="L1001" s="9">
        <v>0</v>
      </c>
      <c r="M1001" s="9">
        <v>2.5597467041140001E-3</v>
      </c>
      <c r="N1001" s="9">
        <v>0</v>
      </c>
      <c r="O1001" s="9">
        <v>6.1738772169530002E-3</v>
      </c>
      <c r="P1001" s="9">
        <v>0</v>
      </c>
      <c r="Q1001" s="9">
        <v>5.6411023058420004E-3</v>
      </c>
      <c r="R1001" s="9">
        <v>0</v>
      </c>
      <c r="S1001" s="9">
        <v>5.3854598502410004E-3</v>
      </c>
      <c r="T1001" s="9">
        <v>1.4887117407529999E-3</v>
      </c>
      <c r="U1001" s="9">
        <v>3.2737772171839998E-3</v>
      </c>
      <c r="V1001" s="9">
        <v>0</v>
      </c>
      <c r="W1001" s="9">
        <v>0</v>
      </c>
      <c r="X1001" s="9">
        <v>0</v>
      </c>
      <c r="Y1001" s="9">
        <v>4.4034000087800002E-3</v>
      </c>
      <c r="Z1001" s="9">
        <v>1.3157123334789999E-2</v>
      </c>
      <c r="AA1001" s="9">
        <v>0</v>
      </c>
      <c r="AB1001" s="9">
        <v>0</v>
      </c>
      <c r="AC1001" s="9">
        <v>0</v>
      </c>
      <c r="AD1001" s="9">
        <v>0</v>
      </c>
      <c r="AI1001" s="9">
        <v>0</v>
      </c>
      <c r="AJ1001" s="9">
        <v>0</v>
      </c>
      <c r="AK1001" s="9">
        <v>0</v>
      </c>
      <c r="AL1001" s="9">
        <v>5.3971092534949999E-3</v>
      </c>
      <c r="AM1001" s="9">
        <v>0</v>
      </c>
      <c r="AN1001" s="11">
        <v>6.1318354746319997E-2</v>
      </c>
      <c r="AO1001" s="9">
        <v>0</v>
      </c>
      <c r="AP1001" s="9">
        <v>1.322713019512E-3</v>
      </c>
      <c r="AQ1001" s="9">
        <v>0</v>
      </c>
      <c r="AR1001" s="9">
        <v>2.338847148662E-3</v>
      </c>
      <c r="AS1001" s="9">
        <v>2.3413317894390002E-3</v>
      </c>
    </row>
    <row r="1002" spans="1:45" x14ac:dyDescent="0.35">
      <c r="A1002" s="13"/>
      <c r="B1002" s="6">
        <v>2</v>
      </c>
      <c r="C1002" s="6">
        <v>0</v>
      </c>
      <c r="D1002" s="6">
        <v>2</v>
      </c>
      <c r="E1002" s="6">
        <v>0</v>
      </c>
      <c r="F1002" s="6">
        <v>1</v>
      </c>
      <c r="G1002" s="6">
        <v>0</v>
      </c>
      <c r="H1002" s="6">
        <v>1</v>
      </c>
      <c r="I1002" s="6">
        <v>0</v>
      </c>
      <c r="J1002" s="6">
        <v>0</v>
      </c>
      <c r="K1002" s="6">
        <v>1</v>
      </c>
      <c r="L1002" s="6">
        <v>0</v>
      </c>
      <c r="M1002" s="6">
        <v>1</v>
      </c>
      <c r="N1002" s="6">
        <v>0</v>
      </c>
      <c r="O1002" s="6">
        <v>1</v>
      </c>
      <c r="P1002" s="6">
        <v>0</v>
      </c>
      <c r="Q1002" s="6">
        <v>1</v>
      </c>
      <c r="R1002" s="6">
        <v>0</v>
      </c>
      <c r="S1002" s="6">
        <v>1</v>
      </c>
      <c r="T1002" s="6">
        <v>1</v>
      </c>
      <c r="U1002" s="6">
        <v>1</v>
      </c>
      <c r="V1002" s="6">
        <v>0</v>
      </c>
      <c r="W1002" s="6">
        <v>0</v>
      </c>
      <c r="X1002" s="6">
        <v>0</v>
      </c>
      <c r="Y1002" s="6">
        <v>1</v>
      </c>
      <c r="Z1002" s="6">
        <v>1</v>
      </c>
      <c r="AA1002" s="6">
        <v>0</v>
      </c>
      <c r="AB1002" s="6">
        <v>0</v>
      </c>
      <c r="AC1002" s="6">
        <v>0</v>
      </c>
      <c r="AD1002" s="6">
        <v>0</v>
      </c>
      <c r="AE1002" s="6">
        <v>0</v>
      </c>
      <c r="AF1002" s="6">
        <v>0</v>
      </c>
      <c r="AG1002" s="6">
        <v>0</v>
      </c>
      <c r="AH1002" s="6">
        <v>0</v>
      </c>
      <c r="AI1002" s="6">
        <v>0</v>
      </c>
      <c r="AJ1002" s="6">
        <v>0</v>
      </c>
      <c r="AK1002" s="6">
        <v>0</v>
      </c>
      <c r="AL1002" s="6">
        <v>1</v>
      </c>
      <c r="AM1002" s="6">
        <v>0</v>
      </c>
      <c r="AN1002" s="6">
        <v>1</v>
      </c>
      <c r="AO1002" s="6">
        <v>0</v>
      </c>
      <c r="AP1002" s="6">
        <v>1</v>
      </c>
      <c r="AQ1002" s="6">
        <v>0</v>
      </c>
      <c r="AR1002" s="6">
        <v>2</v>
      </c>
      <c r="AS1002" s="6">
        <v>2</v>
      </c>
    </row>
    <row r="1003" spans="1:45" x14ac:dyDescent="0.35">
      <c r="A1003" s="13" t="s">
        <v>680</v>
      </c>
      <c r="B1003" s="9">
        <v>6.6495504975809996E-3</v>
      </c>
      <c r="C1003" s="9">
        <v>4.0401972334149997E-3</v>
      </c>
      <c r="D1003" s="9">
        <v>9.3871323344470008E-3</v>
      </c>
      <c r="E1003" s="9">
        <v>5.6742364828039999E-3</v>
      </c>
      <c r="F1003" s="9">
        <v>4.8756091104370002E-3</v>
      </c>
      <c r="G1003" s="9">
        <v>4.8094208414050004E-3</v>
      </c>
      <c r="H1003" s="9">
        <v>4.8436852079590002E-3</v>
      </c>
      <c r="I1003" s="9">
        <v>7.9346604905699992E-3</v>
      </c>
      <c r="J1003" s="9">
        <v>0</v>
      </c>
      <c r="K1003" s="9">
        <v>1.3859342512219999E-2</v>
      </c>
      <c r="L1003" s="9">
        <v>0</v>
      </c>
      <c r="M1003" s="9">
        <v>3.2403712210529998E-3</v>
      </c>
      <c r="N1003" s="9">
        <v>9.8916507289059999E-3</v>
      </c>
      <c r="O1003" s="9">
        <v>1.205968174117E-2</v>
      </c>
      <c r="P1003" s="9">
        <v>6.024021703251E-3</v>
      </c>
      <c r="Q1003" s="9">
        <v>0</v>
      </c>
      <c r="R1003" s="9">
        <v>5.2855909998029997E-3</v>
      </c>
      <c r="S1003" s="9">
        <v>1.153705361749E-2</v>
      </c>
      <c r="T1003" s="9">
        <v>4.434255847224E-3</v>
      </c>
      <c r="U1003" s="9">
        <v>9.0858042519650004E-3</v>
      </c>
      <c r="V1003" s="9">
        <v>6.5226669084469998E-3</v>
      </c>
      <c r="W1003" s="9">
        <v>0</v>
      </c>
      <c r="X1003" s="9">
        <v>0</v>
      </c>
      <c r="Y1003" s="9">
        <v>0</v>
      </c>
      <c r="Z1003" s="11">
        <v>3.2372644000700002E-2</v>
      </c>
      <c r="AA1003" s="9">
        <v>0</v>
      </c>
      <c r="AB1003" s="9">
        <v>0</v>
      </c>
      <c r="AC1003" s="9">
        <v>7.9644388228110007E-3</v>
      </c>
      <c r="AD1003" s="9">
        <v>6.1369254971149999E-3</v>
      </c>
      <c r="AI1003" s="9">
        <v>3.388414698293E-3</v>
      </c>
      <c r="AJ1003" s="9">
        <v>0</v>
      </c>
      <c r="AK1003" s="9">
        <v>1.362971374153E-2</v>
      </c>
      <c r="AL1003" s="9">
        <v>7.0347939458839997E-3</v>
      </c>
      <c r="AM1003" s="9">
        <v>0</v>
      </c>
      <c r="AN1003" s="9">
        <v>0</v>
      </c>
      <c r="AO1003" s="11">
        <v>0.14390619134099999</v>
      </c>
      <c r="AP1003" s="9">
        <v>4.9451247889360003E-3</v>
      </c>
      <c r="AQ1003" s="9">
        <v>1.355604967888E-2</v>
      </c>
      <c r="AR1003" s="9">
        <v>6.6495504975809996E-3</v>
      </c>
      <c r="AS1003" s="9">
        <v>6.6566145523329996E-3</v>
      </c>
    </row>
    <row r="1004" spans="1:45" x14ac:dyDescent="0.35">
      <c r="A1004" s="13"/>
      <c r="B1004" s="6">
        <v>7</v>
      </c>
      <c r="C1004" s="6">
        <v>2</v>
      </c>
      <c r="D1004" s="6">
        <v>5</v>
      </c>
      <c r="E1004" s="6">
        <v>1</v>
      </c>
      <c r="F1004" s="6">
        <v>1</v>
      </c>
      <c r="G1004" s="6">
        <v>1</v>
      </c>
      <c r="H1004" s="6">
        <v>2</v>
      </c>
      <c r="I1004" s="6">
        <v>1</v>
      </c>
      <c r="J1004" s="6">
        <v>0</v>
      </c>
      <c r="K1004" s="6">
        <v>3</v>
      </c>
      <c r="L1004" s="6">
        <v>0</v>
      </c>
      <c r="M1004" s="6">
        <v>1</v>
      </c>
      <c r="N1004" s="6">
        <v>3</v>
      </c>
      <c r="O1004" s="6">
        <v>3</v>
      </c>
      <c r="P1004" s="6">
        <v>2</v>
      </c>
      <c r="Q1004" s="6">
        <v>0</v>
      </c>
      <c r="R1004" s="6">
        <v>1</v>
      </c>
      <c r="S1004" s="6">
        <v>4</v>
      </c>
      <c r="T1004" s="6">
        <v>2</v>
      </c>
      <c r="U1004" s="6">
        <v>5</v>
      </c>
      <c r="V1004" s="6">
        <v>1</v>
      </c>
      <c r="W1004" s="6">
        <v>0</v>
      </c>
      <c r="X1004" s="6">
        <v>0</v>
      </c>
      <c r="Y1004" s="6">
        <v>0</v>
      </c>
      <c r="Z1004" s="6">
        <v>4</v>
      </c>
      <c r="AA1004" s="6">
        <v>0</v>
      </c>
      <c r="AB1004" s="6">
        <v>0</v>
      </c>
      <c r="AC1004" s="6">
        <v>1</v>
      </c>
      <c r="AD1004" s="6">
        <v>1</v>
      </c>
      <c r="AE1004" s="6">
        <v>0</v>
      </c>
      <c r="AF1004" s="6">
        <v>0</v>
      </c>
      <c r="AG1004" s="6">
        <v>0</v>
      </c>
      <c r="AH1004" s="6">
        <v>0</v>
      </c>
      <c r="AI1004" s="6">
        <v>1</v>
      </c>
      <c r="AJ1004" s="6">
        <v>0</v>
      </c>
      <c r="AK1004" s="6">
        <v>4</v>
      </c>
      <c r="AL1004" s="6">
        <v>1</v>
      </c>
      <c r="AM1004" s="6">
        <v>0</v>
      </c>
      <c r="AN1004" s="6">
        <v>0</v>
      </c>
      <c r="AO1004" s="6">
        <v>3</v>
      </c>
      <c r="AP1004" s="6">
        <v>3</v>
      </c>
      <c r="AQ1004" s="6">
        <v>3</v>
      </c>
      <c r="AR1004" s="6">
        <v>7</v>
      </c>
      <c r="AS1004" s="6">
        <v>7</v>
      </c>
    </row>
    <row r="1005" spans="1:45" x14ac:dyDescent="0.35">
      <c r="A1005" s="13" t="s">
        <v>391</v>
      </c>
      <c r="B1005" s="9">
        <v>1</v>
      </c>
      <c r="C1005" s="9">
        <v>1</v>
      </c>
      <c r="D1005" s="9">
        <v>1</v>
      </c>
      <c r="E1005" s="9">
        <v>1</v>
      </c>
      <c r="F1005" s="9">
        <v>1</v>
      </c>
      <c r="G1005" s="9">
        <v>1</v>
      </c>
      <c r="H1005" s="9">
        <v>1</v>
      </c>
      <c r="I1005" s="9">
        <v>1</v>
      </c>
      <c r="J1005" s="9">
        <v>1</v>
      </c>
      <c r="K1005" s="9">
        <v>1</v>
      </c>
      <c r="L1005" s="9">
        <v>1</v>
      </c>
      <c r="M1005" s="9">
        <v>1</v>
      </c>
      <c r="N1005" s="9">
        <v>1</v>
      </c>
      <c r="O1005" s="9">
        <v>1</v>
      </c>
      <c r="P1005" s="9">
        <v>1</v>
      </c>
      <c r="Q1005" s="9">
        <v>1</v>
      </c>
      <c r="R1005" s="9">
        <v>1</v>
      </c>
      <c r="S1005" s="9">
        <v>1</v>
      </c>
      <c r="T1005" s="9">
        <v>1</v>
      </c>
      <c r="U1005" s="9">
        <v>1</v>
      </c>
      <c r="V1005" s="9">
        <v>1</v>
      </c>
      <c r="W1005" s="9">
        <v>1</v>
      </c>
      <c r="X1005" s="9">
        <v>1</v>
      </c>
      <c r="Y1005" s="9">
        <v>1</v>
      </c>
      <c r="Z1005" s="9">
        <v>1</v>
      </c>
      <c r="AA1005" s="9">
        <v>1</v>
      </c>
      <c r="AB1005" s="9">
        <v>1</v>
      </c>
      <c r="AC1005" s="9">
        <v>1</v>
      </c>
      <c r="AD1005" s="9">
        <v>1</v>
      </c>
      <c r="AI1005" s="9">
        <v>1</v>
      </c>
      <c r="AJ1005" s="9">
        <v>1</v>
      </c>
      <c r="AK1005" s="9">
        <v>1</v>
      </c>
      <c r="AL1005" s="9">
        <v>1</v>
      </c>
      <c r="AM1005" s="9">
        <v>1</v>
      </c>
      <c r="AN1005" s="9">
        <v>1</v>
      </c>
      <c r="AO1005" s="9">
        <v>1</v>
      </c>
      <c r="AP1005" s="9">
        <v>1</v>
      </c>
      <c r="AQ1005" s="9">
        <v>1</v>
      </c>
      <c r="AR1005" s="9">
        <v>1</v>
      </c>
      <c r="AS1005" s="9">
        <v>1</v>
      </c>
    </row>
    <row r="1006" spans="1:45" x14ac:dyDescent="0.35">
      <c r="A1006" s="13"/>
      <c r="B1006" s="6">
        <v>933</v>
      </c>
      <c r="C1006" s="6">
        <v>449</v>
      </c>
      <c r="D1006" s="6">
        <v>478</v>
      </c>
      <c r="E1006" s="6">
        <v>149</v>
      </c>
      <c r="F1006" s="6">
        <v>143</v>
      </c>
      <c r="G1006" s="6">
        <v>213</v>
      </c>
      <c r="H1006" s="6">
        <v>356</v>
      </c>
      <c r="I1006" s="6">
        <v>139</v>
      </c>
      <c r="J1006" s="6">
        <v>100</v>
      </c>
      <c r="K1006" s="6">
        <v>189</v>
      </c>
      <c r="L1006" s="6">
        <v>161</v>
      </c>
      <c r="M1006" s="6">
        <v>282</v>
      </c>
      <c r="N1006" s="6">
        <v>250</v>
      </c>
      <c r="O1006" s="6">
        <v>240</v>
      </c>
      <c r="P1006" s="6">
        <v>308</v>
      </c>
      <c r="Q1006" s="6">
        <v>157</v>
      </c>
      <c r="R1006" s="6">
        <v>190</v>
      </c>
      <c r="S1006" s="6">
        <v>278</v>
      </c>
      <c r="T1006" s="6">
        <v>465</v>
      </c>
      <c r="U1006" s="6">
        <v>468</v>
      </c>
      <c r="V1006" s="6">
        <v>120</v>
      </c>
      <c r="W1006" s="6">
        <v>72</v>
      </c>
      <c r="X1006" s="6">
        <v>59</v>
      </c>
      <c r="Y1006" s="6">
        <v>163</v>
      </c>
      <c r="Z1006" s="6">
        <v>113</v>
      </c>
      <c r="AA1006" s="6">
        <v>222</v>
      </c>
      <c r="AB1006" s="6">
        <v>68</v>
      </c>
      <c r="AC1006" s="6">
        <v>111</v>
      </c>
      <c r="AD1006" s="6">
        <v>162</v>
      </c>
      <c r="AE1006" s="6">
        <v>0</v>
      </c>
      <c r="AF1006" s="6">
        <v>0</v>
      </c>
      <c r="AG1006" s="6">
        <v>0</v>
      </c>
      <c r="AH1006" s="6">
        <v>0</v>
      </c>
      <c r="AI1006" s="6">
        <v>255</v>
      </c>
      <c r="AJ1006" s="6">
        <v>359</v>
      </c>
      <c r="AK1006" s="6">
        <v>268</v>
      </c>
      <c r="AL1006" s="6">
        <v>137</v>
      </c>
      <c r="AM1006" s="6">
        <v>91</v>
      </c>
      <c r="AN1006" s="6">
        <v>24</v>
      </c>
      <c r="AO1006" s="6">
        <v>19</v>
      </c>
      <c r="AP1006" s="6">
        <v>560</v>
      </c>
      <c r="AQ1006" s="6">
        <v>209</v>
      </c>
      <c r="AR1006" s="6">
        <v>933</v>
      </c>
      <c r="AS1006" s="6">
        <v>927</v>
      </c>
    </row>
    <row r="1007" spans="1:45" x14ac:dyDescent="0.35">
      <c r="A1007" t="s">
        <v>341</v>
      </c>
      <c r="B1007" s="6">
        <v>933</v>
      </c>
      <c r="C1007" s="6">
        <v>449</v>
      </c>
      <c r="D1007" s="6">
        <v>478</v>
      </c>
      <c r="E1007" s="6">
        <v>149</v>
      </c>
      <c r="F1007" s="6">
        <v>143</v>
      </c>
      <c r="G1007" s="6">
        <v>213</v>
      </c>
      <c r="H1007" s="6">
        <v>356</v>
      </c>
      <c r="I1007" s="6">
        <v>139</v>
      </c>
      <c r="J1007" s="6">
        <v>100</v>
      </c>
      <c r="K1007" s="6">
        <v>189</v>
      </c>
      <c r="L1007" s="6">
        <v>161</v>
      </c>
      <c r="M1007" s="6">
        <v>282</v>
      </c>
      <c r="N1007" s="6">
        <v>250</v>
      </c>
      <c r="O1007" s="6">
        <v>240</v>
      </c>
      <c r="P1007" s="6">
        <v>308</v>
      </c>
      <c r="Q1007" s="6">
        <v>157</v>
      </c>
      <c r="R1007" s="6">
        <v>190</v>
      </c>
      <c r="S1007" s="6">
        <v>278</v>
      </c>
      <c r="T1007" s="6">
        <v>465</v>
      </c>
      <c r="U1007" s="6">
        <v>468</v>
      </c>
      <c r="V1007" s="6">
        <v>120</v>
      </c>
      <c r="W1007" s="6">
        <v>72</v>
      </c>
      <c r="X1007" s="6">
        <v>59</v>
      </c>
      <c r="Y1007" s="6">
        <v>163</v>
      </c>
      <c r="Z1007" s="6">
        <v>113</v>
      </c>
      <c r="AA1007" s="6">
        <v>222</v>
      </c>
      <c r="AB1007" s="6">
        <v>68</v>
      </c>
      <c r="AC1007" s="6">
        <v>111</v>
      </c>
      <c r="AD1007" s="6">
        <v>162</v>
      </c>
      <c r="AE1007" s="6">
        <v>0</v>
      </c>
      <c r="AF1007" s="6">
        <v>0</v>
      </c>
      <c r="AG1007" s="6">
        <v>0</v>
      </c>
      <c r="AH1007" s="6">
        <v>0</v>
      </c>
      <c r="AI1007" s="6">
        <v>255</v>
      </c>
      <c r="AJ1007" s="6">
        <v>359</v>
      </c>
      <c r="AK1007" s="6">
        <v>268</v>
      </c>
      <c r="AL1007" s="6">
        <v>137</v>
      </c>
      <c r="AM1007" s="6">
        <v>91</v>
      </c>
      <c r="AN1007" s="6">
        <v>24</v>
      </c>
      <c r="AO1007" s="6">
        <v>19</v>
      </c>
      <c r="AP1007" s="6">
        <v>560</v>
      </c>
      <c r="AQ1007" s="6">
        <v>209</v>
      </c>
      <c r="AR1007" s="6">
        <v>933</v>
      </c>
      <c r="AS1007" s="6">
        <v>927</v>
      </c>
    </row>
    <row r="1008" spans="1:45" x14ac:dyDescent="0.35">
      <c r="A1008" t="s">
        <v>895</v>
      </c>
    </row>
    <row r="1009" spans="1:45" x14ac:dyDescent="0.35">
      <c r="A1009" t="s">
        <v>343</v>
      </c>
    </row>
    <row r="1013" spans="1:45" x14ac:dyDescent="0.35">
      <c r="A1013" s="3" t="s">
        <v>337</v>
      </c>
    </row>
    <row r="1014" spans="1:45" x14ac:dyDescent="0.35">
      <c r="A1014" t="s">
        <v>249</v>
      </c>
    </row>
    <row r="1015" spans="1:45" ht="130.5" x14ac:dyDescent="0.35">
      <c r="A1015" s="4" t="s">
        <v>393</v>
      </c>
      <c r="B1015" s="4" t="s">
        <v>344</v>
      </c>
      <c r="C1015" s="4" t="s">
        <v>345</v>
      </c>
      <c r="D1015" s="4" t="s">
        <v>346</v>
      </c>
      <c r="E1015" s="4" t="s">
        <v>579</v>
      </c>
      <c r="F1015" s="4" t="s">
        <v>348</v>
      </c>
      <c r="G1015" s="4" t="s">
        <v>349</v>
      </c>
      <c r="H1015" s="4" t="s">
        <v>350</v>
      </c>
      <c r="I1015" s="4" t="s">
        <v>351</v>
      </c>
      <c r="J1015" s="4" t="s">
        <v>352</v>
      </c>
      <c r="K1015" s="4" t="s">
        <v>353</v>
      </c>
      <c r="L1015" s="4" t="s">
        <v>888</v>
      </c>
      <c r="M1015" s="4" t="s">
        <v>581</v>
      </c>
      <c r="N1015" s="4" t="s">
        <v>356</v>
      </c>
      <c r="O1015" s="4" t="s">
        <v>357</v>
      </c>
      <c r="P1015" s="4" t="s">
        <v>582</v>
      </c>
      <c r="Q1015" s="4" t="s">
        <v>359</v>
      </c>
      <c r="R1015" s="4" t="s">
        <v>361</v>
      </c>
      <c r="S1015" s="4" t="s">
        <v>362</v>
      </c>
      <c r="T1015" s="4" t="s">
        <v>360</v>
      </c>
      <c r="U1015" s="4" t="s">
        <v>363</v>
      </c>
      <c r="V1015" s="4" t="s">
        <v>364</v>
      </c>
      <c r="W1015" s="4" t="s">
        <v>365</v>
      </c>
      <c r="X1015" s="4" t="s">
        <v>366</v>
      </c>
      <c r="Y1015" s="4" t="s">
        <v>367</v>
      </c>
      <c r="Z1015" s="4" t="s">
        <v>368</v>
      </c>
      <c r="AA1015" s="4" t="s">
        <v>369</v>
      </c>
      <c r="AB1015" s="4" t="s">
        <v>370</v>
      </c>
      <c r="AC1015" s="4" t="s">
        <v>371</v>
      </c>
      <c r="AD1015" s="4" t="s">
        <v>372</v>
      </c>
      <c r="AE1015" s="4" t="s">
        <v>373</v>
      </c>
      <c r="AF1015" s="4" t="s">
        <v>374</v>
      </c>
      <c r="AG1015" s="4" t="s">
        <v>375</v>
      </c>
      <c r="AH1015" s="4" t="s">
        <v>376</v>
      </c>
      <c r="AI1015" s="4" t="s">
        <v>583</v>
      </c>
      <c r="AJ1015" s="4" t="s">
        <v>584</v>
      </c>
      <c r="AK1015" s="4" t="s">
        <v>380</v>
      </c>
      <c r="AL1015" s="4" t="s">
        <v>381</v>
      </c>
      <c r="AM1015" s="4" t="s">
        <v>379</v>
      </c>
      <c r="AN1015" s="4" t="s">
        <v>382</v>
      </c>
      <c r="AO1015" s="4" t="s">
        <v>383</v>
      </c>
      <c r="AP1015" s="4" t="s">
        <v>889</v>
      </c>
      <c r="AQ1015" s="4" t="s">
        <v>890</v>
      </c>
      <c r="AR1015" s="4" t="s">
        <v>891</v>
      </c>
      <c r="AS1015" s="4" t="s">
        <v>391</v>
      </c>
    </row>
    <row r="1016" spans="1:45" x14ac:dyDescent="0.35">
      <c r="A1016" t="s">
        <v>682</v>
      </c>
      <c r="B1016" s="9">
        <v>0.54119071542209995</v>
      </c>
      <c r="C1016" s="9">
        <v>0.58726301641760004</v>
      </c>
      <c r="D1016" s="9">
        <v>0.49346040667219998</v>
      </c>
      <c r="E1016" s="10">
        <v>0.18791260019780001</v>
      </c>
      <c r="F1016" s="9">
        <v>0.5742486080575</v>
      </c>
      <c r="G1016" s="9">
        <v>0.59788927495800004</v>
      </c>
      <c r="H1016" s="9">
        <v>0.58565096614419998</v>
      </c>
      <c r="I1016" s="9">
        <v>0.53577720886750002</v>
      </c>
      <c r="J1016" s="9">
        <v>0.52988569771640004</v>
      </c>
      <c r="K1016" s="9">
        <v>0.62217566302789995</v>
      </c>
      <c r="L1016" s="9">
        <v>0.54275090957000005</v>
      </c>
      <c r="M1016" s="9">
        <v>0.55995722849410001</v>
      </c>
      <c r="N1016" s="9">
        <v>0.49786868557679997</v>
      </c>
      <c r="O1016" s="9">
        <v>0.56283897060620003</v>
      </c>
      <c r="P1016" s="11">
        <v>0.62200983050890002</v>
      </c>
      <c r="Q1016" s="9">
        <v>0.4676516376432</v>
      </c>
      <c r="R1016" s="9">
        <v>0.50341360608929997</v>
      </c>
      <c r="S1016" s="9">
        <v>0.49304299569260002</v>
      </c>
      <c r="T1016" s="9">
        <v>0.58127402365030001</v>
      </c>
      <c r="U1016" s="9">
        <v>0.49710939642309998</v>
      </c>
      <c r="V1016" s="9">
        <v>0.55103919216349995</v>
      </c>
      <c r="W1016" s="9">
        <v>0.61762615988720004</v>
      </c>
      <c r="X1016" s="9">
        <v>0.62141737779679995</v>
      </c>
      <c r="Y1016" s="9">
        <v>0.63907736612050003</v>
      </c>
      <c r="Z1016" s="9">
        <v>0.43790547289920001</v>
      </c>
      <c r="AA1016" s="9">
        <v>0.56236493136340004</v>
      </c>
      <c r="AB1016" s="9">
        <v>0.54944782868919995</v>
      </c>
      <c r="AC1016" s="9">
        <v>0.61762127905200004</v>
      </c>
      <c r="AD1016" s="9">
        <v>0.52015809744109998</v>
      </c>
      <c r="AI1016" s="9">
        <v>0.56383173061449998</v>
      </c>
      <c r="AJ1016" s="9">
        <v>0.54482308087560005</v>
      </c>
      <c r="AK1016" s="9">
        <v>0.58101620383749997</v>
      </c>
      <c r="AL1016" s="9">
        <v>0.6343866959476</v>
      </c>
      <c r="AM1016" s="9">
        <v>0.62509444459389996</v>
      </c>
      <c r="AN1016" s="9">
        <v>0.59197877115550002</v>
      </c>
      <c r="AO1016" s="9">
        <v>0.58617997143839995</v>
      </c>
      <c r="AP1016" s="9">
        <v>0.57176697644200003</v>
      </c>
      <c r="AQ1016" s="9">
        <v>0.57683501041200003</v>
      </c>
      <c r="AR1016" s="9">
        <v>0.54119071542209995</v>
      </c>
      <c r="AS1016" s="9">
        <v>0.54136255791940002</v>
      </c>
    </row>
    <row r="1017" spans="1:45" x14ac:dyDescent="0.35">
      <c r="A1017" t="s">
        <v>683</v>
      </c>
      <c r="B1017" s="9">
        <v>0.34565293044259998</v>
      </c>
      <c r="C1017" s="9">
        <v>0.33842304766980003</v>
      </c>
      <c r="D1017" s="9">
        <v>0.35328660855420002</v>
      </c>
      <c r="E1017" s="10">
        <v>3.8423112187590001E-2</v>
      </c>
      <c r="F1017" s="9">
        <v>0.42440131865059999</v>
      </c>
      <c r="G1017" s="11">
        <v>0.60429888616780003</v>
      </c>
      <c r="H1017" s="11">
        <v>0.51116944970169997</v>
      </c>
      <c r="I1017" s="9">
        <v>0.3977910160832</v>
      </c>
      <c r="J1017" s="9">
        <v>0.26397346948209999</v>
      </c>
      <c r="K1017" s="10">
        <v>0.14027528671059999</v>
      </c>
      <c r="L1017" s="9">
        <v>0.3877050404554</v>
      </c>
      <c r="M1017" s="9">
        <v>0.3458478579757</v>
      </c>
      <c r="N1017" s="9">
        <v>0.30493371071640002</v>
      </c>
      <c r="O1017" s="9">
        <v>0.35838794140320002</v>
      </c>
      <c r="P1017" s="11">
        <v>0.46757713677750001</v>
      </c>
      <c r="Q1017" s="9">
        <v>0.3471969058569</v>
      </c>
      <c r="R1017" s="9">
        <v>0.37840490757220002</v>
      </c>
      <c r="S1017" s="10">
        <v>0.1614261321139</v>
      </c>
      <c r="T1017" s="11">
        <v>0.4358082637081</v>
      </c>
      <c r="U1017" s="10">
        <v>0.24650527570030001</v>
      </c>
      <c r="V1017" s="9">
        <v>0.34598769726439998</v>
      </c>
      <c r="W1017" s="9">
        <v>0.31740206271220001</v>
      </c>
      <c r="X1017" s="9">
        <v>0.35544228681279999</v>
      </c>
      <c r="Y1017" s="9">
        <v>0.4170051949129</v>
      </c>
      <c r="Z1017" s="9">
        <v>0.33999887271739998</v>
      </c>
      <c r="AA1017" s="9">
        <v>0.3395791049752</v>
      </c>
      <c r="AB1017" s="9">
        <v>0.32116548729060002</v>
      </c>
      <c r="AC1017" s="9">
        <v>0.36185879503360002</v>
      </c>
      <c r="AD1017" s="9">
        <v>0.42322023861829999</v>
      </c>
      <c r="AI1017" s="9">
        <v>0.31630470368609998</v>
      </c>
      <c r="AJ1017" s="9">
        <v>0.35750552270949998</v>
      </c>
      <c r="AK1017" s="9">
        <v>0.42085538339239997</v>
      </c>
      <c r="AL1017" s="11">
        <v>0.48215884810580001</v>
      </c>
      <c r="AM1017" s="9">
        <v>0.3739092098888</v>
      </c>
      <c r="AN1017" s="9">
        <v>0.2648363772622</v>
      </c>
      <c r="AO1017" s="9">
        <v>0.34323950217959998</v>
      </c>
      <c r="AP1017" s="9">
        <v>0.3458698989324</v>
      </c>
      <c r="AQ1017" s="9">
        <v>0.3631843152077</v>
      </c>
      <c r="AR1017" s="9">
        <v>0.34565293044259998</v>
      </c>
      <c r="AS1017" s="9">
        <v>0.34569623827040002</v>
      </c>
    </row>
    <row r="1018" spans="1:45" x14ac:dyDescent="0.35">
      <c r="A1018" t="s">
        <v>684</v>
      </c>
      <c r="B1018" s="9">
        <v>4.7732167658110003E-2</v>
      </c>
      <c r="C1018" s="9">
        <v>4.9680469984709999E-2</v>
      </c>
      <c r="D1018" s="9">
        <v>4.5577729463719997E-2</v>
      </c>
      <c r="E1018" s="9">
        <v>1.631682960713E-2</v>
      </c>
      <c r="F1018" s="9">
        <v>2.7054581087860002E-2</v>
      </c>
      <c r="G1018" s="9">
        <v>1.320177625767E-2</v>
      </c>
      <c r="H1018" s="9">
        <v>2.037310116837E-2</v>
      </c>
      <c r="I1018" s="9">
        <v>6.5278663579859996E-3</v>
      </c>
      <c r="J1018" s="11">
        <v>0.1246405983797</v>
      </c>
      <c r="K1018" s="11">
        <v>0.1093304435295</v>
      </c>
      <c r="L1018" s="9">
        <v>2.3780615625030001E-2</v>
      </c>
      <c r="M1018" s="9">
        <v>5.1371952579549997E-2</v>
      </c>
      <c r="N1018" s="9">
        <v>7.2236106598850006E-2</v>
      </c>
      <c r="O1018" s="9">
        <v>3.4580508982329998E-2</v>
      </c>
      <c r="P1018" s="9">
        <v>2.4776069302659999E-2</v>
      </c>
      <c r="Q1018" s="9">
        <v>2.6381271382600002E-2</v>
      </c>
      <c r="R1018" s="9">
        <v>2.702600758527E-2</v>
      </c>
      <c r="S1018" s="11">
        <v>0.1018519558798</v>
      </c>
      <c r="T1018" s="10">
        <v>2.519968920053E-2</v>
      </c>
      <c r="U1018" s="11">
        <v>7.2512092635150002E-2</v>
      </c>
      <c r="V1018" s="9">
        <v>8.3137018495999998E-2</v>
      </c>
      <c r="W1018" s="9">
        <v>3.9282471524439998E-2</v>
      </c>
      <c r="X1018" s="9">
        <v>7.3160477561209997E-2</v>
      </c>
      <c r="Y1018" s="9">
        <v>3.7508932058579997E-2</v>
      </c>
      <c r="Z1018" s="9">
        <v>3.2066578526550003E-2</v>
      </c>
      <c r="AA1018" s="9">
        <v>4.9865842932430002E-2</v>
      </c>
      <c r="AB1018" s="9">
        <v>6.189932102489E-2</v>
      </c>
      <c r="AC1018" s="9">
        <v>0.1001658586888</v>
      </c>
      <c r="AD1018" s="9">
        <v>1.5381465731849999E-2</v>
      </c>
      <c r="AI1018" s="9">
        <v>5.015495306711E-2</v>
      </c>
      <c r="AJ1018" s="9">
        <v>4.0594158742120003E-2</v>
      </c>
      <c r="AK1018" s="9">
        <v>6.4599242684740002E-2</v>
      </c>
      <c r="AL1018" s="9">
        <v>6.5243271913719994E-2</v>
      </c>
      <c r="AM1018" s="9">
        <v>3.5358626967370001E-2</v>
      </c>
      <c r="AN1018" s="9">
        <v>3.021622215941E-2</v>
      </c>
      <c r="AO1018" s="9">
        <v>0</v>
      </c>
      <c r="AP1018" s="9">
        <v>5.9731087083859997E-2</v>
      </c>
      <c r="AQ1018" s="9">
        <v>2.321077397376E-2</v>
      </c>
      <c r="AR1018" s="9">
        <v>4.7732167658110003E-2</v>
      </c>
      <c r="AS1018" s="9">
        <v>4.7672874764030003E-2</v>
      </c>
    </row>
    <row r="1019" spans="1:45" x14ac:dyDescent="0.35">
      <c r="A1019" t="s">
        <v>685</v>
      </c>
      <c r="B1019" s="9">
        <v>9.2120524477850005E-2</v>
      </c>
      <c r="C1019" s="9">
        <v>6.9464201385350005E-2</v>
      </c>
      <c r="D1019" s="9">
        <v>0.115689739818</v>
      </c>
      <c r="E1019" s="11">
        <v>0.27775801060979999</v>
      </c>
      <c r="F1019" s="9">
        <v>9.2836113266659998E-2</v>
      </c>
      <c r="G1019" s="9">
        <v>0.14058028399889999</v>
      </c>
      <c r="H1019" s="9">
        <v>0.11586406478480001</v>
      </c>
      <c r="I1019" s="9">
        <v>7.0530462426669993E-2</v>
      </c>
      <c r="J1019" s="9">
        <v>3.4233980460349998E-2</v>
      </c>
      <c r="K1019" s="10">
        <v>6.9377933088060001E-3</v>
      </c>
      <c r="L1019" s="9">
        <v>8.4675418686440004E-2</v>
      </c>
      <c r="M1019" s="9">
        <v>9.9511830540039994E-2</v>
      </c>
      <c r="N1019" s="9">
        <v>9.6335286519710003E-2</v>
      </c>
      <c r="O1019" s="9">
        <v>8.4045951740810004E-2</v>
      </c>
      <c r="P1019" s="9">
        <v>5.8267860994360002E-2</v>
      </c>
      <c r="Q1019" s="9">
        <v>0.12895026888530001</v>
      </c>
      <c r="R1019" s="9">
        <v>9.8947500876459996E-2</v>
      </c>
      <c r="S1019" s="9">
        <v>0.115214047912</v>
      </c>
      <c r="T1019" s="9">
        <v>7.692125970739E-2</v>
      </c>
      <c r="U1019" s="9">
        <v>0.10883580244549999</v>
      </c>
      <c r="V1019" s="9">
        <v>0.1087350083976</v>
      </c>
      <c r="W1019" s="9">
        <v>0.1070938901781</v>
      </c>
      <c r="X1019" s="9">
        <v>6.4519913128869996E-2</v>
      </c>
      <c r="Y1019" s="9">
        <v>4.5920805653839998E-2</v>
      </c>
      <c r="Z1019" s="9">
        <v>0.1158341460737</v>
      </c>
      <c r="AA1019" s="9">
        <v>0.12243085186289999</v>
      </c>
      <c r="AB1019" s="9">
        <v>0.1199071176415</v>
      </c>
      <c r="AC1019" s="9">
        <v>0.1133054352261</v>
      </c>
      <c r="AD1019" s="9">
        <v>0.11159814816289999</v>
      </c>
      <c r="AI1019" s="9">
        <v>9.8315442161910002E-2</v>
      </c>
      <c r="AJ1019" s="9">
        <v>8.5636756896909999E-2</v>
      </c>
      <c r="AK1019" s="11">
        <v>0.14239194556090001</v>
      </c>
      <c r="AL1019" s="9">
        <v>0.1071846131454</v>
      </c>
      <c r="AM1019" s="9">
        <v>8.2820491528979995E-2</v>
      </c>
      <c r="AN1019" s="9">
        <v>7.3481460283980005E-2</v>
      </c>
      <c r="AO1019" s="9">
        <v>0.12689189998850001</v>
      </c>
      <c r="AP1019" s="9">
        <v>9.8162591784559994E-2</v>
      </c>
      <c r="AQ1019" s="9">
        <v>6.4136911210490005E-2</v>
      </c>
      <c r="AR1019" s="9">
        <v>9.2120524477850005E-2</v>
      </c>
      <c r="AS1019" s="9">
        <v>9.2083757644420006E-2</v>
      </c>
    </row>
    <row r="1020" spans="1:45" x14ac:dyDescent="0.35">
      <c r="A1020" t="s">
        <v>686</v>
      </c>
      <c r="B1020" s="9">
        <v>0.14982840225829999</v>
      </c>
      <c r="C1020" s="9">
        <v>0.13276705074360001</v>
      </c>
      <c r="D1020" s="9">
        <v>0.1669011441696</v>
      </c>
      <c r="E1020" s="9">
        <v>0.21138808572019999</v>
      </c>
      <c r="F1020" s="9">
        <v>0.14621254822730001</v>
      </c>
      <c r="G1020" s="9">
        <v>0.1586676245958</v>
      </c>
      <c r="H1020" s="9">
        <v>0.1522198762502</v>
      </c>
      <c r="I1020" s="9">
        <v>0.17965360876540001</v>
      </c>
      <c r="J1020" s="9">
        <v>0.1165022430223</v>
      </c>
      <c r="K1020" s="9">
        <v>0.11109522888950001</v>
      </c>
      <c r="L1020" s="9">
        <v>0.13322946867339999</v>
      </c>
      <c r="M1020" s="9">
        <v>0.16469403338890001</v>
      </c>
      <c r="N1020" s="9">
        <v>0.15876033876910001</v>
      </c>
      <c r="O1020" s="9">
        <v>0.13425913026870001</v>
      </c>
      <c r="P1020" s="9">
        <v>0.1598017851954</v>
      </c>
      <c r="Q1020" s="9">
        <v>0.155411980294</v>
      </c>
      <c r="R1020" s="9">
        <v>0.16366407672489999</v>
      </c>
      <c r="S1020" s="9">
        <v>0.1249568823977</v>
      </c>
      <c r="T1020" s="9">
        <v>0.1586432963502</v>
      </c>
      <c r="U1020" s="9">
        <v>0.14013428828470001</v>
      </c>
      <c r="V1020" s="9">
        <v>0.21136000533970001</v>
      </c>
      <c r="W1020" s="9">
        <v>0.15807741947019999</v>
      </c>
      <c r="X1020" s="9">
        <v>0.1495587566206</v>
      </c>
      <c r="Y1020" s="9">
        <v>0.1410624785655</v>
      </c>
      <c r="Z1020" s="9">
        <v>0.17050819722400001</v>
      </c>
      <c r="AA1020" s="9">
        <v>0.14877366372029999</v>
      </c>
      <c r="AB1020" s="9">
        <v>0.12461345766900001</v>
      </c>
      <c r="AC1020" s="9">
        <v>0.1066305839473</v>
      </c>
      <c r="AD1020" s="9">
        <v>0.14739157011279999</v>
      </c>
      <c r="AI1020" s="9">
        <v>0.14337648480840001</v>
      </c>
      <c r="AJ1020" s="9">
        <v>0.16099032508030001</v>
      </c>
      <c r="AK1020" s="9">
        <v>0.15607139768629999</v>
      </c>
      <c r="AL1020" s="9">
        <v>0.1243866804278</v>
      </c>
      <c r="AM1020" s="9">
        <v>0.1128969334799</v>
      </c>
      <c r="AN1020" s="9">
        <v>9.2682234194130006E-2</v>
      </c>
      <c r="AO1020" s="9">
        <v>9.3960449991239994E-2</v>
      </c>
      <c r="AP1020" s="9">
        <v>0.15162169411330001</v>
      </c>
      <c r="AQ1020" s="9">
        <v>0.15239478964209999</v>
      </c>
      <c r="AR1020" s="9">
        <v>0.14982840225829999</v>
      </c>
      <c r="AS1020" s="9">
        <v>0.14946989667640001</v>
      </c>
    </row>
    <row r="1021" spans="1:45" x14ac:dyDescent="0.35">
      <c r="A1021" t="s">
        <v>687</v>
      </c>
      <c r="B1021" s="9">
        <v>0.1664628101459</v>
      </c>
      <c r="C1021" s="9">
        <v>0.15509177088369999</v>
      </c>
      <c r="D1021" s="9">
        <v>0.1776819619494</v>
      </c>
      <c r="E1021" s="11">
        <v>0.330451719152</v>
      </c>
      <c r="F1021" s="9">
        <v>0.19922368696670001</v>
      </c>
      <c r="G1021" s="9">
        <v>0.1491297350294</v>
      </c>
      <c r="H1021" s="9">
        <v>0.17506238980989999</v>
      </c>
      <c r="I1021" s="9">
        <v>0.11540456371750001</v>
      </c>
      <c r="J1021" s="9">
        <v>0.1393640327059</v>
      </c>
      <c r="K1021" s="9">
        <v>0.1298851878068</v>
      </c>
      <c r="L1021" s="9">
        <v>0.172303248499</v>
      </c>
      <c r="M1021" s="9">
        <v>0.16867906107290001</v>
      </c>
      <c r="N1021" s="9">
        <v>0.16058912813260001</v>
      </c>
      <c r="O1021" s="9">
        <v>0.16581973459829999</v>
      </c>
      <c r="P1021" s="9">
        <v>0.14861313424540001</v>
      </c>
      <c r="Q1021" s="9">
        <v>0.19699758015429999</v>
      </c>
      <c r="R1021" s="9">
        <v>0.1699947723654</v>
      </c>
      <c r="S1021" s="9">
        <v>0.17337632438639999</v>
      </c>
      <c r="T1021" s="9">
        <v>0.16138200259579999</v>
      </c>
      <c r="U1021" s="9">
        <v>0.17205039032059999</v>
      </c>
      <c r="V1021" s="9">
        <v>0.20086502168350001</v>
      </c>
      <c r="W1021" s="9">
        <v>0.2574754549214</v>
      </c>
      <c r="X1021" s="9">
        <v>8.3098228555340006E-2</v>
      </c>
      <c r="Y1021" s="9">
        <v>0.1185851047683</v>
      </c>
      <c r="Z1021" s="9">
        <v>0.1247717974284</v>
      </c>
      <c r="AA1021" s="9">
        <v>0.13400688869169999</v>
      </c>
      <c r="AB1021" s="9">
        <v>0.20965754035119999</v>
      </c>
      <c r="AC1021" s="9">
        <v>0.14976396548400001</v>
      </c>
      <c r="AD1021" s="9">
        <v>0.226206461016</v>
      </c>
      <c r="AI1021" s="9">
        <v>0.1735748245465</v>
      </c>
      <c r="AJ1021" s="9">
        <v>0.1835285346062</v>
      </c>
      <c r="AK1021" s="9">
        <v>0.13092777209699999</v>
      </c>
      <c r="AL1021" s="9">
        <v>0.1170415537466</v>
      </c>
      <c r="AM1021" s="9">
        <v>0.1452418917452</v>
      </c>
      <c r="AN1021" s="9">
        <v>0.38408371880410003</v>
      </c>
      <c r="AO1021" s="9">
        <v>0.1178317841156</v>
      </c>
      <c r="AP1021" s="10">
        <v>0.13379275100310001</v>
      </c>
      <c r="AQ1021" s="9">
        <v>0.1697821266981</v>
      </c>
      <c r="AR1021" s="9">
        <v>0.1664628101459</v>
      </c>
      <c r="AS1021" s="9">
        <v>0.16614583569380001</v>
      </c>
    </row>
    <row r="1022" spans="1:45" x14ac:dyDescent="0.35">
      <c r="A1022" t="s">
        <v>688</v>
      </c>
      <c r="B1022" s="9">
        <v>1.7570334770260002E-2</v>
      </c>
      <c r="C1022" s="9">
        <v>1.7475873021069999E-2</v>
      </c>
      <c r="D1022" s="9">
        <v>1.7707061125269999E-2</v>
      </c>
      <c r="E1022" s="11">
        <v>9.4730834706390002E-2</v>
      </c>
      <c r="F1022" s="9">
        <v>2.4316534846090001E-2</v>
      </c>
      <c r="G1022" s="9">
        <v>5.2803088876990003E-3</v>
      </c>
      <c r="H1022" s="9">
        <v>1.513498908385E-2</v>
      </c>
      <c r="I1022" s="9">
        <v>1.4196819290129999E-2</v>
      </c>
      <c r="J1022" s="9">
        <v>0</v>
      </c>
      <c r="K1022" s="9">
        <v>0</v>
      </c>
      <c r="L1022" s="9">
        <v>6.0781517309330003E-3</v>
      </c>
      <c r="M1022" s="9">
        <v>8.2212847422040002E-3</v>
      </c>
      <c r="N1022" s="9">
        <v>8.4860737505169995E-3</v>
      </c>
      <c r="O1022" s="11">
        <v>4.647743972954E-2</v>
      </c>
      <c r="P1022" s="9">
        <v>2.441287991827E-2</v>
      </c>
      <c r="Q1022" s="9">
        <v>0</v>
      </c>
      <c r="R1022" s="9">
        <v>1.8982027904760002E-2</v>
      </c>
      <c r="S1022" s="9">
        <v>1.593632720371E-2</v>
      </c>
      <c r="T1022" s="9">
        <v>1.797021339859E-2</v>
      </c>
      <c r="U1022" s="9">
        <v>1.7130571233889998E-2</v>
      </c>
      <c r="V1022" s="9">
        <v>7.9702834030329992E-3</v>
      </c>
      <c r="W1022" s="9">
        <v>3.0757015092959999E-2</v>
      </c>
      <c r="X1022" s="9">
        <v>0</v>
      </c>
      <c r="Y1022" s="9">
        <v>2.5277906712480001E-2</v>
      </c>
      <c r="Z1022" s="9">
        <v>8.8186769487349995E-3</v>
      </c>
      <c r="AA1022" s="9">
        <v>3.0959388530699999E-2</v>
      </c>
      <c r="AB1022" s="9">
        <v>1.7573461451869998E-2</v>
      </c>
      <c r="AC1022" s="9">
        <v>2.0793208481409999E-2</v>
      </c>
      <c r="AD1022" s="9">
        <v>2.9572699613740001E-2</v>
      </c>
      <c r="AI1022" s="9">
        <v>2.1399302048530001E-2</v>
      </c>
      <c r="AJ1022" s="9">
        <v>1.489425630596E-2</v>
      </c>
      <c r="AK1022" s="9">
        <v>8.2282249021719996E-3</v>
      </c>
      <c r="AL1022" s="9">
        <v>1.355536288875E-2</v>
      </c>
      <c r="AM1022" s="11">
        <v>7.6535431093799997E-2</v>
      </c>
      <c r="AN1022" s="9">
        <v>2.7181866422109999E-2</v>
      </c>
      <c r="AO1022" s="9">
        <v>0</v>
      </c>
      <c r="AP1022" s="9">
        <v>1.4213588529329999E-2</v>
      </c>
      <c r="AQ1022" s="9">
        <v>1.377861992804E-2</v>
      </c>
      <c r="AR1022" s="9">
        <v>1.7570334770260002E-2</v>
      </c>
      <c r="AS1022" s="9">
        <v>1.758900036381E-2</v>
      </c>
    </row>
    <row r="1023" spans="1:45" x14ac:dyDescent="0.35">
      <c r="A1023" t="s">
        <v>689</v>
      </c>
      <c r="B1023" s="9">
        <v>1.9596925891119998E-2</v>
      </c>
      <c r="C1023" s="9">
        <v>1.7281096377350001E-2</v>
      </c>
      <c r="D1023" s="9">
        <v>2.2056292316459999E-2</v>
      </c>
      <c r="E1023" s="9">
        <v>4.0979870739930001E-2</v>
      </c>
      <c r="F1023" s="9">
        <v>1.0220528146729999E-2</v>
      </c>
      <c r="G1023" s="9">
        <v>1.8371916453839999E-2</v>
      </c>
      <c r="H1023" s="9">
        <v>1.415210286806E-2</v>
      </c>
      <c r="I1023" s="9">
        <v>4.7010976393959999E-2</v>
      </c>
      <c r="J1023" s="9">
        <v>0</v>
      </c>
      <c r="K1023" s="9">
        <v>1.022282769188E-2</v>
      </c>
      <c r="L1023" s="9">
        <v>3.7498594723969998E-2</v>
      </c>
      <c r="M1023" s="9">
        <v>2.1074018809159999E-2</v>
      </c>
      <c r="N1023" s="9">
        <v>1.1677760711869999E-2</v>
      </c>
      <c r="O1023" s="9">
        <v>1.3473126688409999E-2</v>
      </c>
      <c r="P1023" s="9">
        <v>2.100669822423E-2</v>
      </c>
      <c r="Q1023" s="9">
        <v>2.3003475018829999E-2</v>
      </c>
      <c r="R1023" s="9">
        <v>7.7509090512709999E-3</v>
      </c>
      <c r="S1023" s="9">
        <v>2.373419902371E-2</v>
      </c>
      <c r="T1023" s="9">
        <v>2.1533656413720001E-2</v>
      </c>
      <c r="U1023" s="9">
        <v>1.7467020956749998E-2</v>
      </c>
      <c r="V1023" s="9">
        <v>2.8170800372599999E-2</v>
      </c>
      <c r="W1023" s="9">
        <v>4.217157892212E-2</v>
      </c>
      <c r="X1023" s="9">
        <v>1.892378608653E-2</v>
      </c>
      <c r="Y1023" s="9">
        <v>1.143045686912E-2</v>
      </c>
      <c r="Z1023" s="9">
        <v>3.8285693478680001E-2</v>
      </c>
      <c r="AA1023" s="9">
        <v>1.68463828693E-2</v>
      </c>
      <c r="AB1023" s="9">
        <v>2.095336948264E-2</v>
      </c>
      <c r="AC1023" s="9">
        <v>2.6606636787069999E-2</v>
      </c>
      <c r="AD1023" s="9">
        <v>1.368731563858E-2</v>
      </c>
      <c r="AI1023" s="9">
        <v>1.5001067103710001E-2</v>
      </c>
      <c r="AJ1023" s="9">
        <v>1.9352375861730001E-2</v>
      </c>
      <c r="AK1023" s="9">
        <v>1.399898353693E-2</v>
      </c>
      <c r="AL1023" s="9">
        <v>3.1090047625240001E-2</v>
      </c>
      <c r="AM1023" s="9">
        <v>4.8242018066930001E-2</v>
      </c>
      <c r="AN1023" s="9">
        <v>6.1402589297559998E-2</v>
      </c>
      <c r="AO1023" s="9">
        <v>0</v>
      </c>
      <c r="AP1023" s="9">
        <v>1.140041630934E-2</v>
      </c>
      <c r="AQ1023" s="9">
        <v>2.7272368473719999E-2</v>
      </c>
      <c r="AR1023" s="9">
        <v>1.9596925891119998E-2</v>
      </c>
      <c r="AS1023" s="9">
        <v>1.961774440472E-2</v>
      </c>
    </row>
    <row r="1024" spans="1:45" x14ac:dyDescent="0.35">
      <c r="A1024" t="s">
        <v>690</v>
      </c>
      <c r="B1024" s="9">
        <v>7.4645725747469999E-2</v>
      </c>
      <c r="C1024" s="9">
        <v>5.5895403990689999E-2</v>
      </c>
      <c r="D1024" s="9">
        <v>9.4375794126330001E-2</v>
      </c>
      <c r="E1024" s="9">
        <v>3.9046418625699998E-2</v>
      </c>
      <c r="F1024" s="9">
        <v>8.2893075160519997E-2</v>
      </c>
      <c r="G1024" s="9">
        <v>7.2954576746560001E-2</v>
      </c>
      <c r="H1024" s="9">
        <v>7.8099542125389998E-2</v>
      </c>
      <c r="I1024" s="9">
        <v>0.12592374122030001</v>
      </c>
      <c r="J1024" s="9">
        <v>4.5423178714339998E-2</v>
      </c>
      <c r="K1024" s="9">
        <v>5.8796995778959998E-2</v>
      </c>
      <c r="L1024" s="9">
        <v>5.8214605002159997E-2</v>
      </c>
      <c r="M1024" s="9">
        <v>8.8896881814859996E-2</v>
      </c>
      <c r="N1024" s="9">
        <v>6.7927439905910006E-2</v>
      </c>
      <c r="O1024" s="9">
        <v>7.6094846814699996E-2</v>
      </c>
      <c r="P1024" s="9">
        <v>7.2379641451300006E-2</v>
      </c>
      <c r="Q1024" s="9">
        <v>6.1509989351559997E-2</v>
      </c>
      <c r="R1024" s="9">
        <v>7.6091274074459994E-2</v>
      </c>
      <c r="S1024" s="9">
        <v>8.3002415074580005E-2</v>
      </c>
      <c r="T1024" s="9">
        <v>6.9511092394490007E-2</v>
      </c>
      <c r="U1024" s="9">
        <v>8.0292500446970005E-2</v>
      </c>
      <c r="V1024" s="9">
        <v>0.13360103275429999</v>
      </c>
      <c r="W1024" s="9">
        <v>6.0319583457839998E-2</v>
      </c>
      <c r="X1024" s="9">
        <v>0.1119981577929</v>
      </c>
      <c r="Y1024" s="9">
        <v>6.8109858736470005E-2</v>
      </c>
      <c r="Z1024" s="9">
        <v>7.5286185767119998E-2</v>
      </c>
      <c r="AA1024" s="9">
        <v>6.7424022002139997E-2</v>
      </c>
      <c r="AB1024" s="9">
        <v>7.2679716148169995E-2</v>
      </c>
      <c r="AC1024" s="9">
        <v>8.6414778166719997E-2</v>
      </c>
      <c r="AD1024" s="9">
        <v>6.0181745493930003E-2</v>
      </c>
      <c r="AI1024" s="9">
        <v>9.4759280944949995E-2</v>
      </c>
      <c r="AJ1024" s="9">
        <v>4.1657639588679997E-2</v>
      </c>
      <c r="AK1024" s="9">
        <v>0.1038934918274</v>
      </c>
      <c r="AL1024" s="9">
        <v>8.2372236534489995E-2</v>
      </c>
      <c r="AM1024" s="9">
        <v>0.10217242109000001</v>
      </c>
      <c r="AN1024" s="9">
        <v>8.4648019115489997E-2</v>
      </c>
      <c r="AO1024" s="9">
        <v>5.257961368176E-2</v>
      </c>
      <c r="AP1024" s="9">
        <v>7.3488239984090001E-2</v>
      </c>
      <c r="AQ1024" s="9">
        <v>6.1973139806960002E-2</v>
      </c>
      <c r="AR1024" s="9">
        <v>7.4645725747469999E-2</v>
      </c>
      <c r="AS1024" s="9">
        <v>7.472502456532E-2</v>
      </c>
    </row>
    <row r="1025" spans="1:45" x14ac:dyDescent="0.35">
      <c r="A1025" t="s">
        <v>691</v>
      </c>
      <c r="B1025" s="9">
        <v>7.2448565170149998E-2</v>
      </c>
      <c r="C1025" s="9">
        <v>8.8950751284179994E-2</v>
      </c>
      <c r="D1025" s="9">
        <v>5.5384013933640001E-2</v>
      </c>
      <c r="E1025" s="9">
        <v>9.5893030947119998E-2</v>
      </c>
      <c r="F1025" s="9">
        <v>3.7527949506789997E-2</v>
      </c>
      <c r="G1025" s="9">
        <v>5.5772631785750003E-2</v>
      </c>
      <c r="H1025" s="9">
        <v>4.632771820191E-2</v>
      </c>
      <c r="I1025" s="9">
        <v>5.3689768963789998E-2</v>
      </c>
      <c r="J1025" s="9">
        <v>9.643915360758E-2</v>
      </c>
      <c r="K1025" s="9">
        <v>0.1186682429974</v>
      </c>
      <c r="L1025" s="9">
        <v>7.0101462824910005E-2</v>
      </c>
      <c r="M1025" s="9">
        <v>6.1869142634229997E-2</v>
      </c>
      <c r="N1025" s="9">
        <v>8.3801426852510005E-2</v>
      </c>
      <c r="O1025" s="9">
        <v>7.4972703400879998E-2</v>
      </c>
      <c r="P1025" s="9">
        <v>4.9789088969720001E-2</v>
      </c>
      <c r="Q1025" s="9">
        <v>0.11669447819089999</v>
      </c>
      <c r="R1025" s="9">
        <v>7.098765765975E-2</v>
      </c>
      <c r="S1025" s="9">
        <v>8.2441592424539994E-2</v>
      </c>
      <c r="T1025" s="9">
        <v>6.7445715822600005E-2</v>
      </c>
      <c r="U1025" s="9">
        <v>7.7950411393470004E-2</v>
      </c>
      <c r="V1025" s="9">
        <v>2.5376931287570001E-2</v>
      </c>
      <c r="W1025" s="10">
        <v>5.8480331992660003E-3</v>
      </c>
      <c r="X1025" s="9">
        <v>0.1170892622777</v>
      </c>
      <c r="Y1025" s="9">
        <v>6.5102015701949997E-2</v>
      </c>
      <c r="Z1025" s="9">
        <v>0.11448871859860001</v>
      </c>
      <c r="AA1025" s="9">
        <v>5.3242512479129998E-2</v>
      </c>
      <c r="AB1025" s="9">
        <v>9.6963994760330005E-2</v>
      </c>
      <c r="AC1025" s="9">
        <v>3.8364298506569999E-2</v>
      </c>
      <c r="AD1025" s="9">
        <v>8.9917861339139996E-2</v>
      </c>
      <c r="AI1025" s="9">
        <v>5.8661500846599997E-2</v>
      </c>
      <c r="AJ1025" s="9">
        <v>0.10209196800879999</v>
      </c>
      <c r="AK1025" s="9">
        <v>5.7184559196140003E-2</v>
      </c>
      <c r="AL1025" s="9">
        <v>4.5778248648390002E-2</v>
      </c>
      <c r="AM1025" s="9">
        <v>2.8968020339640001E-2</v>
      </c>
      <c r="AN1025" s="9">
        <v>3.734131420879E-2</v>
      </c>
      <c r="AO1025" s="9">
        <v>0</v>
      </c>
      <c r="AP1025" s="9">
        <v>7.1697179713260006E-2</v>
      </c>
      <c r="AQ1025" s="9">
        <v>8.8741161454509998E-2</v>
      </c>
      <c r="AR1025" s="9">
        <v>7.2448565170149998E-2</v>
      </c>
      <c r="AS1025" s="9">
        <v>7.2525529865919994E-2</v>
      </c>
    </row>
    <row r="1026" spans="1:45" x14ac:dyDescent="0.35">
      <c r="A1026" t="s">
        <v>680</v>
      </c>
      <c r="B1026" s="9">
        <v>2.535651061114E-3</v>
      </c>
      <c r="C1026" s="9">
        <v>2.7146897359179999E-3</v>
      </c>
      <c r="D1026" s="9">
        <v>2.3543095085330002E-3</v>
      </c>
      <c r="E1026" s="11">
        <v>1.7881230308210001E-2</v>
      </c>
      <c r="F1026" s="9">
        <v>0</v>
      </c>
      <c r="G1026" s="9">
        <v>0</v>
      </c>
      <c r="H1026" s="9">
        <v>0</v>
      </c>
      <c r="I1026" s="9">
        <v>0</v>
      </c>
      <c r="J1026" s="9">
        <v>0</v>
      </c>
      <c r="K1026" s="9">
        <v>4.4048848397430004E-3</v>
      </c>
      <c r="L1026" s="9">
        <v>3.500488455976E-3</v>
      </c>
      <c r="M1026" s="9">
        <v>1.67102486352E-3</v>
      </c>
      <c r="N1026" s="9">
        <v>1.9908369056739999E-3</v>
      </c>
      <c r="O1026" s="9">
        <v>3.4681418460599999E-3</v>
      </c>
      <c r="P1026" s="9">
        <v>0</v>
      </c>
      <c r="Q1026" s="9">
        <v>6.33651293128E-3</v>
      </c>
      <c r="R1026" s="9">
        <v>2.7257228806639999E-3</v>
      </c>
      <c r="S1026" s="9">
        <v>3.9750651750679999E-3</v>
      </c>
      <c r="T1026" s="9">
        <v>1.6722336672489999E-3</v>
      </c>
      <c r="U1026" s="9">
        <v>3.4851878945379999E-3</v>
      </c>
      <c r="V1026" s="9">
        <v>0</v>
      </c>
      <c r="W1026" s="9">
        <v>0</v>
      </c>
      <c r="X1026" s="9">
        <v>0</v>
      </c>
      <c r="Y1026" s="9">
        <v>3.5245978575699998E-3</v>
      </c>
      <c r="Z1026" s="9">
        <v>1.183569959374E-2</v>
      </c>
      <c r="AA1026" s="9">
        <v>0</v>
      </c>
      <c r="AB1026" s="9">
        <v>0</v>
      </c>
      <c r="AC1026" s="9">
        <v>0</v>
      </c>
      <c r="AD1026" s="9">
        <v>2.908547532814E-3</v>
      </c>
      <c r="AI1026" s="9">
        <v>0</v>
      </c>
      <c r="AJ1026" s="9">
        <v>2.8210603750229999E-3</v>
      </c>
      <c r="AK1026" s="9">
        <v>3.1170773131029999E-3</v>
      </c>
      <c r="AL1026" s="9">
        <v>0</v>
      </c>
      <c r="AM1026" s="9">
        <v>0</v>
      </c>
      <c r="AN1026" s="9">
        <v>0</v>
      </c>
      <c r="AO1026" s="9">
        <v>2.6879341058879999E-2</v>
      </c>
      <c r="AP1026" s="9">
        <v>1.4857713436310001E-3</v>
      </c>
      <c r="AQ1026" s="9">
        <v>0</v>
      </c>
      <c r="AR1026" s="9">
        <v>2.535651061114E-3</v>
      </c>
      <c r="AS1026" s="9">
        <v>2.5383447737090002E-3</v>
      </c>
    </row>
    <row r="1027" spans="1:45" x14ac:dyDescent="0.35">
      <c r="A1027" t="s">
        <v>391</v>
      </c>
      <c r="B1027" s="9">
        <v>1</v>
      </c>
      <c r="C1027" s="9">
        <v>1</v>
      </c>
      <c r="D1027" s="9">
        <v>1</v>
      </c>
      <c r="E1027" s="9">
        <v>1</v>
      </c>
      <c r="F1027" s="9">
        <v>1</v>
      </c>
      <c r="G1027" s="9">
        <v>1</v>
      </c>
      <c r="H1027" s="9">
        <v>1</v>
      </c>
      <c r="I1027" s="9">
        <v>1</v>
      </c>
      <c r="J1027" s="9">
        <v>1</v>
      </c>
      <c r="K1027" s="9">
        <v>1</v>
      </c>
      <c r="L1027" s="9">
        <v>1</v>
      </c>
      <c r="M1027" s="9">
        <v>1</v>
      </c>
      <c r="N1027" s="9">
        <v>1</v>
      </c>
      <c r="O1027" s="9">
        <v>1</v>
      </c>
      <c r="P1027" s="9">
        <v>1</v>
      </c>
      <c r="Q1027" s="9">
        <v>1</v>
      </c>
      <c r="R1027" s="9">
        <v>1</v>
      </c>
      <c r="S1027" s="9">
        <v>1</v>
      </c>
      <c r="T1027" s="9">
        <v>1</v>
      </c>
      <c r="U1027" s="9">
        <v>1</v>
      </c>
      <c r="V1027" s="9">
        <v>1</v>
      </c>
      <c r="W1027" s="9">
        <v>1</v>
      </c>
      <c r="X1027" s="9">
        <v>1</v>
      </c>
      <c r="Y1027" s="9">
        <v>1</v>
      </c>
      <c r="Z1027" s="9">
        <v>1</v>
      </c>
      <c r="AA1027" s="9">
        <v>1</v>
      </c>
      <c r="AB1027" s="9">
        <v>1</v>
      </c>
      <c r="AC1027" s="9">
        <v>1</v>
      </c>
      <c r="AD1027" s="9">
        <v>1</v>
      </c>
      <c r="AI1027" s="9">
        <v>1</v>
      </c>
      <c r="AJ1027" s="9">
        <v>1</v>
      </c>
      <c r="AK1027" s="9">
        <v>1</v>
      </c>
      <c r="AL1027" s="9">
        <v>1</v>
      </c>
      <c r="AM1027" s="9">
        <v>1</v>
      </c>
      <c r="AN1027" s="9">
        <v>1</v>
      </c>
      <c r="AO1027" s="9">
        <v>1</v>
      </c>
      <c r="AP1027" s="9">
        <v>1</v>
      </c>
      <c r="AQ1027" s="9">
        <v>1</v>
      </c>
      <c r="AR1027" s="9">
        <v>1</v>
      </c>
      <c r="AS1027" s="9">
        <v>1</v>
      </c>
    </row>
    <row r="1028" spans="1:45" x14ac:dyDescent="0.35">
      <c r="A1028" t="s">
        <v>341</v>
      </c>
      <c r="B1028" s="6">
        <v>933</v>
      </c>
      <c r="C1028" s="6">
        <v>449</v>
      </c>
      <c r="D1028" s="6">
        <v>478</v>
      </c>
      <c r="E1028" s="6">
        <v>149</v>
      </c>
      <c r="F1028" s="6">
        <v>143</v>
      </c>
      <c r="G1028" s="6">
        <v>213</v>
      </c>
      <c r="H1028" s="6">
        <v>356</v>
      </c>
      <c r="I1028" s="6">
        <v>139</v>
      </c>
      <c r="J1028" s="6">
        <v>100</v>
      </c>
      <c r="K1028" s="6">
        <v>189</v>
      </c>
      <c r="L1028" s="6">
        <v>161</v>
      </c>
      <c r="M1028" s="6">
        <v>282</v>
      </c>
      <c r="N1028" s="6">
        <v>250</v>
      </c>
      <c r="O1028" s="6">
        <v>240</v>
      </c>
      <c r="P1028" s="6">
        <v>308</v>
      </c>
      <c r="Q1028" s="6">
        <v>157</v>
      </c>
      <c r="R1028" s="6">
        <v>190</v>
      </c>
      <c r="S1028" s="6">
        <v>278</v>
      </c>
      <c r="T1028" s="6">
        <v>465</v>
      </c>
      <c r="U1028" s="6">
        <v>468</v>
      </c>
      <c r="V1028" s="6">
        <v>120</v>
      </c>
      <c r="W1028" s="6">
        <v>72</v>
      </c>
      <c r="X1028" s="6">
        <v>59</v>
      </c>
      <c r="Y1028" s="6">
        <v>163</v>
      </c>
      <c r="Z1028" s="6">
        <v>113</v>
      </c>
      <c r="AA1028" s="6">
        <v>222</v>
      </c>
      <c r="AB1028" s="6">
        <v>68</v>
      </c>
      <c r="AC1028" s="6">
        <v>111</v>
      </c>
      <c r="AD1028" s="6">
        <v>162</v>
      </c>
      <c r="AE1028" s="6">
        <v>0</v>
      </c>
      <c r="AF1028" s="6">
        <v>0</v>
      </c>
      <c r="AG1028" s="6">
        <v>0</v>
      </c>
      <c r="AH1028" s="6">
        <v>0</v>
      </c>
      <c r="AI1028" s="6">
        <v>255</v>
      </c>
      <c r="AJ1028" s="6">
        <v>359</v>
      </c>
      <c r="AK1028" s="6">
        <v>268</v>
      </c>
      <c r="AL1028" s="6">
        <v>137</v>
      </c>
      <c r="AM1028" s="6">
        <v>91</v>
      </c>
      <c r="AN1028" s="6">
        <v>24</v>
      </c>
      <c r="AO1028" s="6">
        <v>19</v>
      </c>
      <c r="AP1028" s="6">
        <v>560</v>
      </c>
      <c r="AQ1028" s="6">
        <v>209</v>
      </c>
      <c r="AR1028" s="6">
        <v>933</v>
      </c>
      <c r="AS1028" s="6">
        <v>927</v>
      </c>
    </row>
    <row r="1029" spans="1:45" x14ac:dyDescent="0.35">
      <c r="A1029" t="s">
        <v>942</v>
      </c>
    </row>
    <row r="1030" spans="1:45" x14ac:dyDescent="0.35">
      <c r="A1030" t="s">
        <v>343</v>
      </c>
    </row>
    <row r="1034" spans="1:45" x14ac:dyDescent="0.35">
      <c r="A1034" s="3" t="s">
        <v>337</v>
      </c>
    </row>
    <row r="1035" spans="1:45" x14ac:dyDescent="0.35">
      <c r="A1035" t="s">
        <v>251</v>
      </c>
    </row>
    <row r="1036" spans="1:45" ht="130.5" x14ac:dyDescent="0.35">
      <c r="A1036" s="4" t="s">
        <v>393</v>
      </c>
      <c r="B1036" s="4" t="s">
        <v>344</v>
      </c>
      <c r="C1036" s="4" t="s">
        <v>345</v>
      </c>
      <c r="D1036" s="4" t="s">
        <v>346</v>
      </c>
      <c r="E1036" s="4" t="s">
        <v>579</v>
      </c>
      <c r="F1036" s="4" t="s">
        <v>348</v>
      </c>
      <c r="G1036" s="4" t="s">
        <v>349</v>
      </c>
      <c r="H1036" s="4" t="s">
        <v>350</v>
      </c>
      <c r="I1036" s="4" t="s">
        <v>351</v>
      </c>
      <c r="J1036" s="4" t="s">
        <v>352</v>
      </c>
      <c r="K1036" s="4" t="s">
        <v>353</v>
      </c>
      <c r="L1036" s="4" t="s">
        <v>888</v>
      </c>
      <c r="M1036" s="4" t="s">
        <v>581</v>
      </c>
      <c r="N1036" s="4" t="s">
        <v>356</v>
      </c>
      <c r="O1036" s="4" t="s">
        <v>357</v>
      </c>
      <c r="P1036" s="4" t="s">
        <v>582</v>
      </c>
      <c r="Q1036" s="4" t="s">
        <v>359</v>
      </c>
      <c r="R1036" s="4" t="s">
        <v>361</v>
      </c>
      <c r="S1036" s="4" t="s">
        <v>362</v>
      </c>
      <c r="T1036" s="4" t="s">
        <v>360</v>
      </c>
      <c r="U1036" s="4" t="s">
        <v>363</v>
      </c>
      <c r="V1036" s="4" t="s">
        <v>364</v>
      </c>
      <c r="W1036" s="4" t="s">
        <v>365</v>
      </c>
      <c r="X1036" s="4" t="s">
        <v>366</v>
      </c>
      <c r="Y1036" s="4" t="s">
        <v>367</v>
      </c>
      <c r="Z1036" s="4" t="s">
        <v>368</v>
      </c>
      <c r="AA1036" s="4" t="s">
        <v>369</v>
      </c>
      <c r="AB1036" s="4" t="s">
        <v>370</v>
      </c>
      <c r="AC1036" s="4" t="s">
        <v>371</v>
      </c>
      <c r="AD1036" s="4" t="s">
        <v>372</v>
      </c>
      <c r="AE1036" s="4" t="s">
        <v>373</v>
      </c>
      <c r="AF1036" s="4" t="s">
        <v>374</v>
      </c>
      <c r="AG1036" s="4" t="s">
        <v>375</v>
      </c>
      <c r="AH1036" s="4" t="s">
        <v>376</v>
      </c>
      <c r="AI1036" s="4" t="s">
        <v>583</v>
      </c>
      <c r="AJ1036" s="4" t="s">
        <v>584</v>
      </c>
      <c r="AK1036" s="4" t="s">
        <v>380</v>
      </c>
      <c r="AL1036" s="4" t="s">
        <v>381</v>
      </c>
      <c r="AM1036" s="4" t="s">
        <v>379</v>
      </c>
      <c r="AN1036" s="4" t="s">
        <v>382</v>
      </c>
      <c r="AO1036" s="4" t="s">
        <v>383</v>
      </c>
      <c r="AP1036" s="4" t="s">
        <v>889</v>
      </c>
      <c r="AQ1036" s="4" t="s">
        <v>890</v>
      </c>
      <c r="AR1036" s="4" t="s">
        <v>891</v>
      </c>
      <c r="AS1036" s="4" t="s">
        <v>391</v>
      </c>
    </row>
    <row r="1037" spans="1:45" x14ac:dyDescent="0.35">
      <c r="A1037" t="s">
        <v>378</v>
      </c>
      <c r="B1037" s="9">
        <v>0.26992258584790002</v>
      </c>
      <c r="C1037" s="9">
        <v>0.27061266654049998</v>
      </c>
      <c r="D1037" s="9">
        <v>0.26951328221850002</v>
      </c>
      <c r="E1037" s="9">
        <v>0.28303606772529999</v>
      </c>
      <c r="F1037" s="9">
        <v>0.26039491688479999</v>
      </c>
      <c r="G1037" s="9">
        <v>0.24946416728170001</v>
      </c>
      <c r="H1037" s="9">
        <v>0.25512280160759998</v>
      </c>
      <c r="I1037" s="9">
        <v>0.21681907001379999</v>
      </c>
      <c r="J1037" s="9">
        <v>0.29143034340239998</v>
      </c>
      <c r="K1037" s="9">
        <v>0.32664790919719999</v>
      </c>
      <c r="L1037" s="9">
        <v>0.26713362105100003</v>
      </c>
      <c r="M1037" s="9">
        <v>0.25349795461199998</v>
      </c>
      <c r="N1037" s="9">
        <v>0.2758493847256</v>
      </c>
      <c r="O1037" s="9">
        <v>0.2854935999548</v>
      </c>
      <c r="P1037" s="9">
        <v>0.29882234182400003</v>
      </c>
      <c r="Q1037" s="9">
        <v>0.27234181621609999</v>
      </c>
      <c r="R1037" s="9">
        <v>0.20312530870519999</v>
      </c>
      <c r="S1037" s="9">
        <v>0.27336863602450001</v>
      </c>
      <c r="T1037" s="9">
        <v>0.29183401450140001</v>
      </c>
      <c r="U1037" s="9">
        <v>0.24582565575670001</v>
      </c>
      <c r="V1037" s="9">
        <v>0.27855732734659999</v>
      </c>
      <c r="W1037" s="11">
        <v>0.472393540424</v>
      </c>
      <c r="X1037" s="9">
        <v>0.3629733435859</v>
      </c>
      <c r="Y1037" s="9">
        <v>0.2919418439291</v>
      </c>
      <c r="Z1037" s="9">
        <v>0.29745605672600001</v>
      </c>
      <c r="AA1037" s="9">
        <v>0.26689772916659998</v>
      </c>
      <c r="AB1037" s="9">
        <v>0.34165181912109999</v>
      </c>
      <c r="AC1037" s="9">
        <v>0.34328109553219999</v>
      </c>
      <c r="AD1037" s="10">
        <v>0.10770517343619999</v>
      </c>
      <c r="AI1037" s="11">
        <v>1</v>
      </c>
      <c r="AJ1037" s="10">
        <v>0.10515100506159999</v>
      </c>
      <c r="AK1037" s="10">
        <v>0.17265406188820001</v>
      </c>
      <c r="AL1037" s="9">
        <v>0.25503471869389999</v>
      </c>
      <c r="AM1037" s="9">
        <v>0.39446492123470001</v>
      </c>
      <c r="AN1037" s="9">
        <v>9.0650964789660005E-2</v>
      </c>
      <c r="AO1037" s="9">
        <v>0</v>
      </c>
      <c r="AP1037" s="9">
        <v>0.26251387771559997</v>
      </c>
      <c r="AQ1037" s="9">
        <v>0.27869681715700001</v>
      </c>
      <c r="AR1037" s="9">
        <v>0.26992258584790002</v>
      </c>
      <c r="AS1037" s="9">
        <v>0.27007470448830001</v>
      </c>
    </row>
    <row r="1038" spans="1:45" x14ac:dyDescent="0.35">
      <c r="A1038" t="s">
        <v>584</v>
      </c>
      <c r="B1038" s="9">
        <v>0.40166047559529999</v>
      </c>
      <c r="C1038" s="9">
        <v>0.43480444355570003</v>
      </c>
      <c r="D1038" s="9">
        <v>0.3669984929083</v>
      </c>
      <c r="E1038" s="9">
        <v>0.45062985616419998</v>
      </c>
      <c r="F1038" s="9">
        <v>0.48968537904019999</v>
      </c>
      <c r="G1038" s="9">
        <v>0.42739214638020001</v>
      </c>
      <c r="H1038" s="11">
        <v>0.45964012912579999</v>
      </c>
      <c r="I1038" s="9">
        <v>0.42085708494579999</v>
      </c>
      <c r="J1038" s="9">
        <v>0.36931699174030003</v>
      </c>
      <c r="K1038" s="10">
        <v>0.25806015149099998</v>
      </c>
      <c r="L1038" s="9">
        <v>0.46173577215060002</v>
      </c>
      <c r="M1038" s="9">
        <v>0.36220382320729999</v>
      </c>
      <c r="N1038" s="9">
        <v>0.45503564674329999</v>
      </c>
      <c r="O1038" s="9">
        <v>0.35092180911839999</v>
      </c>
      <c r="P1038" s="11">
        <v>0.46562600830029999</v>
      </c>
      <c r="Q1038" s="9">
        <v>0.39083801727090001</v>
      </c>
      <c r="R1038" s="9">
        <v>0.41994226645100002</v>
      </c>
      <c r="S1038" s="10">
        <v>0.30985373680119999</v>
      </c>
      <c r="T1038" s="9">
        <v>0.44588912811690001</v>
      </c>
      <c r="U1038" s="9">
        <v>0.35302034515500003</v>
      </c>
      <c r="V1038" s="9">
        <v>0.31607904291549999</v>
      </c>
      <c r="W1038" s="9">
        <v>0.29052982622309997</v>
      </c>
      <c r="X1038" s="9">
        <v>0.44083096965149998</v>
      </c>
      <c r="Y1038" s="11">
        <v>0.50967986769490004</v>
      </c>
      <c r="Z1038" s="10">
        <v>0.2488898637004</v>
      </c>
      <c r="AA1038" s="10">
        <v>0.22349305508</v>
      </c>
      <c r="AB1038" s="9">
        <v>0.4484067123969</v>
      </c>
      <c r="AC1038" s="9">
        <v>0.42054720540489998</v>
      </c>
      <c r="AD1038" s="11">
        <v>0.81288890631940003</v>
      </c>
      <c r="AI1038" s="10">
        <v>0.15647079909850001</v>
      </c>
      <c r="AJ1038" s="11">
        <v>1</v>
      </c>
      <c r="AK1038" s="10">
        <v>0.1034787944746</v>
      </c>
      <c r="AL1038" s="10">
        <v>0.12860691756129999</v>
      </c>
      <c r="AM1038" s="9">
        <v>0.25156448062199999</v>
      </c>
      <c r="AN1038" s="10">
        <v>2.071465017179E-2</v>
      </c>
      <c r="AO1038" s="10">
        <v>0</v>
      </c>
      <c r="AP1038" s="9">
        <v>0.36844299268769998</v>
      </c>
      <c r="AQ1038" s="11">
        <v>0.51164918873950005</v>
      </c>
      <c r="AR1038" s="9">
        <v>0.40166047559529999</v>
      </c>
      <c r="AS1038" s="9">
        <v>0.4016249378674</v>
      </c>
    </row>
    <row r="1039" spans="1:45" x14ac:dyDescent="0.35">
      <c r="A1039" t="s">
        <v>380</v>
      </c>
      <c r="B1039" s="9">
        <v>0.28097932533410003</v>
      </c>
      <c r="C1039" s="9">
        <v>0.25821053292950003</v>
      </c>
      <c r="D1039" s="9">
        <v>0.30518921993530002</v>
      </c>
      <c r="E1039" s="10">
        <v>0.17699040632480001</v>
      </c>
      <c r="F1039" s="9">
        <v>0.20212043884969999</v>
      </c>
      <c r="G1039" s="9">
        <v>0.32775125206970002</v>
      </c>
      <c r="H1039" s="9">
        <v>0.26271464818759999</v>
      </c>
      <c r="I1039" s="9">
        <v>0.30419766774469997</v>
      </c>
      <c r="J1039" s="9">
        <v>0.28914566390340002</v>
      </c>
      <c r="K1039" s="9">
        <v>0.34453519678110001</v>
      </c>
      <c r="L1039" s="9">
        <v>0.24801069825970001</v>
      </c>
      <c r="M1039" s="9">
        <v>0.26797675226779999</v>
      </c>
      <c r="N1039" s="9">
        <v>0.26819111068410001</v>
      </c>
      <c r="O1039" s="9">
        <v>0.333335957126</v>
      </c>
      <c r="P1039" s="9">
        <v>0.25067916650299998</v>
      </c>
      <c r="Q1039" s="9">
        <v>0.2967308847872</v>
      </c>
      <c r="R1039" s="9">
        <v>0.28727080843070002</v>
      </c>
      <c r="S1039" s="9">
        <v>0.30975086432420001</v>
      </c>
      <c r="T1039" s="9">
        <v>0.26283241776040001</v>
      </c>
      <c r="U1039" s="9">
        <v>0.30093625147019998</v>
      </c>
      <c r="V1039" s="9">
        <v>0.34595621199639998</v>
      </c>
      <c r="W1039" s="9">
        <v>0.23076114373699999</v>
      </c>
      <c r="X1039" s="9">
        <v>0.21284478814749999</v>
      </c>
      <c r="Y1039" s="9">
        <v>0.21297978679099999</v>
      </c>
      <c r="Z1039" s="9">
        <v>0.38406670052149999</v>
      </c>
      <c r="AA1039" s="11">
        <v>0.4663030856075</v>
      </c>
      <c r="AB1039" s="9">
        <v>0.1580557212699</v>
      </c>
      <c r="AC1039" s="9">
        <v>0.29915061883560001</v>
      </c>
      <c r="AD1039" s="10">
        <v>0.15138969318189999</v>
      </c>
      <c r="AI1039" s="10">
        <v>0.1797264266462</v>
      </c>
      <c r="AJ1039" s="10">
        <v>7.238800834155E-2</v>
      </c>
      <c r="AK1039" s="11">
        <v>1</v>
      </c>
      <c r="AL1039" s="9">
        <v>0.37149698232380002</v>
      </c>
      <c r="AM1039" s="9">
        <v>0.29809570229709997</v>
      </c>
      <c r="AN1039" s="9">
        <v>5.3653642868180002E-2</v>
      </c>
      <c r="AO1039" s="9">
        <v>0</v>
      </c>
      <c r="AP1039" s="9">
        <v>0.3040970613033</v>
      </c>
      <c r="AQ1039" s="9">
        <v>0.25585011890830001</v>
      </c>
      <c r="AR1039" s="9">
        <v>0.28097932533410003</v>
      </c>
      <c r="AS1039" s="9">
        <v>0.28119862760050002</v>
      </c>
    </row>
    <row r="1040" spans="1:45" x14ac:dyDescent="0.35">
      <c r="A1040" t="s">
        <v>381</v>
      </c>
      <c r="B1040" s="9">
        <v>0.14446890485460001</v>
      </c>
      <c r="C1040" s="9">
        <v>0.13945213529309999</v>
      </c>
      <c r="D1040" s="9">
        <v>0.1497932967309</v>
      </c>
      <c r="E1040" s="9">
        <v>0.1253340276156</v>
      </c>
      <c r="F1040" s="9">
        <v>0.14598220030770001</v>
      </c>
      <c r="G1040" s="9">
        <v>0.1510232687585</v>
      </c>
      <c r="H1040" s="9">
        <v>0.1484136066575</v>
      </c>
      <c r="I1040" s="9">
        <v>0.16056208632310001</v>
      </c>
      <c r="J1040" s="9">
        <v>0.16727778936189999</v>
      </c>
      <c r="K1040" s="9">
        <v>0.11807471852070001</v>
      </c>
      <c r="L1040" s="9">
        <v>0.13590717781459999</v>
      </c>
      <c r="M1040" s="9">
        <v>0.13801925989950001</v>
      </c>
      <c r="N1040" s="9">
        <v>0.12920524134780001</v>
      </c>
      <c r="O1040" s="9">
        <v>0.17428364865490001</v>
      </c>
      <c r="P1040" s="9">
        <v>0.14715686472289999</v>
      </c>
      <c r="Q1040" s="9">
        <v>0.15967893626160001</v>
      </c>
      <c r="R1040" s="9">
        <v>0.15632316453850001</v>
      </c>
      <c r="S1040" s="9">
        <v>0.12598131163779999</v>
      </c>
      <c r="T1040" s="9">
        <v>0.15046149454659999</v>
      </c>
      <c r="U1040" s="9">
        <v>0.137878599076</v>
      </c>
      <c r="V1040" s="9">
        <v>0.2263406152604</v>
      </c>
      <c r="W1040" s="9">
        <v>0.1129542012805</v>
      </c>
      <c r="X1040" s="9">
        <v>0.23125185100359999</v>
      </c>
      <c r="Y1040" s="9">
        <v>0.1492219107445</v>
      </c>
      <c r="Z1040" s="9">
        <v>0.20831778324780001</v>
      </c>
      <c r="AA1040" s="11">
        <v>0.23087793916130001</v>
      </c>
      <c r="AB1040" s="9">
        <v>0.1468998312042</v>
      </c>
      <c r="AC1040" s="9">
        <v>0.1158396395163</v>
      </c>
      <c r="AD1040" s="10">
        <v>2.699804743337E-2</v>
      </c>
      <c r="AI1040" s="9">
        <v>0.1365005688348</v>
      </c>
      <c r="AJ1040" s="10">
        <v>4.6257228843029997E-2</v>
      </c>
      <c r="AK1040" s="9">
        <v>0.19100964858989999</v>
      </c>
      <c r="AL1040" s="11">
        <v>1</v>
      </c>
      <c r="AM1040" s="9">
        <v>0.22145137400020001</v>
      </c>
      <c r="AN1040" s="9">
        <v>2.071465017179E-2</v>
      </c>
      <c r="AO1040" s="9">
        <v>0</v>
      </c>
      <c r="AP1040" s="9">
        <v>0.15762807600600001</v>
      </c>
      <c r="AQ1040" s="9">
        <v>0.12336798413610001</v>
      </c>
      <c r="AR1040" s="9">
        <v>0.14446890485460001</v>
      </c>
      <c r="AS1040" s="9">
        <v>0.144512378848</v>
      </c>
    </row>
    <row r="1041" spans="1:45" x14ac:dyDescent="0.35">
      <c r="A1041" t="s">
        <v>379</v>
      </c>
      <c r="B1041" s="9">
        <v>0.1014674438801</v>
      </c>
      <c r="C1041" s="11">
        <v>0.1400499150783</v>
      </c>
      <c r="D1041" s="10">
        <v>6.1309405996759998E-2</v>
      </c>
      <c r="E1041" s="9">
        <v>0.17275808001849999</v>
      </c>
      <c r="F1041" s="11">
        <v>0.1776520530597</v>
      </c>
      <c r="G1041" s="9">
        <v>7.0437078754480006E-2</v>
      </c>
      <c r="H1041" s="9">
        <v>0.12594016462480001</v>
      </c>
      <c r="I1041" s="9">
        <v>7.5528457600620005E-2</v>
      </c>
      <c r="J1041" s="9">
        <v>9.4447779686470001E-2</v>
      </c>
      <c r="K1041" s="10">
        <v>4.1461932213159997E-2</v>
      </c>
      <c r="L1041" s="9">
        <v>8.7697481420909995E-2</v>
      </c>
      <c r="M1041" s="9">
        <v>0.11101606930500001</v>
      </c>
      <c r="N1041" s="9">
        <v>7.4288636554990004E-2</v>
      </c>
      <c r="O1041" s="9">
        <v>0.12814503942720001</v>
      </c>
      <c r="P1041" s="9">
        <v>0.1226427894945</v>
      </c>
      <c r="Q1041" s="9">
        <v>5.6985465034530003E-2</v>
      </c>
      <c r="R1041" s="9">
        <v>9.9817952805849999E-2</v>
      </c>
      <c r="S1041" s="9">
        <v>9.5569803190919997E-2</v>
      </c>
      <c r="T1041" s="9">
        <v>0.1053155324283</v>
      </c>
      <c r="U1041" s="9">
        <v>9.7235537225520002E-2</v>
      </c>
      <c r="V1041" s="9">
        <v>0.1400092207126</v>
      </c>
      <c r="W1041" s="11">
        <v>0.24783763348570001</v>
      </c>
      <c r="X1041" s="9">
        <v>0.1132307758588</v>
      </c>
      <c r="Y1041" s="11">
        <v>0.19180550574880001</v>
      </c>
      <c r="Z1041" s="9">
        <v>9.8196452935399997E-2</v>
      </c>
      <c r="AA1041" s="9">
        <v>8.6493409314340006E-2</v>
      </c>
      <c r="AB1041" s="9">
        <v>0.1567883454457</v>
      </c>
      <c r="AC1041" s="9">
        <v>0.1339035663307</v>
      </c>
      <c r="AD1041" s="9">
        <v>9.5762307979770006E-2</v>
      </c>
      <c r="AI1041" s="9">
        <v>0.1482845428897</v>
      </c>
      <c r="AJ1041" s="9">
        <v>6.3550203145860004E-2</v>
      </c>
      <c r="AK1041" s="9">
        <v>0.107648521498</v>
      </c>
      <c r="AL1041" s="9">
        <v>0.15553592578389999</v>
      </c>
      <c r="AM1041" s="11">
        <v>1</v>
      </c>
      <c r="AN1041" s="9">
        <v>4.7896516593899999E-2</v>
      </c>
      <c r="AO1041" s="9">
        <v>0</v>
      </c>
      <c r="AP1041" s="9">
        <v>7.9295520187580001E-2</v>
      </c>
      <c r="AQ1041" s="9">
        <v>0.13244174036690001</v>
      </c>
      <c r="AR1041" s="9">
        <v>0.1014674438801</v>
      </c>
      <c r="AS1041" s="9">
        <v>0.1015197987091</v>
      </c>
    </row>
    <row r="1042" spans="1:45" x14ac:dyDescent="0.35">
      <c r="A1042" t="s">
        <v>382</v>
      </c>
      <c r="B1042" s="9">
        <v>2.542685125652E-2</v>
      </c>
      <c r="C1042" s="9">
        <v>1.8472217780909999E-2</v>
      </c>
      <c r="D1042" s="9">
        <v>3.2013533244220002E-2</v>
      </c>
      <c r="E1042" s="9">
        <v>3.0808582013719998E-2</v>
      </c>
      <c r="F1042" s="9">
        <v>3.4060754556140001E-2</v>
      </c>
      <c r="G1042" s="9">
        <v>1.776877170242E-2</v>
      </c>
      <c r="H1042" s="9">
        <v>2.6202811156220002E-2</v>
      </c>
      <c r="I1042" s="9">
        <v>1.7777575005119998E-2</v>
      </c>
      <c r="J1042" s="9">
        <v>2.338400779449E-2</v>
      </c>
      <c r="K1042" s="9">
        <v>2.8801268071029999E-2</v>
      </c>
      <c r="L1042" s="9">
        <v>1.6829756710360001E-2</v>
      </c>
      <c r="M1042" s="9">
        <v>3.865749664458E-2</v>
      </c>
      <c r="N1042" s="9">
        <v>1.5856052644419999E-2</v>
      </c>
      <c r="O1042" s="9">
        <v>2.5564479540000001E-2</v>
      </c>
      <c r="P1042" s="9">
        <v>2.021435475747E-2</v>
      </c>
      <c r="Q1042" s="9">
        <v>2.9668570402200001E-2</v>
      </c>
      <c r="R1042" s="9">
        <v>5.2817672633689999E-3</v>
      </c>
      <c r="S1042" s="9">
        <v>4.3337253551369997E-2</v>
      </c>
      <c r="T1042" s="9">
        <v>2.270936390051E-2</v>
      </c>
      <c r="U1042" s="9">
        <v>2.8415387690029999E-2</v>
      </c>
      <c r="V1042" s="9">
        <v>2.6762654814299999E-2</v>
      </c>
      <c r="W1042" s="9">
        <v>5.3565016806020001E-2</v>
      </c>
      <c r="X1042" s="9">
        <v>0</v>
      </c>
      <c r="Y1042" s="9">
        <v>9.6628983111069992E-3</v>
      </c>
      <c r="Z1042" s="9">
        <v>2.4004146023370001E-2</v>
      </c>
      <c r="AA1042" s="9">
        <v>2.1966640045859999E-2</v>
      </c>
      <c r="AB1042" s="9">
        <v>2.3329910650420001E-2</v>
      </c>
      <c r="AC1042" s="9">
        <v>2.6332591190790001E-2</v>
      </c>
      <c r="AD1042" s="9">
        <v>2.144740337115E-2</v>
      </c>
      <c r="AI1042" s="9">
        <v>8.5393691332880002E-3</v>
      </c>
      <c r="AJ1042" s="10">
        <v>1.3113272546130001E-3</v>
      </c>
      <c r="AK1042" s="9">
        <v>4.8553152263329999E-3</v>
      </c>
      <c r="AL1042" s="9">
        <v>3.6458248872240002E-3</v>
      </c>
      <c r="AM1042" s="9">
        <v>1.2002446859479999E-2</v>
      </c>
      <c r="AN1042" s="11">
        <v>1</v>
      </c>
      <c r="AO1042" s="9">
        <v>0</v>
      </c>
      <c r="AP1042" s="9">
        <v>1.5194917262699999E-2</v>
      </c>
      <c r="AQ1042" s="9">
        <v>2.754709064616E-2</v>
      </c>
      <c r="AR1042" s="9">
        <v>2.542685125652E-2</v>
      </c>
      <c r="AS1042" s="9">
        <v>2.509839364235E-2</v>
      </c>
    </row>
    <row r="1043" spans="1:45" x14ac:dyDescent="0.35">
      <c r="A1043" t="s">
        <v>383</v>
      </c>
      <c r="B1043" s="9">
        <v>1.9595284259210002E-2</v>
      </c>
      <c r="C1043" s="9">
        <v>2.387628383373E-2</v>
      </c>
      <c r="D1043" s="9">
        <v>1.517013408782E-2</v>
      </c>
      <c r="E1043" s="9">
        <v>3.4359905072050001E-2</v>
      </c>
      <c r="F1043" s="9">
        <v>4.290648071097E-3</v>
      </c>
      <c r="G1043" s="9">
        <v>2.4666597095610001E-2</v>
      </c>
      <c r="H1043" s="9">
        <v>1.4118368588110001E-2</v>
      </c>
      <c r="I1043" s="9">
        <v>7.9346604905699992E-3</v>
      </c>
      <c r="J1043" s="9">
        <v>1.111836955841E-2</v>
      </c>
      <c r="K1043" s="9">
        <v>3.9117254040289998E-2</v>
      </c>
      <c r="L1043" s="9">
        <v>1.519487253354E-2</v>
      </c>
      <c r="M1043" s="11">
        <v>3.9817004077269999E-2</v>
      </c>
      <c r="N1043" s="9">
        <v>4.3690240392690004E-3</v>
      </c>
      <c r="O1043" s="9">
        <v>1.426239459115E-2</v>
      </c>
      <c r="P1043" s="9">
        <v>1.7198076213169999E-2</v>
      </c>
      <c r="Q1043" s="9">
        <v>0</v>
      </c>
      <c r="R1043" s="9">
        <v>3.3938131469899997E-2</v>
      </c>
      <c r="S1043" s="9">
        <v>2.289144428101E-2</v>
      </c>
      <c r="T1043" s="9">
        <v>1.2659428163760001E-2</v>
      </c>
      <c r="U1043" s="9">
        <v>2.722294022347E-2</v>
      </c>
      <c r="V1043" s="9">
        <v>5.103129817411E-2</v>
      </c>
      <c r="W1043" s="9">
        <v>3.3569628240010002E-2</v>
      </c>
      <c r="X1043" s="9">
        <v>1.7137206643080001E-2</v>
      </c>
      <c r="Y1043" s="9">
        <v>1.424435611849E-2</v>
      </c>
      <c r="Z1043" s="9">
        <v>4.410114253262E-2</v>
      </c>
      <c r="AA1043" s="9">
        <v>1.528693298954E-2</v>
      </c>
      <c r="AB1043" s="9">
        <v>1.269485348442E-2</v>
      </c>
      <c r="AC1043" s="9">
        <v>0</v>
      </c>
      <c r="AD1043" s="9">
        <v>1.6179448732360002E-2</v>
      </c>
      <c r="AI1043" s="9">
        <v>0</v>
      </c>
      <c r="AJ1043" s="10">
        <v>0</v>
      </c>
      <c r="AK1043" s="9">
        <v>0</v>
      </c>
      <c r="AL1043" s="9">
        <v>0</v>
      </c>
      <c r="AM1043" s="9">
        <v>0</v>
      </c>
      <c r="AN1043" s="9">
        <v>0</v>
      </c>
      <c r="AO1043" s="11">
        <v>1</v>
      </c>
      <c r="AP1043" s="9">
        <v>1.9963799269350001E-2</v>
      </c>
      <c r="AQ1043" s="9">
        <v>2.054177592229E-2</v>
      </c>
      <c r="AR1043" s="9">
        <v>1.9595284259210002E-2</v>
      </c>
      <c r="AS1043" s="9">
        <v>1.961610102884E-2</v>
      </c>
    </row>
    <row r="1044" spans="1:45" x14ac:dyDescent="0.35">
      <c r="A1044" t="s">
        <v>391</v>
      </c>
      <c r="B1044" s="9">
        <v>1</v>
      </c>
      <c r="C1044" s="9">
        <v>1</v>
      </c>
      <c r="D1044" s="9">
        <v>1</v>
      </c>
      <c r="E1044" s="9">
        <v>1</v>
      </c>
      <c r="F1044" s="9">
        <v>1</v>
      </c>
      <c r="G1044" s="9">
        <v>1</v>
      </c>
      <c r="H1044" s="9">
        <v>1</v>
      </c>
      <c r="I1044" s="9">
        <v>1</v>
      </c>
      <c r="J1044" s="9">
        <v>1</v>
      </c>
      <c r="K1044" s="9">
        <v>1</v>
      </c>
      <c r="L1044" s="9">
        <v>1</v>
      </c>
      <c r="M1044" s="9">
        <v>1</v>
      </c>
      <c r="N1044" s="9">
        <v>1</v>
      </c>
      <c r="O1044" s="9">
        <v>1</v>
      </c>
      <c r="P1044" s="9">
        <v>1</v>
      </c>
      <c r="Q1044" s="9">
        <v>1</v>
      </c>
      <c r="R1044" s="9">
        <v>1</v>
      </c>
      <c r="S1044" s="9">
        <v>1</v>
      </c>
      <c r="T1044" s="9">
        <v>1</v>
      </c>
      <c r="U1044" s="9">
        <v>1</v>
      </c>
      <c r="V1044" s="9">
        <v>1</v>
      </c>
      <c r="W1044" s="9">
        <v>1</v>
      </c>
      <c r="X1044" s="9">
        <v>1</v>
      </c>
      <c r="Y1044" s="9">
        <v>1</v>
      </c>
      <c r="Z1044" s="9">
        <v>1</v>
      </c>
      <c r="AA1044" s="9">
        <v>1</v>
      </c>
      <c r="AB1044" s="9">
        <v>1</v>
      </c>
      <c r="AC1044" s="9">
        <v>1</v>
      </c>
      <c r="AD1044" s="9">
        <v>1</v>
      </c>
      <c r="AI1044" s="9">
        <v>1</v>
      </c>
      <c r="AJ1044" s="9">
        <v>1</v>
      </c>
      <c r="AK1044" s="9">
        <v>1</v>
      </c>
      <c r="AL1044" s="9">
        <v>1</v>
      </c>
      <c r="AM1044" s="9">
        <v>1</v>
      </c>
      <c r="AN1044" s="9">
        <v>1</v>
      </c>
      <c r="AO1044" s="9">
        <v>1</v>
      </c>
      <c r="AP1044" s="9">
        <v>1</v>
      </c>
      <c r="AQ1044" s="9">
        <v>1</v>
      </c>
      <c r="AR1044" s="9">
        <v>1</v>
      </c>
      <c r="AS1044" s="9">
        <v>1</v>
      </c>
    </row>
    <row r="1045" spans="1:45" x14ac:dyDescent="0.35">
      <c r="A1045" t="s">
        <v>341</v>
      </c>
      <c r="B1045" s="6">
        <v>933</v>
      </c>
      <c r="C1045" s="6">
        <v>449</v>
      </c>
      <c r="D1045" s="6">
        <v>478</v>
      </c>
      <c r="E1045" s="6">
        <v>149</v>
      </c>
      <c r="F1045" s="6">
        <v>143</v>
      </c>
      <c r="G1045" s="6">
        <v>213</v>
      </c>
      <c r="H1045" s="6">
        <v>356</v>
      </c>
      <c r="I1045" s="6">
        <v>139</v>
      </c>
      <c r="J1045" s="6">
        <v>100</v>
      </c>
      <c r="K1045" s="6">
        <v>189</v>
      </c>
      <c r="L1045" s="6">
        <v>161</v>
      </c>
      <c r="M1045" s="6">
        <v>282</v>
      </c>
      <c r="N1045" s="6">
        <v>250</v>
      </c>
      <c r="O1045" s="6">
        <v>240</v>
      </c>
      <c r="P1045" s="6">
        <v>308</v>
      </c>
      <c r="Q1045" s="6">
        <v>157</v>
      </c>
      <c r="R1045" s="6">
        <v>190</v>
      </c>
      <c r="S1045" s="6">
        <v>278</v>
      </c>
      <c r="T1045" s="6">
        <v>465</v>
      </c>
      <c r="U1045" s="6">
        <v>468</v>
      </c>
      <c r="V1045" s="6">
        <v>120</v>
      </c>
      <c r="W1045" s="6">
        <v>72</v>
      </c>
      <c r="X1045" s="6">
        <v>59</v>
      </c>
      <c r="Y1045" s="6">
        <v>163</v>
      </c>
      <c r="Z1045" s="6">
        <v>113</v>
      </c>
      <c r="AA1045" s="6">
        <v>222</v>
      </c>
      <c r="AB1045" s="6">
        <v>68</v>
      </c>
      <c r="AC1045" s="6">
        <v>111</v>
      </c>
      <c r="AD1045" s="6">
        <v>162</v>
      </c>
      <c r="AE1045" s="6">
        <v>0</v>
      </c>
      <c r="AF1045" s="6">
        <v>0</v>
      </c>
      <c r="AG1045" s="6">
        <v>0</v>
      </c>
      <c r="AH1045" s="6">
        <v>0</v>
      </c>
      <c r="AI1045" s="6">
        <v>255</v>
      </c>
      <c r="AJ1045" s="6">
        <v>359</v>
      </c>
      <c r="AK1045" s="6">
        <v>268</v>
      </c>
      <c r="AL1045" s="6">
        <v>137</v>
      </c>
      <c r="AM1045" s="6">
        <v>91</v>
      </c>
      <c r="AN1045" s="6">
        <v>24</v>
      </c>
      <c r="AO1045" s="6">
        <v>19</v>
      </c>
      <c r="AP1045" s="6">
        <v>560</v>
      </c>
      <c r="AQ1045" s="6">
        <v>209</v>
      </c>
      <c r="AR1045" s="6">
        <v>933</v>
      </c>
      <c r="AS1045" s="6">
        <v>927</v>
      </c>
    </row>
    <row r="1046" spans="1:45" x14ac:dyDescent="0.35">
      <c r="A1046" t="s">
        <v>895</v>
      </c>
    </row>
    <row r="1047" spans="1:45" x14ac:dyDescent="0.35">
      <c r="A1047" t="s">
        <v>343</v>
      </c>
    </row>
    <row r="1051" spans="1:45" x14ac:dyDescent="0.35">
      <c r="A1051" s="3" t="s">
        <v>337</v>
      </c>
    </row>
    <row r="1052" spans="1:45" x14ac:dyDescent="0.35">
      <c r="A1052" t="s">
        <v>252</v>
      </c>
    </row>
    <row r="1053" spans="1:45" ht="130.5" x14ac:dyDescent="0.35">
      <c r="A1053" s="4" t="s">
        <v>393</v>
      </c>
      <c r="B1053" s="4" t="s">
        <v>344</v>
      </c>
      <c r="C1053" s="4" t="s">
        <v>345</v>
      </c>
      <c r="D1053" s="4" t="s">
        <v>346</v>
      </c>
      <c r="E1053" s="4" t="s">
        <v>579</v>
      </c>
      <c r="F1053" s="4" t="s">
        <v>348</v>
      </c>
      <c r="G1053" s="4" t="s">
        <v>349</v>
      </c>
      <c r="H1053" s="4" t="s">
        <v>350</v>
      </c>
      <c r="I1053" s="4" t="s">
        <v>351</v>
      </c>
      <c r="J1053" s="4" t="s">
        <v>352</v>
      </c>
      <c r="K1053" s="4" t="s">
        <v>353</v>
      </c>
      <c r="L1053" s="4" t="s">
        <v>888</v>
      </c>
      <c r="M1053" s="4" t="s">
        <v>581</v>
      </c>
      <c r="N1053" s="4" t="s">
        <v>356</v>
      </c>
      <c r="O1053" s="4" t="s">
        <v>357</v>
      </c>
      <c r="P1053" s="4" t="s">
        <v>582</v>
      </c>
      <c r="Q1053" s="4" t="s">
        <v>359</v>
      </c>
      <c r="R1053" s="4" t="s">
        <v>361</v>
      </c>
      <c r="S1053" s="4" t="s">
        <v>362</v>
      </c>
      <c r="T1053" s="4" t="s">
        <v>360</v>
      </c>
      <c r="U1053" s="4" t="s">
        <v>363</v>
      </c>
      <c r="V1053" s="4" t="s">
        <v>364</v>
      </c>
      <c r="W1053" s="4" t="s">
        <v>365</v>
      </c>
      <c r="X1053" s="4" t="s">
        <v>366</v>
      </c>
      <c r="Y1053" s="4" t="s">
        <v>367</v>
      </c>
      <c r="Z1053" s="4" t="s">
        <v>368</v>
      </c>
      <c r="AA1053" s="4" t="s">
        <v>369</v>
      </c>
      <c r="AB1053" s="4" t="s">
        <v>370</v>
      </c>
      <c r="AC1053" s="4" t="s">
        <v>371</v>
      </c>
      <c r="AD1053" s="4" t="s">
        <v>372</v>
      </c>
      <c r="AE1053" s="4" t="s">
        <v>373</v>
      </c>
      <c r="AF1053" s="4" t="s">
        <v>374</v>
      </c>
      <c r="AG1053" s="4" t="s">
        <v>375</v>
      </c>
      <c r="AH1053" s="4" t="s">
        <v>376</v>
      </c>
      <c r="AI1053" s="4" t="s">
        <v>583</v>
      </c>
      <c r="AJ1053" s="4" t="s">
        <v>584</v>
      </c>
      <c r="AK1053" s="4" t="s">
        <v>380</v>
      </c>
      <c r="AL1053" s="4" t="s">
        <v>381</v>
      </c>
      <c r="AM1053" s="4" t="s">
        <v>379</v>
      </c>
      <c r="AN1053" s="4" t="s">
        <v>382</v>
      </c>
      <c r="AO1053" s="4" t="s">
        <v>383</v>
      </c>
      <c r="AP1053" s="4" t="s">
        <v>889</v>
      </c>
      <c r="AQ1053" s="4" t="s">
        <v>890</v>
      </c>
      <c r="AR1053" s="4" t="s">
        <v>891</v>
      </c>
      <c r="AS1053" s="4" t="s">
        <v>391</v>
      </c>
    </row>
    <row r="1054" spans="1:45" x14ac:dyDescent="0.35">
      <c r="A1054" t="s">
        <v>694</v>
      </c>
      <c r="B1054" s="9">
        <v>0.7108384320626</v>
      </c>
      <c r="C1054" s="9">
        <v>0.71178511914389997</v>
      </c>
      <c r="D1054" s="9">
        <v>0.710727213325</v>
      </c>
      <c r="E1054" s="9">
        <v>0.77703364242100004</v>
      </c>
      <c r="F1054" s="9">
        <v>0.72781843467530005</v>
      </c>
      <c r="G1054" s="9">
        <v>0.81813565290269996</v>
      </c>
      <c r="H1054" s="9">
        <v>0.76832394463510001</v>
      </c>
      <c r="I1054" s="9">
        <v>0.73559007155400002</v>
      </c>
      <c r="J1054" s="9">
        <v>0.56626752366239996</v>
      </c>
      <c r="K1054" s="10">
        <v>0.52736218905169996</v>
      </c>
      <c r="L1054" s="9">
        <v>0.75782184442269995</v>
      </c>
      <c r="M1054" s="9">
        <v>0.65237461774619998</v>
      </c>
      <c r="N1054" s="9">
        <v>0.69133665874429995</v>
      </c>
      <c r="O1054" s="9">
        <v>0.76647125828649998</v>
      </c>
      <c r="P1054" s="11">
        <v>0.82553589734690003</v>
      </c>
      <c r="Q1054" s="9">
        <v>0.60155228528219995</v>
      </c>
      <c r="R1054" s="9">
        <v>0.68766386165710003</v>
      </c>
      <c r="S1054" s="10">
        <v>0.56738473850360005</v>
      </c>
      <c r="T1054" s="11">
        <v>0.77372360593239997</v>
      </c>
      <c r="U1054" s="10">
        <v>0.62348772258340002</v>
      </c>
      <c r="V1054" s="9">
        <v>0.64975697883100003</v>
      </c>
      <c r="W1054" s="9">
        <v>0.7802351354971</v>
      </c>
      <c r="X1054" s="9">
        <v>0.67584494180849997</v>
      </c>
      <c r="Y1054" s="11">
        <v>0.85119151802170001</v>
      </c>
      <c r="Z1054" s="9">
        <v>0.53131849573400003</v>
      </c>
      <c r="AA1054" s="10">
        <v>0.47568718583320002</v>
      </c>
      <c r="AB1054" s="9">
        <v>0.70464150326920005</v>
      </c>
      <c r="AC1054" s="10">
        <v>0.53322369427320004</v>
      </c>
      <c r="AD1054" s="11">
        <v>0.91062102798190003</v>
      </c>
      <c r="AI1054" s="9">
        <v>0.66621027994610005</v>
      </c>
      <c r="AJ1054" s="9">
        <v>0.7108384320626</v>
      </c>
      <c r="AK1054" s="9">
        <v>0.72515324869090003</v>
      </c>
      <c r="AL1054" s="9">
        <v>0.55561311610319997</v>
      </c>
      <c r="AM1054" s="9">
        <v>0.87312905202669999</v>
      </c>
      <c r="AN1054" s="9">
        <v>1</v>
      </c>
      <c r="AP1054" s="10">
        <v>0.61909370218049997</v>
      </c>
      <c r="AQ1054" s="11">
        <v>0.80923073532559997</v>
      </c>
      <c r="AR1054" s="9">
        <v>0.7108384320626</v>
      </c>
      <c r="AS1054" s="9">
        <v>0.71131208475139995</v>
      </c>
    </row>
    <row r="1055" spans="1:45" x14ac:dyDescent="0.35">
      <c r="A1055" t="s">
        <v>695</v>
      </c>
      <c r="B1055" s="9">
        <v>0.33740469608099999</v>
      </c>
      <c r="C1055" s="9">
        <v>0.34001697502110001</v>
      </c>
      <c r="D1055" s="9">
        <v>0.33323969579200002</v>
      </c>
      <c r="E1055" s="9">
        <v>0.28561784779089999</v>
      </c>
      <c r="F1055" s="9">
        <v>0.34080390606319999</v>
      </c>
      <c r="G1055" s="9">
        <v>0.2478294577389</v>
      </c>
      <c r="H1055" s="9">
        <v>0.29910668025710002</v>
      </c>
      <c r="I1055" s="9">
        <v>0.31592156256800003</v>
      </c>
      <c r="J1055" s="9">
        <v>0.43373247633759998</v>
      </c>
      <c r="K1055" s="9">
        <v>0.47263781094829999</v>
      </c>
      <c r="L1055" s="9">
        <v>0.3106223528159</v>
      </c>
      <c r="M1055" s="9">
        <v>0.38046050950470001</v>
      </c>
      <c r="N1055" s="9">
        <v>0.35101783314849999</v>
      </c>
      <c r="O1055" s="9">
        <v>0.29018815354510002</v>
      </c>
      <c r="P1055" s="10">
        <v>0.23592947909940001</v>
      </c>
      <c r="Q1055" s="11">
        <v>0.50400795399090004</v>
      </c>
      <c r="R1055" s="9">
        <v>0.33929665642669998</v>
      </c>
      <c r="S1055" s="9">
        <v>0.43848681691250002</v>
      </c>
      <c r="T1055" s="9">
        <v>0.2979418733768</v>
      </c>
      <c r="U1055" s="9">
        <v>0.39222056680439998</v>
      </c>
      <c r="V1055" s="9">
        <v>0.44216942383820002</v>
      </c>
      <c r="W1055" s="9">
        <v>0.43705326950869999</v>
      </c>
      <c r="X1055" s="9">
        <v>0.43085739319560001</v>
      </c>
      <c r="Y1055" s="10">
        <v>0.20556446467059999</v>
      </c>
      <c r="Z1055" s="9">
        <v>0.53789301873799999</v>
      </c>
      <c r="AA1055" s="11">
        <v>0.59219842403839995</v>
      </c>
      <c r="AB1055" s="9">
        <v>0.33947003780520002</v>
      </c>
      <c r="AC1055" s="11">
        <v>0.53796182676579996</v>
      </c>
      <c r="AD1055" s="10">
        <v>0.13522675790159999</v>
      </c>
      <c r="AI1055" s="11">
        <v>0.56685975576830006</v>
      </c>
      <c r="AJ1055" s="9">
        <v>0.33740469608099999</v>
      </c>
      <c r="AK1055" s="9">
        <v>0.41672490169819998</v>
      </c>
      <c r="AL1055" s="9">
        <v>0.68076785146670005</v>
      </c>
      <c r="AM1055" s="9">
        <v>0.30060956674430001</v>
      </c>
      <c r="AN1055" s="9">
        <v>1</v>
      </c>
      <c r="AP1055" s="11">
        <v>0.42171441476179999</v>
      </c>
      <c r="AQ1055" s="9">
        <v>0.2448580620818</v>
      </c>
      <c r="AR1055" s="9">
        <v>0.33740469608099999</v>
      </c>
      <c r="AS1055" s="9">
        <v>0.33698656711000002</v>
      </c>
    </row>
    <row r="1056" spans="1:45" x14ac:dyDescent="0.35">
      <c r="A1056" t="s">
        <v>391</v>
      </c>
      <c r="B1056" s="9">
        <v>1</v>
      </c>
      <c r="C1056" s="9">
        <v>1</v>
      </c>
      <c r="D1056" s="9">
        <v>1</v>
      </c>
      <c r="E1056" s="9">
        <v>1</v>
      </c>
      <c r="F1056" s="9">
        <v>1</v>
      </c>
      <c r="G1056" s="9">
        <v>1</v>
      </c>
      <c r="H1056" s="9">
        <v>1</v>
      </c>
      <c r="I1056" s="9">
        <v>1</v>
      </c>
      <c r="J1056" s="9">
        <v>1</v>
      </c>
      <c r="K1056" s="9">
        <v>1</v>
      </c>
      <c r="L1056" s="9">
        <v>1</v>
      </c>
      <c r="M1056" s="9">
        <v>1</v>
      </c>
      <c r="N1056" s="9">
        <v>1</v>
      </c>
      <c r="O1056" s="9">
        <v>1</v>
      </c>
      <c r="P1056" s="9">
        <v>1</v>
      </c>
      <c r="Q1056" s="9">
        <v>1</v>
      </c>
      <c r="R1056" s="9">
        <v>1</v>
      </c>
      <c r="S1056" s="9">
        <v>1</v>
      </c>
      <c r="T1056" s="9">
        <v>1</v>
      </c>
      <c r="U1056" s="9">
        <v>1</v>
      </c>
      <c r="V1056" s="9">
        <v>1</v>
      </c>
      <c r="W1056" s="9">
        <v>1</v>
      </c>
      <c r="X1056" s="9">
        <v>1</v>
      </c>
      <c r="Y1056" s="9">
        <v>1</v>
      </c>
      <c r="Z1056" s="9">
        <v>1</v>
      </c>
      <c r="AA1056" s="9">
        <v>1</v>
      </c>
      <c r="AB1056" s="9">
        <v>1</v>
      </c>
      <c r="AC1056" s="9">
        <v>1</v>
      </c>
      <c r="AD1056" s="9">
        <v>1</v>
      </c>
      <c r="AI1056" s="9">
        <v>1</v>
      </c>
      <c r="AJ1056" s="9">
        <v>1</v>
      </c>
      <c r="AK1056" s="9">
        <v>1</v>
      </c>
      <c r="AL1056" s="9">
        <v>1</v>
      </c>
      <c r="AM1056" s="9">
        <v>1</v>
      </c>
      <c r="AN1056" s="9">
        <v>1</v>
      </c>
      <c r="AP1056" s="9">
        <v>1</v>
      </c>
      <c r="AQ1056" s="9">
        <v>1</v>
      </c>
      <c r="AR1056" s="9">
        <v>1</v>
      </c>
      <c r="AS1056" s="9">
        <v>1</v>
      </c>
    </row>
    <row r="1057" spans="1:45" x14ac:dyDescent="0.35">
      <c r="A1057" t="s">
        <v>341</v>
      </c>
      <c r="B1057" s="6">
        <v>359</v>
      </c>
      <c r="C1057" s="6">
        <v>184</v>
      </c>
      <c r="D1057" s="6">
        <v>173</v>
      </c>
      <c r="E1057" s="6">
        <v>66</v>
      </c>
      <c r="F1057" s="6">
        <v>63</v>
      </c>
      <c r="G1057" s="6">
        <v>86</v>
      </c>
      <c r="H1057" s="6">
        <v>149</v>
      </c>
      <c r="I1057" s="6">
        <v>57</v>
      </c>
      <c r="J1057" s="6">
        <v>38</v>
      </c>
      <c r="K1057" s="6">
        <v>49</v>
      </c>
      <c r="L1057" s="6">
        <v>69</v>
      </c>
      <c r="M1057" s="6">
        <v>99</v>
      </c>
      <c r="N1057" s="6">
        <v>105</v>
      </c>
      <c r="O1057" s="6">
        <v>86</v>
      </c>
      <c r="P1057" s="6">
        <v>134</v>
      </c>
      <c r="Q1057" s="6">
        <v>62</v>
      </c>
      <c r="R1057" s="6">
        <v>78</v>
      </c>
      <c r="S1057" s="6">
        <v>85</v>
      </c>
      <c r="T1057" s="6">
        <v>196</v>
      </c>
      <c r="U1057" s="6">
        <v>163</v>
      </c>
      <c r="V1057" s="6">
        <v>41</v>
      </c>
      <c r="W1057" s="6">
        <v>20</v>
      </c>
      <c r="X1057" s="6">
        <v>23</v>
      </c>
      <c r="Y1057" s="6">
        <v>78</v>
      </c>
      <c r="Z1057" s="6">
        <v>27</v>
      </c>
      <c r="AA1057" s="6">
        <v>48</v>
      </c>
      <c r="AB1057" s="6">
        <v>31</v>
      </c>
      <c r="AC1057" s="6">
        <v>44</v>
      </c>
      <c r="AD1057" s="6">
        <v>128</v>
      </c>
      <c r="AE1057" s="6">
        <v>0</v>
      </c>
      <c r="AF1057" s="6">
        <v>0</v>
      </c>
      <c r="AG1057" s="6">
        <v>0</v>
      </c>
      <c r="AH1057" s="6">
        <v>0</v>
      </c>
      <c r="AI1057" s="6">
        <v>37</v>
      </c>
      <c r="AJ1057" s="6">
        <v>359</v>
      </c>
      <c r="AK1057" s="6">
        <v>25</v>
      </c>
      <c r="AL1057" s="6">
        <v>16</v>
      </c>
      <c r="AM1057" s="6">
        <v>20</v>
      </c>
      <c r="AN1057" s="6">
        <v>1</v>
      </c>
      <c r="AO1057" s="6">
        <v>0</v>
      </c>
      <c r="AP1057" s="6">
        <v>201</v>
      </c>
      <c r="AQ1057" s="6">
        <v>100</v>
      </c>
      <c r="AR1057" s="6">
        <v>359</v>
      </c>
      <c r="AS1057" s="6">
        <v>357</v>
      </c>
    </row>
    <row r="1058" spans="1:45" x14ac:dyDescent="0.35">
      <c r="A1058" t="s">
        <v>943</v>
      </c>
    </row>
    <row r="1059" spans="1:45" x14ac:dyDescent="0.35">
      <c r="A1059" t="s">
        <v>343</v>
      </c>
    </row>
    <row r="1063" spans="1:45" x14ac:dyDescent="0.35">
      <c r="A1063" s="3" t="s">
        <v>337</v>
      </c>
    </row>
    <row r="1064" spans="1:45" x14ac:dyDescent="0.35">
      <c r="A1064" t="s">
        <v>254</v>
      </c>
    </row>
    <row r="1065" spans="1:45" ht="130.5" x14ac:dyDescent="0.35">
      <c r="A1065" s="4" t="s">
        <v>393</v>
      </c>
      <c r="B1065" s="4" t="s">
        <v>344</v>
      </c>
      <c r="C1065" s="4" t="s">
        <v>345</v>
      </c>
      <c r="D1065" s="4" t="s">
        <v>346</v>
      </c>
      <c r="E1065" s="4" t="s">
        <v>579</v>
      </c>
      <c r="F1065" s="4" t="s">
        <v>348</v>
      </c>
      <c r="G1065" s="4" t="s">
        <v>349</v>
      </c>
      <c r="H1065" s="4" t="s">
        <v>350</v>
      </c>
      <c r="I1065" s="4" t="s">
        <v>351</v>
      </c>
      <c r="J1065" s="4" t="s">
        <v>352</v>
      </c>
      <c r="K1065" s="4" t="s">
        <v>353</v>
      </c>
      <c r="L1065" s="4" t="s">
        <v>888</v>
      </c>
      <c r="M1065" s="4" t="s">
        <v>581</v>
      </c>
      <c r="N1065" s="4" t="s">
        <v>356</v>
      </c>
      <c r="O1065" s="4" t="s">
        <v>357</v>
      </c>
      <c r="P1065" s="4" t="s">
        <v>582</v>
      </c>
      <c r="Q1065" s="4" t="s">
        <v>359</v>
      </c>
      <c r="R1065" s="4" t="s">
        <v>361</v>
      </c>
      <c r="S1065" s="4" t="s">
        <v>362</v>
      </c>
      <c r="T1065" s="4" t="s">
        <v>360</v>
      </c>
      <c r="U1065" s="4" t="s">
        <v>363</v>
      </c>
      <c r="V1065" s="4" t="s">
        <v>364</v>
      </c>
      <c r="W1065" s="4" t="s">
        <v>365</v>
      </c>
      <c r="X1065" s="4" t="s">
        <v>366</v>
      </c>
      <c r="Y1065" s="4" t="s">
        <v>367</v>
      </c>
      <c r="Z1065" s="4" t="s">
        <v>368</v>
      </c>
      <c r="AA1065" s="4" t="s">
        <v>369</v>
      </c>
      <c r="AB1065" s="4" t="s">
        <v>370</v>
      </c>
      <c r="AC1065" s="4" t="s">
        <v>371</v>
      </c>
      <c r="AD1065" s="4" t="s">
        <v>372</v>
      </c>
      <c r="AE1065" s="4" t="s">
        <v>373</v>
      </c>
      <c r="AF1065" s="4" t="s">
        <v>374</v>
      </c>
      <c r="AG1065" s="4" t="s">
        <v>375</v>
      </c>
      <c r="AH1065" s="4" t="s">
        <v>376</v>
      </c>
      <c r="AI1065" s="4" t="s">
        <v>583</v>
      </c>
      <c r="AJ1065" s="4" t="s">
        <v>584</v>
      </c>
      <c r="AK1065" s="4" t="s">
        <v>380</v>
      </c>
      <c r="AL1065" s="4" t="s">
        <v>381</v>
      </c>
      <c r="AM1065" s="4" t="s">
        <v>379</v>
      </c>
      <c r="AN1065" s="4" t="s">
        <v>382</v>
      </c>
      <c r="AO1065" s="4" t="s">
        <v>383</v>
      </c>
      <c r="AP1065" s="4" t="s">
        <v>889</v>
      </c>
      <c r="AQ1065" s="4" t="s">
        <v>890</v>
      </c>
      <c r="AR1065" s="4" t="s">
        <v>891</v>
      </c>
      <c r="AS1065" s="4" t="s">
        <v>391</v>
      </c>
    </row>
    <row r="1066" spans="1:45" x14ac:dyDescent="0.35">
      <c r="A1066" t="s">
        <v>697</v>
      </c>
      <c r="B1066" s="9">
        <v>0.43188660667259998</v>
      </c>
      <c r="C1066" s="9">
        <v>0.46145363836710002</v>
      </c>
      <c r="D1066" s="9">
        <v>0.40180596140059999</v>
      </c>
      <c r="E1066" s="9">
        <v>0.37757405048920001</v>
      </c>
      <c r="F1066" s="9">
        <v>0.46795266572249999</v>
      </c>
      <c r="G1066" s="9">
        <v>0.35050632154830003</v>
      </c>
      <c r="H1066" s="9">
        <v>0.41130598659599998</v>
      </c>
      <c r="I1066" s="9">
        <v>0.40316095973510002</v>
      </c>
      <c r="J1066" s="9">
        <v>0.44246238774390001</v>
      </c>
      <c r="K1066" s="9">
        <v>0.51877865787389998</v>
      </c>
      <c r="L1066" s="9">
        <v>0.43169956303419998</v>
      </c>
      <c r="M1066" s="9">
        <v>0.45320733172389999</v>
      </c>
      <c r="N1066" s="9">
        <v>0.43345174396719999</v>
      </c>
      <c r="O1066" s="9">
        <v>0.40466225438909997</v>
      </c>
      <c r="P1066" s="9">
        <v>0.4548482788173</v>
      </c>
      <c r="Q1066" s="9">
        <v>0.4520539736052</v>
      </c>
      <c r="R1066" s="9">
        <v>0.3750977950912</v>
      </c>
      <c r="S1066" s="9">
        <v>0.42831098743029999</v>
      </c>
      <c r="T1066" s="9">
        <v>0.45411084936629997</v>
      </c>
      <c r="U1066" s="9">
        <v>0.40744566167599999</v>
      </c>
      <c r="V1066" s="9">
        <v>0.30938815883780002</v>
      </c>
      <c r="W1066" s="9">
        <v>0.42992671478209998</v>
      </c>
      <c r="X1066" s="9">
        <v>0.50261533197389996</v>
      </c>
      <c r="Y1066" s="9">
        <v>0.52501864305250001</v>
      </c>
      <c r="Z1066" s="9">
        <v>0.42577449256639999</v>
      </c>
      <c r="AA1066" s="9">
        <v>0.33753766857869999</v>
      </c>
      <c r="AB1066" s="9">
        <v>0.49453453497229999</v>
      </c>
      <c r="AC1066" s="9">
        <v>0.3758035935338</v>
      </c>
      <c r="AD1066" s="11">
        <v>0.6483419912235</v>
      </c>
      <c r="AI1066" s="9">
        <v>0.37121584008910002</v>
      </c>
      <c r="AJ1066" s="11">
        <v>0.59077808405700005</v>
      </c>
      <c r="AK1066" s="9">
        <v>0.37194337389069998</v>
      </c>
      <c r="AL1066" s="9">
        <v>0.34185064264300002</v>
      </c>
      <c r="AM1066" s="9">
        <v>0.46022713108640001</v>
      </c>
      <c r="AN1066" s="9">
        <v>0.27526153695049999</v>
      </c>
      <c r="AO1066" s="9">
        <v>0.49881125816040001</v>
      </c>
      <c r="AP1066" s="9">
        <v>0.41375517577620002</v>
      </c>
      <c r="AQ1066" s="9">
        <v>0.47427371221109998</v>
      </c>
      <c r="AR1066" s="9">
        <v>0.43188660667259998</v>
      </c>
      <c r="AS1066" s="9">
        <v>0.43226622312840002</v>
      </c>
    </row>
    <row r="1067" spans="1:45" x14ac:dyDescent="0.35">
      <c r="A1067" t="s">
        <v>698</v>
      </c>
      <c r="B1067" s="9">
        <v>8.2489962897339994E-2</v>
      </c>
      <c r="C1067" s="9">
        <v>0.1020904739573</v>
      </c>
      <c r="D1067" s="9">
        <v>6.198897238639E-2</v>
      </c>
      <c r="E1067" s="9">
        <v>0.12532486886540001</v>
      </c>
      <c r="F1067" s="9">
        <v>0.1022682007493</v>
      </c>
      <c r="G1067" s="9">
        <v>0.12881112508289999</v>
      </c>
      <c r="H1067" s="9">
        <v>0.11507037461319999</v>
      </c>
      <c r="I1067" s="9">
        <v>6.8621853693570004E-2</v>
      </c>
      <c r="J1067" s="9">
        <v>5.2354492815040003E-2</v>
      </c>
      <c r="K1067" s="10">
        <v>2.2169547255530001E-2</v>
      </c>
      <c r="L1067" s="9">
        <v>9.2298222514639996E-2</v>
      </c>
      <c r="M1067" s="9">
        <v>9.1716520436169999E-2</v>
      </c>
      <c r="N1067" s="9">
        <v>7.0333030297329999E-2</v>
      </c>
      <c r="O1067" s="9">
        <v>7.7172440405450002E-2</v>
      </c>
      <c r="P1067" s="9">
        <v>0.1124108800401</v>
      </c>
      <c r="Q1067" s="9">
        <v>6.3554652338540005E-2</v>
      </c>
      <c r="R1067" s="9">
        <v>8.3268069345410006E-2</v>
      </c>
      <c r="S1067" s="9">
        <v>5.1183382063629997E-2</v>
      </c>
      <c r="T1067" s="9">
        <v>9.9517506397020006E-2</v>
      </c>
      <c r="U1067" s="9">
        <v>6.3764049045479998E-2</v>
      </c>
      <c r="V1067" s="9">
        <v>9.1494435998760004E-2</v>
      </c>
      <c r="W1067" s="9">
        <v>0.1396701756915</v>
      </c>
      <c r="X1067" s="9">
        <v>8.0206266567599993E-2</v>
      </c>
      <c r="Y1067" s="9">
        <v>9.7476164007880006E-2</v>
      </c>
      <c r="Z1067" s="9">
        <v>8.7434120221699996E-2</v>
      </c>
      <c r="AA1067" s="9">
        <v>6.3700182704040001E-2</v>
      </c>
      <c r="AB1067" s="9">
        <v>9.9076711040220006E-2</v>
      </c>
      <c r="AC1067" s="9">
        <v>0.1235040237405</v>
      </c>
      <c r="AD1067" s="9">
        <v>0.13949921750819999</v>
      </c>
      <c r="AI1067" s="9">
        <v>8.681237843997E-2</v>
      </c>
      <c r="AJ1067" s="9">
        <v>0.106138706593</v>
      </c>
      <c r="AK1067" s="9">
        <v>7.867899078467E-2</v>
      </c>
      <c r="AL1067" s="9">
        <v>7.2491384904599998E-2</v>
      </c>
      <c r="AM1067" s="9">
        <v>0.14372073568579999</v>
      </c>
      <c r="AN1067" s="9">
        <v>3.734131420879E-2</v>
      </c>
      <c r="AO1067" s="9">
        <v>4.0134404215159999E-2</v>
      </c>
      <c r="AP1067" s="9">
        <v>6.4108150626199997E-2</v>
      </c>
      <c r="AQ1067" s="9">
        <v>8.9729872964800006E-2</v>
      </c>
      <c r="AR1067" s="9">
        <v>8.2489962897339994E-2</v>
      </c>
      <c r="AS1067" s="9">
        <v>8.2467594449309997E-2</v>
      </c>
    </row>
    <row r="1068" spans="1:45" x14ac:dyDescent="0.35">
      <c r="A1068" t="s">
        <v>699</v>
      </c>
      <c r="B1068" s="9">
        <v>9.5828308557730002E-2</v>
      </c>
      <c r="C1068" s="9">
        <v>0.1132971693828</v>
      </c>
      <c r="D1068" s="9">
        <v>7.7692390964640007E-2</v>
      </c>
      <c r="E1068" s="9">
        <v>0.10008094122239999</v>
      </c>
      <c r="F1068" s="9">
        <v>8.7802897541509994E-2</v>
      </c>
      <c r="G1068" s="9">
        <v>8.5041518943379996E-2</v>
      </c>
      <c r="H1068" s="9">
        <v>8.6471030394050005E-2</v>
      </c>
      <c r="I1068" s="9">
        <v>0.1149493532987</v>
      </c>
      <c r="J1068" s="9">
        <v>0.14290391164310001</v>
      </c>
      <c r="K1068" s="9">
        <v>7.0046564873860004E-2</v>
      </c>
      <c r="L1068" s="9">
        <v>4.3339403829739997E-2</v>
      </c>
      <c r="M1068" s="9">
        <v>9.3598511736370002E-2</v>
      </c>
      <c r="N1068" s="9">
        <v>7.9689269215860004E-2</v>
      </c>
      <c r="O1068" s="11">
        <v>0.15248269924589999</v>
      </c>
      <c r="P1068" s="9">
        <v>7.08809390269E-2</v>
      </c>
      <c r="Q1068" s="9">
        <v>0.115717810813</v>
      </c>
      <c r="R1068" s="9">
        <v>0.1154310105778</v>
      </c>
      <c r="S1068" s="9">
        <v>0.10690994762350001</v>
      </c>
      <c r="T1068" s="9">
        <v>8.2713586943500006E-2</v>
      </c>
      <c r="U1068" s="9">
        <v>0.1102511257506</v>
      </c>
      <c r="V1068" s="9">
        <v>0.1293091916678</v>
      </c>
      <c r="W1068" s="9">
        <v>0.124646998844</v>
      </c>
      <c r="X1068" s="9">
        <v>0.1442139286993</v>
      </c>
      <c r="Y1068" s="9">
        <v>0.13244664519579999</v>
      </c>
      <c r="Z1068" s="9">
        <v>7.9644535180830006E-2</v>
      </c>
      <c r="AA1068" s="9">
        <v>0.1080579876676</v>
      </c>
      <c r="AB1068" s="9">
        <v>0.13888532478890001</v>
      </c>
      <c r="AC1068" s="9">
        <v>0.1254852315668</v>
      </c>
      <c r="AD1068" s="9">
        <v>7.1988239130339998E-2</v>
      </c>
      <c r="AI1068" s="11">
        <v>0.1585179761271</v>
      </c>
      <c r="AJ1068" s="9">
        <v>8.447018066018E-2</v>
      </c>
      <c r="AK1068" s="11">
        <v>0.1489622401</v>
      </c>
      <c r="AL1068" s="9">
        <v>0.15497221943020001</v>
      </c>
      <c r="AM1068" s="9">
        <v>0.1259205239723</v>
      </c>
      <c r="AN1068" s="9">
        <v>6.9936314617879997E-2</v>
      </c>
      <c r="AO1068" s="9">
        <v>6.7081108932359995E-2</v>
      </c>
      <c r="AP1068" s="9">
        <v>8.9735227519390004E-2</v>
      </c>
      <c r="AQ1068" s="9">
        <v>0.10307192006309999</v>
      </c>
      <c r="AR1068" s="9">
        <v>9.5828308557730002E-2</v>
      </c>
      <c r="AS1068" s="9">
        <v>9.587467273203E-2</v>
      </c>
    </row>
    <row r="1069" spans="1:45" x14ac:dyDescent="0.35">
      <c r="A1069" t="s">
        <v>700</v>
      </c>
      <c r="B1069" s="9">
        <v>0.23370488684980001</v>
      </c>
      <c r="C1069" s="9">
        <v>0.23238007460160001</v>
      </c>
      <c r="D1069" s="9">
        <v>0.23503699403680001</v>
      </c>
      <c r="E1069" s="9">
        <v>0.2528084293201</v>
      </c>
      <c r="F1069" s="9">
        <v>0.2820978613149</v>
      </c>
      <c r="G1069" s="9">
        <v>0.22629655783950001</v>
      </c>
      <c r="H1069" s="9">
        <v>0.25518379638569999</v>
      </c>
      <c r="I1069" s="9">
        <v>0.26223094119790002</v>
      </c>
      <c r="J1069" s="9">
        <v>0.22772847285110001</v>
      </c>
      <c r="K1069" s="9">
        <v>0.1587581963944</v>
      </c>
      <c r="L1069" s="9">
        <v>0.19233445743809999</v>
      </c>
      <c r="M1069" s="9">
        <v>0.26152947146510003</v>
      </c>
      <c r="N1069" s="9">
        <v>0.19166113132980001</v>
      </c>
      <c r="O1069" s="9">
        <v>0.2733972008019</v>
      </c>
      <c r="P1069" s="9">
        <v>0.22698566633280001</v>
      </c>
      <c r="Q1069" s="9">
        <v>0.33592002177570002</v>
      </c>
      <c r="R1069" s="9">
        <v>0.21107491217669999</v>
      </c>
      <c r="S1069" s="9">
        <v>0.20844896356930001</v>
      </c>
      <c r="T1069" s="9">
        <v>0.25573392245839999</v>
      </c>
      <c r="U1069" s="9">
        <v>0.20947861938769999</v>
      </c>
      <c r="V1069" s="9">
        <v>0.2654414436368</v>
      </c>
      <c r="W1069" s="11">
        <v>0.40826552824599999</v>
      </c>
      <c r="X1069" s="9">
        <v>0.231208938467</v>
      </c>
      <c r="Y1069" s="9">
        <v>0.17671956505440001</v>
      </c>
      <c r="Z1069" s="9">
        <v>0.2179537946739</v>
      </c>
      <c r="AA1069" s="9">
        <v>0.30057000164550002</v>
      </c>
      <c r="AB1069" s="9">
        <v>0.35111707060809999</v>
      </c>
      <c r="AC1069" s="9">
        <v>0.32080462422450001</v>
      </c>
      <c r="AD1069" s="9">
        <v>0.17942928120570001</v>
      </c>
      <c r="AI1069" s="11">
        <v>0.3379020439332</v>
      </c>
      <c r="AJ1069" s="10">
        <v>0.13678995007469999</v>
      </c>
      <c r="AK1069" s="9">
        <v>0.29089726130839999</v>
      </c>
      <c r="AL1069" s="11">
        <v>0.36843835845049999</v>
      </c>
      <c r="AM1069" s="9">
        <v>0.28102655864920001</v>
      </c>
      <c r="AN1069" s="9">
        <v>0.29353165702459999</v>
      </c>
      <c r="AO1069" s="9">
        <v>9.0722192324780002E-2</v>
      </c>
      <c r="AP1069" s="9">
        <v>0.20505199532919999</v>
      </c>
      <c r="AQ1069" s="9">
        <v>0.28002816899159999</v>
      </c>
      <c r="AR1069" s="9">
        <v>0.23370488684980001</v>
      </c>
      <c r="AS1069" s="9">
        <v>0.233680185767</v>
      </c>
    </row>
    <row r="1070" spans="1:45" x14ac:dyDescent="0.35">
      <c r="A1070" t="s">
        <v>701</v>
      </c>
      <c r="B1070" s="9">
        <v>4.1947928569379997E-2</v>
      </c>
      <c r="C1070" s="9">
        <v>4.7094601903019999E-2</v>
      </c>
      <c r="D1070" s="9">
        <v>3.5941439923309997E-2</v>
      </c>
      <c r="E1070" s="9">
        <v>7.3519835588599994E-2</v>
      </c>
      <c r="F1070" s="9">
        <v>6.0633050901210003E-2</v>
      </c>
      <c r="G1070" s="9">
        <v>7.9711419298999997E-2</v>
      </c>
      <c r="H1070" s="11">
        <v>6.98349227899E-2</v>
      </c>
      <c r="I1070" s="9">
        <v>1.9471685413609999E-2</v>
      </c>
      <c r="J1070" s="9">
        <v>1.167030280516E-2</v>
      </c>
      <c r="K1070" s="10">
        <v>4.1407593728479998E-3</v>
      </c>
      <c r="L1070" s="9">
        <v>5.1196958482829999E-2</v>
      </c>
      <c r="M1070" s="9">
        <v>1.8171429590039999E-2</v>
      </c>
      <c r="N1070" s="9">
        <v>5.3604617281970003E-2</v>
      </c>
      <c r="O1070" s="9">
        <v>5.1885025181850002E-2</v>
      </c>
      <c r="P1070" s="9">
        <v>6.7061517701700005E-2</v>
      </c>
      <c r="Q1070" s="9">
        <v>2.0355369864270001E-2</v>
      </c>
      <c r="R1070" s="9">
        <v>5.1179960134369998E-2</v>
      </c>
      <c r="S1070" s="9">
        <v>1.2858780361710001E-2</v>
      </c>
      <c r="T1070" s="9">
        <v>5.4735559603240003E-2</v>
      </c>
      <c r="U1070" s="9">
        <v>2.788482680054E-2</v>
      </c>
      <c r="V1070" s="11">
        <v>0.1205570914954</v>
      </c>
      <c r="W1070" s="9">
        <v>0.11589535468709999</v>
      </c>
      <c r="X1070" s="9">
        <v>2.478696815495E-2</v>
      </c>
      <c r="Y1070" s="9">
        <v>4.382166989057E-2</v>
      </c>
      <c r="Z1070" s="9">
        <v>2.6841519229279999E-2</v>
      </c>
      <c r="AA1070" s="9">
        <v>5.25514458499E-2</v>
      </c>
      <c r="AB1070" s="9">
        <v>0.1106981607829</v>
      </c>
      <c r="AC1070" s="9">
        <v>8.6574675347750006E-3</v>
      </c>
      <c r="AD1070" s="9">
        <v>5.3490799264250002E-2</v>
      </c>
      <c r="AI1070" s="9">
        <v>3.704334806456E-2</v>
      </c>
      <c r="AJ1070" s="9">
        <v>4.9846564186730002E-2</v>
      </c>
      <c r="AK1070" s="9">
        <v>6.6570042245129996E-2</v>
      </c>
      <c r="AL1070" s="9">
        <v>6.830265201697E-2</v>
      </c>
      <c r="AM1070" s="9">
        <v>7.4901376033779998E-2</v>
      </c>
      <c r="AN1070" s="9">
        <v>1.3965246217879999E-2</v>
      </c>
      <c r="AO1070" s="9">
        <v>2.9368955357860001E-2</v>
      </c>
      <c r="AP1070" s="9">
        <v>2.938205169001E-2</v>
      </c>
      <c r="AQ1070" s="9">
        <v>5.9358528020449997E-2</v>
      </c>
      <c r="AR1070" s="9">
        <v>4.1947928569379997E-2</v>
      </c>
      <c r="AS1070" s="9">
        <v>4.1637021885120001E-2</v>
      </c>
    </row>
    <row r="1071" spans="1:45" x14ac:dyDescent="0.35">
      <c r="A1071" t="s">
        <v>702</v>
      </c>
      <c r="B1071" s="9">
        <v>5.2689556448909998E-2</v>
      </c>
      <c r="C1071" s="9">
        <v>5.6789035474279999E-2</v>
      </c>
      <c r="D1071" s="9">
        <v>4.8300892457129999E-2</v>
      </c>
      <c r="E1071" s="9">
        <v>8.8205792266070004E-2</v>
      </c>
      <c r="F1071" s="9">
        <v>8.8045111466609996E-2</v>
      </c>
      <c r="G1071" s="9">
        <v>5.3133531497140001E-2</v>
      </c>
      <c r="H1071" s="9">
        <v>7.1206570580269996E-2</v>
      </c>
      <c r="I1071" s="9">
        <v>3.972198346341E-2</v>
      </c>
      <c r="J1071" s="9">
        <v>4.9481244937409997E-2</v>
      </c>
      <c r="K1071" s="10">
        <v>9.1254516286250007E-3</v>
      </c>
      <c r="L1071" s="9">
        <v>5.8220616083350003E-2</v>
      </c>
      <c r="M1071" s="9">
        <v>3.7065923861330001E-2</v>
      </c>
      <c r="N1071" s="9">
        <v>5.0048128795949998E-2</v>
      </c>
      <c r="O1071" s="9">
        <v>7.0396862731039997E-2</v>
      </c>
      <c r="P1071" s="9">
        <v>4.8362805384009999E-2</v>
      </c>
      <c r="Q1071" s="9">
        <v>3.0906195370709998E-2</v>
      </c>
      <c r="R1071" s="9">
        <v>5.8350086103879997E-2</v>
      </c>
      <c r="S1071" s="9">
        <v>6.5200252328920003E-2</v>
      </c>
      <c r="T1071" s="9">
        <v>4.3755929126219999E-2</v>
      </c>
      <c r="U1071" s="9">
        <v>6.2514246406820004E-2</v>
      </c>
      <c r="V1071" s="9">
        <v>9.8735585447709995E-2</v>
      </c>
      <c r="W1071" s="9">
        <v>8.9227745535360004E-2</v>
      </c>
      <c r="X1071" s="9">
        <v>0.1086039267964</v>
      </c>
      <c r="Y1071" s="9">
        <v>3.7501391361309998E-2</v>
      </c>
      <c r="Z1071" s="9">
        <v>7.8012320288729994E-2</v>
      </c>
      <c r="AA1071" s="9">
        <v>8.2601178588919993E-2</v>
      </c>
      <c r="AB1071" s="9">
        <v>0.143743694162</v>
      </c>
      <c r="AC1071" s="9">
        <v>9.1304434326270001E-2</v>
      </c>
      <c r="AD1071" s="9">
        <v>5.593560010207E-2</v>
      </c>
      <c r="AI1071" s="9">
        <v>6.9949706332250006E-2</v>
      </c>
      <c r="AJ1071" s="9">
        <v>4.9489698996340002E-2</v>
      </c>
      <c r="AK1071" s="9">
        <v>7.5609012306800005E-2</v>
      </c>
      <c r="AL1071" s="9">
        <v>7.2930576010659998E-2</v>
      </c>
      <c r="AM1071" s="11">
        <v>0.15839620451719999</v>
      </c>
      <c r="AN1071" s="9">
        <v>6.1756339974989999E-2</v>
      </c>
      <c r="AO1071" s="9">
        <v>7.9836147472389998E-2</v>
      </c>
      <c r="AP1071" s="9">
        <v>4.2929815697509997E-2</v>
      </c>
      <c r="AQ1071" s="9">
        <v>7.4882584320330001E-2</v>
      </c>
      <c r="AR1071" s="9">
        <v>5.2689556448909998E-2</v>
      </c>
      <c r="AS1071" s="9">
        <v>5.2635529965820001E-2</v>
      </c>
    </row>
    <row r="1072" spans="1:45" x14ac:dyDescent="0.35">
      <c r="A1072" t="s">
        <v>703</v>
      </c>
      <c r="B1072" s="9">
        <v>4.0814553661770003E-2</v>
      </c>
      <c r="C1072" s="9">
        <v>5.80473399249E-2</v>
      </c>
      <c r="D1072" s="9">
        <v>2.291886380735E-2</v>
      </c>
      <c r="E1072" s="9">
        <v>6.5275131439610001E-2</v>
      </c>
      <c r="F1072" s="9">
        <v>7.8059371164620001E-2</v>
      </c>
      <c r="G1072" s="9">
        <v>3.7273609034169999E-2</v>
      </c>
      <c r="H1072" s="9">
        <v>5.8387596818829997E-2</v>
      </c>
      <c r="I1072" s="9">
        <v>3.4922294659710001E-2</v>
      </c>
      <c r="J1072" s="9">
        <v>2.9242885480249999E-2</v>
      </c>
      <c r="K1072" s="10">
        <v>3.5471224229619998E-3</v>
      </c>
      <c r="L1072" s="9">
        <v>6.7414659199410004E-2</v>
      </c>
      <c r="M1072" s="9">
        <v>4.2327888102289997E-2</v>
      </c>
      <c r="N1072" s="9">
        <v>4.1986950409530002E-2</v>
      </c>
      <c r="O1072" s="9">
        <v>1.898133854303E-2</v>
      </c>
      <c r="P1072" s="9">
        <v>4.023563191382E-2</v>
      </c>
      <c r="Q1072" s="9">
        <v>5.117164772525E-2</v>
      </c>
      <c r="R1072" s="9">
        <v>4.2307601394929999E-2</v>
      </c>
      <c r="S1072" s="9">
        <v>3.5677624817510002E-2</v>
      </c>
      <c r="T1072" s="9">
        <v>4.3121694646389999E-2</v>
      </c>
      <c r="U1072" s="9">
        <v>3.8277292586920003E-2</v>
      </c>
      <c r="V1072" s="9">
        <v>5.979083311333E-2</v>
      </c>
      <c r="W1072" s="9">
        <v>0.1094756908885</v>
      </c>
      <c r="X1072" s="9">
        <v>4.8220846721429997E-2</v>
      </c>
      <c r="Y1072" s="9">
        <v>1.731669363169E-2</v>
      </c>
      <c r="Z1072" s="9">
        <v>5.5323852863509999E-2</v>
      </c>
      <c r="AA1072" s="9">
        <v>1.284937565879E-2</v>
      </c>
      <c r="AB1072" s="9">
        <v>5.8871962337950001E-2</v>
      </c>
      <c r="AC1072" s="9">
        <v>7.2086565073810005E-2</v>
      </c>
      <c r="AD1072" s="9">
        <v>4.3169724038399998E-2</v>
      </c>
      <c r="AI1072" s="9">
        <v>4.5040472308550003E-2</v>
      </c>
      <c r="AJ1072" s="9">
        <v>3.5500206269359999E-2</v>
      </c>
      <c r="AK1072" s="9">
        <v>2.2806273719780001E-2</v>
      </c>
      <c r="AL1072" s="9">
        <v>4.8027993459010002E-2</v>
      </c>
      <c r="AM1072" s="9">
        <v>9.359542389172E-2</v>
      </c>
      <c r="AN1072" s="9">
        <v>0</v>
      </c>
      <c r="AO1072" s="9">
        <v>0</v>
      </c>
      <c r="AP1072" s="9">
        <v>2.9180366189180001E-2</v>
      </c>
      <c r="AQ1072" s="9">
        <v>4.2213048548980003E-2</v>
      </c>
      <c r="AR1072" s="9">
        <v>4.0814553661770003E-2</v>
      </c>
      <c r="AS1072" s="9">
        <v>4.0857912418399998E-2</v>
      </c>
    </row>
    <row r="1073" spans="1:45" x14ac:dyDescent="0.35">
      <c r="A1073" t="s">
        <v>704</v>
      </c>
      <c r="B1073" s="9">
        <v>0.11598364252310001</v>
      </c>
      <c r="C1073" s="9">
        <v>0.1000359418674</v>
      </c>
      <c r="D1073" s="9">
        <v>0.13271677596699999</v>
      </c>
      <c r="E1073" s="9">
        <v>8.0645201515500003E-2</v>
      </c>
      <c r="F1073" s="9">
        <v>0.10876038631069999</v>
      </c>
      <c r="G1073" s="9">
        <v>0.14679071203149999</v>
      </c>
      <c r="H1073" s="9">
        <v>0.12710315954330001</v>
      </c>
      <c r="I1073" s="9">
        <v>0.13758573344819999</v>
      </c>
      <c r="J1073" s="9">
        <v>0.1040643391238</v>
      </c>
      <c r="K1073" s="9">
        <v>9.7888320556159994E-2</v>
      </c>
      <c r="L1073" s="9">
        <v>9.1488456255289993E-2</v>
      </c>
      <c r="M1073" s="9">
        <v>0.1279148380657</v>
      </c>
      <c r="N1073" s="9">
        <v>0.1092860171152</v>
      </c>
      <c r="O1073" s="9">
        <v>0.12590262966169999</v>
      </c>
      <c r="P1073" s="9">
        <v>9.7011910946390001E-2</v>
      </c>
      <c r="Q1073" s="9">
        <v>0.1108663647005</v>
      </c>
      <c r="R1073" s="9">
        <v>0.1134111197725</v>
      </c>
      <c r="S1073" s="9">
        <v>0.14535036587389999</v>
      </c>
      <c r="T1073" s="9">
        <v>0.1006681623042</v>
      </c>
      <c r="U1073" s="9">
        <v>0.1328267275625</v>
      </c>
      <c r="V1073" s="11">
        <v>0.23827357099259999</v>
      </c>
      <c r="W1073" s="9">
        <v>5.2770060531489998E-2</v>
      </c>
      <c r="X1073" s="9">
        <v>0.14481794704500001</v>
      </c>
      <c r="Y1073" s="9">
        <v>8.6803455836490004E-2</v>
      </c>
      <c r="Z1073" s="9">
        <v>0.1178608714495</v>
      </c>
      <c r="AA1073" s="11">
        <v>0.18054049307760001</v>
      </c>
      <c r="AB1073" s="9">
        <v>8.9697440538379997E-2</v>
      </c>
      <c r="AC1073" s="9">
        <v>0.15829015225859999</v>
      </c>
      <c r="AD1073" s="9">
        <v>6.5950960559190003E-2</v>
      </c>
      <c r="AI1073" s="9">
        <v>0.11393625577780001</v>
      </c>
      <c r="AJ1073" s="10">
        <v>3.2216939016370003E-2</v>
      </c>
      <c r="AK1073" s="11">
        <v>0.2312118614567</v>
      </c>
      <c r="AL1073" s="11">
        <v>0.21186903288709999</v>
      </c>
      <c r="AM1073" s="9">
        <v>0.12834466339360001</v>
      </c>
      <c r="AN1073" s="9">
        <v>3.2276971456389997E-2</v>
      </c>
      <c r="AO1073" s="9">
        <v>4.7432945247850002E-2</v>
      </c>
      <c r="AP1073" s="9">
        <v>0.1183938509462</v>
      </c>
      <c r="AQ1073" s="9">
        <v>0.1011118882392</v>
      </c>
      <c r="AR1073" s="9">
        <v>0.11598364252310001</v>
      </c>
      <c r="AS1073" s="9">
        <v>0.11602766398849999</v>
      </c>
    </row>
    <row r="1074" spans="1:45" x14ac:dyDescent="0.35">
      <c r="A1074" t="s">
        <v>705</v>
      </c>
      <c r="B1074" s="9">
        <v>2.4561516588560001E-2</v>
      </c>
      <c r="C1074" s="9">
        <v>2.5347483857280001E-2</v>
      </c>
      <c r="D1074" s="9">
        <v>2.379459676983E-2</v>
      </c>
      <c r="E1074" s="9">
        <v>5.2778518585010002E-2</v>
      </c>
      <c r="F1074" s="9">
        <v>2.435571273605E-2</v>
      </c>
      <c r="G1074" s="9">
        <v>3.5659639570649999E-2</v>
      </c>
      <c r="H1074" s="9">
        <v>2.9807818723439999E-2</v>
      </c>
      <c r="I1074" s="9">
        <v>2.3146847818959999E-2</v>
      </c>
      <c r="J1074" s="9">
        <v>2.6802457972840001E-2</v>
      </c>
      <c r="K1074" s="9">
        <v>0</v>
      </c>
      <c r="L1074" s="9">
        <v>1.798919669866E-2</v>
      </c>
      <c r="M1074" s="9">
        <v>1.7732856537530001E-2</v>
      </c>
      <c r="N1074" s="9">
        <v>3.327084202504E-2</v>
      </c>
      <c r="O1074" s="9">
        <v>2.8313996918810001E-2</v>
      </c>
      <c r="P1074" s="9">
        <v>2.256281003904E-2</v>
      </c>
      <c r="Q1074" s="9">
        <v>2.8680605390280001E-2</v>
      </c>
      <c r="R1074" s="9">
        <v>4.1282292569750002E-2</v>
      </c>
      <c r="S1074" s="9">
        <v>1.4471171785540001E-2</v>
      </c>
      <c r="T1074" s="9">
        <v>2.417732317373E-2</v>
      </c>
      <c r="U1074" s="9">
        <v>2.4984030428479999E-2</v>
      </c>
      <c r="V1074" s="9">
        <v>1.5482551218740001E-2</v>
      </c>
      <c r="W1074" s="9">
        <v>1.707119790103E-2</v>
      </c>
      <c r="X1074" s="9">
        <v>1.3087007734890001E-2</v>
      </c>
      <c r="Y1074" s="9">
        <v>4.0464468298179998E-2</v>
      </c>
      <c r="Z1074" s="9">
        <v>2.0752763271560001E-2</v>
      </c>
      <c r="AA1074" s="9">
        <v>3.968730204636E-2</v>
      </c>
      <c r="AB1074" s="9">
        <v>2.9783629141770001E-2</v>
      </c>
      <c r="AC1074" s="9">
        <v>0</v>
      </c>
      <c r="AD1074" s="9">
        <v>2.2530797443429999E-2</v>
      </c>
      <c r="AI1074" s="9">
        <v>4.3041987805819998E-2</v>
      </c>
      <c r="AJ1074" s="9">
        <v>1.0858651814299999E-2</v>
      </c>
      <c r="AK1074" s="9">
        <v>3.06312319931E-2</v>
      </c>
      <c r="AL1074" s="9">
        <v>5.837556236738E-2</v>
      </c>
      <c r="AM1074" s="9">
        <v>5.2521656122819997E-2</v>
      </c>
      <c r="AN1074" s="9">
        <v>5.0511530791279999E-2</v>
      </c>
      <c r="AO1074" s="9">
        <v>4.8232374309149999E-2</v>
      </c>
      <c r="AP1074" s="9">
        <v>2.2236228586889999E-2</v>
      </c>
      <c r="AQ1074" s="9">
        <v>2.04223371613E-2</v>
      </c>
      <c r="AR1074" s="9">
        <v>2.4561516588560001E-2</v>
      </c>
      <c r="AS1074" s="9">
        <v>2.4587609163989999E-2</v>
      </c>
    </row>
    <row r="1075" spans="1:45" x14ac:dyDescent="0.35">
      <c r="A1075" t="s">
        <v>706</v>
      </c>
      <c r="B1075" s="9">
        <v>3.0271074628730001E-2</v>
      </c>
      <c r="C1075" s="9">
        <v>2.558846112536E-2</v>
      </c>
      <c r="D1075" s="9">
        <v>3.5223612708619997E-2</v>
      </c>
      <c r="E1075" s="9">
        <v>7.8123205670439996E-2</v>
      </c>
      <c r="F1075" s="9">
        <v>3.014839754724E-2</v>
      </c>
      <c r="G1075" s="9">
        <v>4.5907303656980002E-2</v>
      </c>
      <c r="H1075" s="9">
        <v>3.77492275608E-2</v>
      </c>
      <c r="I1075" s="9">
        <v>3.1004838123949999E-2</v>
      </c>
      <c r="J1075" s="9">
        <v>1.567384853809E-2</v>
      </c>
      <c r="K1075" s="9">
        <v>0</v>
      </c>
      <c r="L1075" s="9">
        <v>2.2522676853040002E-2</v>
      </c>
      <c r="M1075" s="9">
        <v>4.0313795319469999E-2</v>
      </c>
      <c r="N1075" s="9">
        <v>6.2059633806389996E-3</v>
      </c>
      <c r="O1075" s="9">
        <v>4.8839477024249997E-2</v>
      </c>
      <c r="P1075" s="9">
        <v>2.9325264658129999E-2</v>
      </c>
      <c r="Q1075" s="9">
        <v>5.4303750882750003E-2</v>
      </c>
      <c r="R1075" s="9">
        <v>2.902981412817E-2</v>
      </c>
      <c r="S1075" s="9">
        <v>2.0857274030990001E-2</v>
      </c>
      <c r="T1075" s="9">
        <v>3.5917197172870001E-2</v>
      </c>
      <c r="U1075" s="9">
        <v>2.4061793509569999E-2</v>
      </c>
      <c r="V1075" s="9">
        <v>3.8185321886129997E-2</v>
      </c>
      <c r="W1075" s="9">
        <v>5.5693011189210002E-2</v>
      </c>
      <c r="X1075" s="9">
        <v>4.1942381031270001E-2</v>
      </c>
      <c r="Y1075" s="9">
        <v>2.833817953728E-2</v>
      </c>
      <c r="Z1075" s="9">
        <v>1.6973088935789998E-2</v>
      </c>
      <c r="AA1075" s="9">
        <v>3.3905286720389997E-2</v>
      </c>
      <c r="AB1075" s="9">
        <v>3.7769701927949997E-2</v>
      </c>
      <c r="AC1075" s="9">
        <v>2.0596252791379999E-2</v>
      </c>
      <c r="AD1075" s="9">
        <v>2.4109075250590001E-2</v>
      </c>
      <c r="AI1075" s="9">
        <v>4.3243514775589999E-2</v>
      </c>
      <c r="AJ1075" s="9">
        <v>1.463730326745E-2</v>
      </c>
      <c r="AK1075" s="9">
        <v>3.7025790215320001E-2</v>
      </c>
      <c r="AL1075" s="9">
        <v>4.3237147152690003E-2</v>
      </c>
      <c r="AM1075" s="9">
        <v>4.2160757870299999E-2</v>
      </c>
      <c r="AN1075" s="9">
        <v>9.1048730528270005E-2</v>
      </c>
      <c r="AO1075" s="9">
        <v>0</v>
      </c>
      <c r="AP1075" s="9">
        <v>1.6186834785799999E-2</v>
      </c>
      <c r="AQ1075" s="9">
        <v>4.0862596004330003E-2</v>
      </c>
      <c r="AR1075" s="9">
        <v>3.0271074628730001E-2</v>
      </c>
      <c r="AS1075" s="9">
        <v>3.0303232671400001E-2</v>
      </c>
    </row>
    <row r="1076" spans="1:45" x14ac:dyDescent="0.35">
      <c r="A1076" t="s">
        <v>707</v>
      </c>
      <c r="B1076" s="9">
        <v>4.8881008357039998E-2</v>
      </c>
      <c r="C1076" s="9">
        <v>5.642915732533E-2</v>
      </c>
      <c r="D1076" s="9">
        <v>4.1109809558969999E-2</v>
      </c>
      <c r="E1076" s="11">
        <v>0.1173227417812</v>
      </c>
      <c r="F1076" s="11">
        <v>0.1146101592874</v>
      </c>
      <c r="G1076" s="9">
        <v>2.1943379924230001E-2</v>
      </c>
      <c r="H1076" s="9">
        <v>6.9915151084510005E-2</v>
      </c>
      <c r="I1076" s="9">
        <v>2.6715488621439999E-2</v>
      </c>
      <c r="J1076" s="9">
        <v>1.6691390992069999E-2</v>
      </c>
      <c r="K1076" s="9">
        <v>9.4061138472269993E-3</v>
      </c>
      <c r="L1076" s="9">
        <v>5.1176493367740002E-2</v>
      </c>
      <c r="M1076" s="9">
        <v>3.0241308484939999E-2</v>
      </c>
      <c r="N1076" s="9">
        <v>4.127228343613E-2</v>
      </c>
      <c r="O1076" s="9">
        <v>7.7714462009189994E-2</v>
      </c>
      <c r="P1076" s="11">
        <v>8.4175769667219999E-2</v>
      </c>
      <c r="Q1076" s="9">
        <v>2.7495472668930002E-2</v>
      </c>
      <c r="R1076" s="9">
        <v>2.160368638228E-2</v>
      </c>
      <c r="S1076" s="9">
        <v>2.968459481875E-2</v>
      </c>
      <c r="T1076" s="9">
        <v>6.9217589681140002E-2</v>
      </c>
      <c r="U1076" s="9">
        <v>2.6516004860019999E-2</v>
      </c>
      <c r="V1076" s="9">
        <v>7.545886614425E-2</v>
      </c>
      <c r="W1076" s="9">
        <v>0.1235013687099</v>
      </c>
      <c r="X1076" s="9">
        <v>3.190497707494E-2</v>
      </c>
      <c r="Y1076" s="9">
        <v>6.7861890994249996E-2</v>
      </c>
      <c r="Z1076" s="9">
        <v>5.8793433766799998E-2</v>
      </c>
      <c r="AA1076" s="9">
        <v>6.6717978059089994E-2</v>
      </c>
      <c r="AB1076" s="11">
        <v>0.1672604830493</v>
      </c>
      <c r="AC1076" s="9">
        <v>6.0609581507320001E-2</v>
      </c>
      <c r="AD1076" s="9">
        <v>6.0960657750279999E-2</v>
      </c>
      <c r="AI1076" s="9">
        <v>2.7058202182730001E-2</v>
      </c>
      <c r="AJ1076" s="9">
        <v>6.5170848643059998E-2</v>
      </c>
      <c r="AK1076" s="9">
        <v>3.8949476122150002E-2</v>
      </c>
      <c r="AL1076" s="9">
        <v>8.0840387610919995E-2</v>
      </c>
      <c r="AM1076" s="11">
        <v>0.1642466865353</v>
      </c>
      <c r="AN1076" s="9">
        <v>2.7222539804610001E-2</v>
      </c>
      <c r="AO1076" s="9">
        <v>0</v>
      </c>
      <c r="AP1076" s="9">
        <v>4.9058148115550003E-2</v>
      </c>
      <c r="AQ1076" s="9">
        <v>5.4910004170110001E-2</v>
      </c>
      <c r="AR1076" s="9">
        <v>4.8881008357039998E-2</v>
      </c>
      <c r="AS1076" s="9">
        <v>4.8932936396310002E-2</v>
      </c>
    </row>
    <row r="1077" spans="1:45" x14ac:dyDescent="0.35">
      <c r="A1077" t="s">
        <v>708</v>
      </c>
      <c r="B1077" s="9">
        <v>0.1607581090139</v>
      </c>
      <c r="C1077" s="9">
        <v>0.1847503742603</v>
      </c>
      <c r="D1077" s="9">
        <v>0.13518185455689999</v>
      </c>
      <c r="E1077" s="9">
        <v>0.19123437878230001</v>
      </c>
      <c r="F1077" s="9">
        <v>0.2132328147244</v>
      </c>
      <c r="G1077" s="9">
        <v>0.12973299401480001</v>
      </c>
      <c r="H1077" s="9">
        <v>0.17295921077260001</v>
      </c>
      <c r="I1077" s="9">
        <v>0.16588787085930001</v>
      </c>
      <c r="J1077" s="9">
        <v>0.14225621044549999</v>
      </c>
      <c r="K1077" s="9">
        <v>0.12717400544980001</v>
      </c>
      <c r="L1077" s="9">
        <v>0.1686431404639</v>
      </c>
      <c r="M1077" s="9">
        <v>0.1946071850393</v>
      </c>
      <c r="N1077" s="9">
        <v>0.1576402843136</v>
      </c>
      <c r="O1077" s="9">
        <v>0.1176294239394</v>
      </c>
      <c r="P1077" s="9">
        <v>0.1628898090932</v>
      </c>
      <c r="Q1077" s="9">
        <v>0.14358083403300001</v>
      </c>
      <c r="R1077" s="9">
        <v>0.15404955598219999</v>
      </c>
      <c r="S1077" s="9">
        <v>0.17044756414449999</v>
      </c>
      <c r="T1077" s="9">
        <v>0.1577940855421</v>
      </c>
      <c r="U1077" s="9">
        <v>0.16401777170039999</v>
      </c>
      <c r="V1077" s="9">
        <v>0.1932459359808</v>
      </c>
      <c r="W1077" s="9">
        <v>0.1966876238743</v>
      </c>
      <c r="X1077" s="9">
        <v>0.24432361330960001</v>
      </c>
      <c r="Y1077" s="9">
        <v>0.1237591805536</v>
      </c>
      <c r="Z1077" s="9">
        <v>0.1993955297361</v>
      </c>
      <c r="AA1077" s="9">
        <v>0.1341472818793</v>
      </c>
      <c r="AB1077" s="9">
        <v>8.4613767528320005E-2</v>
      </c>
      <c r="AC1077" s="9">
        <v>0.16988018967919999</v>
      </c>
      <c r="AD1077" s="9">
        <v>0.22442593349090001</v>
      </c>
      <c r="AI1077" s="9">
        <v>0.18969069245219999</v>
      </c>
      <c r="AJ1077" s="9">
        <v>0.2093542199207</v>
      </c>
      <c r="AK1077" s="9">
        <v>0.1150174083246</v>
      </c>
      <c r="AL1077" s="9">
        <v>0.1100696836911</v>
      </c>
      <c r="AM1077" s="9">
        <v>0.2095767268732</v>
      </c>
      <c r="AN1077" s="9">
        <v>0.21693989797640001</v>
      </c>
      <c r="AO1077" s="9">
        <v>0.1229942402455</v>
      </c>
      <c r="AP1077" s="9">
        <v>0.1376419431482</v>
      </c>
      <c r="AQ1077" s="9">
        <v>0.19551801128339999</v>
      </c>
      <c r="AR1077" s="9">
        <v>0.1607581090139</v>
      </c>
      <c r="AS1077" s="9">
        <v>0.16049499599700001</v>
      </c>
    </row>
    <row r="1078" spans="1:45" x14ac:dyDescent="0.35">
      <c r="A1078" t="s">
        <v>709</v>
      </c>
      <c r="B1078" s="9">
        <v>7.5510142742350003E-2</v>
      </c>
      <c r="C1078" s="9">
        <v>8.0318736706089994E-2</v>
      </c>
      <c r="D1078" s="9">
        <v>7.0655781205850005E-2</v>
      </c>
      <c r="E1078" s="11">
        <v>0.1538832370263</v>
      </c>
      <c r="F1078" s="9">
        <v>0.1081565486444</v>
      </c>
      <c r="G1078" s="9">
        <v>6.7149448758829999E-2</v>
      </c>
      <c r="H1078" s="9">
        <v>8.8378018750980003E-2</v>
      </c>
      <c r="I1078" s="9">
        <v>6.6056084414400001E-2</v>
      </c>
      <c r="J1078" s="9">
        <v>5.686694244868E-2</v>
      </c>
      <c r="K1078" s="9">
        <v>3.0296429369769999E-2</v>
      </c>
      <c r="L1078" s="9">
        <v>8.2989419202060002E-2</v>
      </c>
      <c r="M1078" s="9">
        <v>7.9323881798250007E-2</v>
      </c>
      <c r="N1078" s="9">
        <v>7.4658502723239997E-2</v>
      </c>
      <c r="O1078" s="9">
        <v>6.6521926989299998E-2</v>
      </c>
      <c r="P1078" s="9">
        <v>7.3588790850529995E-2</v>
      </c>
      <c r="Q1078" s="9">
        <v>8.4960557494439995E-2</v>
      </c>
      <c r="R1078" s="9">
        <v>0.1139173051442</v>
      </c>
      <c r="S1078" s="9">
        <v>4.8783084698740001E-2</v>
      </c>
      <c r="T1078" s="9">
        <v>7.6589850146750002E-2</v>
      </c>
      <c r="U1078" s="9">
        <v>7.4322742584460005E-2</v>
      </c>
      <c r="V1078" s="9">
        <v>9.5521980275089999E-2</v>
      </c>
      <c r="W1078" s="9">
        <v>0.10607574579</v>
      </c>
      <c r="X1078" s="9">
        <v>0.14116258375060001</v>
      </c>
      <c r="Y1078" s="9">
        <v>7.5364801626779998E-2</v>
      </c>
      <c r="Z1078" s="9">
        <v>0.14290297734829999</v>
      </c>
      <c r="AA1078" s="9">
        <v>8.0718527003550006E-2</v>
      </c>
      <c r="AB1078" s="9">
        <v>0.11715128926270001</v>
      </c>
      <c r="AC1078" s="9">
        <v>7.1277801816710007E-2</v>
      </c>
      <c r="AD1078" s="9">
        <v>6.3107110610140002E-2</v>
      </c>
      <c r="AI1078" s="9">
        <v>9.0594476050200004E-2</v>
      </c>
      <c r="AJ1078" s="9">
        <v>6.0870929109539999E-2</v>
      </c>
      <c r="AK1078" s="9">
        <v>9.7213200072800002E-2</v>
      </c>
      <c r="AL1078" s="9">
        <v>9.5789712063589993E-2</v>
      </c>
      <c r="AM1078" s="9">
        <v>0.1090402332653</v>
      </c>
      <c r="AN1078" s="9">
        <v>4.7896516593899999E-2</v>
      </c>
      <c r="AO1078" s="9">
        <v>0.20752747652219999</v>
      </c>
      <c r="AP1078" s="9">
        <v>6.9328306475820001E-2</v>
      </c>
      <c r="AQ1078" s="9">
        <v>9.5036905778210001E-2</v>
      </c>
      <c r="AR1078" s="9">
        <v>7.5510142742350003E-2</v>
      </c>
      <c r="AS1078" s="9">
        <v>7.5590359861219994E-2</v>
      </c>
    </row>
    <row r="1079" spans="1:45" x14ac:dyDescent="0.35">
      <c r="A1079" t="s">
        <v>710</v>
      </c>
      <c r="B1079" s="9">
        <v>6.5854100023009995E-2</v>
      </c>
      <c r="C1079" s="9">
        <v>6.9290863079539994E-2</v>
      </c>
      <c r="D1079" s="9">
        <v>6.2410430894010001E-2</v>
      </c>
      <c r="E1079" s="9">
        <v>7.7132360926329996E-2</v>
      </c>
      <c r="F1079" s="11">
        <v>0.1364148801009</v>
      </c>
      <c r="G1079" s="9">
        <v>6.0112558687460002E-2</v>
      </c>
      <c r="H1079" s="11">
        <v>9.9612771460559996E-2</v>
      </c>
      <c r="I1079" s="9">
        <v>6.7903920360700004E-2</v>
      </c>
      <c r="J1079" s="9">
        <v>2.1670156527949999E-2</v>
      </c>
      <c r="K1079" s="9">
        <v>1.291921517652E-2</v>
      </c>
      <c r="L1079" s="9">
        <v>5.5719337931139999E-2</v>
      </c>
      <c r="M1079" s="9">
        <v>6.8316131344159994E-2</v>
      </c>
      <c r="N1079" s="9">
        <v>8.5728007826299996E-2</v>
      </c>
      <c r="O1079" s="9">
        <v>4.9218982940670002E-2</v>
      </c>
      <c r="P1079" s="9">
        <v>9.344266746813E-2</v>
      </c>
      <c r="Q1079" s="9">
        <v>5.5979207286459998E-2</v>
      </c>
      <c r="R1079" s="9">
        <v>4.3454459627640003E-2</v>
      </c>
      <c r="S1079" s="9">
        <v>4.8278052963390002E-2</v>
      </c>
      <c r="T1079" s="9">
        <v>8.3555895344900002E-2</v>
      </c>
      <c r="U1079" s="9">
        <v>4.638668276302E-2</v>
      </c>
      <c r="V1079" s="9">
        <v>5.2999563479630002E-2</v>
      </c>
      <c r="W1079" s="9">
        <v>0.1109274305572</v>
      </c>
      <c r="X1079" s="9">
        <v>6.4527416361889994E-2</v>
      </c>
      <c r="Y1079" s="9">
        <v>7.9687404342880006E-2</v>
      </c>
      <c r="Z1079" s="9">
        <v>6.3423293873910006E-2</v>
      </c>
      <c r="AA1079" s="9">
        <v>5.0908519702170002E-2</v>
      </c>
      <c r="AB1079" s="9">
        <v>7.2055665890829998E-2</v>
      </c>
      <c r="AC1079" s="9">
        <v>8.2171986469110003E-2</v>
      </c>
      <c r="AD1079" s="9">
        <v>0.11095850646240001</v>
      </c>
      <c r="AI1079" s="9">
        <v>7.1013511885859998E-2</v>
      </c>
      <c r="AJ1079" s="11">
        <v>0.10717701704099999</v>
      </c>
      <c r="AK1079" s="9">
        <v>3.9837228830089999E-2</v>
      </c>
      <c r="AL1079" s="9">
        <v>6.3684865191389994E-2</v>
      </c>
      <c r="AM1079" s="9">
        <v>8.1811155980250003E-2</v>
      </c>
      <c r="AN1079" s="9">
        <v>0</v>
      </c>
      <c r="AO1079" s="9">
        <v>3.2109161169129999E-2</v>
      </c>
      <c r="AP1079" s="9">
        <v>4.6863422992389998E-2</v>
      </c>
      <c r="AQ1079" s="9">
        <v>8.5616634488769994E-2</v>
      </c>
      <c r="AR1079" s="9">
        <v>6.5854100023009995E-2</v>
      </c>
      <c r="AS1079" s="9">
        <v>6.5924059183159994E-2</v>
      </c>
    </row>
    <row r="1080" spans="1:45" x14ac:dyDescent="0.35">
      <c r="A1080" t="s">
        <v>711</v>
      </c>
      <c r="B1080" s="9">
        <v>5.1216592219499998E-3</v>
      </c>
      <c r="C1080" s="9">
        <v>5.5462203413820001E-3</v>
      </c>
      <c r="D1080" s="9">
        <v>4.6897023530010004E-3</v>
      </c>
      <c r="E1080" s="9">
        <v>6.5198463824249998E-3</v>
      </c>
      <c r="F1080" s="9">
        <v>0</v>
      </c>
      <c r="G1080" s="9">
        <v>4.5499871363729998E-3</v>
      </c>
      <c r="H1080" s="9">
        <v>2.1945481841599999E-3</v>
      </c>
      <c r="I1080" s="9">
        <v>0</v>
      </c>
      <c r="J1080" s="9">
        <v>0</v>
      </c>
      <c r="K1080" s="9">
        <v>1.8018503979460001E-2</v>
      </c>
      <c r="L1080" s="9">
        <v>4.1126429945049997E-3</v>
      </c>
      <c r="M1080" s="9">
        <v>4.2359168148439997E-3</v>
      </c>
      <c r="N1080" s="9">
        <v>5.8170486555899998E-3</v>
      </c>
      <c r="O1080" s="9">
        <v>6.1738772169530002E-3</v>
      </c>
      <c r="P1080" s="9">
        <v>2.4220971331499999E-3</v>
      </c>
      <c r="Q1080" s="9">
        <v>0</v>
      </c>
      <c r="R1080" s="9">
        <v>0</v>
      </c>
      <c r="S1080" s="9">
        <v>1.446546789163E-2</v>
      </c>
      <c r="T1080" s="9">
        <v>1.7828950333E-3</v>
      </c>
      <c r="U1080" s="9">
        <v>8.793440214286E-3</v>
      </c>
      <c r="V1080" s="9">
        <v>5.7988541671889996E-3</v>
      </c>
      <c r="W1080" s="9">
        <v>0</v>
      </c>
      <c r="X1080" s="9">
        <v>9.6162159024180006E-3</v>
      </c>
      <c r="Y1080" s="9">
        <v>0</v>
      </c>
      <c r="Z1080" s="9">
        <v>1.3157123334789999E-2</v>
      </c>
      <c r="AA1080" s="9">
        <v>5.1355833501689997E-3</v>
      </c>
      <c r="AB1080" s="9">
        <v>0</v>
      </c>
      <c r="AC1080" s="9">
        <v>8.1314903288160004E-3</v>
      </c>
      <c r="AD1080" s="9">
        <v>0</v>
      </c>
      <c r="AI1080" s="9">
        <v>2.2421305259350001E-3</v>
      </c>
      <c r="AJ1080" s="9">
        <v>0</v>
      </c>
      <c r="AK1080" s="9">
        <v>6.7460044346160002E-3</v>
      </c>
      <c r="AL1080" s="9">
        <v>4.1891483151890001E-3</v>
      </c>
      <c r="AM1080" s="9">
        <v>0</v>
      </c>
      <c r="AN1080" s="11">
        <v>0.12688049395750001</v>
      </c>
      <c r="AO1080" s="9">
        <v>0</v>
      </c>
      <c r="AP1080" s="9">
        <v>3.2155185984079999E-3</v>
      </c>
      <c r="AQ1080" s="9">
        <v>0</v>
      </c>
      <c r="AR1080" s="9">
        <v>5.1216592219499998E-3</v>
      </c>
      <c r="AS1080" s="9">
        <v>5.127100143284E-3</v>
      </c>
    </row>
    <row r="1081" spans="1:45" x14ac:dyDescent="0.35">
      <c r="A1081" t="s">
        <v>680</v>
      </c>
      <c r="B1081" s="9">
        <v>1.157027236499E-2</v>
      </c>
      <c r="C1081" s="9">
        <v>9.228290095546E-3</v>
      </c>
      <c r="D1081" s="9">
        <v>1.4039506194239999E-2</v>
      </c>
      <c r="E1081" s="9">
        <v>1.7911584532100001E-2</v>
      </c>
      <c r="F1081" s="9">
        <v>1.2033997167779999E-2</v>
      </c>
      <c r="G1081" s="9">
        <v>1.212262674023E-2</v>
      </c>
      <c r="H1081" s="9">
        <v>1.207674495177E-2</v>
      </c>
      <c r="I1081" s="9">
        <v>1.3257929609019999E-2</v>
      </c>
      <c r="J1081" s="9">
        <v>0</v>
      </c>
      <c r="K1081" s="9">
        <v>1.3008444278359999E-2</v>
      </c>
      <c r="L1081" s="9">
        <v>1.229188063395E-2</v>
      </c>
      <c r="M1081" s="9">
        <v>0</v>
      </c>
      <c r="N1081" s="9">
        <v>1.4298703908150001E-2</v>
      </c>
      <c r="O1081" s="9">
        <v>2.2158297735859998E-2</v>
      </c>
      <c r="P1081" s="9">
        <v>1.473885634176E-2</v>
      </c>
      <c r="Q1081" s="9">
        <v>1.1856815822460001E-2</v>
      </c>
      <c r="R1081" s="9">
        <v>8.299510799047E-3</v>
      </c>
      <c r="S1081" s="9">
        <v>9.3236743218139996E-3</v>
      </c>
      <c r="T1081" s="9">
        <v>1.397827315681E-2</v>
      </c>
      <c r="U1081" s="9">
        <v>8.9220914701020008E-3</v>
      </c>
      <c r="V1081" s="9">
        <v>2.7893777615060001E-2</v>
      </c>
      <c r="W1081" s="9">
        <v>1.164720180294E-2</v>
      </c>
      <c r="X1081" s="9">
        <v>2.4626142736869999E-2</v>
      </c>
      <c r="Y1081" s="9">
        <v>0</v>
      </c>
      <c r="Z1081" s="9">
        <v>2.286155624175E-2</v>
      </c>
      <c r="AA1081" s="9">
        <v>3.4877291542389998E-3</v>
      </c>
      <c r="AB1081" s="9">
        <v>3.331553385963E-2</v>
      </c>
      <c r="AC1081" s="9">
        <v>1.070007176371E-2</v>
      </c>
      <c r="AD1081" s="9">
        <v>8.834235864813E-3</v>
      </c>
      <c r="AI1081" s="9">
        <v>1.687679494091E-2</v>
      </c>
      <c r="AJ1081" s="9">
        <v>4.0801919040390003E-3</v>
      </c>
      <c r="AK1081" s="9">
        <v>0</v>
      </c>
      <c r="AL1081" s="9">
        <v>1.9233343359740002E-2</v>
      </c>
      <c r="AM1081" s="9">
        <v>1.9868839361409998E-2</v>
      </c>
      <c r="AN1081" s="9">
        <v>0.1042520581241</v>
      </c>
      <c r="AO1081" s="11">
        <v>0.1390738098955</v>
      </c>
      <c r="AP1081" s="9">
        <v>6.8433392228750001E-3</v>
      </c>
      <c r="AQ1081" s="9">
        <v>1.55896507643E-2</v>
      </c>
      <c r="AR1081" s="9">
        <v>1.157027236499E-2</v>
      </c>
      <c r="AS1081" s="9">
        <v>1.158256387816E-2</v>
      </c>
    </row>
    <row r="1082" spans="1:45" x14ac:dyDescent="0.35">
      <c r="A1082" t="s">
        <v>391</v>
      </c>
      <c r="B1082" s="9">
        <v>1</v>
      </c>
      <c r="C1082" s="9">
        <v>1</v>
      </c>
      <c r="D1082" s="9">
        <v>1</v>
      </c>
      <c r="E1082" s="9">
        <v>1</v>
      </c>
      <c r="F1082" s="9">
        <v>1</v>
      </c>
      <c r="G1082" s="9">
        <v>1</v>
      </c>
      <c r="H1082" s="9">
        <v>1</v>
      </c>
      <c r="I1082" s="9">
        <v>1</v>
      </c>
      <c r="J1082" s="9">
        <v>1</v>
      </c>
      <c r="K1082" s="9">
        <v>1</v>
      </c>
      <c r="L1082" s="9">
        <v>1</v>
      </c>
      <c r="M1082" s="9">
        <v>1</v>
      </c>
      <c r="N1082" s="9">
        <v>1</v>
      </c>
      <c r="O1082" s="9">
        <v>1</v>
      </c>
      <c r="P1082" s="9">
        <v>1</v>
      </c>
      <c r="Q1082" s="9">
        <v>1</v>
      </c>
      <c r="R1082" s="9">
        <v>1</v>
      </c>
      <c r="S1082" s="9">
        <v>1</v>
      </c>
      <c r="T1082" s="9">
        <v>1</v>
      </c>
      <c r="U1082" s="9">
        <v>1</v>
      </c>
      <c r="V1082" s="9">
        <v>1</v>
      </c>
      <c r="W1082" s="9">
        <v>1</v>
      </c>
      <c r="X1082" s="9">
        <v>1</v>
      </c>
      <c r="Y1082" s="9">
        <v>1</v>
      </c>
      <c r="Z1082" s="9">
        <v>1</v>
      </c>
      <c r="AA1082" s="9">
        <v>1</v>
      </c>
      <c r="AB1082" s="9">
        <v>1</v>
      </c>
      <c r="AC1082" s="9">
        <v>1</v>
      </c>
      <c r="AD1082" s="9">
        <v>1</v>
      </c>
      <c r="AI1082" s="9">
        <v>1</v>
      </c>
      <c r="AJ1082" s="9">
        <v>1</v>
      </c>
      <c r="AK1082" s="9">
        <v>1</v>
      </c>
      <c r="AL1082" s="9">
        <v>1</v>
      </c>
      <c r="AM1082" s="9">
        <v>1</v>
      </c>
      <c r="AN1082" s="9">
        <v>1</v>
      </c>
      <c r="AO1082" s="9">
        <v>1</v>
      </c>
      <c r="AP1082" s="9">
        <v>1</v>
      </c>
      <c r="AQ1082" s="9">
        <v>1</v>
      </c>
      <c r="AR1082" s="9">
        <v>1</v>
      </c>
      <c r="AS1082" s="9">
        <v>1</v>
      </c>
    </row>
    <row r="1083" spans="1:45" x14ac:dyDescent="0.35">
      <c r="A1083" t="s">
        <v>341</v>
      </c>
      <c r="B1083" s="6">
        <v>933</v>
      </c>
      <c r="C1083" s="6">
        <v>449</v>
      </c>
      <c r="D1083" s="6">
        <v>478</v>
      </c>
      <c r="E1083" s="6">
        <v>149</v>
      </c>
      <c r="F1083" s="6">
        <v>143</v>
      </c>
      <c r="G1083" s="6">
        <v>213</v>
      </c>
      <c r="H1083" s="6">
        <v>356</v>
      </c>
      <c r="I1083" s="6">
        <v>139</v>
      </c>
      <c r="J1083" s="6">
        <v>100</v>
      </c>
      <c r="K1083" s="6">
        <v>189</v>
      </c>
      <c r="L1083" s="6">
        <v>161</v>
      </c>
      <c r="M1083" s="6">
        <v>282</v>
      </c>
      <c r="N1083" s="6">
        <v>250</v>
      </c>
      <c r="O1083" s="6">
        <v>240</v>
      </c>
      <c r="P1083" s="6">
        <v>308</v>
      </c>
      <c r="Q1083" s="6">
        <v>157</v>
      </c>
      <c r="R1083" s="6">
        <v>190</v>
      </c>
      <c r="S1083" s="6">
        <v>278</v>
      </c>
      <c r="T1083" s="6">
        <v>465</v>
      </c>
      <c r="U1083" s="6">
        <v>468</v>
      </c>
      <c r="V1083" s="6">
        <v>120</v>
      </c>
      <c r="W1083" s="6">
        <v>72</v>
      </c>
      <c r="X1083" s="6">
        <v>59</v>
      </c>
      <c r="Y1083" s="6">
        <v>163</v>
      </c>
      <c r="Z1083" s="6">
        <v>113</v>
      </c>
      <c r="AA1083" s="6">
        <v>222</v>
      </c>
      <c r="AB1083" s="6">
        <v>68</v>
      </c>
      <c r="AC1083" s="6">
        <v>111</v>
      </c>
      <c r="AD1083" s="6">
        <v>162</v>
      </c>
      <c r="AE1083" s="6">
        <v>0</v>
      </c>
      <c r="AF1083" s="6">
        <v>0</v>
      </c>
      <c r="AG1083" s="6">
        <v>0</v>
      </c>
      <c r="AH1083" s="6">
        <v>0</v>
      </c>
      <c r="AI1083" s="6">
        <v>255</v>
      </c>
      <c r="AJ1083" s="6">
        <v>359</v>
      </c>
      <c r="AK1083" s="6">
        <v>268</v>
      </c>
      <c r="AL1083" s="6">
        <v>137</v>
      </c>
      <c r="AM1083" s="6">
        <v>91</v>
      </c>
      <c r="AN1083" s="6">
        <v>24</v>
      </c>
      <c r="AO1083" s="6">
        <v>19</v>
      </c>
      <c r="AP1083" s="6">
        <v>560</v>
      </c>
      <c r="AQ1083" s="6">
        <v>209</v>
      </c>
      <c r="AR1083" s="6">
        <v>933</v>
      </c>
      <c r="AS1083" s="6">
        <v>927</v>
      </c>
    </row>
    <row r="1084" spans="1:45" x14ac:dyDescent="0.35">
      <c r="A1084" t="s">
        <v>895</v>
      </c>
    </row>
    <row r="1085" spans="1:45" x14ac:dyDescent="0.35">
      <c r="A1085" t="s">
        <v>343</v>
      </c>
    </row>
    <row r="1089" spans="1:45" x14ac:dyDescent="0.35">
      <c r="A1089" s="3" t="s">
        <v>337</v>
      </c>
    </row>
    <row r="1090" spans="1:45" x14ac:dyDescent="0.35">
      <c r="A1090" t="s">
        <v>255</v>
      </c>
    </row>
    <row r="1091" spans="1:45" ht="130.5" x14ac:dyDescent="0.35">
      <c r="A1091" s="4" t="s">
        <v>393</v>
      </c>
      <c r="B1091" s="4" t="s">
        <v>344</v>
      </c>
      <c r="C1091" s="4" t="s">
        <v>345</v>
      </c>
      <c r="D1091" s="4" t="s">
        <v>346</v>
      </c>
      <c r="E1091" s="4" t="s">
        <v>579</v>
      </c>
      <c r="F1091" s="4" t="s">
        <v>348</v>
      </c>
      <c r="G1091" s="4" t="s">
        <v>349</v>
      </c>
      <c r="H1091" s="4" t="s">
        <v>350</v>
      </c>
      <c r="I1091" s="4" t="s">
        <v>351</v>
      </c>
      <c r="J1091" s="4" t="s">
        <v>352</v>
      </c>
      <c r="K1091" s="4" t="s">
        <v>353</v>
      </c>
      <c r="L1091" s="4" t="s">
        <v>888</v>
      </c>
      <c r="M1091" s="4" t="s">
        <v>581</v>
      </c>
      <c r="N1091" s="4" t="s">
        <v>356</v>
      </c>
      <c r="O1091" s="4" t="s">
        <v>357</v>
      </c>
      <c r="P1091" s="4" t="s">
        <v>582</v>
      </c>
      <c r="Q1091" s="4" t="s">
        <v>359</v>
      </c>
      <c r="R1091" s="4" t="s">
        <v>361</v>
      </c>
      <c r="S1091" s="4" t="s">
        <v>362</v>
      </c>
      <c r="T1091" s="4" t="s">
        <v>360</v>
      </c>
      <c r="U1091" s="4" t="s">
        <v>363</v>
      </c>
      <c r="V1091" s="4" t="s">
        <v>364</v>
      </c>
      <c r="W1091" s="4" t="s">
        <v>365</v>
      </c>
      <c r="X1091" s="4" t="s">
        <v>366</v>
      </c>
      <c r="Y1091" s="4" t="s">
        <v>367</v>
      </c>
      <c r="Z1091" s="4" t="s">
        <v>368</v>
      </c>
      <c r="AA1091" s="4" t="s">
        <v>369</v>
      </c>
      <c r="AB1091" s="4" t="s">
        <v>370</v>
      </c>
      <c r="AC1091" s="4" t="s">
        <v>371</v>
      </c>
      <c r="AD1091" s="4" t="s">
        <v>372</v>
      </c>
      <c r="AE1091" s="4" t="s">
        <v>373</v>
      </c>
      <c r="AF1091" s="4" t="s">
        <v>374</v>
      </c>
      <c r="AG1091" s="4" t="s">
        <v>375</v>
      </c>
      <c r="AH1091" s="4" t="s">
        <v>376</v>
      </c>
      <c r="AI1091" s="4" t="s">
        <v>583</v>
      </c>
      <c r="AJ1091" s="4" t="s">
        <v>584</v>
      </c>
      <c r="AK1091" s="4" t="s">
        <v>380</v>
      </c>
      <c r="AL1091" s="4" t="s">
        <v>381</v>
      </c>
      <c r="AM1091" s="4" t="s">
        <v>379</v>
      </c>
      <c r="AN1091" s="4" t="s">
        <v>382</v>
      </c>
      <c r="AO1091" s="4" t="s">
        <v>383</v>
      </c>
      <c r="AP1091" s="4" t="s">
        <v>889</v>
      </c>
      <c r="AQ1091" s="4" t="s">
        <v>890</v>
      </c>
      <c r="AR1091" s="4" t="s">
        <v>891</v>
      </c>
      <c r="AS1091" s="4" t="s">
        <v>391</v>
      </c>
    </row>
    <row r="1092" spans="1:45" x14ac:dyDescent="0.35">
      <c r="A1092" t="s">
        <v>713</v>
      </c>
      <c r="B1092" s="9">
        <v>0.42383112625620001</v>
      </c>
      <c r="C1092" s="10">
        <v>0.37031811610999998</v>
      </c>
      <c r="D1092" s="11">
        <v>0.4795979463283</v>
      </c>
      <c r="E1092" s="9">
        <v>0.33716979638470002</v>
      </c>
      <c r="F1092" s="9">
        <v>0.33084630756779998</v>
      </c>
      <c r="G1092" s="9">
        <v>0.43648724899059999</v>
      </c>
      <c r="H1092" s="9">
        <v>0.38179900902030001</v>
      </c>
      <c r="I1092" s="9">
        <v>0.5257174212679</v>
      </c>
      <c r="J1092" s="9">
        <v>0.49304922752199998</v>
      </c>
      <c r="K1092" s="9">
        <v>0.42873075692009999</v>
      </c>
      <c r="L1092" s="9">
        <v>0.46119173616269998</v>
      </c>
      <c r="M1092" s="9">
        <v>0.45357795143840002</v>
      </c>
      <c r="N1092" s="9">
        <v>0.38487175658470002</v>
      </c>
      <c r="O1092" s="9">
        <v>0.4023896257472</v>
      </c>
      <c r="P1092" s="9">
        <v>0.41830134655309997</v>
      </c>
      <c r="Q1092" s="9">
        <v>0.4217130982958</v>
      </c>
      <c r="R1092" s="9">
        <v>0.44439666044760001</v>
      </c>
      <c r="S1092" s="9">
        <v>0.418940846132</v>
      </c>
      <c r="T1092" s="9">
        <v>0.41920172286270002</v>
      </c>
      <c r="U1092" s="9">
        <v>0.42892227807939998</v>
      </c>
      <c r="V1092" s="9">
        <v>0.4100494078734</v>
      </c>
      <c r="W1092" s="9">
        <v>0.37480573566859998</v>
      </c>
      <c r="X1092" s="9">
        <v>0.39759580353090002</v>
      </c>
      <c r="Y1092" s="9">
        <v>0.43052022892739999</v>
      </c>
      <c r="Z1092" s="9">
        <v>0.51717080810939997</v>
      </c>
      <c r="AA1092" s="9">
        <v>0.46983560601559998</v>
      </c>
      <c r="AB1092" s="9">
        <v>0.32184258489299999</v>
      </c>
      <c r="AC1092" s="9">
        <v>0.36658686187740003</v>
      </c>
      <c r="AD1092" s="9">
        <v>0.38108943573580001</v>
      </c>
      <c r="AI1092" s="9">
        <v>0.40944093003859999</v>
      </c>
      <c r="AJ1092" s="9">
        <v>0.39010303452389999</v>
      </c>
      <c r="AK1092" s="11">
        <v>0.52182269845450002</v>
      </c>
      <c r="AL1092" s="9">
        <v>0.51804765006910003</v>
      </c>
      <c r="AM1092" s="9">
        <v>0.3491086956185</v>
      </c>
      <c r="AN1092" s="9">
        <v>0.36523973524510001</v>
      </c>
      <c r="AO1092" s="9">
        <v>0.30925183519369998</v>
      </c>
      <c r="AP1092" s="11">
        <v>0.46732531362800001</v>
      </c>
      <c r="AQ1092" s="9">
        <v>0.37979037617939998</v>
      </c>
      <c r="AR1092" s="9">
        <v>0.42383112625620001</v>
      </c>
      <c r="AS1092" s="9">
        <v>0.42379204743490001</v>
      </c>
    </row>
    <row r="1093" spans="1:45" x14ac:dyDescent="0.35">
      <c r="A1093" t="s">
        <v>714</v>
      </c>
      <c r="B1093" s="9">
        <v>0.36301470915689998</v>
      </c>
      <c r="C1093" s="9">
        <v>0.31823404901570002</v>
      </c>
      <c r="D1093" s="9">
        <v>0.40997848043750001</v>
      </c>
      <c r="E1093" s="9">
        <v>0.29974803534409999</v>
      </c>
      <c r="F1093" s="10">
        <v>0.2477947586799</v>
      </c>
      <c r="G1093" s="9">
        <v>0.37536086244369998</v>
      </c>
      <c r="H1093" s="9">
        <v>0.30932239666759997</v>
      </c>
      <c r="I1093" s="9">
        <v>0.45557050931889997</v>
      </c>
      <c r="J1093" s="9">
        <v>0.41289824812949999</v>
      </c>
      <c r="K1093" s="9">
        <v>0.40116659157439999</v>
      </c>
      <c r="L1093" s="9">
        <v>0.34503118907059999</v>
      </c>
      <c r="M1093" s="9">
        <v>0.35428385324619999</v>
      </c>
      <c r="N1093" s="9">
        <v>0.38873808782199998</v>
      </c>
      <c r="O1093" s="9">
        <v>0.35929337483759999</v>
      </c>
      <c r="P1093" s="9">
        <v>0.31240721403409999</v>
      </c>
      <c r="Q1093" s="9">
        <v>0.43922259527539997</v>
      </c>
      <c r="R1093" s="9">
        <v>0.41721339269980001</v>
      </c>
      <c r="S1093" s="9">
        <v>0.35906373568810002</v>
      </c>
      <c r="T1093" s="9">
        <v>0.34587435161219998</v>
      </c>
      <c r="U1093" s="9">
        <v>0.38186468941250001</v>
      </c>
      <c r="V1093" s="9">
        <v>0.4168681455073</v>
      </c>
      <c r="W1093" s="9">
        <v>0.25584961562660002</v>
      </c>
      <c r="X1093" s="9">
        <v>0.25735522204849998</v>
      </c>
      <c r="Y1093" s="9">
        <v>0.30902379022690002</v>
      </c>
      <c r="Z1093" s="9">
        <v>0.30422617060660001</v>
      </c>
      <c r="AA1093" s="11">
        <v>0.48887759430010003</v>
      </c>
      <c r="AB1093" s="9">
        <v>0.33469358616400002</v>
      </c>
      <c r="AC1093" s="9">
        <v>0.3968653731331</v>
      </c>
      <c r="AD1093" s="10">
        <v>0.23543612537110001</v>
      </c>
      <c r="AI1093" s="9">
        <v>0.3900308122128</v>
      </c>
      <c r="AJ1093" s="10">
        <v>0.27677689596569999</v>
      </c>
      <c r="AK1093" s="11">
        <v>0.46684920814309999</v>
      </c>
      <c r="AL1093" s="9">
        <v>0.47538939058289997</v>
      </c>
      <c r="AM1093" s="9">
        <v>0.31894024336589999</v>
      </c>
      <c r="AN1093" s="10">
        <v>9.9066910136449998E-2</v>
      </c>
      <c r="AO1093" s="9">
        <v>0.22334196427870001</v>
      </c>
      <c r="AP1093" s="11">
        <v>0.40659901618849997</v>
      </c>
      <c r="AQ1093" s="9">
        <v>0.28626240984520002</v>
      </c>
      <c r="AR1093" s="9">
        <v>0.36301470915689998</v>
      </c>
      <c r="AS1093" s="9">
        <v>0.36312737851209997</v>
      </c>
    </row>
    <row r="1094" spans="1:45" x14ac:dyDescent="0.35">
      <c r="A1094" t="s">
        <v>715</v>
      </c>
      <c r="B1094" s="9">
        <v>0.2471337677589</v>
      </c>
      <c r="C1094" s="9">
        <v>0.24111553302200001</v>
      </c>
      <c r="D1094" s="9">
        <v>0.25355496671029998</v>
      </c>
      <c r="E1094" s="9">
        <v>0.16826070061529999</v>
      </c>
      <c r="F1094" s="9">
        <v>0.28358850619280002</v>
      </c>
      <c r="G1094" s="9">
        <v>0.29100627450939998</v>
      </c>
      <c r="H1094" s="9">
        <v>0.28716624158010001</v>
      </c>
      <c r="I1094" s="9">
        <v>0.2461368681933</v>
      </c>
      <c r="J1094" s="9">
        <v>0.26277236487819999</v>
      </c>
      <c r="K1094" s="9">
        <v>0.18981176174860001</v>
      </c>
      <c r="L1094" s="9">
        <v>0.2572457100628</v>
      </c>
      <c r="M1094" s="9">
        <v>0.2310370983516</v>
      </c>
      <c r="N1094" s="9">
        <v>0.2292619903849</v>
      </c>
      <c r="O1094" s="9">
        <v>0.27813337674850003</v>
      </c>
      <c r="P1094" s="9">
        <v>0.2709188184829</v>
      </c>
      <c r="Q1094" s="11">
        <v>0.3468695549911</v>
      </c>
      <c r="R1094" s="9">
        <v>0.2321832231748</v>
      </c>
      <c r="S1094" s="10">
        <v>0.1774862678153</v>
      </c>
      <c r="T1094" s="11">
        <v>0.2909625523187</v>
      </c>
      <c r="U1094" s="10">
        <v>0.19893338912450001</v>
      </c>
      <c r="V1094" s="9">
        <v>0.30062074605770001</v>
      </c>
      <c r="W1094" s="9">
        <v>0.29688608613700002</v>
      </c>
      <c r="X1094" s="9">
        <v>0.29779742189809999</v>
      </c>
      <c r="Y1094" s="9">
        <v>0.29012817731730001</v>
      </c>
      <c r="Z1094" s="9">
        <v>0.2365084867153</v>
      </c>
      <c r="AA1094" s="9">
        <v>0.292125876738</v>
      </c>
      <c r="AB1094" s="9">
        <v>0.2631507087885</v>
      </c>
      <c r="AC1094" s="9">
        <v>0.28162313416259999</v>
      </c>
      <c r="AD1094" s="9">
        <v>0.15070471537460001</v>
      </c>
      <c r="AI1094" s="11">
        <v>0.34758458579040002</v>
      </c>
      <c r="AJ1094" s="9">
        <v>0.19461017313180001</v>
      </c>
      <c r="AK1094" s="9">
        <v>0.26966110377859998</v>
      </c>
      <c r="AL1094" s="11">
        <v>0.40469366557440001</v>
      </c>
      <c r="AM1094" s="11">
        <v>0.40150746157220002</v>
      </c>
      <c r="AN1094" s="9">
        <v>6.1114418056229997E-2</v>
      </c>
      <c r="AO1094" s="9">
        <v>4.0134404215159999E-2</v>
      </c>
      <c r="AP1094" s="9">
        <v>0.249910952903</v>
      </c>
      <c r="AQ1094" s="9">
        <v>0.24606921191889999</v>
      </c>
      <c r="AR1094" s="9">
        <v>0.2471337677589</v>
      </c>
      <c r="AS1094" s="9">
        <v>0.24720252475179999</v>
      </c>
    </row>
    <row r="1095" spans="1:45" x14ac:dyDescent="0.35">
      <c r="A1095" t="s">
        <v>716</v>
      </c>
      <c r="B1095" s="9">
        <v>0.22525841264640001</v>
      </c>
      <c r="C1095" s="9">
        <v>0.2298971700753</v>
      </c>
      <c r="D1095" s="9">
        <v>0.220348545004</v>
      </c>
      <c r="E1095" s="9">
        <v>0.25424382314690003</v>
      </c>
      <c r="F1095" s="9">
        <v>0.25986686392769998</v>
      </c>
      <c r="G1095" s="9">
        <v>0.29653225238460001</v>
      </c>
      <c r="H1095" s="11">
        <v>0.27755130110260001</v>
      </c>
      <c r="I1095" s="9">
        <v>0.29133790803199999</v>
      </c>
      <c r="J1095" s="9">
        <v>0.17598366045979999</v>
      </c>
      <c r="K1095" s="10">
        <v>7.4410738575250004E-2</v>
      </c>
      <c r="L1095" s="9">
        <v>0.30762275453229998</v>
      </c>
      <c r="M1095" s="9">
        <v>0.1687379865351</v>
      </c>
      <c r="N1095" s="9">
        <v>0.21218917759860001</v>
      </c>
      <c r="O1095" s="9">
        <v>0.248975171573</v>
      </c>
      <c r="P1095" s="9">
        <v>0.2385428535438</v>
      </c>
      <c r="Q1095" s="9">
        <v>0.24421341186910001</v>
      </c>
      <c r="R1095" s="9">
        <v>0.2662032908459</v>
      </c>
      <c r="S1095" s="9">
        <v>0.17210745733310001</v>
      </c>
      <c r="T1095" s="9">
        <v>0.24003933885779999</v>
      </c>
      <c r="U1095" s="9">
        <v>0.20900319938619999</v>
      </c>
      <c r="V1095" s="9">
        <v>0.22929868369670001</v>
      </c>
      <c r="W1095" s="9">
        <v>0.23628027312030001</v>
      </c>
      <c r="X1095" s="9">
        <v>0.11231407320260001</v>
      </c>
      <c r="Y1095" s="9">
        <v>0.28908610065590001</v>
      </c>
      <c r="Z1095" s="9">
        <v>0.18904339503959999</v>
      </c>
      <c r="AA1095" s="9">
        <v>0.20440581270659999</v>
      </c>
      <c r="AB1095" s="9">
        <v>0.2523098897621</v>
      </c>
      <c r="AC1095" s="9">
        <v>0.1991504983114</v>
      </c>
      <c r="AD1095" s="11">
        <v>0.3396829993046</v>
      </c>
      <c r="AI1095" s="9">
        <v>0.22255231125630001</v>
      </c>
      <c r="AJ1095" s="9">
        <v>0.27381399866810002</v>
      </c>
      <c r="AK1095" s="9">
        <v>0.25413572284890001</v>
      </c>
      <c r="AL1095" s="9">
        <v>0.2225895315957</v>
      </c>
      <c r="AM1095" s="9">
        <v>0.20014771616820001</v>
      </c>
      <c r="AN1095" s="9">
        <v>0.14829461598740001</v>
      </c>
      <c r="AO1095" s="9">
        <v>0.12602421509440001</v>
      </c>
      <c r="AP1095" s="9">
        <v>0.2135818484815</v>
      </c>
      <c r="AQ1095" s="9">
        <v>0.2371623588658</v>
      </c>
      <c r="AR1095" s="9">
        <v>0.22525841264640001</v>
      </c>
      <c r="AS1095" s="9">
        <v>0.22522473857270001</v>
      </c>
    </row>
    <row r="1096" spans="1:45" x14ac:dyDescent="0.35">
      <c r="A1096" t="s">
        <v>717</v>
      </c>
      <c r="B1096" s="9">
        <v>0.16788268289380001</v>
      </c>
      <c r="C1096" s="9">
        <v>0.16067619908790001</v>
      </c>
      <c r="D1096" s="9">
        <v>0.17532335093779999</v>
      </c>
      <c r="E1096" s="9">
        <v>0.2467143989841</v>
      </c>
      <c r="F1096" s="9">
        <v>0.17893304010540001</v>
      </c>
      <c r="G1096" s="9">
        <v>0.15583019003920001</v>
      </c>
      <c r="H1096" s="9">
        <v>0.16779008164369999</v>
      </c>
      <c r="I1096" s="9">
        <v>9.6933339531690005E-2</v>
      </c>
      <c r="J1096" s="9">
        <v>0.15926890013059999</v>
      </c>
      <c r="K1096" s="9">
        <v>0.195138496306</v>
      </c>
      <c r="L1096" s="9">
        <v>0.1712480054385</v>
      </c>
      <c r="M1096" s="9">
        <v>0.14858732691339999</v>
      </c>
      <c r="N1096" s="9">
        <v>0.2054993371853</v>
      </c>
      <c r="O1096" s="9">
        <v>0.14937204910470001</v>
      </c>
      <c r="P1096" s="9">
        <v>0.1457899161432</v>
      </c>
      <c r="Q1096" s="9">
        <v>0.2128977725059</v>
      </c>
      <c r="R1096" s="9">
        <v>0.1775381430779</v>
      </c>
      <c r="S1096" s="9">
        <v>0.16958342257780001</v>
      </c>
      <c r="T1096" s="9">
        <v>0.1634999749663</v>
      </c>
      <c r="U1096" s="9">
        <v>0.1727025332198</v>
      </c>
      <c r="V1096" s="9">
        <v>0.23641745045599999</v>
      </c>
      <c r="W1096" s="9">
        <v>0.17765595564</v>
      </c>
      <c r="X1096" s="9">
        <v>0.1262562940203</v>
      </c>
      <c r="Y1096" s="9">
        <v>0.1953679890851</v>
      </c>
      <c r="Z1096" s="9">
        <v>0.15430858745529999</v>
      </c>
      <c r="AA1096" s="9">
        <v>0.12452475585389999</v>
      </c>
      <c r="AB1096" s="9">
        <v>0.19300599644210001</v>
      </c>
      <c r="AC1096" s="9">
        <v>0.17339038357139999</v>
      </c>
      <c r="AD1096" s="9">
        <v>0.20401364991679999</v>
      </c>
      <c r="AI1096" s="9">
        <v>0.15104206078150001</v>
      </c>
      <c r="AJ1096" s="11">
        <v>0.21278384323159999</v>
      </c>
      <c r="AK1096" s="9">
        <v>0.12819144134820001</v>
      </c>
      <c r="AL1096" s="9">
        <v>0.13024560067650001</v>
      </c>
      <c r="AM1096" s="9">
        <v>0.17895354357480001</v>
      </c>
      <c r="AN1096" s="9">
        <v>0.15612826693029999</v>
      </c>
      <c r="AO1096" s="9">
        <v>0.26094545053279999</v>
      </c>
      <c r="AP1096" s="9">
        <v>0.1632316723045</v>
      </c>
      <c r="AQ1096" s="9">
        <v>0.181705273148</v>
      </c>
      <c r="AR1096" s="9">
        <v>0.16788268289380001</v>
      </c>
      <c r="AS1096" s="9">
        <v>0.16784349419219999</v>
      </c>
    </row>
    <row r="1097" spans="1:45" x14ac:dyDescent="0.35">
      <c r="A1097" t="s">
        <v>718</v>
      </c>
      <c r="B1097" s="9">
        <v>0.1794142452244</v>
      </c>
      <c r="C1097" s="9">
        <v>0.21306910734689999</v>
      </c>
      <c r="D1097" s="9">
        <v>0.14333396845079999</v>
      </c>
      <c r="E1097" s="9">
        <v>0.21912224018199999</v>
      </c>
      <c r="F1097" s="9">
        <v>0.22488983231199999</v>
      </c>
      <c r="G1097" s="9">
        <v>0.21423608527720001</v>
      </c>
      <c r="H1097" s="9">
        <v>0.2197513208154</v>
      </c>
      <c r="I1097" s="9">
        <v>0.1846158077874</v>
      </c>
      <c r="J1097" s="9">
        <v>0.1615380214015</v>
      </c>
      <c r="K1097" s="10">
        <v>8.0877257798910002E-2</v>
      </c>
      <c r="L1097" s="9">
        <v>0.23900040264649999</v>
      </c>
      <c r="M1097" s="9">
        <v>0.16747445688679999</v>
      </c>
      <c r="N1097" s="9">
        <v>0.15223525432060001</v>
      </c>
      <c r="O1097" s="9">
        <v>0.18022175882149999</v>
      </c>
      <c r="P1097" s="9">
        <v>0.20211257722709999</v>
      </c>
      <c r="Q1097" s="9">
        <v>0.20425701166560001</v>
      </c>
      <c r="R1097" s="9">
        <v>0.20399654382400001</v>
      </c>
      <c r="S1097" s="9">
        <v>0.1214703653225</v>
      </c>
      <c r="T1097" s="9">
        <v>0.202678502919</v>
      </c>
      <c r="U1097" s="9">
        <v>0.1538295514942</v>
      </c>
      <c r="V1097" s="9">
        <v>0.13950199760330001</v>
      </c>
      <c r="W1097" s="9">
        <v>0.2055975282567</v>
      </c>
      <c r="X1097" s="9">
        <v>0.22658306639789999</v>
      </c>
      <c r="Y1097" s="9">
        <v>0.22310535085210001</v>
      </c>
      <c r="Z1097" s="9">
        <v>0.1957949947688</v>
      </c>
      <c r="AA1097" s="9">
        <v>0.19172449905460001</v>
      </c>
      <c r="AB1097" s="9">
        <v>0.2906181551282</v>
      </c>
      <c r="AC1097" s="9">
        <v>0.11218255177189999</v>
      </c>
      <c r="AD1097" s="9">
        <v>0.1876760243334</v>
      </c>
      <c r="AI1097" s="9">
        <v>0.22806879206799999</v>
      </c>
      <c r="AJ1097" s="9">
        <v>0.19046278867640001</v>
      </c>
      <c r="AK1097" s="9">
        <v>0.16356301512230001</v>
      </c>
      <c r="AL1097" s="9">
        <v>0.20449552647149999</v>
      </c>
      <c r="AM1097" s="9">
        <v>0.28474711769099997</v>
      </c>
      <c r="AN1097" s="9">
        <v>0.1561121975202</v>
      </c>
      <c r="AO1097" s="9">
        <v>0.27151525100950002</v>
      </c>
      <c r="AP1097" s="9">
        <v>0.1688155656765</v>
      </c>
      <c r="AQ1097" s="9">
        <v>0.22170880080620001</v>
      </c>
      <c r="AR1097" s="9">
        <v>0.1794142452244</v>
      </c>
      <c r="AS1097" s="9">
        <v>0.17894559140790001</v>
      </c>
    </row>
    <row r="1098" spans="1:45" x14ac:dyDescent="0.35">
      <c r="A1098" t="s">
        <v>719</v>
      </c>
      <c r="B1098" s="9">
        <v>0.14912568666619999</v>
      </c>
      <c r="C1098" s="9">
        <v>0.15916036348509999</v>
      </c>
      <c r="D1098" s="9">
        <v>0.13869443322</v>
      </c>
      <c r="E1098" s="9">
        <v>0.15263723433099999</v>
      </c>
      <c r="F1098" s="9">
        <v>0.18064673172939999</v>
      </c>
      <c r="G1098" s="9">
        <v>0.16090326383920001</v>
      </c>
      <c r="H1098" s="9">
        <v>0.17112406928910001</v>
      </c>
      <c r="I1098" s="9">
        <v>0.14498271756059999</v>
      </c>
      <c r="J1098" s="9">
        <v>0.16472926002419999</v>
      </c>
      <c r="K1098" s="9">
        <v>9.4561380320439994E-2</v>
      </c>
      <c r="L1098" s="9">
        <v>0.19816910119280001</v>
      </c>
      <c r="M1098" s="9">
        <v>0.13462627413289999</v>
      </c>
      <c r="N1098" s="9">
        <v>0.14039875255539999</v>
      </c>
      <c r="O1098" s="9">
        <v>0.14113273536160001</v>
      </c>
      <c r="P1098" s="9">
        <v>0.1768702447238</v>
      </c>
      <c r="Q1098" s="9">
        <v>0.1459591958351</v>
      </c>
      <c r="R1098" s="9">
        <v>0.16807263610039999</v>
      </c>
      <c r="S1098" s="9">
        <v>0.1014693391539</v>
      </c>
      <c r="T1098" s="9">
        <v>0.1687126827962</v>
      </c>
      <c r="U1098" s="9">
        <v>0.1275850338907</v>
      </c>
      <c r="V1098" s="9">
        <v>0.1540665147143</v>
      </c>
      <c r="W1098" s="9">
        <v>0.14389620622739999</v>
      </c>
      <c r="X1098" s="9">
        <v>0.1819892016145</v>
      </c>
      <c r="Y1098" s="9">
        <v>0.20288394004589999</v>
      </c>
      <c r="Z1098" s="9">
        <v>0.13798422944399999</v>
      </c>
      <c r="AA1098" s="9">
        <v>0.1536419516533</v>
      </c>
      <c r="AB1098" s="9">
        <v>0.17736350481800001</v>
      </c>
      <c r="AC1098" s="9">
        <v>0.1713016464039</v>
      </c>
      <c r="AD1098" s="9">
        <v>0.17304951989850001</v>
      </c>
      <c r="AI1098" s="9">
        <v>0.1555057156081</v>
      </c>
      <c r="AJ1098" s="11">
        <v>0.20532625774230001</v>
      </c>
      <c r="AK1098" s="9">
        <v>0.13346044621120001</v>
      </c>
      <c r="AL1098" s="9">
        <v>0.19273858917879999</v>
      </c>
      <c r="AM1098" s="9">
        <v>0.17677007094540001</v>
      </c>
      <c r="AN1098" s="9">
        <v>4.2860069005320002E-2</v>
      </c>
      <c r="AO1098" s="9">
        <v>4.0134404215159999E-2</v>
      </c>
      <c r="AP1098" s="9">
        <v>0.1615423972459</v>
      </c>
      <c r="AQ1098" s="9">
        <v>0.14220971145530001</v>
      </c>
      <c r="AR1098" s="9">
        <v>0.14912568666619999</v>
      </c>
      <c r="AS1098" s="9">
        <v>0.14914576383469999</v>
      </c>
    </row>
    <row r="1099" spans="1:45" x14ac:dyDescent="0.35">
      <c r="A1099" t="s">
        <v>720</v>
      </c>
      <c r="B1099" s="9">
        <v>0.15504511730189999</v>
      </c>
      <c r="C1099" s="9">
        <v>0.13177185545879999</v>
      </c>
      <c r="D1099" s="9">
        <v>0.1796699156139</v>
      </c>
      <c r="E1099" s="9">
        <v>0.12705465518779999</v>
      </c>
      <c r="F1099" s="9">
        <v>0.20912562913659999</v>
      </c>
      <c r="G1099" s="9">
        <v>0.1707566743226</v>
      </c>
      <c r="H1099" s="9">
        <v>0.19061952843970001</v>
      </c>
      <c r="I1099" s="9">
        <v>0.1221546279265</v>
      </c>
      <c r="J1099" s="9">
        <v>0.14397808215470001</v>
      </c>
      <c r="K1099" s="9">
        <v>0.1257925567855</v>
      </c>
      <c r="L1099" s="9">
        <v>0.16883547127660001</v>
      </c>
      <c r="M1099" s="9">
        <v>0.17499205572259999</v>
      </c>
      <c r="N1099" s="9">
        <v>0.14547209241760001</v>
      </c>
      <c r="O1099" s="9">
        <v>0.13127850653170001</v>
      </c>
      <c r="P1099" s="9">
        <v>0.19876500378940001</v>
      </c>
      <c r="Q1099" s="9">
        <v>0.12975489535590001</v>
      </c>
      <c r="R1099" s="9">
        <v>0.1267008968891</v>
      </c>
      <c r="S1099" s="9">
        <v>0.12718156021150001</v>
      </c>
      <c r="T1099" s="9">
        <v>0.1805529322676</v>
      </c>
      <c r="U1099" s="9">
        <v>0.12699308821120001</v>
      </c>
      <c r="V1099" s="9">
        <v>0.2081406319238</v>
      </c>
      <c r="W1099" s="9">
        <v>9.7747461572069996E-2</v>
      </c>
      <c r="X1099" s="9">
        <v>0.24079233822759999</v>
      </c>
      <c r="Y1099" s="9">
        <v>0.14171211077199999</v>
      </c>
      <c r="Z1099" s="9">
        <v>0.15236146152630001</v>
      </c>
      <c r="AA1099" s="9">
        <v>0.13565947130979999</v>
      </c>
      <c r="AB1099" s="9">
        <v>0.19194196425320001</v>
      </c>
      <c r="AC1099" s="9">
        <v>0.2041530468011</v>
      </c>
      <c r="AD1099" s="9">
        <v>0.20250096077839999</v>
      </c>
      <c r="AI1099" s="9">
        <v>0.19855585380470001</v>
      </c>
      <c r="AJ1099" s="9">
        <v>0.1788171928285</v>
      </c>
      <c r="AK1099" s="9">
        <v>0.13241875635299999</v>
      </c>
      <c r="AL1099" s="9">
        <v>0.14385926573589999</v>
      </c>
      <c r="AM1099" s="9">
        <v>0.18484341272310001</v>
      </c>
      <c r="AN1099" s="9">
        <v>0.27648902436740003</v>
      </c>
      <c r="AO1099" s="9">
        <v>0.27693742419930001</v>
      </c>
      <c r="AP1099" s="9">
        <v>0.15618094500970001</v>
      </c>
      <c r="AQ1099" s="9">
        <v>0.15384476492429999</v>
      </c>
      <c r="AR1099" s="9">
        <v>0.15504511730189999</v>
      </c>
      <c r="AS1099" s="9">
        <v>0.1552098272621</v>
      </c>
    </row>
    <row r="1100" spans="1:45" x14ac:dyDescent="0.35">
      <c r="A1100" t="s">
        <v>721</v>
      </c>
      <c r="B1100" s="9">
        <v>0.12368517971659999</v>
      </c>
      <c r="C1100" s="11">
        <v>0.16985808932820001</v>
      </c>
      <c r="D1100" s="10">
        <v>7.5767216346380006E-2</v>
      </c>
      <c r="E1100" s="9">
        <v>0.17382058122649999</v>
      </c>
      <c r="F1100" s="11">
        <v>0.2216344535301</v>
      </c>
      <c r="G1100" s="9">
        <v>0.144913929228</v>
      </c>
      <c r="H1100" s="11">
        <v>0.18463063742060001</v>
      </c>
      <c r="I1100" s="9">
        <v>5.8794676400359999E-2</v>
      </c>
      <c r="J1100" s="9">
        <v>7.8120405710689997E-2</v>
      </c>
      <c r="K1100" s="10">
        <v>5.0669933065160003E-2</v>
      </c>
      <c r="L1100" s="9">
        <v>0.10247692044539999</v>
      </c>
      <c r="M1100" s="9">
        <v>9.3949660170610003E-2</v>
      </c>
      <c r="N1100" s="9">
        <v>0.14917488205650001</v>
      </c>
      <c r="O1100" s="9">
        <v>0.1478207970962</v>
      </c>
      <c r="P1100" s="11">
        <v>0.1736832364841</v>
      </c>
      <c r="Q1100" s="9">
        <v>0.1163968723575</v>
      </c>
      <c r="R1100" s="9">
        <v>0.1104891447936</v>
      </c>
      <c r="S1100" s="10">
        <v>6.9095415786840003E-2</v>
      </c>
      <c r="T1100" s="11">
        <v>0.1585651127139</v>
      </c>
      <c r="U1100" s="10">
        <v>8.5326233784140004E-2</v>
      </c>
      <c r="V1100" s="9">
        <v>0.16178917613800001</v>
      </c>
      <c r="W1100" s="9">
        <v>0.1655122234076</v>
      </c>
      <c r="X1100" s="9">
        <v>0.19577446868869999</v>
      </c>
      <c r="Y1100" s="9">
        <v>0.1480959837844</v>
      </c>
      <c r="Z1100" s="9">
        <v>0.1141242623485</v>
      </c>
      <c r="AA1100" s="9">
        <v>8.8905255786859996E-2</v>
      </c>
      <c r="AB1100" s="11">
        <v>0.28135930116340002</v>
      </c>
      <c r="AC1100" s="9">
        <v>0.13480261134060001</v>
      </c>
      <c r="AD1100" s="11">
        <v>0.20841828945560001</v>
      </c>
      <c r="AI1100" s="9">
        <v>0.14585682304620001</v>
      </c>
      <c r="AJ1100" s="11">
        <v>0.20053268982280001</v>
      </c>
      <c r="AK1100" s="9">
        <v>0.1021725688539</v>
      </c>
      <c r="AL1100" s="9">
        <v>0.107806318236</v>
      </c>
      <c r="AM1100" s="9">
        <v>0.21995095042830001</v>
      </c>
      <c r="AN1100" s="9">
        <v>6.1318354746319997E-2</v>
      </c>
      <c r="AO1100" s="9">
        <v>0.10743215937599999</v>
      </c>
      <c r="AP1100" s="9">
        <v>9.5224154315389997E-2</v>
      </c>
      <c r="AQ1100" s="9">
        <v>0.18481551495570001</v>
      </c>
      <c r="AR1100" s="9">
        <v>0.12368517971659999</v>
      </c>
      <c r="AS1100" s="9">
        <v>0.1238165748961</v>
      </c>
    </row>
    <row r="1101" spans="1:45" x14ac:dyDescent="0.35">
      <c r="A1101" t="s">
        <v>722</v>
      </c>
      <c r="B1101" s="9">
        <v>8.1043014389580004E-2</v>
      </c>
      <c r="C1101" s="11">
        <v>0.1203902986528</v>
      </c>
      <c r="D1101" s="10">
        <v>4.0042468960320002E-2</v>
      </c>
      <c r="E1101" s="9">
        <v>0.1165315390032</v>
      </c>
      <c r="F1101" s="9">
        <v>0.13015674927500001</v>
      </c>
      <c r="G1101" s="9">
        <v>0.1120014339285</v>
      </c>
      <c r="H1101" s="11">
        <v>0.12140008400710001</v>
      </c>
      <c r="I1101" s="9">
        <v>7.6281297706339998E-2</v>
      </c>
      <c r="J1101" s="9">
        <v>2.524019414005E-2</v>
      </c>
      <c r="K1101" s="10">
        <v>1.523267140416E-2</v>
      </c>
      <c r="L1101" s="9">
        <v>0.10905361135619999</v>
      </c>
      <c r="M1101" s="9">
        <v>5.3249046743449997E-2</v>
      </c>
      <c r="N1101" s="9">
        <v>8.9505381336179995E-2</v>
      </c>
      <c r="O1101" s="9">
        <v>8.5926772417479994E-2</v>
      </c>
      <c r="P1101" s="9">
        <v>0.10226622552590001</v>
      </c>
      <c r="Q1101" s="9">
        <v>6.3033534120860005E-2</v>
      </c>
      <c r="R1101" s="9">
        <v>0.11432290745699999</v>
      </c>
      <c r="S1101" s="10">
        <v>3.9912339447519998E-2</v>
      </c>
      <c r="T1101" s="9">
        <v>9.1912545491529996E-2</v>
      </c>
      <c r="U1101" s="9">
        <v>6.9089328702099995E-2</v>
      </c>
      <c r="V1101" s="9">
        <v>7.3877431458339998E-2</v>
      </c>
      <c r="W1101" s="9">
        <v>0.12519493039400001</v>
      </c>
      <c r="X1101" s="9">
        <v>4.6461775592970003E-2</v>
      </c>
      <c r="Y1101" s="9">
        <v>0.1175900055386</v>
      </c>
      <c r="Z1101" s="9">
        <v>3.5141409571600002E-2</v>
      </c>
      <c r="AA1101" s="10">
        <v>2.8402042658090002E-2</v>
      </c>
      <c r="AB1101" s="9">
        <v>0.1401858317685</v>
      </c>
      <c r="AC1101" s="9">
        <v>9.4359631887500003E-2</v>
      </c>
      <c r="AD1101" s="11">
        <v>0.16359189314610001</v>
      </c>
      <c r="AI1101" s="9">
        <v>8.7190311053719993E-2</v>
      </c>
      <c r="AJ1101" s="9">
        <v>0.1050630939285</v>
      </c>
      <c r="AK1101" s="9">
        <v>6.9740889462239997E-2</v>
      </c>
      <c r="AL1101" s="9">
        <v>7.7655737617069995E-2</v>
      </c>
      <c r="AM1101" s="9">
        <v>0.15893471299379999</v>
      </c>
      <c r="AN1101" s="9">
        <v>4.1204488827590001E-2</v>
      </c>
      <c r="AO1101" s="9">
        <v>0.16100152624719999</v>
      </c>
      <c r="AP1101" s="9">
        <v>7.0926362667439999E-2</v>
      </c>
      <c r="AQ1101" s="9">
        <v>8.1865058693440004E-2</v>
      </c>
      <c r="AR1101" s="9">
        <v>8.1043014389580004E-2</v>
      </c>
      <c r="AS1101" s="9">
        <v>8.1073671618340004E-2</v>
      </c>
    </row>
    <row r="1102" spans="1:45" x14ac:dyDescent="0.35">
      <c r="A1102" t="s">
        <v>723</v>
      </c>
      <c r="B1102" s="9">
        <v>9.7118895077019998E-2</v>
      </c>
      <c r="C1102" s="9">
        <v>9.6802249345619998E-2</v>
      </c>
      <c r="D1102" s="9">
        <v>9.7660194592419994E-2</v>
      </c>
      <c r="E1102" s="9">
        <v>0.1092541503801</v>
      </c>
      <c r="F1102" s="9">
        <v>0.1120408881636</v>
      </c>
      <c r="G1102" s="9">
        <v>8.6027265552619997E-2</v>
      </c>
      <c r="H1102" s="9">
        <v>9.9494006919060005E-2</v>
      </c>
      <c r="I1102" s="9">
        <v>0.11999131408660001</v>
      </c>
      <c r="J1102" s="9">
        <v>7.9445582119780006E-2</v>
      </c>
      <c r="K1102" s="9">
        <v>7.7943427832499995E-2</v>
      </c>
      <c r="L1102" s="9">
        <v>0.1081382416145</v>
      </c>
      <c r="M1102" s="9">
        <v>9.7387681866919998E-2</v>
      </c>
      <c r="N1102" s="9">
        <v>8.98211557232E-2</v>
      </c>
      <c r="O1102" s="9">
        <v>9.6660412358890002E-2</v>
      </c>
      <c r="P1102" s="9">
        <v>9.11889292539E-2</v>
      </c>
      <c r="Q1102" s="9">
        <v>0.13144362180079999</v>
      </c>
      <c r="R1102" s="9">
        <v>0.1026779959367</v>
      </c>
      <c r="S1102" s="9">
        <v>8.5042195183459998E-2</v>
      </c>
      <c r="T1102" s="9">
        <v>0.1018123198903</v>
      </c>
      <c r="U1102" s="9">
        <v>9.1957336175360005E-2</v>
      </c>
      <c r="V1102" s="9">
        <v>5.2934751986170002E-2</v>
      </c>
      <c r="W1102" s="9">
        <v>0.19461100929120001</v>
      </c>
      <c r="X1102" s="9">
        <v>0.13470650306369999</v>
      </c>
      <c r="Y1102" s="9">
        <v>0.1440446317603</v>
      </c>
      <c r="Z1102" s="9">
        <v>6.0669493587200002E-2</v>
      </c>
      <c r="AA1102" s="9">
        <v>5.1980867255040003E-2</v>
      </c>
      <c r="AB1102" s="9">
        <v>8.7177569743269998E-2</v>
      </c>
      <c r="AC1102" s="9">
        <v>0.170874308122</v>
      </c>
      <c r="AD1102" s="11">
        <v>0.16614002777299999</v>
      </c>
      <c r="AI1102" s="9">
        <v>5.7540518506950002E-2</v>
      </c>
      <c r="AJ1102" s="11">
        <v>0.16915026256259999</v>
      </c>
      <c r="AK1102" s="9">
        <v>5.7789090212639997E-2</v>
      </c>
      <c r="AL1102" s="9">
        <v>3.628544971152E-2</v>
      </c>
      <c r="AM1102" s="9">
        <v>8.3969169347440004E-2</v>
      </c>
      <c r="AN1102" s="11">
        <v>0.29545758968539998</v>
      </c>
      <c r="AO1102" s="9">
        <v>4.5538760435560002E-2</v>
      </c>
      <c r="AP1102" s="9">
        <v>8.9395941679199994E-2</v>
      </c>
      <c r="AQ1102" s="9">
        <v>0.10186426006590001</v>
      </c>
      <c r="AR1102" s="9">
        <v>9.7118895077019998E-2</v>
      </c>
      <c r="AS1102" s="9">
        <v>9.7222067944500001E-2</v>
      </c>
    </row>
    <row r="1103" spans="1:45" x14ac:dyDescent="0.35">
      <c r="A1103" t="s">
        <v>724</v>
      </c>
      <c r="B1103" s="9">
        <v>0.1057330831345</v>
      </c>
      <c r="C1103" s="9">
        <v>0.11379902239170001</v>
      </c>
      <c r="D1103" s="9">
        <v>9.7544939318600005E-2</v>
      </c>
      <c r="E1103" s="9">
        <v>0.1175974548356</v>
      </c>
      <c r="F1103" s="9">
        <v>0.15935191944489999</v>
      </c>
      <c r="G1103" s="9">
        <v>0.12704352398800001</v>
      </c>
      <c r="H1103" s="11">
        <v>0.1437689455907</v>
      </c>
      <c r="I1103" s="9">
        <v>0.122896258612</v>
      </c>
      <c r="J1103" s="10">
        <v>0</v>
      </c>
      <c r="K1103" s="9">
        <v>6.7456063630929999E-2</v>
      </c>
      <c r="L1103" s="9">
        <v>0.1243496376537</v>
      </c>
      <c r="M1103" s="9">
        <v>8.5832021448990006E-2</v>
      </c>
      <c r="N1103" s="9">
        <v>9.1750998017749996E-2</v>
      </c>
      <c r="O1103" s="9">
        <v>0.131242279722</v>
      </c>
      <c r="P1103" s="11">
        <v>0.1611740056589</v>
      </c>
      <c r="Q1103" s="9">
        <v>0.1024554282684</v>
      </c>
      <c r="R1103" s="9">
        <v>6.2837583774470004E-2</v>
      </c>
      <c r="S1103" s="10">
        <v>6.1137395289520002E-2</v>
      </c>
      <c r="T1103" s="11">
        <v>0.14567791450109999</v>
      </c>
      <c r="U1103" s="10">
        <v>6.1804053030260001E-2</v>
      </c>
      <c r="V1103" s="9">
        <v>0.15972099405769999</v>
      </c>
      <c r="W1103" s="9">
        <v>0.20796127877269999</v>
      </c>
      <c r="X1103" s="9">
        <v>9.9117196587309997E-2</v>
      </c>
      <c r="Y1103" s="9">
        <v>0.16553561166139999</v>
      </c>
      <c r="Z1103" s="9">
        <v>7.7148642456540004E-2</v>
      </c>
      <c r="AA1103" s="9">
        <v>9.1214570579200002E-2</v>
      </c>
      <c r="AB1103" s="9">
        <v>0.16261711248149999</v>
      </c>
      <c r="AC1103" s="9">
        <v>0.13212164624039999</v>
      </c>
      <c r="AD1103" s="9">
        <v>0.111029016743</v>
      </c>
      <c r="AI1103" s="9">
        <v>0.1293054174961</v>
      </c>
      <c r="AJ1103" s="9">
        <v>0.1055605564708</v>
      </c>
      <c r="AK1103" s="9">
        <v>0.1048832322229</v>
      </c>
      <c r="AL1103" s="9">
        <v>0.1597724459432</v>
      </c>
      <c r="AM1103" s="11">
        <v>0.2195265676215</v>
      </c>
      <c r="AN1103" s="9">
        <v>0.18464405673100001</v>
      </c>
      <c r="AO1103" s="9">
        <v>8.0485454658819996E-2</v>
      </c>
      <c r="AP1103" s="9">
        <v>9.2814654160160007E-2</v>
      </c>
      <c r="AQ1103" s="9">
        <v>0.15594520854409999</v>
      </c>
      <c r="AR1103" s="9">
        <v>0.1057330831345</v>
      </c>
      <c r="AS1103" s="9">
        <v>0.1058454071613</v>
      </c>
    </row>
    <row r="1104" spans="1:45" x14ac:dyDescent="0.35">
      <c r="A1104" t="s">
        <v>725</v>
      </c>
      <c r="B1104" s="9">
        <v>7.5191088323540003E-2</v>
      </c>
      <c r="C1104" s="11">
        <v>0.10344236718160001</v>
      </c>
      <c r="D1104" s="10">
        <v>4.5871027142259997E-2</v>
      </c>
      <c r="E1104" s="9">
        <v>8.7865092832970004E-2</v>
      </c>
      <c r="F1104" s="9">
        <v>0.1018051594731</v>
      </c>
      <c r="G1104" s="9">
        <v>8.7691800576769993E-2</v>
      </c>
      <c r="H1104" s="9">
        <v>9.4998009208740006E-2</v>
      </c>
      <c r="I1104" s="9">
        <v>4.1296236986470003E-2</v>
      </c>
      <c r="J1104" s="9">
        <v>7.6306945852290003E-2</v>
      </c>
      <c r="K1104" s="9">
        <v>5.428476632919E-2</v>
      </c>
      <c r="L1104" s="9">
        <v>6.7813455488419994E-2</v>
      </c>
      <c r="M1104" s="9">
        <v>9.0620405961450004E-2</v>
      </c>
      <c r="N1104" s="9">
        <v>7.1419879144869997E-2</v>
      </c>
      <c r="O1104" s="9">
        <v>6.5739931778489996E-2</v>
      </c>
      <c r="P1104" s="11">
        <v>0.1148292194967</v>
      </c>
      <c r="Q1104" s="9">
        <v>6.7805107156960004E-2</v>
      </c>
      <c r="R1104" s="9">
        <v>6.998692241934E-2</v>
      </c>
      <c r="S1104" s="10">
        <v>2.9289041374529999E-2</v>
      </c>
      <c r="T1104" s="11">
        <v>0.10241934916580001</v>
      </c>
      <c r="U1104" s="10">
        <v>4.5247011723280002E-2</v>
      </c>
      <c r="V1104" s="9">
        <v>8.7454155492299998E-2</v>
      </c>
      <c r="W1104" s="9">
        <v>0.1037068867132</v>
      </c>
      <c r="X1104" s="9">
        <v>3.5547238668319998E-2</v>
      </c>
      <c r="Y1104" s="9">
        <v>0.1039633752544</v>
      </c>
      <c r="Z1104" s="9">
        <v>0.14150890422250001</v>
      </c>
      <c r="AA1104" s="9">
        <v>5.147407237157E-2</v>
      </c>
      <c r="AB1104" s="9">
        <v>0.13252754642840001</v>
      </c>
      <c r="AC1104" s="9">
        <v>7.973689721709E-2</v>
      </c>
      <c r="AD1104" s="9">
        <v>0.1285384312731</v>
      </c>
      <c r="AI1104" s="9">
        <v>8.2524392262739998E-2</v>
      </c>
      <c r="AJ1104" s="9">
        <v>9.1409233838200002E-2</v>
      </c>
      <c r="AK1104" s="9">
        <v>5.1411503739729997E-2</v>
      </c>
      <c r="AL1104" s="9">
        <v>7.1003233400499993E-2</v>
      </c>
      <c r="AM1104" s="9">
        <v>0.11993510066</v>
      </c>
      <c r="AN1104" s="9">
        <v>1.402262240548E-2</v>
      </c>
      <c r="AO1104" s="9">
        <v>0.2261721389545</v>
      </c>
      <c r="AP1104" s="9">
        <v>7.1264875818400006E-2</v>
      </c>
      <c r="AQ1104" s="9">
        <v>9.6393459291660002E-2</v>
      </c>
      <c r="AR1104" s="9">
        <v>7.5191088323540003E-2</v>
      </c>
      <c r="AS1104" s="9">
        <v>7.5270966499509998E-2</v>
      </c>
    </row>
    <row r="1105" spans="1:45" x14ac:dyDescent="0.35">
      <c r="A1105" t="s">
        <v>726</v>
      </c>
      <c r="B1105" s="9">
        <v>5.9106494156289997E-2</v>
      </c>
      <c r="C1105" s="9">
        <v>5.964336175578E-2</v>
      </c>
      <c r="D1105" s="9">
        <v>5.8674534220020003E-2</v>
      </c>
      <c r="E1105" s="9">
        <v>0.1002820232967</v>
      </c>
      <c r="F1105" s="11">
        <v>0.11141430318120001</v>
      </c>
      <c r="G1105" s="9">
        <v>7.2799843383530002E-2</v>
      </c>
      <c r="H1105" s="11">
        <v>9.2789790607529996E-2</v>
      </c>
      <c r="I1105" s="9">
        <v>4.2855841505620003E-2</v>
      </c>
      <c r="J1105" s="9">
        <v>1.9104138089130002E-2</v>
      </c>
      <c r="K1105" s="10">
        <v>5.0398726980629997E-3</v>
      </c>
      <c r="L1105" s="9">
        <v>8.4136841229699999E-2</v>
      </c>
      <c r="M1105" s="9">
        <v>4.8320986020589998E-2</v>
      </c>
      <c r="N1105" s="9">
        <v>5.4420937320419999E-2</v>
      </c>
      <c r="O1105" s="9">
        <v>5.935317915728E-2</v>
      </c>
      <c r="P1105" s="9">
        <v>6.9582408454439998E-2</v>
      </c>
      <c r="Q1105" s="9">
        <v>0.1034165311618</v>
      </c>
      <c r="R1105" s="9">
        <v>5.4204236324150001E-2</v>
      </c>
      <c r="S1105" s="10">
        <v>2.716303999328E-2</v>
      </c>
      <c r="T1105" s="9">
        <v>7.8511382435349997E-2</v>
      </c>
      <c r="U1105" s="9">
        <v>3.7766113130380002E-2</v>
      </c>
      <c r="V1105" s="9">
        <v>0.1088485212785</v>
      </c>
      <c r="W1105" s="9">
        <v>0.14570483406330001</v>
      </c>
      <c r="X1105" s="9">
        <v>4.8080343162749999E-2</v>
      </c>
      <c r="Y1105" s="9">
        <v>6.5724469608549996E-2</v>
      </c>
      <c r="Z1105" s="9">
        <v>3.9892421257439997E-2</v>
      </c>
      <c r="AA1105" s="9">
        <v>3.7005074581979998E-2</v>
      </c>
      <c r="AB1105" s="9">
        <v>6.9586063385079999E-2</v>
      </c>
      <c r="AC1105" s="9">
        <v>6.3813667462410004E-2</v>
      </c>
      <c r="AD1105" s="9">
        <v>6.2346946467689998E-2</v>
      </c>
      <c r="AI1105" s="9">
        <v>6.5756187856290005E-2</v>
      </c>
      <c r="AJ1105" s="9">
        <v>7.2938595357180003E-2</v>
      </c>
      <c r="AK1105" s="9">
        <v>4.459083414843E-2</v>
      </c>
      <c r="AL1105" s="9">
        <v>6.4568893237319999E-2</v>
      </c>
      <c r="AM1105" s="9">
        <v>7.1511894611560003E-2</v>
      </c>
      <c r="AN1105" s="9">
        <v>0</v>
      </c>
      <c r="AO1105" s="9">
        <v>0</v>
      </c>
      <c r="AP1105" s="9">
        <v>5.387074158533E-2</v>
      </c>
      <c r="AQ1105" s="9">
        <v>7.2632675148189996E-2</v>
      </c>
      <c r="AR1105" s="9">
        <v>5.9106494156289997E-2</v>
      </c>
      <c r="AS1105" s="9">
        <v>5.916928509397E-2</v>
      </c>
    </row>
    <row r="1106" spans="1:45" x14ac:dyDescent="0.35">
      <c r="A1106" t="s">
        <v>727</v>
      </c>
      <c r="B1106" s="9">
        <v>8.9702157618529992E-3</v>
      </c>
      <c r="C1106" s="9">
        <v>1.1129095941920001E-2</v>
      </c>
      <c r="D1106" s="9">
        <v>6.7366623829430003E-3</v>
      </c>
      <c r="E1106" s="9">
        <v>1.313113907266E-2</v>
      </c>
      <c r="F1106" s="9">
        <v>9.8024088387879994E-3</v>
      </c>
      <c r="G1106" s="9">
        <v>4.1061922662110001E-3</v>
      </c>
      <c r="H1106" s="9">
        <v>7.0550116789149997E-3</v>
      </c>
      <c r="I1106" s="9">
        <v>1.6804681981979999E-2</v>
      </c>
      <c r="J1106" s="9">
        <v>0</v>
      </c>
      <c r="K1106" s="9">
        <v>9.9738629213129999E-3</v>
      </c>
      <c r="L1106" s="9">
        <v>0</v>
      </c>
      <c r="M1106" s="9">
        <v>2.272388727721E-3</v>
      </c>
      <c r="N1106" s="9">
        <v>1.015225495813E-2</v>
      </c>
      <c r="O1106" s="9">
        <v>2.2143634302910001E-2</v>
      </c>
      <c r="P1106" s="9">
        <v>3.3878932693950001E-3</v>
      </c>
      <c r="Q1106" s="9">
        <v>6.33651293128E-3</v>
      </c>
      <c r="R1106" s="9">
        <v>1.233163319087E-2</v>
      </c>
      <c r="S1106" s="9">
        <v>1.5493266766240001E-2</v>
      </c>
      <c r="T1106" s="9">
        <v>4.1660469832740001E-3</v>
      </c>
      <c r="U1106" s="9">
        <v>1.42535645126E-2</v>
      </c>
      <c r="V1106" s="9">
        <v>6.6645781500709999E-3</v>
      </c>
      <c r="W1106" s="9">
        <v>0</v>
      </c>
      <c r="X1106" s="9">
        <v>1.7594096822659999E-2</v>
      </c>
      <c r="Y1106" s="9">
        <v>0</v>
      </c>
      <c r="Z1106" s="9">
        <v>2.8699021376220001E-2</v>
      </c>
      <c r="AA1106" s="9">
        <v>4.31952493617E-3</v>
      </c>
      <c r="AB1106" s="9">
        <v>0</v>
      </c>
      <c r="AC1106" s="9">
        <v>0</v>
      </c>
      <c r="AD1106" s="9">
        <v>1.4480264607540001E-2</v>
      </c>
      <c r="AI1106" s="9">
        <v>7.2243201811769998E-3</v>
      </c>
      <c r="AJ1106" s="9">
        <v>6.337105830317E-3</v>
      </c>
      <c r="AK1106" s="9">
        <v>1.088018890173E-2</v>
      </c>
      <c r="AL1106" s="9">
        <v>7.6645825977559997E-3</v>
      </c>
      <c r="AM1106" s="9">
        <v>0</v>
      </c>
      <c r="AN1106" s="9">
        <v>2.7222539804610001E-2</v>
      </c>
      <c r="AO1106" s="11">
        <v>9.3535049459909994E-2</v>
      </c>
      <c r="AP1106" s="9">
        <v>8.2013601887719993E-3</v>
      </c>
      <c r="AQ1106" s="9">
        <v>5.5197186790979999E-3</v>
      </c>
      <c r="AR1106" s="9">
        <v>8.9702157618529992E-3</v>
      </c>
      <c r="AS1106" s="9">
        <v>8.9797451421169995E-3</v>
      </c>
    </row>
    <row r="1107" spans="1:45" x14ac:dyDescent="0.35">
      <c r="A1107" t="s">
        <v>679</v>
      </c>
      <c r="B1107" s="9">
        <v>2.1608836598940001E-2</v>
      </c>
      <c r="C1107" s="9">
        <v>1.5525617037569999E-2</v>
      </c>
      <c r="D1107" s="9">
        <v>2.8004254654199999E-2</v>
      </c>
      <c r="E1107" s="9">
        <v>6.3905512087949999E-3</v>
      </c>
      <c r="F1107" s="9">
        <v>0</v>
      </c>
      <c r="G1107" s="9">
        <v>1.554015026581E-2</v>
      </c>
      <c r="H1107" s="9">
        <v>7.495319772398E-3</v>
      </c>
      <c r="I1107" s="9">
        <v>2.0407437059539998E-2</v>
      </c>
      <c r="J1107" s="9">
        <v>1.8704339981539999E-2</v>
      </c>
      <c r="K1107" s="11">
        <v>6.1638333230439997E-2</v>
      </c>
      <c r="L1107" s="9">
        <v>2.995493927844E-2</v>
      </c>
      <c r="M1107" s="9">
        <v>1.6357905948409999E-2</v>
      </c>
      <c r="N1107" s="9">
        <v>3.104504092862E-2</v>
      </c>
      <c r="O1107" s="9">
        <v>1.2164410431779999E-2</v>
      </c>
      <c r="P1107" s="9">
        <v>8.6097716525570002E-3</v>
      </c>
      <c r="Q1107" s="9">
        <v>1.2853732697280001E-2</v>
      </c>
      <c r="R1107" s="9">
        <v>9.0522402741090007E-3</v>
      </c>
      <c r="S1107" s="11">
        <v>5.1198731951890002E-2</v>
      </c>
      <c r="T1107" s="9">
        <v>9.7297716617800005E-3</v>
      </c>
      <c r="U1107" s="9">
        <v>3.4672749585449997E-2</v>
      </c>
      <c r="V1107" s="9">
        <v>1.7890588231610001E-2</v>
      </c>
      <c r="W1107" s="9">
        <v>5.2413331080170003E-2</v>
      </c>
      <c r="X1107" s="9">
        <v>0</v>
      </c>
      <c r="Y1107" s="9">
        <v>1.505427034015E-2</v>
      </c>
      <c r="Z1107" s="9">
        <v>1.564930961196E-2</v>
      </c>
      <c r="AA1107" s="9">
        <v>2.8161607921139999E-2</v>
      </c>
      <c r="AB1107" s="9">
        <v>0</v>
      </c>
      <c r="AC1107" s="9">
        <v>2.0973011107800001E-2</v>
      </c>
      <c r="AD1107" s="9">
        <v>1.764515844233E-2</v>
      </c>
      <c r="AI1107" s="9">
        <v>2.4452190472469999E-2</v>
      </c>
      <c r="AJ1107" s="9">
        <v>1.6234536885230001E-2</v>
      </c>
      <c r="AK1107" s="9">
        <v>1.6653359215710001E-2</v>
      </c>
      <c r="AL1107" s="9">
        <v>2.1290278491450002E-2</v>
      </c>
      <c r="AM1107" s="9">
        <v>1.6946524353459998E-2</v>
      </c>
      <c r="AN1107" s="9">
        <v>6.0674494761549999E-2</v>
      </c>
      <c r="AO1107" s="9">
        <v>0</v>
      </c>
      <c r="AP1107" s="9">
        <v>2.3561564578270001E-2</v>
      </c>
      <c r="AQ1107" s="9">
        <v>2.6693901014679999E-2</v>
      </c>
      <c r="AR1107" s="9">
        <v>2.1608836598940001E-2</v>
      </c>
      <c r="AS1107" s="9">
        <v>2.1631792437069999E-2</v>
      </c>
    </row>
    <row r="1108" spans="1:45" x14ac:dyDescent="0.35">
      <c r="A1108" t="s">
        <v>391</v>
      </c>
      <c r="B1108" s="9">
        <v>1</v>
      </c>
      <c r="C1108" s="9">
        <v>1</v>
      </c>
      <c r="D1108" s="9">
        <v>1</v>
      </c>
      <c r="E1108" s="9">
        <v>1</v>
      </c>
      <c r="F1108" s="9">
        <v>1</v>
      </c>
      <c r="G1108" s="9">
        <v>1</v>
      </c>
      <c r="H1108" s="9">
        <v>1</v>
      </c>
      <c r="I1108" s="9">
        <v>1</v>
      </c>
      <c r="J1108" s="9">
        <v>1</v>
      </c>
      <c r="K1108" s="9">
        <v>1</v>
      </c>
      <c r="L1108" s="9">
        <v>1</v>
      </c>
      <c r="M1108" s="9">
        <v>1</v>
      </c>
      <c r="N1108" s="9">
        <v>1</v>
      </c>
      <c r="O1108" s="9">
        <v>1</v>
      </c>
      <c r="P1108" s="9">
        <v>1</v>
      </c>
      <c r="Q1108" s="9">
        <v>1</v>
      </c>
      <c r="R1108" s="9">
        <v>1</v>
      </c>
      <c r="S1108" s="9">
        <v>1</v>
      </c>
      <c r="T1108" s="9">
        <v>1</v>
      </c>
      <c r="U1108" s="9">
        <v>1</v>
      </c>
      <c r="V1108" s="9">
        <v>1</v>
      </c>
      <c r="W1108" s="9">
        <v>1</v>
      </c>
      <c r="X1108" s="9">
        <v>1</v>
      </c>
      <c r="Y1108" s="9">
        <v>1</v>
      </c>
      <c r="Z1108" s="9">
        <v>1</v>
      </c>
      <c r="AA1108" s="9">
        <v>1</v>
      </c>
      <c r="AB1108" s="9">
        <v>1</v>
      </c>
      <c r="AC1108" s="9">
        <v>1</v>
      </c>
      <c r="AD1108" s="9">
        <v>1</v>
      </c>
      <c r="AI1108" s="9">
        <v>1</v>
      </c>
      <c r="AJ1108" s="9">
        <v>1</v>
      </c>
      <c r="AK1108" s="9">
        <v>1</v>
      </c>
      <c r="AL1108" s="9">
        <v>1</v>
      </c>
      <c r="AM1108" s="9">
        <v>1</v>
      </c>
      <c r="AN1108" s="9">
        <v>1</v>
      </c>
      <c r="AO1108" s="9">
        <v>1</v>
      </c>
      <c r="AP1108" s="9">
        <v>1</v>
      </c>
      <c r="AQ1108" s="9">
        <v>1</v>
      </c>
      <c r="AR1108" s="9">
        <v>1</v>
      </c>
      <c r="AS1108" s="9">
        <v>1</v>
      </c>
    </row>
    <row r="1109" spans="1:45" x14ac:dyDescent="0.35">
      <c r="A1109" t="s">
        <v>341</v>
      </c>
      <c r="B1109" s="6">
        <v>933</v>
      </c>
      <c r="C1109" s="6">
        <v>449</v>
      </c>
      <c r="D1109" s="6">
        <v>478</v>
      </c>
      <c r="E1109" s="6">
        <v>149</v>
      </c>
      <c r="F1109" s="6">
        <v>143</v>
      </c>
      <c r="G1109" s="6">
        <v>213</v>
      </c>
      <c r="H1109" s="6">
        <v>356</v>
      </c>
      <c r="I1109" s="6">
        <v>139</v>
      </c>
      <c r="J1109" s="6">
        <v>100</v>
      </c>
      <c r="K1109" s="6">
        <v>189</v>
      </c>
      <c r="L1109" s="6">
        <v>161</v>
      </c>
      <c r="M1109" s="6">
        <v>282</v>
      </c>
      <c r="N1109" s="6">
        <v>250</v>
      </c>
      <c r="O1109" s="6">
        <v>240</v>
      </c>
      <c r="P1109" s="6">
        <v>308</v>
      </c>
      <c r="Q1109" s="6">
        <v>157</v>
      </c>
      <c r="R1109" s="6">
        <v>190</v>
      </c>
      <c r="S1109" s="6">
        <v>278</v>
      </c>
      <c r="T1109" s="6">
        <v>465</v>
      </c>
      <c r="U1109" s="6">
        <v>468</v>
      </c>
      <c r="V1109" s="6">
        <v>120</v>
      </c>
      <c r="W1109" s="6">
        <v>72</v>
      </c>
      <c r="X1109" s="6">
        <v>59</v>
      </c>
      <c r="Y1109" s="6">
        <v>163</v>
      </c>
      <c r="Z1109" s="6">
        <v>113</v>
      </c>
      <c r="AA1109" s="6">
        <v>222</v>
      </c>
      <c r="AB1109" s="6">
        <v>68</v>
      </c>
      <c r="AC1109" s="6">
        <v>111</v>
      </c>
      <c r="AD1109" s="6">
        <v>162</v>
      </c>
      <c r="AE1109" s="6">
        <v>0</v>
      </c>
      <c r="AF1109" s="6">
        <v>0</v>
      </c>
      <c r="AG1109" s="6">
        <v>0</v>
      </c>
      <c r="AH1109" s="6">
        <v>0</v>
      </c>
      <c r="AI1109" s="6">
        <v>255</v>
      </c>
      <c r="AJ1109" s="6">
        <v>359</v>
      </c>
      <c r="AK1109" s="6">
        <v>268</v>
      </c>
      <c r="AL1109" s="6">
        <v>137</v>
      </c>
      <c r="AM1109" s="6">
        <v>91</v>
      </c>
      <c r="AN1109" s="6">
        <v>24</v>
      </c>
      <c r="AO1109" s="6">
        <v>19</v>
      </c>
      <c r="AP1109" s="6">
        <v>560</v>
      </c>
      <c r="AQ1109" s="6">
        <v>209</v>
      </c>
      <c r="AR1109" s="6">
        <v>933</v>
      </c>
      <c r="AS1109" s="6">
        <v>927</v>
      </c>
    </row>
    <row r="1110" spans="1:45" x14ac:dyDescent="0.35">
      <c r="A1110" t="s">
        <v>895</v>
      </c>
    </row>
    <row r="1111" spans="1:45" x14ac:dyDescent="0.35">
      <c r="A1111" t="s">
        <v>343</v>
      </c>
    </row>
    <row r="1115" spans="1:45" x14ac:dyDescent="0.35">
      <c r="A1115" s="3" t="s">
        <v>337</v>
      </c>
    </row>
    <row r="1116" spans="1:45" x14ac:dyDescent="0.35">
      <c r="A1116" t="s">
        <v>256</v>
      </c>
    </row>
    <row r="1117" spans="1:45" ht="130.5" x14ac:dyDescent="0.35">
      <c r="A1117" s="4" t="s">
        <v>393</v>
      </c>
      <c r="B1117" s="4" t="s">
        <v>344</v>
      </c>
      <c r="C1117" s="4" t="s">
        <v>345</v>
      </c>
      <c r="D1117" s="4" t="s">
        <v>346</v>
      </c>
      <c r="E1117" s="4" t="s">
        <v>579</v>
      </c>
      <c r="F1117" s="4" t="s">
        <v>348</v>
      </c>
      <c r="G1117" s="4" t="s">
        <v>349</v>
      </c>
      <c r="H1117" s="4" t="s">
        <v>350</v>
      </c>
      <c r="I1117" s="4" t="s">
        <v>351</v>
      </c>
      <c r="J1117" s="4" t="s">
        <v>352</v>
      </c>
      <c r="K1117" s="4" t="s">
        <v>353</v>
      </c>
      <c r="L1117" s="4" t="s">
        <v>888</v>
      </c>
      <c r="M1117" s="4" t="s">
        <v>581</v>
      </c>
      <c r="N1117" s="4" t="s">
        <v>356</v>
      </c>
      <c r="O1117" s="4" t="s">
        <v>357</v>
      </c>
      <c r="P1117" s="4" t="s">
        <v>582</v>
      </c>
      <c r="Q1117" s="4" t="s">
        <v>359</v>
      </c>
      <c r="R1117" s="4" t="s">
        <v>361</v>
      </c>
      <c r="S1117" s="4" t="s">
        <v>362</v>
      </c>
      <c r="T1117" s="4" t="s">
        <v>360</v>
      </c>
      <c r="U1117" s="4" t="s">
        <v>363</v>
      </c>
      <c r="V1117" s="4" t="s">
        <v>364</v>
      </c>
      <c r="W1117" s="4" t="s">
        <v>365</v>
      </c>
      <c r="X1117" s="4" t="s">
        <v>366</v>
      </c>
      <c r="Y1117" s="4" t="s">
        <v>367</v>
      </c>
      <c r="Z1117" s="4" t="s">
        <v>368</v>
      </c>
      <c r="AA1117" s="4" t="s">
        <v>369</v>
      </c>
      <c r="AB1117" s="4" t="s">
        <v>370</v>
      </c>
      <c r="AC1117" s="4" t="s">
        <v>371</v>
      </c>
      <c r="AD1117" s="4" t="s">
        <v>372</v>
      </c>
      <c r="AE1117" s="4" t="s">
        <v>373</v>
      </c>
      <c r="AF1117" s="4" t="s">
        <v>374</v>
      </c>
      <c r="AG1117" s="4" t="s">
        <v>375</v>
      </c>
      <c r="AH1117" s="4" t="s">
        <v>376</v>
      </c>
      <c r="AI1117" s="4" t="s">
        <v>583</v>
      </c>
      <c r="AJ1117" s="4" t="s">
        <v>584</v>
      </c>
      <c r="AK1117" s="4" t="s">
        <v>380</v>
      </c>
      <c r="AL1117" s="4" t="s">
        <v>381</v>
      </c>
      <c r="AM1117" s="4" t="s">
        <v>379</v>
      </c>
      <c r="AN1117" s="4" t="s">
        <v>382</v>
      </c>
      <c r="AO1117" s="4" t="s">
        <v>383</v>
      </c>
      <c r="AP1117" s="4" t="s">
        <v>889</v>
      </c>
      <c r="AQ1117" s="4" t="s">
        <v>890</v>
      </c>
      <c r="AR1117" s="4" t="s">
        <v>891</v>
      </c>
      <c r="AS1117" s="4" t="s">
        <v>391</v>
      </c>
    </row>
    <row r="1118" spans="1:45" x14ac:dyDescent="0.35">
      <c r="A1118" t="s">
        <v>729</v>
      </c>
      <c r="B1118" s="9">
        <v>0.40544235675130003</v>
      </c>
      <c r="C1118" s="10">
        <v>0.34417311981830001</v>
      </c>
      <c r="D1118" s="11">
        <v>0.4699810032526</v>
      </c>
      <c r="E1118" s="9">
        <v>0.29635496067020001</v>
      </c>
      <c r="F1118" s="9">
        <v>0.38310513918139999</v>
      </c>
      <c r="G1118" s="9">
        <v>0.37585626278430001</v>
      </c>
      <c r="H1118" s="9">
        <v>0.37960886368489999</v>
      </c>
      <c r="I1118" s="9">
        <v>0.51088500337779996</v>
      </c>
      <c r="J1118" s="9">
        <v>0.4232662755228</v>
      </c>
      <c r="K1118" s="9">
        <v>0.41376073278059999</v>
      </c>
      <c r="L1118" s="9">
        <v>0.44532016224839999</v>
      </c>
      <c r="M1118" s="9">
        <v>0.42181952887579999</v>
      </c>
      <c r="N1118" s="9">
        <v>0.40575210446819998</v>
      </c>
      <c r="O1118" s="9">
        <v>0.35721033511110001</v>
      </c>
      <c r="P1118" s="9">
        <v>0.40427845235330001</v>
      </c>
      <c r="Q1118" s="9">
        <v>0.43297978157</v>
      </c>
      <c r="R1118" s="9">
        <v>0.38435472613369998</v>
      </c>
      <c r="S1118" s="9">
        <v>0.40744720181310001</v>
      </c>
      <c r="T1118" s="9">
        <v>0.41185285952829997</v>
      </c>
      <c r="U1118" s="9">
        <v>0.39839245417730001</v>
      </c>
      <c r="V1118" s="9">
        <v>0.36057915228600002</v>
      </c>
      <c r="W1118" s="9">
        <v>0.3209338470059</v>
      </c>
      <c r="X1118" s="9">
        <v>0.35795916166199998</v>
      </c>
      <c r="Y1118" s="9">
        <v>0.42179542716110002</v>
      </c>
      <c r="Z1118" s="9">
        <v>0.34118894635629998</v>
      </c>
      <c r="AA1118" s="9">
        <v>0.47716803649889999</v>
      </c>
      <c r="AB1118" s="9">
        <v>0.31538945181779998</v>
      </c>
      <c r="AC1118" s="9">
        <v>0.41002880882979997</v>
      </c>
      <c r="AD1118" s="9">
        <v>0.4435185268929</v>
      </c>
      <c r="AI1118" s="9">
        <v>0.40579387418590002</v>
      </c>
      <c r="AJ1118" s="9">
        <v>0.42712309347819999</v>
      </c>
      <c r="AK1118" s="9">
        <v>0.45091113324530002</v>
      </c>
      <c r="AL1118" s="9">
        <v>0.44632101989329998</v>
      </c>
      <c r="AM1118" s="9">
        <v>0.41078198821279999</v>
      </c>
      <c r="AN1118" s="9">
        <v>0.24793922047299999</v>
      </c>
      <c r="AO1118" s="9">
        <v>0.44403109206129998</v>
      </c>
      <c r="AP1118" s="11">
        <v>0.45209388322139998</v>
      </c>
      <c r="AQ1118" s="10">
        <v>0.31068198945980002</v>
      </c>
      <c r="AR1118" s="9">
        <v>0.40544235675130003</v>
      </c>
      <c r="AS1118" s="9">
        <v>0.4057347282639</v>
      </c>
    </row>
    <row r="1119" spans="1:45" x14ac:dyDescent="0.35">
      <c r="A1119" t="s">
        <v>730</v>
      </c>
      <c r="B1119" s="9">
        <v>0.27563298446939999</v>
      </c>
      <c r="C1119" s="9">
        <v>0.26119639482969997</v>
      </c>
      <c r="D1119" s="9">
        <v>0.2911357068057</v>
      </c>
      <c r="E1119" s="9">
        <v>0.20709718526449999</v>
      </c>
      <c r="F1119" s="9">
        <v>0.2074171634768</v>
      </c>
      <c r="G1119" s="9">
        <v>0.25932715135630002</v>
      </c>
      <c r="H1119" s="9">
        <v>0.23245437044600001</v>
      </c>
      <c r="I1119" s="9">
        <v>0.2153512598009</v>
      </c>
      <c r="J1119" s="11">
        <v>0.40966310492399999</v>
      </c>
      <c r="K1119" s="11">
        <v>0.37024464456369999</v>
      </c>
      <c r="L1119" s="9">
        <v>0.25710312851130002</v>
      </c>
      <c r="M1119" s="9">
        <v>0.28568063623630002</v>
      </c>
      <c r="N1119" s="9">
        <v>0.28236939185049997</v>
      </c>
      <c r="O1119" s="9">
        <v>0.26953841820570001</v>
      </c>
      <c r="P1119" s="9">
        <v>0.25142854058539998</v>
      </c>
      <c r="Q1119" s="9">
        <v>0.30827843788699999</v>
      </c>
      <c r="R1119" s="9">
        <v>0.26646506030919997</v>
      </c>
      <c r="S1119" s="9">
        <v>0.29819309038699998</v>
      </c>
      <c r="T1119" s="9">
        <v>0.26643147883840002</v>
      </c>
      <c r="U1119" s="9">
        <v>0.28575227159720001</v>
      </c>
      <c r="V1119" s="9">
        <v>0.27625869608100001</v>
      </c>
      <c r="W1119" s="9">
        <v>0.34639344201860001</v>
      </c>
      <c r="X1119" s="9">
        <v>0.2289591589644</v>
      </c>
      <c r="Y1119" s="9">
        <v>0.2746863152881</v>
      </c>
      <c r="Z1119" s="9">
        <v>0.26886237139469998</v>
      </c>
      <c r="AA1119" s="9">
        <v>0.32294151913449998</v>
      </c>
      <c r="AB1119" s="9">
        <v>0.26884667284989999</v>
      </c>
      <c r="AC1119" s="9">
        <v>0.33536453908129998</v>
      </c>
      <c r="AD1119" s="9">
        <v>0.19458418127929999</v>
      </c>
      <c r="AI1119" s="9">
        <v>0.35083211526149999</v>
      </c>
      <c r="AJ1119" s="9">
        <v>0.25880860546310003</v>
      </c>
      <c r="AK1119" s="9">
        <v>0.33233194013790002</v>
      </c>
      <c r="AL1119" s="9">
        <v>0.34048165170599998</v>
      </c>
      <c r="AM1119" s="9">
        <v>0.28113455465949999</v>
      </c>
      <c r="AN1119" s="9">
        <v>0.13061080937940001</v>
      </c>
      <c r="AO1119" s="9">
        <v>0.41782126313020002</v>
      </c>
      <c r="AP1119" s="9">
        <v>0.29157824040640001</v>
      </c>
      <c r="AQ1119" s="9">
        <v>0.29475896829780002</v>
      </c>
      <c r="AR1119" s="9">
        <v>0.27563298446939999</v>
      </c>
      <c r="AS1119" s="9">
        <v>0.27584660712710002</v>
      </c>
    </row>
    <row r="1120" spans="1:45" x14ac:dyDescent="0.35">
      <c r="A1120" t="s">
        <v>731</v>
      </c>
      <c r="B1120" s="9">
        <v>0.26240927109419998</v>
      </c>
      <c r="C1120" s="9">
        <v>0.25426180911910001</v>
      </c>
      <c r="D1120" s="9">
        <v>0.2713684366295</v>
      </c>
      <c r="E1120" s="9">
        <v>0.25966350969759999</v>
      </c>
      <c r="F1120" s="9">
        <v>0.18424751406520001</v>
      </c>
      <c r="G1120" s="9">
        <v>0.28980441786990002</v>
      </c>
      <c r="H1120" s="9">
        <v>0.2351596825235</v>
      </c>
      <c r="I1120" s="9">
        <v>0.24961373939100001</v>
      </c>
      <c r="J1120" s="9">
        <v>0.27509601034570003</v>
      </c>
      <c r="K1120" s="9">
        <v>0.32505564321090002</v>
      </c>
      <c r="L1120" s="9">
        <v>0.22706447061359999</v>
      </c>
      <c r="M1120" s="9">
        <v>0.29111148431579997</v>
      </c>
      <c r="N1120" s="9">
        <v>0.26965514427109999</v>
      </c>
      <c r="O1120" s="9">
        <v>0.24515145273210001</v>
      </c>
      <c r="P1120" s="9">
        <v>0.25066215221720001</v>
      </c>
      <c r="Q1120" s="9">
        <v>0.2810895873848</v>
      </c>
      <c r="R1120" s="9">
        <v>0.2565887639069</v>
      </c>
      <c r="S1120" s="9">
        <v>0.2728884612254</v>
      </c>
      <c r="T1120" s="9">
        <v>0.25869208635399998</v>
      </c>
      <c r="U1120" s="9">
        <v>0.26649721726320003</v>
      </c>
      <c r="V1120" s="9">
        <v>0.23965100481919999</v>
      </c>
      <c r="W1120" s="9">
        <v>0.18858880442420001</v>
      </c>
      <c r="X1120" s="9">
        <v>0.29359211191360002</v>
      </c>
      <c r="Y1120" s="9">
        <v>0.22986700961840001</v>
      </c>
      <c r="Z1120" s="9">
        <v>0.24512028437710001</v>
      </c>
      <c r="AA1120" s="9">
        <v>0.30333117465440002</v>
      </c>
      <c r="AB1120" s="9">
        <v>0.22491647417419999</v>
      </c>
      <c r="AC1120" s="9">
        <v>0.3110296711062</v>
      </c>
      <c r="AD1120" s="9">
        <v>0.30816939928879999</v>
      </c>
      <c r="AI1120" s="9">
        <v>0.25129493818990001</v>
      </c>
      <c r="AJ1120" s="11">
        <v>0.32435065500560001</v>
      </c>
      <c r="AK1120" s="9">
        <v>0.245414635805</v>
      </c>
      <c r="AL1120" s="9">
        <v>0.2779604503873</v>
      </c>
      <c r="AM1120" s="9">
        <v>0.2802067890987</v>
      </c>
      <c r="AN1120" s="9">
        <v>5.8883931247810002E-2</v>
      </c>
      <c r="AO1120" s="9">
        <v>0.4100342871039</v>
      </c>
      <c r="AP1120" s="9">
        <v>0.2717525695918</v>
      </c>
      <c r="AQ1120" s="9">
        <v>0.25018833387829997</v>
      </c>
      <c r="AR1120" s="9">
        <v>0.26240927109419998</v>
      </c>
      <c r="AS1120" s="9">
        <v>0.26263260016869999</v>
      </c>
    </row>
    <row r="1121" spans="1:45" x14ac:dyDescent="0.35">
      <c r="A1121" t="s">
        <v>732</v>
      </c>
      <c r="B1121" s="9">
        <v>0.27940968791170001</v>
      </c>
      <c r="C1121" s="9">
        <v>0.29782375626750002</v>
      </c>
      <c r="D1121" s="9">
        <v>0.25995945710669999</v>
      </c>
      <c r="E1121" s="9">
        <v>0.25431383516930001</v>
      </c>
      <c r="F1121" s="9">
        <v>0.28252474951439999</v>
      </c>
      <c r="G1121" s="9">
        <v>0.26417807655719999</v>
      </c>
      <c r="H1121" s="9">
        <v>0.27367578871140003</v>
      </c>
      <c r="I1121" s="9">
        <v>0.28738983246220001</v>
      </c>
      <c r="J1121" s="9">
        <v>0.32278817114219999</v>
      </c>
      <c r="K1121" s="9">
        <v>0.27099686190389999</v>
      </c>
      <c r="L1121" s="9">
        <v>0.29872088931969998</v>
      </c>
      <c r="M1121" s="9">
        <v>0.25456516708019999</v>
      </c>
      <c r="N1121" s="9">
        <v>0.28644082733339998</v>
      </c>
      <c r="O1121" s="9">
        <v>0.28837702611130001</v>
      </c>
      <c r="P1121" s="9">
        <v>0.27108533911510002</v>
      </c>
      <c r="Q1121" s="9">
        <v>0.32298066865019998</v>
      </c>
      <c r="R1121" s="9">
        <v>0.32341863225369999</v>
      </c>
      <c r="S1121" s="9">
        <v>0.241305796879</v>
      </c>
      <c r="T1121" s="9">
        <v>0.28478074511559998</v>
      </c>
      <c r="U1121" s="9">
        <v>0.27350290784699999</v>
      </c>
      <c r="V1121" s="9">
        <v>0.31754659952210001</v>
      </c>
      <c r="W1121" s="9">
        <v>0.35090399323909999</v>
      </c>
      <c r="X1121" s="9">
        <v>0.29910283934710002</v>
      </c>
      <c r="Y1121" s="9">
        <v>0.35568266035340002</v>
      </c>
      <c r="Z1121" s="9">
        <v>0.268855346238</v>
      </c>
      <c r="AA1121" s="9">
        <v>0.31988308982730002</v>
      </c>
      <c r="AB1121" s="9">
        <v>0.3985113297431</v>
      </c>
      <c r="AC1121" s="9">
        <v>0.27284791497619998</v>
      </c>
      <c r="AD1121" s="10">
        <v>0.1698220129212</v>
      </c>
      <c r="AI1121" s="11">
        <v>0.36083479941390001</v>
      </c>
      <c r="AJ1121" s="10">
        <v>0.1961627477998</v>
      </c>
      <c r="AK1121" s="11">
        <v>0.36008975633169998</v>
      </c>
      <c r="AL1121" s="9">
        <v>0.37851766705399997</v>
      </c>
      <c r="AM1121" s="11">
        <v>0.46167270559770002</v>
      </c>
      <c r="AN1121" s="9">
        <v>0.150083837828</v>
      </c>
      <c r="AO1121" s="9">
        <v>0.1597951268293</v>
      </c>
      <c r="AP1121" s="9">
        <v>0.30901002672420003</v>
      </c>
      <c r="AQ1121" s="9">
        <v>0.26914194977939998</v>
      </c>
      <c r="AR1121" s="9">
        <v>0.27940968791170001</v>
      </c>
      <c r="AS1121" s="9">
        <v>0.27929560767</v>
      </c>
    </row>
    <row r="1122" spans="1:45" x14ac:dyDescent="0.35">
      <c r="A1122" t="s">
        <v>733</v>
      </c>
      <c r="B1122" s="9">
        <v>0.2186607742693</v>
      </c>
      <c r="C1122" s="9">
        <v>0.20373462593130001</v>
      </c>
      <c r="D1122" s="9">
        <v>0.23360608824349999</v>
      </c>
      <c r="E1122" s="9">
        <v>0.18165217209740001</v>
      </c>
      <c r="F1122" s="9">
        <v>0.23951008437320001</v>
      </c>
      <c r="G1122" s="9">
        <v>0.28980584116699998</v>
      </c>
      <c r="H1122" s="9">
        <v>0.26376871597689999</v>
      </c>
      <c r="I1122" s="9">
        <v>0.21594827275299999</v>
      </c>
      <c r="J1122" s="9">
        <v>0.25113947507840001</v>
      </c>
      <c r="K1122" s="10">
        <v>0.12234006158580001</v>
      </c>
      <c r="L1122" s="9">
        <v>0.23331752785589999</v>
      </c>
      <c r="M1122" s="9">
        <v>0.22702137343600001</v>
      </c>
      <c r="N1122" s="9">
        <v>0.22175888679309999</v>
      </c>
      <c r="O1122" s="9">
        <v>0.19498303349089999</v>
      </c>
      <c r="P1122" s="9">
        <v>0.2401847737468</v>
      </c>
      <c r="Q1122" s="9">
        <v>0.22452067609010001</v>
      </c>
      <c r="R1122" s="9">
        <v>0.23458608162380001</v>
      </c>
      <c r="S1122" s="9">
        <v>0.1769277630842</v>
      </c>
      <c r="T1122" s="9">
        <v>0.2360509493938</v>
      </c>
      <c r="U1122" s="9">
        <v>0.1995360589953</v>
      </c>
      <c r="V1122" s="9">
        <v>0.2280415648769</v>
      </c>
      <c r="W1122" s="9">
        <v>0.2425526358765</v>
      </c>
      <c r="X1122" s="9">
        <v>0.16546212706069999</v>
      </c>
      <c r="Y1122" s="9">
        <v>0.1904996573535</v>
      </c>
      <c r="Z1122" s="9">
        <v>0.2371896545544</v>
      </c>
      <c r="AA1122" s="9">
        <v>0.24926181322759999</v>
      </c>
      <c r="AB1122" s="9">
        <v>0.1133274657255</v>
      </c>
      <c r="AC1122" s="9">
        <v>0.22794664521979999</v>
      </c>
      <c r="AD1122" s="9">
        <v>0.22716950634300001</v>
      </c>
      <c r="AI1122" s="9">
        <v>0.254632614639</v>
      </c>
      <c r="AJ1122" s="9">
        <v>0.2170162078524</v>
      </c>
      <c r="AK1122" s="11">
        <v>0.3137257399001</v>
      </c>
      <c r="AL1122" s="9">
        <v>0.26387484706629999</v>
      </c>
      <c r="AM1122" s="9">
        <v>0.14679752740740001</v>
      </c>
      <c r="AN1122" s="9">
        <v>0.10913630686710001</v>
      </c>
      <c r="AO1122" s="9">
        <v>0.13626095276030001</v>
      </c>
      <c r="AP1122" s="9">
        <v>0.2104122903059</v>
      </c>
      <c r="AQ1122" s="9">
        <v>0.2298918995609</v>
      </c>
      <c r="AR1122" s="9">
        <v>0.2186607742693</v>
      </c>
      <c r="AS1122" s="9">
        <v>0.2183516373328</v>
      </c>
    </row>
    <row r="1123" spans="1:45" x14ac:dyDescent="0.35">
      <c r="A1123" t="s">
        <v>734</v>
      </c>
      <c r="B1123" s="9">
        <v>0.1729676993084</v>
      </c>
      <c r="C1123" s="9">
        <v>0.18803564435840001</v>
      </c>
      <c r="D1123" s="9">
        <v>0.1573430318962</v>
      </c>
      <c r="E1123" s="9">
        <v>0.1161619713117</v>
      </c>
      <c r="F1123" s="9">
        <v>0.1441782404135</v>
      </c>
      <c r="G1123" s="9">
        <v>0.1752082634298</v>
      </c>
      <c r="H1123" s="9">
        <v>0.15914463012489999</v>
      </c>
      <c r="I1123" s="9">
        <v>0.16401857008289999</v>
      </c>
      <c r="J1123" s="9">
        <v>0.21204843413319999</v>
      </c>
      <c r="K1123" s="9">
        <v>0.2132405890088</v>
      </c>
      <c r="L1123" s="9">
        <v>0.1416907238174</v>
      </c>
      <c r="M1123" s="9">
        <v>0.18785371376689999</v>
      </c>
      <c r="N1123" s="9">
        <v>0.1654270737586</v>
      </c>
      <c r="O1123" s="9">
        <v>0.1849937144488</v>
      </c>
      <c r="P1123" s="9">
        <v>0.175892415769</v>
      </c>
      <c r="Q1123" s="9">
        <v>0.17881453360069999</v>
      </c>
      <c r="R1123" s="9">
        <v>0.1907176628809</v>
      </c>
      <c r="S1123" s="9">
        <v>0.1548322082187</v>
      </c>
      <c r="T1123" s="9">
        <v>0.1766635755332</v>
      </c>
      <c r="U1123" s="9">
        <v>0.16890318702019999</v>
      </c>
      <c r="V1123" s="9">
        <v>0.2116481830419</v>
      </c>
      <c r="W1123" s="9">
        <v>0.1237596154672</v>
      </c>
      <c r="X1123" s="9">
        <v>0.1085411248599</v>
      </c>
      <c r="Y1123" s="9">
        <v>0.16927845646969999</v>
      </c>
      <c r="Z1123" s="9">
        <v>0.12608222945530001</v>
      </c>
      <c r="AA1123" s="9">
        <v>0.21519592665660001</v>
      </c>
      <c r="AB1123" s="9">
        <v>0.11497575226490001</v>
      </c>
      <c r="AC1123" s="9">
        <v>0.2049509123047</v>
      </c>
      <c r="AD1123" s="9">
        <v>0.17307421762819999</v>
      </c>
      <c r="AI1123" s="9">
        <v>0.1435707884754</v>
      </c>
      <c r="AJ1123" s="9">
        <v>0.19846515736430001</v>
      </c>
      <c r="AK1123" s="9">
        <v>0.1962780750674</v>
      </c>
      <c r="AL1123" s="9">
        <v>0.25644189877660001</v>
      </c>
      <c r="AM1123" s="9">
        <v>0.2032696868734</v>
      </c>
      <c r="AN1123" s="9">
        <v>0</v>
      </c>
      <c r="AO1123" s="9">
        <v>0.40562792517009999</v>
      </c>
      <c r="AP1123" s="9">
        <v>0.1765395639107</v>
      </c>
      <c r="AQ1123" s="9">
        <v>0.1716436333244</v>
      </c>
      <c r="AR1123" s="9">
        <v>0.1729676993084</v>
      </c>
      <c r="AS1123" s="9">
        <v>0.17301681931349999</v>
      </c>
    </row>
    <row r="1124" spans="1:45" x14ac:dyDescent="0.35">
      <c r="A1124" t="s">
        <v>735</v>
      </c>
      <c r="B1124" s="9">
        <v>0.17446602657579999</v>
      </c>
      <c r="C1124" s="9">
        <v>0.1608625403418</v>
      </c>
      <c r="D1124" s="9">
        <v>0.18892822575359999</v>
      </c>
      <c r="E1124" s="9">
        <v>0.15220990867110001</v>
      </c>
      <c r="F1124" s="9">
        <v>0.1858456166294</v>
      </c>
      <c r="G1124" s="9">
        <v>0.1993039253834</v>
      </c>
      <c r="H1124" s="9">
        <v>0.1923368233411</v>
      </c>
      <c r="I1124" s="9">
        <v>0.24055581355739999</v>
      </c>
      <c r="J1124" s="9">
        <v>0.13383514284949999</v>
      </c>
      <c r="K1124" s="9">
        <v>0.1160562403204</v>
      </c>
      <c r="L1124" s="9">
        <v>0.196377398477</v>
      </c>
      <c r="M1124" s="9">
        <v>0.1550044448647</v>
      </c>
      <c r="N1124" s="9">
        <v>0.17330267693080001</v>
      </c>
      <c r="O1124" s="9">
        <v>0.18368965815060001</v>
      </c>
      <c r="P1124" s="9">
        <v>0.2013667381956</v>
      </c>
      <c r="Q1124" s="9">
        <v>0.21348807559579999</v>
      </c>
      <c r="R1124" s="9">
        <v>0.15919574447189999</v>
      </c>
      <c r="S1124" s="9">
        <v>0.12986238117820001</v>
      </c>
      <c r="T1124" s="9">
        <v>0.2045656125153</v>
      </c>
      <c r="U1124" s="9">
        <v>0.14136423163459999</v>
      </c>
      <c r="V1124" s="9">
        <v>0.20669109334659999</v>
      </c>
      <c r="W1124" s="9">
        <v>0.23870860895339999</v>
      </c>
      <c r="X1124" s="9">
        <v>0.18365226964709999</v>
      </c>
      <c r="Y1124" s="9">
        <v>0.25124548114209999</v>
      </c>
      <c r="Z1124" s="9">
        <v>0.16966976375090001</v>
      </c>
      <c r="AA1124" s="9">
        <v>0.18734539967899999</v>
      </c>
      <c r="AB1124" s="9">
        <v>0.1130624314746</v>
      </c>
      <c r="AC1124" s="9">
        <v>0.15192560853629999</v>
      </c>
      <c r="AD1124" s="9">
        <v>0.14517992732019999</v>
      </c>
      <c r="AI1124" s="9">
        <v>0.2217176004759</v>
      </c>
      <c r="AJ1124" s="9">
        <v>0.1539297523822</v>
      </c>
      <c r="AK1124" s="9">
        <v>0.19148325802419999</v>
      </c>
      <c r="AL1124" s="11">
        <v>0.30131533154329998</v>
      </c>
      <c r="AM1124" s="11">
        <v>0.30653714624790002</v>
      </c>
      <c r="AN1124" s="9">
        <v>0.1242102862334</v>
      </c>
      <c r="AO1124" s="9">
        <v>2.9368955357860001E-2</v>
      </c>
      <c r="AP1124" s="9">
        <v>0.1902893887954</v>
      </c>
      <c r="AQ1124" s="9">
        <v>0.17547575423260001</v>
      </c>
      <c r="AR1124" s="9">
        <v>0.17446602657579999</v>
      </c>
      <c r="AS1124" s="9">
        <v>0.1745959304038</v>
      </c>
    </row>
    <row r="1125" spans="1:45" x14ac:dyDescent="0.35">
      <c r="A1125" t="s">
        <v>736</v>
      </c>
      <c r="B1125" s="9">
        <v>0.20825732563999999</v>
      </c>
      <c r="C1125" s="9">
        <v>0.22205297502650001</v>
      </c>
      <c r="D1125" s="9">
        <v>0.19419888944329999</v>
      </c>
      <c r="E1125" s="10">
        <v>9.4969102456089999E-2</v>
      </c>
      <c r="F1125" s="9">
        <v>0.153387993907</v>
      </c>
      <c r="G1125" s="9">
        <v>0.17411451741</v>
      </c>
      <c r="H1125" s="9">
        <v>0.16338480338229999</v>
      </c>
      <c r="I1125" s="9">
        <v>0.22451480664490001</v>
      </c>
      <c r="J1125" s="9">
        <v>0.27714457599519998</v>
      </c>
      <c r="K1125" s="11">
        <v>0.30275424571050003</v>
      </c>
      <c r="L1125" s="9">
        <v>0.17809137026169999</v>
      </c>
      <c r="M1125" s="9">
        <v>0.23511214400649999</v>
      </c>
      <c r="N1125" s="9">
        <v>0.22518240018290001</v>
      </c>
      <c r="O1125" s="9">
        <v>0.17943129590449999</v>
      </c>
      <c r="P1125" s="9">
        <v>0.214503399131</v>
      </c>
      <c r="Q1125" s="9">
        <v>0.20108860766200001</v>
      </c>
      <c r="R1125" s="9">
        <v>0.19054390799990001</v>
      </c>
      <c r="S1125" s="9">
        <v>0.21478782238249999</v>
      </c>
      <c r="T1125" s="9">
        <v>0.21096317658639999</v>
      </c>
      <c r="U1125" s="9">
        <v>0.20528158626099999</v>
      </c>
      <c r="V1125" s="9">
        <v>0.22936931879860001</v>
      </c>
      <c r="W1125" s="9">
        <v>0.2035799527189</v>
      </c>
      <c r="X1125" s="9">
        <v>0.15677227169579999</v>
      </c>
      <c r="Y1125" s="9">
        <v>0.2180379861465</v>
      </c>
      <c r="Z1125" s="9">
        <v>0.19124419054630001</v>
      </c>
      <c r="AA1125" s="11">
        <v>0.28324571252120001</v>
      </c>
      <c r="AB1125" s="9">
        <v>0.1173957218693</v>
      </c>
      <c r="AC1125" s="9">
        <v>0.21971675286850001</v>
      </c>
      <c r="AD1125" s="10">
        <v>9.1118723629710005E-2</v>
      </c>
      <c r="AI1125" s="9">
        <v>0.25443298537510001</v>
      </c>
      <c r="AJ1125" s="9">
        <v>0.155815270092</v>
      </c>
      <c r="AK1125" s="11">
        <v>0.3081224845994</v>
      </c>
      <c r="AL1125" s="9">
        <v>0.25742789095890001</v>
      </c>
      <c r="AM1125" s="9">
        <v>0.19783504565150001</v>
      </c>
      <c r="AN1125" s="9">
        <v>0.27509987891330001</v>
      </c>
      <c r="AO1125" s="9">
        <v>0.4255495040958</v>
      </c>
      <c r="AP1125" s="9">
        <v>0.23950996469659999</v>
      </c>
      <c r="AQ1125" s="9">
        <v>0.1785079557932</v>
      </c>
      <c r="AR1125" s="9">
        <v>0.20825732563999999</v>
      </c>
      <c r="AS1125" s="9">
        <v>0.20842312717059999</v>
      </c>
    </row>
    <row r="1126" spans="1:45" x14ac:dyDescent="0.35">
      <c r="A1126" t="s">
        <v>737</v>
      </c>
      <c r="B1126" s="9">
        <v>0.13403857362650001</v>
      </c>
      <c r="C1126" s="9">
        <v>0.1387584630291</v>
      </c>
      <c r="D1126" s="9">
        <v>0.12889633031039999</v>
      </c>
      <c r="E1126" s="9">
        <v>0.1758726669813</v>
      </c>
      <c r="F1126" s="11">
        <v>0.21614284168299999</v>
      </c>
      <c r="G1126" s="9">
        <v>0.14148838367739999</v>
      </c>
      <c r="H1126" s="11">
        <v>0.1801355299379</v>
      </c>
      <c r="I1126" s="9">
        <v>0.16295504090349999</v>
      </c>
      <c r="J1126" s="9">
        <v>6.8050109994370001E-2</v>
      </c>
      <c r="K1126" s="10">
        <v>3.1156825667680001E-2</v>
      </c>
      <c r="L1126" s="9">
        <v>0.10319884156179999</v>
      </c>
      <c r="M1126" s="9">
        <v>0.1466087467735</v>
      </c>
      <c r="N1126" s="9">
        <v>0.1408211735969</v>
      </c>
      <c r="O1126" s="9">
        <v>0.13354373412439999</v>
      </c>
      <c r="P1126" s="9">
        <v>0.17554201011170001</v>
      </c>
      <c r="Q1126" s="9">
        <v>0.16128015348220001</v>
      </c>
      <c r="R1126" s="9">
        <v>0.1122210238327</v>
      </c>
      <c r="S1126" s="9">
        <v>7.9836365525589995E-2</v>
      </c>
      <c r="T1126" s="11">
        <v>0.1717782433409</v>
      </c>
      <c r="U1126" s="10">
        <v>9.2534653587580007E-2</v>
      </c>
      <c r="V1126" s="9">
        <v>0.1238254543142</v>
      </c>
      <c r="W1126" s="9">
        <v>0.17833170684979999</v>
      </c>
      <c r="X1126" s="9">
        <v>0.17393086346719999</v>
      </c>
      <c r="Y1126" s="9">
        <v>0.17383533760039999</v>
      </c>
      <c r="Z1126" s="9">
        <v>0.1069203954451</v>
      </c>
      <c r="AA1126" s="9">
        <v>0.1177148639391</v>
      </c>
      <c r="AB1126" s="9">
        <v>0.23277861530380001</v>
      </c>
      <c r="AC1126" s="9">
        <v>0.1655729336733</v>
      </c>
      <c r="AD1126" s="9">
        <v>0.17776804806570001</v>
      </c>
      <c r="AI1126" s="9">
        <v>0.1582550062833</v>
      </c>
      <c r="AJ1126" s="9">
        <v>0.15428024215370001</v>
      </c>
      <c r="AK1126" s="9">
        <v>0.13223663762179999</v>
      </c>
      <c r="AL1126" s="9">
        <v>9.9786424951649993E-2</v>
      </c>
      <c r="AM1126" s="9">
        <v>0.20946791053450001</v>
      </c>
      <c r="AN1126" s="9">
        <v>0.1143783948974</v>
      </c>
      <c r="AO1126" s="9">
        <v>4.5538760435560002E-2</v>
      </c>
      <c r="AP1126" s="9">
        <v>0.11724188890249999</v>
      </c>
      <c r="AQ1126" s="9">
        <v>0.17418978238899999</v>
      </c>
      <c r="AR1126" s="9">
        <v>0.13403857362650001</v>
      </c>
      <c r="AS1126" s="9">
        <v>0.13393262273760001</v>
      </c>
    </row>
    <row r="1127" spans="1:45" x14ac:dyDescent="0.35">
      <c r="A1127" t="s">
        <v>738</v>
      </c>
      <c r="B1127" s="9">
        <v>0.13832130378009999</v>
      </c>
      <c r="C1127" s="9">
        <v>0.14278015903560001</v>
      </c>
      <c r="D1127" s="9">
        <v>0.13396829583809999</v>
      </c>
      <c r="E1127" s="9">
        <v>0.19632687572900001</v>
      </c>
      <c r="F1127" s="9">
        <v>0.17506049287850001</v>
      </c>
      <c r="G1127" s="11">
        <v>0.2072662827041</v>
      </c>
      <c r="H1127" s="11">
        <v>0.190593978021</v>
      </c>
      <c r="I1127" s="9">
        <v>0.1357575488119</v>
      </c>
      <c r="J1127" s="9">
        <v>7.6982480405060005E-2</v>
      </c>
      <c r="K1127" s="10">
        <v>3.7971291236790002E-2</v>
      </c>
      <c r="L1127" s="9">
        <v>0.1002902381358</v>
      </c>
      <c r="M1127" s="9">
        <v>0.1138575742123</v>
      </c>
      <c r="N1127" s="9">
        <v>0.1694351870928</v>
      </c>
      <c r="O1127" s="9">
        <v>0.1620829549268</v>
      </c>
      <c r="P1127" s="9">
        <v>0.1567864555365</v>
      </c>
      <c r="Q1127" s="9">
        <v>0.124859389726</v>
      </c>
      <c r="R1127" s="9">
        <v>0.1718815797755</v>
      </c>
      <c r="S1127" s="9">
        <v>9.8511465292399999E-2</v>
      </c>
      <c r="T1127" s="9">
        <v>0.148360762269</v>
      </c>
      <c r="U1127" s="9">
        <v>0.12728048425230001</v>
      </c>
      <c r="V1127" s="9">
        <v>0.20217507999689999</v>
      </c>
      <c r="W1127" s="9">
        <v>0.13831900567550001</v>
      </c>
      <c r="X1127" s="9">
        <v>0.1170352742841</v>
      </c>
      <c r="Y1127" s="9">
        <v>0.17124583719549999</v>
      </c>
      <c r="Z1127" s="9">
        <v>0.22858123638030001</v>
      </c>
      <c r="AA1127" s="9">
        <v>0.15825164142279999</v>
      </c>
      <c r="AB1127" s="9">
        <v>0.22027738730999999</v>
      </c>
      <c r="AC1127" s="9">
        <v>0.1042315336072</v>
      </c>
      <c r="AD1127" s="9">
        <v>0.17381727867339999</v>
      </c>
      <c r="AI1127" s="9">
        <v>0.11908272212730001</v>
      </c>
      <c r="AJ1127" s="9">
        <v>0.13810308973640001</v>
      </c>
      <c r="AK1127" s="9">
        <v>0.18587895971810001</v>
      </c>
      <c r="AL1127" s="9">
        <v>0.16678828665250001</v>
      </c>
      <c r="AM1127" s="9">
        <v>0.1743863013777</v>
      </c>
      <c r="AN1127" s="9">
        <v>8.3396163935500006E-2</v>
      </c>
      <c r="AO1127" s="9">
        <v>4.7432945247850002E-2</v>
      </c>
      <c r="AP1127" s="9">
        <v>0.13415237854760001</v>
      </c>
      <c r="AQ1127" s="9">
        <v>0.1557172932034</v>
      </c>
      <c r="AR1127" s="9">
        <v>0.13832130378009999</v>
      </c>
      <c r="AS1127" s="9">
        <v>0.13846824743649999</v>
      </c>
    </row>
    <row r="1128" spans="1:45" x14ac:dyDescent="0.35">
      <c r="A1128" t="s">
        <v>739</v>
      </c>
      <c r="B1128" s="9">
        <v>0.15133479894099999</v>
      </c>
      <c r="C1128" s="9">
        <v>0.13934063660920001</v>
      </c>
      <c r="D1128" s="9">
        <v>0.1641805675629</v>
      </c>
      <c r="E1128" s="9">
        <v>0.1863837189119</v>
      </c>
      <c r="F1128" s="9">
        <v>0.14861232714049999</v>
      </c>
      <c r="G1128" s="9">
        <v>0.1453715669889</v>
      </c>
      <c r="H1128" s="9">
        <v>0.14704924485189999</v>
      </c>
      <c r="I1128" s="9">
        <v>0.2249970019236</v>
      </c>
      <c r="J1128" s="9">
        <v>0.11585984099130001</v>
      </c>
      <c r="K1128" s="9">
        <v>0.1042525202693</v>
      </c>
      <c r="L1128" s="9">
        <v>0.17078108398610001</v>
      </c>
      <c r="M1128" s="9">
        <v>0.15014511333380001</v>
      </c>
      <c r="N1128" s="9">
        <v>0.12995914879830001</v>
      </c>
      <c r="O1128" s="9">
        <v>0.16143459509649999</v>
      </c>
      <c r="P1128" s="9">
        <v>0.1332715170389</v>
      </c>
      <c r="Q1128" s="9">
        <v>0.16873911508530001</v>
      </c>
      <c r="R1128" s="9">
        <v>0.15845346911800001</v>
      </c>
      <c r="S1128" s="9">
        <v>0.1624881312723</v>
      </c>
      <c r="T1128" s="9">
        <v>0.14263157235519999</v>
      </c>
      <c r="U1128" s="9">
        <v>0.1609061074083</v>
      </c>
      <c r="V1128" s="9">
        <v>0.14287698693850001</v>
      </c>
      <c r="W1128" s="9">
        <v>0.11243626650080001</v>
      </c>
      <c r="X1128" s="9">
        <v>0.1676708958351</v>
      </c>
      <c r="Y1128" s="9">
        <v>0.18688604692749999</v>
      </c>
      <c r="Z1128" s="9">
        <v>0.15593774909729999</v>
      </c>
      <c r="AA1128" s="9">
        <v>0.117604906578</v>
      </c>
      <c r="AB1128" s="9">
        <v>0.17781021145010001</v>
      </c>
      <c r="AC1128" s="9">
        <v>0.22571437848199999</v>
      </c>
      <c r="AD1128" s="11">
        <v>0.2696745441376</v>
      </c>
      <c r="AI1128" s="9">
        <v>0.1430296956181</v>
      </c>
      <c r="AJ1128" s="11">
        <v>0.21548023335489999</v>
      </c>
      <c r="AK1128" s="9">
        <v>0.1360362684376</v>
      </c>
      <c r="AL1128" s="9">
        <v>0.13693473095709999</v>
      </c>
      <c r="AM1128" s="9">
        <v>0.1784178760797</v>
      </c>
      <c r="AN1128" s="9">
        <v>7.5425211703039993E-2</v>
      </c>
      <c r="AO1128" s="9">
        <v>9.0683043231500005E-2</v>
      </c>
      <c r="AP1128" s="9">
        <v>0.13403360647090001</v>
      </c>
      <c r="AQ1128" s="9">
        <v>0.14183327405769999</v>
      </c>
      <c r="AR1128" s="9">
        <v>0.15133479894099999</v>
      </c>
      <c r="AS1128" s="9">
        <v>0.15149556729749999</v>
      </c>
    </row>
    <row r="1129" spans="1:45" x14ac:dyDescent="0.35">
      <c r="A1129" t="s">
        <v>740</v>
      </c>
      <c r="B1129" s="9">
        <v>0.14089267583580001</v>
      </c>
      <c r="C1129" s="9">
        <v>0.15506718902780001</v>
      </c>
      <c r="D1129" s="9">
        <v>0.1264058981168</v>
      </c>
      <c r="E1129" s="9">
        <v>0.18879877846990001</v>
      </c>
      <c r="F1129" s="9">
        <v>0.1752705190884</v>
      </c>
      <c r="G1129" s="9">
        <v>0.1190723108404</v>
      </c>
      <c r="H1129" s="9">
        <v>0.14816501918979999</v>
      </c>
      <c r="I1129" s="9">
        <v>0.19076208316599999</v>
      </c>
      <c r="J1129" s="9">
        <v>9.8895991533160005E-2</v>
      </c>
      <c r="K1129" s="9">
        <v>8.6649540268029998E-2</v>
      </c>
      <c r="L1129" s="9">
        <v>0.12596910534639999</v>
      </c>
      <c r="M1129" s="9">
        <v>0.1314477777385</v>
      </c>
      <c r="N1129" s="9">
        <v>0.1664442364298</v>
      </c>
      <c r="O1129" s="9">
        <v>0.13605229267540001</v>
      </c>
      <c r="P1129" s="9">
        <v>0.13555352701990001</v>
      </c>
      <c r="Q1129" s="9">
        <v>0.17301884475769999</v>
      </c>
      <c r="R1129" s="9">
        <v>0.14214933571339999</v>
      </c>
      <c r="S1129" s="9">
        <v>0.13185406090650001</v>
      </c>
      <c r="T1129" s="9">
        <v>0.1454407893603</v>
      </c>
      <c r="U1129" s="9">
        <v>0.13589092193919999</v>
      </c>
      <c r="V1129" s="9">
        <v>0.14013470352400001</v>
      </c>
      <c r="W1129" s="9">
        <v>0.10030201177339999</v>
      </c>
      <c r="X1129" s="9">
        <v>0.19500500396510001</v>
      </c>
      <c r="Y1129" s="9">
        <v>0.16319336910019999</v>
      </c>
      <c r="Z1129" s="9">
        <v>8.5969174072299995E-2</v>
      </c>
      <c r="AA1129" s="9">
        <v>0.1247915948181</v>
      </c>
      <c r="AB1129" s="9">
        <v>0.2012213343739</v>
      </c>
      <c r="AC1129" s="9">
        <v>0.1845886763697</v>
      </c>
      <c r="AD1129" s="9">
        <v>0.1718219415576</v>
      </c>
      <c r="AI1129" s="9">
        <v>0.1167258745638</v>
      </c>
      <c r="AJ1129" s="11">
        <v>0.20615078027139999</v>
      </c>
      <c r="AK1129" s="9">
        <v>0.16135344612069999</v>
      </c>
      <c r="AL1129" s="9">
        <v>0.1410786280571</v>
      </c>
      <c r="AM1129" s="9">
        <v>0.16665977654190001</v>
      </c>
      <c r="AN1129" s="9">
        <v>0.17243435927799999</v>
      </c>
      <c r="AO1129" s="9">
        <v>8.7567349463009994E-2</v>
      </c>
      <c r="AP1129" s="9">
        <v>0.12514990510580001</v>
      </c>
      <c r="AQ1129" s="9">
        <v>0.14777886340429999</v>
      </c>
      <c r="AR1129" s="9">
        <v>0.14089267583580001</v>
      </c>
      <c r="AS1129" s="9">
        <v>0.14104235115239999</v>
      </c>
    </row>
    <row r="1130" spans="1:45" x14ac:dyDescent="0.35">
      <c r="A1130" t="s">
        <v>741</v>
      </c>
      <c r="B1130" s="9">
        <v>8.1458448529100003E-2</v>
      </c>
      <c r="C1130" s="9">
        <v>9.5740214976549998E-2</v>
      </c>
      <c r="D1130" s="9">
        <v>6.6617415722179996E-2</v>
      </c>
      <c r="E1130" s="9">
        <v>0.1044750160274</v>
      </c>
      <c r="F1130" s="9">
        <v>0.13450757935489999</v>
      </c>
      <c r="G1130" s="9">
        <v>9.5705526957569995E-2</v>
      </c>
      <c r="H1130" s="11">
        <v>0.115792587185</v>
      </c>
      <c r="I1130" s="9">
        <v>9.4324090175030004E-2</v>
      </c>
      <c r="J1130" s="10">
        <v>0</v>
      </c>
      <c r="K1130" s="9">
        <v>3.5021065747590001E-2</v>
      </c>
      <c r="L1130" s="9">
        <v>0.1096940921152</v>
      </c>
      <c r="M1130" s="9">
        <v>8.2433483380490002E-2</v>
      </c>
      <c r="N1130" s="9">
        <v>6.8190768139879995E-2</v>
      </c>
      <c r="O1130" s="9">
        <v>7.4247745440980006E-2</v>
      </c>
      <c r="P1130" s="9">
        <v>9.1256526388530004E-2</v>
      </c>
      <c r="Q1130" s="9">
        <v>5.9295865416749999E-2</v>
      </c>
      <c r="R1130" s="9">
        <v>7.3105410378690006E-2</v>
      </c>
      <c r="S1130" s="9">
        <v>8.4379650232870002E-2</v>
      </c>
      <c r="T1130" s="9">
        <v>8.2821967209969996E-2</v>
      </c>
      <c r="U1130" s="9">
        <v>7.9958929038579998E-2</v>
      </c>
      <c r="V1130" s="9">
        <v>0.10582302635430001</v>
      </c>
      <c r="W1130" s="9">
        <v>0.1387176823796</v>
      </c>
      <c r="X1130" s="9">
        <v>0.11911395182289999</v>
      </c>
      <c r="Y1130" s="9">
        <v>4.7035013740549997E-2</v>
      </c>
      <c r="Z1130" s="9">
        <v>0.10074535155269999</v>
      </c>
      <c r="AA1130" s="9">
        <v>5.4995874880709998E-2</v>
      </c>
      <c r="AB1130" s="9">
        <v>0.12546016904019999</v>
      </c>
      <c r="AC1130" s="9">
        <v>0.122227515868</v>
      </c>
      <c r="AD1130" s="9">
        <v>0.1158604044759</v>
      </c>
      <c r="AI1130" s="9">
        <v>0.1000596076074</v>
      </c>
      <c r="AJ1130" s="9">
        <v>0.10579035158400001</v>
      </c>
      <c r="AK1130" s="9">
        <v>0.10108909978739999</v>
      </c>
      <c r="AL1130" s="9">
        <v>6.6668092683570004E-2</v>
      </c>
      <c r="AM1130" s="9">
        <v>0.10942022605439999</v>
      </c>
      <c r="AN1130" s="9">
        <v>1.402262240548E-2</v>
      </c>
      <c r="AO1130" s="9">
        <v>4.0134404215159999E-2</v>
      </c>
      <c r="AP1130" s="9">
        <v>6.4626957246550001E-2</v>
      </c>
      <c r="AQ1130" s="9">
        <v>9.8654877365829993E-2</v>
      </c>
      <c r="AR1130" s="9">
        <v>8.1458448529100003E-2</v>
      </c>
      <c r="AS1130" s="9">
        <v>8.1489547088359995E-2</v>
      </c>
    </row>
    <row r="1131" spans="1:45" x14ac:dyDescent="0.35">
      <c r="A1131" t="s">
        <v>742</v>
      </c>
      <c r="B1131" s="9">
        <v>0.1181844284028</v>
      </c>
      <c r="C1131" s="9">
        <v>0.1245820249314</v>
      </c>
      <c r="D1131" s="9">
        <v>0.1117644146487</v>
      </c>
      <c r="E1131" s="9">
        <v>0.16775887573709999</v>
      </c>
      <c r="F1131" s="9">
        <v>0.1703917153133</v>
      </c>
      <c r="G1131" s="9">
        <v>9.4901885828929999E-2</v>
      </c>
      <c r="H1131" s="9">
        <v>0.13398148749239999</v>
      </c>
      <c r="I1131" s="9">
        <v>0.1291008139406</v>
      </c>
      <c r="J1131" s="9">
        <v>0.11129394023359999</v>
      </c>
      <c r="K1131" s="9">
        <v>5.629414017E-2</v>
      </c>
      <c r="L1131" s="9">
        <v>0.1439606232309</v>
      </c>
      <c r="M1131" s="9">
        <v>9.5735567667330004E-2</v>
      </c>
      <c r="N1131" s="9">
        <v>8.8754984372619999E-2</v>
      </c>
      <c r="O1131" s="9">
        <v>0.15789522155159999</v>
      </c>
      <c r="P1131" s="9">
        <v>0.14239527149090001</v>
      </c>
      <c r="Q1131" s="9">
        <v>0.14984280070350001</v>
      </c>
      <c r="R1131" s="9">
        <v>0.108112167545</v>
      </c>
      <c r="S1131" s="9">
        <v>7.7325595857919996E-2</v>
      </c>
      <c r="T1131" s="9">
        <v>0.1443607072475</v>
      </c>
      <c r="U1131" s="9">
        <v>8.939726115129E-2</v>
      </c>
      <c r="V1131" s="9">
        <v>0.11321290246729999</v>
      </c>
      <c r="W1131" s="9">
        <v>0.1179834346701</v>
      </c>
      <c r="X1131" s="9">
        <v>7.2212337505089999E-2</v>
      </c>
      <c r="Y1131" s="9">
        <v>0.16269971873479999</v>
      </c>
      <c r="Z1131" s="9">
        <v>9.3803555294059995E-2</v>
      </c>
      <c r="AA1131" s="9">
        <v>0.112450610869</v>
      </c>
      <c r="AB1131" s="9">
        <v>0.11497000195150001</v>
      </c>
      <c r="AC1131" s="9">
        <v>7.8386641790380004E-2</v>
      </c>
      <c r="AD1131" s="9">
        <v>0.18584015051319999</v>
      </c>
      <c r="AI1131" s="9">
        <v>0.13762242806040001</v>
      </c>
      <c r="AJ1131" s="9">
        <v>0.1481665998692</v>
      </c>
      <c r="AK1131" s="9">
        <v>0.10264754431879999</v>
      </c>
      <c r="AL1131" s="9">
        <v>0.12137793137199999</v>
      </c>
      <c r="AM1131" s="9">
        <v>0.10309226485300001</v>
      </c>
      <c r="AN1131" s="9">
        <v>7.4523714650260003E-2</v>
      </c>
      <c r="AO1131" s="9">
        <v>0</v>
      </c>
      <c r="AP1131" s="9">
        <v>0.12539266633359999</v>
      </c>
      <c r="AQ1131" s="9">
        <v>9.6429753045030001E-2</v>
      </c>
      <c r="AR1131" s="9">
        <v>0.1181844284028</v>
      </c>
      <c r="AS1131" s="9">
        <v>0.1183099799379</v>
      </c>
    </row>
    <row r="1132" spans="1:45" x14ac:dyDescent="0.35">
      <c r="A1132" t="s">
        <v>743</v>
      </c>
      <c r="B1132" s="9">
        <v>0.1302413989232</v>
      </c>
      <c r="C1132" s="9">
        <v>0.12622584910010001</v>
      </c>
      <c r="D1132" s="9">
        <v>0.1344320966948</v>
      </c>
      <c r="E1132" s="9">
        <v>0.11455778364410001</v>
      </c>
      <c r="F1132" s="9">
        <v>0.17290698790789999</v>
      </c>
      <c r="G1132" s="9">
        <v>0.17300852264329999</v>
      </c>
      <c r="H1132" s="11">
        <v>0.17295596010549999</v>
      </c>
      <c r="I1132" s="9">
        <v>0.14428114316189999</v>
      </c>
      <c r="J1132" s="9">
        <v>6.2384740371260003E-2</v>
      </c>
      <c r="K1132" s="9">
        <v>7.4877200863869994E-2</v>
      </c>
      <c r="L1132" s="9">
        <v>0.1179288682339</v>
      </c>
      <c r="M1132" s="9">
        <v>0.14471644289050001</v>
      </c>
      <c r="N1132" s="9">
        <v>0.1242083883943</v>
      </c>
      <c r="O1132" s="9">
        <v>0.12779483747600001</v>
      </c>
      <c r="P1132" s="9">
        <v>0.15426580525460001</v>
      </c>
      <c r="Q1132" s="9">
        <v>0.1171543492242</v>
      </c>
      <c r="R1132" s="9">
        <v>0.1415605789263</v>
      </c>
      <c r="S1132" s="9">
        <v>9.7195617927660002E-2</v>
      </c>
      <c r="T1132" s="9">
        <v>0.14447192857710001</v>
      </c>
      <c r="U1132" s="9">
        <v>0.11459148016829999</v>
      </c>
      <c r="V1132" s="9">
        <v>9.8956968354199995E-2</v>
      </c>
      <c r="W1132" s="9">
        <v>0.15169576570310001</v>
      </c>
      <c r="X1132" s="9">
        <v>0.1419767503378</v>
      </c>
      <c r="Y1132" s="9">
        <v>0.1074128725639</v>
      </c>
      <c r="Z1132" s="9">
        <v>7.1139031415989998E-2</v>
      </c>
      <c r="AA1132" s="11">
        <v>0.2107492183827</v>
      </c>
      <c r="AB1132" s="9">
        <v>0.14265622749019999</v>
      </c>
      <c r="AC1132" s="9">
        <v>0.10242618346689999</v>
      </c>
      <c r="AD1132" s="9">
        <v>0.14315279689320001</v>
      </c>
      <c r="AI1132" s="9">
        <v>0.14933552547660001</v>
      </c>
      <c r="AJ1132" s="9">
        <v>0.1129938533911</v>
      </c>
      <c r="AK1132" s="11">
        <v>0.1906767670708</v>
      </c>
      <c r="AL1132" s="9">
        <v>0.17555565812609999</v>
      </c>
      <c r="AM1132" s="9">
        <v>0.22038335835369999</v>
      </c>
      <c r="AN1132" s="9">
        <v>8.5822857984960005E-2</v>
      </c>
      <c r="AO1132" s="9">
        <v>8.7567349463009994E-2</v>
      </c>
      <c r="AP1132" s="9">
        <v>0.13251237508989999</v>
      </c>
      <c r="AQ1132" s="9">
        <v>0.1058731658695</v>
      </c>
      <c r="AR1132" s="9">
        <v>0.1302413989232</v>
      </c>
      <c r="AS1132" s="9">
        <v>0.13024141463899999</v>
      </c>
    </row>
    <row r="1133" spans="1:45" x14ac:dyDescent="0.35">
      <c r="A1133" t="s">
        <v>744</v>
      </c>
      <c r="B1133" s="9">
        <v>0.1197691712505</v>
      </c>
      <c r="C1133" s="9">
        <v>0.1319233501316</v>
      </c>
      <c r="D1133" s="9">
        <v>0.10694895957849999</v>
      </c>
      <c r="E1133" s="9">
        <v>0.13905159206459999</v>
      </c>
      <c r="F1133" s="11">
        <v>0.2003981239798</v>
      </c>
      <c r="G1133" s="9">
        <v>0.1535510363024</v>
      </c>
      <c r="H1133" s="11">
        <v>0.17780285324299999</v>
      </c>
      <c r="I1133" s="9">
        <v>0.1517639399912</v>
      </c>
      <c r="J1133" s="9">
        <v>4.5664648596759998E-2</v>
      </c>
      <c r="K1133" s="10">
        <v>4.1480598987570002E-3</v>
      </c>
      <c r="L1133" s="9">
        <v>0.11979976009859999</v>
      </c>
      <c r="M1133" s="9">
        <v>0.115977150502</v>
      </c>
      <c r="N1133" s="9">
        <v>9.6707727519079995E-2</v>
      </c>
      <c r="O1133" s="9">
        <v>0.14848139288709999</v>
      </c>
      <c r="P1133" s="9">
        <v>0.15221041658660001</v>
      </c>
      <c r="Q1133" s="9">
        <v>0.1169462619852</v>
      </c>
      <c r="R1133" s="9">
        <v>0.1734262656169</v>
      </c>
      <c r="S1133" s="10">
        <v>4.3305251558639998E-2</v>
      </c>
      <c r="T1133" s="9">
        <v>0.14290405089130001</v>
      </c>
      <c r="U1133" s="9">
        <v>9.4326760069230006E-2</v>
      </c>
      <c r="V1133" s="9">
        <v>0.17727180224130001</v>
      </c>
      <c r="W1133" s="9">
        <v>0.1539370066986</v>
      </c>
      <c r="X1133" s="9">
        <v>0.13822641671899999</v>
      </c>
      <c r="Y1133" s="9">
        <v>0.18262757779989999</v>
      </c>
      <c r="Z1133" s="9">
        <v>8.5991420244749997E-2</v>
      </c>
      <c r="AA1133" s="9">
        <v>0.12037152623859999</v>
      </c>
      <c r="AB1133" s="9">
        <v>0.1629290117602</v>
      </c>
      <c r="AC1133" s="9">
        <v>6.6568987124640003E-2</v>
      </c>
      <c r="AD1133" s="9">
        <v>0.1716589250436</v>
      </c>
      <c r="AI1133" s="9">
        <v>0.15169145744900001</v>
      </c>
      <c r="AJ1133" s="9">
        <v>0.13432502978700001</v>
      </c>
      <c r="AK1133" s="9">
        <v>0.12895976803190001</v>
      </c>
      <c r="AL1133" s="9">
        <v>0.15159342096389999</v>
      </c>
      <c r="AM1133" s="9">
        <v>0.18201654776100001</v>
      </c>
      <c r="AN1133" s="9">
        <v>5.7790248540360002E-2</v>
      </c>
      <c r="AO1133" s="9">
        <v>4.0351050443659997E-2</v>
      </c>
      <c r="AP1133" s="9">
        <v>0.1125043965803</v>
      </c>
      <c r="AQ1133" s="9">
        <v>9.0184208064730001E-2</v>
      </c>
      <c r="AR1133" s="9">
        <v>0.1197691712505</v>
      </c>
      <c r="AS1133" s="9">
        <v>0.1197026242881</v>
      </c>
    </row>
    <row r="1134" spans="1:45" x14ac:dyDescent="0.35">
      <c r="A1134" t="s">
        <v>745</v>
      </c>
      <c r="B1134" s="9">
        <v>6.7638105771759993E-2</v>
      </c>
      <c r="C1134" s="9">
        <v>7.5886468462219997E-2</v>
      </c>
      <c r="D1134" s="9">
        <v>5.9176878975180001E-2</v>
      </c>
      <c r="E1134" s="9">
        <v>6.7348497518790004E-2</v>
      </c>
      <c r="F1134" s="9">
        <v>0.1110935256573</v>
      </c>
      <c r="G1134" s="9">
        <v>9.0082718455319996E-2</v>
      </c>
      <c r="H1134" s="11">
        <v>0.100959600569</v>
      </c>
      <c r="I1134" s="9">
        <v>6.5580835254520006E-2</v>
      </c>
      <c r="J1134" s="9">
        <v>5.7580401218660003E-2</v>
      </c>
      <c r="K1134" s="10">
        <v>4.1480598987570002E-3</v>
      </c>
      <c r="L1134" s="9">
        <v>7.4808771716450007E-2</v>
      </c>
      <c r="M1134" s="9">
        <v>5.6496654357749997E-2</v>
      </c>
      <c r="N1134" s="9">
        <v>7.0666809021029994E-2</v>
      </c>
      <c r="O1134" s="9">
        <v>7.2841299621889996E-2</v>
      </c>
      <c r="P1134" s="9">
        <v>9.3909183402089993E-2</v>
      </c>
      <c r="Q1134" s="9">
        <v>4.2001755992080003E-2</v>
      </c>
      <c r="R1134" s="9">
        <v>7.6895986101310002E-2</v>
      </c>
      <c r="S1134" s="9">
        <v>3.8921517889710003E-2</v>
      </c>
      <c r="T1134" s="9">
        <v>8.0210584719080005E-2</v>
      </c>
      <c r="U1134" s="9">
        <v>5.3811615903980002E-2</v>
      </c>
      <c r="V1134" s="9">
        <v>9.7426208035100006E-2</v>
      </c>
      <c r="W1134" s="9">
        <v>6.9126398426789998E-2</v>
      </c>
      <c r="X1134" s="9">
        <v>0.1048301382401</v>
      </c>
      <c r="Y1134" s="9">
        <v>6.6392153039119994E-2</v>
      </c>
      <c r="Z1134" s="9">
        <v>6.9638959961190003E-2</v>
      </c>
      <c r="AA1134" s="9">
        <v>6.9797929286169999E-2</v>
      </c>
      <c r="AB1134" s="9">
        <v>8.5598889750540003E-2</v>
      </c>
      <c r="AC1134" s="9">
        <v>0.1268939119136</v>
      </c>
      <c r="AD1134" s="9">
        <v>8.2792080436170007E-2</v>
      </c>
      <c r="AI1134" s="9">
        <v>0.106519997696</v>
      </c>
      <c r="AJ1134" s="9">
        <v>7.139745361357E-2</v>
      </c>
      <c r="AK1134" s="9">
        <v>7.9031735816829998E-2</v>
      </c>
      <c r="AL1134" s="9">
        <v>9.6931050398360002E-2</v>
      </c>
      <c r="AM1134" s="9">
        <v>0.13159132605679999</v>
      </c>
      <c r="AN1134" s="9">
        <v>0</v>
      </c>
      <c r="AO1134" s="9">
        <v>0</v>
      </c>
      <c r="AP1134" s="9">
        <v>4.9972153016919998E-2</v>
      </c>
      <c r="AQ1134" s="9">
        <v>0.10147830719290001</v>
      </c>
      <c r="AR1134" s="9">
        <v>6.7638105771759993E-2</v>
      </c>
      <c r="AS1134" s="9">
        <v>6.7709960144879996E-2</v>
      </c>
    </row>
    <row r="1135" spans="1:45" x14ac:dyDescent="0.35">
      <c r="A1135" t="s">
        <v>746</v>
      </c>
      <c r="B1135" s="9">
        <v>5.3121314142519999E-2</v>
      </c>
      <c r="C1135" s="9">
        <v>6.0615533550709998E-2</v>
      </c>
      <c r="D1135" s="9">
        <v>4.5415602442339997E-2</v>
      </c>
      <c r="E1135" s="9">
        <v>6.2870398911280004E-2</v>
      </c>
      <c r="F1135" s="9">
        <v>9.1657405077459994E-2</v>
      </c>
      <c r="G1135" s="9">
        <v>6.7187349056240006E-2</v>
      </c>
      <c r="H1135" s="9">
        <v>7.9855016323800002E-2</v>
      </c>
      <c r="I1135" s="9">
        <v>4.4614379551909999E-2</v>
      </c>
      <c r="J1135" s="9">
        <v>5.043391336104E-2</v>
      </c>
      <c r="K1135" s="10">
        <v>0</v>
      </c>
      <c r="L1135" s="9">
        <v>6.3057630612349994E-2</v>
      </c>
      <c r="M1135" s="9">
        <v>6.1033858119850001E-2</v>
      </c>
      <c r="N1135" s="9">
        <v>3.1160321799989999E-2</v>
      </c>
      <c r="O1135" s="9">
        <v>5.956938805663E-2</v>
      </c>
      <c r="P1135" s="11">
        <v>8.7854619915330001E-2</v>
      </c>
      <c r="Q1135" s="9">
        <v>3.2789736930640002E-2</v>
      </c>
      <c r="R1135" s="9">
        <v>4.811049689033E-2</v>
      </c>
      <c r="S1135" s="10">
        <v>1.9806834056749999E-2</v>
      </c>
      <c r="T1135" s="9">
        <v>7.3322754801379994E-2</v>
      </c>
      <c r="U1135" s="9">
        <v>3.0904930583250001E-2</v>
      </c>
      <c r="V1135" s="9">
        <v>4.8755717498879997E-2</v>
      </c>
      <c r="W1135" s="9">
        <v>8.1140489831410006E-2</v>
      </c>
      <c r="X1135" s="9">
        <v>3.1333355408439997E-2</v>
      </c>
      <c r="Y1135" s="9">
        <v>6.5148679856219999E-2</v>
      </c>
      <c r="Z1135" s="9">
        <v>4.7880606197529998E-2</v>
      </c>
      <c r="AA1135" s="10">
        <v>1.6626806837370001E-2</v>
      </c>
      <c r="AB1135" s="9">
        <v>2.9882366277750001E-2</v>
      </c>
      <c r="AC1135" s="9">
        <v>9.1000741133759999E-2</v>
      </c>
      <c r="AD1135" s="9">
        <v>9.724929540011E-2</v>
      </c>
      <c r="AI1135" s="9">
        <v>6.7394664775749999E-2</v>
      </c>
      <c r="AJ1135" s="9">
        <v>7.8443006689260006E-2</v>
      </c>
      <c r="AK1135" s="9">
        <v>3.5176879563089999E-2</v>
      </c>
      <c r="AL1135" s="9">
        <v>9.3466949121390003E-2</v>
      </c>
      <c r="AM1135" s="9">
        <v>0.1344431628868</v>
      </c>
      <c r="AN1135" s="9">
        <v>2.7181866422109999E-2</v>
      </c>
      <c r="AO1135" s="9">
        <v>2.9465005591270001E-2</v>
      </c>
      <c r="AP1135" s="9">
        <v>3.8440468363660003E-2</v>
      </c>
      <c r="AQ1135" s="11">
        <v>0.1010393290392</v>
      </c>
      <c r="AR1135" s="9">
        <v>5.3121314142519999E-2</v>
      </c>
      <c r="AS1135" s="9">
        <v>5.3177746809919997E-2</v>
      </c>
    </row>
    <row r="1136" spans="1:45" x14ac:dyDescent="0.35">
      <c r="A1136" t="s">
        <v>747</v>
      </c>
      <c r="B1136" s="9">
        <v>6.5852530008980004E-2</v>
      </c>
      <c r="C1136" s="9">
        <v>7.0734398290930006E-2</v>
      </c>
      <c r="D1136" s="9">
        <v>6.09007320335E-2</v>
      </c>
      <c r="E1136" s="9">
        <v>9.0136294156469995E-2</v>
      </c>
      <c r="F1136" s="9">
        <v>9.1886043181720001E-2</v>
      </c>
      <c r="G1136" s="9">
        <v>7.2543164975929997E-2</v>
      </c>
      <c r="H1136" s="9">
        <v>8.2556593016120006E-2</v>
      </c>
      <c r="I1136" s="9">
        <v>0.1094389333665</v>
      </c>
      <c r="J1136" s="9">
        <v>3.6730072536160001E-2</v>
      </c>
      <c r="K1136" s="10">
        <v>0</v>
      </c>
      <c r="L1136" s="9">
        <v>6.9256079417839997E-2</v>
      </c>
      <c r="M1136" s="9">
        <v>7.359868909674E-2</v>
      </c>
      <c r="N1136" s="9">
        <v>8.4896285103200006E-2</v>
      </c>
      <c r="O1136" s="9">
        <v>3.4155462421920003E-2</v>
      </c>
      <c r="P1136" s="9">
        <v>7.3912385871359995E-2</v>
      </c>
      <c r="Q1136" s="9">
        <v>9.2713997667199996E-2</v>
      </c>
      <c r="R1136" s="9">
        <v>7.6369548959930006E-2</v>
      </c>
      <c r="S1136" s="9">
        <v>3.5511099815520003E-2</v>
      </c>
      <c r="T1136" s="9">
        <v>7.8874214022670003E-2</v>
      </c>
      <c r="U1136" s="9">
        <v>5.15320302228E-2</v>
      </c>
      <c r="V1136" s="9">
        <v>0.1061847015717</v>
      </c>
      <c r="W1136" s="9">
        <v>2.936927501821E-2</v>
      </c>
      <c r="X1136" s="9">
        <v>0.1033564596874</v>
      </c>
      <c r="Y1136" s="9">
        <v>6.7888724801290004E-2</v>
      </c>
      <c r="Z1136" s="9">
        <v>6.8966584052749996E-2</v>
      </c>
      <c r="AA1136" s="9">
        <v>7.9469838295410003E-2</v>
      </c>
      <c r="AB1136" s="9">
        <v>0.10972492203549999</v>
      </c>
      <c r="AC1136" s="9">
        <v>4.2655964840719998E-2</v>
      </c>
      <c r="AD1136" s="9">
        <v>9.3590980501329996E-2</v>
      </c>
      <c r="AI1136" s="9">
        <v>6.8261752564610007E-2</v>
      </c>
      <c r="AJ1136" s="9">
        <v>7.4562403623749995E-2</v>
      </c>
      <c r="AK1136" s="9">
        <v>6.1036325893229999E-2</v>
      </c>
      <c r="AL1136" s="9">
        <v>7.2490282240600001E-2</v>
      </c>
      <c r="AM1136" s="9">
        <v>6.0293671157730003E-2</v>
      </c>
      <c r="AN1136" s="9">
        <v>6.9352569824960006E-2</v>
      </c>
      <c r="AO1136" s="9">
        <v>4.0134404215159999E-2</v>
      </c>
      <c r="AP1136" s="9">
        <v>5.7641932143159998E-2</v>
      </c>
      <c r="AQ1136" s="9">
        <v>6.8222997359070003E-2</v>
      </c>
      <c r="AR1136" s="9">
        <v>6.5852530008980004E-2</v>
      </c>
      <c r="AS1136" s="9">
        <v>6.5922487501250002E-2</v>
      </c>
    </row>
    <row r="1137" spans="1:45" x14ac:dyDescent="0.35">
      <c r="A1137" t="s">
        <v>748</v>
      </c>
      <c r="B1137" s="9">
        <v>3.9647061323500002E-2</v>
      </c>
      <c r="C1137" s="11">
        <v>6.0934468743159997E-2</v>
      </c>
      <c r="D1137" s="10">
        <v>1.7517395977420001E-2</v>
      </c>
      <c r="E1137" s="9">
        <v>3.9083895925669999E-2</v>
      </c>
      <c r="F1137" s="9">
        <v>6.7077842334569995E-2</v>
      </c>
      <c r="G1137" s="9">
        <v>5.9145910194240002E-2</v>
      </c>
      <c r="H1137" s="11">
        <v>6.3252115633880002E-2</v>
      </c>
      <c r="I1137" s="9">
        <v>4.851344810022E-2</v>
      </c>
      <c r="J1137" s="9">
        <v>9.4657108337580006E-3</v>
      </c>
      <c r="K1137" s="9">
        <v>0</v>
      </c>
      <c r="L1137" s="9">
        <v>2.0614562129049999E-2</v>
      </c>
      <c r="M1137" s="9">
        <v>3.5365537987940003E-2</v>
      </c>
      <c r="N1137" s="9">
        <v>3.4645586570799997E-2</v>
      </c>
      <c r="O1137" s="9">
        <v>6.3487979248519996E-2</v>
      </c>
      <c r="P1137" s="9">
        <v>6.2912032114910005E-2</v>
      </c>
      <c r="Q1137" s="9">
        <v>1.568102078707E-2</v>
      </c>
      <c r="R1137" s="9">
        <v>5.9350019602379997E-2</v>
      </c>
      <c r="S1137" s="10">
        <v>7.3987955635840003E-3</v>
      </c>
      <c r="T1137" s="9">
        <v>5.044756022994E-2</v>
      </c>
      <c r="U1137" s="9">
        <v>2.7769293277699999E-2</v>
      </c>
      <c r="V1137" s="9">
        <v>6.1911382120659997E-2</v>
      </c>
      <c r="W1137" s="9">
        <v>8.8129569737429997E-2</v>
      </c>
      <c r="X1137" s="9">
        <v>1.892378608653E-2</v>
      </c>
      <c r="Y1137" s="11">
        <v>9.6224285003130003E-2</v>
      </c>
      <c r="Z1137" s="9">
        <v>0.1014381677549</v>
      </c>
      <c r="AA1137" s="9">
        <v>2.756890456309E-2</v>
      </c>
      <c r="AB1137" s="9">
        <v>8.5085254606729999E-2</v>
      </c>
      <c r="AC1137" s="9">
        <v>6.0255530384809998E-2</v>
      </c>
      <c r="AD1137" s="9">
        <v>4.7844921841680002E-2</v>
      </c>
      <c r="AI1137" s="9">
        <v>5.7557138449059998E-2</v>
      </c>
      <c r="AJ1137" s="9">
        <v>4.8826877252670001E-2</v>
      </c>
      <c r="AK1137" s="9">
        <v>4.860018095015E-2</v>
      </c>
      <c r="AL1137" s="9">
        <v>6.7608002209519999E-2</v>
      </c>
      <c r="AM1137" s="9">
        <v>0.11243267065529999</v>
      </c>
      <c r="AN1137" s="9">
        <v>3.7075598368570002E-2</v>
      </c>
      <c r="AO1137" s="9">
        <v>0</v>
      </c>
      <c r="AP1137" s="9">
        <v>3.5562964718670001E-2</v>
      </c>
      <c r="AQ1137" s="9">
        <v>5.4609918538479997E-2</v>
      </c>
      <c r="AR1137" s="9">
        <v>3.9647061323500002E-2</v>
      </c>
      <c r="AS1137" s="9">
        <v>3.9689179811369997E-2</v>
      </c>
    </row>
    <row r="1138" spans="1:45" x14ac:dyDescent="0.35">
      <c r="A1138" t="s">
        <v>749</v>
      </c>
      <c r="B1138" s="9">
        <v>2.2582074166069999E-2</v>
      </c>
      <c r="C1138" s="9">
        <v>1.9482447625269999E-2</v>
      </c>
      <c r="D1138" s="9">
        <v>2.5865899313159999E-2</v>
      </c>
      <c r="E1138" s="9">
        <v>0</v>
      </c>
      <c r="F1138" s="9">
        <v>0</v>
      </c>
      <c r="G1138" s="9">
        <v>9.1166979070349992E-3</v>
      </c>
      <c r="H1138" s="10">
        <v>4.3971625056869997E-3</v>
      </c>
      <c r="I1138" s="9">
        <v>2.717197493591E-2</v>
      </c>
      <c r="J1138" s="9">
        <v>1.8704339981539999E-2</v>
      </c>
      <c r="K1138" s="11">
        <v>7.054633385313E-2</v>
      </c>
      <c r="L1138" s="9">
        <v>1.264768742141E-2</v>
      </c>
      <c r="M1138" s="9">
        <v>1.9122416421329998E-2</v>
      </c>
      <c r="N1138" s="9">
        <v>1.8086531239740002E-2</v>
      </c>
      <c r="O1138" s="9">
        <v>3.8478393443849998E-2</v>
      </c>
      <c r="P1138" s="9">
        <v>1.017257563657E-2</v>
      </c>
      <c r="Q1138" s="9">
        <v>2.846932599697E-2</v>
      </c>
      <c r="R1138" s="9">
        <v>1.1576876247670001E-2</v>
      </c>
      <c r="S1138" s="9">
        <v>4.3395433774669999E-2</v>
      </c>
      <c r="T1138" s="9">
        <v>1.5001168631760001E-2</v>
      </c>
      <c r="U1138" s="9">
        <v>3.0919118435379998E-2</v>
      </c>
      <c r="V1138" s="9">
        <v>0</v>
      </c>
      <c r="W1138" s="9">
        <v>1.69907050706E-2</v>
      </c>
      <c r="X1138" s="9">
        <v>4.5649676498119997E-2</v>
      </c>
      <c r="Y1138" s="9">
        <v>9.95888949307E-3</v>
      </c>
      <c r="Z1138" s="9">
        <v>3.1548097643870003E-2</v>
      </c>
      <c r="AA1138" s="9">
        <v>1.2037023642200001E-2</v>
      </c>
      <c r="AB1138" s="9">
        <v>3.815315069828E-2</v>
      </c>
      <c r="AC1138" s="9">
        <v>3.227828323115E-2</v>
      </c>
      <c r="AD1138" s="9">
        <v>1.8664561826839999E-2</v>
      </c>
      <c r="AI1138" s="9">
        <v>1.896636330712E-2</v>
      </c>
      <c r="AJ1138" s="9">
        <v>1.305784108226E-2</v>
      </c>
      <c r="AK1138" s="9">
        <v>3.4462991169799999E-2</v>
      </c>
      <c r="AL1138" s="9">
        <v>1.495007909356E-2</v>
      </c>
      <c r="AM1138" s="9">
        <v>8.9643788838890005E-3</v>
      </c>
      <c r="AN1138" s="9">
        <v>0.1149719976145</v>
      </c>
      <c r="AO1138" s="9">
        <v>0</v>
      </c>
      <c r="AP1138" s="9">
        <v>2.938077657115E-2</v>
      </c>
      <c r="AQ1138" s="9">
        <v>1.152950735141E-2</v>
      </c>
      <c r="AR1138" s="9">
        <v>2.2582074166069999E-2</v>
      </c>
      <c r="AS1138" s="9">
        <v>2.260606390919E-2</v>
      </c>
    </row>
    <row r="1139" spans="1:45" x14ac:dyDescent="0.35">
      <c r="A1139" t="s">
        <v>750</v>
      </c>
      <c r="B1139" s="9">
        <v>3.4997371814690002E-2</v>
      </c>
      <c r="C1139" s="9">
        <v>3.043789130325E-2</v>
      </c>
      <c r="D1139" s="9">
        <v>3.9831667930730001E-2</v>
      </c>
      <c r="E1139" s="9">
        <v>5.6742364828039999E-3</v>
      </c>
      <c r="F1139" s="9">
        <v>2.967196937861E-2</v>
      </c>
      <c r="G1139" s="9">
        <v>1.8713784795439999E-2</v>
      </c>
      <c r="H1139" s="9">
        <v>2.4386621671480001E-2</v>
      </c>
      <c r="I1139" s="9">
        <v>1.5922988206620001E-2</v>
      </c>
      <c r="J1139" s="9">
        <v>3.5484407188570002E-2</v>
      </c>
      <c r="K1139" s="11">
        <v>8.689597546965E-2</v>
      </c>
      <c r="L1139" s="9">
        <v>4.3471107845039998E-2</v>
      </c>
      <c r="M1139" s="9">
        <v>1.1073635209199999E-2</v>
      </c>
      <c r="N1139" s="9">
        <v>4.8182470427860002E-2</v>
      </c>
      <c r="O1139" s="9">
        <v>4.4058206220630003E-2</v>
      </c>
      <c r="P1139" s="9">
        <v>2.8199713593460001E-2</v>
      </c>
      <c r="Q1139" s="9">
        <v>1.4912602387E-2</v>
      </c>
      <c r="R1139" s="9">
        <v>2.677399992971E-2</v>
      </c>
      <c r="S1139" s="9">
        <v>5.8943081395500002E-2</v>
      </c>
      <c r="T1139" s="9">
        <v>2.46931864324E-2</v>
      </c>
      <c r="U1139" s="9">
        <v>4.6329322767319998E-2</v>
      </c>
      <c r="V1139" s="9">
        <v>4.4818736876310002E-2</v>
      </c>
      <c r="W1139" s="9">
        <v>7.1356557900060002E-3</v>
      </c>
      <c r="X1139" s="9">
        <v>5.45852573284E-2</v>
      </c>
      <c r="Y1139" s="9">
        <v>1.8332968527249999E-2</v>
      </c>
      <c r="Z1139" s="11">
        <v>9.283042581348E-2</v>
      </c>
      <c r="AA1139" s="9">
        <v>1.8194246899049998E-2</v>
      </c>
      <c r="AB1139" s="9">
        <v>0</v>
      </c>
      <c r="AC1139" s="9">
        <v>1.9692819872869999E-2</v>
      </c>
      <c r="AD1139" s="9">
        <v>2.4392446528439998E-2</v>
      </c>
      <c r="AI1139" s="9">
        <v>3.5557762973859999E-2</v>
      </c>
      <c r="AJ1139" s="9">
        <v>1.986837297151E-2</v>
      </c>
      <c r="AK1139" s="9">
        <v>2.789011856602E-2</v>
      </c>
      <c r="AL1139" s="9">
        <v>4.6378283649729998E-2</v>
      </c>
      <c r="AM1139" s="9">
        <v>1.5274450105799999E-2</v>
      </c>
      <c r="AN1139" s="9">
        <v>0.14304265728609999</v>
      </c>
      <c r="AO1139" s="9">
        <v>0.14857580380720001</v>
      </c>
      <c r="AP1139" s="9">
        <v>4.0577113656400002E-2</v>
      </c>
      <c r="AQ1139" s="9">
        <v>2.7557472520909999E-2</v>
      </c>
      <c r="AR1139" s="9">
        <v>3.4997371814690002E-2</v>
      </c>
      <c r="AS1139" s="9">
        <v>3.5034550771490001E-2</v>
      </c>
    </row>
    <row r="1140" spans="1:45" x14ac:dyDescent="0.35">
      <c r="A1140" t="s">
        <v>391</v>
      </c>
      <c r="B1140" s="9">
        <v>1</v>
      </c>
      <c r="C1140" s="9">
        <v>1</v>
      </c>
      <c r="D1140" s="9">
        <v>1</v>
      </c>
      <c r="E1140" s="9">
        <v>1</v>
      </c>
      <c r="F1140" s="9">
        <v>1</v>
      </c>
      <c r="G1140" s="9">
        <v>1</v>
      </c>
      <c r="H1140" s="9">
        <v>1</v>
      </c>
      <c r="I1140" s="9">
        <v>1</v>
      </c>
      <c r="J1140" s="9">
        <v>1</v>
      </c>
      <c r="K1140" s="9">
        <v>1</v>
      </c>
      <c r="L1140" s="9">
        <v>1</v>
      </c>
      <c r="M1140" s="9">
        <v>1</v>
      </c>
      <c r="N1140" s="9">
        <v>1</v>
      </c>
      <c r="O1140" s="9">
        <v>1</v>
      </c>
      <c r="P1140" s="9">
        <v>1</v>
      </c>
      <c r="Q1140" s="9">
        <v>1</v>
      </c>
      <c r="R1140" s="9">
        <v>1</v>
      </c>
      <c r="S1140" s="9">
        <v>1</v>
      </c>
      <c r="T1140" s="9">
        <v>1</v>
      </c>
      <c r="U1140" s="9">
        <v>1</v>
      </c>
      <c r="V1140" s="9">
        <v>1</v>
      </c>
      <c r="W1140" s="9">
        <v>1</v>
      </c>
      <c r="X1140" s="9">
        <v>1</v>
      </c>
      <c r="Y1140" s="9">
        <v>1</v>
      </c>
      <c r="Z1140" s="9">
        <v>1</v>
      </c>
      <c r="AA1140" s="9">
        <v>1</v>
      </c>
      <c r="AB1140" s="9">
        <v>1</v>
      </c>
      <c r="AC1140" s="9">
        <v>1</v>
      </c>
      <c r="AD1140" s="9">
        <v>1</v>
      </c>
      <c r="AI1140" s="9">
        <v>1</v>
      </c>
      <c r="AJ1140" s="9">
        <v>1</v>
      </c>
      <c r="AK1140" s="9">
        <v>1</v>
      </c>
      <c r="AL1140" s="9">
        <v>1</v>
      </c>
      <c r="AM1140" s="9">
        <v>1</v>
      </c>
      <c r="AN1140" s="9">
        <v>1</v>
      </c>
      <c r="AO1140" s="9">
        <v>1</v>
      </c>
      <c r="AP1140" s="9">
        <v>1</v>
      </c>
      <c r="AQ1140" s="9">
        <v>1</v>
      </c>
      <c r="AR1140" s="9">
        <v>1</v>
      </c>
      <c r="AS1140" s="9">
        <v>1</v>
      </c>
    </row>
    <row r="1141" spans="1:45" x14ac:dyDescent="0.35">
      <c r="A1141" t="s">
        <v>341</v>
      </c>
      <c r="B1141" s="6">
        <v>933</v>
      </c>
      <c r="C1141" s="6">
        <v>449</v>
      </c>
      <c r="D1141" s="6">
        <v>478</v>
      </c>
      <c r="E1141" s="6">
        <v>149</v>
      </c>
      <c r="F1141" s="6">
        <v>143</v>
      </c>
      <c r="G1141" s="6">
        <v>213</v>
      </c>
      <c r="H1141" s="6">
        <v>356</v>
      </c>
      <c r="I1141" s="6">
        <v>139</v>
      </c>
      <c r="J1141" s="6">
        <v>100</v>
      </c>
      <c r="K1141" s="6">
        <v>189</v>
      </c>
      <c r="L1141" s="6">
        <v>161</v>
      </c>
      <c r="M1141" s="6">
        <v>282</v>
      </c>
      <c r="N1141" s="6">
        <v>250</v>
      </c>
      <c r="O1141" s="6">
        <v>240</v>
      </c>
      <c r="P1141" s="6">
        <v>308</v>
      </c>
      <c r="Q1141" s="6">
        <v>157</v>
      </c>
      <c r="R1141" s="6">
        <v>190</v>
      </c>
      <c r="S1141" s="6">
        <v>278</v>
      </c>
      <c r="T1141" s="6">
        <v>465</v>
      </c>
      <c r="U1141" s="6">
        <v>468</v>
      </c>
      <c r="V1141" s="6">
        <v>120</v>
      </c>
      <c r="W1141" s="6">
        <v>72</v>
      </c>
      <c r="X1141" s="6">
        <v>59</v>
      </c>
      <c r="Y1141" s="6">
        <v>163</v>
      </c>
      <c r="Z1141" s="6">
        <v>113</v>
      </c>
      <c r="AA1141" s="6">
        <v>222</v>
      </c>
      <c r="AB1141" s="6">
        <v>68</v>
      </c>
      <c r="AC1141" s="6">
        <v>111</v>
      </c>
      <c r="AD1141" s="6">
        <v>162</v>
      </c>
      <c r="AE1141" s="6">
        <v>0</v>
      </c>
      <c r="AF1141" s="6">
        <v>0</v>
      </c>
      <c r="AG1141" s="6">
        <v>0</v>
      </c>
      <c r="AH1141" s="6">
        <v>0</v>
      </c>
      <c r="AI1141" s="6">
        <v>255</v>
      </c>
      <c r="AJ1141" s="6">
        <v>359</v>
      </c>
      <c r="AK1141" s="6">
        <v>268</v>
      </c>
      <c r="AL1141" s="6">
        <v>137</v>
      </c>
      <c r="AM1141" s="6">
        <v>91</v>
      </c>
      <c r="AN1141" s="6">
        <v>24</v>
      </c>
      <c r="AO1141" s="6">
        <v>19</v>
      </c>
      <c r="AP1141" s="6">
        <v>560</v>
      </c>
      <c r="AQ1141" s="6">
        <v>209</v>
      </c>
      <c r="AR1141" s="6">
        <v>933</v>
      </c>
      <c r="AS1141" s="6">
        <v>927</v>
      </c>
    </row>
    <row r="1142" spans="1:45" x14ac:dyDescent="0.35">
      <c r="A1142" t="s">
        <v>895</v>
      </c>
    </row>
    <row r="1143" spans="1:45" x14ac:dyDescent="0.35">
      <c r="A1143" t="s">
        <v>343</v>
      </c>
    </row>
    <row r="1147" spans="1:45" x14ac:dyDescent="0.35">
      <c r="A1147" s="3" t="s">
        <v>337</v>
      </c>
    </row>
    <row r="1148" spans="1:45" x14ac:dyDescent="0.35">
      <c r="A1148" t="s">
        <v>257</v>
      </c>
    </row>
    <row r="1149" spans="1:45" ht="130.5" x14ac:dyDescent="0.35">
      <c r="A1149" s="4" t="s">
        <v>393</v>
      </c>
      <c r="B1149" s="4" t="s">
        <v>344</v>
      </c>
      <c r="C1149" s="4" t="s">
        <v>345</v>
      </c>
      <c r="D1149" s="4" t="s">
        <v>346</v>
      </c>
      <c r="E1149" s="4" t="s">
        <v>579</v>
      </c>
      <c r="F1149" s="4" t="s">
        <v>348</v>
      </c>
      <c r="G1149" s="4" t="s">
        <v>349</v>
      </c>
      <c r="H1149" s="4" t="s">
        <v>350</v>
      </c>
      <c r="I1149" s="4" t="s">
        <v>351</v>
      </c>
      <c r="J1149" s="4" t="s">
        <v>352</v>
      </c>
      <c r="K1149" s="4" t="s">
        <v>353</v>
      </c>
      <c r="L1149" s="4" t="s">
        <v>888</v>
      </c>
      <c r="M1149" s="4" t="s">
        <v>581</v>
      </c>
      <c r="N1149" s="4" t="s">
        <v>356</v>
      </c>
      <c r="O1149" s="4" t="s">
        <v>357</v>
      </c>
      <c r="P1149" s="4" t="s">
        <v>582</v>
      </c>
      <c r="Q1149" s="4" t="s">
        <v>359</v>
      </c>
      <c r="R1149" s="4" t="s">
        <v>361</v>
      </c>
      <c r="S1149" s="4" t="s">
        <v>362</v>
      </c>
      <c r="T1149" s="4" t="s">
        <v>360</v>
      </c>
      <c r="U1149" s="4" t="s">
        <v>363</v>
      </c>
      <c r="V1149" s="4" t="s">
        <v>364</v>
      </c>
      <c r="W1149" s="4" t="s">
        <v>365</v>
      </c>
      <c r="X1149" s="4" t="s">
        <v>366</v>
      </c>
      <c r="Y1149" s="4" t="s">
        <v>367</v>
      </c>
      <c r="Z1149" s="4" t="s">
        <v>368</v>
      </c>
      <c r="AA1149" s="4" t="s">
        <v>369</v>
      </c>
      <c r="AB1149" s="4" t="s">
        <v>370</v>
      </c>
      <c r="AC1149" s="4" t="s">
        <v>371</v>
      </c>
      <c r="AD1149" s="4" t="s">
        <v>372</v>
      </c>
      <c r="AE1149" s="4" t="s">
        <v>373</v>
      </c>
      <c r="AF1149" s="4" t="s">
        <v>374</v>
      </c>
      <c r="AG1149" s="4" t="s">
        <v>375</v>
      </c>
      <c r="AH1149" s="4" t="s">
        <v>376</v>
      </c>
      <c r="AI1149" s="4" t="s">
        <v>583</v>
      </c>
      <c r="AJ1149" s="4" t="s">
        <v>584</v>
      </c>
      <c r="AK1149" s="4" t="s">
        <v>380</v>
      </c>
      <c r="AL1149" s="4" t="s">
        <v>381</v>
      </c>
      <c r="AM1149" s="4" t="s">
        <v>379</v>
      </c>
      <c r="AN1149" s="4" t="s">
        <v>382</v>
      </c>
      <c r="AO1149" s="4" t="s">
        <v>383</v>
      </c>
      <c r="AP1149" s="4" t="s">
        <v>889</v>
      </c>
      <c r="AQ1149" s="4" t="s">
        <v>890</v>
      </c>
      <c r="AR1149" s="4" t="s">
        <v>891</v>
      </c>
      <c r="AS1149" s="4" t="s">
        <v>391</v>
      </c>
    </row>
    <row r="1150" spans="1:45" x14ac:dyDescent="0.35">
      <c r="A1150" t="s">
        <v>752</v>
      </c>
      <c r="B1150" s="9">
        <v>0.35466761119820001</v>
      </c>
      <c r="C1150" s="9">
        <v>0.3565043743572</v>
      </c>
      <c r="D1150" s="9">
        <v>0.35258369236480003</v>
      </c>
      <c r="E1150" s="9">
        <v>0.4044531835563</v>
      </c>
      <c r="F1150" s="9">
        <v>0.3868419300996</v>
      </c>
      <c r="G1150" s="9">
        <v>0.3826188966006</v>
      </c>
      <c r="H1150" s="9">
        <v>0.38480507807800002</v>
      </c>
      <c r="I1150" s="9">
        <v>0.39356603883890001</v>
      </c>
      <c r="J1150" s="9">
        <v>0.33777470665269999</v>
      </c>
      <c r="K1150" s="10">
        <v>0.2447713035172</v>
      </c>
      <c r="L1150" s="9">
        <v>0.32860838382180002</v>
      </c>
      <c r="M1150" s="9">
        <v>0.38081495761860001</v>
      </c>
      <c r="N1150" s="9">
        <v>0.34928748061039999</v>
      </c>
      <c r="O1150" s="9">
        <v>0.34716326431540001</v>
      </c>
      <c r="P1150" s="9">
        <v>0.3611864382537</v>
      </c>
      <c r="Q1150" s="9">
        <v>0.35248715203390002</v>
      </c>
      <c r="R1150" s="9">
        <v>0.44275922305409998</v>
      </c>
      <c r="S1150" s="9">
        <v>0.29020597771860002</v>
      </c>
      <c r="T1150" s="9">
        <v>0.35889065831040001</v>
      </c>
      <c r="U1150" s="9">
        <v>0.35002334666200002</v>
      </c>
      <c r="V1150" s="9">
        <v>0.2805388165378</v>
      </c>
      <c r="W1150" s="9">
        <v>0.39409155500050003</v>
      </c>
      <c r="X1150" s="9">
        <v>0.40847925118079997</v>
      </c>
      <c r="Y1150" s="9">
        <v>0.33083654278820002</v>
      </c>
      <c r="Z1150" s="9">
        <v>0.30302902748029997</v>
      </c>
      <c r="AA1150" s="9">
        <v>0.35271188124090003</v>
      </c>
      <c r="AB1150" s="9">
        <v>0.43097297278980001</v>
      </c>
      <c r="AC1150" s="9">
        <v>0.37869720407500002</v>
      </c>
      <c r="AD1150" s="9">
        <v>0.42008583583940001</v>
      </c>
      <c r="AI1150" s="9">
        <v>0.33202642855690001</v>
      </c>
      <c r="AJ1150" s="9">
        <v>0.36490905389560002</v>
      </c>
      <c r="AK1150" s="9">
        <v>0.38420136034309998</v>
      </c>
      <c r="AL1150" s="9">
        <v>0.31998346448120002</v>
      </c>
      <c r="AM1150" s="9">
        <v>0.3113807998684</v>
      </c>
      <c r="AN1150" s="9">
        <v>0.16436866102129999</v>
      </c>
      <c r="AO1150" s="9">
        <v>0.25910387856599998</v>
      </c>
      <c r="AP1150" s="9">
        <v>0.34533975958770002</v>
      </c>
      <c r="AQ1150" s="9">
        <v>0.3723188255696</v>
      </c>
      <c r="AR1150" s="9">
        <v>0.35466761119820001</v>
      </c>
      <c r="AS1150" s="9">
        <v>0.3545858658896</v>
      </c>
    </row>
    <row r="1151" spans="1:45" x14ac:dyDescent="0.35">
      <c r="A1151" t="s">
        <v>753</v>
      </c>
      <c r="B1151" s="9">
        <v>0.26942831140559997</v>
      </c>
      <c r="C1151" s="9">
        <v>0.25469321770480002</v>
      </c>
      <c r="D1151" s="9">
        <v>0.28527762985029997</v>
      </c>
      <c r="E1151" s="9">
        <v>0.23873244772880001</v>
      </c>
      <c r="F1151" s="9">
        <v>0.29356559307640001</v>
      </c>
      <c r="G1151" s="9">
        <v>0.30387743354469998</v>
      </c>
      <c r="H1151" s="9">
        <v>0.29853919631890002</v>
      </c>
      <c r="I1151" s="9">
        <v>0.33651682932510002</v>
      </c>
      <c r="J1151" s="9">
        <v>0.30196084297760001</v>
      </c>
      <c r="K1151" s="10">
        <v>0.146574917901</v>
      </c>
      <c r="L1151" s="9">
        <v>0.26670531518340002</v>
      </c>
      <c r="M1151" s="9">
        <v>0.25344931608749999</v>
      </c>
      <c r="N1151" s="9">
        <v>0.25362423301140002</v>
      </c>
      <c r="O1151" s="9">
        <v>0.30718122998699998</v>
      </c>
      <c r="P1151" s="9">
        <v>0.28036451098639997</v>
      </c>
      <c r="Q1151" s="9">
        <v>0.36378498986789998</v>
      </c>
      <c r="R1151" s="9">
        <v>0.32697088372889999</v>
      </c>
      <c r="S1151" s="10">
        <v>0.17269929560710001</v>
      </c>
      <c r="T1151" s="9">
        <v>0.30237954272970002</v>
      </c>
      <c r="U1151" s="9">
        <v>0.23319044074049999</v>
      </c>
      <c r="V1151" s="9">
        <v>0.28290557993530002</v>
      </c>
      <c r="W1151" s="9">
        <v>0.2905589742786</v>
      </c>
      <c r="X1151" s="9">
        <v>0.31517875072480001</v>
      </c>
      <c r="Y1151" s="9">
        <v>0.2559603191889</v>
      </c>
      <c r="Z1151" s="9">
        <v>0.29307430089730002</v>
      </c>
      <c r="AA1151" s="9">
        <v>0.315396371861</v>
      </c>
      <c r="AB1151" s="9">
        <v>0.24977729239089999</v>
      </c>
      <c r="AC1151" s="9">
        <v>0.27700867585700001</v>
      </c>
      <c r="AD1151" s="9">
        <v>0.34118205787639999</v>
      </c>
      <c r="AI1151" s="9">
        <v>0.28669365640869998</v>
      </c>
      <c r="AJ1151" s="9">
        <v>0.278991610334</v>
      </c>
      <c r="AK1151" s="9">
        <v>0.32266072949309998</v>
      </c>
      <c r="AL1151" s="9">
        <v>0.3827823490708</v>
      </c>
      <c r="AM1151" s="9">
        <v>0.35254324836829998</v>
      </c>
      <c r="AN1151" s="9">
        <v>0.25576570213799998</v>
      </c>
      <c r="AO1151" s="9">
        <v>0.28432024168570003</v>
      </c>
      <c r="AP1151" s="9">
        <v>0.27609776219190002</v>
      </c>
      <c r="AQ1151" s="9">
        <v>0.29440574889729998</v>
      </c>
      <c r="AR1151" s="9">
        <v>0.26942831140559997</v>
      </c>
      <c r="AS1151" s="9">
        <v>0.26965909705710001</v>
      </c>
    </row>
    <row r="1152" spans="1:45" x14ac:dyDescent="0.35">
      <c r="A1152" t="s">
        <v>754</v>
      </c>
      <c r="B1152" s="9">
        <v>0.2478142995116</v>
      </c>
      <c r="C1152" s="9">
        <v>0.2151691329014</v>
      </c>
      <c r="D1152" s="9">
        <v>0.28192117917069998</v>
      </c>
      <c r="E1152" s="9">
        <v>0.26099412490000001</v>
      </c>
      <c r="F1152" s="9">
        <v>0.28751522320829997</v>
      </c>
      <c r="G1152" s="9">
        <v>0.2514166367333</v>
      </c>
      <c r="H1152" s="9">
        <v>0.2701041657646</v>
      </c>
      <c r="I1152" s="9">
        <v>0.33118686852259999</v>
      </c>
      <c r="J1152" s="9">
        <v>0.21959054623329999</v>
      </c>
      <c r="K1152" s="10">
        <v>0.1417188994461</v>
      </c>
      <c r="L1152" s="9">
        <v>0.25558405838420001</v>
      </c>
      <c r="M1152" s="9">
        <v>0.2492324199615</v>
      </c>
      <c r="N1152" s="9">
        <v>0.23683426768019999</v>
      </c>
      <c r="O1152" s="9">
        <v>0.25212140380159997</v>
      </c>
      <c r="P1152" s="9">
        <v>0.26135365615860001</v>
      </c>
      <c r="Q1152" s="9">
        <v>0.28464391973210001</v>
      </c>
      <c r="R1152" s="9">
        <v>0.33247373331649999</v>
      </c>
      <c r="S1152" s="10">
        <v>0.1575927918767</v>
      </c>
      <c r="T1152" s="9">
        <v>0.26750005928109999</v>
      </c>
      <c r="U1152" s="9">
        <v>0.2261650321608</v>
      </c>
      <c r="V1152" s="9">
        <v>0.19381903641670001</v>
      </c>
      <c r="W1152" s="9">
        <v>0.2059197877441</v>
      </c>
      <c r="X1152" s="9">
        <v>0.24542466651629999</v>
      </c>
      <c r="Y1152" s="9">
        <v>0.21673808149849999</v>
      </c>
      <c r="Z1152" s="9">
        <v>0.2961466501169</v>
      </c>
      <c r="AA1152" s="9">
        <v>0.32348561023830003</v>
      </c>
      <c r="AB1152" s="9">
        <v>0.35146740496630002</v>
      </c>
      <c r="AC1152" s="9">
        <v>0.27215792684349999</v>
      </c>
      <c r="AD1152" s="9">
        <v>0.30529547801880003</v>
      </c>
      <c r="AI1152" s="9">
        <v>0.28168748695669998</v>
      </c>
      <c r="AJ1152" s="9">
        <v>0.23315907120400001</v>
      </c>
      <c r="AK1152" s="9">
        <v>0.27989248166090003</v>
      </c>
      <c r="AL1152" s="9">
        <v>0.32309252568559998</v>
      </c>
      <c r="AM1152" s="9">
        <v>0.28050934945599998</v>
      </c>
      <c r="AN1152" s="9">
        <v>9.1480004595290002E-2</v>
      </c>
      <c r="AO1152" s="9">
        <v>5.0371141881129997E-2</v>
      </c>
      <c r="AP1152" s="9">
        <v>0.2435766396612</v>
      </c>
      <c r="AQ1152" s="9">
        <v>0.24040005544119999</v>
      </c>
      <c r="AR1152" s="9">
        <v>0.2478142995116</v>
      </c>
      <c r="AS1152" s="9">
        <v>0.2478329312517</v>
      </c>
    </row>
    <row r="1153" spans="1:45" x14ac:dyDescent="0.35">
      <c r="A1153" t="s">
        <v>755</v>
      </c>
      <c r="B1153" s="9">
        <v>0.1986695299033</v>
      </c>
      <c r="C1153" s="9">
        <v>0.16859900225310001</v>
      </c>
      <c r="D1153" s="9">
        <v>0.230369434544</v>
      </c>
      <c r="E1153" s="9">
        <v>0.2018168182932</v>
      </c>
      <c r="F1153" s="9">
        <v>0.202252978561</v>
      </c>
      <c r="G1153" s="9">
        <v>0.19041629537329999</v>
      </c>
      <c r="H1153" s="9">
        <v>0.19654391371810001</v>
      </c>
      <c r="I1153" s="11">
        <v>0.29716756253350002</v>
      </c>
      <c r="J1153" s="9">
        <v>0.1771602499978</v>
      </c>
      <c r="K1153" s="9">
        <v>0.13299282212319999</v>
      </c>
      <c r="L1153" s="9">
        <v>0.19571614608259999</v>
      </c>
      <c r="M1153" s="9">
        <v>0.22094184479539999</v>
      </c>
      <c r="N1153" s="9">
        <v>0.1803018395822</v>
      </c>
      <c r="O1153" s="9">
        <v>0.19313271489440001</v>
      </c>
      <c r="P1153" s="9">
        <v>0.2099653935061</v>
      </c>
      <c r="Q1153" s="9">
        <v>0.19176766261129999</v>
      </c>
      <c r="R1153" s="9">
        <v>0.26558683651620002</v>
      </c>
      <c r="S1153" s="9">
        <v>0.1437586267605</v>
      </c>
      <c r="T1153" s="9">
        <v>0.2051629321839</v>
      </c>
      <c r="U1153" s="9">
        <v>0.19152845921889999</v>
      </c>
      <c r="V1153" s="9">
        <v>0.2083504149847</v>
      </c>
      <c r="W1153" s="9">
        <v>0.1788157885203</v>
      </c>
      <c r="X1153" s="9">
        <v>0.2043746394921</v>
      </c>
      <c r="Y1153" s="9">
        <v>0.1808061718707</v>
      </c>
      <c r="Z1153" s="9">
        <v>0.20679641596279999</v>
      </c>
      <c r="AA1153" s="9">
        <v>0.22648066588099999</v>
      </c>
      <c r="AB1153" s="9">
        <v>0.20546607189650001</v>
      </c>
      <c r="AC1153" s="9">
        <v>0.23871905973310001</v>
      </c>
      <c r="AD1153" s="9">
        <v>0.16358993279920001</v>
      </c>
      <c r="AI1153" s="9">
        <v>0.21962976282230001</v>
      </c>
      <c r="AJ1153" s="9">
        <v>0.1743924782654</v>
      </c>
      <c r="AK1153" s="9">
        <v>0.2528724861028</v>
      </c>
      <c r="AL1153" s="9">
        <v>0.245900772864</v>
      </c>
      <c r="AM1153" s="9">
        <v>0.210949978096</v>
      </c>
      <c r="AN1153" s="9">
        <v>0.1279957951821</v>
      </c>
      <c r="AO1153" s="9">
        <v>6.9503359573019993E-2</v>
      </c>
      <c r="AP1153" s="9">
        <v>0.2218044297308</v>
      </c>
      <c r="AQ1153" s="9">
        <v>0.19869085745619999</v>
      </c>
      <c r="AR1153" s="9">
        <v>0.1986695299033</v>
      </c>
      <c r="AS1153" s="9">
        <v>0.1988251459764</v>
      </c>
    </row>
    <row r="1154" spans="1:45" x14ac:dyDescent="0.35">
      <c r="A1154" t="s">
        <v>756</v>
      </c>
      <c r="B1154" s="9">
        <v>0.23992176343220001</v>
      </c>
      <c r="C1154" s="9">
        <v>0.22518127177569999</v>
      </c>
      <c r="D1154" s="9">
        <v>0.25493767099449999</v>
      </c>
      <c r="E1154" s="9">
        <v>0.33197029699559999</v>
      </c>
      <c r="F1154" s="9">
        <v>0.24400710003519999</v>
      </c>
      <c r="G1154" s="9">
        <v>0.30452394035930003</v>
      </c>
      <c r="H1154" s="9">
        <v>0.2731955610272</v>
      </c>
      <c r="I1154" s="9">
        <v>0.22189925622439999</v>
      </c>
      <c r="J1154" s="9">
        <v>0.2859822533493</v>
      </c>
      <c r="K1154" s="10">
        <v>0.1132756468676</v>
      </c>
      <c r="L1154" s="9">
        <v>0.23230063049560001</v>
      </c>
      <c r="M1154" s="9">
        <v>0.22966177514530001</v>
      </c>
      <c r="N1154" s="9">
        <v>0.24875878773759999</v>
      </c>
      <c r="O1154" s="9">
        <v>0.24841973444400001</v>
      </c>
      <c r="P1154" s="9">
        <v>0.22063158727650001</v>
      </c>
      <c r="Q1154" s="9">
        <v>0.2910038985756</v>
      </c>
      <c r="R1154" s="9">
        <v>0.32759495097109997</v>
      </c>
      <c r="S1154" s="9">
        <v>0.1846700274276</v>
      </c>
      <c r="T1154" s="9">
        <v>0.23920315013339999</v>
      </c>
      <c r="U1154" s="9">
        <v>0.240712053043</v>
      </c>
      <c r="V1154" s="9">
        <v>0.30570906114730001</v>
      </c>
      <c r="W1154" s="9">
        <v>0.26972566271210002</v>
      </c>
      <c r="X1154" s="9">
        <v>0.2961902562898</v>
      </c>
      <c r="Y1154" s="9">
        <v>0.21224101677259999</v>
      </c>
      <c r="Z1154" s="9">
        <v>0.30822249456329998</v>
      </c>
      <c r="AA1154" s="9">
        <v>0.2185334964074</v>
      </c>
      <c r="AB1154" s="9">
        <v>0.27142290759749998</v>
      </c>
      <c r="AC1154" s="9">
        <v>0.20843304615989999</v>
      </c>
      <c r="AD1154" s="9">
        <v>0.25104373366560001</v>
      </c>
      <c r="AI1154" s="9">
        <v>0.223198181775</v>
      </c>
      <c r="AJ1154" s="9">
        <v>0.2445384194843</v>
      </c>
      <c r="AK1154" s="9">
        <v>0.2648810052519</v>
      </c>
      <c r="AL1154" s="9">
        <v>0.26069709548179998</v>
      </c>
      <c r="AM1154" s="9">
        <v>0.2492260272813</v>
      </c>
      <c r="AN1154" s="9">
        <v>0.2627890207777</v>
      </c>
      <c r="AO1154" s="9">
        <v>0.32453114500140001</v>
      </c>
      <c r="AP1154" s="9">
        <v>0.22259053819620001</v>
      </c>
      <c r="AQ1154" s="9">
        <v>0.2476065565493</v>
      </c>
      <c r="AR1154" s="9">
        <v>0.23992176343220001</v>
      </c>
      <c r="AS1154" s="9">
        <v>0.23974197931999999</v>
      </c>
    </row>
    <row r="1155" spans="1:45" x14ac:dyDescent="0.35">
      <c r="A1155" t="s">
        <v>757</v>
      </c>
      <c r="B1155" s="9">
        <v>0.1844291970659</v>
      </c>
      <c r="C1155" s="9">
        <v>0.2027229385205</v>
      </c>
      <c r="D1155" s="9">
        <v>0.16480103306060001</v>
      </c>
      <c r="E1155" s="9">
        <v>0.1874335274767</v>
      </c>
      <c r="F1155" s="9">
        <v>0.23798414952809999</v>
      </c>
      <c r="G1155" s="9">
        <v>0.19284329166370001</v>
      </c>
      <c r="H1155" s="9">
        <v>0.2162118269504</v>
      </c>
      <c r="I1155" s="9">
        <v>9.2154410999670006E-2</v>
      </c>
      <c r="J1155" s="9">
        <v>0.17503352392570001</v>
      </c>
      <c r="K1155" s="9">
        <v>0.19699121890829999</v>
      </c>
      <c r="L1155" s="9">
        <v>0.21826986879509999</v>
      </c>
      <c r="M1155" s="9">
        <v>0.18192050261850001</v>
      </c>
      <c r="N1155" s="9">
        <v>0.13917016197490001</v>
      </c>
      <c r="O1155" s="9">
        <v>0.21097859281690001</v>
      </c>
      <c r="P1155" s="9">
        <v>0.21195611454130001</v>
      </c>
      <c r="Q1155" s="9">
        <v>0.13899128565159999</v>
      </c>
      <c r="R1155" s="9">
        <v>0.16431453198910001</v>
      </c>
      <c r="S1155" s="9">
        <v>0.1824402870962</v>
      </c>
      <c r="T1155" s="9">
        <v>0.19270037487540001</v>
      </c>
      <c r="U1155" s="9">
        <v>0.175333031015</v>
      </c>
      <c r="V1155" s="9">
        <v>0.23542509688060001</v>
      </c>
      <c r="W1155" s="9">
        <v>0.21750515173150001</v>
      </c>
      <c r="X1155" s="9">
        <v>0.17325690922949999</v>
      </c>
      <c r="Y1155" s="9">
        <v>0.14609073355259999</v>
      </c>
      <c r="Z1155" s="9">
        <v>0.2179354240661</v>
      </c>
      <c r="AA1155" s="9">
        <v>0.16842020609870001</v>
      </c>
      <c r="AB1155" s="9">
        <v>0.2285177307588</v>
      </c>
      <c r="AC1155" s="9">
        <v>0.14634134049309999</v>
      </c>
      <c r="AD1155" s="11">
        <v>0.28142047790960001</v>
      </c>
      <c r="AI1155" s="9">
        <v>0.15572983476790001</v>
      </c>
      <c r="AJ1155" s="9">
        <v>0.2195971084143</v>
      </c>
      <c r="AK1155" s="9">
        <v>0.18031025978279999</v>
      </c>
      <c r="AL1155" s="9">
        <v>0.18262860133270001</v>
      </c>
      <c r="AM1155" s="9">
        <v>0.29232497983810002</v>
      </c>
      <c r="AN1155" s="9">
        <v>0.17954895169669999</v>
      </c>
      <c r="AO1155" s="9">
        <v>0.10081198799090001</v>
      </c>
      <c r="AP1155" s="9">
        <v>0.1487958897244</v>
      </c>
      <c r="AQ1155" s="9">
        <v>0.25693186155600001</v>
      </c>
      <c r="AR1155" s="9">
        <v>0.1844291970659</v>
      </c>
      <c r="AS1155" s="9">
        <v>0.18416660141579999</v>
      </c>
    </row>
    <row r="1156" spans="1:45" x14ac:dyDescent="0.35">
      <c r="A1156" t="s">
        <v>758</v>
      </c>
      <c r="B1156" s="9">
        <v>0.1229240908878</v>
      </c>
      <c r="C1156" s="9">
        <v>0.1191195549011</v>
      </c>
      <c r="D1156" s="9">
        <v>0.12716140861799999</v>
      </c>
      <c r="E1156" s="9">
        <v>0.16124673370090001</v>
      </c>
      <c r="F1156" s="9">
        <v>0.1787813693519</v>
      </c>
      <c r="G1156" s="9">
        <v>0.15484011593450001</v>
      </c>
      <c r="H1156" s="11">
        <v>0.1672340324828</v>
      </c>
      <c r="I1156" s="9">
        <v>0.13256641057099999</v>
      </c>
      <c r="J1156" s="9">
        <v>9.4846927313699994E-2</v>
      </c>
      <c r="K1156" s="10">
        <v>1.8920824764979999E-2</v>
      </c>
      <c r="L1156" s="9">
        <v>0.1333931277555</v>
      </c>
      <c r="M1156" s="9">
        <v>0.1371300089003</v>
      </c>
      <c r="N1156" s="9">
        <v>0.1030153097399</v>
      </c>
      <c r="O1156" s="9">
        <v>0.1192551339111</v>
      </c>
      <c r="P1156" s="9">
        <v>0.1321739742835</v>
      </c>
      <c r="Q1156" s="9">
        <v>0.1338235099665</v>
      </c>
      <c r="R1156" s="9">
        <v>0.15584735201950001</v>
      </c>
      <c r="S1156" s="9">
        <v>8.4166032234339994E-2</v>
      </c>
      <c r="T1156" s="9">
        <v>0.1326092940145</v>
      </c>
      <c r="U1156" s="9">
        <v>0.1122728610501</v>
      </c>
      <c r="V1156" s="9">
        <v>0.1700740952068</v>
      </c>
      <c r="W1156" s="9">
        <v>0.18950388106390001</v>
      </c>
      <c r="X1156" s="9">
        <v>0.13628347304669999</v>
      </c>
      <c r="Y1156" s="9">
        <v>0.14609022824930001</v>
      </c>
      <c r="Z1156" s="9">
        <v>0.1082838633594</v>
      </c>
      <c r="AA1156" s="9">
        <v>0.1049545099243</v>
      </c>
      <c r="AB1156" s="9">
        <v>0.1934993690008</v>
      </c>
      <c r="AC1156" s="9">
        <v>0.19588630298660001</v>
      </c>
      <c r="AD1156" s="9">
        <v>0.11389792142129999</v>
      </c>
      <c r="AI1156" s="9">
        <v>0.14118540365480001</v>
      </c>
      <c r="AJ1156" s="9">
        <v>0.11856988515770001</v>
      </c>
      <c r="AK1156" s="9">
        <v>0.1067804259852</v>
      </c>
      <c r="AL1156" s="9">
        <v>0.10541498382260001</v>
      </c>
      <c r="AM1156" s="9">
        <v>0.1145851686096</v>
      </c>
      <c r="AN1156" s="9">
        <v>8.5078547961890003E-2</v>
      </c>
      <c r="AO1156" s="9">
        <v>0.1841134639866</v>
      </c>
      <c r="AP1156" s="9">
        <v>0.10801830471850001</v>
      </c>
      <c r="AQ1156" s="9">
        <v>0.1257663902732</v>
      </c>
      <c r="AR1156" s="9">
        <v>0.1229240908878</v>
      </c>
      <c r="AS1156" s="9">
        <v>0.1230546775356</v>
      </c>
    </row>
    <row r="1157" spans="1:45" x14ac:dyDescent="0.35">
      <c r="A1157" t="s">
        <v>759</v>
      </c>
      <c r="B1157" s="9">
        <v>6.1210330297289998E-2</v>
      </c>
      <c r="C1157" s="9">
        <v>6.704874238097E-2</v>
      </c>
      <c r="D1157" s="9">
        <v>5.4967474122439998E-2</v>
      </c>
      <c r="E1157" s="9">
        <v>5.6272231597270003E-2</v>
      </c>
      <c r="F1157" s="9">
        <v>8.1928742032769994E-2</v>
      </c>
      <c r="G1157" s="9">
        <v>8.697624959354E-2</v>
      </c>
      <c r="H1157" s="9">
        <v>8.4363254091819995E-2</v>
      </c>
      <c r="I1157" s="9">
        <v>2.473963709397E-2</v>
      </c>
      <c r="J1157" s="9">
        <v>5.4060694167049998E-2</v>
      </c>
      <c r="K1157" s="9">
        <v>4.8412821937380002E-2</v>
      </c>
      <c r="L1157" s="9">
        <v>3.4704520685639999E-2</v>
      </c>
      <c r="M1157" s="9">
        <v>7.5005506032659999E-2</v>
      </c>
      <c r="N1157" s="9">
        <v>5.8898729861059998E-2</v>
      </c>
      <c r="O1157" s="9">
        <v>6.5705562995569997E-2</v>
      </c>
      <c r="P1157" s="9">
        <v>5.5317862877480001E-2</v>
      </c>
      <c r="Q1157" s="9">
        <v>3.6876947928829999E-2</v>
      </c>
      <c r="R1157" s="9">
        <v>4.9423475585910003E-2</v>
      </c>
      <c r="S1157" s="9">
        <v>8.8277592212649997E-2</v>
      </c>
      <c r="T1157" s="9">
        <v>5.0451224212579998E-2</v>
      </c>
      <c r="U1157" s="9">
        <v>7.3042576896399994E-2</v>
      </c>
      <c r="V1157" s="9">
        <v>9.0420625082899997E-2</v>
      </c>
      <c r="W1157" s="9">
        <v>8.4452019451900007E-2</v>
      </c>
      <c r="X1157" s="9">
        <v>4.9685838420140002E-2</v>
      </c>
      <c r="Y1157" s="9">
        <v>5.0401311515399998E-2</v>
      </c>
      <c r="Z1157" s="9">
        <v>7.9687446377720003E-2</v>
      </c>
      <c r="AA1157" s="9">
        <v>5.5663789911759999E-2</v>
      </c>
      <c r="AB1157" s="9">
        <v>1.4745529366040001E-2</v>
      </c>
      <c r="AC1157" s="9">
        <v>4.1319651962960002E-2</v>
      </c>
      <c r="AD1157" s="9">
        <v>4.9771497912959997E-2</v>
      </c>
      <c r="AI1157" s="9">
        <v>4.739741493954E-2</v>
      </c>
      <c r="AJ1157" s="9">
        <v>7.1066718159650002E-2</v>
      </c>
      <c r="AK1157" s="9">
        <v>4.6752470395790002E-2</v>
      </c>
      <c r="AL1157" s="9">
        <v>5.7843311833919997E-2</v>
      </c>
      <c r="AM1157" s="9">
        <v>7.7456324421479997E-2</v>
      </c>
      <c r="AN1157" s="9">
        <v>0.1042520581241</v>
      </c>
      <c r="AO1157" s="9">
        <v>2.6879341058879999E-2</v>
      </c>
      <c r="AP1157" s="9">
        <v>4.3666392201650001E-2</v>
      </c>
      <c r="AQ1157" s="9">
        <v>3.9450408415929998E-2</v>
      </c>
      <c r="AR1157" s="9">
        <v>6.1210330297289998E-2</v>
      </c>
      <c r="AS1157" s="9">
        <v>6.113701184584E-2</v>
      </c>
    </row>
    <row r="1158" spans="1:45" x14ac:dyDescent="0.35">
      <c r="A1158" t="s">
        <v>760</v>
      </c>
      <c r="B1158" s="9">
        <v>8.9431482814889995E-2</v>
      </c>
      <c r="C1158" s="9">
        <v>0.1026391306777</v>
      </c>
      <c r="D1158" s="9">
        <v>7.5617214643979996E-2</v>
      </c>
      <c r="E1158" s="9">
        <v>0.1407698769437</v>
      </c>
      <c r="F1158" s="11">
        <v>0.16602549894230001</v>
      </c>
      <c r="G1158" s="9">
        <v>7.0915927290369996E-2</v>
      </c>
      <c r="H1158" s="9">
        <v>0.1201522840278</v>
      </c>
      <c r="I1158" s="9">
        <v>6.8798014341609995E-2</v>
      </c>
      <c r="J1158" s="9">
        <v>9.3077000354920003E-2</v>
      </c>
      <c r="K1158" s="10">
        <v>1.463571806901E-2</v>
      </c>
      <c r="L1158" s="9">
        <v>9.6661330267829998E-2</v>
      </c>
      <c r="M1158" s="9">
        <v>8.8943026298200001E-2</v>
      </c>
      <c r="N1158" s="9">
        <v>7.859008313285E-2</v>
      </c>
      <c r="O1158" s="9">
        <v>9.6274209977820005E-2</v>
      </c>
      <c r="P1158" s="9">
        <v>0.12546103757249999</v>
      </c>
      <c r="Q1158" s="9">
        <v>8.9352991507949994E-2</v>
      </c>
      <c r="R1158" s="9">
        <v>6.2135921487570002E-2</v>
      </c>
      <c r="S1158" s="9">
        <v>5.9095666359019999E-2</v>
      </c>
      <c r="T1158" s="9">
        <v>0.1159319652037</v>
      </c>
      <c r="U1158" s="9">
        <v>6.028777513591E-2</v>
      </c>
      <c r="V1158" s="9">
        <v>0.1345306484039</v>
      </c>
      <c r="W1158" s="9">
        <v>0.18753099318200001</v>
      </c>
      <c r="X1158" s="9">
        <v>9.0881112445309997E-2</v>
      </c>
      <c r="Y1158" s="9">
        <v>0.1230104083745</v>
      </c>
      <c r="Z1158" s="9">
        <v>0.1262299333785</v>
      </c>
      <c r="AA1158" s="9">
        <v>7.742036001265E-2</v>
      </c>
      <c r="AB1158" s="9">
        <v>0.16715016803140001</v>
      </c>
      <c r="AC1158" s="9">
        <v>0.1173440529227</v>
      </c>
      <c r="AD1158" s="9">
        <v>9.7373464538100002E-2</v>
      </c>
      <c r="AI1158" s="9">
        <v>0.1012489205558</v>
      </c>
      <c r="AJ1158" s="9">
        <v>8.4867953670139995E-2</v>
      </c>
      <c r="AK1158" s="9">
        <v>7.0929180537689998E-2</v>
      </c>
      <c r="AL1158" s="9">
        <v>0.1053970543225</v>
      </c>
      <c r="AM1158" s="11">
        <v>0.26362664981430001</v>
      </c>
      <c r="AN1158" s="9">
        <v>3.7344830392389998E-2</v>
      </c>
      <c r="AO1158" s="9">
        <v>0.1469172564048</v>
      </c>
      <c r="AP1158" s="10">
        <v>6.0931878995840003E-2</v>
      </c>
      <c r="AQ1158" s="9">
        <v>0.14299289530299999</v>
      </c>
      <c r="AR1158" s="9">
        <v>8.9431482814889995E-2</v>
      </c>
      <c r="AS1158" s="9">
        <v>8.941648859114E-2</v>
      </c>
    </row>
    <row r="1159" spans="1:45" x14ac:dyDescent="0.35">
      <c r="A1159" t="s">
        <v>761</v>
      </c>
      <c r="B1159" s="9">
        <v>5.1234898325809998E-2</v>
      </c>
      <c r="C1159" s="9">
        <v>4.6689038109999997E-2</v>
      </c>
      <c r="D1159" s="9">
        <v>5.5928394115359999E-2</v>
      </c>
      <c r="E1159" s="9">
        <v>0.1023873100633</v>
      </c>
      <c r="F1159" s="9">
        <v>8.485051558475E-2</v>
      </c>
      <c r="G1159" s="9">
        <v>4.7102349006130001E-2</v>
      </c>
      <c r="H1159" s="9">
        <v>6.6643833249710002E-2</v>
      </c>
      <c r="I1159" s="9">
        <v>4.0598558428010002E-2</v>
      </c>
      <c r="J1159" s="9">
        <v>2.4325569792960001E-2</v>
      </c>
      <c r="K1159" s="9">
        <v>1.9185002428280001E-2</v>
      </c>
      <c r="L1159" s="9">
        <v>5.0960906062020001E-2</v>
      </c>
      <c r="M1159" s="9">
        <v>5.0725824656539999E-2</v>
      </c>
      <c r="N1159" s="9">
        <v>3.7032205269019999E-2</v>
      </c>
      <c r="O1159" s="9">
        <v>6.6921590996910002E-2</v>
      </c>
      <c r="P1159" s="9">
        <v>5.9810471834389999E-2</v>
      </c>
      <c r="Q1159" s="9">
        <v>3.8454998754989998E-2</v>
      </c>
      <c r="R1159" s="9">
        <v>6.9050985068619994E-2</v>
      </c>
      <c r="S1159" s="9">
        <v>3.4424634079119998E-2</v>
      </c>
      <c r="T1159" s="9">
        <v>5.4174668443669999E-2</v>
      </c>
      <c r="U1159" s="9">
        <v>4.8001908084309999E-2</v>
      </c>
      <c r="V1159" s="9">
        <v>4.9283071220039998E-2</v>
      </c>
      <c r="W1159" s="9">
        <v>8.5891758029019993E-2</v>
      </c>
      <c r="X1159" s="9">
        <v>6.6797648103849999E-2</v>
      </c>
      <c r="Y1159" s="9">
        <v>9.0419906536030006E-2</v>
      </c>
      <c r="Z1159" s="9">
        <v>1.852954265663E-2</v>
      </c>
      <c r="AA1159" s="9">
        <v>3.420478791875E-2</v>
      </c>
      <c r="AB1159" s="9">
        <v>0.10488594988079999</v>
      </c>
      <c r="AC1159" s="9">
        <v>6.4108994421500004E-2</v>
      </c>
      <c r="AD1159" s="9">
        <v>6.3018892007070004E-2</v>
      </c>
      <c r="AI1159" s="9">
        <v>4.0653750197709997E-2</v>
      </c>
      <c r="AJ1159" s="9">
        <v>4.9183038696560002E-2</v>
      </c>
      <c r="AK1159" s="9">
        <v>3.8049098406920001E-2</v>
      </c>
      <c r="AL1159" s="9">
        <v>8.0189634393809994E-2</v>
      </c>
      <c r="AM1159" s="9">
        <v>4.5369924420069999E-2</v>
      </c>
      <c r="AN1159" s="9">
        <v>0</v>
      </c>
      <c r="AO1159" s="9">
        <v>4.5538760435560002E-2</v>
      </c>
      <c r="AP1159" s="9">
        <v>4.6409841789350002E-2</v>
      </c>
      <c r="AQ1159" s="9">
        <v>3.6609317275519998E-2</v>
      </c>
      <c r="AR1159" s="9">
        <v>5.1234898325809998E-2</v>
      </c>
      <c r="AS1159" s="9">
        <v>5.1210134889979997E-2</v>
      </c>
    </row>
    <row r="1160" spans="1:45" x14ac:dyDescent="0.35">
      <c r="A1160" t="s">
        <v>762</v>
      </c>
      <c r="B1160" s="9">
        <v>2.17876864418E-2</v>
      </c>
      <c r="C1160" s="9">
        <v>2.8105430663169999E-2</v>
      </c>
      <c r="D1160" s="9">
        <v>1.524173005756E-2</v>
      </c>
      <c r="E1160" s="9">
        <v>2.6523341106020001E-2</v>
      </c>
      <c r="F1160" s="11">
        <v>5.5225309808580002E-2</v>
      </c>
      <c r="G1160" s="9">
        <v>2.301190637403E-2</v>
      </c>
      <c r="H1160" s="11">
        <v>3.9688152472950003E-2</v>
      </c>
      <c r="I1160" s="9">
        <v>1.481137587891E-2</v>
      </c>
      <c r="J1160" s="9">
        <v>0</v>
      </c>
      <c r="K1160" s="9">
        <v>0</v>
      </c>
      <c r="L1160" s="9">
        <v>4.0906613389710002E-2</v>
      </c>
      <c r="M1160" s="9">
        <v>3.3595111223319998E-2</v>
      </c>
      <c r="N1160" s="9">
        <v>1.2712706802139999E-2</v>
      </c>
      <c r="O1160" s="9">
        <v>3.5550963882789999E-3</v>
      </c>
      <c r="P1160" s="9">
        <v>2.5298815808640001E-2</v>
      </c>
      <c r="Q1160" s="9">
        <v>6.2334618998770002E-3</v>
      </c>
      <c r="R1160" s="9">
        <v>1.098760862929E-2</v>
      </c>
      <c r="S1160" s="9">
        <v>3.1504445260809998E-2</v>
      </c>
      <c r="T1160" s="9">
        <v>2.0267384952269998E-2</v>
      </c>
      <c r="U1160" s="9">
        <v>2.3459626655740001E-2</v>
      </c>
      <c r="V1160" s="11">
        <v>8.1793990102269995E-2</v>
      </c>
      <c r="W1160" s="9">
        <v>7.3787883840300003E-3</v>
      </c>
      <c r="X1160" s="11">
        <v>0.1212724067356</v>
      </c>
      <c r="Y1160" s="9">
        <v>1.509237824621E-2</v>
      </c>
      <c r="Z1160" s="9">
        <v>2.303988941464E-2</v>
      </c>
      <c r="AA1160" s="9">
        <v>4.1593869561460002E-3</v>
      </c>
      <c r="AB1160" s="9">
        <v>7.0603927882779999E-2</v>
      </c>
      <c r="AC1160" s="9">
        <v>5.0240375646539999E-2</v>
      </c>
      <c r="AD1160" s="9">
        <v>1.6401040758129998E-2</v>
      </c>
      <c r="AI1160" s="9">
        <v>2.8810128481739999E-2</v>
      </c>
      <c r="AJ1160" s="9">
        <v>2.4997538242039999E-2</v>
      </c>
      <c r="AK1160" s="9">
        <v>2.69046387825E-2</v>
      </c>
      <c r="AL1160" s="9">
        <v>2.088250841975E-2</v>
      </c>
      <c r="AM1160" s="9">
        <v>4.821969997489E-2</v>
      </c>
      <c r="AN1160" s="9">
        <v>0</v>
      </c>
      <c r="AO1160" s="9">
        <v>0</v>
      </c>
      <c r="AP1160" s="9">
        <v>1.0560858885349999E-2</v>
      </c>
      <c r="AQ1160" s="9">
        <v>1.542475950641E-2</v>
      </c>
      <c r="AR1160" s="9">
        <v>2.17876864418E-2</v>
      </c>
      <c r="AS1160" s="9">
        <v>2.18108322785E-2</v>
      </c>
    </row>
    <row r="1161" spans="1:45" x14ac:dyDescent="0.35">
      <c r="A1161" t="s">
        <v>749</v>
      </c>
      <c r="B1161" s="9">
        <v>3.2717324433689998E-3</v>
      </c>
      <c r="C1161" s="9">
        <v>3.0381788036019999E-3</v>
      </c>
      <c r="D1161" s="9">
        <v>3.522574152377E-3</v>
      </c>
      <c r="E1161" s="9">
        <v>0</v>
      </c>
      <c r="F1161" s="9">
        <v>0</v>
      </c>
      <c r="G1161" s="9">
        <v>0</v>
      </c>
      <c r="H1161" s="9">
        <v>0</v>
      </c>
      <c r="I1161" s="9">
        <v>0</v>
      </c>
      <c r="J1161" s="9">
        <v>0</v>
      </c>
      <c r="K1161" s="11">
        <v>1.645471633297E-2</v>
      </c>
      <c r="L1161" s="9">
        <v>0</v>
      </c>
      <c r="M1161" s="9">
        <v>0</v>
      </c>
      <c r="N1161" s="9">
        <v>5.8581137632529997E-3</v>
      </c>
      <c r="O1161" s="9">
        <v>6.8182989153409996E-3</v>
      </c>
      <c r="P1161" s="9">
        <v>0</v>
      </c>
      <c r="Q1161" s="9">
        <v>6.4086068365959998E-3</v>
      </c>
      <c r="R1161" s="9">
        <v>8.299510799047E-3</v>
      </c>
      <c r="S1161" s="9">
        <v>2.8879149017040002E-3</v>
      </c>
      <c r="T1161" s="9">
        <v>1.6912595663489999E-3</v>
      </c>
      <c r="U1161" s="9">
        <v>5.0098456915199999E-3</v>
      </c>
      <c r="V1161" s="9">
        <v>0</v>
      </c>
      <c r="W1161" s="9">
        <v>0</v>
      </c>
      <c r="X1161" s="9">
        <v>2.4626142736869999E-2</v>
      </c>
      <c r="Y1161" s="9">
        <v>5.0025079976489997E-3</v>
      </c>
      <c r="Z1161" s="9">
        <v>0</v>
      </c>
      <c r="AA1161" s="9">
        <v>0</v>
      </c>
      <c r="AB1161" s="9">
        <v>0</v>
      </c>
      <c r="AC1161" s="9">
        <v>7.2805480637190001E-3</v>
      </c>
      <c r="AD1161" s="9">
        <v>0</v>
      </c>
      <c r="AI1161" s="9">
        <v>9.0235447246770004E-3</v>
      </c>
      <c r="AJ1161" s="9">
        <v>0</v>
      </c>
      <c r="AK1161" s="9">
        <v>2.9755709491290001E-3</v>
      </c>
      <c r="AL1161" s="9">
        <v>1.0727979217880001E-2</v>
      </c>
      <c r="AM1161" s="11">
        <v>2.4004335109459998E-2</v>
      </c>
      <c r="AN1161" s="9">
        <v>0</v>
      </c>
      <c r="AO1161" s="9">
        <v>0</v>
      </c>
      <c r="AP1161" s="9">
        <v>1.5026757608909999E-3</v>
      </c>
      <c r="AQ1161" s="9">
        <v>1.0082920220680001E-2</v>
      </c>
      <c r="AR1161" s="9">
        <v>3.2717324433689998E-3</v>
      </c>
      <c r="AS1161" s="9">
        <v>3.27520812148E-3</v>
      </c>
    </row>
    <row r="1162" spans="1:45" x14ac:dyDescent="0.35">
      <c r="A1162" t="s">
        <v>763</v>
      </c>
      <c r="B1162" s="9">
        <v>0.2036912584027</v>
      </c>
      <c r="C1162" s="9">
        <v>0.2072367772001</v>
      </c>
      <c r="D1162" s="9">
        <v>0.20043333511940001</v>
      </c>
      <c r="E1162" s="10">
        <v>5.1038836354500003E-2</v>
      </c>
      <c r="F1162" s="9">
        <v>0.1020223376802</v>
      </c>
      <c r="G1162" s="9">
        <v>0.15639864216079999</v>
      </c>
      <c r="H1162" s="10">
        <v>0.12824909759899999</v>
      </c>
      <c r="I1162" s="9">
        <v>0.21816699535449999</v>
      </c>
      <c r="J1162" s="9">
        <v>0.2555427118095</v>
      </c>
      <c r="K1162" s="11">
        <v>0.39358950911939999</v>
      </c>
      <c r="L1162" s="9">
        <v>0.22495879582520001</v>
      </c>
      <c r="M1162" s="9">
        <v>0.18934663408899999</v>
      </c>
      <c r="N1162" s="9">
        <v>0.2288207763641</v>
      </c>
      <c r="O1162" s="9">
        <v>0.17965215295859999</v>
      </c>
      <c r="P1162" s="9">
        <v>0.19917363032880001</v>
      </c>
      <c r="Q1162" s="9">
        <v>0.21189675525730001</v>
      </c>
      <c r="R1162" s="10">
        <v>8.9527294598029994E-2</v>
      </c>
      <c r="S1162" s="11">
        <v>0.27942883079429998</v>
      </c>
      <c r="T1162" s="9">
        <v>0.20253131902739999</v>
      </c>
      <c r="U1162" s="9">
        <v>0.20496689307159999</v>
      </c>
      <c r="V1162" s="9">
        <v>0.20613932157920001</v>
      </c>
      <c r="W1162" s="9">
        <v>0.1412968795665</v>
      </c>
      <c r="X1162" s="9">
        <v>0.22497880126030001</v>
      </c>
      <c r="Y1162" s="9">
        <v>0.24691679539860001</v>
      </c>
      <c r="Z1162" s="9">
        <v>0.19635261346040001</v>
      </c>
      <c r="AA1162" s="9">
        <v>0.18139731735209999</v>
      </c>
      <c r="AB1162" s="9">
        <v>7.7552633937529994E-2</v>
      </c>
      <c r="AC1162" s="9">
        <v>0.1846251076065</v>
      </c>
      <c r="AD1162" s="9">
        <v>0.17735589599660001</v>
      </c>
      <c r="AI1162" s="9">
        <v>0.20167320570819999</v>
      </c>
      <c r="AJ1162" s="9">
        <v>0.19904191757469999</v>
      </c>
      <c r="AK1162" s="9">
        <v>0.25053440261269999</v>
      </c>
      <c r="AL1162" s="9">
        <v>0.19173128600969999</v>
      </c>
      <c r="AM1162" s="9">
        <v>0.13212876332740001</v>
      </c>
      <c r="AN1162" s="9">
        <v>0.2502216808976</v>
      </c>
      <c r="AO1162" s="9">
        <v>0.28142953953029998</v>
      </c>
      <c r="AP1162" s="11">
        <v>0.25925792562740002</v>
      </c>
      <c r="AQ1162" s="9">
        <v>0.18039979856999999</v>
      </c>
      <c r="AR1162" s="9">
        <v>0.2036912584027</v>
      </c>
      <c r="AS1162" s="9">
        <v>0.20390764689429999</v>
      </c>
    </row>
    <row r="1163" spans="1:45" x14ac:dyDescent="0.35">
      <c r="A1163" t="s">
        <v>383</v>
      </c>
      <c r="B1163" s="9">
        <v>2.0198740100100001E-2</v>
      </c>
      <c r="C1163" s="9">
        <v>2.188743939263E-2</v>
      </c>
      <c r="D1163" s="9">
        <v>1.8480249045869999E-2</v>
      </c>
      <c r="E1163" s="9">
        <v>4.0972697034250001E-2</v>
      </c>
      <c r="F1163" s="9">
        <v>1.344661786727E-2</v>
      </c>
      <c r="G1163" s="9">
        <v>1.5631385920879998E-2</v>
      </c>
      <c r="H1163" s="9">
        <v>1.4500374421109999E-2</v>
      </c>
      <c r="I1163" s="9">
        <v>1.2690672046259999E-2</v>
      </c>
      <c r="J1163" s="9">
        <v>8.6862923703249998E-3</v>
      </c>
      <c r="K1163" s="9">
        <v>3.5756229698719999E-2</v>
      </c>
      <c r="L1163" s="9">
        <v>4.3911178629460002E-3</v>
      </c>
      <c r="M1163" s="9">
        <v>7.6147050915360004E-3</v>
      </c>
      <c r="N1163" s="9">
        <v>2.4219442569049999E-2</v>
      </c>
      <c r="O1163" s="9">
        <v>4.2325321897640003E-2</v>
      </c>
      <c r="P1163" s="9">
        <v>6.0515971472719999E-3</v>
      </c>
      <c r="Q1163" s="9">
        <v>5.664112289205E-3</v>
      </c>
      <c r="R1163" s="9">
        <v>2.8112578891730002E-2</v>
      </c>
      <c r="S1163" s="9">
        <v>4.0872800029560001E-2</v>
      </c>
      <c r="T1163" s="10">
        <v>5.9493381868260002E-3</v>
      </c>
      <c r="U1163" s="11">
        <v>3.5869413481329999E-2</v>
      </c>
      <c r="V1163" s="9">
        <v>3.7040827626479998E-2</v>
      </c>
      <c r="W1163" s="9">
        <v>1.122834520196E-2</v>
      </c>
      <c r="X1163" s="9">
        <v>3.5830672343509999E-2</v>
      </c>
      <c r="Y1163" s="9">
        <v>7.0540958706859997E-3</v>
      </c>
      <c r="Z1163" s="9">
        <v>2.121712850156E-2</v>
      </c>
      <c r="AA1163" s="9">
        <v>1.756736154997E-2</v>
      </c>
      <c r="AB1163" s="9">
        <v>2.238697180493E-2</v>
      </c>
      <c r="AC1163" s="9">
        <v>1.2560287566720001E-2</v>
      </c>
      <c r="AD1163" s="9">
        <v>9.9639762638679998E-3</v>
      </c>
      <c r="AI1163" s="9">
        <v>2.6558767131870002E-2</v>
      </c>
      <c r="AJ1163" s="9">
        <v>1.2325125123319999E-2</v>
      </c>
      <c r="AK1163" s="9">
        <v>1.024744385944E-2</v>
      </c>
      <c r="AL1163" s="9">
        <v>2.039379430046E-2</v>
      </c>
      <c r="AM1163" s="9">
        <v>1.4381274635399999E-2</v>
      </c>
      <c r="AN1163" s="9">
        <v>0</v>
      </c>
      <c r="AO1163" s="9">
        <v>9.3535049459909994E-2</v>
      </c>
      <c r="AP1163" s="9">
        <v>2.4958893937260002E-2</v>
      </c>
      <c r="AQ1163" s="9">
        <v>8.3993295721170001E-3</v>
      </c>
      <c r="AR1163" s="9">
        <v>2.0198740100100001E-2</v>
      </c>
      <c r="AS1163" s="9">
        <v>2.0220197942400001E-2</v>
      </c>
    </row>
    <row r="1164" spans="1:45" x14ac:dyDescent="0.35">
      <c r="A1164" t="s">
        <v>391</v>
      </c>
      <c r="B1164" s="9">
        <v>1</v>
      </c>
      <c r="C1164" s="9">
        <v>1</v>
      </c>
      <c r="D1164" s="9">
        <v>1</v>
      </c>
      <c r="E1164" s="9">
        <v>1</v>
      </c>
      <c r="F1164" s="9">
        <v>1</v>
      </c>
      <c r="G1164" s="9">
        <v>1</v>
      </c>
      <c r="H1164" s="9">
        <v>1</v>
      </c>
      <c r="I1164" s="9">
        <v>1</v>
      </c>
      <c r="J1164" s="9">
        <v>1</v>
      </c>
      <c r="K1164" s="9">
        <v>1</v>
      </c>
      <c r="L1164" s="9">
        <v>1</v>
      </c>
      <c r="M1164" s="9">
        <v>1</v>
      </c>
      <c r="N1164" s="9">
        <v>1</v>
      </c>
      <c r="O1164" s="9">
        <v>1</v>
      </c>
      <c r="P1164" s="9">
        <v>1</v>
      </c>
      <c r="Q1164" s="9">
        <v>1</v>
      </c>
      <c r="R1164" s="9">
        <v>1</v>
      </c>
      <c r="S1164" s="9">
        <v>1</v>
      </c>
      <c r="T1164" s="9">
        <v>1</v>
      </c>
      <c r="U1164" s="9">
        <v>1</v>
      </c>
      <c r="V1164" s="9">
        <v>1</v>
      </c>
      <c r="W1164" s="9">
        <v>1</v>
      </c>
      <c r="X1164" s="9">
        <v>1</v>
      </c>
      <c r="Y1164" s="9">
        <v>1</v>
      </c>
      <c r="Z1164" s="9">
        <v>1</v>
      </c>
      <c r="AA1164" s="9">
        <v>1</v>
      </c>
      <c r="AB1164" s="9">
        <v>1</v>
      </c>
      <c r="AC1164" s="9">
        <v>1</v>
      </c>
      <c r="AD1164" s="9">
        <v>1</v>
      </c>
      <c r="AI1164" s="9">
        <v>1</v>
      </c>
      <c r="AJ1164" s="9">
        <v>1</v>
      </c>
      <c r="AK1164" s="9">
        <v>1</v>
      </c>
      <c r="AL1164" s="9">
        <v>1</v>
      </c>
      <c r="AM1164" s="9">
        <v>1</v>
      </c>
      <c r="AN1164" s="9">
        <v>1</v>
      </c>
      <c r="AO1164" s="9">
        <v>1</v>
      </c>
      <c r="AP1164" s="9">
        <v>1</v>
      </c>
      <c r="AQ1164" s="9">
        <v>1</v>
      </c>
      <c r="AR1164" s="9">
        <v>1</v>
      </c>
      <c r="AS1164" s="9">
        <v>1</v>
      </c>
    </row>
    <row r="1165" spans="1:45" x14ac:dyDescent="0.35">
      <c r="A1165" t="s">
        <v>764</v>
      </c>
      <c r="B1165" s="9">
        <v>0.57051661597329995</v>
      </c>
      <c r="C1165" s="9">
        <v>0.5492703845129</v>
      </c>
      <c r="D1165" s="9">
        <v>0.5927016051624</v>
      </c>
      <c r="E1165" s="9">
        <v>0.65984345789730003</v>
      </c>
      <c r="F1165" s="9">
        <v>0.68445248645120005</v>
      </c>
      <c r="G1165" s="9">
        <v>0.56726091053429994</v>
      </c>
      <c r="H1165" s="9">
        <v>0.62792868706030003</v>
      </c>
      <c r="I1165" s="9">
        <v>0.6690066973387</v>
      </c>
      <c r="J1165" s="9">
        <v>0.57679247147720003</v>
      </c>
      <c r="K1165" s="10">
        <v>0.32068080551709999</v>
      </c>
      <c r="L1165" s="9">
        <v>0.58553468288590005</v>
      </c>
      <c r="M1165" s="9">
        <v>0.57534925753910005</v>
      </c>
      <c r="N1165" s="9">
        <v>0.56123286587830001</v>
      </c>
      <c r="O1165" s="9">
        <v>0.56381080949840001</v>
      </c>
      <c r="P1165" s="9">
        <v>0.58752964768610005</v>
      </c>
      <c r="Q1165" s="9">
        <v>0.60125397123890001</v>
      </c>
      <c r="R1165" s="11">
        <v>0.74591088882500001</v>
      </c>
      <c r="S1165" s="10">
        <v>0.42005129496839999</v>
      </c>
      <c r="T1165" s="9">
        <v>0.59115155711080003</v>
      </c>
      <c r="U1165" s="9">
        <v>0.54782349349869996</v>
      </c>
      <c r="V1165" s="9">
        <v>0.54257257616020005</v>
      </c>
      <c r="W1165" s="9">
        <v>0.66097056850640001</v>
      </c>
      <c r="X1165" s="9">
        <v>0.59229743459770001</v>
      </c>
      <c r="Y1165" s="9">
        <v>0.56866476043500003</v>
      </c>
      <c r="Z1165" s="9">
        <v>0.60948600220820004</v>
      </c>
      <c r="AA1165" s="9">
        <v>0.60197264642769999</v>
      </c>
      <c r="AB1165" s="9">
        <v>0.72057195972440002</v>
      </c>
      <c r="AC1165" s="9">
        <v>0.60331800632309995</v>
      </c>
      <c r="AD1165" s="9">
        <v>0.61049015878650004</v>
      </c>
      <c r="AI1165" s="9">
        <v>0.58744742090839996</v>
      </c>
      <c r="AJ1165" s="9">
        <v>0.5764124169457</v>
      </c>
      <c r="AK1165" s="9">
        <v>0.58084620381469998</v>
      </c>
      <c r="AL1165" s="9">
        <v>0.64208802472019999</v>
      </c>
      <c r="AM1165" s="9">
        <v>0.61982047414350006</v>
      </c>
      <c r="AN1165" s="9">
        <v>0.48292830213389998</v>
      </c>
      <c r="AO1165" s="9">
        <v>0.51666607998150005</v>
      </c>
      <c r="AP1165" s="9">
        <v>0.55262329346869998</v>
      </c>
      <c r="AQ1165" s="9">
        <v>0.59026432716449995</v>
      </c>
      <c r="AR1165" s="9">
        <v>0.57051661597329995</v>
      </c>
      <c r="AS1165" s="9">
        <v>0.57052259643280001</v>
      </c>
    </row>
    <row r="1166" spans="1:45" x14ac:dyDescent="0.35">
      <c r="A1166" t="s">
        <v>341</v>
      </c>
      <c r="B1166" s="6">
        <v>933</v>
      </c>
      <c r="C1166" s="6">
        <v>449</v>
      </c>
      <c r="D1166" s="6">
        <v>478</v>
      </c>
      <c r="E1166" s="6">
        <v>149</v>
      </c>
      <c r="F1166" s="6">
        <v>143</v>
      </c>
      <c r="G1166" s="6">
        <v>213</v>
      </c>
      <c r="H1166" s="6">
        <v>356</v>
      </c>
      <c r="I1166" s="6">
        <v>139</v>
      </c>
      <c r="J1166" s="6">
        <v>100</v>
      </c>
      <c r="K1166" s="6">
        <v>189</v>
      </c>
      <c r="L1166" s="6">
        <v>161</v>
      </c>
      <c r="M1166" s="6">
        <v>282</v>
      </c>
      <c r="N1166" s="6">
        <v>250</v>
      </c>
      <c r="O1166" s="6">
        <v>240</v>
      </c>
      <c r="P1166" s="6">
        <v>308</v>
      </c>
      <c r="Q1166" s="6">
        <v>157</v>
      </c>
      <c r="R1166" s="6">
        <v>190</v>
      </c>
      <c r="S1166" s="6">
        <v>278</v>
      </c>
      <c r="T1166" s="6">
        <v>465</v>
      </c>
      <c r="U1166" s="6">
        <v>468</v>
      </c>
      <c r="V1166" s="6">
        <v>120</v>
      </c>
      <c r="W1166" s="6">
        <v>72</v>
      </c>
      <c r="X1166" s="6">
        <v>59</v>
      </c>
      <c r="Y1166" s="6">
        <v>163</v>
      </c>
      <c r="Z1166" s="6">
        <v>113</v>
      </c>
      <c r="AA1166" s="6">
        <v>222</v>
      </c>
      <c r="AB1166" s="6">
        <v>68</v>
      </c>
      <c r="AC1166" s="6">
        <v>111</v>
      </c>
      <c r="AD1166" s="6">
        <v>162</v>
      </c>
      <c r="AE1166" s="6">
        <v>0</v>
      </c>
      <c r="AF1166" s="6">
        <v>0</v>
      </c>
      <c r="AG1166" s="6">
        <v>0</v>
      </c>
      <c r="AH1166" s="6">
        <v>0</v>
      </c>
      <c r="AI1166" s="6">
        <v>255</v>
      </c>
      <c r="AJ1166" s="6">
        <v>359</v>
      </c>
      <c r="AK1166" s="6">
        <v>268</v>
      </c>
      <c r="AL1166" s="6">
        <v>137</v>
      </c>
      <c r="AM1166" s="6">
        <v>91</v>
      </c>
      <c r="AN1166" s="6">
        <v>24</v>
      </c>
      <c r="AO1166" s="6">
        <v>19</v>
      </c>
      <c r="AP1166" s="6">
        <v>560</v>
      </c>
      <c r="AQ1166" s="6">
        <v>209</v>
      </c>
      <c r="AR1166" s="6">
        <v>933</v>
      </c>
      <c r="AS1166" s="6">
        <v>927</v>
      </c>
    </row>
    <row r="1167" spans="1:45" x14ac:dyDescent="0.35">
      <c r="A1167" t="s">
        <v>895</v>
      </c>
    </row>
    <row r="1168" spans="1:45" x14ac:dyDescent="0.35">
      <c r="A1168" t="s">
        <v>343</v>
      </c>
    </row>
    <row r="1172" spans="1:45" x14ac:dyDescent="0.35">
      <c r="A1172" s="3" t="s">
        <v>337</v>
      </c>
    </row>
    <row r="1173" spans="1:45" x14ac:dyDescent="0.35">
      <c r="A1173" t="s">
        <v>258</v>
      </c>
    </row>
    <row r="1174" spans="1:45" ht="130.5" x14ac:dyDescent="0.35">
      <c r="A1174" s="4" t="s">
        <v>393</v>
      </c>
      <c r="B1174" s="4" t="s">
        <v>344</v>
      </c>
      <c r="C1174" s="4" t="s">
        <v>345</v>
      </c>
      <c r="D1174" s="4" t="s">
        <v>346</v>
      </c>
      <c r="E1174" s="4" t="s">
        <v>579</v>
      </c>
      <c r="F1174" s="4" t="s">
        <v>348</v>
      </c>
      <c r="G1174" s="4" t="s">
        <v>349</v>
      </c>
      <c r="H1174" s="4" t="s">
        <v>350</v>
      </c>
      <c r="I1174" s="4" t="s">
        <v>351</v>
      </c>
      <c r="J1174" s="4" t="s">
        <v>352</v>
      </c>
      <c r="K1174" s="4" t="s">
        <v>353</v>
      </c>
      <c r="L1174" s="4" t="s">
        <v>888</v>
      </c>
      <c r="M1174" s="4" t="s">
        <v>581</v>
      </c>
      <c r="N1174" s="4" t="s">
        <v>356</v>
      </c>
      <c r="O1174" s="4" t="s">
        <v>357</v>
      </c>
      <c r="P1174" s="4" t="s">
        <v>582</v>
      </c>
      <c r="Q1174" s="4" t="s">
        <v>359</v>
      </c>
      <c r="R1174" s="4" t="s">
        <v>361</v>
      </c>
      <c r="S1174" s="4" t="s">
        <v>362</v>
      </c>
      <c r="T1174" s="4" t="s">
        <v>360</v>
      </c>
      <c r="U1174" s="4" t="s">
        <v>363</v>
      </c>
      <c r="V1174" s="4" t="s">
        <v>364</v>
      </c>
      <c r="W1174" s="4" t="s">
        <v>365</v>
      </c>
      <c r="X1174" s="4" t="s">
        <v>366</v>
      </c>
      <c r="Y1174" s="4" t="s">
        <v>367</v>
      </c>
      <c r="Z1174" s="4" t="s">
        <v>368</v>
      </c>
      <c r="AA1174" s="4" t="s">
        <v>369</v>
      </c>
      <c r="AB1174" s="4" t="s">
        <v>370</v>
      </c>
      <c r="AC1174" s="4" t="s">
        <v>371</v>
      </c>
      <c r="AD1174" s="4" t="s">
        <v>372</v>
      </c>
      <c r="AE1174" s="4" t="s">
        <v>373</v>
      </c>
      <c r="AF1174" s="4" t="s">
        <v>374</v>
      </c>
      <c r="AG1174" s="4" t="s">
        <v>375</v>
      </c>
      <c r="AH1174" s="4" t="s">
        <v>376</v>
      </c>
      <c r="AI1174" s="4" t="s">
        <v>583</v>
      </c>
      <c r="AJ1174" s="4" t="s">
        <v>584</v>
      </c>
      <c r="AK1174" s="4" t="s">
        <v>380</v>
      </c>
      <c r="AL1174" s="4" t="s">
        <v>381</v>
      </c>
      <c r="AM1174" s="4" t="s">
        <v>379</v>
      </c>
      <c r="AN1174" s="4" t="s">
        <v>382</v>
      </c>
      <c r="AO1174" s="4" t="s">
        <v>383</v>
      </c>
      <c r="AP1174" s="4" t="s">
        <v>889</v>
      </c>
      <c r="AQ1174" s="4" t="s">
        <v>890</v>
      </c>
      <c r="AR1174" s="4" t="s">
        <v>891</v>
      </c>
      <c r="AS1174" s="4" t="s">
        <v>391</v>
      </c>
    </row>
    <row r="1175" spans="1:45" x14ac:dyDescent="0.35">
      <c r="A1175" t="s">
        <v>766</v>
      </c>
      <c r="B1175" s="9">
        <v>0.4133281270054</v>
      </c>
      <c r="C1175" s="9">
        <v>0.36782705736409999</v>
      </c>
      <c r="D1175" s="9">
        <v>0.46154896959940001</v>
      </c>
      <c r="E1175" s="9">
        <v>0.4213191633749</v>
      </c>
      <c r="F1175" s="9">
        <v>0.44078965571430001</v>
      </c>
      <c r="G1175" s="9">
        <v>0.49317662792389999</v>
      </c>
      <c r="H1175" s="9">
        <v>0.46605692159669998</v>
      </c>
      <c r="I1175" s="9">
        <v>0.50343539687880001</v>
      </c>
      <c r="J1175" s="9">
        <v>0.3644689004751</v>
      </c>
      <c r="K1175" s="10">
        <v>0.25120933278759999</v>
      </c>
      <c r="L1175" s="9">
        <v>0.40413719897560002</v>
      </c>
      <c r="M1175" s="9">
        <v>0.44176561809620002</v>
      </c>
      <c r="N1175" s="9">
        <v>0.3708918570361</v>
      </c>
      <c r="O1175" s="9">
        <v>0.4299737204104</v>
      </c>
      <c r="P1175" s="9">
        <v>0.4716350465702</v>
      </c>
      <c r="Q1175" s="9">
        <v>0.42989091264169998</v>
      </c>
      <c r="R1175" s="9">
        <v>0.4840871123289</v>
      </c>
      <c r="S1175" s="10">
        <v>0.28213291293510001</v>
      </c>
      <c r="T1175" s="9">
        <v>0.460618585794</v>
      </c>
      <c r="U1175" s="9">
        <v>0.36132079797959998</v>
      </c>
      <c r="V1175" s="9">
        <v>0.4005608320322</v>
      </c>
      <c r="W1175" s="9">
        <v>0.37201444445499998</v>
      </c>
      <c r="X1175" s="9">
        <v>0.23677364257520001</v>
      </c>
      <c r="Y1175" s="9">
        <v>0.41143938984689998</v>
      </c>
      <c r="Z1175" s="9">
        <v>0.48490720512050001</v>
      </c>
      <c r="AA1175" s="9">
        <v>0.46719284929959998</v>
      </c>
      <c r="AB1175" s="9">
        <v>0.49791149960909997</v>
      </c>
      <c r="AC1175" s="9">
        <v>0.31737994100560002</v>
      </c>
      <c r="AD1175" s="9">
        <v>0.50470860886119995</v>
      </c>
      <c r="AI1175" s="9">
        <v>0.39463033725160002</v>
      </c>
      <c r="AJ1175" s="9">
        <v>0.4512363006647</v>
      </c>
      <c r="AK1175" s="9">
        <v>0.41158460606679997</v>
      </c>
      <c r="AL1175" s="9">
        <v>0.44409416740289998</v>
      </c>
      <c r="AM1175" s="9">
        <v>0.43401765978599999</v>
      </c>
      <c r="AN1175" s="9">
        <v>0.36826664355970001</v>
      </c>
      <c r="AO1175" s="9">
        <v>0.25545112544780002</v>
      </c>
      <c r="AP1175" s="9">
        <v>0.40961732626140002</v>
      </c>
      <c r="AQ1175" s="9">
        <v>0.42007985854919999</v>
      </c>
      <c r="AR1175" s="9">
        <v>0.4133281270054</v>
      </c>
      <c r="AS1175" s="9">
        <v>0.41368802812599997</v>
      </c>
    </row>
    <row r="1176" spans="1:45" x14ac:dyDescent="0.35">
      <c r="A1176" t="s">
        <v>767</v>
      </c>
      <c r="B1176" s="9">
        <v>0.27112409122859998</v>
      </c>
      <c r="C1176" s="9">
        <v>0.25758184511670001</v>
      </c>
      <c r="D1176" s="9">
        <v>0.28484394575380001</v>
      </c>
      <c r="E1176" s="9">
        <v>0.25455186878250002</v>
      </c>
      <c r="F1176" s="9">
        <v>0.25389141622189998</v>
      </c>
      <c r="G1176" s="9">
        <v>0.25482403159979999</v>
      </c>
      <c r="H1176" s="9">
        <v>0.25434123494069999</v>
      </c>
      <c r="I1176" s="11">
        <v>0.38246770150539999</v>
      </c>
      <c r="J1176" s="9">
        <v>0.30347883761689998</v>
      </c>
      <c r="K1176" s="9">
        <v>0.20335804051379999</v>
      </c>
      <c r="L1176" s="9">
        <v>0.227157484518</v>
      </c>
      <c r="M1176" s="9">
        <v>0.29164126149570002</v>
      </c>
      <c r="N1176" s="9">
        <v>0.22256370558479999</v>
      </c>
      <c r="O1176" s="9">
        <v>0.32829042618190002</v>
      </c>
      <c r="P1176" s="9">
        <v>0.21939272206839999</v>
      </c>
      <c r="Q1176" s="9">
        <v>0.32588398378450001</v>
      </c>
      <c r="R1176" s="9">
        <v>0.35173824638250001</v>
      </c>
      <c r="S1176" s="9">
        <v>0.26187095246449998</v>
      </c>
      <c r="T1176" s="9">
        <v>0.2474962350006</v>
      </c>
      <c r="U1176" s="9">
        <v>0.29710864973149997</v>
      </c>
      <c r="V1176" s="9">
        <v>0.27319828499589999</v>
      </c>
      <c r="W1176" s="9">
        <v>0.33694101892619999</v>
      </c>
      <c r="X1176" s="9">
        <v>0.28428264612889997</v>
      </c>
      <c r="Y1176" s="9">
        <v>0.20969434640430001</v>
      </c>
      <c r="Z1176" s="9">
        <v>0.2678963427803</v>
      </c>
      <c r="AA1176" s="11">
        <v>0.3611473413829</v>
      </c>
      <c r="AB1176" s="9">
        <v>0.27430890764929999</v>
      </c>
      <c r="AC1176" s="9">
        <v>0.3401781641394</v>
      </c>
      <c r="AD1176" s="9">
        <v>0.1861602030116</v>
      </c>
      <c r="AI1176" s="9">
        <v>0.33476896985499999</v>
      </c>
      <c r="AJ1176" s="10">
        <v>0.21340472467150001</v>
      </c>
      <c r="AK1176" s="9">
        <v>0.28873325957430002</v>
      </c>
      <c r="AL1176" s="11">
        <v>0.3851371014819</v>
      </c>
      <c r="AM1176" s="9">
        <v>0.35235178581420001</v>
      </c>
      <c r="AN1176" s="9">
        <v>0.3697423658117</v>
      </c>
      <c r="AO1176" s="9">
        <v>0.15233569586859999</v>
      </c>
      <c r="AP1176" s="9">
        <v>0.2851497436773</v>
      </c>
      <c r="AQ1176" s="9">
        <v>0.24026760242</v>
      </c>
      <c r="AR1176" s="9">
        <v>0.27112409122859998</v>
      </c>
      <c r="AS1176" s="9">
        <v>0.27092201680549999</v>
      </c>
    </row>
    <row r="1177" spans="1:45" x14ac:dyDescent="0.35">
      <c r="A1177" t="s">
        <v>768</v>
      </c>
      <c r="B1177" s="9">
        <v>0.3332490831646</v>
      </c>
      <c r="C1177" s="9">
        <v>0.30297522027910001</v>
      </c>
      <c r="D1177" s="9">
        <v>0.36540481768189997</v>
      </c>
      <c r="E1177" s="9">
        <v>0.29958274551530001</v>
      </c>
      <c r="F1177" s="9">
        <v>0.3954357629927</v>
      </c>
      <c r="G1177" s="9">
        <v>0.35773396953719999</v>
      </c>
      <c r="H1177" s="9">
        <v>0.37725144732600002</v>
      </c>
      <c r="I1177" s="9">
        <v>0.4044969676265</v>
      </c>
      <c r="J1177" s="9">
        <v>0.36713389832580001</v>
      </c>
      <c r="K1177" s="10">
        <v>0.17566678777219999</v>
      </c>
      <c r="L1177" s="9">
        <v>0.32249509750700001</v>
      </c>
      <c r="M1177" s="9">
        <v>0.3306780058096</v>
      </c>
      <c r="N1177" s="9">
        <v>0.33436747503410003</v>
      </c>
      <c r="O1177" s="9">
        <v>0.34277089940560002</v>
      </c>
      <c r="P1177" s="9">
        <v>0.29884029578839999</v>
      </c>
      <c r="Q1177" s="9">
        <v>0.34212633446309998</v>
      </c>
      <c r="R1177" s="11">
        <v>0.45935510452610001</v>
      </c>
      <c r="S1177" s="9">
        <v>0.29349009907149998</v>
      </c>
      <c r="T1177" s="9">
        <v>0.31026367201729999</v>
      </c>
      <c r="U1177" s="9">
        <v>0.35852711748589999</v>
      </c>
      <c r="V1177" s="9">
        <v>0.35235488410839999</v>
      </c>
      <c r="W1177" s="9">
        <v>0.35724248394160002</v>
      </c>
      <c r="X1177" s="9">
        <v>0.31553107388090001</v>
      </c>
      <c r="Y1177" s="9">
        <v>0.30800743121059998</v>
      </c>
      <c r="Z1177" s="9">
        <v>0.35670125882249998</v>
      </c>
      <c r="AA1177" s="9">
        <v>0.41576235867569999</v>
      </c>
      <c r="AB1177" s="9">
        <v>0.33882033028000003</v>
      </c>
      <c r="AC1177" s="9">
        <v>0.34095048764640001</v>
      </c>
      <c r="AD1177" s="9">
        <v>0.3592609100818</v>
      </c>
      <c r="AI1177" s="9">
        <v>0.38666272253860001</v>
      </c>
      <c r="AJ1177" s="9">
        <v>0.31157664072579999</v>
      </c>
      <c r="AK1177" s="9">
        <v>0.3330188770427</v>
      </c>
      <c r="AL1177" s="9">
        <v>0.4289602501823</v>
      </c>
      <c r="AM1177" s="9">
        <v>0.3964918831764</v>
      </c>
      <c r="AN1177" s="9">
        <v>0.38444355412960002</v>
      </c>
      <c r="AO1177" s="9">
        <v>0.34305879776440001</v>
      </c>
      <c r="AP1177" s="9">
        <v>0.3148006548799</v>
      </c>
      <c r="AQ1177" s="9">
        <v>0.32770747100929998</v>
      </c>
      <c r="AR1177" s="9">
        <v>0.3332490831646</v>
      </c>
      <c r="AS1177" s="9">
        <v>0.33352391345970001</v>
      </c>
    </row>
    <row r="1178" spans="1:45" x14ac:dyDescent="0.35">
      <c r="A1178" t="s">
        <v>769</v>
      </c>
      <c r="B1178" s="9">
        <v>0.17597872292690001</v>
      </c>
      <c r="C1178" s="9">
        <v>0.1538466351162</v>
      </c>
      <c r="D1178" s="9">
        <v>0.19923323008489999</v>
      </c>
      <c r="E1178" s="9">
        <v>0.1912111849665</v>
      </c>
      <c r="F1178" s="9">
        <v>0.1746358143708</v>
      </c>
      <c r="G1178" s="9">
        <v>0.2251201105883</v>
      </c>
      <c r="H1178" s="9">
        <v>0.19898538224260001</v>
      </c>
      <c r="I1178" s="9">
        <v>0.2100804485868</v>
      </c>
      <c r="J1178" s="9">
        <v>0.185686682178</v>
      </c>
      <c r="K1178" s="10">
        <v>8.5627877292109994E-2</v>
      </c>
      <c r="L1178" s="9">
        <v>0.20814502959520001</v>
      </c>
      <c r="M1178" s="9">
        <v>0.155873602345</v>
      </c>
      <c r="N1178" s="9">
        <v>0.160398980818</v>
      </c>
      <c r="O1178" s="9">
        <v>0.19384171733300001</v>
      </c>
      <c r="P1178" s="9">
        <v>0.17006895548340001</v>
      </c>
      <c r="Q1178" s="9">
        <v>0.1999244311143</v>
      </c>
      <c r="R1178" s="9">
        <v>0.21718259660020001</v>
      </c>
      <c r="S1178" s="9">
        <v>0.14583847140049999</v>
      </c>
      <c r="T1178" s="9">
        <v>0.17794794697970001</v>
      </c>
      <c r="U1178" s="9">
        <v>0.1738130834753</v>
      </c>
      <c r="V1178" s="9">
        <v>0.15642353855060001</v>
      </c>
      <c r="W1178" s="9">
        <v>0.28646751767040002</v>
      </c>
      <c r="X1178" s="9">
        <v>7.2245725216999998E-2</v>
      </c>
      <c r="Y1178" s="9">
        <v>0.1599865720094</v>
      </c>
      <c r="Z1178" s="9">
        <v>0.14964577696020001</v>
      </c>
      <c r="AA1178" s="9">
        <v>0.17560436506470001</v>
      </c>
      <c r="AB1178" s="9">
        <v>0.15585463488119999</v>
      </c>
      <c r="AC1178" s="11">
        <v>0.28810947704020001</v>
      </c>
      <c r="AD1178" s="9">
        <v>0.22956700116709999</v>
      </c>
      <c r="AI1178" s="9">
        <v>0.21660747993109999</v>
      </c>
      <c r="AJ1178" s="9">
        <v>0.16945040635149999</v>
      </c>
      <c r="AK1178" s="9">
        <v>0.19003288212120001</v>
      </c>
      <c r="AL1178" s="9">
        <v>0.21615262874909999</v>
      </c>
      <c r="AM1178" s="9">
        <v>0.26834102716390001</v>
      </c>
      <c r="AN1178" s="9">
        <v>6.4534153196759994E-2</v>
      </c>
      <c r="AO1178" s="9">
        <v>0.13082084710649999</v>
      </c>
      <c r="AP1178" s="9">
        <v>0.15827331689490001</v>
      </c>
      <c r="AQ1178" s="9">
        <v>0.17833132059869999</v>
      </c>
      <c r="AR1178" s="9">
        <v>0.17597872292690001</v>
      </c>
      <c r="AS1178" s="9">
        <v>0.1760556709244</v>
      </c>
    </row>
    <row r="1179" spans="1:45" x14ac:dyDescent="0.35">
      <c r="A1179" t="s">
        <v>763</v>
      </c>
      <c r="B1179" s="9">
        <v>0.25207545514719998</v>
      </c>
      <c r="C1179" s="9">
        <v>0.28453483338730001</v>
      </c>
      <c r="D1179" s="9">
        <v>0.2184650757396</v>
      </c>
      <c r="E1179" s="10">
        <v>8.6168594066039994E-2</v>
      </c>
      <c r="F1179" s="10">
        <v>0.1129519144426</v>
      </c>
      <c r="G1179" s="9">
        <v>0.23178982770949999</v>
      </c>
      <c r="H1179" s="10">
        <v>0.17026977468099999</v>
      </c>
      <c r="I1179" s="9">
        <v>0.18824476960139999</v>
      </c>
      <c r="J1179" s="9">
        <v>0.27640513194389998</v>
      </c>
      <c r="K1179" s="11">
        <v>0.54297315951009995</v>
      </c>
      <c r="L1179" s="9">
        <v>0.25216152331649999</v>
      </c>
      <c r="M1179" s="9">
        <v>0.2499905212197</v>
      </c>
      <c r="N1179" s="9">
        <v>0.27208157218430001</v>
      </c>
      <c r="O1179" s="9">
        <v>0.23357042462620001</v>
      </c>
      <c r="P1179" s="9">
        <v>0.25995132883170002</v>
      </c>
      <c r="Q1179" s="9">
        <v>0.22929730957139999</v>
      </c>
      <c r="R1179" s="10">
        <v>0.12658954779629999</v>
      </c>
      <c r="S1179" s="11">
        <v>0.3334044482722</v>
      </c>
      <c r="T1179" s="9">
        <v>0.25186159815499998</v>
      </c>
      <c r="U1179" s="9">
        <v>0.25231064277800003</v>
      </c>
      <c r="V1179" s="9">
        <v>0.26503432542950001</v>
      </c>
      <c r="W1179" s="9">
        <v>0.16923441594790001</v>
      </c>
      <c r="X1179" s="9">
        <v>0.31160605467739999</v>
      </c>
      <c r="Y1179" s="9">
        <v>0.29725408417339999</v>
      </c>
      <c r="Z1179" s="9">
        <v>0.2334232646363</v>
      </c>
      <c r="AA1179" s="9">
        <v>0.20303157532579999</v>
      </c>
      <c r="AB1179" s="9">
        <v>0.1698883861845</v>
      </c>
      <c r="AC1179" s="9">
        <v>0.1887885537674</v>
      </c>
      <c r="AD1179" s="9">
        <v>0.2369628238317</v>
      </c>
      <c r="AI1179" s="9">
        <v>0.24959687665989999</v>
      </c>
      <c r="AJ1179" s="9">
        <v>0.2497545094419</v>
      </c>
      <c r="AK1179" s="9">
        <v>0.29507428188469997</v>
      </c>
      <c r="AL1179" s="9">
        <v>0.1907092750595</v>
      </c>
      <c r="AM1179" s="10">
        <v>9.4845047697909995E-2</v>
      </c>
      <c r="AN1179" s="9">
        <v>0.11024771904029999</v>
      </c>
      <c r="AO1179" s="9">
        <v>0.28142953953029998</v>
      </c>
      <c r="AP1179" s="11">
        <v>0.30521400595569997</v>
      </c>
      <c r="AQ1179" s="9">
        <v>0.2307851583993</v>
      </c>
      <c r="AR1179" s="9">
        <v>0.25207545514719998</v>
      </c>
      <c r="AS1179" s="9">
        <v>0.25220489952800001</v>
      </c>
    </row>
    <row r="1180" spans="1:45" x14ac:dyDescent="0.35">
      <c r="A1180" t="s">
        <v>770</v>
      </c>
      <c r="B1180" s="9">
        <v>0.16528235883969999</v>
      </c>
      <c r="C1180" s="9">
        <v>0.15672773683419999</v>
      </c>
      <c r="D1180" s="9">
        <v>0.1737936700171</v>
      </c>
      <c r="E1180" s="9">
        <v>0.24310900758740001</v>
      </c>
      <c r="F1180" s="11">
        <v>0.25559396944020002</v>
      </c>
      <c r="G1180" s="9">
        <v>0.18286015471149999</v>
      </c>
      <c r="H1180" s="11">
        <v>0.22051302168020001</v>
      </c>
      <c r="I1180" s="9">
        <v>0.175773015147</v>
      </c>
      <c r="J1180" s="9">
        <v>9.0026466269269995E-2</v>
      </c>
      <c r="K1180" s="10">
        <v>4.6816186955020003E-2</v>
      </c>
      <c r="L1180" s="9">
        <v>0.2052528373901</v>
      </c>
      <c r="M1180" s="9">
        <v>0.1715208693736</v>
      </c>
      <c r="N1180" s="9">
        <v>0.1318811767883</v>
      </c>
      <c r="O1180" s="9">
        <v>0.16453070251990001</v>
      </c>
      <c r="P1180" s="9">
        <v>0.1999798810041</v>
      </c>
      <c r="Q1180" s="9">
        <v>0.1479128725536</v>
      </c>
      <c r="R1180" s="9">
        <v>0.16724717503100001</v>
      </c>
      <c r="S1180" s="9">
        <v>0.12610184577729999</v>
      </c>
      <c r="T1180" s="9">
        <v>0.1862391681818</v>
      </c>
      <c r="U1180" s="9">
        <v>0.14223526420999999</v>
      </c>
      <c r="V1180" s="9">
        <v>0.21505294826249999</v>
      </c>
      <c r="W1180" s="9">
        <v>0.14178650497430001</v>
      </c>
      <c r="X1180" s="9">
        <v>0.2079496747366</v>
      </c>
      <c r="Y1180" s="9">
        <v>0.1471460944322</v>
      </c>
      <c r="Z1180" s="9">
        <v>0.21379298865660001</v>
      </c>
      <c r="AA1180" s="9">
        <v>0.1741574619497</v>
      </c>
      <c r="AB1180" s="9">
        <v>0.24132378423709999</v>
      </c>
      <c r="AC1180" s="9">
        <v>0.18193880125920001</v>
      </c>
      <c r="AD1180" s="9">
        <v>0.24518312729989999</v>
      </c>
      <c r="AI1180" s="9">
        <v>0.18493551695310001</v>
      </c>
      <c r="AJ1180" s="9">
        <v>0.16413669959480001</v>
      </c>
      <c r="AK1180" s="9">
        <v>0.18543451033460001</v>
      </c>
      <c r="AL1180" s="9">
        <v>0.1957060402354</v>
      </c>
      <c r="AM1180" s="9">
        <v>0.17122376597780001</v>
      </c>
      <c r="AN1180" s="9">
        <v>0.16270571518400001</v>
      </c>
      <c r="AO1180" s="9">
        <v>7.7601329666999994E-2</v>
      </c>
      <c r="AP1180" s="9">
        <v>0.1431829209105</v>
      </c>
      <c r="AQ1180" s="9">
        <v>0.17566477469950001</v>
      </c>
      <c r="AR1180" s="9">
        <v>0.16528235883969999</v>
      </c>
      <c r="AS1180" s="9">
        <v>0.1650786149166</v>
      </c>
    </row>
    <row r="1181" spans="1:45" x14ac:dyDescent="0.35">
      <c r="A1181" t="s">
        <v>771</v>
      </c>
      <c r="B1181" s="9">
        <v>0.165616535436</v>
      </c>
      <c r="C1181" s="9">
        <v>0.17244625452369999</v>
      </c>
      <c r="D1181" s="9">
        <v>0.15818662161780001</v>
      </c>
      <c r="E1181" s="11">
        <v>0.28311946104859997</v>
      </c>
      <c r="F1181" s="11">
        <v>0.27466337685129999</v>
      </c>
      <c r="G1181" s="9">
        <v>0.16145357213850001</v>
      </c>
      <c r="H1181" s="11">
        <v>0.22006006393749999</v>
      </c>
      <c r="I1181" s="9">
        <v>0.112248422798</v>
      </c>
      <c r="J1181" s="9">
        <v>0.1208485157991</v>
      </c>
      <c r="K1181" s="10">
        <v>6.5052143677260005E-2</v>
      </c>
      <c r="L1181" s="9">
        <v>0.1815256306244</v>
      </c>
      <c r="M1181" s="9">
        <v>0.15615375919970001</v>
      </c>
      <c r="N1181" s="9">
        <v>0.16857230155319999</v>
      </c>
      <c r="O1181" s="9">
        <v>0.16270203883340001</v>
      </c>
      <c r="P1181" s="9">
        <v>0.1735018528402</v>
      </c>
      <c r="Q1181" s="9">
        <v>0.12669081866320001</v>
      </c>
      <c r="R1181" s="9">
        <v>0.20608382870780001</v>
      </c>
      <c r="S1181" s="9">
        <v>0.14759761892020001</v>
      </c>
      <c r="T1181" s="9">
        <v>0.16114821477480001</v>
      </c>
      <c r="U1181" s="9">
        <v>0.17053053772679999</v>
      </c>
      <c r="V1181" s="9">
        <v>0.1308421805468</v>
      </c>
      <c r="W1181" s="9">
        <v>0.1985459318485</v>
      </c>
      <c r="X1181" s="9">
        <v>0.2143247168462</v>
      </c>
      <c r="Y1181" s="9">
        <v>0.1571624286394</v>
      </c>
      <c r="Z1181" s="9">
        <v>0.18087595533100001</v>
      </c>
      <c r="AA1181" s="9">
        <v>0.13931616837810001</v>
      </c>
      <c r="AB1181" s="9">
        <v>0.22767883340209999</v>
      </c>
      <c r="AC1181" s="9">
        <v>0.16543194361899999</v>
      </c>
      <c r="AD1181" s="11">
        <v>0.26790210880889997</v>
      </c>
      <c r="AI1181" s="9">
        <v>0.1571519001768</v>
      </c>
      <c r="AJ1181" s="11">
        <v>0.24108849214809999</v>
      </c>
      <c r="AK1181" s="9">
        <v>0.12605928567380001</v>
      </c>
      <c r="AL1181" s="9">
        <v>0.11503518323759999</v>
      </c>
      <c r="AM1181" s="11">
        <v>0.30461765955030001</v>
      </c>
      <c r="AN1181" s="10">
        <v>1.402262240548E-2</v>
      </c>
      <c r="AO1181" s="9">
        <v>0.11474709226220001</v>
      </c>
      <c r="AP1181" s="10">
        <v>0.1192632228706</v>
      </c>
      <c r="AQ1181" s="9">
        <v>0.2338795795883</v>
      </c>
      <c r="AR1181" s="9">
        <v>0.165616535436</v>
      </c>
      <c r="AS1181" s="9">
        <v>0.1654685841777</v>
      </c>
    </row>
    <row r="1182" spans="1:45" x14ac:dyDescent="0.35">
      <c r="A1182" t="s">
        <v>772</v>
      </c>
      <c r="B1182" s="9">
        <v>5.9345794310390002E-3</v>
      </c>
      <c r="C1182" s="9">
        <v>6.4599158514790003E-3</v>
      </c>
      <c r="D1182" s="9">
        <v>5.3992173569649997E-3</v>
      </c>
      <c r="E1182" s="9">
        <v>1.637064694438E-2</v>
      </c>
      <c r="F1182" s="9">
        <v>0</v>
      </c>
      <c r="G1182" s="9">
        <v>4.2902964462980002E-3</v>
      </c>
      <c r="H1182" s="9">
        <v>2.0692942624959999E-3</v>
      </c>
      <c r="I1182" s="9">
        <v>0</v>
      </c>
      <c r="J1182" s="9">
        <v>0</v>
      </c>
      <c r="K1182" s="9">
        <v>1.777619236551E-2</v>
      </c>
      <c r="L1182" s="9">
        <v>0</v>
      </c>
      <c r="M1182" s="9">
        <v>1.120492784677E-2</v>
      </c>
      <c r="N1182" s="9">
        <v>6.4187032737230004E-3</v>
      </c>
      <c r="O1182" s="9">
        <v>3.2601853119670001E-3</v>
      </c>
      <c r="P1182" s="9">
        <v>0</v>
      </c>
      <c r="Q1182" s="9">
        <v>5.1026049305839998E-3</v>
      </c>
      <c r="R1182" s="9">
        <v>9.1239419954580007E-3</v>
      </c>
      <c r="S1182" s="9">
        <v>1.2177500987520001E-2</v>
      </c>
      <c r="T1182" s="9">
        <v>1.3465999119919999E-3</v>
      </c>
      <c r="U1182" s="9">
        <v>1.098017565749E-2</v>
      </c>
      <c r="V1182" s="9">
        <v>0</v>
      </c>
      <c r="W1182" s="9">
        <v>1.8367341505110001E-2</v>
      </c>
      <c r="X1182" s="9">
        <v>1.120643939289E-2</v>
      </c>
      <c r="Y1182" s="9">
        <v>1.225494540862E-2</v>
      </c>
      <c r="Z1182" s="9">
        <v>4.4447573369310002E-3</v>
      </c>
      <c r="AA1182" s="9">
        <v>7.9837988420570008E-3</v>
      </c>
      <c r="AB1182" s="9">
        <v>1.269485348442E-2</v>
      </c>
      <c r="AC1182" s="9">
        <v>0</v>
      </c>
      <c r="AD1182" s="9">
        <v>5.0313269589150004E-3</v>
      </c>
      <c r="AI1182" s="9">
        <v>7.390199349191E-3</v>
      </c>
      <c r="AJ1182" s="9">
        <v>2.1921425228700001E-3</v>
      </c>
      <c r="AK1182" s="9">
        <v>2.9301712915780001E-3</v>
      </c>
      <c r="AL1182" s="9">
        <v>1.2885611780369999E-2</v>
      </c>
      <c r="AM1182" s="9">
        <v>8.1141055804419999E-3</v>
      </c>
      <c r="AN1182" s="9">
        <v>0</v>
      </c>
      <c r="AO1182" s="11">
        <v>0.1031395109181</v>
      </c>
      <c r="AP1182" s="9">
        <v>6.6389417846849999E-3</v>
      </c>
      <c r="AQ1182" s="9">
        <v>0</v>
      </c>
      <c r="AR1182" s="9">
        <v>5.9345794310390002E-3</v>
      </c>
      <c r="AS1182" s="9">
        <v>5.9408839465170003E-3</v>
      </c>
    </row>
    <row r="1183" spans="1:45" x14ac:dyDescent="0.35">
      <c r="A1183" t="s">
        <v>383</v>
      </c>
      <c r="B1183" s="9">
        <v>2.9253775314619999E-2</v>
      </c>
      <c r="C1183" s="9">
        <v>2.3855333046530001E-2</v>
      </c>
      <c r="D1183" s="9">
        <v>3.4951150486329997E-2</v>
      </c>
      <c r="E1183" s="9">
        <v>1.8621724162220001E-2</v>
      </c>
      <c r="F1183" s="9">
        <v>3.6184124094679998E-2</v>
      </c>
      <c r="G1183" s="9">
        <v>3.7420937349649998E-2</v>
      </c>
      <c r="H1183" s="9">
        <v>3.678066342578E-2</v>
      </c>
      <c r="I1183" s="9">
        <v>2.5269546156400001E-2</v>
      </c>
      <c r="J1183" s="9">
        <v>2.164564061934E-2</v>
      </c>
      <c r="K1183" s="9">
        <v>2.5931907035220001E-2</v>
      </c>
      <c r="L1183" s="9">
        <v>5.2506187156980003E-3</v>
      </c>
      <c r="M1183" s="9">
        <v>2.5950115881549999E-2</v>
      </c>
      <c r="N1183" s="9">
        <v>3.3730711617629999E-2</v>
      </c>
      <c r="O1183" s="9">
        <v>4.5494580480729997E-2</v>
      </c>
      <c r="P1183" s="9">
        <v>2.5264209719760001E-2</v>
      </c>
      <c r="Q1183" s="9">
        <v>3.9400647784440003E-2</v>
      </c>
      <c r="R1183" s="9">
        <v>2.262273410675E-2</v>
      </c>
      <c r="S1183" s="9">
        <v>3.3999365461869997E-2</v>
      </c>
      <c r="T1183" s="9">
        <v>2.8994877978959999E-2</v>
      </c>
      <c r="U1183" s="9">
        <v>2.9538495726820001E-2</v>
      </c>
      <c r="V1183" s="9">
        <v>4.4969299453680001E-2</v>
      </c>
      <c r="W1183" s="9">
        <v>1.319054550913E-2</v>
      </c>
      <c r="X1183" s="9">
        <v>4.3527954424159999E-2</v>
      </c>
      <c r="Y1183" s="9">
        <v>1.304422574533E-2</v>
      </c>
      <c r="Z1183" s="9">
        <v>5.2216625761179997E-2</v>
      </c>
      <c r="AA1183" s="9">
        <v>2.1814362459470001E-2</v>
      </c>
      <c r="AB1183" s="9">
        <v>8.7867307259349992E-3</v>
      </c>
      <c r="AC1183" s="9">
        <v>5.2539304308429999E-2</v>
      </c>
      <c r="AD1183" s="9">
        <v>1.6338885514510001E-2</v>
      </c>
      <c r="AI1183" s="9">
        <v>2.1479349272590001E-2</v>
      </c>
      <c r="AJ1183" s="9">
        <v>2.6499516193659998E-2</v>
      </c>
      <c r="AK1183" s="9">
        <v>2.0585610013549999E-2</v>
      </c>
      <c r="AL1183" s="9">
        <v>2.3044150414939998E-2</v>
      </c>
      <c r="AM1183" s="9">
        <v>3.1522721361420002E-2</v>
      </c>
      <c r="AN1183" s="9">
        <v>0.1042520581241</v>
      </c>
      <c r="AO1183" s="9">
        <v>0.1170268502822</v>
      </c>
      <c r="AP1183" s="9">
        <v>2.2594191582020001E-2</v>
      </c>
      <c r="AQ1183" s="9">
        <v>2.8993925350349999E-2</v>
      </c>
      <c r="AR1183" s="9">
        <v>2.9253775314619999E-2</v>
      </c>
      <c r="AS1183" s="9">
        <v>2.9284852643920001E-2</v>
      </c>
    </row>
    <row r="1184" spans="1:45" x14ac:dyDescent="0.35">
      <c r="A1184" t="s">
        <v>391</v>
      </c>
      <c r="B1184" s="9">
        <v>1</v>
      </c>
      <c r="C1184" s="9">
        <v>1</v>
      </c>
      <c r="D1184" s="9">
        <v>1</v>
      </c>
      <c r="E1184" s="9">
        <v>1</v>
      </c>
      <c r="F1184" s="9">
        <v>1</v>
      </c>
      <c r="G1184" s="9">
        <v>1</v>
      </c>
      <c r="H1184" s="9">
        <v>1</v>
      </c>
      <c r="I1184" s="9">
        <v>1</v>
      </c>
      <c r="J1184" s="9">
        <v>1</v>
      </c>
      <c r="K1184" s="9">
        <v>1</v>
      </c>
      <c r="L1184" s="9">
        <v>1</v>
      </c>
      <c r="M1184" s="9">
        <v>1</v>
      </c>
      <c r="N1184" s="9">
        <v>1</v>
      </c>
      <c r="O1184" s="9">
        <v>1</v>
      </c>
      <c r="P1184" s="9">
        <v>1</v>
      </c>
      <c r="Q1184" s="9">
        <v>1</v>
      </c>
      <c r="R1184" s="9">
        <v>1</v>
      </c>
      <c r="S1184" s="9">
        <v>1</v>
      </c>
      <c r="T1184" s="9">
        <v>1</v>
      </c>
      <c r="U1184" s="9">
        <v>1</v>
      </c>
      <c r="V1184" s="9">
        <v>1</v>
      </c>
      <c r="W1184" s="9">
        <v>1</v>
      </c>
      <c r="X1184" s="9">
        <v>1</v>
      </c>
      <c r="Y1184" s="9">
        <v>1</v>
      </c>
      <c r="Z1184" s="9">
        <v>1</v>
      </c>
      <c r="AA1184" s="9">
        <v>1</v>
      </c>
      <c r="AB1184" s="9">
        <v>1</v>
      </c>
      <c r="AC1184" s="9">
        <v>1</v>
      </c>
      <c r="AD1184" s="9">
        <v>1</v>
      </c>
      <c r="AI1184" s="9">
        <v>1</v>
      </c>
      <c r="AJ1184" s="9">
        <v>1</v>
      </c>
      <c r="AK1184" s="9">
        <v>1</v>
      </c>
      <c r="AL1184" s="9">
        <v>1</v>
      </c>
      <c r="AM1184" s="9">
        <v>1</v>
      </c>
      <c r="AN1184" s="9">
        <v>1</v>
      </c>
      <c r="AO1184" s="9">
        <v>1</v>
      </c>
      <c r="AP1184" s="9">
        <v>1</v>
      </c>
      <c r="AQ1184" s="9">
        <v>1</v>
      </c>
      <c r="AR1184" s="9">
        <v>1</v>
      </c>
      <c r="AS1184" s="9">
        <v>1</v>
      </c>
    </row>
    <row r="1185" spans="1:45" x14ac:dyDescent="0.35">
      <c r="A1185" t="s">
        <v>341</v>
      </c>
      <c r="B1185" s="6">
        <v>933</v>
      </c>
      <c r="C1185" s="6">
        <v>449</v>
      </c>
      <c r="D1185" s="6">
        <v>478</v>
      </c>
      <c r="E1185" s="6">
        <v>149</v>
      </c>
      <c r="F1185" s="6">
        <v>143</v>
      </c>
      <c r="G1185" s="6">
        <v>213</v>
      </c>
      <c r="H1185" s="6">
        <v>356</v>
      </c>
      <c r="I1185" s="6">
        <v>139</v>
      </c>
      <c r="J1185" s="6">
        <v>100</v>
      </c>
      <c r="K1185" s="6">
        <v>189</v>
      </c>
      <c r="L1185" s="6">
        <v>161</v>
      </c>
      <c r="M1185" s="6">
        <v>282</v>
      </c>
      <c r="N1185" s="6">
        <v>250</v>
      </c>
      <c r="O1185" s="6">
        <v>240</v>
      </c>
      <c r="P1185" s="6">
        <v>308</v>
      </c>
      <c r="Q1185" s="6">
        <v>157</v>
      </c>
      <c r="R1185" s="6">
        <v>190</v>
      </c>
      <c r="S1185" s="6">
        <v>278</v>
      </c>
      <c r="T1185" s="6">
        <v>465</v>
      </c>
      <c r="U1185" s="6">
        <v>468</v>
      </c>
      <c r="V1185" s="6">
        <v>120</v>
      </c>
      <c r="W1185" s="6">
        <v>72</v>
      </c>
      <c r="X1185" s="6">
        <v>59</v>
      </c>
      <c r="Y1185" s="6">
        <v>163</v>
      </c>
      <c r="Z1185" s="6">
        <v>113</v>
      </c>
      <c r="AA1185" s="6">
        <v>222</v>
      </c>
      <c r="AB1185" s="6">
        <v>68</v>
      </c>
      <c r="AC1185" s="6">
        <v>111</v>
      </c>
      <c r="AD1185" s="6">
        <v>162</v>
      </c>
      <c r="AE1185" s="6">
        <v>0</v>
      </c>
      <c r="AF1185" s="6">
        <v>0</v>
      </c>
      <c r="AG1185" s="6">
        <v>0</v>
      </c>
      <c r="AH1185" s="6">
        <v>0</v>
      </c>
      <c r="AI1185" s="6">
        <v>255</v>
      </c>
      <c r="AJ1185" s="6">
        <v>359</v>
      </c>
      <c r="AK1185" s="6">
        <v>268</v>
      </c>
      <c r="AL1185" s="6">
        <v>137</v>
      </c>
      <c r="AM1185" s="6">
        <v>91</v>
      </c>
      <c r="AN1185" s="6">
        <v>24</v>
      </c>
      <c r="AO1185" s="6">
        <v>19</v>
      </c>
      <c r="AP1185" s="6">
        <v>560</v>
      </c>
      <c r="AQ1185" s="6">
        <v>209</v>
      </c>
      <c r="AR1185" s="6">
        <v>933</v>
      </c>
      <c r="AS1185" s="6">
        <v>927</v>
      </c>
    </row>
    <row r="1186" spans="1:45" x14ac:dyDescent="0.35">
      <c r="A1186" t="s">
        <v>944</v>
      </c>
    </row>
    <row r="1187" spans="1:45" x14ac:dyDescent="0.35">
      <c r="A1187" t="s">
        <v>343</v>
      </c>
    </row>
    <row r="1191" spans="1:45" x14ac:dyDescent="0.35">
      <c r="A1191" s="3" t="s">
        <v>337</v>
      </c>
    </row>
    <row r="1192" spans="1:45" x14ac:dyDescent="0.35">
      <c r="A1192" t="s">
        <v>260</v>
      </c>
    </row>
    <row r="1193" spans="1:45" ht="130.5" x14ac:dyDescent="0.35">
      <c r="A1193" s="4" t="s">
        <v>393</v>
      </c>
      <c r="B1193" s="4" t="s">
        <v>344</v>
      </c>
      <c r="C1193" s="4" t="s">
        <v>345</v>
      </c>
      <c r="D1193" s="4" t="s">
        <v>346</v>
      </c>
      <c r="E1193" s="4" t="s">
        <v>579</v>
      </c>
      <c r="F1193" s="4" t="s">
        <v>348</v>
      </c>
      <c r="G1193" s="4" t="s">
        <v>349</v>
      </c>
      <c r="H1193" s="4" t="s">
        <v>350</v>
      </c>
      <c r="I1193" s="4" t="s">
        <v>351</v>
      </c>
      <c r="J1193" s="4" t="s">
        <v>352</v>
      </c>
      <c r="K1193" s="4" t="s">
        <v>353</v>
      </c>
      <c r="L1193" s="4" t="s">
        <v>888</v>
      </c>
      <c r="M1193" s="4" t="s">
        <v>581</v>
      </c>
      <c r="N1193" s="4" t="s">
        <v>356</v>
      </c>
      <c r="O1193" s="4" t="s">
        <v>357</v>
      </c>
      <c r="P1193" s="4" t="s">
        <v>582</v>
      </c>
      <c r="Q1193" s="4" t="s">
        <v>359</v>
      </c>
      <c r="R1193" s="4" t="s">
        <v>361</v>
      </c>
      <c r="S1193" s="4" t="s">
        <v>362</v>
      </c>
      <c r="T1193" s="4" t="s">
        <v>360</v>
      </c>
      <c r="U1193" s="4" t="s">
        <v>363</v>
      </c>
      <c r="V1193" s="4" t="s">
        <v>364</v>
      </c>
      <c r="W1193" s="4" t="s">
        <v>365</v>
      </c>
      <c r="X1193" s="4" t="s">
        <v>366</v>
      </c>
      <c r="Y1193" s="4" t="s">
        <v>367</v>
      </c>
      <c r="Z1193" s="4" t="s">
        <v>368</v>
      </c>
      <c r="AA1193" s="4" t="s">
        <v>369</v>
      </c>
      <c r="AB1193" s="4" t="s">
        <v>370</v>
      </c>
      <c r="AC1193" s="4" t="s">
        <v>371</v>
      </c>
      <c r="AD1193" s="4" t="s">
        <v>372</v>
      </c>
      <c r="AE1193" s="4" t="s">
        <v>373</v>
      </c>
      <c r="AF1193" s="4" t="s">
        <v>374</v>
      </c>
      <c r="AG1193" s="4" t="s">
        <v>375</v>
      </c>
      <c r="AH1193" s="4" t="s">
        <v>376</v>
      </c>
      <c r="AI1193" s="4" t="s">
        <v>583</v>
      </c>
      <c r="AJ1193" s="4" t="s">
        <v>584</v>
      </c>
      <c r="AK1193" s="4" t="s">
        <v>380</v>
      </c>
      <c r="AL1193" s="4" t="s">
        <v>381</v>
      </c>
      <c r="AM1193" s="4" t="s">
        <v>379</v>
      </c>
      <c r="AN1193" s="4" t="s">
        <v>382</v>
      </c>
      <c r="AO1193" s="4" t="s">
        <v>383</v>
      </c>
      <c r="AP1193" s="4" t="s">
        <v>889</v>
      </c>
      <c r="AQ1193" s="4" t="s">
        <v>890</v>
      </c>
      <c r="AR1193" s="4" t="s">
        <v>891</v>
      </c>
      <c r="AS1193" s="4" t="s">
        <v>391</v>
      </c>
    </row>
    <row r="1194" spans="1:45" x14ac:dyDescent="0.35">
      <c r="A1194" t="s">
        <v>794</v>
      </c>
      <c r="B1194" s="9">
        <v>0.26462030547990001</v>
      </c>
      <c r="C1194" s="9">
        <v>0.24068156469259999</v>
      </c>
      <c r="D1194" s="9">
        <v>0.29001565382450001</v>
      </c>
      <c r="E1194" s="9">
        <v>0.26486881478390001</v>
      </c>
      <c r="F1194" s="9">
        <v>0.23305610240659999</v>
      </c>
      <c r="G1194" s="9">
        <v>0.30136963289239999</v>
      </c>
      <c r="H1194" s="9">
        <v>0.26600506023609999</v>
      </c>
      <c r="I1194" s="9">
        <v>0.33479707520410001</v>
      </c>
      <c r="J1194" s="9">
        <v>0.30768923256179997</v>
      </c>
      <c r="K1194" s="9">
        <v>0.1778334739613</v>
      </c>
      <c r="L1194" s="9">
        <v>0.2013813335861</v>
      </c>
      <c r="M1194" s="9">
        <v>0.30139091869349999</v>
      </c>
      <c r="N1194" s="9">
        <v>0.21807537284680001</v>
      </c>
      <c r="O1194" s="9">
        <v>0.31367678924699999</v>
      </c>
      <c r="P1194" s="9">
        <v>0.24383680057929999</v>
      </c>
      <c r="Q1194" s="9">
        <v>0.36940826199560001</v>
      </c>
      <c r="R1194" s="9">
        <v>0.34621112276479998</v>
      </c>
      <c r="S1194" s="9">
        <v>0.18963964259960001</v>
      </c>
      <c r="T1194" s="9">
        <v>0.27697566223769998</v>
      </c>
      <c r="U1194" s="9">
        <v>0.25103259411930001</v>
      </c>
      <c r="V1194" s="9">
        <v>0.27300557214999999</v>
      </c>
      <c r="W1194" s="9">
        <v>0.29073994668179998</v>
      </c>
      <c r="X1194" s="9">
        <v>0.28939988100399999</v>
      </c>
      <c r="Y1194" s="9">
        <v>0.27891971656530001</v>
      </c>
      <c r="Z1194" s="9">
        <v>0.26257504184789998</v>
      </c>
      <c r="AA1194" s="9">
        <v>0.29975947598460001</v>
      </c>
      <c r="AB1194" s="9">
        <v>0.328641750984</v>
      </c>
      <c r="AC1194" s="9">
        <v>0.29099567352689998</v>
      </c>
      <c r="AD1194" s="9">
        <v>0.2469635504904</v>
      </c>
      <c r="AI1194" s="9">
        <v>0.27639291667510002</v>
      </c>
      <c r="AJ1194" s="9">
        <v>0.25444813784359999</v>
      </c>
      <c r="AK1194" s="9">
        <v>0.30113505900510001</v>
      </c>
      <c r="AL1194" s="9">
        <v>0.33068721486550001</v>
      </c>
      <c r="AM1194" s="9">
        <v>0.3785400144344</v>
      </c>
      <c r="AN1194" s="9">
        <v>0.24026911379659999</v>
      </c>
      <c r="AO1194" s="9">
        <v>4.0134404215159999E-2</v>
      </c>
      <c r="AP1194" s="9">
        <v>0.24928984732840001</v>
      </c>
      <c r="AQ1194" s="9">
        <v>0.2759841280834</v>
      </c>
      <c r="AR1194" s="9">
        <v>0.26462030547990001</v>
      </c>
      <c r="AS1194" s="9">
        <v>0.26482222897579999</v>
      </c>
    </row>
    <row r="1195" spans="1:45" x14ac:dyDescent="0.35">
      <c r="A1195" t="s">
        <v>795</v>
      </c>
      <c r="B1195" s="9">
        <v>0.2420509225335</v>
      </c>
      <c r="C1195" s="9">
        <v>0.2344108838865</v>
      </c>
      <c r="D1195" s="9">
        <v>0.25038779354450003</v>
      </c>
      <c r="E1195" s="9">
        <v>0.2969495024621</v>
      </c>
      <c r="F1195" s="9">
        <v>0.22910639418010001</v>
      </c>
      <c r="G1195" s="9">
        <v>0.27869004189520002</v>
      </c>
      <c r="H1195" s="9">
        <v>0.25302156158509997</v>
      </c>
      <c r="I1195" s="9">
        <v>0.33586738976370001</v>
      </c>
      <c r="J1195" s="9">
        <v>0.24001388131000001</v>
      </c>
      <c r="K1195" s="10">
        <v>0.1164856352247</v>
      </c>
      <c r="L1195" s="9">
        <v>0.25006851346839998</v>
      </c>
      <c r="M1195" s="9">
        <v>0.25180947004240001</v>
      </c>
      <c r="N1195" s="9">
        <v>0.18566984368879999</v>
      </c>
      <c r="O1195" s="9">
        <v>0.2836866314257</v>
      </c>
      <c r="P1195" s="9">
        <v>0.22835422424820001</v>
      </c>
      <c r="Q1195" s="9">
        <v>0.30211221203819999</v>
      </c>
      <c r="R1195" s="9">
        <v>0.32429001548800002</v>
      </c>
      <c r="S1195" s="9">
        <v>0.17856869765300001</v>
      </c>
      <c r="T1195" s="9">
        <v>0.2478192820408</v>
      </c>
      <c r="U1195" s="9">
        <v>0.23570721222659999</v>
      </c>
      <c r="V1195" s="9">
        <v>0.25970156071369999</v>
      </c>
      <c r="W1195" s="9">
        <v>0.2810769560243</v>
      </c>
      <c r="X1195" s="9">
        <v>0.2282180146277</v>
      </c>
      <c r="Y1195" s="9">
        <v>0.24750720567289999</v>
      </c>
      <c r="Z1195" s="9">
        <v>0.30931699225909998</v>
      </c>
      <c r="AA1195" s="9">
        <v>0.28594587331089999</v>
      </c>
      <c r="AB1195" s="9">
        <v>0.21657163493750001</v>
      </c>
      <c r="AC1195" s="9">
        <v>0.27004136730790002</v>
      </c>
      <c r="AD1195" s="9">
        <v>0.22551598425550001</v>
      </c>
      <c r="AI1195" s="9">
        <v>0.28595069559309999</v>
      </c>
      <c r="AJ1195" s="9">
        <v>0.2315363176677</v>
      </c>
      <c r="AK1195" s="9">
        <v>0.2879539879611</v>
      </c>
      <c r="AL1195" s="9">
        <v>0.31853472056769999</v>
      </c>
      <c r="AM1195" s="9">
        <v>0.34438834235729998</v>
      </c>
      <c r="AN1195" s="9">
        <v>0.150654506976</v>
      </c>
      <c r="AO1195" s="9">
        <v>8.5673164650720002E-2</v>
      </c>
      <c r="AP1195" s="9">
        <v>0.23366798201309999</v>
      </c>
      <c r="AQ1195" s="9">
        <v>0.2714212251134</v>
      </c>
      <c r="AR1195" s="9">
        <v>0.2420509225335</v>
      </c>
      <c r="AS1195" s="9">
        <v>0.2422288697686</v>
      </c>
    </row>
    <row r="1196" spans="1:45" x14ac:dyDescent="0.35">
      <c r="A1196" t="s">
        <v>796</v>
      </c>
      <c r="B1196" s="9">
        <v>0.17862997282099999</v>
      </c>
      <c r="C1196" s="10">
        <v>0.1301549565198</v>
      </c>
      <c r="D1196" s="11">
        <v>0.22944492468040001</v>
      </c>
      <c r="E1196" s="9">
        <v>0.20756305376859999</v>
      </c>
      <c r="F1196" s="9">
        <v>0.1345556417272</v>
      </c>
      <c r="G1196" s="9">
        <v>0.21153096155090001</v>
      </c>
      <c r="H1196" s="9">
        <v>0.17168235072240001</v>
      </c>
      <c r="I1196" s="9">
        <v>0.2329685211816</v>
      </c>
      <c r="J1196" s="9">
        <v>0.18785423983790001</v>
      </c>
      <c r="K1196" s="9">
        <v>0.129519563576</v>
      </c>
      <c r="L1196" s="9">
        <v>0.1632468710843</v>
      </c>
      <c r="M1196" s="9">
        <v>0.21246804130989999</v>
      </c>
      <c r="N1196" s="9">
        <v>0.1560304036156</v>
      </c>
      <c r="O1196" s="9">
        <v>0.17235154332970001</v>
      </c>
      <c r="P1196" s="9">
        <v>0.1672434807299</v>
      </c>
      <c r="Q1196" s="9">
        <v>0.22673613485909999</v>
      </c>
      <c r="R1196" s="9">
        <v>0.2119223241124</v>
      </c>
      <c r="S1196" s="9">
        <v>0.14935114584529999</v>
      </c>
      <c r="T1196" s="9">
        <v>0.18294385414789999</v>
      </c>
      <c r="U1196" s="9">
        <v>0.17388581403530001</v>
      </c>
      <c r="V1196" s="9">
        <v>0.1710954114562</v>
      </c>
      <c r="W1196" s="9">
        <v>0.10021133675670001</v>
      </c>
      <c r="X1196" s="9">
        <v>0.16720066736389999</v>
      </c>
      <c r="Y1196" s="9">
        <v>0.16223176434889999</v>
      </c>
      <c r="Z1196" s="9">
        <v>0.18955817540950001</v>
      </c>
      <c r="AA1196" s="9">
        <v>0.19907145495110001</v>
      </c>
      <c r="AB1196" s="9">
        <v>0.18136844232579999</v>
      </c>
      <c r="AC1196" s="9">
        <v>0.18857116861350001</v>
      </c>
      <c r="AD1196" s="9">
        <v>0.18445990729619999</v>
      </c>
      <c r="AI1196" s="9">
        <v>0.17353946581349999</v>
      </c>
      <c r="AJ1196" s="9">
        <v>0.15743091195600001</v>
      </c>
      <c r="AK1196" s="9">
        <v>0.214714555812</v>
      </c>
      <c r="AL1196" s="9">
        <v>0.25049448371350003</v>
      </c>
      <c r="AM1196" s="9">
        <v>0.1841749472069</v>
      </c>
      <c r="AN1196" s="9">
        <v>0.21011334485450001</v>
      </c>
      <c r="AO1196" s="9">
        <v>0.15182303362980001</v>
      </c>
      <c r="AP1196" s="9">
        <v>0.1735501145052</v>
      </c>
      <c r="AQ1196" s="9">
        <v>0.1618674605414</v>
      </c>
      <c r="AR1196" s="9">
        <v>0.17862997282099999</v>
      </c>
      <c r="AS1196" s="9">
        <v>0.1787405457183</v>
      </c>
    </row>
    <row r="1197" spans="1:45" x14ac:dyDescent="0.35">
      <c r="A1197" t="s">
        <v>797</v>
      </c>
      <c r="B1197" s="9">
        <v>0.1905449837024</v>
      </c>
      <c r="C1197" s="9">
        <v>0.17835147167599999</v>
      </c>
      <c r="D1197" s="9">
        <v>0.2032972850949</v>
      </c>
      <c r="E1197" s="9">
        <v>0.2336808630211</v>
      </c>
      <c r="F1197" s="9">
        <v>0.19269447372660001</v>
      </c>
      <c r="G1197" s="9">
        <v>0.21653499141320001</v>
      </c>
      <c r="H1197" s="9">
        <v>0.2041932237737</v>
      </c>
      <c r="I1197" s="9">
        <v>0.22866517934790001</v>
      </c>
      <c r="J1197" s="9">
        <v>0.20479331705330001</v>
      </c>
      <c r="K1197" s="10">
        <v>0.1011681591432</v>
      </c>
      <c r="L1197" s="9">
        <v>0.1853225337229</v>
      </c>
      <c r="M1197" s="9">
        <v>0.17671777783260001</v>
      </c>
      <c r="N1197" s="9">
        <v>0.19344196590679999</v>
      </c>
      <c r="O1197" s="9">
        <v>0.2078751979407</v>
      </c>
      <c r="P1197" s="9">
        <v>0.19775058883380001</v>
      </c>
      <c r="Q1197" s="9">
        <v>0.24431703570179999</v>
      </c>
      <c r="R1197" s="9">
        <v>0.19622151679130001</v>
      </c>
      <c r="S1197" s="9">
        <v>0.15161542703540001</v>
      </c>
      <c r="T1197" s="9">
        <v>0.21003967923120001</v>
      </c>
      <c r="U1197" s="9">
        <v>0.16910583782399999</v>
      </c>
      <c r="V1197" s="9">
        <v>0.19823054121860001</v>
      </c>
      <c r="W1197" s="9">
        <v>0.30631288812879998</v>
      </c>
      <c r="X1197" s="9">
        <v>0.21377732713770001</v>
      </c>
      <c r="Y1197" s="9">
        <v>0.2129866354877</v>
      </c>
      <c r="Z1197" s="9">
        <v>0.25052461461710002</v>
      </c>
      <c r="AA1197" s="9">
        <v>0.2017026612916</v>
      </c>
      <c r="AB1197" s="9">
        <v>0.36076171959140002</v>
      </c>
      <c r="AC1197" s="9">
        <v>0.21494561618909999</v>
      </c>
      <c r="AD1197" s="9">
        <v>0.1738845350938</v>
      </c>
      <c r="AI1197" s="9">
        <v>0.24071447819319999</v>
      </c>
      <c r="AJ1197" s="9">
        <v>0.18708393541519999</v>
      </c>
      <c r="AK1197" s="9">
        <v>0.2105962602916</v>
      </c>
      <c r="AL1197" s="9">
        <v>0.2809556067749</v>
      </c>
      <c r="AM1197" s="9">
        <v>0.32784271927350001</v>
      </c>
      <c r="AN1197" s="9">
        <v>9.5608623859120001E-2</v>
      </c>
      <c r="AO1197" s="9">
        <v>0</v>
      </c>
      <c r="AP1197" s="9">
        <v>0.1704544738829</v>
      </c>
      <c r="AQ1197" s="9">
        <v>0.2096084409018</v>
      </c>
      <c r="AR1197" s="9">
        <v>0.1905449837024</v>
      </c>
      <c r="AS1197" s="9">
        <v>0.190558213862</v>
      </c>
    </row>
    <row r="1198" spans="1:45" x14ac:dyDescent="0.35">
      <c r="A1198" t="s">
        <v>798</v>
      </c>
      <c r="B1198" s="9">
        <v>0.1437097240278</v>
      </c>
      <c r="C1198" s="9">
        <v>0.14164759373159999</v>
      </c>
      <c r="D1198" s="9">
        <v>0.1457871406141</v>
      </c>
      <c r="E1198" s="9">
        <v>0.16672501564969999</v>
      </c>
      <c r="F1198" s="9">
        <v>0.13984907556449999</v>
      </c>
      <c r="G1198" s="9">
        <v>0.2165766563139</v>
      </c>
      <c r="H1198" s="9">
        <v>0.1768562951372</v>
      </c>
      <c r="I1198" s="9">
        <v>0.1938187719202</v>
      </c>
      <c r="J1198" s="9">
        <v>0.1172747377946</v>
      </c>
      <c r="K1198" s="10">
        <v>3.626404406665E-2</v>
      </c>
      <c r="L1198" s="9">
        <v>0.16325097997019999</v>
      </c>
      <c r="M1198" s="9">
        <v>0.15908524730330001</v>
      </c>
      <c r="N1198" s="9">
        <v>9.2776653154239996E-2</v>
      </c>
      <c r="O1198" s="9">
        <v>0.16472713030800001</v>
      </c>
      <c r="P1198" s="9">
        <v>0.13111500925440001</v>
      </c>
      <c r="Q1198" s="9">
        <v>0.1803052285357</v>
      </c>
      <c r="R1198" s="9">
        <v>0.19780242201359999</v>
      </c>
      <c r="S1198" s="9">
        <v>0.1081185776028</v>
      </c>
      <c r="T1198" s="9">
        <v>0.14409652474619999</v>
      </c>
      <c r="U1198" s="9">
        <v>0.1432843428252</v>
      </c>
      <c r="V1198" s="9">
        <v>0.15852619115550001</v>
      </c>
      <c r="W1198" s="9">
        <v>0.2488368059844</v>
      </c>
      <c r="X1198" s="9">
        <v>0.163974567115</v>
      </c>
      <c r="Y1198" s="9">
        <v>0.1249889436003</v>
      </c>
      <c r="Z1198" s="9">
        <v>0.16640478750980001</v>
      </c>
      <c r="AA1198" s="9">
        <v>0.1357799247492</v>
      </c>
      <c r="AB1198" s="9">
        <v>0.196046337668</v>
      </c>
      <c r="AC1198" s="9">
        <v>0.1800860550859</v>
      </c>
      <c r="AD1198" s="9">
        <v>0.2321448835214</v>
      </c>
      <c r="AI1198" s="9">
        <v>0.16112993071859999</v>
      </c>
      <c r="AJ1198" s="9">
        <v>0.15165412672039999</v>
      </c>
      <c r="AK1198" s="9">
        <v>0.15989440002659999</v>
      </c>
      <c r="AL1198" s="9">
        <v>0.1849347874942</v>
      </c>
      <c r="AM1198" s="9">
        <v>0.20986363643539999</v>
      </c>
      <c r="AN1198" s="9">
        <v>9.5670907545900005E-2</v>
      </c>
      <c r="AO1198" s="9">
        <v>7.4907715793419996E-2</v>
      </c>
      <c r="AP1198" s="9">
        <v>0.1314091592619</v>
      </c>
      <c r="AQ1198" s="9">
        <v>0.14945247041830001</v>
      </c>
      <c r="AR1198" s="9">
        <v>0.1437097240278</v>
      </c>
      <c r="AS1198" s="9">
        <v>0.14367319941990001</v>
      </c>
    </row>
    <row r="1199" spans="1:45" x14ac:dyDescent="0.35">
      <c r="A1199" t="s">
        <v>799</v>
      </c>
      <c r="B1199" s="9">
        <v>0.14488440600399999</v>
      </c>
      <c r="C1199" s="9">
        <v>0.13314509061329999</v>
      </c>
      <c r="D1199" s="9">
        <v>0.1572883724428</v>
      </c>
      <c r="E1199" s="9">
        <v>0.162769273809</v>
      </c>
      <c r="F1199" s="9">
        <v>0.19769930713459999</v>
      </c>
      <c r="G1199" s="9">
        <v>0.13397394026539999</v>
      </c>
      <c r="H1199" s="9">
        <v>0.16696331075570001</v>
      </c>
      <c r="I1199" s="9">
        <v>0.17141532478400001</v>
      </c>
      <c r="J1199" s="9">
        <v>0.1432459032475</v>
      </c>
      <c r="K1199" s="10">
        <v>6.8295090504180006E-2</v>
      </c>
      <c r="L1199" s="9">
        <v>0.15615379562109999</v>
      </c>
      <c r="M1199" s="9">
        <v>0.14866683875299999</v>
      </c>
      <c r="N1199" s="9">
        <v>0.13191725553350001</v>
      </c>
      <c r="O1199" s="9">
        <v>0.14595075595590001</v>
      </c>
      <c r="P1199" s="9">
        <v>0.15388394495499999</v>
      </c>
      <c r="Q1199" s="9">
        <v>0.1440087498231</v>
      </c>
      <c r="R1199" s="9">
        <v>0.19180328693090001</v>
      </c>
      <c r="S1199" s="9">
        <v>0.1030539339455</v>
      </c>
      <c r="T1199" s="9">
        <v>0.1512778374713</v>
      </c>
      <c r="U1199" s="9">
        <v>0.13785327747519999</v>
      </c>
      <c r="V1199" s="9">
        <v>0.19687636050019999</v>
      </c>
      <c r="W1199" s="9">
        <v>0.28972148148429999</v>
      </c>
      <c r="X1199" s="9">
        <v>0.18932894360550001</v>
      </c>
      <c r="Y1199" s="9">
        <v>0.12901484094580001</v>
      </c>
      <c r="Z1199" s="9">
        <v>0.19925306461860001</v>
      </c>
      <c r="AA1199" s="9">
        <v>0.1211097798197</v>
      </c>
      <c r="AB1199" s="9">
        <v>0.20211198183279999</v>
      </c>
      <c r="AC1199" s="9">
        <v>0.2448391048047</v>
      </c>
      <c r="AD1199" s="9">
        <v>0.19551689234440001</v>
      </c>
      <c r="AI1199" s="9">
        <v>0.1865986327767</v>
      </c>
      <c r="AJ1199" s="9">
        <v>0.13725113521160001</v>
      </c>
      <c r="AK1199" s="9">
        <v>0.15215683776649999</v>
      </c>
      <c r="AL1199" s="9">
        <v>0.1956399126775</v>
      </c>
      <c r="AM1199" s="9">
        <v>0.2241771841081</v>
      </c>
      <c r="AN1199" s="9">
        <v>9.2595026411829998E-2</v>
      </c>
      <c r="AO1199" s="9">
        <v>0</v>
      </c>
      <c r="AP1199" s="9">
        <v>0.1147923070403</v>
      </c>
      <c r="AQ1199" s="9">
        <v>0.1696556574966</v>
      </c>
      <c r="AR1199" s="9">
        <v>0.14488440600399999</v>
      </c>
      <c r="AS1199" s="9">
        <v>0.1449591297816</v>
      </c>
    </row>
    <row r="1200" spans="1:45" x14ac:dyDescent="0.35">
      <c r="A1200" t="s">
        <v>800</v>
      </c>
      <c r="B1200" s="9">
        <v>0.1055487497136</v>
      </c>
      <c r="C1200" s="9">
        <v>7.4660748119699999E-2</v>
      </c>
      <c r="D1200" s="9">
        <v>0.13785106793269999</v>
      </c>
      <c r="E1200" s="9">
        <v>9.690240005287E-2</v>
      </c>
      <c r="F1200" s="9">
        <v>9.1083321435280001E-2</v>
      </c>
      <c r="G1200" s="9">
        <v>0.14206623280950001</v>
      </c>
      <c r="H1200" s="9">
        <v>0.1156733811928</v>
      </c>
      <c r="I1200" s="9">
        <v>0.11471688134330001</v>
      </c>
      <c r="J1200" s="9">
        <v>0.1227524696993</v>
      </c>
      <c r="K1200" s="9">
        <v>7.0098836272009996E-2</v>
      </c>
      <c r="L1200" s="9">
        <v>9.1915728088580007E-2</v>
      </c>
      <c r="M1200" s="9">
        <v>9.3083062393030006E-2</v>
      </c>
      <c r="N1200" s="9">
        <v>9.9125051197649999E-2</v>
      </c>
      <c r="O1200" s="9">
        <v>0.13693922471549999</v>
      </c>
      <c r="P1200" s="9">
        <v>7.7588779793239998E-2</v>
      </c>
      <c r="Q1200" s="9">
        <v>0.15207598443680001</v>
      </c>
      <c r="R1200" s="9">
        <v>0.15479599078469999</v>
      </c>
      <c r="S1200" s="9">
        <v>8.8802899392149998E-2</v>
      </c>
      <c r="T1200" s="9">
        <v>9.7246281124829997E-2</v>
      </c>
      <c r="U1200" s="9">
        <v>0.11467932756550001</v>
      </c>
      <c r="V1200" s="9">
        <v>6.9255730473330002E-2</v>
      </c>
      <c r="W1200" s="9">
        <v>4.5345555032709997E-2</v>
      </c>
      <c r="X1200" s="9">
        <v>0.12320280089299999</v>
      </c>
      <c r="Y1200" s="9">
        <v>9.8950248185049994E-2</v>
      </c>
      <c r="Z1200" s="9">
        <v>0.1039311428178</v>
      </c>
      <c r="AA1200" s="9">
        <v>0.122996494823</v>
      </c>
      <c r="AB1200" s="9">
        <v>0.1201530927957</v>
      </c>
      <c r="AC1200" s="9">
        <v>0.13338883243919999</v>
      </c>
      <c r="AD1200" s="9">
        <v>7.3854473131639994E-2</v>
      </c>
      <c r="AI1200" s="9">
        <v>8.7709160206859996E-2</v>
      </c>
      <c r="AJ1200" s="9">
        <v>9.6733933218360005E-2</v>
      </c>
      <c r="AK1200" s="9">
        <v>0.1194151362994</v>
      </c>
      <c r="AL1200" s="9">
        <v>0.15838584845010001</v>
      </c>
      <c r="AM1200" s="9">
        <v>8.2586383669470007E-2</v>
      </c>
      <c r="AN1200" s="9">
        <v>0.1133096765836</v>
      </c>
      <c r="AO1200" s="9">
        <v>7.9740097238979998E-2</v>
      </c>
      <c r="AP1200" s="9">
        <v>0.11147983262860001</v>
      </c>
      <c r="AQ1200" s="9">
        <v>0.1079476143435</v>
      </c>
      <c r="AR1200" s="9">
        <v>0.1055487497136</v>
      </c>
      <c r="AS1200" s="9">
        <v>0.10558168582000001</v>
      </c>
    </row>
    <row r="1201" spans="1:45" x14ac:dyDescent="0.35">
      <c r="A1201" t="s">
        <v>801</v>
      </c>
      <c r="B1201" s="9">
        <v>7.8638042378670003E-2</v>
      </c>
      <c r="C1201" s="9">
        <v>5.9141812150840002E-2</v>
      </c>
      <c r="D1201" s="9">
        <v>9.9155215186740003E-2</v>
      </c>
      <c r="E1201" s="9">
        <v>0.13618980311090001</v>
      </c>
      <c r="F1201" s="9">
        <v>9.2522725646540002E-2</v>
      </c>
      <c r="G1201" s="9">
        <v>6.72792408116E-2</v>
      </c>
      <c r="H1201" s="9">
        <v>8.0347296981360006E-2</v>
      </c>
      <c r="I1201" s="9">
        <v>6.8579065178830001E-2</v>
      </c>
      <c r="J1201" s="9">
        <v>0.1014234522964</v>
      </c>
      <c r="K1201" s="9">
        <v>4.2891865457790002E-2</v>
      </c>
      <c r="L1201" s="9">
        <v>0.1083750299703</v>
      </c>
      <c r="M1201" s="9">
        <v>8.0975692963039997E-2</v>
      </c>
      <c r="N1201" s="9">
        <v>7.2371628762100002E-2</v>
      </c>
      <c r="O1201" s="9">
        <v>6.138906653423E-2</v>
      </c>
      <c r="P1201" s="9">
        <v>5.8374523004700002E-2</v>
      </c>
      <c r="Q1201" s="9">
        <v>0.1013080981786</v>
      </c>
      <c r="R1201" s="9">
        <v>0.109019912463</v>
      </c>
      <c r="S1201" s="9">
        <v>7.5201900506119995E-2</v>
      </c>
      <c r="T1201" s="9">
        <v>6.970488256363E-2</v>
      </c>
      <c r="U1201" s="9">
        <v>8.8462218198529993E-2</v>
      </c>
      <c r="V1201" s="9">
        <v>6.0949962304720003E-2</v>
      </c>
      <c r="W1201" s="9">
        <v>7.2168059953619995E-2</v>
      </c>
      <c r="X1201" s="9">
        <v>9.5998829177070005E-2</v>
      </c>
      <c r="Y1201" s="9">
        <v>5.8948940282249999E-2</v>
      </c>
      <c r="Z1201" s="9">
        <v>7.4749153972320001E-2</v>
      </c>
      <c r="AA1201" s="9">
        <v>7.0084954752069994E-2</v>
      </c>
      <c r="AB1201" s="9">
        <v>8.4730049705549995E-2</v>
      </c>
      <c r="AC1201" s="9">
        <v>5.7083101224849997E-2</v>
      </c>
      <c r="AD1201" s="9">
        <v>0.1181213435145</v>
      </c>
      <c r="AI1201" s="9">
        <v>7.5366044116989994E-2</v>
      </c>
      <c r="AJ1201" s="9">
        <v>8.3829181556320007E-2</v>
      </c>
      <c r="AK1201" s="9">
        <v>6.4181560531510001E-2</v>
      </c>
      <c r="AL1201" s="9">
        <v>7.6217546949459994E-2</v>
      </c>
      <c r="AM1201" s="9">
        <v>0.1027827141058</v>
      </c>
      <c r="AN1201" s="9">
        <v>9.2757825436229999E-2</v>
      </c>
      <c r="AO1201" s="9">
        <v>0</v>
      </c>
      <c r="AP1201" s="9">
        <v>8.0034437550249998E-2</v>
      </c>
      <c r="AQ1201" s="9">
        <v>5.6162817828040001E-2</v>
      </c>
      <c r="AR1201" s="9">
        <v>7.8638042378670003E-2</v>
      </c>
      <c r="AS1201" s="9">
        <v>7.8721582376919993E-2</v>
      </c>
    </row>
    <row r="1202" spans="1:45" x14ac:dyDescent="0.35">
      <c r="A1202" t="s">
        <v>789</v>
      </c>
      <c r="B1202" s="9">
        <v>7.8417685790220001E-2</v>
      </c>
      <c r="C1202" s="9">
        <v>6.6972357840960006E-2</v>
      </c>
      <c r="D1202" s="9">
        <v>9.0370544966069999E-2</v>
      </c>
      <c r="E1202" s="9">
        <v>0.1196423133021</v>
      </c>
      <c r="F1202" s="9">
        <v>8.5976864935969996E-2</v>
      </c>
      <c r="G1202" s="9">
        <v>7.4604576494340005E-2</v>
      </c>
      <c r="H1202" s="9">
        <v>8.0491786802490001E-2</v>
      </c>
      <c r="I1202" s="9">
        <v>8.4220569284019997E-2</v>
      </c>
      <c r="J1202" s="9">
        <v>7.2821328418559997E-2</v>
      </c>
      <c r="K1202" s="9">
        <v>5.3256861311089997E-2</v>
      </c>
      <c r="L1202" s="9">
        <v>6.9531478294950003E-2</v>
      </c>
      <c r="M1202" s="9">
        <v>8.9654840986100007E-2</v>
      </c>
      <c r="N1202" s="9">
        <v>5.8525565639229997E-2</v>
      </c>
      <c r="O1202" s="9">
        <v>9.1976905972739997E-2</v>
      </c>
      <c r="P1202" s="9">
        <v>6.8530509743510007E-2</v>
      </c>
      <c r="Q1202" s="9">
        <v>0.115322857449</v>
      </c>
      <c r="R1202" s="9">
        <v>7.6002495121450006E-2</v>
      </c>
      <c r="S1202" s="9">
        <v>7.5522378137779997E-2</v>
      </c>
      <c r="T1202" s="9">
        <v>8.0879216366760001E-2</v>
      </c>
      <c r="U1202" s="9">
        <v>7.5710635914170002E-2</v>
      </c>
      <c r="V1202" s="9">
        <v>6.1342958487090003E-2</v>
      </c>
      <c r="W1202" s="9">
        <v>8.4955121237589998E-2</v>
      </c>
      <c r="X1202" s="9">
        <v>8.3719441165710007E-2</v>
      </c>
      <c r="Y1202" s="9">
        <v>7.4890849988600003E-2</v>
      </c>
      <c r="Z1202" s="9">
        <v>9.3596651670120004E-2</v>
      </c>
      <c r="AA1202" s="9">
        <v>7.5098595079210004E-2</v>
      </c>
      <c r="AB1202" s="9">
        <v>9.9394893775180002E-2</v>
      </c>
      <c r="AC1202" s="9">
        <v>0.1213302488247</v>
      </c>
      <c r="AD1202" s="9">
        <v>0.12518886567490001</v>
      </c>
      <c r="AI1202" s="9">
        <v>7.8353052558290004E-2</v>
      </c>
      <c r="AJ1202" s="9">
        <v>7.9338830182089995E-2</v>
      </c>
      <c r="AK1202" s="9">
        <v>8.0346623866939998E-2</v>
      </c>
      <c r="AL1202" s="9">
        <v>7.6492276521490002E-2</v>
      </c>
      <c r="AM1202" s="9">
        <v>0.1187648773915</v>
      </c>
      <c r="AN1202" s="9">
        <v>0.1566246895424</v>
      </c>
      <c r="AO1202" s="9">
        <v>5.5913131313100002E-2</v>
      </c>
      <c r="AP1202" s="9">
        <v>7.9269593162729995E-2</v>
      </c>
      <c r="AQ1202" s="9">
        <v>9.4908621598639997E-2</v>
      </c>
      <c r="AR1202" s="9">
        <v>7.8417685790220001E-2</v>
      </c>
      <c r="AS1202" s="9">
        <v>7.8421799599400002E-2</v>
      </c>
    </row>
    <row r="1203" spans="1:45" x14ac:dyDescent="0.35">
      <c r="A1203" t="s">
        <v>711</v>
      </c>
      <c r="B1203" s="9">
        <v>4.6618093395709998E-4</v>
      </c>
      <c r="C1203" s="9">
        <v>9.1385129776900003E-4</v>
      </c>
      <c r="D1203" s="9">
        <v>0</v>
      </c>
      <c r="E1203" s="9">
        <v>5.0221739787749999E-3</v>
      </c>
      <c r="F1203" s="9">
        <v>0</v>
      </c>
      <c r="G1203" s="9">
        <v>0</v>
      </c>
      <c r="H1203" s="9">
        <v>0</v>
      </c>
      <c r="I1203" s="9">
        <v>0</v>
      </c>
      <c r="J1203" s="9">
        <v>0</v>
      </c>
      <c r="K1203" s="9">
        <v>0</v>
      </c>
      <c r="L1203" s="9">
        <v>2.6147256858859999E-3</v>
      </c>
      <c r="M1203" s="9">
        <v>0</v>
      </c>
      <c r="N1203" s="9">
        <v>0</v>
      </c>
      <c r="O1203" s="9">
        <v>0</v>
      </c>
      <c r="P1203" s="9">
        <v>0</v>
      </c>
      <c r="Q1203" s="9">
        <v>0</v>
      </c>
      <c r="R1203" s="9">
        <v>0</v>
      </c>
      <c r="S1203" s="9">
        <v>1.6102533968000001E-3</v>
      </c>
      <c r="T1203" s="9">
        <v>0</v>
      </c>
      <c r="U1203" s="9">
        <v>9.7885993599979991E-4</v>
      </c>
      <c r="V1203" s="9">
        <v>0</v>
      </c>
      <c r="W1203" s="9">
        <v>0</v>
      </c>
      <c r="X1203" s="9">
        <v>0</v>
      </c>
      <c r="Y1203" s="9">
        <v>0</v>
      </c>
      <c r="Z1203" s="9">
        <v>0</v>
      </c>
      <c r="AA1203" s="9">
        <v>0</v>
      </c>
      <c r="AB1203" s="9">
        <v>0</v>
      </c>
      <c r="AC1203" s="9">
        <v>4.0595127104500004E-3</v>
      </c>
      <c r="AD1203" s="9">
        <v>0</v>
      </c>
      <c r="AI1203" s="9">
        <v>1.727091241708E-3</v>
      </c>
      <c r="AJ1203" s="9">
        <v>0</v>
      </c>
      <c r="AK1203" s="9">
        <v>0</v>
      </c>
      <c r="AL1203" s="9">
        <v>3.2268600251819999E-3</v>
      </c>
      <c r="AM1203" s="9">
        <v>4.5943892556100001E-3</v>
      </c>
      <c r="AN1203" s="9">
        <v>0</v>
      </c>
      <c r="AO1203" s="9">
        <v>0</v>
      </c>
      <c r="AP1203" s="9">
        <v>7.9083256739449998E-4</v>
      </c>
      <c r="AQ1203" s="9">
        <v>0</v>
      </c>
      <c r="AR1203" s="9">
        <v>4.6618093395709998E-4</v>
      </c>
      <c r="AS1203" s="9">
        <v>4.6667617459670001E-4</v>
      </c>
    </row>
    <row r="1204" spans="1:45" x14ac:dyDescent="0.35">
      <c r="A1204" t="s">
        <v>792</v>
      </c>
      <c r="B1204" s="9">
        <v>0.28979825703840001</v>
      </c>
      <c r="C1204" s="9">
        <v>0.27488483488190002</v>
      </c>
      <c r="D1204" s="9">
        <v>0.30582935908050002</v>
      </c>
      <c r="E1204" s="9">
        <v>0.3720485256744</v>
      </c>
      <c r="F1204" s="9">
        <v>0.31325746485520001</v>
      </c>
      <c r="G1204" s="9">
        <v>0.30549075840759998</v>
      </c>
      <c r="H1204" s="9">
        <v>0.3095114297521</v>
      </c>
      <c r="I1204" s="9">
        <v>0.380602170106</v>
      </c>
      <c r="J1204" s="9">
        <v>0.2923846651184</v>
      </c>
      <c r="K1204" s="10">
        <v>0.132499651192</v>
      </c>
      <c r="L1204" s="9">
        <v>0.32651991286900001</v>
      </c>
      <c r="M1204" s="9">
        <v>0.29113666801280003</v>
      </c>
      <c r="N1204" s="9">
        <v>0.2362535552957</v>
      </c>
      <c r="O1204" s="9">
        <v>0.31835371090940001</v>
      </c>
      <c r="P1204" s="9">
        <v>0.26326730019670003</v>
      </c>
      <c r="Q1204" s="9">
        <v>0.3598343473233</v>
      </c>
      <c r="R1204" s="11">
        <v>0.40579695249929998</v>
      </c>
      <c r="S1204" s="9">
        <v>0.2168688957056</v>
      </c>
      <c r="T1204" s="9">
        <v>0.28875176919459999</v>
      </c>
      <c r="U1204" s="9">
        <v>0.29094912423250002</v>
      </c>
      <c r="V1204" s="9">
        <v>0.29076341701109998</v>
      </c>
      <c r="W1204" s="9">
        <v>0.32534629232599999</v>
      </c>
      <c r="X1204" s="9">
        <v>0.30271635292600002</v>
      </c>
      <c r="Y1204" s="9">
        <v>0.29309415557439999</v>
      </c>
      <c r="Z1204" s="9">
        <v>0.34442509364509999</v>
      </c>
      <c r="AA1204" s="9">
        <v>0.32426262063860001</v>
      </c>
      <c r="AB1204" s="9">
        <v>0.28951479689690002</v>
      </c>
      <c r="AC1204" s="9">
        <v>0.29332223783520001</v>
      </c>
      <c r="AD1204" s="9">
        <v>0.3142411935235</v>
      </c>
      <c r="AI1204" s="9">
        <v>0.3187102725532</v>
      </c>
      <c r="AJ1204" s="9">
        <v>0.29415029344940002</v>
      </c>
      <c r="AK1204" s="9">
        <v>0.32088519311149999</v>
      </c>
      <c r="AL1204" s="9">
        <v>0.3565438433152</v>
      </c>
      <c r="AM1204" s="9">
        <v>0.40651615996739998</v>
      </c>
      <c r="AN1204" s="9">
        <v>0.17783637339809999</v>
      </c>
      <c r="AO1204" s="9">
        <v>8.5673164650720002E-2</v>
      </c>
      <c r="AP1204" s="9">
        <v>0.27555160900379999</v>
      </c>
      <c r="AQ1204" s="9">
        <v>0.30208608897869998</v>
      </c>
      <c r="AR1204" s="9">
        <v>0.28979825703840001</v>
      </c>
      <c r="AS1204" s="9">
        <v>0.29002692797059998</v>
      </c>
    </row>
    <row r="1205" spans="1:45" x14ac:dyDescent="0.35">
      <c r="A1205" t="s">
        <v>391</v>
      </c>
      <c r="B1205" s="9">
        <v>0.47953893084209998</v>
      </c>
      <c r="C1205" s="9">
        <v>0.4590485604533</v>
      </c>
      <c r="D1205" s="9">
        <v>0.50157731747750001</v>
      </c>
      <c r="E1205" s="9">
        <v>0.57772061087759996</v>
      </c>
      <c r="F1205" s="9">
        <v>0.56025530030259996</v>
      </c>
      <c r="G1205" s="9">
        <v>0.47677205905390002</v>
      </c>
      <c r="H1205" s="9">
        <v>0.51998969295050002</v>
      </c>
      <c r="I1205" s="9">
        <v>0.59255256966820002</v>
      </c>
      <c r="J1205" s="9">
        <v>0.47214939901250003</v>
      </c>
      <c r="K1205" s="10">
        <v>0.25796831990020003</v>
      </c>
      <c r="L1205" s="9">
        <v>0.51880334617400004</v>
      </c>
      <c r="M1205" s="9">
        <v>0.47683554588679999</v>
      </c>
      <c r="N1205" s="9">
        <v>0.44890604696000003</v>
      </c>
      <c r="O1205" s="9">
        <v>0.4871711613202</v>
      </c>
      <c r="P1205" s="9">
        <v>0.46978238027629998</v>
      </c>
      <c r="Q1205" s="9">
        <v>0.56747495657119995</v>
      </c>
      <c r="R1205" s="9">
        <v>0.59611572783110001</v>
      </c>
      <c r="S1205" s="10">
        <v>0.3753525871183</v>
      </c>
      <c r="T1205" s="9">
        <v>0.49556388137829999</v>
      </c>
      <c r="U1205" s="9">
        <v>0.46191561111730001</v>
      </c>
      <c r="V1205" s="9">
        <v>0.40060980895909998</v>
      </c>
      <c r="W1205" s="9">
        <v>0.58269599989209997</v>
      </c>
      <c r="X1205" s="9">
        <v>0.4672466108883</v>
      </c>
      <c r="Y1205" s="9">
        <v>0.4809519324298</v>
      </c>
      <c r="Z1205" s="9">
        <v>0.55052874944819996</v>
      </c>
      <c r="AA1205" s="9">
        <v>0.49908769113430002</v>
      </c>
      <c r="AB1205" s="9">
        <v>0.58093191128770005</v>
      </c>
      <c r="AC1205" s="9">
        <v>0.51574554528759997</v>
      </c>
      <c r="AD1205" s="9">
        <v>0.56882872711980004</v>
      </c>
      <c r="AI1205" s="9">
        <v>0.48105928841509998</v>
      </c>
      <c r="AJ1205" s="9">
        <v>0.50557279400910005</v>
      </c>
      <c r="AK1205" s="9">
        <v>0.4775834499594</v>
      </c>
      <c r="AL1205" s="9">
        <v>0.50662994937179995</v>
      </c>
      <c r="AM1205" s="9">
        <v>0.63510965212449999</v>
      </c>
      <c r="AN1205" s="9">
        <v>0.3791319302042</v>
      </c>
      <c r="AO1205" s="9">
        <v>0.22132639320280001</v>
      </c>
      <c r="AP1205" s="9">
        <v>0.43302350732080003</v>
      </c>
      <c r="AQ1205" s="9">
        <v>0.5171945654865</v>
      </c>
      <c r="AR1205" s="9">
        <v>0.47953893084209998</v>
      </c>
      <c r="AS1205" s="9">
        <v>0.47985916958309999</v>
      </c>
    </row>
    <row r="1206" spans="1:45" x14ac:dyDescent="0.35">
      <c r="A1206" t="s">
        <v>341</v>
      </c>
      <c r="B1206" s="6">
        <v>933</v>
      </c>
      <c r="C1206" s="6">
        <v>449</v>
      </c>
      <c r="D1206" s="6">
        <v>478</v>
      </c>
      <c r="E1206" s="6">
        <v>149</v>
      </c>
      <c r="F1206" s="6">
        <v>143</v>
      </c>
      <c r="G1206" s="6">
        <v>213</v>
      </c>
      <c r="H1206" s="6">
        <v>356</v>
      </c>
      <c r="I1206" s="6">
        <v>139</v>
      </c>
      <c r="J1206" s="6">
        <v>100</v>
      </c>
      <c r="K1206" s="6">
        <v>189</v>
      </c>
      <c r="L1206" s="6">
        <v>161</v>
      </c>
      <c r="M1206" s="6">
        <v>282</v>
      </c>
      <c r="N1206" s="6">
        <v>250</v>
      </c>
      <c r="O1206" s="6">
        <v>240</v>
      </c>
      <c r="P1206" s="6">
        <v>308</v>
      </c>
      <c r="Q1206" s="6">
        <v>157</v>
      </c>
      <c r="R1206" s="6">
        <v>190</v>
      </c>
      <c r="S1206" s="6">
        <v>278</v>
      </c>
      <c r="T1206" s="6">
        <v>465</v>
      </c>
      <c r="U1206" s="6">
        <v>468</v>
      </c>
      <c r="V1206" s="6">
        <v>120</v>
      </c>
      <c r="W1206" s="6">
        <v>72</v>
      </c>
      <c r="X1206" s="6">
        <v>59</v>
      </c>
      <c r="Y1206" s="6">
        <v>163</v>
      </c>
      <c r="Z1206" s="6">
        <v>113</v>
      </c>
      <c r="AA1206" s="6">
        <v>222</v>
      </c>
      <c r="AB1206" s="6">
        <v>68</v>
      </c>
      <c r="AC1206" s="6">
        <v>111</v>
      </c>
      <c r="AD1206" s="6">
        <v>162</v>
      </c>
      <c r="AE1206" s="6">
        <v>0</v>
      </c>
      <c r="AF1206" s="6">
        <v>0</v>
      </c>
      <c r="AG1206" s="6">
        <v>0</v>
      </c>
      <c r="AH1206" s="6">
        <v>0</v>
      </c>
      <c r="AI1206" s="6">
        <v>255</v>
      </c>
      <c r="AJ1206" s="6">
        <v>359</v>
      </c>
      <c r="AK1206" s="6">
        <v>268</v>
      </c>
      <c r="AL1206" s="6">
        <v>137</v>
      </c>
      <c r="AM1206" s="6">
        <v>91</v>
      </c>
      <c r="AN1206" s="6">
        <v>24</v>
      </c>
      <c r="AO1206" s="6">
        <v>19</v>
      </c>
      <c r="AP1206" s="6">
        <v>560</v>
      </c>
      <c r="AQ1206" s="6">
        <v>209</v>
      </c>
      <c r="AR1206" s="6">
        <v>933</v>
      </c>
      <c r="AS1206" s="6">
        <v>927</v>
      </c>
    </row>
    <row r="1207" spans="1:45" x14ac:dyDescent="0.35">
      <c r="A1207" t="s">
        <v>945</v>
      </c>
    </row>
    <row r="1208" spans="1:45" x14ac:dyDescent="0.35">
      <c r="A1208" t="s">
        <v>343</v>
      </c>
    </row>
    <row r="1212" spans="1:45" x14ac:dyDescent="0.35">
      <c r="A1212" s="3" t="s">
        <v>337</v>
      </c>
    </row>
    <row r="1213" spans="1:45" x14ac:dyDescent="0.35">
      <c r="A1213" t="s">
        <v>260</v>
      </c>
    </row>
    <row r="1214" spans="1:45" ht="130.5" x14ac:dyDescent="0.35">
      <c r="A1214" s="4" t="s">
        <v>393</v>
      </c>
      <c r="B1214" s="4" t="s">
        <v>344</v>
      </c>
      <c r="C1214" s="4" t="s">
        <v>345</v>
      </c>
      <c r="D1214" s="4" t="s">
        <v>346</v>
      </c>
      <c r="E1214" s="4" t="s">
        <v>579</v>
      </c>
      <c r="F1214" s="4" t="s">
        <v>348</v>
      </c>
      <c r="G1214" s="4" t="s">
        <v>349</v>
      </c>
      <c r="H1214" s="4" t="s">
        <v>350</v>
      </c>
      <c r="I1214" s="4" t="s">
        <v>351</v>
      </c>
      <c r="J1214" s="4" t="s">
        <v>352</v>
      </c>
      <c r="K1214" s="4" t="s">
        <v>353</v>
      </c>
      <c r="L1214" s="4" t="s">
        <v>888</v>
      </c>
      <c r="M1214" s="4" t="s">
        <v>581</v>
      </c>
      <c r="N1214" s="4" t="s">
        <v>356</v>
      </c>
      <c r="O1214" s="4" t="s">
        <v>357</v>
      </c>
      <c r="P1214" s="4" t="s">
        <v>582</v>
      </c>
      <c r="Q1214" s="4" t="s">
        <v>359</v>
      </c>
      <c r="R1214" s="4" t="s">
        <v>361</v>
      </c>
      <c r="S1214" s="4" t="s">
        <v>362</v>
      </c>
      <c r="T1214" s="4" t="s">
        <v>360</v>
      </c>
      <c r="U1214" s="4" t="s">
        <v>363</v>
      </c>
      <c r="V1214" s="4" t="s">
        <v>364</v>
      </c>
      <c r="W1214" s="4" t="s">
        <v>365</v>
      </c>
      <c r="X1214" s="4" t="s">
        <v>366</v>
      </c>
      <c r="Y1214" s="4" t="s">
        <v>367</v>
      </c>
      <c r="Z1214" s="4" t="s">
        <v>368</v>
      </c>
      <c r="AA1214" s="4" t="s">
        <v>369</v>
      </c>
      <c r="AB1214" s="4" t="s">
        <v>370</v>
      </c>
      <c r="AC1214" s="4" t="s">
        <v>371</v>
      </c>
      <c r="AD1214" s="4" t="s">
        <v>372</v>
      </c>
      <c r="AE1214" s="4" t="s">
        <v>373</v>
      </c>
      <c r="AF1214" s="4" t="s">
        <v>374</v>
      </c>
      <c r="AG1214" s="4" t="s">
        <v>375</v>
      </c>
      <c r="AH1214" s="4" t="s">
        <v>376</v>
      </c>
      <c r="AI1214" s="4" t="s">
        <v>583</v>
      </c>
      <c r="AJ1214" s="4" t="s">
        <v>584</v>
      </c>
      <c r="AK1214" s="4" t="s">
        <v>380</v>
      </c>
      <c r="AL1214" s="4" t="s">
        <v>381</v>
      </c>
      <c r="AM1214" s="4" t="s">
        <v>379</v>
      </c>
      <c r="AN1214" s="4" t="s">
        <v>382</v>
      </c>
      <c r="AO1214" s="4" t="s">
        <v>383</v>
      </c>
      <c r="AP1214" s="4" t="s">
        <v>889</v>
      </c>
      <c r="AQ1214" s="4" t="s">
        <v>890</v>
      </c>
      <c r="AR1214" s="4" t="s">
        <v>891</v>
      </c>
      <c r="AS1214" s="4" t="s">
        <v>391</v>
      </c>
    </row>
    <row r="1215" spans="1:45" x14ac:dyDescent="0.35">
      <c r="A1215" t="s">
        <v>794</v>
      </c>
      <c r="B1215" s="9">
        <v>0.26462030547990001</v>
      </c>
      <c r="C1215" s="9">
        <v>0.24068156469259999</v>
      </c>
      <c r="D1215" s="9">
        <v>0.29001565382450001</v>
      </c>
      <c r="E1215" s="9">
        <v>0.26486881478390001</v>
      </c>
      <c r="F1215" s="9">
        <v>0.23305610240659999</v>
      </c>
      <c r="G1215" s="9">
        <v>0.30136963289239999</v>
      </c>
      <c r="H1215" s="9">
        <v>0.26600506023609999</v>
      </c>
      <c r="I1215" s="9">
        <v>0.33479707520410001</v>
      </c>
      <c r="J1215" s="9">
        <v>0.30768923256179997</v>
      </c>
      <c r="K1215" s="9">
        <v>0.1778334739613</v>
      </c>
      <c r="L1215" s="9">
        <v>0.2013813335861</v>
      </c>
      <c r="M1215" s="9">
        <v>0.30139091869349999</v>
      </c>
      <c r="N1215" s="9">
        <v>0.21807537284680001</v>
      </c>
      <c r="O1215" s="9">
        <v>0.31367678924699999</v>
      </c>
      <c r="P1215" s="9">
        <v>0.24383680057929999</v>
      </c>
      <c r="Q1215" s="9">
        <v>0.36940826199560001</v>
      </c>
      <c r="R1215" s="9">
        <v>0.34621112276479998</v>
      </c>
      <c r="S1215" s="9">
        <v>0.18963964259960001</v>
      </c>
      <c r="T1215" s="9">
        <v>0.27697566223769998</v>
      </c>
      <c r="U1215" s="9">
        <v>0.25103259411930001</v>
      </c>
      <c r="V1215" s="9">
        <v>0.27300557214999999</v>
      </c>
      <c r="W1215" s="9">
        <v>0.29073994668179998</v>
      </c>
      <c r="X1215" s="9">
        <v>0.28939988100399999</v>
      </c>
      <c r="Y1215" s="9">
        <v>0.27891971656530001</v>
      </c>
      <c r="Z1215" s="9">
        <v>0.26257504184789998</v>
      </c>
      <c r="AA1215" s="9">
        <v>0.29975947598460001</v>
      </c>
      <c r="AB1215" s="9">
        <v>0.328641750984</v>
      </c>
      <c r="AC1215" s="9">
        <v>0.29099567352689998</v>
      </c>
      <c r="AD1215" s="9">
        <v>0.2469635504904</v>
      </c>
      <c r="AI1215" s="9">
        <v>0.27639291667510002</v>
      </c>
      <c r="AJ1215" s="9">
        <v>0.25444813784359999</v>
      </c>
      <c r="AK1215" s="9">
        <v>0.30113505900510001</v>
      </c>
      <c r="AL1215" s="9">
        <v>0.33068721486550001</v>
      </c>
      <c r="AM1215" s="9">
        <v>0.3785400144344</v>
      </c>
      <c r="AN1215" s="9">
        <v>0.24026911379659999</v>
      </c>
      <c r="AO1215" s="9">
        <v>4.0134404215159999E-2</v>
      </c>
      <c r="AP1215" s="9">
        <v>0.24928984732840001</v>
      </c>
      <c r="AQ1215" s="9">
        <v>0.2759841280834</v>
      </c>
      <c r="AR1215" s="9">
        <v>0.26462030547990001</v>
      </c>
      <c r="AS1215" s="9">
        <v>0.26482222897579999</v>
      </c>
    </row>
    <row r="1216" spans="1:45" x14ac:dyDescent="0.35">
      <c r="A1216" t="s">
        <v>795</v>
      </c>
      <c r="B1216" s="9">
        <v>0.2420509225335</v>
      </c>
      <c r="C1216" s="9">
        <v>0.2344108838865</v>
      </c>
      <c r="D1216" s="9">
        <v>0.25038779354450003</v>
      </c>
      <c r="E1216" s="9">
        <v>0.2969495024621</v>
      </c>
      <c r="F1216" s="9">
        <v>0.22910639418010001</v>
      </c>
      <c r="G1216" s="9">
        <v>0.27869004189520002</v>
      </c>
      <c r="H1216" s="9">
        <v>0.25302156158509997</v>
      </c>
      <c r="I1216" s="9">
        <v>0.33586738976370001</v>
      </c>
      <c r="J1216" s="9">
        <v>0.24001388131000001</v>
      </c>
      <c r="K1216" s="10">
        <v>0.1164856352247</v>
      </c>
      <c r="L1216" s="9">
        <v>0.25006851346839998</v>
      </c>
      <c r="M1216" s="9">
        <v>0.25180947004240001</v>
      </c>
      <c r="N1216" s="9">
        <v>0.18566984368879999</v>
      </c>
      <c r="O1216" s="9">
        <v>0.2836866314257</v>
      </c>
      <c r="P1216" s="9">
        <v>0.22835422424820001</v>
      </c>
      <c r="Q1216" s="9">
        <v>0.30211221203819999</v>
      </c>
      <c r="R1216" s="9">
        <v>0.32429001548800002</v>
      </c>
      <c r="S1216" s="9">
        <v>0.17856869765300001</v>
      </c>
      <c r="T1216" s="9">
        <v>0.2478192820408</v>
      </c>
      <c r="U1216" s="9">
        <v>0.23570721222659999</v>
      </c>
      <c r="V1216" s="9">
        <v>0.25970156071369999</v>
      </c>
      <c r="W1216" s="9">
        <v>0.2810769560243</v>
      </c>
      <c r="X1216" s="9">
        <v>0.2282180146277</v>
      </c>
      <c r="Y1216" s="9">
        <v>0.24750720567289999</v>
      </c>
      <c r="Z1216" s="9">
        <v>0.30931699225909998</v>
      </c>
      <c r="AA1216" s="9">
        <v>0.28594587331089999</v>
      </c>
      <c r="AB1216" s="9">
        <v>0.21657163493750001</v>
      </c>
      <c r="AC1216" s="9">
        <v>0.27004136730790002</v>
      </c>
      <c r="AD1216" s="9">
        <v>0.22551598425550001</v>
      </c>
      <c r="AI1216" s="9">
        <v>0.28595069559309999</v>
      </c>
      <c r="AJ1216" s="9">
        <v>0.2315363176677</v>
      </c>
      <c r="AK1216" s="9">
        <v>0.2879539879611</v>
      </c>
      <c r="AL1216" s="9">
        <v>0.31853472056769999</v>
      </c>
      <c r="AM1216" s="9">
        <v>0.34438834235729998</v>
      </c>
      <c r="AN1216" s="9">
        <v>0.150654506976</v>
      </c>
      <c r="AO1216" s="9">
        <v>8.5673164650720002E-2</v>
      </c>
      <c r="AP1216" s="9">
        <v>0.23366798201309999</v>
      </c>
      <c r="AQ1216" s="9">
        <v>0.2714212251134</v>
      </c>
      <c r="AR1216" s="9">
        <v>0.2420509225335</v>
      </c>
      <c r="AS1216" s="9">
        <v>0.2422288697686</v>
      </c>
    </row>
    <row r="1217" spans="1:45" x14ac:dyDescent="0.35">
      <c r="A1217" t="s">
        <v>796</v>
      </c>
      <c r="B1217" s="9">
        <v>0.17862997282099999</v>
      </c>
      <c r="C1217" s="10">
        <v>0.1301549565198</v>
      </c>
      <c r="D1217" s="11">
        <v>0.22944492468040001</v>
      </c>
      <c r="E1217" s="9">
        <v>0.20756305376859999</v>
      </c>
      <c r="F1217" s="9">
        <v>0.1345556417272</v>
      </c>
      <c r="G1217" s="9">
        <v>0.21153096155090001</v>
      </c>
      <c r="H1217" s="9">
        <v>0.17168235072240001</v>
      </c>
      <c r="I1217" s="9">
        <v>0.2329685211816</v>
      </c>
      <c r="J1217" s="9">
        <v>0.18785423983790001</v>
      </c>
      <c r="K1217" s="9">
        <v>0.129519563576</v>
      </c>
      <c r="L1217" s="9">
        <v>0.1632468710843</v>
      </c>
      <c r="M1217" s="9">
        <v>0.21246804130989999</v>
      </c>
      <c r="N1217" s="9">
        <v>0.1560304036156</v>
      </c>
      <c r="O1217" s="9">
        <v>0.17235154332970001</v>
      </c>
      <c r="P1217" s="9">
        <v>0.1672434807299</v>
      </c>
      <c r="Q1217" s="9">
        <v>0.22673613485909999</v>
      </c>
      <c r="R1217" s="9">
        <v>0.2119223241124</v>
      </c>
      <c r="S1217" s="9">
        <v>0.14935114584529999</v>
      </c>
      <c r="T1217" s="9">
        <v>0.18294385414789999</v>
      </c>
      <c r="U1217" s="9">
        <v>0.17388581403530001</v>
      </c>
      <c r="V1217" s="9">
        <v>0.1710954114562</v>
      </c>
      <c r="W1217" s="9">
        <v>0.10021133675670001</v>
      </c>
      <c r="X1217" s="9">
        <v>0.16720066736389999</v>
      </c>
      <c r="Y1217" s="9">
        <v>0.16223176434889999</v>
      </c>
      <c r="Z1217" s="9">
        <v>0.18955817540950001</v>
      </c>
      <c r="AA1217" s="9">
        <v>0.19907145495110001</v>
      </c>
      <c r="AB1217" s="9">
        <v>0.18136844232579999</v>
      </c>
      <c r="AC1217" s="9">
        <v>0.18857116861350001</v>
      </c>
      <c r="AD1217" s="9">
        <v>0.18445990729619999</v>
      </c>
      <c r="AI1217" s="9">
        <v>0.17353946581349999</v>
      </c>
      <c r="AJ1217" s="9">
        <v>0.15743091195600001</v>
      </c>
      <c r="AK1217" s="9">
        <v>0.214714555812</v>
      </c>
      <c r="AL1217" s="9">
        <v>0.25049448371350003</v>
      </c>
      <c r="AM1217" s="9">
        <v>0.1841749472069</v>
      </c>
      <c r="AN1217" s="9">
        <v>0.21011334485450001</v>
      </c>
      <c r="AO1217" s="9">
        <v>0.15182303362980001</v>
      </c>
      <c r="AP1217" s="9">
        <v>0.1735501145052</v>
      </c>
      <c r="AQ1217" s="9">
        <v>0.1618674605414</v>
      </c>
      <c r="AR1217" s="9">
        <v>0.17862997282099999</v>
      </c>
      <c r="AS1217" s="9">
        <v>0.1787405457183</v>
      </c>
    </row>
    <row r="1218" spans="1:45" x14ac:dyDescent="0.35">
      <c r="A1218" t="s">
        <v>797</v>
      </c>
      <c r="B1218" s="9">
        <v>0.1905449837024</v>
      </c>
      <c r="C1218" s="9">
        <v>0.17835147167599999</v>
      </c>
      <c r="D1218" s="9">
        <v>0.2032972850949</v>
      </c>
      <c r="E1218" s="9">
        <v>0.2336808630211</v>
      </c>
      <c r="F1218" s="9">
        <v>0.19269447372660001</v>
      </c>
      <c r="G1218" s="9">
        <v>0.21653499141320001</v>
      </c>
      <c r="H1218" s="9">
        <v>0.2041932237737</v>
      </c>
      <c r="I1218" s="9">
        <v>0.22866517934790001</v>
      </c>
      <c r="J1218" s="9">
        <v>0.20479331705330001</v>
      </c>
      <c r="K1218" s="10">
        <v>0.1011681591432</v>
      </c>
      <c r="L1218" s="9">
        <v>0.1853225337229</v>
      </c>
      <c r="M1218" s="9">
        <v>0.17671777783260001</v>
      </c>
      <c r="N1218" s="9">
        <v>0.19344196590679999</v>
      </c>
      <c r="O1218" s="9">
        <v>0.2078751979407</v>
      </c>
      <c r="P1218" s="9">
        <v>0.19775058883380001</v>
      </c>
      <c r="Q1218" s="9">
        <v>0.24431703570179999</v>
      </c>
      <c r="R1218" s="9">
        <v>0.19622151679130001</v>
      </c>
      <c r="S1218" s="9">
        <v>0.15161542703540001</v>
      </c>
      <c r="T1218" s="9">
        <v>0.21003967923120001</v>
      </c>
      <c r="U1218" s="9">
        <v>0.16910583782399999</v>
      </c>
      <c r="V1218" s="9">
        <v>0.19823054121860001</v>
      </c>
      <c r="W1218" s="9">
        <v>0.30631288812879998</v>
      </c>
      <c r="X1218" s="9">
        <v>0.21377732713770001</v>
      </c>
      <c r="Y1218" s="9">
        <v>0.2129866354877</v>
      </c>
      <c r="Z1218" s="9">
        <v>0.25052461461710002</v>
      </c>
      <c r="AA1218" s="9">
        <v>0.2017026612916</v>
      </c>
      <c r="AB1218" s="9">
        <v>0.36076171959140002</v>
      </c>
      <c r="AC1218" s="9">
        <v>0.21494561618909999</v>
      </c>
      <c r="AD1218" s="9">
        <v>0.1738845350938</v>
      </c>
      <c r="AI1218" s="9">
        <v>0.24071447819319999</v>
      </c>
      <c r="AJ1218" s="9">
        <v>0.18708393541519999</v>
      </c>
      <c r="AK1218" s="9">
        <v>0.2105962602916</v>
      </c>
      <c r="AL1218" s="9">
        <v>0.2809556067749</v>
      </c>
      <c r="AM1218" s="9">
        <v>0.32784271927350001</v>
      </c>
      <c r="AN1218" s="9">
        <v>9.5608623859120001E-2</v>
      </c>
      <c r="AO1218" s="9">
        <v>0</v>
      </c>
      <c r="AP1218" s="9">
        <v>0.1704544738829</v>
      </c>
      <c r="AQ1218" s="9">
        <v>0.2096084409018</v>
      </c>
      <c r="AR1218" s="9">
        <v>0.1905449837024</v>
      </c>
      <c r="AS1218" s="9">
        <v>0.190558213862</v>
      </c>
    </row>
    <row r="1219" spans="1:45" x14ac:dyDescent="0.35">
      <c r="A1219" t="s">
        <v>798</v>
      </c>
      <c r="B1219" s="9">
        <v>0.1437097240278</v>
      </c>
      <c r="C1219" s="9">
        <v>0.14164759373159999</v>
      </c>
      <c r="D1219" s="9">
        <v>0.1457871406141</v>
      </c>
      <c r="E1219" s="9">
        <v>0.16672501564969999</v>
      </c>
      <c r="F1219" s="9">
        <v>0.13984907556449999</v>
      </c>
      <c r="G1219" s="9">
        <v>0.2165766563139</v>
      </c>
      <c r="H1219" s="9">
        <v>0.1768562951372</v>
      </c>
      <c r="I1219" s="9">
        <v>0.1938187719202</v>
      </c>
      <c r="J1219" s="9">
        <v>0.1172747377946</v>
      </c>
      <c r="K1219" s="10">
        <v>3.626404406665E-2</v>
      </c>
      <c r="L1219" s="9">
        <v>0.16325097997019999</v>
      </c>
      <c r="M1219" s="9">
        <v>0.15908524730330001</v>
      </c>
      <c r="N1219" s="9">
        <v>9.2776653154239996E-2</v>
      </c>
      <c r="O1219" s="9">
        <v>0.16472713030800001</v>
      </c>
      <c r="P1219" s="9">
        <v>0.13111500925440001</v>
      </c>
      <c r="Q1219" s="9">
        <v>0.1803052285357</v>
      </c>
      <c r="R1219" s="9">
        <v>0.19780242201359999</v>
      </c>
      <c r="S1219" s="9">
        <v>0.1081185776028</v>
      </c>
      <c r="T1219" s="9">
        <v>0.14409652474619999</v>
      </c>
      <c r="U1219" s="9">
        <v>0.1432843428252</v>
      </c>
      <c r="V1219" s="9">
        <v>0.15852619115550001</v>
      </c>
      <c r="W1219" s="9">
        <v>0.2488368059844</v>
      </c>
      <c r="X1219" s="9">
        <v>0.163974567115</v>
      </c>
      <c r="Y1219" s="9">
        <v>0.1249889436003</v>
      </c>
      <c r="Z1219" s="9">
        <v>0.16640478750980001</v>
      </c>
      <c r="AA1219" s="9">
        <v>0.1357799247492</v>
      </c>
      <c r="AB1219" s="9">
        <v>0.196046337668</v>
      </c>
      <c r="AC1219" s="9">
        <v>0.1800860550859</v>
      </c>
      <c r="AD1219" s="9">
        <v>0.2321448835214</v>
      </c>
      <c r="AI1219" s="9">
        <v>0.16112993071859999</v>
      </c>
      <c r="AJ1219" s="9">
        <v>0.15165412672039999</v>
      </c>
      <c r="AK1219" s="9">
        <v>0.15989440002659999</v>
      </c>
      <c r="AL1219" s="9">
        <v>0.1849347874942</v>
      </c>
      <c r="AM1219" s="9">
        <v>0.20986363643539999</v>
      </c>
      <c r="AN1219" s="9">
        <v>9.5670907545900005E-2</v>
      </c>
      <c r="AO1219" s="9">
        <v>7.4907715793419996E-2</v>
      </c>
      <c r="AP1219" s="9">
        <v>0.1314091592619</v>
      </c>
      <c r="AQ1219" s="9">
        <v>0.14945247041830001</v>
      </c>
      <c r="AR1219" s="9">
        <v>0.1437097240278</v>
      </c>
      <c r="AS1219" s="9">
        <v>0.14367319941990001</v>
      </c>
    </row>
    <row r="1220" spans="1:45" x14ac:dyDescent="0.35">
      <c r="A1220" t="s">
        <v>799</v>
      </c>
      <c r="B1220" s="9">
        <v>0.14488440600399999</v>
      </c>
      <c r="C1220" s="9">
        <v>0.13314509061329999</v>
      </c>
      <c r="D1220" s="9">
        <v>0.1572883724428</v>
      </c>
      <c r="E1220" s="9">
        <v>0.162769273809</v>
      </c>
      <c r="F1220" s="9">
        <v>0.19769930713459999</v>
      </c>
      <c r="G1220" s="9">
        <v>0.13397394026539999</v>
      </c>
      <c r="H1220" s="9">
        <v>0.16696331075570001</v>
      </c>
      <c r="I1220" s="9">
        <v>0.17141532478400001</v>
      </c>
      <c r="J1220" s="9">
        <v>0.1432459032475</v>
      </c>
      <c r="K1220" s="10">
        <v>6.8295090504180006E-2</v>
      </c>
      <c r="L1220" s="9">
        <v>0.15615379562109999</v>
      </c>
      <c r="M1220" s="9">
        <v>0.14866683875299999</v>
      </c>
      <c r="N1220" s="9">
        <v>0.13191725553350001</v>
      </c>
      <c r="O1220" s="9">
        <v>0.14595075595590001</v>
      </c>
      <c r="P1220" s="9">
        <v>0.15388394495499999</v>
      </c>
      <c r="Q1220" s="9">
        <v>0.1440087498231</v>
      </c>
      <c r="R1220" s="9">
        <v>0.19180328693090001</v>
      </c>
      <c r="S1220" s="9">
        <v>0.1030539339455</v>
      </c>
      <c r="T1220" s="9">
        <v>0.1512778374713</v>
      </c>
      <c r="U1220" s="9">
        <v>0.13785327747519999</v>
      </c>
      <c r="V1220" s="9">
        <v>0.19687636050019999</v>
      </c>
      <c r="W1220" s="9">
        <v>0.28972148148429999</v>
      </c>
      <c r="X1220" s="9">
        <v>0.18932894360550001</v>
      </c>
      <c r="Y1220" s="9">
        <v>0.12901484094580001</v>
      </c>
      <c r="Z1220" s="9">
        <v>0.19925306461860001</v>
      </c>
      <c r="AA1220" s="9">
        <v>0.1211097798197</v>
      </c>
      <c r="AB1220" s="9">
        <v>0.20211198183279999</v>
      </c>
      <c r="AC1220" s="9">
        <v>0.2448391048047</v>
      </c>
      <c r="AD1220" s="9">
        <v>0.19551689234440001</v>
      </c>
      <c r="AI1220" s="9">
        <v>0.1865986327767</v>
      </c>
      <c r="AJ1220" s="9">
        <v>0.13725113521160001</v>
      </c>
      <c r="AK1220" s="9">
        <v>0.15215683776649999</v>
      </c>
      <c r="AL1220" s="9">
        <v>0.1956399126775</v>
      </c>
      <c r="AM1220" s="9">
        <v>0.2241771841081</v>
      </c>
      <c r="AN1220" s="9">
        <v>9.2595026411829998E-2</v>
      </c>
      <c r="AO1220" s="9">
        <v>0</v>
      </c>
      <c r="AP1220" s="9">
        <v>0.1147923070403</v>
      </c>
      <c r="AQ1220" s="9">
        <v>0.1696556574966</v>
      </c>
      <c r="AR1220" s="9">
        <v>0.14488440600399999</v>
      </c>
      <c r="AS1220" s="9">
        <v>0.1449591297816</v>
      </c>
    </row>
    <row r="1221" spans="1:45" x14ac:dyDescent="0.35">
      <c r="A1221" t="s">
        <v>800</v>
      </c>
      <c r="B1221" s="9">
        <v>0.1055487497136</v>
      </c>
      <c r="C1221" s="9">
        <v>7.4660748119699999E-2</v>
      </c>
      <c r="D1221" s="9">
        <v>0.13785106793269999</v>
      </c>
      <c r="E1221" s="9">
        <v>9.690240005287E-2</v>
      </c>
      <c r="F1221" s="9">
        <v>9.1083321435280001E-2</v>
      </c>
      <c r="G1221" s="9">
        <v>0.14206623280950001</v>
      </c>
      <c r="H1221" s="9">
        <v>0.1156733811928</v>
      </c>
      <c r="I1221" s="9">
        <v>0.11471688134330001</v>
      </c>
      <c r="J1221" s="9">
        <v>0.1227524696993</v>
      </c>
      <c r="K1221" s="9">
        <v>7.0098836272009996E-2</v>
      </c>
      <c r="L1221" s="9">
        <v>9.1915728088580007E-2</v>
      </c>
      <c r="M1221" s="9">
        <v>9.3083062393030006E-2</v>
      </c>
      <c r="N1221" s="9">
        <v>9.9125051197649999E-2</v>
      </c>
      <c r="O1221" s="9">
        <v>0.13693922471549999</v>
      </c>
      <c r="P1221" s="9">
        <v>7.7588779793239998E-2</v>
      </c>
      <c r="Q1221" s="9">
        <v>0.15207598443680001</v>
      </c>
      <c r="R1221" s="9">
        <v>0.15479599078469999</v>
      </c>
      <c r="S1221" s="9">
        <v>8.8802899392149998E-2</v>
      </c>
      <c r="T1221" s="9">
        <v>9.7246281124829997E-2</v>
      </c>
      <c r="U1221" s="9">
        <v>0.11467932756550001</v>
      </c>
      <c r="V1221" s="9">
        <v>6.9255730473330002E-2</v>
      </c>
      <c r="W1221" s="9">
        <v>4.5345555032709997E-2</v>
      </c>
      <c r="X1221" s="9">
        <v>0.12320280089299999</v>
      </c>
      <c r="Y1221" s="9">
        <v>9.8950248185049994E-2</v>
      </c>
      <c r="Z1221" s="9">
        <v>0.1039311428178</v>
      </c>
      <c r="AA1221" s="9">
        <v>0.122996494823</v>
      </c>
      <c r="AB1221" s="9">
        <v>0.1201530927957</v>
      </c>
      <c r="AC1221" s="9">
        <v>0.13338883243919999</v>
      </c>
      <c r="AD1221" s="9">
        <v>7.3854473131639994E-2</v>
      </c>
      <c r="AI1221" s="9">
        <v>8.7709160206859996E-2</v>
      </c>
      <c r="AJ1221" s="9">
        <v>9.6733933218360005E-2</v>
      </c>
      <c r="AK1221" s="9">
        <v>0.1194151362994</v>
      </c>
      <c r="AL1221" s="9">
        <v>0.15838584845010001</v>
      </c>
      <c r="AM1221" s="9">
        <v>8.2586383669470007E-2</v>
      </c>
      <c r="AN1221" s="9">
        <v>0.1133096765836</v>
      </c>
      <c r="AO1221" s="9">
        <v>7.9740097238979998E-2</v>
      </c>
      <c r="AP1221" s="9">
        <v>0.11147983262860001</v>
      </c>
      <c r="AQ1221" s="9">
        <v>0.1079476143435</v>
      </c>
      <c r="AR1221" s="9">
        <v>0.1055487497136</v>
      </c>
      <c r="AS1221" s="9">
        <v>0.10558168582000001</v>
      </c>
    </row>
    <row r="1222" spans="1:45" x14ac:dyDescent="0.35">
      <c r="A1222" t="s">
        <v>801</v>
      </c>
      <c r="B1222" s="9">
        <v>7.8638042378670003E-2</v>
      </c>
      <c r="C1222" s="9">
        <v>5.9141812150840002E-2</v>
      </c>
      <c r="D1222" s="9">
        <v>9.9155215186740003E-2</v>
      </c>
      <c r="E1222" s="9">
        <v>0.13618980311090001</v>
      </c>
      <c r="F1222" s="9">
        <v>9.2522725646540002E-2</v>
      </c>
      <c r="G1222" s="9">
        <v>6.72792408116E-2</v>
      </c>
      <c r="H1222" s="9">
        <v>8.0347296981360006E-2</v>
      </c>
      <c r="I1222" s="9">
        <v>6.8579065178830001E-2</v>
      </c>
      <c r="J1222" s="9">
        <v>0.1014234522964</v>
      </c>
      <c r="K1222" s="9">
        <v>4.2891865457790002E-2</v>
      </c>
      <c r="L1222" s="9">
        <v>0.1083750299703</v>
      </c>
      <c r="M1222" s="9">
        <v>8.0975692963039997E-2</v>
      </c>
      <c r="N1222" s="9">
        <v>7.2371628762100002E-2</v>
      </c>
      <c r="O1222" s="9">
        <v>6.138906653423E-2</v>
      </c>
      <c r="P1222" s="9">
        <v>5.8374523004700002E-2</v>
      </c>
      <c r="Q1222" s="9">
        <v>0.1013080981786</v>
      </c>
      <c r="R1222" s="9">
        <v>0.109019912463</v>
      </c>
      <c r="S1222" s="9">
        <v>7.5201900506119995E-2</v>
      </c>
      <c r="T1222" s="9">
        <v>6.970488256363E-2</v>
      </c>
      <c r="U1222" s="9">
        <v>8.8462218198529993E-2</v>
      </c>
      <c r="V1222" s="9">
        <v>6.0949962304720003E-2</v>
      </c>
      <c r="W1222" s="9">
        <v>7.2168059953619995E-2</v>
      </c>
      <c r="X1222" s="9">
        <v>9.5998829177070005E-2</v>
      </c>
      <c r="Y1222" s="9">
        <v>5.8948940282249999E-2</v>
      </c>
      <c r="Z1222" s="9">
        <v>7.4749153972320001E-2</v>
      </c>
      <c r="AA1222" s="9">
        <v>7.0084954752069994E-2</v>
      </c>
      <c r="AB1222" s="9">
        <v>8.4730049705549995E-2</v>
      </c>
      <c r="AC1222" s="9">
        <v>5.7083101224849997E-2</v>
      </c>
      <c r="AD1222" s="9">
        <v>0.1181213435145</v>
      </c>
      <c r="AI1222" s="9">
        <v>7.5366044116989994E-2</v>
      </c>
      <c r="AJ1222" s="9">
        <v>8.3829181556320007E-2</v>
      </c>
      <c r="AK1222" s="9">
        <v>6.4181560531510001E-2</v>
      </c>
      <c r="AL1222" s="9">
        <v>7.6217546949459994E-2</v>
      </c>
      <c r="AM1222" s="9">
        <v>0.1027827141058</v>
      </c>
      <c r="AN1222" s="9">
        <v>9.2757825436229999E-2</v>
      </c>
      <c r="AO1222" s="9">
        <v>0</v>
      </c>
      <c r="AP1222" s="9">
        <v>8.0034437550249998E-2</v>
      </c>
      <c r="AQ1222" s="9">
        <v>5.6162817828040001E-2</v>
      </c>
      <c r="AR1222" s="9">
        <v>7.8638042378670003E-2</v>
      </c>
      <c r="AS1222" s="9">
        <v>7.8721582376919993E-2</v>
      </c>
    </row>
    <row r="1223" spans="1:45" x14ac:dyDescent="0.35">
      <c r="A1223" t="s">
        <v>789</v>
      </c>
      <c r="B1223" s="9">
        <v>7.8417685790220001E-2</v>
      </c>
      <c r="C1223" s="9">
        <v>6.6972357840960006E-2</v>
      </c>
      <c r="D1223" s="9">
        <v>9.0370544966069999E-2</v>
      </c>
      <c r="E1223" s="9">
        <v>0.1196423133021</v>
      </c>
      <c r="F1223" s="9">
        <v>8.5976864935969996E-2</v>
      </c>
      <c r="G1223" s="9">
        <v>7.4604576494340005E-2</v>
      </c>
      <c r="H1223" s="9">
        <v>8.0491786802490001E-2</v>
      </c>
      <c r="I1223" s="9">
        <v>8.4220569284019997E-2</v>
      </c>
      <c r="J1223" s="9">
        <v>7.2821328418559997E-2</v>
      </c>
      <c r="K1223" s="9">
        <v>5.3256861311089997E-2</v>
      </c>
      <c r="L1223" s="9">
        <v>6.9531478294950003E-2</v>
      </c>
      <c r="M1223" s="9">
        <v>8.9654840986100007E-2</v>
      </c>
      <c r="N1223" s="9">
        <v>5.8525565639229997E-2</v>
      </c>
      <c r="O1223" s="9">
        <v>9.1976905972739997E-2</v>
      </c>
      <c r="P1223" s="9">
        <v>6.8530509743510007E-2</v>
      </c>
      <c r="Q1223" s="9">
        <v>0.115322857449</v>
      </c>
      <c r="R1223" s="9">
        <v>7.6002495121450006E-2</v>
      </c>
      <c r="S1223" s="9">
        <v>7.5522378137779997E-2</v>
      </c>
      <c r="T1223" s="9">
        <v>8.0879216366760001E-2</v>
      </c>
      <c r="U1223" s="9">
        <v>7.5710635914170002E-2</v>
      </c>
      <c r="V1223" s="9">
        <v>6.1342958487090003E-2</v>
      </c>
      <c r="W1223" s="9">
        <v>8.4955121237589998E-2</v>
      </c>
      <c r="X1223" s="9">
        <v>8.3719441165710007E-2</v>
      </c>
      <c r="Y1223" s="9">
        <v>7.4890849988600003E-2</v>
      </c>
      <c r="Z1223" s="9">
        <v>9.3596651670120004E-2</v>
      </c>
      <c r="AA1223" s="9">
        <v>7.5098595079210004E-2</v>
      </c>
      <c r="AB1223" s="9">
        <v>9.9394893775180002E-2</v>
      </c>
      <c r="AC1223" s="9">
        <v>0.1213302488247</v>
      </c>
      <c r="AD1223" s="9">
        <v>0.12518886567490001</v>
      </c>
      <c r="AI1223" s="9">
        <v>7.8353052558290004E-2</v>
      </c>
      <c r="AJ1223" s="9">
        <v>7.9338830182089995E-2</v>
      </c>
      <c r="AK1223" s="9">
        <v>8.0346623866939998E-2</v>
      </c>
      <c r="AL1223" s="9">
        <v>7.6492276521490002E-2</v>
      </c>
      <c r="AM1223" s="9">
        <v>0.1187648773915</v>
      </c>
      <c r="AN1223" s="9">
        <v>0.1566246895424</v>
      </c>
      <c r="AO1223" s="9">
        <v>5.5913131313100002E-2</v>
      </c>
      <c r="AP1223" s="9">
        <v>7.9269593162729995E-2</v>
      </c>
      <c r="AQ1223" s="9">
        <v>9.4908621598639997E-2</v>
      </c>
      <c r="AR1223" s="9">
        <v>7.8417685790220001E-2</v>
      </c>
      <c r="AS1223" s="9">
        <v>7.8421799599400002E-2</v>
      </c>
    </row>
    <row r="1224" spans="1:45" x14ac:dyDescent="0.35">
      <c r="A1224" t="s">
        <v>711</v>
      </c>
      <c r="B1224" s="9">
        <v>4.6618093395709998E-4</v>
      </c>
      <c r="C1224" s="9">
        <v>9.1385129776900003E-4</v>
      </c>
      <c r="D1224" s="9">
        <v>0</v>
      </c>
      <c r="E1224" s="9">
        <v>5.0221739787749999E-3</v>
      </c>
      <c r="F1224" s="9">
        <v>0</v>
      </c>
      <c r="G1224" s="9">
        <v>0</v>
      </c>
      <c r="H1224" s="9">
        <v>0</v>
      </c>
      <c r="I1224" s="9">
        <v>0</v>
      </c>
      <c r="J1224" s="9">
        <v>0</v>
      </c>
      <c r="K1224" s="9">
        <v>0</v>
      </c>
      <c r="L1224" s="9">
        <v>2.6147256858859999E-3</v>
      </c>
      <c r="M1224" s="9">
        <v>0</v>
      </c>
      <c r="N1224" s="9">
        <v>0</v>
      </c>
      <c r="O1224" s="9">
        <v>0</v>
      </c>
      <c r="P1224" s="9">
        <v>0</v>
      </c>
      <c r="Q1224" s="9">
        <v>0</v>
      </c>
      <c r="R1224" s="9">
        <v>0</v>
      </c>
      <c r="S1224" s="9">
        <v>1.6102533968000001E-3</v>
      </c>
      <c r="T1224" s="9">
        <v>0</v>
      </c>
      <c r="U1224" s="9">
        <v>9.7885993599979991E-4</v>
      </c>
      <c r="V1224" s="9">
        <v>0</v>
      </c>
      <c r="W1224" s="9">
        <v>0</v>
      </c>
      <c r="X1224" s="9">
        <v>0</v>
      </c>
      <c r="Y1224" s="9">
        <v>0</v>
      </c>
      <c r="Z1224" s="9">
        <v>0</v>
      </c>
      <c r="AA1224" s="9">
        <v>0</v>
      </c>
      <c r="AB1224" s="9">
        <v>0</v>
      </c>
      <c r="AC1224" s="9">
        <v>4.0595127104500004E-3</v>
      </c>
      <c r="AD1224" s="9">
        <v>0</v>
      </c>
      <c r="AI1224" s="9">
        <v>1.727091241708E-3</v>
      </c>
      <c r="AJ1224" s="9">
        <v>0</v>
      </c>
      <c r="AK1224" s="9">
        <v>0</v>
      </c>
      <c r="AL1224" s="9">
        <v>3.2268600251819999E-3</v>
      </c>
      <c r="AM1224" s="9">
        <v>4.5943892556100001E-3</v>
      </c>
      <c r="AN1224" s="9">
        <v>0</v>
      </c>
      <c r="AO1224" s="9">
        <v>0</v>
      </c>
      <c r="AP1224" s="9">
        <v>7.9083256739449998E-4</v>
      </c>
      <c r="AQ1224" s="9">
        <v>0</v>
      </c>
      <c r="AR1224" s="9">
        <v>4.6618093395709998E-4</v>
      </c>
      <c r="AS1224" s="9">
        <v>4.6667617459670001E-4</v>
      </c>
    </row>
    <row r="1225" spans="1:45" x14ac:dyDescent="0.35">
      <c r="A1225" t="s">
        <v>792</v>
      </c>
      <c r="B1225" s="9">
        <v>0.28979825703840001</v>
      </c>
      <c r="C1225" s="9">
        <v>0.27488483488190002</v>
      </c>
      <c r="D1225" s="9">
        <v>0.30582935908050002</v>
      </c>
      <c r="E1225" s="9">
        <v>0.3720485256744</v>
      </c>
      <c r="F1225" s="9">
        <v>0.31325746485520001</v>
      </c>
      <c r="G1225" s="9">
        <v>0.30549075840759998</v>
      </c>
      <c r="H1225" s="9">
        <v>0.3095114297521</v>
      </c>
      <c r="I1225" s="9">
        <v>0.380602170106</v>
      </c>
      <c r="J1225" s="9">
        <v>0.2923846651184</v>
      </c>
      <c r="K1225" s="10">
        <v>0.132499651192</v>
      </c>
      <c r="L1225" s="9">
        <v>0.32651991286900001</v>
      </c>
      <c r="M1225" s="9">
        <v>0.29113666801280003</v>
      </c>
      <c r="N1225" s="9">
        <v>0.2362535552957</v>
      </c>
      <c r="O1225" s="9">
        <v>0.31835371090940001</v>
      </c>
      <c r="P1225" s="9">
        <v>0.26326730019670003</v>
      </c>
      <c r="Q1225" s="9">
        <v>0.3598343473233</v>
      </c>
      <c r="R1225" s="11">
        <v>0.40579695249929998</v>
      </c>
      <c r="S1225" s="9">
        <v>0.2168688957056</v>
      </c>
      <c r="T1225" s="9">
        <v>0.28875176919459999</v>
      </c>
      <c r="U1225" s="9">
        <v>0.29094912423250002</v>
      </c>
      <c r="V1225" s="9">
        <v>0.29076341701109998</v>
      </c>
      <c r="W1225" s="9">
        <v>0.32534629232599999</v>
      </c>
      <c r="X1225" s="9">
        <v>0.30271635292600002</v>
      </c>
      <c r="Y1225" s="9">
        <v>0.29309415557439999</v>
      </c>
      <c r="Z1225" s="9">
        <v>0.34442509364509999</v>
      </c>
      <c r="AA1225" s="9">
        <v>0.32426262063860001</v>
      </c>
      <c r="AB1225" s="9">
        <v>0.28951479689690002</v>
      </c>
      <c r="AC1225" s="9">
        <v>0.29332223783520001</v>
      </c>
      <c r="AD1225" s="9">
        <v>0.3142411935235</v>
      </c>
      <c r="AI1225" s="9">
        <v>0.3187102725532</v>
      </c>
      <c r="AJ1225" s="9">
        <v>0.29415029344940002</v>
      </c>
      <c r="AK1225" s="9">
        <v>0.32088519311149999</v>
      </c>
      <c r="AL1225" s="9">
        <v>0.3565438433152</v>
      </c>
      <c r="AM1225" s="9">
        <v>0.40651615996739998</v>
      </c>
      <c r="AN1225" s="9">
        <v>0.17783637339809999</v>
      </c>
      <c r="AO1225" s="9">
        <v>8.5673164650720002E-2</v>
      </c>
      <c r="AP1225" s="9">
        <v>0.27555160900379999</v>
      </c>
      <c r="AQ1225" s="9">
        <v>0.30208608897869998</v>
      </c>
      <c r="AR1225" s="9">
        <v>0.28979825703840001</v>
      </c>
      <c r="AS1225" s="9">
        <v>0.29002692797059998</v>
      </c>
    </row>
    <row r="1226" spans="1:45" x14ac:dyDescent="0.35">
      <c r="A1226" t="s">
        <v>391</v>
      </c>
      <c r="B1226" s="9">
        <v>0.47953893084209998</v>
      </c>
      <c r="C1226" s="9">
        <v>0.4590485604533</v>
      </c>
      <c r="D1226" s="9">
        <v>0.50157731747750001</v>
      </c>
      <c r="E1226" s="9">
        <v>0.57772061087759996</v>
      </c>
      <c r="F1226" s="9">
        <v>0.56025530030259996</v>
      </c>
      <c r="G1226" s="9">
        <v>0.47677205905390002</v>
      </c>
      <c r="H1226" s="9">
        <v>0.51998969295050002</v>
      </c>
      <c r="I1226" s="9">
        <v>0.59255256966820002</v>
      </c>
      <c r="J1226" s="9">
        <v>0.47214939901250003</v>
      </c>
      <c r="K1226" s="10">
        <v>0.25796831990020003</v>
      </c>
      <c r="L1226" s="9">
        <v>0.51880334617400004</v>
      </c>
      <c r="M1226" s="9">
        <v>0.47683554588679999</v>
      </c>
      <c r="N1226" s="9">
        <v>0.44890604696000003</v>
      </c>
      <c r="O1226" s="9">
        <v>0.4871711613202</v>
      </c>
      <c r="P1226" s="9">
        <v>0.46978238027629998</v>
      </c>
      <c r="Q1226" s="9">
        <v>0.56747495657119995</v>
      </c>
      <c r="R1226" s="9">
        <v>0.59611572783110001</v>
      </c>
      <c r="S1226" s="10">
        <v>0.3753525871183</v>
      </c>
      <c r="T1226" s="9">
        <v>0.49556388137829999</v>
      </c>
      <c r="U1226" s="9">
        <v>0.46191561111730001</v>
      </c>
      <c r="V1226" s="9">
        <v>0.40060980895909998</v>
      </c>
      <c r="W1226" s="9">
        <v>0.58269599989209997</v>
      </c>
      <c r="X1226" s="9">
        <v>0.4672466108883</v>
      </c>
      <c r="Y1226" s="9">
        <v>0.4809519324298</v>
      </c>
      <c r="Z1226" s="9">
        <v>0.55052874944819996</v>
      </c>
      <c r="AA1226" s="9">
        <v>0.49908769113430002</v>
      </c>
      <c r="AB1226" s="9">
        <v>0.58093191128770005</v>
      </c>
      <c r="AC1226" s="9">
        <v>0.51574554528759997</v>
      </c>
      <c r="AD1226" s="9">
        <v>0.56882872711980004</v>
      </c>
      <c r="AI1226" s="9">
        <v>0.48105928841509998</v>
      </c>
      <c r="AJ1226" s="9">
        <v>0.50557279400910005</v>
      </c>
      <c r="AK1226" s="9">
        <v>0.4775834499594</v>
      </c>
      <c r="AL1226" s="9">
        <v>0.50662994937179995</v>
      </c>
      <c r="AM1226" s="9">
        <v>0.63510965212449999</v>
      </c>
      <c r="AN1226" s="9">
        <v>0.3791319302042</v>
      </c>
      <c r="AO1226" s="9">
        <v>0.22132639320280001</v>
      </c>
      <c r="AP1226" s="9">
        <v>0.43302350732080003</v>
      </c>
      <c r="AQ1226" s="9">
        <v>0.5171945654865</v>
      </c>
      <c r="AR1226" s="9">
        <v>0.47953893084209998</v>
      </c>
      <c r="AS1226" s="9">
        <v>0.47985916958309999</v>
      </c>
    </row>
    <row r="1227" spans="1:45" x14ac:dyDescent="0.35">
      <c r="A1227" t="s">
        <v>341</v>
      </c>
      <c r="B1227" s="6">
        <v>933</v>
      </c>
      <c r="C1227" s="6">
        <v>449</v>
      </c>
      <c r="D1227" s="6">
        <v>478</v>
      </c>
      <c r="E1227" s="6">
        <v>149</v>
      </c>
      <c r="F1227" s="6">
        <v>143</v>
      </c>
      <c r="G1227" s="6">
        <v>213</v>
      </c>
      <c r="H1227" s="6">
        <v>356</v>
      </c>
      <c r="I1227" s="6">
        <v>139</v>
      </c>
      <c r="J1227" s="6">
        <v>100</v>
      </c>
      <c r="K1227" s="6">
        <v>189</v>
      </c>
      <c r="L1227" s="6">
        <v>161</v>
      </c>
      <c r="M1227" s="6">
        <v>282</v>
      </c>
      <c r="N1227" s="6">
        <v>250</v>
      </c>
      <c r="O1227" s="6">
        <v>240</v>
      </c>
      <c r="P1227" s="6">
        <v>308</v>
      </c>
      <c r="Q1227" s="6">
        <v>157</v>
      </c>
      <c r="R1227" s="6">
        <v>190</v>
      </c>
      <c r="S1227" s="6">
        <v>278</v>
      </c>
      <c r="T1227" s="6">
        <v>465</v>
      </c>
      <c r="U1227" s="6">
        <v>468</v>
      </c>
      <c r="V1227" s="6">
        <v>120</v>
      </c>
      <c r="W1227" s="6">
        <v>72</v>
      </c>
      <c r="X1227" s="6">
        <v>59</v>
      </c>
      <c r="Y1227" s="6">
        <v>163</v>
      </c>
      <c r="Z1227" s="6">
        <v>113</v>
      </c>
      <c r="AA1227" s="6">
        <v>222</v>
      </c>
      <c r="AB1227" s="6">
        <v>68</v>
      </c>
      <c r="AC1227" s="6">
        <v>111</v>
      </c>
      <c r="AD1227" s="6">
        <v>162</v>
      </c>
      <c r="AE1227" s="6">
        <v>0</v>
      </c>
      <c r="AF1227" s="6">
        <v>0</v>
      </c>
      <c r="AG1227" s="6">
        <v>0</v>
      </c>
      <c r="AH1227" s="6">
        <v>0</v>
      </c>
      <c r="AI1227" s="6">
        <v>255</v>
      </c>
      <c r="AJ1227" s="6">
        <v>359</v>
      </c>
      <c r="AK1227" s="6">
        <v>268</v>
      </c>
      <c r="AL1227" s="6">
        <v>137</v>
      </c>
      <c r="AM1227" s="6">
        <v>91</v>
      </c>
      <c r="AN1227" s="6">
        <v>24</v>
      </c>
      <c r="AO1227" s="6">
        <v>19</v>
      </c>
      <c r="AP1227" s="6">
        <v>560</v>
      </c>
      <c r="AQ1227" s="6">
        <v>209</v>
      </c>
      <c r="AR1227" s="6">
        <v>933</v>
      </c>
      <c r="AS1227" s="6">
        <v>927</v>
      </c>
    </row>
    <row r="1228" spans="1:45" x14ac:dyDescent="0.35">
      <c r="A1228" t="s">
        <v>945</v>
      </c>
    </row>
    <row r="1229" spans="1:45" x14ac:dyDescent="0.35">
      <c r="A1229" t="s">
        <v>343</v>
      </c>
    </row>
    <row r="1233" spans="1:45" x14ac:dyDescent="0.35">
      <c r="A1233" s="3" t="s">
        <v>337</v>
      </c>
    </row>
    <row r="1234" spans="1:45" x14ac:dyDescent="0.35">
      <c r="A1234" t="s">
        <v>262</v>
      </c>
    </row>
    <row r="1235" spans="1:45" ht="130.5" x14ac:dyDescent="0.35">
      <c r="A1235" s="4" t="s">
        <v>393</v>
      </c>
      <c r="B1235" s="4" t="s">
        <v>344</v>
      </c>
      <c r="C1235" s="4" t="s">
        <v>345</v>
      </c>
      <c r="D1235" s="4" t="s">
        <v>346</v>
      </c>
      <c r="E1235" s="4" t="s">
        <v>579</v>
      </c>
      <c r="F1235" s="4" t="s">
        <v>348</v>
      </c>
      <c r="G1235" s="4" t="s">
        <v>349</v>
      </c>
      <c r="H1235" s="4" t="s">
        <v>350</v>
      </c>
      <c r="I1235" s="4" t="s">
        <v>351</v>
      </c>
      <c r="J1235" s="4" t="s">
        <v>352</v>
      </c>
      <c r="K1235" s="4" t="s">
        <v>353</v>
      </c>
      <c r="L1235" s="4" t="s">
        <v>888</v>
      </c>
      <c r="M1235" s="4" t="s">
        <v>581</v>
      </c>
      <c r="N1235" s="4" t="s">
        <v>356</v>
      </c>
      <c r="O1235" s="4" t="s">
        <v>357</v>
      </c>
      <c r="P1235" s="4" t="s">
        <v>582</v>
      </c>
      <c r="Q1235" s="4" t="s">
        <v>359</v>
      </c>
      <c r="R1235" s="4" t="s">
        <v>361</v>
      </c>
      <c r="S1235" s="4" t="s">
        <v>362</v>
      </c>
      <c r="T1235" s="4" t="s">
        <v>360</v>
      </c>
      <c r="U1235" s="4" t="s">
        <v>363</v>
      </c>
      <c r="V1235" s="4" t="s">
        <v>364</v>
      </c>
      <c r="W1235" s="4" t="s">
        <v>365</v>
      </c>
      <c r="X1235" s="4" t="s">
        <v>366</v>
      </c>
      <c r="Y1235" s="4" t="s">
        <v>367</v>
      </c>
      <c r="Z1235" s="4" t="s">
        <v>368</v>
      </c>
      <c r="AA1235" s="4" t="s">
        <v>369</v>
      </c>
      <c r="AB1235" s="4" t="s">
        <v>370</v>
      </c>
      <c r="AC1235" s="4" t="s">
        <v>371</v>
      </c>
      <c r="AD1235" s="4" t="s">
        <v>372</v>
      </c>
      <c r="AE1235" s="4" t="s">
        <v>373</v>
      </c>
      <c r="AF1235" s="4" t="s">
        <v>374</v>
      </c>
      <c r="AG1235" s="4" t="s">
        <v>375</v>
      </c>
      <c r="AH1235" s="4" t="s">
        <v>376</v>
      </c>
      <c r="AI1235" s="4" t="s">
        <v>583</v>
      </c>
      <c r="AJ1235" s="4" t="s">
        <v>584</v>
      </c>
      <c r="AK1235" s="4" t="s">
        <v>380</v>
      </c>
      <c r="AL1235" s="4" t="s">
        <v>381</v>
      </c>
      <c r="AM1235" s="4" t="s">
        <v>379</v>
      </c>
      <c r="AN1235" s="4" t="s">
        <v>382</v>
      </c>
      <c r="AO1235" s="4" t="s">
        <v>383</v>
      </c>
      <c r="AP1235" s="4" t="s">
        <v>889</v>
      </c>
      <c r="AQ1235" s="4" t="s">
        <v>890</v>
      </c>
      <c r="AR1235" s="4" t="s">
        <v>891</v>
      </c>
      <c r="AS1235" s="4" t="s">
        <v>391</v>
      </c>
    </row>
    <row r="1236" spans="1:45" x14ac:dyDescent="0.35">
      <c r="A1236" t="s">
        <v>394</v>
      </c>
      <c r="B1236" s="9">
        <v>0.76046900341000001</v>
      </c>
      <c r="C1236" s="9">
        <v>0.74932223439010004</v>
      </c>
      <c r="D1236" s="9">
        <v>0.77230829579930005</v>
      </c>
      <c r="E1236" s="9">
        <v>0.71113761085740002</v>
      </c>
      <c r="F1236" s="9">
        <v>0.77312722477020002</v>
      </c>
      <c r="G1236" s="9">
        <v>0.7886704657918</v>
      </c>
      <c r="H1236" s="9">
        <v>0.78062403527479995</v>
      </c>
      <c r="I1236" s="9">
        <v>0.77276190616319995</v>
      </c>
      <c r="J1236" s="9">
        <v>0.70332878700129997</v>
      </c>
      <c r="K1236" s="9">
        <v>0.76416530986039999</v>
      </c>
      <c r="L1236" s="9">
        <v>0.80322347508129999</v>
      </c>
      <c r="M1236" s="9">
        <v>0.73805305518810005</v>
      </c>
      <c r="N1236" s="9">
        <v>0.79446496427369995</v>
      </c>
      <c r="O1236" s="9">
        <v>0.72170688894159996</v>
      </c>
      <c r="P1236" s="11">
        <v>0.82522219480199999</v>
      </c>
      <c r="Q1236" s="9">
        <v>0.75082432856259995</v>
      </c>
      <c r="R1236" s="9">
        <v>0.73083496281390004</v>
      </c>
      <c r="S1236" s="9">
        <v>0.69795816752270001</v>
      </c>
      <c r="T1236" s="11">
        <v>0.80558827026869995</v>
      </c>
      <c r="U1236" s="10">
        <v>0.71084942650100003</v>
      </c>
      <c r="V1236" s="9">
        <v>0.78517427043819998</v>
      </c>
      <c r="W1236" s="9">
        <v>0.84022567365730005</v>
      </c>
      <c r="X1236" s="9">
        <v>0.74316179356459999</v>
      </c>
      <c r="Y1236" s="9">
        <v>0.79397744361110001</v>
      </c>
      <c r="Z1236" s="9">
        <v>0.75480572067780005</v>
      </c>
      <c r="AA1236" s="9">
        <v>0.80110263243419999</v>
      </c>
      <c r="AB1236" s="9">
        <v>0.81166971245160002</v>
      </c>
      <c r="AC1236" s="9">
        <v>0.74131223880929997</v>
      </c>
      <c r="AD1236" s="9">
        <v>0.73463046700589996</v>
      </c>
      <c r="AI1236" s="9">
        <v>0.74874415459069998</v>
      </c>
      <c r="AJ1236" s="9">
        <v>0.77765307758500002</v>
      </c>
      <c r="AK1236" s="9">
        <v>0.78425332431119998</v>
      </c>
      <c r="AL1236" s="9">
        <v>0.77033759380279998</v>
      </c>
      <c r="AM1236" s="9">
        <v>0.73942527677000003</v>
      </c>
      <c r="AN1236" s="9">
        <v>0.70607803819920001</v>
      </c>
      <c r="AO1236" s="9">
        <v>0.72506896197780002</v>
      </c>
      <c r="AP1236" s="11">
        <v>0.79825512252919995</v>
      </c>
      <c r="AQ1236" s="9">
        <v>0.74977896022500001</v>
      </c>
      <c r="AR1236" s="9">
        <v>0.76046900341000001</v>
      </c>
      <c r="AS1236" s="9">
        <v>0.76057001055130002</v>
      </c>
    </row>
    <row r="1237" spans="1:45" x14ac:dyDescent="0.35">
      <c r="A1237" t="s">
        <v>395</v>
      </c>
      <c r="B1237" s="9">
        <v>0.23953099658999999</v>
      </c>
      <c r="C1237" s="9">
        <v>0.25067776560990002</v>
      </c>
      <c r="D1237" s="9">
        <v>0.22769170420070001</v>
      </c>
      <c r="E1237" s="9">
        <v>0.28886238914259998</v>
      </c>
      <c r="F1237" s="9">
        <v>0.22687277522980001</v>
      </c>
      <c r="G1237" s="9">
        <v>0.2113295342082</v>
      </c>
      <c r="H1237" s="9">
        <v>0.21937596472519999</v>
      </c>
      <c r="I1237" s="9">
        <v>0.22723809383679999</v>
      </c>
      <c r="J1237" s="9">
        <v>0.29667121299869997</v>
      </c>
      <c r="K1237" s="9">
        <v>0.23583469013960001</v>
      </c>
      <c r="L1237" s="9">
        <v>0.19677652491870001</v>
      </c>
      <c r="M1237" s="9">
        <v>0.26194694481190001</v>
      </c>
      <c r="N1237" s="9">
        <v>0.2055350357263</v>
      </c>
      <c r="O1237" s="9">
        <v>0.27829311105839999</v>
      </c>
      <c r="P1237" s="10">
        <v>0.17477780519800001</v>
      </c>
      <c r="Q1237" s="9">
        <v>0.24917567143739999</v>
      </c>
      <c r="R1237" s="9">
        <v>0.26916503718610002</v>
      </c>
      <c r="S1237" s="9">
        <v>0.30204183247729999</v>
      </c>
      <c r="T1237" s="10">
        <v>0.1944117297313</v>
      </c>
      <c r="U1237" s="11">
        <v>0.28915057349899997</v>
      </c>
      <c r="V1237" s="9">
        <v>0.21482572956179999</v>
      </c>
      <c r="W1237" s="9">
        <v>0.1597743263427</v>
      </c>
      <c r="X1237" s="9">
        <v>0.25683820643540001</v>
      </c>
      <c r="Y1237" s="9">
        <v>0.20602255638889999</v>
      </c>
      <c r="Z1237" s="9">
        <v>0.2451942793222</v>
      </c>
      <c r="AA1237" s="9">
        <v>0.19889736756580001</v>
      </c>
      <c r="AB1237" s="9">
        <v>0.1883302875484</v>
      </c>
      <c r="AC1237" s="9">
        <v>0.25868776119070003</v>
      </c>
      <c r="AD1237" s="9">
        <v>0.26536953299409999</v>
      </c>
      <c r="AI1237" s="9">
        <v>0.25125584540930002</v>
      </c>
      <c r="AJ1237" s="9">
        <v>0.22234692241500001</v>
      </c>
      <c r="AK1237" s="9">
        <v>0.21574667568879999</v>
      </c>
      <c r="AL1237" s="9">
        <v>0.22966240619719999</v>
      </c>
      <c r="AM1237" s="9">
        <v>0.26057472323000003</v>
      </c>
      <c r="AN1237" s="9">
        <v>0.29392196180079999</v>
      </c>
      <c r="AO1237" s="9">
        <v>0.27493103802219998</v>
      </c>
      <c r="AP1237" s="10">
        <v>0.2017448774708</v>
      </c>
      <c r="AQ1237" s="9">
        <v>0.25022103977499999</v>
      </c>
      <c r="AR1237" s="9">
        <v>0.23953099658999999</v>
      </c>
      <c r="AS1237" s="9">
        <v>0.2394299894487</v>
      </c>
    </row>
    <row r="1238" spans="1:45" x14ac:dyDescent="0.35">
      <c r="A1238" t="s">
        <v>391</v>
      </c>
      <c r="B1238" s="9">
        <v>1</v>
      </c>
      <c r="C1238" s="9">
        <v>1</v>
      </c>
      <c r="D1238" s="9">
        <v>1</v>
      </c>
      <c r="E1238" s="9">
        <v>1</v>
      </c>
      <c r="F1238" s="9">
        <v>1</v>
      </c>
      <c r="G1238" s="9">
        <v>1</v>
      </c>
      <c r="H1238" s="9">
        <v>1</v>
      </c>
      <c r="I1238" s="9">
        <v>1</v>
      </c>
      <c r="J1238" s="9">
        <v>1</v>
      </c>
      <c r="K1238" s="9">
        <v>1</v>
      </c>
      <c r="L1238" s="9">
        <v>1</v>
      </c>
      <c r="M1238" s="9">
        <v>1</v>
      </c>
      <c r="N1238" s="9">
        <v>1</v>
      </c>
      <c r="O1238" s="9">
        <v>1</v>
      </c>
      <c r="P1238" s="9">
        <v>1</v>
      </c>
      <c r="Q1238" s="9">
        <v>1</v>
      </c>
      <c r="R1238" s="9">
        <v>1</v>
      </c>
      <c r="S1238" s="9">
        <v>1</v>
      </c>
      <c r="T1238" s="9">
        <v>1</v>
      </c>
      <c r="U1238" s="9">
        <v>1</v>
      </c>
      <c r="V1238" s="9">
        <v>1</v>
      </c>
      <c r="W1238" s="9">
        <v>1</v>
      </c>
      <c r="X1238" s="9">
        <v>1</v>
      </c>
      <c r="Y1238" s="9">
        <v>1</v>
      </c>
      <c r="Z1238" s="9">
        <v>1</v>
      </c>
      <c r="AA1238" s="9">
        <v>1</v>
      </c>
      <c r="AB1238" s="9">
        <v>1</v>
      </c>
      <c r="AC1238" s="9">
        <v>1</v>
      </c>
      <c r="AD1238" s="9">
        <v>1</v>
      </c>
      <c r="AI1238" s="9">
        <v>1</v>
      </c>
      <c r="AJ1238" s="9">
        <v>1</v>
      </c>
      <c r="AK1238" s="9">
        <v>1</v>
      </c>
      <c r="AL1238" s="9">
        <v>1</v>
      </c>
      <c r="AM1238" s="9">
        <v>1</v>
      </c>
      <c r="AN1238" s="9">
        <v>1</v>
      </c>
      <c r="AO1238" s="9">
        <v>1</v>
      </c>
      <c r="AP1238" s="9">
        <v>1</v>
      </c>
      <c r="AQ1238" s="9">
        <v>1</v>
      </c>
      <c r="AR1238" s="9">
        <v>1</v>
      </c>
      <c r="AS1238" s="9">
        <v>1</v>
      </c>
    </row>
    <row r="1239" spans="1:45" x14ac:dyDescent="0.35">
      <c r="A1239" t="s">
        <v>341</v>
      </c>
      <c r="B1239" s="6">
        <v>933</v>
      </c>
      <c r="C1239" s="6">
        <v>449</v>
      </c>
      <c r="D1239" s="6">
        <v>478</v>
      </c>
      <c r="E1239" s="6">
        <v>149</v>
      </c>
      <c r="F1239" s="6">
        <v>143</v>
      </c>
      <c r="G1239" s="6">
        <v>213</v>
      </c>
      <c r="H1239" s="6">
        <v>356</v>
      </c>
      <c r="I1239" s="6">
        <v>139</v>
      </c>
      <c r="J1239" s="6">
        <v>100</v>
      </c>
      <c r="K1239" s="6">
        <v>189</v>
      </c>
      <c r="L1239" s="6">
        <v>161</v>
      </c>
      <c r="M1239" s="6">
        <v>282</v>
      </c>
      <c r="N1239" s="6">
        <v>250</v>
      </c>
      <c r="O1239" s="6">
        <v>240</v>
      </c>
      <c r="P1239" s="6">
        <v>308</v>
      </c>
      <c r="Q1239" s="6">
        <v>157</v>
      </c>
      <c r="R1239" s="6">
        <v>190</v>
      </c>
      <c r="S1239" s="6">
        <v>278</v>
      </c>
      <c r="T1239" s="6">
        <v>465</v>
      </c>
      <c r="U1239" s="6">
        <v>468</v>
      </c>
      <c r="V1239" s="6">
        <v>120</v>
      </c>
      <c r="W1239" s="6">
        <v>72</v>
      </c>
      <c r="X1239" s="6">
        <v>59</v>
      </c>
      <c r="Y1239" s="6">
        <v>163</v>
      </c>
      <c r="Z1239" s="6">
        <v>113</v>
      </c>
      <c r="AA1239" s="6">
        <v>222</v>
      </c>
      <c r="AB1239" s="6">
        <v>68</v>
      </c>
      <c r="AC1239" s="6">
        <v>111</v>
      </c>
      <c r="AD1239" s="6">
        <v>162</v>
      </c>
      <c r="AE1239" s="6">
        <v>0</v>
      </c>
      <c r="AF1239" s="6">
        <v>0</v>
      </c>
      <c r="AG1239" s="6">
        <v>0</v>
      </c>
      <c r="AH1239" s="6">
        <v>0</v>
      </c>
      <c r="AI1239" s="6">
        <v>255</v>
      </c>
      <c r="AJ1239" s="6">
        <v>359</v>
      </c>
      <c r="AK1239" s="6">
        <v>268</v>
      </c>
      <c r="AL1239" s="6">
        <v>137</v>
      </c>
      <c r="AM1239" s="6">
        <v>91</v>
      </c>
      <c r="AN1239" s="6">
        <v>24</v>
      </c>
      <c r="AO1239" s="6">
        <v>19</v>
      </c>
      <c r="AP1239" s="6">
        <v>560</v>
      </c>
      <c r="AQ1239" s="6">
        <v>209</v>
      </c>
      <c r="AR1239" s="6">
        <v>933</v>
      </c>
      <c r="AS1239" s="6">
        <v>927</v>
      </c>
    </row>
    <row r="1240" spans="1:45" x14ac:dyDescent="0.35">
      <c r="A1240" t="s">
        <v>895</v>
      </c>
    </row>
    <row r="1241" spans="1:45" x14ac:dyDescent="0.35">
      <c r="A1241" t="s">
        <v>343</v>
      </c>
    </row>
    <row r="1245" spans="1:45" x14ac:dyDescent="0.35">
      <c r="A1245" s="3" t="s">
        <v>337</v>
      </c>
    </row>
    <row r="1246" spans="1:45" x14ac:dyDescent="0.35">
      <c r="A1246" t="s">
        <v>263</v>
      </c>
    </row>
    <row r="1247" spans="1:45" ht="130.5" x14ac:dyDescent="0.35">
      <c r="A1247" s="4" t="s">
        <v>393</v>
      </c>
      <c r="B1247" s="4" t="s">
        <v>344</v>
      </c>
      <c r="C1247" s="4" t="s">
        <v>345</v>
      </c>
      <c r="D1247" s="4" t="s">
        <v>346</v>
      </c>
      <c r="E1247" s="4" t="s">
        <v>579</v>
      </c>
      <c r="F1247" s="4" t="s">
        <v>348</v>
      </c>
      <c r="G1247" s="4" t="s">
        <v>349</v>
      </c>
      <c r="H1247" s="4" t="s">
        <v>350</v>
      </c>
      <c r="I1247" s="4" t="s">
        <v>351</v>
      </c>
      <c r="J1247" s="4" t="s">
        <v>352</v>
      </c>
      <c r="K1247" s="4" t="s">
        <v>353</v>
      </c>
      <c r="L1247" s="4" t="s">
        <v>888</v>
      </c>
      <c r="M1247" s="4" t="s">
        <v>581</v>
      </c>
      <c r="N1247" s="4" t="s">
        <v>356</v>
      </c>
      <c r="O1247" s="4" t="s">
        <v>357</v>
      </c>
      <c r="P1247" s="4" t="s">
        <v>582</v>
      </c>
      <c r="Q1247" s="4" t="s">
        <v>359</v>
      </c>
      <c r="R1247" s="4" t="s">
        <v>361</v>
      </c>
      <c r="S1247" s="4" t="s">
        <v>362</v>
      </c>
      <c r="T1247" s="4" t="s">
        <v>360</v>
      </c>
      <c r="U1247" s="4" t="s">
        <v>363</v>
      </c>
      <c r="V1247" s="4" t="s">
        <v>364</v>
      </c>
      <c r="W1247" s="4" t="s">
        <v>365</v>
      </c>
      <c r="X1247" s="4" t="s">
        <v>366</v>
      </c>
      <c r="Y1247" s="4" t="s">
        <v>367</v>
      </c>
      <c r="Z1247" s="4" t="s">
        <v>368</v>
      </c>
      <c r="AA1247" s="4" t="s">
        <v>369</v>
      </c>
      <c r="AB1247" s="4" t="s">
        <v>370</v>
      </c>
      <c r="AC1247" s="4" t="s">
        <v>371</v>
      </c>
      <c r="AD1247" s="4" t="s">
        <v>372</v>
      </c>
      <c r="AE1247" s="4" t="s">
        <v>373</v>
      </c>
      <c r="AF1247" s="4" t="s">
        <v>374</v>
      </c>
      <c r="AG1247" s="4" t="s">
        <v>375</v>
      </c>
      <c r="AH1247" s="4" t="s">
        <v>376</v>
      </c>
      <c r="AI1247" s="4" t="s">
        <v>583</v>
      </c>
      <c r="AJ1247" s="4" t="s">
        <v>584</v>
      </c>
      <c r="AK1247" s="4" t="s">
        <v>380</v>
      </c>
      <c r="AL1247" s="4" t="s">
        <v>381</v>
      </c>
      <c r="AM1247" s="4" t="s">
        <v>379</v>
      </c>
      <c r="AN1247" s="4" t="s">
        <v>382</v>
      </c>
      <c r="AO1247" s="4" t="s">
        <v>383</v>
      </c>
      <c r="AP1247" s="4" t="s">
        <v>889</v>
      </c>
      <c r="AQ1247" s="4" t="s">
        <v>890</v>
      </c>
      <c r="AR1247" s="4" t="s">
        <v>891</v>
      </c>
      <c r="AS1247" s="4" t="s">
        <v>391</v>
      </c>
    </row>
    <row r="1248" spans="1:45" x14ac:dyDescent="0.35">
      <c r="A1248" t="s">
        <v>805</v>
      </c>
    </row>
    <row r="1249" spans="1:45" x14ac:dyDescent="0.35">
      <c r="A1249" t="s">
        <v>807</v>
      </c>
    </row>
    <row r="1250" spans="1:45" x14ac:dyDescent="0.35">
      <c r="A1250" t="s">
        <v>808</v>
      </c>
    </row>
    <row r="1251" spans="1:45" x14ac:dyDescent="0.35">
      <c r="A1251" t="s">
        <v>813</v>
      </c>
    </row>
    <row r="1252" spans="1:45" x14ac:dyDescent="0.35">
      <c r="A1252" t="s">
        <v>806</v>
      </c>
    </row>
    <row r="1253" spans="1:45" x14ac:dyDescent="0.35">
      <c r="A1253" t="s">
        <v>810</v>
      </c>
    </row>
    <row r="1254" spans="1:45" x14ac:dyDescent="0.35">
      <c r="A1254" t="s">
        <v>812</v>
      </c>
    </row>
    <row r="1255" spans="1:45" x14ac:dyDescent="0.35">
      <c r="A1255" t="s">
        <v>946</v>
      </c>
    </row>
    <row r="1256" spans="1:45" x14ac:dyDescent="0.35">
      <c r="A1256" t="s">
        <v>818</v>
      </c>
    </row>
    <row r="1257" spans="1:45" x14ac:dyDescent="0.35">
      <c r="A1257" t="s">
        <v>809</v>
      </c>
    </row>
    <row r="1258" spans="1:45" x14ac:dyDescent="0.35">
      <c r="A1258" t="s">
        <v>391</v>
      </c>
    </row>
    <row r="1259" spans="1:45" x14ac:dyDescent="0.35">
      <c r="A1259" t="s">
        <v>341</v>
      </c>
      <c r="B1259" s="6">
        <v>0</v>
      </c>
      <c r="C1259" s="6">
        <v>0</v>
      </c>
      <c r="D1259" s="6">
        <v>0</v>
      </c>
      <c r="E1259" s="6">
        <v>0</v>
      </c>
      <c r="F1259" s="6">
        <v>0</v>
      </c>
      <c r="G1259" s="6">
        <v>0</v>
      </c>
      <c r="H1259" s="6">
        <v>0</v>
      </c>
      <c r="I1259" s="6">
        <v>0</v>
      </c>
      <c r="J1259" s="6">
        <v>0</v>
      </c>
      <c r="K1259" s="6">
        <v>0</v>
      </c>
      <c r="L1259" s="6">
        <v>0</v>
      </c>
      <c r="M1259" s="6">
        <v>0</v>
      </c>
      <c r="N1259" s="6">
        <v>0</v>
      </c>
      <c r="O1259" s="6">
        <v>0</v>
      </c>
      <c r="P1259" s="6">
        <v>0</v>
      </c>
      <c r="Q1259" s="6">
        <v>0</v>
      </c>
      <c r="R1259" s="6">
        <v>0</v>
      </c>
      <c r="S1259" s="6">
        <v>0</v>
      </c>
      <c r="T1259" s="6">
        <v>0</v>
      </c>
      <c r="U1259" s="6">
        <v>0</v>
      </c>
      <c r="V1259" s="6">
        <v>0</v>
      </c>
      <c r="W1259" s="6">
        <v>0</v>
      </c>
      <c r="X1259" s="6">
        <v>0</v>
      </c>
      <c r="Y1259" s="6">
        <v>0</v>
      </c>
      <c r="Z1259" s="6">
        <v>0</v>
      </c>
      <c r="AA1259" s="6">
        <v>0</v>
      </c>
      <c r="AB1259" s="6">
        <v>0</v>
      </c>
      <c r="AC1259" s="6">
        <v>0</v>
      </c>
      <c r="AD1259" s="6">
        <v>0</v>
      </c>
      <c r="AE1259" s="6">
        <v>0</v>
      </c>
      <c r="AF1259" s="6">
        <v>0</v>
      </c>
      <c r="AG1259" s="6">
        <v>0</v>
      </c>
      <c r="AH1259" s="6">
        <v>0</v>
      </c>
      <c r="AI1259" s="6">
        <v>0</v>
      </c>
      <c r="AJ1259" s="6">
        <v>0</v>
      </c>
      <c r="AK1259" s="6">
        <v>0</v>
      </c>
      <c r="AL1259" s="6">
        <v>0</v>
      </c>
      <c r="AM1259" s="6">
        <v>0</v>
      </c>
      <c r="AN1259" s="6">
        <v>0</v>
      </c>
      <c r="AO1259" s="6">
        <v>0</v>
      </c>
      <c r="AP1259" s="6">
        <v>0</v>
      </c>
      <c r="AQ1259" s="6">
        <v>0</v>
      </c>
      <c r="AR1259" s="6">
        <v>0</v>
      </c>
      <c r="AS1259" s="6">
        <v>0</v>
      </c>
    </row>
    <row r="1260" spans="1:45" x14ac:dyDescent="0.35">
      <c r="A1260" t="s">
        <v>922</v>
      </c>
    </row>
    <row r="1261" spans="1:45" x14ac:dyDescent="0.35">
      <c r="A1261" t="s">
        <v>343</v>
      </c>
    </row>
    <row r="1265" spans="1:45" x14ac:dyDescent="0.35">
      <c r="A1265" s="3" t="s">
        <v>337</v>
      </c>
    </row>
    <row r="1266" spans="1:45" x14ac:dyDescent="0.35">
      <c r="A1266" t="s">
        <v>264</v>
      </c>
    </row>
    <row r="1267" spans="1:45" ht="130.5" x14ac:dyDescent="0.35">
      <c r="A1267" s="4" t="s">
        <v>393</v>
      </c>
      <c r="B1267" s="4" t="s">
        <v>344</v>
      </c>
      <c r="C1267" s="4" t="s">
        <v>345</v>
      </c>
      <c r="D1267" s="4" t="s">
        <v>346</v>
      </c>
      <c r="E1267" s="4" t="s">
        <v>579</v>
      </c>
      <c r="F1267" s="4" t="s">
        <v>348</v>
      </c>
      <c r="G1267" s="4" t="s">
        <v>349</v>
      </c>
      <c r="H1267" s="4" t="s">
        <v>350</v>
      </c>
      <c r="I1267" s="4" t="s">
        <v>351</v>
      </c>
      <c r="J1267" s="4" t="s">
        <v>352</v>
      </c>
      <c r="K1267" s="4" t="s">
        <v>353</v>
      </c>
      <c r="L1267" s="4" t="s">
        <v>888</v>
      </c>
      <c r="M1267" s="4" t="s">
        <v>581</v>
      </c>
      <c r="N1267" s="4" t="s">
        <v>356</v>
      </c>
      <c r="O1267" s="4" t="s">
        <v>357</v>
      </c>
      <c r="P1267" s="4" t="s">
        <v>582</v>
      </c>
      <c r="Q1267" s="4" t="s">
        <v>359</v>
      </c>
      <c r="R1267" s="4" t="s">
        <v>361</v>
      </c>
      <c r="S1267" s="4" t="s">
        <v>362</v>
      </c>
      <c r="T1267" s="4" t="s">
        <v>360</v>
      </c>
      <c r="U1267" s="4" t="s">
        <v>363</v>
      </c>
      <c r="V1267" s="4" t="s">
        <v>364</v>
      </c>
      <c r="W1267" s="4" t="s">
        <v>365</v>
      </c>
      <c r="X1267" s="4" t="s">
        <v>366</v>
      </c>
      <c r="Y1267" s="4" t="s">
        <v>367</v>
      </c>
      <c r="Z1267" s="4" t="s">
        <v>368</v>
      </c>
      <c r="AA1267" s="4" t="s">
        <v>369</v>
      </c>
      <c r="AB1267" s="4" t="s">
        <v>370</v>
      </c>
      <c r="AC1267" s="4" t="s">
        <v>371</v>
      </c>
      <c r="AD1267" s="4" t="s">
        <v>372</v>
      </c>
      <c r="AE1267" s="4" t="s">
        <v>373</v>
      </c>
      <c r="AF1267" s="4" t="s">
        <v>374</v>
      </c>
      <c r="AG1267" s="4" t="s">
        <v>375</v>
      </c>
      <c r="AH1267" s="4" t="s">
        <v>376</v>
      </c>
      <c r="AI1267" s="4" t="s">
        <v>583</v>
      </c>
      <c r="AJ1267" s="4" t="s">
        <v>584</v>
      </c>
      <c r="AK1267" s="4" t="s">
        <v>380</v>
      </c>
      <c r="AL1267" s="4" t="s">
        <v>381</v>
      </c>
      <c r="AM1267" s="4" t="s">
        <v>379</v>
      </c>
      <c r="AN1267" s="4" t="s">
        <v>382</v>
      </c>
      <c r="AO1267" s="4" t="s">
        <v>383</v>
      </c>
      <c r="AP1267" s="4" t="s">
        <v>889</v>
      </c>
      <c r="AQ1267" s="4" t="s">
        <v>890</v>
      </c>
      <c r="AR1267" s="4" t="s">
        <v>891</v>
      </c>
      <c r="AS1267" s="4" t="s">
        <v>391</v>
      </c>
    </row>
    <row r="1268" spans="1:45" x14ac:dyDescent="0.35">
      <c r="A1268" t="s">
        <v>820</v>
      </c>
      <c r="B1268" s="9">
        <v>0.1265721533253</v>
      </c>
      <c r="C1268" s="9">
        <v>0.13425582397040001</v>
      </c>
      <c r="D1268" s="9">
        <v>0.1188192580309</v>
      </c>
      <c r="E1268" s="9">
        <v>0.1014353905968</v>
      </c>
      <c r="F1268" s="9">
        <v>0.1003652571612</v>
      </c>
      <c r="G1268" s="9">
        <v>0.11579892114690001</v>
      </c>
      <c r="H1268" s="9">
        <v>0.10788594653359999</v>
      </c>
      <c r="I1268" s="9">
        <v>0.1306113810116</v>
      </c>
      <c r="J1268" s="9">
        <v>0.14888701516370001</v>
      </c>
      <c r="K1268" s="9">
        <v>0.16274933997339999</v>
      </c>
      <c r="L1268" s="9">
        <v>0.12568851989240001</v>
      </c>
      <c r="M1268" s="9">
        <v>9.151116193752E-2</v>
      </c>
      <c r="N1268" s="9">
        <v>0.12167947452989999</v>
      </c>
      <c r="O1268" s="9">
        <v>0.17615678045479999</v>
      </c>
      <c r="P1268" s="9">
        <v>0.12676330045049999</v>
      </c>
      <c r="Q1268" s="9">
        <v>0.1333383063652</v>
      </c>
      <c r="R1268" s="9">
        <v>0.1266166273612</v>
      </c>
      <c r="S1268" s="9">
        <v>0.1227660971309</v>
      </c>
      <c r="T1268" s="9">
        <v>0.12838051629469999</v>
      </c>
      <c r="U1268" s="9">
        <v>0.1243183700875</v>
      </c>
      <c r="V1268" s="9">
        <v>0.18414093020790001</v>
      </c>
      <c r="W1268" s="9">
        <v>9.2312253767220007E-2</v>
      </c>
      <c r="X1268" s="9">
        <v>0.1095542447808</v>
      </c>
      <c r="Y1268" s="9">
        <v>9.834210129347E-2</v>
      </c>
      <c r="Z1268" s="9">
        <v>0.1140835641314</v>
      </c>
      <c r="AA1268" s="9">
        <v>0.13447281610920001</v>
      </c>
      <c r="AB1268" s="9">
        <v>9.8773719045310002E-2</v>
      </c>
      <c r="AC1268" s="9">
        <v>9.3717954126770003E-2</v>
      </c>
      <c r="AD1268" s="9">
        <v>0.1357326467595</v>
      </c>
      <c r="AI1268" s="9">
        <v>9.4241074784089995E-2</v>
      </c>
      <c r="AJ1268" s="9">
        <v>0.1295347873205</v>
      </c>
      <c r="AK1268" s="9">
        <v>0.16639582643119999</v>
      </c>
      <c r="AL1268" s="9">
        <v>9.8635888261509999E-2</v>
      </c>
      <c r="AM1268" s="9">
        <v>0.1741830494919</v>
      </c>
      <c r="AN1268" s="9">
        <v>7.5988261871200002E-2</v>
      </c>
      <c r="AO1268" s="9">
        <v>4.050505110265E-2</v>
      </c>
      <c r="AP1268" s="9">
        <v>0.14049748578730001</v>
      </c>
      <c r="AQ1268" s="9">
        <v>0.1239635598814</v>
      </c>
      <c r="AR1268" s="9">
        <v>0.1265721533253</v>
      </c>
      <c r="AS1268" s="9">
        <v>0.12658566619379999</v>
      </c>
    </row>
    <row r="1269" spans="1:45" x14ac:dyDescent="0.35">
      <c r="A1269" t="s">
        <v>821</v>
      </c>
      <c r="B1269" s="9">
        <v>0.15540063150069999</v>
      </c>
      <c r="C1269" s="9">
        <v>0.1726839839739</v>
      </c>
      <c r="D1269" s="9">
        <v>0.1376782959491</v>
      </c>
      <c r="E1269" s="9">
        <v>0.163677534166</v>
      </c>
      <c r="F1269" s="9">
        <v>0.17244208411469999</v>
      </c>
      <c r="G1269" s="9">
        <v>0.15595512822409999</v>
      </c>
      <c r="H1269" s="9">
        <v>0.16440813481630001</v>
      </c>
      <c r="I1269" s="9">
        <v>0.1451221086884</v>
      </c>
      <c r="J1269" s="9">
        <v>0.15631995370060001</v>
      </c>
      <c r="K1269" s="9">
        <v>0.14021540111049999</v>
      </c>
      <c r="L1269" s="9">
        <v>0.1877288077067</v>
      </c>
      <c r="M1269" s="9">
        <v>0.179693434953</v>
      </c>
      <c r="N1269" s="9">
        <v>0.12547577125000001</v>
      </c>
      <c r="O1269" s="9">
        <v>0.1345446774372</v>
      </c>
      <c r="P1269" s="9">
        <v>0.162118971561</v>
      </c>
      <c r="Q1269" s="9">
        <v>0.1245811440856</v>
      </c>
      <c r="R1269" s="9">
        <v>0.1761943397272</v>
      </c>
      <c r="S1269" s="9">
        <v>0.14660703378039999</v>
      </c>
      <c r="T1269" s="9">
        <v>0.15288601114440001</v>
      </c>
      <c r="U1269" s="9">
        <v>0.158534631314</v>
      </c>
      <c r="V1269" s="9">
        <v>0.16954182078669999</v>
      </c>
      <c r="W1269" s="9">
        <v>0.20343971446430001</v>
      </c>
      <c r="X1269" s="9">
        <v>0.14781602322010001</v>
      </c>
      <c r="Y1269" s="9">
        <v>0.1468716882318</v>
      </c>
      <c r="Z1269" s="9">
        <v>0.20241230135480001</v>
      </c>
      <c r="AA1269" s="9">
        <v>0.10657496043719999</v>
      </c>
      <c r="AB1269" s="9">
        <v>0.1553857643872</v>
      </c>
      <c r="AC1269" s="9">
        <v>0.1059227826075</v>
      </c>
      <c r="AD1269" s="9">
        <v>0.1580280386189</v>
      </c>
      <c r="AI1269" s="9">
        <v>0.1205572064455</v>
      </c>
      <c r="AJ1269" s="9">
        <v>0.1813168162663</v>
      </c>
      <c r="AK1269" s="9">
        <v>0.1558932520338</v>
      </c>
      <c r="AL1269" s="9">
        <v>0.1091974170249</v>
      </c>
      <c r="AM1269" s="9">
        <v>7.4592501994369995E-2</v>
      </c>
      <c r="AN1269" s="9">
        <v>0</v>
      </c>
      <c r="AO1269" s="9">
        <v>0.25657936623279998</v>
      </c>
      <c r="AP1269" s="9">
        <v>0.1807202039967</v>
      </c>
      <c r="AQ1269" s="9">
        <v>0.1087605655299</v>
      </c>
      <c r="AR1269" s="9">
        <v>0.15540063150069999</v>
      </c>
      <c r="AS1269" s="9">
        <v>0.1552902740463</v>
      </c>
    </row>
    <row r="1270" spans="1:45" x14ac:dyDescent="0.35">
      <c r="A1270" t="s">
        <v>822</v>
      </c>
      <c r="B1270" s="9">
        <v>0.16240235461479999</v>
      </c>
      <c r="C1270" s="9">
        <v>0.16682825571439999</v>
      </c>
      <c r="D1270" s="9">
        <v>0.15822467858940001</v>
      </c>
      <c r="E1270" s="9">
        <v>0.15489479865389999</v>
      </c>
      <c r="F1270" s="9">
        <v>0.1870876812657</v>
      </c>
      <c r="G1270" s="9">
        <v>8.9913845996770006E-2</v>
      </c>
      <c r="H1270" s="9">
        <v>0.13973572188280001</v>
      </c>
      <c r="I1270" s="9">
        <v>0.1539484964665</v>
      </c>
      <c r="J1270" s="9">
        <v>0.13686123996630001</v>
      </c>
      <c r="K1270" s="9">
        <v>0.23627113570950001</v>
      </c>
      <c r="L1270" s="9">
        <v>0.16419778652440001</v>
      </c>
      <c r="M1270" s="9">
        <v>0.17093598858549999</v>
      </c>
      <c r="N1270" s="9">
        <v>0.18898828079239999</v>
      </c>
      <c r="O1270" s="9">
        <v>0.1198051393859</v>
      </c>
      <c r="P1270" s="9">
        <v>0.1527874831312</v>
      </c>
      <c r="Q1270" s="9">
        <v>0.14762802148189999</v>
      </c>
      <c r="R1270" s="9">
        <v>0.1315346403056</v>
      </c>
      <c r="S1270" s="9">
        <v>0.2059773632078</v>
      </c>
      <c r="T1270" s="9">
        <v>0.1515184404512</v>
      </c>
      <c r="U1270" s="9">
        <v>0.17596710003339999</v>
      </c>
      <c r="V1270" s="9">
        <v>0.18031113353889999</v>
      </c>
      <c r="W1270" s="9">
        <v>0.1132553675836</v>
      </c>
      <c r="X1270" s="9">
        <v>0.1207199397797</v>
      </c>
      <c r="Y1270" s="9">
        <v>0.175054626761</v>
      </c>
      <c r="Z1270" s="9">
        <v>0.15483025893829999</v>
      </c>
      <c r="AA1270" s="9">
        <v>0.166677349709</v>
      </c>
      <c r="AB1270" s="9">
        <v>0.18492148889060001</v>
      </c>
      <c r="AC1270" s="9">
        <v>0.19322742105310001</v>
      </c>
      <c r="AD1270" s="9">
        <v>0.120182696317</v>
      </c>
      <c r="AI1270" s="9">
        <v>0.1524993062403</v>
      </c>
      <c r="AJ1270" s="9">
        <v>0.1516773317691</v>
      </c>
      <c r="AK1270" s="9">
        <v>0.16233537967799999</v>
      </c>
      <c r="AL1270" s="9">
        <v>0.162701634953</v>
      </c>
      <c r="AM1270" s="9">
        <v>0.13612698750900001</v>
      </c>
      <c r="AN1270" s="9">
        <v>0.20480930601950001</v>
      </c>
      <c r="AO1270" s="9">
        <v>5.5352533786140003E-2</v>
      </c>
      <c r="AP1270" s="9">
        <v>0.17599183203489999</v>
      </c>
      <c r="AQ1270" s="9">
        <v>0.14319853481139999</v>
      </c>
      <c r="AR1270" s="9">
        <v>0.16240235461479999</v>
      </c>
      <c r="AS1270" s="9">
        <v>0.16255328975040001</v>
      </c>
    </row>
    <row r="1271" spans="1:45" x14ac:dyDescent="0.35">
      <c r="A1271" t="s">
        <v>823</v>
      </c>
      <c r="B1271" s="9">
        <v>0.12997870485499999</v>
      </c>
      <c r="C1271" s="9">
        <v>0.1171588593132</v>
      </c>
      <c r="D1271" s="9">
        <v>0.1432025403153</v>
      </c>
      <c r="E1271" s="9">
        <v>0.12704588984830001</v>
      </c>
      <c r="F1271" s="9">
        <v>7.6222952145610007E-2</v>
      </c>
      <c r="G1271" s="9">
        <v>0.1225140781936</v>
      </c>
      <c r="H1271" s="9">
        <v>9.8780212691620004E-2</v>
      </c>
      <c r="I1271" s="9">
        <v>0.1652393422117</v>
      </c>
      <c r="J1271" s="9">
        <v>0.17088455534120001</v>
      </c>
      <c r="K1271" s="9">
        <v>0.14754980295289999</v>
      </c>
      <c r="L1271" s="9">
        <v>9.9424267628569998E-2</v>
      </c>
      <c r="M1271" s="9">
        <v>7.9009746790730001E-2</v>
      </c>
      <c r="N1271" s="9">
        <v>0.17979619068780001</v>
      </c>
      <c r="O1271" s="9">
        <v>0.1594049179175</v>
      </c>
      <c r="P1271" s="9">
        <v>9.8370671800470003E-2</v>
      </c>
      <c r="Q1271" s="9">
        <v>0.14183531811870001</v>
      </c>
      <c r="R1271" s="9">
        <v>0.1127282839336</v>
      </c>
      <c r="S1271" s="9">
        <v>0.18530696485670001</v>
      </c>
      <c r="T1271" s="9">
        <v>0.10906141726889999</v>
      </c>
      <c r="U1271" s="9">
        <v>0.15604815713930001</v>
      </c>
      <c r="V1271" s="9">
        <v>0.1654112659724</v>
      </c>
      <c r="W1271" s="9">
        <v>0.1702805272456</v>
      </c>
      <c r="X1271" s="9">
        <v>0.1635886011539</v>
      </c>
      <c r="Y1271" s="9">
        <v>0.1094609794872</v>
      </c>
      <c r="Z1271" s="9">
        <v>0.118298652799</v>
      </c>
      <c r="AA1271" s="9">
        <v>0.17018893863580001</v>
      </c>
      <c r="AB1271" s="9">
        <v>0.14167593385659999</v>
      </c>
      <c r="AC1271" s="9">
        <v>8.4582277353719995E-2</v>
      </c>
      <c r="AD1271" s="9">
        <v>8.9005950996940003E-2</v>
      </c>
      <c r="AI1271" s="9">
        <v>0.1365873393242</v>
      </c>
      <c r="AJ1271" s="9">
        <v>0.12019169282680001</v>
      </c>
      <c r="AK1271" s="9">
        <v>0.13451204105469999</v>
      </c>
      <c r="AL1271" s="9">
        <v>0.16111393590930001</v>
      </c>
      <c r="AM1271" s="9">
        <v>0.1315974542443</v>
      </c>
      <c r="AN1271" s="9">
        <v>9.2286689395980004E-2</v>
      </c>
      <c r="AO1271" s="9">
        <v>0.1034436308268</v>
      </c>
      <c r="AP1271" s="9">
        <v>0.1231837370635</v>
      </c>
      <c r="AQ1271" s="9">
        <v>0.16863627585829999</v>
      </c>
      <c r="AR1271" s="9">
        <v>0.12997870485499999</v>
      </c>
      <c r="AS1271" s="9">
        <v>0.13009950577259999</v>
      </c>
    </row>
    <row r="1272" spans="1:45" x14ac:dyDescent="0.35">
      <c r="A1272" t="s">
        <v>824</v>
      </c>
      <c r="B1272" s="9">
        <v>9.3428254779470005E-2</v>
      </c>
      <c r="C1272" s="9">
        <v>8.6460466995170002E-2</v>
      </c>
      <c r="D1272" s="9">
        <v>0.1006582313338</v>
      </c>
      <c r="E1272" s="9">
        <v>6.4707404674300001E-2</v>
      </c>
      <c r="F1272" s="9">
        <v>7.0145882893369996E-2</v>
      </c>
      <c r="G1272" s="9">
        <v>0.1208598676066</v>
      </c>
      <c r="H1272" s="9">
        <v>9.4858363754529995E-2</v>
      </c>
      <c r="I1272" s="9">
        <v>8.5785978389329998E-2</v>
      </c>
      <c r="J1272" s="9">
        <v>0.1205214154222</v>
      </c>
      <c r="K1272" s="9">
        <v>9.4350823186470006E-2</v>
      </c>
      <c r="L1272" s="9">
        <v>0.1586611782556</v>
      </c>
      <c r="M1272" s="9">
        <v>5.6276111855579999E-2</v>
      </c>
      <c r="N1272" s="9">
        <v>9.8323722645670006E-2</v>
      </c>
      <c r="O1272" s="9">
        <v>8.2353728195870002E-2</v>
      </c>
      <c r="P1272" s="9">
        <v>9.2754568287120004E-2</v>
      </c>
      <c r="Q1272" s="9">
        <v>0.10482684971260001</v>
      </c>
      <c r="R1272" s="9">
        <v>9.8383966027870001E-2</v>
      </c>
      <c r="S1272" s="9">
        <v>8.5287562186789997E-2</v>
      </c>
      <c r="T1272" s="9">
        <v>9.5723916915860005E-2</v>
      </c>
      <c r="U1272" s="9">
        <v>9.0567145073980004E-2</v>
      </c>
      <c r="V1272" s="9">
        <v>9.7947894655449994E-2</v>
      </c>
      <c r="W1272" s="9">
        <v>8.4279025388199993E-2</v>
      </c>
      <c r="X1272" s="9">
        <v>8.5494702222750005E-2</v>
      </c>
      <c r="Y1272" s="9">
        <v>0.12960214053470001</v>
      </c>
      <c r="Z1272" s="9">
        <v>7.5195967826420004E-2</v>
      </c>
      <c r="AA1272" s="9">
        <v>6.6390677183950003E-2</v>
      </c>
      <c r="AB1272" s="9">
        <v>8.5737304354370006E-2</v>
      </c>
      <c r="AC1272" s="9">
        <v>0.12570776882949999</v>
      </c>
      <c r="AD1272" s="9">
        <v>7.0519728971610005E-2</v>
      </c>
      <c r="AI1272" s="9">
        <v>4.8490997725240001E-2</v>
      </c>
      <c r="AJ1272" s="9">
        <v>0.11110111963280001</v>
      </c>
      <c r="AK1272" s="9">
        <v>7.8426880410530003E-2</v>
      </c>
      <c r="AL1272" s="9">
        <v>7.4344262832920005E-2</v>
      </c>
      <c r="AM1272" s="9">
        <v>0.1002045302332</v>
      </c>
      <c r="AN1272" s="9">
        <v>0</v>
      </c>
      <c r="AO1272" s="9">
        <v>0</v>
      </c>
      <c r="AP1272" s="9">
        <v>0.100129549572</v>
      </c>
      <c r="AQ1272" s="9">
        <v>9.1762007912539995E-2</v>
      </c>
      <c r="AR1272" s="9">
        <v>9.3428254779470005E-2</v>
      </c>
      <c r="AS1272" s="9">
        <v>9.3515086071659995E-2</v>
      </c>
    </row>
    <row r="1273" spans="1:45" x14ac:dyDescent="0.35">
      <c r="A1273" t="s">
        <v>825</v>
      </c>
      <c r="B1273" s="9">
        <v>0.14954249714000001</v>
      </c>
      <c r="C1273" s="9">
        <v>0.2030353245273</v>
      </c>
      <c r="D1273" s="9">
        <v>9.565811584601E-2</v>
      </c>
      <c r="E1273" s="9">
        <v>0.1559331114118</v>
      </c>
      <c r="F1273" s="9">
        <v>0.2254672064988</v>
      </c>
      <c r="G1273" s="9">
        <v>0.1560242094017</v>
      </c>
      <c r="H1273" s="9">
        <v>0.1916282418344</v>
      </c>
      <c r="I1273" s="9">
        <v>7.2783258013119995E-2</v>
      </c>
      <c r="J1273" s="9">
        <v>0.22693558304190001</v>
      </c>
      <c r="K1273" s="9">
        <v>7.66708137106E-2</v>
      </c>
      <c r="L1273" s="9">
        <v>0.17132877391070001</v>
      </c>
      <c r="M1273" s="9">
        <v>0.1269881047176</v>
      </c>
      <c r="N1273" s="9">
        <v>0.1608192662805</v>
      </c>
      <c r="O1273" s="9">
        <v>0.14724013256009999</v>
      </c>
      <c r="P1273" s="9">
        <v>0.2009726225788</v>
      </c>
      <c r="Q1273" s="9">
        <v>0.1178650014207</v>
      </c>
      <c r="R1273" s="9">
        <v>9.6804472641110001E-2</v>
      </c>
      <c r="S1273" s="9">
        <v>0.1204555176003</v>
      </c>
      <c r="T1273" s="9">
        <v>0.18053112587860001</v>
      </c>
      <c r="U1273" s="9">
        <v>0.11092101837850001</v>
      </c>
      <c r="V1273" s="9">
        <v>0.18024094390420001</v>
      </c>
      <c r="W1273" s="9">
        <v>0.26920571314109998</v>
      </c>
      <c r="X1273" s="9">
        <v>0.1438306906921</v>
      </c>
      <c r="Y1273" s="9">
        <v>0.2432624655034</v>
      </c>
      <c r="Z1273" s="9">
        <v>0.13261518233299999</v>
      </c>
      <c r="AA1273" s="9">
        <v>0.1215505186557</v>
      </c>
      <c r="AB1273" s="9">
        <v>0.23487965714690001</v>
      </c>
      <c r="AC1273" s="9">
        <v>0.10428031240000001</v>
      </c>
      <c r="AD1273" s="9">
        <v>0.15049666277269999</v>
      </c>
      <c r="AI1273" s="9">
        <v>0.205986245166</v>
      </c>
      <c r="AJ1273" s="9">
        <v>0.1602780652328</v>
      </c>
      <c r="AK1273" s="9">
        <v>0.1124387656808</v>
      </c>
      <c r="AL1273" s="9">
        <v>0.18673581915760001</v>
      </c>
      <c r="AM1273" s="9">
        <v>0.22368387660649999</v>
      </c>
      <c r="AN1273" s="9">
        <v>0.29626143891059997</v>
      </c>
      <c r="AO1273" s="9">
        <v>0</v>
      </c>
      <c r="AP1273" s="9">
        <v>0.1237566544949</v>
      </c>
      <c r="AQ1273" s="9">
        <v>0.21072958507350001</v>
      </c>
      <c r="AR1273" s="9">
        <v>0.14954249714000001</v>
      </c>
      <c r="AS1273" s="9">
        <v>0.14968148045179999</v>
      </c>
    </row>
    <row r="1274" spans="1:45" x14ac:dyDescent="0.35">
      <c r="A1274" t="s">
        <v>826</v>
      </c>
      <c r="B1274" s="9">
        <v>7.1124057098439997E-2</v>
      </c>
      <c r="C1274" s="9">
        <v>6.0190391491879998E-2</v>
      </c>
      <c r="D1274" s="9">
        <v>8.1470907835090006E-2</v>
      </c>
      <c r="E1274" s="9">
        <v>6.7683809884709997E-2</v>
      </c>
      <c r="F1274" s="9">
        <v>8.4941721180200006E-2</v>
      </c>
      <c r="G1274" s="9">
        <v>7.6336563181459996E-2</v>
      </c>
      <c r="H1274" s="9">
        <v>8.0748503006680003E-2</v>
      </c>
      <c r="I1274" s="9">
        <v>3.9975041491260001E-2</v>
      </c>
      <c r="J1274" s="9">
        <v>7.7305605264140001E-2</v>
      </c>
      <c r="K1274" s="9">
        <v>7.4273718723499998E-2</v>
      </c>
      <c r="L1274" s="9">
        <v>0.1123736333894</v>
      </c>
      <c r="M1274" s="9">
        <v>5.6352932397090001E-2</v>
      </c>
      <c r="N1274" s="9">
        <v>7.5515881437919999E-2</v>
      </c>
      <c r="O1274" s="9">
        <v>5.1867975840150002E-2</v>
      </c>
      <c r="P1274" s="9">
        <v>6.7522353281709996E-2</v>
      </c>
      <c r="Q1274" s="9">
        <v>5.5287658156460001E-2</v>
      </c>
      <c r="R1274" s="9">
        <v>8.2611695818690004E-2</v>
      </c>
      <c r="S1274" s="9">
        <v>7.7169495005370001E-2</v>
      </c>
      <c r="T1274" s="9">
        <v>6.4513056702830002E-2</v>
      </c>
      <c r="U1274" s="9">
        <v>7.9363421722300001E-2</v>
      </c>
      <c r="V1274" s="9">
        <v>6.3884228581799998E-2</v>
      </c>
      <c r="W1274" s="9">
        <v>0.13786124560829999</v>
      </c>
      <c r="X1274" s="9">
        <v>0.18643609214080001</v>
      </c>
      <c r="Y1274" s="9">
        <v>5.8087567919390001E-2</v>
      </c>
      <c r="Z1274" s="9">
        <v>8.3108247975770003E-2</v>
      </c>
      <c r="AA1274" s="9">
        <v>4.6101508599309997E-2</v>
      </c>
      <c r="AB1274" s="9">
        <v>6.7638058634529999E-2</v>
      </c>
      <c r="AC1274" s="9">
        <v>6.1846850501009999E-2</v>
      </c>
      <c r="AD1274" s="9">
        <v>8.7456684119100001E-2</v>
      </c>
      <c r="AI1274" s="9">
        <v>7.3601426117940003E-2</v>
      </c>
      <c r="AJ1274" s="9">
        <v>8.590433026522E-2</v>
      </c>
      <c r="AK1274" s="9">
        <v>5.7333975744579997E-2</v>
      </c>
      <c r="AL1274" s="9">
        <v>9.7438817544890005E-2</v>
      </c>
      <c r="AM1274" s="9">
        <v>6.8184622290550001E-2</v>
      </c>
      <c r="AN1274" s="9">
        <v>0.1064309031458</v>
      </c>
      <c r="AO1274" s="9">
        <v>7.5911061200459998E-2</v>
      </c>
      <c r="AP1274" s="9">
        <v>6.3360224553790007E-2</v>
      </c>
      <c r="AQ1274" s="9">
        <v>6.7509099029509995E-2</v>
      </c>
      <c r="AR1274" s="9">
        <v>7.1124057098439997E-2</v>
      </c>
      <c r="AS1274" s="9">
        <v>7.076430531182E-2</v>
      </c>
    </row>
    <row r="1275" spans="1:45" x14ac:dyDescent="0.35">
      <c r="A1275" t="s">
        <v>827</v>
      </c>
      <c r="B1275" s="9">
        <v>7.9704542963769998E-2</v>
      </c>
      <c r="C1275" s="9">
        <v>7.5757754373809993E-2</v>
      </c>
      <c r="D1275" s="9">
        <v>8.3849941342029999E-2</v>
      </c>
      <c r="E1275" s="9">
        <v>8.3201185277199996E-2</v>
      </c>
      <c r="F1275" s="9">
        <v>9.5313869709470006E-2</v>
      </c>
      <c r="G1275" s="9">
        <v>9.1757929274999997E-2</v>
      </c>
      <c r="H1275" s="9">
        <v>9.3581091060209995E-2</v>
      </c>
      <c r="I1275" s="9">
        <v>6.1888964097059997E-2</v>
      </c>
      <c r="J1275" s="9">
        <v>7.9805907458870007E-2</v>
      </c>
      <c r="K1275" s="9">
        <v>6.2709511468530002E-2</v>
      </c>
      <c r="L1275" s="9">
        <v>8.4439464713069998E-2</v>
      </c>
      <c r="M1275" s="9">
        <v>6.444844219635E-2</v>
      </c>
      <c r="N1275" s="9">
        <v>9.4416762413519997E-2</v>
      </c>
      <c r="O1275" s="9">
        <v>7.783571202042E-2</v>
      </c>
      <c r="P1275" s="9">
        <v>8.384079365654E-2</v>
      </c>
      <c r="Q1275" s="9">
        <v>5.1342224104060002E-2</v>
      </c>
      <c r="R1275" s="9">
        <v>7.5793170846609997E-2</v>
      </c>
      <c r="S1275" s="9">
        <v>9.0400569618819995E-2</v>
      </c>
      <c r="T1275" s="9">
        <v>7.5847310110630006E-2</v>
      </c>
      <c r="U1275" s="9">
        <v>8.4511855929179994E-2</v>
      </c>
      <c r="V1275" s="9">
        <v>0.1096501785786</v>
      </c>
      <c r="W1275" s="9">
        <v>1.812066753032E-2</v>
      </c>
      <c r="X1275" s="9">
        <v>8.1689197680990006E-2</v>
      </c>
      <c r="Y1275" s="9">
        <v>7.6670921825690005E-2</v>
      </c>
      <c r="Z1275" s="9">
        <v>0.16021374471040001</v>
      </c>
      <c r="AA1275" s="9">
        <v>4.8711048750789999E-2</v>
      </c>
      <c r="AB1275" s="9">
        <v>9.8850461060009998E-2</v>
      </c>
      <c r="AC1275" s="9">
        <v>5.4779465562380003E-2</v>
      </c>
      <c r="AD1275" s="9">
        <v>0.1309471997285</v>
      </c>
      <c r="AI1275" s="9">
        <v>5.747335691786E-2</v>
      </c>
      <c r="AJ1275" s="9">
        <v>0.1122973165545</v>
      </c>
      <c r="AK1275" s="9">
        <v>7.53176824282E-2</v>
      </c>
      <c r="AL1275" s="9">
        <v>7.6410212411520004E-2</v>
      </c>
      <c r="AM1275" s="9">
        <v>9.2046098775509996E-2</v>
      </c>
      <c r="AN1275" s="9">
        <v>5.2509207711849998E-2</v>
      </c>
      <c r="AO1275" s="9">
        <v>0.1139999152081</v>
      </c>
      <c r="AP1275" s="9">
        <v>8.5415695013479995E-2</v>
      </c>
      <c r="AQ1275" s="9">
        <v>7.8824078032929998E-2</v>
      </c>
      <c r="AR1275" s="9">
        <v>7.9704542963769998E-2</v>
      </c>
      <c r="AS1275" s="9">
        <v>7.977861957448E-2</v>
      </c>
    </row>
    <row r="1276" spans="1:45" x14ac:dyDescent="0.35">
      <c r="A1276" t="s">
        <v>828</v>
      </c>
      <c r="B1276" s="9">
        <v>0.10267723840280001</v>
      </c>
      <c r="C1276" s="9">
        <v>0.10971023150509999</v>
      </c>
      <c r="D1276" s="9">
        <v>9.5748042389719998E-2</v>
      </c>
      <c r="E1276" s="9">
        <v>5.030529561074E-2</v>
      </c>
      <c r="F1276" s="9">
        <v>9.2520848634619998E-2</v>
      </c>
      <c r="G1276" s="9">
        <v>7.4877150921159999E-2</v>
      </c>
      <c r="H1276" s="9">
        <v>8.3923229170690006E-2</v>
      </c>
      <c r="I1276" s="9">
        <v>8.3213298814969999E-2</v>
      </c>
      <c r="J1276" s="9">
        <v>0.1807108885392</v>
      </c>
      <c r="K1276" s="9">
        <v>0.14001927088730001</v>
      </c>
      <c r="L1276" s="9">
        <v>0.15202501981120001</v>
      </c>
      <c r="M1276" s="9">
        <v>9.0476624073039996E-2</v>
      </c>
      <c r="N1276" s="9">
        <v>9.8868758878280005E-2</v>
      </c>
      <c r="O1276" s="9">
        <v>8.3344338648730004E-2</v>
      </c>
      <c r="P1276" s="9">
        <v>8.3501826223379996E-2</v>
      </c>
      <c r="Q1276" s="9">
        <v>0.1299299012771</v>
      </c>
      <c r="R1276" s="9">
        <v>6.3046318718489994E-2</v>
      </c>
      <c r="S1276" s="9">
        <v>0.1456391942776</v>
      </c>
      <c r="T1276" s="9">
        <v>9.4921468968300005E-2</v>
      </c>
      <c r="U1276" s="9">
        <v>0.1123433416377</v>
      </c>
      <c r="V1276" s="9">
        <v>0.11183731221690001</v>
      </c>
      <c r="W1276" s="9">
        <v>8.5658981594340003E-2</v>
      </c>
      <c r="X1276" s="9">
        <v>8.9543206805869996E-2</v>
      </c>
      <c r="Y1276" s="9">
        <v>8.9924483180209999E-2</v>
      </c>
      <c r="Z1276" s="9">
        <v>6.5745709467829996E-2</v>
      </c>
      <c r="AA1276" s="9">
        <v>0.1012166116892</v>
      </c>
      <c r="AB1276" s="9">
        <v>9.0348548684930002E-2</v>
      </c>
      <c r="AC1276" s="9">
        <v>7.9137862222190006E-2</v>
      </c>
      <c r="AD1276" s="9">
        <v>9.1536894086230003E-2</v>
      </c>
      <c r="AI1276" s="9">
        <v>0.1231125129611</v>
      </c>
      <c r="AJ1276" s="9">
        <v>0.1168237180609</v>
      </c>
      <c r="AK1276" s="9">
        <v>0.1086477947471</v>
      </c>
      <c r="AL1276" s="9">
        <v>7.8114138028850005E-2</v>
      </c>
      <c r="AM1276" s="9">
        <v>3.5549967090860002E-2</v>
      </c>
      <c r="AN1276" s="9">
        <v>5.2509207711849998E-2</v>
      </c>
      <c r="AO1276" s="9">
        <v>0.22342798638950001</v>
      </c>
      <c r="AP1276" s="9">
        <v>9.4768229812920005E-2</v>
      </c>
      <c r="AQ1276" s="9">
        <v>0.12765899738049999</v>
      </c>
      <c r="AR1276" s="9">
        <v>0.10267723840280001</v>
      </c>
      <c r="AS1276" s="9">
        <v>0.1027726656086</v>
      </c>
    </row>
    <row r="1277" spans="1:45" x14ac:dyDescent="0.35">
      <c r="A1277" t="s">
        <v>829</v>
      </c>
      <c r="B1277" s="9">
        <v>0.16454981735070001</v>
      </c>
      <c r="C1277" s="9">
        <v>0.14654960513820001</v>
      </c>
      <c r="D1277" s="9">
        <v>0.1830836895531</v>
      </c>
      <c r="E1277" s="9">
        <v>8.1641349469020005E-2</v>
      </c>
      <c r="F1277" s="9">
        <v>0.12814693812469999</v>
      </c>
      <c r="G1277" s="9">
        <v>0.16978423946169999</v>
      </c>
      <c r="H1277" s="9">
        <v>0.1484364306231</v>
      </c>
      <c r="I1277" s="9">
        <v>0.13034555294979999</v>
      </c>
      <c r="J1277" s="9">
        <v>0.21765221692010001</v>
      </c>
      <c r="K1277" s="9">
        <v>0.23537036330389999</v>
      </c>
      <c r="L1277" s="9">
        <v>0.17327815852639999</v>
      </c>
      <c r="M1277" s="9">
        <v>0.15928244684740001</v>
      </c>
      <c r="N1277" s="9">
        <v>0.17199753655989999</v>
      </c>
      <c r="O1277" s="9">
        <v>0.1555998496587</v>
      </c>
      <c r="P1277" s="9">
        <v>0.13991278938830001</v>
      </c>
      <c r="Q1277" s="9">
        <v>0.22243879110690001</v>
      </c>
      <c r="R1277" s="9">
        <v>0.1426220400995</v>
      </c>
      <c r="S1277" s="9">
        <v>0.1884194718984</v>
      </c>
      <c r="T1277" s="9">
        <v>0.1602112285483</v>
      </c>
      <c r="U1277" s="9">
        <v>0.1699570496841</v>
      </c>
      <c r="V1277" s="9">
        <v>0.16252499108769999</v>
      </c>
      <c r="W1277" s="9">
        <v>0.11791768796139999</v>
      </c>
      <c r="X1277" s="9">
        <v>0.18038380246050001</v>
      </c>
      <c r="Y1277" s="9">
        <v>0.13549928838809999</v>
      </c>
      <c r="Z1277" s="9">
        <v>0.1475176074232</v>
      </c>
      <c r="AA1277" s="9">
        <v>0.21364214209839999</v>
      </c>
      <c r="AB1277" s="9">
        <v>0.14936689783730001</v>
      </c>
      <c r="AC1277" s="9">
        <v>0.2011204372738</v>
      </c>
      <c r="AD1277" s="9">
        <v>0.2006475009151</v>
      </c>
      <c r="AI1277" s="9">
        <v>0.16704351748900001</v>
      </c>
      <c r="AJ1277" s="9">
        <v>0.16045054944949999</v>
      </c>
      <c r="AK1277" s="9">
        <v>0.1865557587927</v>
      </c>
      <c r="AL1277" s="9">
        <v>0.20108847972569999</v>
      </c>
      <c r="AM1277" s="9">
        <v>0.13477635213030001</v>
      </c>
      <c r="AN1277" s="9">
        <v>0.1924146832968</v>
      </c>
      <c r="AO1277" s="9">
        <v>0</v>
      </c>
      <c r="AP1277" s="9">
        <v>0.18832456010279999</v>
      </c>
      <c r="AQ1277" s="9">
        <v>0.10716406192239999</v>
      </c>
      <c r="AR1277" s="9">
        <v>0.16454981735070001</v>
      </c>
      <c r="AS1277" s="9">
        <v>0.16470274831680001</v>
      </c>
    </row>
    <row r="1278" spans="1:45" x14ac:dyDescent="0.35">
      <c r="A1278" t="s">
        <v>830</v>
      </c>
      <c r="B1278" s="9">
        <v>0.1112972743566</v>
      </c>
      <c r="C1278" s="9">
        <v>9.4784872318680005E-2</v>
      </c>
      <c r="D1278" s="9">
        <v>0.1282250604913</v>
      </c>
      <c r="E1278" s="9">
        <v>9.1730167104999996E-2</v>
      </c>
      <c r="F1278" s="9">
        <v>3.5191921768519999E-2</v>
      </c>
      <c r="G1278" s="9">
        <v>0.1003425667126</v>
      </c>
      <c r="H1278" s="9">
        <v>6.6939260798889996E-2</v>
      </c>
      <c r="I1278" s="9">
        <v>0.12842408938460001</v>
      </c>
      <c r="J1278" s="9">
        <v>0.15757101593299999</v>
      </c>
      <c r="K1278" s="9">
        <v>0.17710747093779999</v>
      </c>
      <c r="L1278" s="9">
        <v>0.1415471819136</v>
      </c>
      <c r="M1278" s="9">
        <v>0.10066675413410001</v>
      </c>
      <c r="N1278" s="9">
        <v>0.14097984872120001</v>
      </c>
      <c r="O1278" s="9">
        <v>6.6410076289690007E-2</v>
      </c>
      <c r="P1278" s="9">
        <v>9.8683646590510002E-2</v>
      </c>
      <c r="Q1278" s="9">
        <v>0.1114696549567</v>
      </c>
      <c r="R1278" s="9">
        <v>9.2577658934390003E-2</v>
      </c>
      <c r="S1278" s="9">
        <v>0.1437122674137</v>
      </c>
      <c r="T1278" s="9">
        <v>0.1018285464707</v>
      </c>
      <c r="U1278" s="9">
        <v>0.1230982570987</v>
      </c>
      <c r="V1278" s="9">
        <v>0.1075574845483</v>
      </c>
      <c r="W1278" s="9">
        <v>5.8015760905729997E-2</v>
      </c>
      <c r="X1278" s="9">
        <v>5.5941304497019999E-2</v>
      </c>
      <c r="Y1278" s="9">
        <v>6.2624821355959995E-2</v>
      </c>
      <c r="Z1278" s="9">
        <v>0.12533974803350001</v>
      </c>
      <c r="AA1278" s="9">
        <v>0.1260783870046</v>
      </c>
      <c r="AB1278" s="9">
        <v>0.1135614213742</v>
      </c>
      <c r="AC1278" s="9">
        <v>0.1253171316518</v>
      </c>
      <c r="AD1278" s="9">
        <v>8.5026455041840004E-2</v>
      </c>
      <c r="AI1278" s="9">
        <v>0.13546546318729999</v>
      </c>
      <c r="AJ1278" s="9">
        <v>7.6694953710249994E-2</v>
      </c>
      <c r="AK1278" s="9">
        <v>0.1336644777288</v>
      </c>
      <c r="AL1278" s="9">
        <v>0.10329071036699999</v>
      </c>
      <c r="AM1278" s="9">
        <v>9.5951621862100003E-2</v>
      </c>
      <c r="AN1278" s="9">
        <v>0.226952424417</v>
      </c>
      <c r="AO1278" s="9">
        <v>7.2516707291310004E-2</v>
      </c>
      <c r="AP1278" s="9">
        <v>0.1269924671471</v>
      </c>
      <c r="AQ1278" s="9">
        <v>8.2840059341039995E-2</v>
      </c>
      <c r="AR1278" s="9">
        <v>0.1112972743566</v>
      </c>
      <c r="AS1278" s="9">
        <v>0.1114007129382</v>
      </c>
    </row>
    <row r="1279" spans="1:45" x14ac:dyDescent="0.35">
      <c r="A1279" t="s">
        <v>831</v>
      </c>
      <c r="B1279" s="9">
        <v>0.1033867164787</v>
      </c>
      <c r="C1279" s="9">
        <v>6.6709544330180004E-2</v>
      </c>
      <c r="D1279" s="9">
        <v>0.14042644490600001</v>
      </c>
      <c r="E1279" s="9">
        <v>8.5104310546340003E-2</v>
      </c>
      <c r="F1279" s="9">
        <v>3.2965805502170001E-2</v>
      </c>
      <c r="G1279" s="9">
        <v>8.5950720884549997E-2</v>
      </c>
      <c r="H1279" s="9">
        <v>5.8784891001379999E-2</v>
      </c>
      <c r="I1279" s="9">
        <v>9.2024427859540001E-2</v>
      </c>
      <c r="J1279" s="9">
        <v>0.18349733086719999</v>
      </c>
      <c r="K1279" s="9">
        <v>0.17450538348610001</v>
      </c>
      <c r="L1279" s="9">
        <v>0.13757767993530001</v>
      </c>
      <c r="M1279" s="9">
        <v>9.6168570284670005E-2</v>
      </c>
      <c r="N1279" s="9">
        <v>0.108823325631</v>
      </c>
      <c r="O1279" s="9">
        <v>7.9155349244000001E-2</v>
      </c>
      <c r="P1279" s="9">
        <v>9.6260671320450006E-2</v>
      </c>
      <c r="Q1279" s="9">
        <v>0.13475256732839999</v>
      </c>
      <c r="R1279" s="9">
        <v>6.3340932344810003E-2</v>
      </c>
      <c r="S1279" s="9">
        <v>0.12554473668060001</v>
      </c>
      <c r="T1279" s="9">
        <v>0.10572829840759999</v>
      </c>
      <c r="U1279" s="9">
        <v>0.100468376416</v>
      </c>
      <c r="V1279" s="9">
        <v>7.9193576307499999E-2</v>
      </c>
      <c r="W1279" s="9">
        <v>0.10404429078169999</v>
      </c>
      <c r="X1279" s="9">
        <v>6.0685939896230001E-2</v>
      </c>
      <c r="Y1279" s="9">
        <v>8.1826826585620002E-2</v>
      </c>
      <c r="Z1279" s="9">
        <v>7.7446073194520001E-2</v>
      </c>
      <c r="AA1279" s="9">
        <v>0.1497339609575</v>
      </c>
      <c r="AB1279" s="9">
        <v>5.6771205857109999E-2</v>
      </c>
      <c r="AC1279" s="9">
        <v>0.11342557353960001</v>
      </c>
      <c r="AD1279" s="9">
        <v>7.7911033445249994E-2</v>
      </c>
      <c r="AI1279" s="9">
        <v>0.1268287878454</v>
      </c>
      <c r="AJ1279" s="9">
        <v>8.2556464648080002E-2</v>
      </c>
      <c r="AK1279" s="9">
        <v>0.1053655507642</v>
      </c>
      <c r="AL1279" s="9">
        <v>9.1277239614240002E-2</v>
      </c>
      <c r="AM1279" s="9">
        <v>6.9492959072659996E-2</v>
      </c>
      <c r="AN1279" s="9">
        <v>7.0179348585910004E-2</v>
      </c>
      <c r="AO1279" s="9">
        <v>0.1907854865701</v>
      </c>
      <c r="AP1279" s="9">
        <v>0.1136366585361</v>
      </c>
      <c r="AQ1279" s="9">
        <v>0.1060959636289</v>
      </c>
      <c r="AR1279" s="9">
        <v>0.1033867164787</v>
      </c>
      <c r="AS1279" s="9">
        <v>0.1033381740679</v>
      </c>
    </row>
    <row r="1280" spans="1:45" x14ac:dyDescent="0.35">
      <c r="A1280" t="s">
        <v>427</v>
      </c>
      <c r="B1280" s="9">
        <v>4.7379015938850001E-2</v>
      </c>
      <c r="C1280" s="9">
        <v>3.7200779659829999E-2</v>
      </c>
      <c r="D1280" s="9">
        <v>5.7773595426150001E-2</v>
      </c>
      <c r="E1280" s="9">
        <v>4.9830697503340002E-2</v>
      </c>
      <c r="F1280" s="9">
        <v>6.9786291921209997E-2</v>
      </c>
      <c r="G1280" s="9">
        <v>3.9929604070500002E-2</v>
      </c>
      <c r="H1280" s="9">
        <v>5.5237389261319998E-2</v>
      </c>
      <c r="I1280" s="9">
        <v>3.7649843189090003E-2</v>
      </c>
      <c r="J1280" s="9">
        <v>3.9952885453950003E-2</v>
      </c>
      <c r="K1280" s="9">
        <v>4.1343914628800001E-2</v>
      </c>
      <c r="L1280" s="9">
        <v>7.8029991634419996E-2</v>
      </c>
      <c r="M1280" s="9">
        <v>2.6191586045599999E-2</v>
      </c>
      <c r="N1280" s="9">
        <v>3.8817145723020002E-2</v>
      </c>
      <c r="O1280" s="9">
        <v>5.9304053833529997E-2</v>
      </c>
      <c r="P1280" s="9">
        <v>3.5954631703339998E-2</v>
      </c>
      <c r="Q1280" s="9">
        <v>2.5853413812999999E-2</v>
      </c>
      <c r="R1280" s="9">
        <v>7.3243280900069999E-2</v>
      </c>
      <c r="S1280" s="9">
        <v>5.8952982329169998E-2</v>
      </c>
      <c r="T1280" s="9">
        <v>3.347009407255E-2</v>
      </c>
      <c r="U1280" s="9">
        <v>6.4713862697799995E-2</v>
      </c>
      <c r="V1280" s="9">
        <v>6.2909589060820004E-2</v>
      </c>
      <c r="W1280" s="9">
        <v>0.1068989277126</v>
      </c>
      <c r="X1280" s="9">
        <v>9.8953446800840006E-2</v>
      </c>
      <c r="Y1280" s="9">
        <v>4.1105537222560003E-2</v>
      </c>
      <c r="Z1280" s="9">
        <v>3.0931324073230002E-2</v>
      </c>
      <c r="AA1280" s="9">
        <v>1.8949929966120001E-2</v>
      </c>
      <c r="AB1280" s="9">
        <v>4.0377849621229998E-2</v>
      </c>
      <c r="AC1280" s="9">
        <v>4.0366743071000001E-2</v>
      </c>
      <c r="AD1280" s="9">
        <v>8.3330041024120005E-2</v>
      </c>
      <c r="AI1280" s="9">
        <v>6.4220920114520005E-2</v>
      </c>
      <c r="AJ1280" s="9">
        <v>4.3157142750730002E-2</v>
      </c>
      <c r="AK1280" s="9">
        <v>4.200407834231E-2</v>
      </c>
      <c r="AL1280" s="9">
        <v>2.876279611015E-2</v>
      </c>
      <c r="AM1280" s="9">
        <v>5.3877292688779999E-2</v>
      </c>
      <c r="AN1280" s="9">
        <v>7.5988261871200002E-2</v>
      </c>
      <c r="AO1280" s="9">
        <v>0</v>
      </c>
      <c r="AP1280" s="9">
        <v>4.2054252707520001E-2</v>
      </c>
      <c r="AQ1280" s="9">
        <v>3.3389255243860001E-2</v>
      </c>
      <c r="AR1280" s="9">
        <v>4.7379015938850001E-2</v>
      </c>
      <c r="AS1280" s="9">
        <v>4.742304952576E-2</v>
      </c>
    </row>
    <row r="1281" spans="1:617" x14ac:dyDescent="0.35">
      <c r="A1281" t="s">
        <v>391</v>
      </c>
      <c r="B1281" s="9">
        <v>1</v>
      </c>
      <c r="C1281" s="9">
        <v>1</v>
      </c>
      <c r="D1281" s="9">
        <v>1</v>
      </c>
      <c r="E1281" s="9">
        <v>1</v>
      </c>
      <c r="F1281" s="9">
        <v>1</v>
      </c>
      <c r="G1281" s="9">
        <v>1</v>
      </c>
      <c r="H1281" s="9">
        <v>1</v>
      </c>
      <c r="I1281" s="9">
        <v>1</v>
      </c>
      <c r="J1281" s="9">
        <v>1</v>
      </c>
      <c r="K1281" s="9">
        <v>1</v>
      </c>
      <c r="L1281" s="9">
        <v>1</v>
      </c>
      <c r="M1281" s="9">
        <v>1</v>
      </c>
      <c r="N1281" s="9">
        <v>1</v>
      </c>
      <c r="O1281" s="9">
        <v>1</v>
      </c>
      <c r="P1281" s="9">
        <v>1</v>
      </c>
      <c r="Q1281" s="9">
        <v>1</v>
      </c>
      <c r="R1281" s="9">
        <v>1</v>
      </c>
      <c r="S1281" s="9">
        <v>1</v>
      </c>
      <c r="T1281" s="9">
        <v>1</v>
      </c>
      <c r="U1281" s="9">
        <v>1</v>
      </c>
      <c r="V1281" s="9">
        <v>1</v>
      </c>
      <c r="W1281" s="9">
        <v>1</v>
      </c>
      <c r="X1281" s="9">
        <v>1</v>
      </c>
      <c r="Y1281" s="9">
        <v>1</v>
      </c>
      <c r="Z1281" s="9">
        <v>1</v>
      </c>
      <c r="AA1281" s="9">
        <v>1</v>
      </c>
      <c r="AB1281" s="9">
        <v>1</v>
      </c>
      <c r="AC1281" s="9">
        <v>1</v>
      </c>
      <c r="AD1281" s="9">
        <v>1</v>
      </c>
      <c r="AI1281" s="9">
        <v>1</v>
      </c>
      <c r="AJ1281" s="9">
        <v>1</v>
      </c>
      <c r="AK1281" s="9">
        <v>1</v>
      </c>
      <c r="AL1281" s="9">
        <v>1</v>
      </c>
      <c r="AM1281" s="9">
        <v>1</v>
      </c>
      <c r="AN1281" s="9">
        <v>1</v>
      </c>
      <c r="AO1281" s="9">
        <v>1</v>
      </c>
      <c r="AP1281" s="9">
        <v>1</v>
      </c>
      <c r="AQ1281" s="9">
        <v>1</v>
      </c>
      <c r="AR1281" s="9">
        <v>1</v>
      </c>
      <c r="AS1281" s="9">
        <v>1</v>
      </c>
    </row>
    <row r="1282" spans="1:617" x14ac:dyDescent="0.35">
      <c r="A1282" t="s">
        <v>341</v>
      </c>
      <c r="B1282" s="6">
        <v>708</v>
      </c>
      <c r="C1282" s="6">
        <v>334</v>
      </c>
      <c r="D1282" s="6">
        <v>369</v>
      </c>
      <c r="E1282" s="6">
        <v>107</v>
      </c>
      <c r="F1282" s="6">
        <v>106</v>
      </c>
      <c r="G1282" s="6">
        <v>169</v>
      </c>
      <c r="H1282" s="6">
        <v>275</v>
      </c>
      <c r="I1282" s="6">
        <v>109</v>
      </c>
      <c r="J1282" s="6">
        <v>72</v>
      </c>
      <c r="K1282" s="6">
        <v>145</v>
      </c>
      <c r="L1282" s="6">
        <v>127</v>
      </c>
      <c r="M1282" s="6">
        <v>207</v>
      </c>
      <c r="N1282" s="6">
        <v>197</v>
      </c>
      <c r="O1282" s="6">
        <v>177</v>
      </c>
      <c r="P1282" s="6">
        <v>251</v>
      </c>
      <c r="Q1282" s="6">
        <v>120</v>
      </c>
      <c r="R1282" s="6">
        <v>142</v>
      </c>
      <c r="S1282" s="6">
        <v>195</v>
      </c>
      <c r="T1282" s="6">
        <v>371</v>
      </c>
      <c r="U1282" s="6">
        <v>337</v>
      </c>
      <c r="V1282" s="6">
        <v>94</v>
      </c>
      <c r="W1282" s="6">
        <v>60</v>
      </c>
      <c r="X1282" s="6">
        <v>43</v>
      </c>
      <c r="Y1282" s="6">
        <v>127</v>
      </c>
      <c r="Z1282" s="6">
        <v>87</v>
      </c>
      <c r="AA1282" s="6">
        <v>176</v>
      </c>
      <c r="AB1282" s="6">
        <v>54</v>
      </c>
      <c r="AC1282" s="6">
        <v>80</v>
      </c>
      <c r="AD1282" s="6">
        <v>119</v>
      </c>
      <c r="AE1282" s="6">
        <v>0</v>
      </c>
      <c r="AF1282" s="6">
        <v>0</v>
      </c>
      <c r="AG1282" s="6">
        <v>0</v>
      </c>
      <c r="AH1282" s="6">
        <v>0</v>
      </c>
      <c r="AI1282" s="6">
        <v>194</v>
      </c>
      <c r="AJ1282" s="6">
        <v>277</v>
      </c>
      <c r="AK1282" s="6">
        <v>210</v>
      </c>
      <c r="AL1282" s="6">
        <v>106</v>
      </c>
      <c r="AM1282" s="6">
        <v>68</v>
      </c>
      <c r="AN1282" s="6">
        <v>17</v>
      </c>
      <c r="AO1282" s="6">
        <v>13</v>
      </c>
      <c r="AP1282" s="6">
        <v>443</v>
      </c>
      <c r="AQ1282" s="6">
        <v>159</v>
      </c>
      <c r="AR1282" s="6">
        <v>708</v>
      </c>
      <c r="AS1282" s="6">
        <v>703</v>
      </c>
    </row>
    <row r="1283" spans="1:617" x14ac:dyDescent="0.35">
      <c r="A1283" t="s">
        <v>947</v>
      </c>
    </row>
    <row r="1284" spans="1:617" x14ac:dyDescent="0.35">
      <c r="A1284" t="s">
        <v>343</v>
      </c>
    </row>
    <row r="1288" spans="1:617" x14ac:dyDescent="0.35">
      <c r="A1288" s="3" t="s">
        <v>337</v>
      </c>
    </row>
    <row r="1289" spans="1:617" x14ac:dyDescent="0.35">
      <c r="A1289" t="s">
        <v>266</v>
      </c>
    </row>
    <row r="1290" spans="1:617" x14ac:dyDescent="0.35">
      <c r="A1290" s="15" t="s">
        <v>393</v>
      </c>
      <c r="B1290" s="15" t="s">
        <v>538</v>
      </c>
      <c r="C1290" s="15"/>
      <c r="D1290" s="15"/>
      <c r="E1290" s="15"/>
      <c r="F1290" s="15"/>
      <c r="G1290" s="15"/>
      <c r="H1290" s="15"/>
      <c r="I1290" s="15"/>
      <c r="J1290" s="15"/>
      <c r="K1290" s="15"/>
      <c r="L1290" s="15"/>
      <c r="M1290" s="15"/>
      <c r="N1290" s="15"/>
      <c r="O1290" s="15"/>
      <c r="P1290" s="15"/>
      <c r="Q1290" s="15"/>
      <c r="R1290" s="15"/>
      <c r="S1290" s="15"/>
      <c r="T1290" s="15"/>
      <c r="U1290" s="15"/>
      <c r="V1290" s="15"/>
      <c r="W1290" s="15"/>
      <c r="X1290" s="15"/>
      <c r="Y1290" s="15"/>
      <c r="Z1290" s="15"/>
      <c r="AA1290" s="15"/>
      <c r="AB1290" s="15"/>
      <c r="AC1290" s="15"/>
      <c r="AD1290" s="15"/>
      <c r="AE1290" s="15"/>
      <c r="AF1290" s="15"/>
      <c r="AG1290" s="15"/>
      <c r="AH1290" s="15"/>
      <c r="AI1290" s="15"/>
      <c r="AJ1290" s="15"/>
      <c r="AK1290" s="15"/>
      <c r="AL1290" s="15"/>
      <c r="AM1290" s="15"/>
      <c r="AN1290" s="15"/>
      <c r="AO1290" s="15"/>
      <c r="AP1290" s="15"/>
      <c r="AQ1290" s="15"/>
      <c r="AR1290" s="15"/>
      <c r="AS1290" s="15"/>
      <c r="AT1290" s="15" t="s">
        <v>365</v>
      </c>
      <c r="AU1290" s="15"/>
      <c r="AV1290" s="15"/>
      <c r="AW1290" s="15"/>
      <c r="AX1290" s="15"/>
      <c r="AY1290" s="15"/>
      <c r="AZ1290" s="15"/>
      <c r="BA1290" s="15"/>
      <c r="BB1290" s="15"/>
      <c r="BC1290" s="15"/>
      <c r="BD1290" s="15"/>
      <c r="BE1290" s="15"/>
      <c r="BF1290" s="15"/>
      <c r="BG1290" s="15"/>
      <c r="BH1290" s="15"/>
      <c r="BI1290" s="15"/>
      <c r="BJ1290" s="15"/>
      <c r="BK1290" s="15"/>
      <c r="BL1290" s="15"/>
      <c r="BM1290" s="15"/>
      <c r="BN1290" s="15"/>
      <c r="BO1290" s="15"/>
      <c r="BP1290" s="15"/>
      <c r="BQ1290" s="15"/>
      <c r="BR1290" s="15"/>
      <c r="BS1290" s="15"/>
      <c r="BT1290" s="15"/>
      <c r="BU1290" s="15"/>
      <c r="BV1290" s="15"/>
      <c r="BW1290" s="15"/>
      <c r="BX1290" s="15"/>
      <c r="BY1290" s="15"/>
      <c r="BZ1290" s="15"/>
      <c r="CA1290" s="15"/>
      <c r="CB1290" s="15"/>
      <c r="CC1290" s="15"/>
      <c r="CD1290" s="15"/>
      <c r="CE1290" s="15"/>
      <c r="CF1290" s="15"/>
      <c r="CG1290" s="15"/>
      <c r="CH1290" s="15"/>
      <c r="CI1290" s="15"/>
      <c r="CJ1290" s="15"/>
      <c r="CK1290" s="15"/>
      <c r="CL1290" s="15" t="s">
        <v>366</v>
      </c>
      <c r="CM1290" s="15"/>
      <c r="CN1290" s="15"/>
      <c r="CO1290" s="15"/>
      <c r="CP1290" s="15"/>
      <c r="CQ1290" s="15"/>
      <c r="CR1290" s="15"/>
      <c r="CS1290" s="15"/>
      <c r="CT1290" s="15"/>
      <c r="CU1290" s="15"/>
      <c r="CV1290" s="15"/>
      <c r="CW1290" s="15"/>
      <c r="CX1290" s="15"/>
      <c r="CY1290" s="15"/>
      <c r="CZ1290" s="15"/>
      <c r="DA1290" s="15"/>
      <c r="DB1290" s="15"/>
      <c r="DC1290" s="15"/>
      <c r="DD1290" s="15"/>
      <c r="DE1290" s="15"/>
      <c r="DF1290" s="15"/>
      <c r="DG1290" s="15"/>
      <c r="DH1290" s="15"/>
      <c r="DI1290" s="15"/>
      <c r="DJ1290" s="15"/>
      <c r="DK1290" s="15"/>
      <c r="DL1290" s="15"/>
      <c r="DM1290" s="15"/>
      <c r="DN1290" s="15"/>
      <c r="DO1290" s="15"/>
      <c r="DP1290" s="15"/>
      <c r="DQ1290" s="15"/>
      <c r="DR1290" s="15"/>
      <c r="DS1290" s="15"/>
      <c r="DT1290" s="15"/>
      <c r="DU1290" s="15"/>
      <c r="DV1290" s="15"/>
      <c r="DW1290" s="15"/>
      <c r="DX1290" s="15"/>
      <c r="DY1290" s="15"/>
      <c r="DZ1290" s="15"/>
      <c r="EA1290" s="15"/>
      <c r="EB1290" s="15"/>
      <c r="EC1290" s="15"/>
      <c r="ED1290" s="15" t="s">
        <v>367</v>
      </c>
      <c r="EE1290" s="15"/>
      <c r="EF1290" s="15"/>
      <c r="EG1290" s="15"/>
      <c r="EH1290" s="15"/>
      <c r="EI1290" s="15"/>
      <c r="EJ1290" s="15"/>
      <c r="EK1290" s="15"/>
      <c r="EL1290" s="15"/>
      <c r="EM1290" s="15"/>
      <c r="EN1290" s="15"/>
      <c r="EO1290" s="15"/>
      <c r="EP1290" s="15"/>
      <c r="EQ1290" s="15"/>
      <c r="ER1290" s="15"/>
      <c r="ES1290" s="15"/>
      <c r="ET1290" s="15"/>
      <c r="EU1290" s="15"/>
      <c r="EV1290" s="15"/>
      <c r="EW1290" s="15"/>
      <c r="EX1290" s="15"/>
      <c r="EY1290" s="15"/>
      <c r="EZ1290" s="15"/>
      <c r="FA1290" s="15"/>
      <c r="FB1290" s="15"/>
      <c r="FC1290" s="15"/>
      <c r="FD1290" s="15"/>
      <c r="FE1290" s="15"/>
      <c r="FF1290" s="15"/>
      <c r="FG1290" s="15"/>
      <c r="FH1290" s="15"/>
      <c r="FI1290" s="15"/>
      <c r="FJ1290" s="15"/>
      <c r="FK1290" s="15"/>
      <c r="FL1290" s="15"/>
      <c r="FM1290" s="15"/>
      <c r="FN1290" s="15"/>
      <c r="FO1290" s="15"/>
      <c r="FP1290" s="15"/>
      <c r="FQ1290" s="15"/>
      <c r="FR1290" s="15"/>
      <c r="FS1290" s="15"/>
      <c r="FT1290" s="15"/>
      <c r="FU1290" s="15"/>
      <c r="FV1290" s="15" t="s">
        <v>368</v>
      </c>
      <c r="FW1290" s="15"/>
      <c r="FX1290" s="15"/>
      <c r="FY1290" s="15"/>
      <c r="FZ1290" s="15"/>
      <c r="GA1290" s="15"/>
      <c r="GB1290" s="15"/>
      <c r="GC1290" s="15"/>
      <c r="GD1290" s="15"/>
      <c r="GE1290" s="15"/>
      <c r="GF1290" s="15"/>
      <c r="GG1290" s="15"/>
      <c r="GH1290" s="15"/>
      <c r="GI1290" s="15"/>
      <c r="GJ1290" s="15"/>
      <c r="GK1290" s="15"/>
      <c r="GL1290" s="15"/>
      <c r="GM1290" s="15"/>
      <c r="GN1290" s="15"/>
      <c r="GO1290" s="15"/>
      <c r="GP1290" s="15"/>
      <c r="GQ1290" s="15"/>
      <c r="GR1290" s="15"/>
      <c r="GS1290" s="15"/>
      <c r="GT1290" s="15"/>
      <c r="GU1290" s="15"/>
      <c r="GV1290" s="15"/>
      <c r="GW1290" s="15"/>
      <c r="GX1290" s="15"/>
      <c r="GY1290" s="15"/>
      <c r="GZ1290" s="15"/>
      <c r="HA1290" s="15"/>
      <c r="HB1290" s="15"/>
      <c r="HC1290" s="15"/>
      <c r="HD1290" s="15"/>
      <c r="HE1290" s="15"/>
      <c r="HF1290" s="15"/>
      <c r="HG1290" s="15"/>
      <c r="HH1290" s="15"/>
      <c r="HI1290" s="15"/>
      <c r="HJ1290" s="15"/>
      <c r="HK1290" s="15"/>
      <c r="HL1290" s="15"/>
      <c r="HM1290" s="15"/>
      <c r="HN1290" s="15" t="s">
        <v>369</v>
      </c>
      <c r="HO1290" s="15"/>
      <c r="HP1290" s="15"/>
      <c r="HQ1290" s="15"/>
      <c r="HR1290" s="15"/>
      <c r="HS1290" s="15"/>
      <c r="HT1290" s="15"/>
      <c r="HU1290" s="15"/>
      <c r="HV1290" s="15"/>
      <c r="HW1290" s="15"/>
      <c r="HX1290" s="15"/>
      <c r="HY1290" s="15"/>
      <c r="HZ1290" s="15"/>
      <c r="IA1290" s="15"/>
      <c r="IB1290" s="15"/>
      <c r="IC1290" s="15"/>
      <c r="ID1290" s="15"/>
      <c r="IE1290" s="15"/>
      <c r="IF1290" s="15"/>
      <c r="IG1290" s="15"/>
      <c r="IH1290" s="15"/>
      <c r="II1290" s="15"/>
      <c r="IJ1290" s="15"/>
      <c r="IK1290" s="15"/>
      <c r="IL1290" s="15"/>
      <c r="IM1290" s="15"/>
      <c r="IN1290" s="15"/>
      <c r="IO1290" s="15"/>
      <c r="IP1290" s="15"/>
      <c r="IQ1290" s="15"/>
      <c r="IR1290" s="15"/>
      <c r="IS1290" s="15"/>
      <c r="IT1290" s="15"/>
      <c r="IU1290" s="15"/>
      <c r="IV1290" s="15"/>
      <c r="IW1290" s="15"/>
      <c r="IX1290" s="15"/>
      <c r="IY1290" s="15"/>
      <c r="IZ1290" s="15"/>
      <c r="JA1290" s="15"/>
      <c r="JB1290" s="15"/>
      <c r="JC1290" s="15"/>
      <c r="JD1290" s="15"/>
      <c r="JE1290" s="15"/>
      <c r="JF1290" s="15" t="s">
        <v>370</v>
      </c>
      <c r="JG1290" s="15"/>
      <c r="JH1290" s="15"/>
      <c r="JI1290" s="15"/>
      <c r="JJ1290" s="15"/>
      <c r="JK1290" s="15"/>
      <c r="JL1290" s="15"/>
      <c r="JM1290" s="15"/>
      <c r="JN1290" s="15"/>
      <c r="JO1290" s="15"/>
      <c r="JP1290" s="15"/>
      <c r="JQ1290" s="15"/>
      <c r="JR1290" s="15"/>
      <c r="JS1290" s="15"/>
      <c r="JT1290" s="15"/>
      <c r="JU1290" s="15"/>
      <c r="JV1290" s="15"/>
      <c r="JW1290" s="15"/>
      <c r="JX1290" s="15"/>
      <c r="JY1290" s="15"/>
      <c r="JZ1290" s="15"/>
      <c r="KA1290" s="15"/>
      <c r="KB1290" s="15"/>
      <c r="KC1290" s="15"/>
      <c r="KD1290" s="15"/>
      <c r="KE1290" s="15"/>
      <c r="KF1290" s="15"/>
      <c r="KG1290" s="15"/>
      <c r="KH1290" s="15"/>
      <c r="KI1290" s="15"/>
      <c r="KJ1290" s="15"/>
      <c r="KK1290" s="15"/>
      <c r="KL1290" s="15"/>
      <c r="KM1290" s="15"/>
      <c r="KN1290" s="15"/>
      <c r="KO1290" s="15"/>
      <c r="KP1290" s="15"/>
      <c r="KQ1290" s="15"/>
      <c r="KR1290" s="15"/>
      <c r="KS1290" s="15"/>
      <c r="KT1290" s="15"/>
      <c r="KU1290" s="15"/>
      <c r="KV1290" s="15"/>
      <c r="KW1290" s="15"/>
      <c r="KX1290" s="15" t="s">
        <v>540</v>
      </c>
      <c r="KY1290" s="15"/>
      <c r="KZ1290" s="15"/>
      <c r="LA1290" s="15"/>
      <c r="LB1290" s="15"/>
      <c r="LC1290" s="15"/>
      <c r="LD1290" s="15"/>
      <c r="LE1290" s="15"/>
      <c r="LF1290" s="15"/>
      <c r="LG1290" s="15"/>
      <c r="LH1290" s="15"/>
      <c r="LI1290" s="15"/>
      <c r="LJ1290" s="15"/>
      <c r="LK1290" s="15"/>
      <c r="LL1290" s="15"/>
      <c r="LM1290" s="15"/>
      <c r="LN1290" s="15"/>
      <c r="LO1290" s="15"/>
      <c r="LP1290" s="15"/>
      <c r="LQ1290" s="15"/>
      <c r="LR1290" s="15"/>
      <c r="LS1290" s="15"/>
      <c r="LT1290" s="15"/>
      <c r="LU1290" s="15"/>
      <c r="LV1290" s="15"/>
      <c r="LW1290" s="15"/>
      <c r="LX1290" s="15"/>
      <c r="LY1290" s="15"/>
      <c r="LZ1290" s="15"/>
      <c r="MA1290" s="15"/>
      <c r="MB1290" s="15"/>
      <c r="MC1290" s="15"/>
      <c r="MD1290" s="15"/>
      <c r="ME1290" s="15"/>
      <c r="MF1290" s="15"/>
      <c r="MG1290" s="15"/>
      <c r="MH1290" s="15"/>
      <c r="MI1290" s="15"/>
      <c r="MJ1290" s="15"/>
      <c r="MK1290" s="15"/>
      <c r="ML1290" s="15"/>
      <c r="MM1290" s="15"/>
      <c r="MN1290" s="15"/>
      <c r="MO1290" s="15"/>
      <c r="MP1290" s="15" t="s">
        <v>372</v>
      </c>
      <c r="MQ1290" s="15"/>
      <c r="MR1290" s="15"/>
      <c r="MS1290" s="15"/>
      <c r="MT1290" s="15"/>
      <c r="MU1290" s="15"/>
      <c r="MV1290" s="15"/>
      <c r="MW1290" s="15"/>
      <c r="MX1290" s="15"/>
      <c r="MY1290" s="15"/>
      <c r="MZ1290" s="15"/>
      <c r="NA1290" s="15"/>
      <c r="NB1290" s="15"/>
      <c r="NC1290" s="15"/>
      <c r="ND1290" s="15"/>
      <c r="NE1290" s="15"/>
      <c r="NF1290" s="15"/>
      <c r="NG1290" s="15"/>
      <c r="NH1290" s="15"/>
      <c r="NI1290" s="15"/>
      <c r="NJ1290" s="15"/>
      <c r="NK1290" s="15"/>
      <c r="NL1290" s="15"/>
      <c r="NM1290" s="15"/>
      <c r="NN1290" s="15"/>
      <c r="NO1290" s="15"/>
      <c r="NP1290" s="15"/>
      <c r="NQ1290" s="15"/>
      <c r="NR1290" s="15"/>
      <c r="NS1290" s="15"/>
      <c r="NT1290" s="15"/>
      <c r="NU1290" s="15"/>
      <c r="NV1290" s="15"/>
      <c r="NW1290" s="15"/>
      <c r="NX1290" s="15"/>
      <c r="NY1290" s="15"/>
      <c r="NZ1290" s="15"/>
      <c r="OA1290" s="15"/>
      <c r="OB1290" s="15"/>
      <c r="OC1290" s="15"/>
      <c r="OD1290" s="15"/>
      <c r="OE1290" s="15"/>
      <c r="OF1290" s="15"/>
      <c r="OG1290" s="15"/>
      <c r="OH1290" s="15" t="s">
        <v>373</v>
      </c>
      <c r="OI1290" s="15"/>
      <c r="OJ1290" s="15"/>
      <c r="OK1290" s="15"/>
      <c r="OL1290" s="15"/>
      <c r="OM1290" s="15"/>
      <c r="ON1290" s="15"/>
      <c r="OO1290" s="15"/>
      <c r="OP1290" s="15"/>
      <c r="OQ1290" s="15"/>
      <c r="OR1290" s="15"/>
      <c r="OS1290" s="15"/>
      <c r="OT1290" s="15"/>
      <c r="OU1290" s="15"/>
      <c r="OV1290" s="15"/>
      <c r="OW1290" s="15"/>
      <c r="OX1290" s="15"/>
      <c r="OY1290" s="15"/>
      <c r="OZ1290" s="15"/>
      <c r="PA1290" s="15"/>
      <c r="PB1290" s="15"/>
      <c r="PC1290" s="15"/>
      <c r="PD1290" s="15"/>
      <c r="PE1290" s="15"/>
      <c r="PF1290" s="15"/>
      <c r="PG1290" s="15"/>
      <c r="PH1290" s="15"/>
      <c r="PI1290" s="15"/>
      <c r="PJ1290" s="15"/>
      <c r="PK1290" s="15"/>
      <c r="PL1290" s="15"/>
      <c r="PM1290" s="15"/>
      <c r="PN1290" s="15"/>
      <c r="PO1290" s="15"/>
      <c r="PP1290" s="15"/>
      <c r="PQ1290" s="15"/>
      <c r="PR1290" s="15"/>
      <c r="PS1290" s="15"/>
      <c r="PT1290" s="15"/>
      <c r="PU1290" s="15"/>
      <c r="PV1290" s="15"/>
      <c r="PW1290" s="15"/>
      <c r="PX1290" s="15"/>
      <c r="PY1290" s="15"/>
      <c r="PZ1290" s="15" t="s">
        <v>374</v>
      </c>
      <c r="QA1290" s="15"/>
      <c r="QB1290" s="15"/>
      <c r="QC1290" s="15"/>
      <c r="QD1290" s="15"/>
      <c r="QE1290" s="15"/>
      <c r="QF1290" s="15"/>
      <c r="QG1290" s="15"/>
      <c r="QH1290" s="15"/>
      <c r="QI1290" s="15"/>
      <c r="QJ1290" s="15"/>
      <c r="QK1290" s="15"/>
      <c r="QL1290" s="15"/>
      <c r="QM1290" s="15"/>
      <c r="QN1290" s="15"/>
      <c r="QO1290" s="15"/>
      <c r="QP1290" s="15"/>
      <c r="QQ1290" s="15"/>
      <c r="QR1290" s="15"/>
      <c r="QS1290" s="15"/>
      <c r="QT1290" s="15"/>
      <c r="QU1290" s="15"/>
      <c r="QV1290" s="15"/>
      <c r="QW1290" s="15"/>
      <c r="QX1290" s="15"/>
      <c r="QY1290" s="15"/>
      <c r="QZ1290" s="15"/>
      <c r="RA1290" s="15"/>
      <c r="RB1290" s="15"/>
      <c r="RC1290" s="15"/>
      <c r="RD1290" s="15"/>
      <c r="RE1290" s="15"/>
      <c r="RF1290" s="15"/>
      <c r="RG1290" s="15"/>
      <c r="RH1290" s="15"/>
      <c r="RI1290" s="15"/>
      <c r="RJ1290" s="15"/>
      <c r="RK1290" s="15"/>
      <c r="RL1290" s="15"/>
      <c r="RM1290" s="15"/>
      <c r="RN1290" s="15"/>
      <c r="RO1290" s="15"/>
      <c r="RP1290" s="15"/>
      <c r="RQ1290" s="15"/>
      <c r="RR1290" s="15" t="s">
        <v>375</v>
      </c>
      <c r="RS1290" s="15"/>
      <c r="RT1290" s="15"/>
      <c r="RU1290" s="15"/>
      <c r="RV1290" s="15"/>
      <c r="RW1290" s="15"/>
      <c r="RX1290" s="15"/>
      <c r="RY1290" s="15"/>
      <c r="RZ1290" s="15"/>
      <c r="SA1290" s="15"/>
      <c r="SB1290" s="15"/>
      <c r="SC1290" s="15"/>
      <c r="SD1290" s="15"/>
      <c r="SE1290" s="15"/>
      <c r="SF1290" s="15"/>
      <c r="SG1290" s="15"/>
      <c r="SH1290" s="15"/>
      <c r="SI1290" s="15"/>
      <c r="SJ1290" s="15"/>
      <c r="SK1290" s="15"/>
      <c r="SL1290" s="15"/>
      <c r="SM1290" s="15"/>
      <c r="SN1290" s="15"/>
      <c r="SO1290" s="15"/>
      <c r="SP1290" s="15"/>
      <c r="SQ1290" s="15"/>
      <c r="SR1290" s="15"/>
      <c r="SS1290" s="15"/>
      <c r="ST1290" s="15"/>
      <c r="SU1290" s="15"/>
      <c r="SV1290" s="15"/>
      <c r="SW1290" s="15"/>
      <c r="SX1290" s="15"/>
      <c r="SY1290" s="15"/>
      <c r="SZ1290" s="15"/>
      <c r="TA1290" s="15"/>
      <c r="TB1290" s="15"/>
      <c r="TC1290" s="15"/>
      <c r="TD1290" s="15"/>
      <c r="TE1290" s="15"/>
      <c r="TF1290" s="15"/>
      <c r="TG1290" s="15"/>
      <c r="TH1290" s="15"/>
      <c r="TI1290" s="15"/>
      <c r="TJ1290" s="15" t="s">
        <v>376</v>
      </c>
      <c r="TK1290" s="15"/>
      <c r="TL1290" s="15"/>
      <c r="TM1290" s="15"/>
      <c r="TN1290" s="15"/>
      <c r="TO1290" s="15"/>
      <c r="TP1290" s="15"/>
      <c r="TQ1290" s="15"/>
      <c r="TR1290" s="15"/>
      <c r="TS1290" s="15"/>
      <c r="TT1290" s="15"/>
      <c r="TU1290" s="15"/>
      <c r="TV1290" s="15"/>
      <c r="TW1290" s="15"/>
      <c r="TX1290" s="15"/>
      <c r="TY1290" s="15"/>
      <c r="TZ1290" s="15"/>
      <c r="UA1290" s="15"/>
      <c r="UB1290" s="15"/>
      <c r="UC1290" s="15"/>
      <c r="UD1290" s="15"/>
      <c r="UE1290" s="15"/>
      <c r="UF1290" s="15"/>
      <c r="UG1290" s="15"/>
      <c r="UH1290" s="15"/>
      <c r="UI1290" s="15"/>
      <c r="UJ1290" s="15"/>
      <c r="UK1290" s="15"/>
      <c r="UL1290" s="15"/>
      <c r="UM1290" s="15"/>
      <c r="UN1290" s="15"/>
      <c r="UO1290" s="15"/>
      <c r="UP1290" s="15"/>
      <c r="UQ1290" s="15"/>
      <c r="UR1290" s="15"/>
      <c r="US1290" s="15"/>
      <c r="UT1290" s="15"/>
      <c r="UU1290" s="15"/>
      <c r="UV1290" s="15"/>
      <c r="UW1290" s="15"/>
      <c r="UX1290" s="15"/>
      <c r="UY1290" s="15"/>
      <c r="UZ1290" s="15"/>
      <c r="VA1290" s="15"/>
      <c r="VB1290" s="15" t="s">
        <v>391</v>
      </c>
      <c r="VC1290" s="15"/>
      <c r="VD1290" s="15"/>
      <c r="VE1290" s="15"/>
      <c r="VF1290" s="15"/>
      <c r="VG1290" s="15"/>
      <c r="VH1290" s="15"/>
      <c r="VI1290" s="15"/>
      <c r="VJ1290" s="15"/>
      <c r="VK1290" s="15"/>
      <c r="VL1290" s="15"/>
      <c r="VM1290" s="15"/>
      <c r="VN1290" s="15"/>
      <c r="VO1290" s="15"/>
      <c r="VP1290" s="15"/>
      <c r="VQ1290" s="15"/>
      <c r="VR1290" s="15"/>
      <c r="VS1290" s="15"/>
      <c r="VT1290" s="15"/>
      <c r="VU1290" s="15"/>
      <c r="VV1290" s="15"/>
      <c r="VW1290" s="15"/>
      <c r="VX1290" s="15"/>
      <c r="VY1290" s="15"/>
      <c r="VZ1290" s="15"/>
      <c r="WA1290" s="15"/>
      <c r="WB1290" s="15"/>
      <c r="WC1290" s="15"/>
      <c r="WD1290" s="15"/>
      <c r="WE1290" s="15"/>
      <c r="WF1290" s="15"/>
      <c r="WG1290" s="15"/>
      <c r="WH1290" s="15"/>
      <c r="WI1290" s="15"/>
      <c r="WJ1290" s="15"/>
      <c r="WK1290" s="15"/>
      <c r="WL1290" s="15"/>
      <c r="WM1290" s="15"/>
      <c r="WN1290" s="15"/>
      <c r="WO1290" s="15"/>
      <c r="WP1290" s="15"/>
      <c r="WQ1290" s="15"/>
      <c r="WR1290" s="15"/>
      <c r="WS1290" s="15"/>
    </row>
    <row r="1291" spans="1:617" ht="130.5" x14ac:dyDescent="0.35">
      <c r="A1291" s="13" t="s">
        <v>393</v>
      </c>
      <c r="B1291" s="4" t="s">
        <v>344</v>
      </c>
      <c r="C1291" s="4" t="s">
        <v>345</v>
      </c>
      <c r="D1291" s="4" t="s">
        <v>346</v>
      </c>
      <c r="E1291" s="4" t="s">
        <v>579</v>
      </c>
      <c r="F1291" s="4" t="s">
        <v>348</v>
      </c>
      <c r="G1291" s="4" t="s">
        <v>349</v>
      </c>
      <c r="H1291" s="4" t="s">
        <v>350</v>
      </c>
      <c r="I1291" s="4" t="s">
        <v>351</v>
      </c>
      <c r="J1291" s="4" t="s">
        <v>352</v>
      </c>
      <c r="K1291" s="4" t="s">
        <v>353</v>
      </c>
      <c r="L1291" s="4" t="s">
        <v>888</v>
      </c>
      <c r="M1291" s="4" t="s">
        <v>581</v>
      </c>
      <c r="N1291" s="4" t="s">
        <v>356</v>
      </c>
      <c r="O1291" s="4" t="s">
        <v>357</v>
      </c>
      <c r="P1291" s="4" t="s">
        <v>582</v>
      </c>
      <c r="Q1291" s="4" t="s">
        <v>359</v>
      </c>
      <c r="R1291" s="4" t="s">
        <v>361</v>
      </c>
      <c r="S1291" s="4" t="s">
        <v>362</v>
      </c>
      <c r="T1291" s="4" t="s">
        <v>360</v>
      </c>
      <c r="U1291" s="4" t="s">
        <v>363</v>
      </c>
      <c r="V1291" s="4" t="s">
        <v>364</v>
      </c>
      <c r="W1291" s="4" t="s">
        <v>365</v>
      </c>
      <c r="X1291" s="4" t="s">
        <v>366</v>
      </c>
      <c r="Y1291" s="4" t="s">
        <v>367</v>
      </c>
      <c r="Z1291" s="4" t="s">
        <v>368</v>
      </c>
      <c r="AA1291" s="4" t="s">
        <v>369</v>
      </c>
      <c r="AB1291" s="4" t="s">
        <v>370</v>
      </c>
      <c r="AC1291" s="4" t="s">
        <v>371</v>
      </c>
      <c r="AD1291" s="4" t="s">
        <v>372</v>
      </c>
      <c r="AE1291" s="4" t="s">
        <v>373</v>
      </c>
      <c r="AF1291" s="4" t="s">
        <v>374</v>
      </c>
      <c r="AG1291" s="4" t="s">
        <v>375</v>
      </c>
      <c r="AH1291" s="4" t="s">
        <v>376</v>
      </c>
      <c r="AI1291" s="4" t="s">
        <v>583</v>
      </c>
      <c r="AJ1291" s="4" t="s">
        <v>584</v>
      </c>
      <c r="AK1291" s="4" t="s">
        <v>380</v>
      </c>
      <c r="AL1291" s="4" t="s">
        <v>381</v>
      </c>
      <c r="AM1291" s="4" t="s">
        <v>379</v>
      </c>
      <c r="AN1291" s="4" t="s">
        <v>382</v>
      </c>
      <c r="AO1291" s="4" t="s">
        <v>383</v>
      </c>
      <c r="AP1291" s="4" t="s">
        <v>889</v>
      </c>
      <c r="AQ1291" s="4" t="s">
        <v>890</v>
      </c>
      <c r="AR1291" s="4" t="s">
        <v>891</v>
      </c>
      <c r="AS1291" s="4" t="s">
        <v>391</v>
      </c>
      <c r="AT1291" s="4" t="s">
        <v>344</v>
      </c>
      <c r="AU1291" s="4" t="s">
        <v>345</v>
      </c>
      <c r="AV1291" s="4" t="s">
        <v>346</v>
      </c>
      <c r="AW1291" s="4" t="s">
        <v>579</v>
      </c>
      <c r="AX1291" s="4" t="s">
        <v>348</v>
      </c>
      <c r="AY1291" s="4" t="s">
        <v>349</v>
      </c>
      <c r="AZ1291" s="4" t="s">
        <v>350</v>
      </c>
      <c r="BA1291" s="4" t="s">
        <v>351</v>
      </c>
      <c r="BB1291" s="4" t="s">
        <v>352</v>
      </c>
      <c r="BC1291" s="4" t="s">
        <v>353</v>
      </c>
      <c r="BD1291" s="4" t="s">
        <v>888</v>
      </c>
      <c r="BE1291" s="4" t="s">
        <v>581</v>
      </c>
      <c r="BF1291" s="4" t="s">
        <v>356</v>
      </c>
      <c r="BG1291" s="4" t="s">
        <v>357</v>
      </c>
      <c r="BH1291" s="4" t="s">
        <v>582</v>
      </c>
      <c r="BI1291" s="4" t="s">
        <v>359</v>
      </c>
      <c r="BJ1291" s="4" t="s">
        <v>361</v>
      </c>
      <c r="BK1291" s="4" t="s">
        <v>362</v>
      </c>
      <c r="BL1291" s="4" t="s">
        <v>360</v>
      </c>
      <c r="BM1291" s="4" t="s">
        <v>363</v>
      </c>
      <c r="BN1291" s="4" t="s">
        <v>364</v>
      </c>
      <c r="BO1291" s="4" t="s">
        <v>365</v>
      </c>
      <c r="BP1291" s="4" t="s">
        <v>366</v>
      </c>
      <c r="BQ1291" s="4" t="s">
        <v>367</v>
      </c>
      <c r="BR1291" s="4" t="s">
        <v>368</v>
      </c>
      <c r="BS1291" s="4" t="s">
        <v>369</v>
      </c>
      <c r="BT1291" s="4" t="s">
        <v>370</v>
      </c>
      <c r="BU1291" s="4" t="s">
        <v>371</v>
      </c>
      <c r="BV1291" s="4" t="s">
        <v>372</v>
      </c>
      <c r="BW1291" s="4" t="s">
        <v>373</v>
      </c>
      <c r="BX1291" s="4" t="s">
        <v>374</v>
      </c>
      <c r="BY1291" s="4" t="s">
        <v>375</v>
      </c>
      <c r="BZ1291" s="4" t="s">
        <v>376</v>
      </c>
      <c r="CA1291" s="4" t="s">
        <v>583</v>
      </c>
      <c r="CB1291" s="4" t="s">
        <v>584</v>
      </c>
      <c r="CC1291" s="4" t="s">
        <v>380</v>
      </c>
      <c r="CD1291" s="4" t="s">
        <v>381</v>
      </c>
      <c r="CE1291" s="4" t="s">
        <v>379</v>
      </c>
      <c r="CF1291" s="4" t="s">
        <v>382</v>
      </c>
      <c r="CG1291" s="4" t="s">
        <v>383</v>
      </c>
      <c r="CH1291" s="4" t="s">
        <v>889</v>
      </c>
      <c r="CI1291" s="4" t="s">
        <v>890</v>
      </c>
      <c r="CJ1291" s="4" t="s">
        <v>891</v>
      </c>
      <c r="CK1291" s="4" t="s">
        <v>391</v>
      </c>
      <c r="CL1291" s="4" t="s">
        <v>344</v>
      </c>
      <c r="CM1291" s="4" t="s">
        <v>345</v>
      </c>
      <c r="CN1291" s="4" t="s">
        <v>346</v>
      </c>
      <c r="CO1291" s="4" t="s">
        <v>579</v>
      </c>
      <c r="CP1291" s="4" t="s">
        <v>348</v>
      </c>
      <c r="CQ1291" s="4" t="s">
        <v>349</v>
      </c>
      <c r="CR1291" s="4" t="s">
        <v>350</v>
      </c>
      <c r="CS1291" s="4" t="s">
        <v>351</v>
      </c>
      <c r="CT1291" s="4" t="s">
        <v>352</v>
      </c>
      <c r="CU1291" s="4" t="s">
        <v>353</v>
      </c>
      <c r="CV1291" s="4" t="s">
        <v>888</v>
      </c>
      <c r="CW1291" s="4" t="s">
        <v>581</v>
      </c>
      <c r="CX1291" s="4" t="s">
        <v>356</v>
      </c>
      <c r="CY1291" s="4" t="s">
        <v>357</v>
      </c>
      <c r="CZ1291" s="4" t="s">
        <v>582</v>
      </c>
      <c r="DA1291" s="4" t="s">
        <v>359</v>
      </c>
      <c r="DB1291" s="4" t="s">
        <v>361</v>
      </c>
      <c r="DC1291" s="4" t="s">
        <v>362</v>
      </c>
      <c r="DD1291" s="4" t="s">
        <v>360</v>
      </c>
      <c r="DE1291" s="4" t="s">
        <v>363</v>
      </c>
      <c r="DF1291" s="4" t="s">
        <v>364</v>
      </c>
      <c r="DG1291" s="4" t="s">
        <v>365</v>
      </c>
      <c r="DH1291" s="4" t="s">
        <v>366</v>
      </c>
      <c r="DI1291" s="4" t="s">
        <v>367</v>
      </c>
      <c r="DJ1291" s="4" t="s">
        <v>368</v>
      </c>
      <c r="DK1291" s="4" t="s">
        <v>369</v>
      </c>
      <c r="DL1291" s="4" t="s">
        <v>370</v>
      </c>
      <c r="DM1291" s="4" t="s">
        <v>371</v>
      </c>
      <c r="DN1291" s="4" t="s">
        <v>372</v>
      </c>
      <c r="DO1291" s="4" t="s">
        <v>373</v>
      </c>
      <c r="DP1291" s="4" t="s">
        <v>374</v>
      </c>
      <c r="DQ1291" s="4" t="s">
        <v>375</v>
      </c>
      <c r="DR1291" s="4" t="s">
        <v>376</v>
      </c>
      <c r="DS1291" s="4" t="s">
        <v>583</v>
      </c>
      <c r="DT1291" s="4" t="s">
        <v>584</v>
      </c>
      <c r="DU1291" s="4" t="s">
        <v>380</v>
      </c>
      <c r="DV1291" s="4" t="s">
        <v>381</v>
      </c>
      <c r="DW1291" s="4" t="s">
        <v>379</v>
      </c>
      <c r="DX1291" s="4" t="s">
        <v>382</v>
      </c>
      <c r="DY1291" s="4" t="s">
        <v>383</v>
      </c>
      <c r="DZ1291" s="4" t="s">
        <v>889</v>
      </c>
      <c r="EA1291" s="4" t="s">
        <v>890</v>
      </c>
      <c r="EB1291" s="4" t="s">
        <v>891</v>
      </c>
      <c r="EC1291" s="4" t="s">
        <v>391</v>
      </c>
      <c r="ED1291" s="4" t="s">
        <v>344</v>
      </c>
      <c r="EE1291" s="4" t="s">
        <v>345</v>
      </c>
      <c r="EF1291" s="4" t="s">
        <v>346</v>
      </c>
      <c r="EG1291" s="4" t="s">
        <v>579</v>
      </c>
      <c r="EH1291" s="4" t="s">
        <v>348</v>
      </c>
      <c r="EI1291" s="4" t="s">
        <v>349</v>
      </c>
      <c r="EJ1291" s="4" t="s">
        <v>350</v>
      </c>
      <c r="EK1291" s="4" t="s">
        <v>351</v>
      </c>
      <c r="EL1291" s="4" t="s">
        <v>352</v>
      </c>
      <c r="EM1291" s="4" t="s">
        <v>353</v>
      </c>
      <c r="EN1291" s="4" t="s">
        <v>888</v>
      </c>
      <c r="EO1291" s="4" t="s">
        <v>581</v>
      </c>
      <c r="EP1291" s="4" t="s">
        <v>356</v>
      </c>
      <c r="EQ1291" s="4" t="s">
        <v>357</v>
      </c>
      <c r="ER1291" s="4" t="s">
        <v>582</v>
      </c>
      <c r="ES1291" s="4" t="s">
        <v>359</v>
      </c>
      <c r="ET1291" s="4" t="s">
        <v>361</v>
      </c>
      <c r="EU1291" s="4" t="s">
        <v>362</v>
      </c>
      <c r="EV1291" s="4" t="s">
        <v>360</v>
      </c>
      <c r="EW1291" s="4" t="s">
        <v>363</v>
      </c>
      <c r="EX1291" s="4" t="s">
        <v>364</v>
      </c>
      <c r="EY1291" s="4" t="s">
        <v>365</v>
      </c>
      <c r="EZ1291" s="4" t="s">
        <v>366</v>
      </c>
      <c r="FA1291" s="4" t="s">
        <v>367</v>
      </c>
      <c r="FB1291" s="4" t="s">
        <v>368</v>
      </c>
      <c r="FC1291" s="4" t="s">
        <v>369</v>
      </c>
      <c r="FD1291" s="4" t="s">
        <v>370</v>
      </c>
      <c r="FE1291" s="4" t="s">
        <v>371</v>
      </c>
      <c r="FF1291" s="4" t="s">
        <v>372</v>
      </c>
      <c r="FG1291" s="4" t="s">
        <v>373</v>
      </c>
      <c r="FH1291" s="4" t="s">
        <v>374</v>
      </c>
      <c r="FI1291" s="4" t="s">
        <v>375</v>
      </c>
      <c r="FJ1291" s="4" t="s">
        <v>376</v>
      </c>
      <c r="FK1291" s="4" t="s">
        <v>583</v>
      </c>
      <c r="FL1291" s="4" t="s">
        <v>584</v>
      </c>
      <c r="FM1291" s="4" t="s">
        <v>380</v>
      </c>
      <c r="FN1291" s="4" t="s">
        <v>381</v>
      </c>
      <c r="FO1291" s="4" t="s">
        <v>379</v>
      </c>
      <c r="FP1291" s="4" t="s">
        <v>382</v>
      </c>
      <c r="FQ1291" s="4" t="s">
        <v>383</v>
      </c>
      <c r="FR1291" s="4" t="s">
        <v>889</v>
      </c>
      <c r="FS1291" s="4" t="s">
        <v>890</v>
      </c>
      <c r="FT1291" s="4" t="s">
        <v>891</v>
      </c>
      <c r="FU1291" s="4" t="s">
        <v>391</v>
      </c>
      <c r="FV1291" s="4" t="s">
        <v>344</v>
      </c>
      <c r="FW1291" s="4" t="s">
        <v>345</v>
      </c>
      <c r="FX1291" s="4" t="s">
        <v>346</v>
      </c>
      <c r="FY1291" s="4" t="s">
        <v>579</v>
      </c>
      <c r="FZ1291" s="4" t="s">
        <v>348</v>
      </c>
      <c r="GA1291" s="4" t="s">
        <v>349</v>
      </c>
      <c r="GB1291" s="4" t="s">
        <v>350</v>
      </c>
      <c r="GC1291" s="4" t="s">
        <v>351</v>
      </c>
      <c r="GD1291" s="4" t="s">
        <v>352</v>
      </c>
      <c r="GE1291" s="4" t="s">
        <v>353</v>
      </c>
      <c r="GF1291" s="4" t="s">
        <v>888</v>
      </c>
      <c r="GG1291" s="4" t="s">
        <v>581</v>
      </c>
      <c r="GH1291" s="4" t="s">
        <v>356</v>
      </c>
      <c r="GI1291" s="4" t="s">
        <v>357</v>
      </c>
      <c r="GJ1291" s="4" t="s">
        <v>582</v>
      </c>
      <c r="GK1291" s="4" t="s">
        <v>359</v>
      </c>
      <c r="GL1291" s="4" t="s">
        <v>361</v>
      </c>
      <c r="GM1291" s="4" t="s">
        <v>362</v>
      </c>
      <c r="GN1291" s="4" t="s">
        <v>360</v>
      </c>
      <c r="GO1291" s="4" t="s">
        <v>363</v>
      </c>
      <c r="GP1291" s="4" t="s">
        <v>364</v>
      </c>
      <c r="GQ1291" s="4" t="s">
        <v>365</v>
      </c>
      <c r="GR1291" s="4" t="s">
        <v>366</v>
      </c>
      <c r="GS1291" s="4" t="s">
        <v>367</v>
      </c>
      <c r="GT1291" s="4" t="s">
        <v>368</v>
      </c>
      <c r="GU1291" s="4" t="s">
        <v>369</v>
      </c>
      <c r="GV1291" s="4" t="s">
        <v>370</v>
      </c>
      <c r="GW1291" s="4" t="s">
        <v>371</v>
      </c>
      <c r="GX1291" s="4" t="s">
        <v>372</v>
      </c>
      <c r="GY1291" s="4" t="s">
        <v>373</v>
      </c>
      <c r="GZ1291" s="4" t="s">
        <v>374</v>
      </c>
      <c r="HA1291" s="4" t="s">
        <v>375</v>
      </c>
      <c r="HB1291" s="4" t="s">
        <v>376</v>
      </c>
      <c r="HC1291" s="4" t="s">
        <v>583</v>
      </c>
      <c r="HD1291" s="4" t="s">
        <v>584</v>
      </c>
      <c r="HE1291" s="4" t="s">
        <v>380</v>
      </c>
      <c r="HF1291" s="4" t="s">
        <v>381</v>
      </c>
      <c r="HG1291" s="4" t="s">
        <v>379</v>
      </c>
      <c r="HH1291" s="4" t="s">
        <v>382</v>
      </c>
      <c r="HI1291" s="4" t="s">
        <v>383</v>
      </c>
      <c r="HJ1291" s="4" t="s">
        <v>889</v>
      </c>
      <c r="HK1291" s="4" t="s">
        <v>890</v>
      </c>
      <c r="HL1291" s="4" t="s">
        <v>891</v>
      </c>
      <c r="HM1291" s="4" t="s">
        <v>391</v>
      </c>
      <c r="HN1291" s="4" t="s">
        <v>344</v>
      </c>
      <c r="HO1291" s="4" t="s">
        <v>345</v>
      </c>
      <c r="HP1291" s="4" t="s">
        <v>346</v>
      </c>
      <c r="HQ1291" s="4" t="s">
        <v>579</v>
      </c>
      <c r="HR1291" s="4" t="s">
        <v>348</v>
      </c>
      <c r="HS1291" s="4" t="s">
        <v>349</v>
      </c>
      <c r="HT1291" s="4" t="s">
        <v>350</v>
      </c>
      <c r="HU1291" s="4" t="s">
        <v>351</v>
      </c>
      <c r="HV1291" s="4" t="s">
        <v>352</v>
      </c>
      <c r="HW1291" s="4" t="s">
        <v>353</v>
      </c>
      <c r="HX1291" s="4" t="s">
        <v>888</v>
      </c>
      <c r="HY1291" s="4" t="s">
        <v>581</v>
      </c>
      <c r="HZ1291" s="4" t="s">
        <v>356</v>
      </c>
      <c r="IA1291" s="4" t="s">
        <v>357</v>
      </c>
      <c r="IB1291" s="4" t="s">
        <v>582</v>
      </c>
      <c r="IC1291" s="4" t="s">
        <v>359</v>
      </c>
      <c r="ID1291" s="4" t="s">
        <v>361</v>
      </c>
      <c r="IE1291" s="4" t="s">
        <v>362</v>
      </c>
      <c r="IF1291" s="4" t="s">
        <v>360</v>
      </c>
      <c r="IG1291" s="4" t="s">
        <v>363</v>
      </c>
      <c r="IH1291" s="4" t="s">
        <v>364</v>
      </c>
      <c r="II1291" s="4" t="s">
        <v>365</v>
      </c>
      <c r="IJ1291" s="4" t="s">
        <v>366</v>
      </c>
      <c r="IK1291" s="4" t="s">
        <v>367</v>
      </c>
      <c r="IL1291" s="4" t="s">
        <v>368</v>
      </c>
      <c r="IM1291" s="4" t="s">
        <v>369</v>
      </c>
      <c r="IN1291" s="4" t="s">
        <v>370</v>
      </c>
      <c r="IO1291" s="4" t="s">
        <v>371</v>
      </c>
      <c r="IP1291" s="4" t="s">
        <v>372</v>
      </c>
      <c r="IQ1291" s="4" t="s">
        <v>373</v>
      </c>
      <c r="IR1291" s="4" t="s">
        <v>374</v>
      </c>
      <c r="IS1291" s="4" t="s">
        <v>375</v>
      </c>
      <c r="IT1291" s="4" t="s">
        <v>376</v>
      </c>
      <c r="IU1291" s="4" t="s">
        <v>583</v>
      </c>
      <c r="IV1291" s="4" t="s">
        <v>584</v>
      </c>
      <c r="IW1291" s="4" t="s">
        <v>380</v>
      </c>
      <c r="IX1291" s="4" t="s">
        <v>381</v>
      </c>
      <c r="IY1291" s="4" t="s">
        <v>379</v>
      </c>
      <c r="IZ1291" s="4" t="s">
        <v>382</v>
      </c>
      <c r="JA1291" s="4" t="s">
        <v>383</v>
      </c>
      <c r="JB1291" s="4" t="s">
        <v>889</v>
      </c>
      <c r="JC1291" s="4" t="s">
        <v>890</v>
      </c>
      <c r="JD1291" s="4" t="s">
        <v>891</v>
      </c>
      <c r="JE1291" s="4" t="s">
        <v>391</v>
      </c>
      <c r="JF1291" s="4" t="s">
        <v>344</v>
      </c>
      <c r="JG1291" s="4" t="s">
        <v>345</v>
      </c>
      <c r="JH1291" s="4" t="s">
        <v>346</v>
      </c>
      <c r="JI1291" s="4" t="s">
        <v>579</v>
      </c>
      <c r="JJ1291" s="4" t="s">
        <v>348</v>
      </c>
      <c r="JK1291" s="4" t="s">
        <v>349</v>
      </c>
      <c r="JL1291" s="4" t="s">
        <v>350</v>
      </c>
      <c r="JM1291" s="4" t="s">
        <v>351</v>
      </c>
      <c r="JN1291" s="4" t="s">
        <v>352</v>
      </c>
      <c r="JO1291" s="4" t="s">
        <v>353</v>
      </c>
      <c r="JP1291" s="4" t="s">
        <v>888</v>
      </c>
      <c r="JQ1291" s="4" t="s">
        <v>581</v>
      </c>
      <c r="JR1291" s="4" t="s">
        <v>356</v>
      </c>
      <c r="JS1291" s="4" t="s">
        <v>357</v>
      </c>
      <c r="JT1291" s="4" t="s">
        <v>582</v>
      </c>
      <c r="JU1291" s="4" t="s">
        <v>359</v>
      </c>
      <c r="JV1291" s="4" t="s">
        <v>361</v>
      </c>
      <c r="JW1291" s="4" t="s">
        <v>362</v>
      </c>
      <c r="JX1291" s="4" t="s">
        <v>360</v>
      </c>
      <c r="JY1291" s="4" t="s">
        <v>363</v>
      </c>
      <c r="JZ1291" s="4" t="s">
        <v>364</v>
      </c>
      <c r="KA1291" s="4" t="s">
        <v>365</v>
      </c>
      <c r="KB1291" s="4" t="s">
        <v>366</v>
      </c>
      <c r="KC1291" s="4" t="s">
        <v>367</v>
      </c>
      <c r="KD1291" s="4" t="s">
        <v>368</v>
      </c>
      <c r="KE1291" s="4" t="s">
        <v>369</v>
      </c>
      <c r="KF1291" s="4" t="s">
        <v>370</v>
      </c>
      <c r="KG1291" s="4" t="s">
        <v>371</v>
      </c>
      <c r="KH1291" s="4" t="s">
        <v>372</v>
      </c>
      <c r="KI1291" s="4" t="s">
        <v>373</v>
      </c>
      <c r="KJ1291" s="4" t="s">
        <v>374</v>
      </c>
      <c r="KK1291" s="4" t="s">
        <v>375</v>
      </c>
      <c r="KL1291" s="4" t="s">
        <v>376</v>
      </c>
      <c r="KM1291" s="4" t="s">
        <v>583</v>
      </c>
      <c r="KN1291" s="4" t="s">
        <v>584</v>
      </c>
      <c r="KO1291" s="4" t="s">
        <v>380</v>
      </c>
      <c r="KP1291" s="4" t="s">
        <v>381</v>
      </c>
      <c r="KQ1291" s="4" t="s">
        <v>379</v>
      </c>
      <c r="KR1291" s="4" t="s">
        <v>382</v>
      </c>
      <c r="KS1291" s="4" t="s">
        <v>383</v>
      </c>
      <c r="KT1291" s="4" t="s">
        <v>889</v>
      </c>
      <c r="KU1291" s="4" t="s">
        <v>890</v>
      </c>
      <c r="KV1291" s="4" t="s">
        <v>891</v>
      </c>
      <c r="KW1291" s="4" t="s">
        <v>391</v>
      </c>
      <c r="KX1291" s="4" t="s">
        <v>344</v>
      </c>
      <c r="KY1291" s="4" t="s">
        <v>345</v>
      </c>
      <c r="KZ1291" s="4" t="s">
        <v>346</v>
      </c>
      <c r="LA1291" s="4" t="s">
        <v>579</v>
      </c>
      <c r="LB1291" s="4" t="s">
        <v>348</v>
      </c>
      <c r="LC1291" s="4" t="s">
        <v>349</v>
      </c>
      <c r="LD1291" s="4" t="s">
        <v>350</v>
      </c>
      <c r="LE1291" s="4" t="s">
        <v>351</v>
      </c>
      <c r="LF1291" s="4" t="s">
        <v>352</v>
      </c>
      <c r="LG1291" s="4" t="s">
        <v>353</v>
      </c>
      <c r="LH1291" s="4" t="s">
        <v>888</v>
      </c>
      <c r="LI1291" s="4" t="s">
        <v>581</v>
      </c>
      <c r="LJ1291" s="4" t="s">
        <v>356</v>
      </c>
      <c r="LK1291" s="4" t="s">
        <v>357</v>
      </c>
      <c r="LL1291" s="4" t="s">
        <v>582</v>
      </c>
      <c r="LM1291" s="4" t="s">
        <v>359</v>
      </c>
      <c r="LN1291" s="4" t="s">
        <v>361</v>
      </c>
      <c r="LO1291" s="4" t="s">
        <v>362</v>
      </c>
      <c r="LP1291" s="4" t="s">
        <v>360</v>
      </c>
      <c r="LQ1291" s="4" t="s">
        <v>363</v>
      </c>
      <c r="LR1291" s="4" t="s">
        <v>364</v>
      </c>
      <c r="LS1291" s="4" t="s">
        <v>365</v>
      </c>
      <c r="LT1291" s="4" t="s">
        <v>366</v>
      </c>
      <c r="LU1291" s="4" t="s">
        <v>367</v>
      </c>
      <c r="LV1291" s="4" t="s">
        <v>368</v>
      </c>
      <c r="LW1291" s="4" t="s">
        <v>369</v>
      </c>
      <c r="LX1291" s="4" t="s">
        <v>370</v>
      </c>
      <c r="LY1291" s="4" t="s">
        <v>371</v>
      </c>
      <c r="LZ1291" s="4" t="s">
        <v>372</v>
      </c>
      <c r="MA1291" s="4" t="s">
        <v>373</v>
      </c>
      <c r="MB1291" s="4" t="s">
        <v>374</v>
      </c>
      <c r="MC1291" s="4" t="s">
        <v>375</v>
      </c>
      <c r="MD1291" s="4" t="s">
        <v>376</v>
      </c>
      <c r="ME1291" s="4" t="s">
        <v>583</v>
      </c>
      <c r="MF1291" s="4" t="s">
        <v>584</v>
      </c>
      <c r="MG1291" s="4" t="s">
        <v>380</v>
      </c>
      <c r="MH1291" s="4" t="s">
        <v>381</v>
      </c>
      <c r="MI1291" s="4" t="s">
        <v>379</v>
      </c>
      <c r="MJ1291" s="4" t="s">
        <v>382</v>
      </c>
      <c r="MK1291" s="4" t="s">
        <v>383</v>
      </c>
      <c r="ML1291" s="4" t="s">
        <v>889</v>
      </c>
      <c r="MM1291" s="4" t="s">
        <v>890</v>
      </c>
      <c r="MN1291" s="4" t="s">
        <v>891</v>
      </c>
      <c r="MO1291" s="4" t="s">
        <v>391</v>
      </c>
      <c r="MP1291" s="4" t="s">
        <v>344</v>
      </c>
      <c r="MQ1291" s="4" t="s">
        <v>345</v>
      </c>
      <c r="MR1291" s="4" t="s">
        <v>346</v>
      </c>
      <c r="MS1291" s="4" t="s">
        <v>579</v>
      </c>
      <c r="MT1291" s="4" t="s">
        <v>348</v>
      </c>
      <c r="MU1291" s="4" t="s">
        <v>349</v>
      </c>
      <c r="MV1291" s="4" t="s">
        <v>350</v>
      </c>
      <c r="MW1291" s="4" t="s">
        <v>351</v>
      </c>
      <c r="MX1291" s="4" t="s">
        <v>352</v>
      </c>
      <c r="MY1291" s="4" t="s">
        <v>353</v>
      </c>
      <c r="MZ1291" s="4" t="s">
        <v>888</v>
      </c>
      <c r="NA1291" s="4" t="s">
        <v>581</v>
      </c>
      <c r="NB1291" s="4" t="s">
        <v>356</v>
      </c>
      <c r="NC1291" s="4" t="s">
        <v>357</v>
      </c>
      <c r="ND1291" s="4" t="s">
        <v>582</v>
      </c>
      <c r="NE1291" s="4" t="s">
        <v>359</v>
      </c>
      <c r="NF1291" s="4" t="s">
        <v>361</v>
      </c>
      <c r="NG1291" s="4" t="s">
        <v>362</v>
      </c>
      <c r="NH1291" s="4" t="s">
        <v>360</v>
      </c>
      <c r="NI1291" s="4" t="s">
        <v>363</v>
      </c>
      <c r="NJ1291" s="4" t="s">
        <v>364</v>
      </c>
      <c r="NK1291" s="4" t="s">
        <v>365</v>
      </c>
      <c r="NL1291" s="4" t="s">
        <v>366</v>
      </c>
      <c r="NM1291" s="4" t="s">
        <v>367</v>
      </c>
      <c r="NN1291" s="4" t="s">
        <v>368</v>
      </c>
      <c r="NO1291" s="4" t="s">
        <v>369</v>
      </c>
      <c r="NP1291" s="4" t="s">
        <v>370</v>
      </c>
      <c r="NQ1291" s="4" t="s">
        <v>371</v>
      </c>
      <c r="NR1291" s="4" t="s">
        <v>372</v>
      </c>
      <c r="NS1291" s="4" t="s">
        <v>373</v>
      </c>
      <c r="NT1291" s="4" t="s">
        <v>374</v>
      </c>
      <c r="NU1291" s="4" t="s">
        <v>375</v>
      </c>
      <c r="NV1291" s="4" t="s">
        <v>376</v>
      </c>
      <c r="NW1291" s="4" t="s">
        <v>583</v>
      </c>
      <c r="NX1291" s="4" t="s">
        <v>584</v>
      </c>
      <c r="NY1291" s="4" t="s">
        <v>380</v>
      </c>
      <c r="NZ1291" s="4" t="s">
        <v>381</v>
      </c>
      <c r="OA1291" s="4" t="s">
        <v>379</v>
      </c>
      <c r="OB1291" s="4" t="s">
        <v>382</v>
      </c>
      <c r="OC1291" s="4" t="s">
        <v>383</v>
      </c>
      <c r="OD1291" s="4" t="s">
        <v>889</v>
      </c>
      <c r="OE1291" s="4" t="s">
        <v>890</v>
      </c>
      <c r="OF1291" s="4" t="s">
        <v>891</v>
      </c>
      <c r="OG1291" s="4" t="s">
        <v>391</v>
      </c>
      <c r="OH1291" s="4" t="s">
        <v>344</v>
      </c>
      <c r="OI1291" s="4" t="s">
        <v>345</v>
      </c>
      <c r="OJ1291" s="4" t="s">
        <v>346</v>
      </c>
      <c r="OK1291" s="4" t="s">
        <v>579</v>
      </c>
      <c r="OL1291" s="4" t="s">
        <v>348</v>
      </c>
      <c r="OM1291" s="4" t="s">
        <v>349</v>
      </c>
      <c r="ON1291" s="4" t="s">
        <v>350</v>
      </c>
      <c r="OO1291" s="4" t="s">
        <v>351</v>
      </c>
      <c r="OP1291" s="4" t="s">
        <v>352</v>
      </c>
      <c r="OQ1291" s="4" t="s">
        <v>353</v>
      </c>
      <c r="OR1291" s="4" t="s">
        <v>888</v>
      </c>
      <c r="OS1291" s="4" t="s">
        <v>581</v>
      </c>
      <c r="OT1291" s="4" t="s">
        <v>356</v>
      </c>
      <c r="OU1291" s="4" t="s">
        <v>357</v>
      </c>
      <c r="OV1291" s="4" t="s">
        <v>582</v>
      </c>
      <c r="OW1291" s="4" t="s">
        <v>359</v>
      </c>
      <c r="OX1291" s="4" t="s">
        <v>361</v>
      </c>
      <c r="OY1291" s="4" t="s">
        <v>362</v>
      </c>
      <c r="OZ1291" s="4" t="s">
        <v>360</v>
      </c>
      <c r="PA1291" s="4" t="s">
        <v>363</v>
      </c>
      <c r="PB1291" s="4" t="s">
        <v>364</v>
      </c>
      <c r="PC1291" s="4" t="s">
        <v>365</v>
      </c>
      <c r="PD1291" s="4" t="s">
        <v>366</v>
      </c>
      <c r="PE1291" s="4" t="s">
        <v>367</v>
      </c>
      <c r="PF1291" s="4" t="s">
        <v>368</v>
      </c>
      <c r="PG1291" s="4" t="s">
        <v>369</v>
      </c>
      <c r="PH1291" s="4" t="s">
        <v>370</v>
      </c>
      <c r="PI1291" s="4" t="s">
        <v>371</v>
      </c>
      <c r="PJ1291" s="4" t="s">
        <v>372</v>
      </c>
      <c r="PK1291" s="4" t="s">
        <v>373</v>
      </c>
      <c r="PL1291" s="4" t="s">
        <v>374</v>
      </c>
      <c r="PM1291" s="4" t="s">
        <v>375</v>
      </c>
      <c r="PN1291" s="4" t="s">
        <v>376</v>
      </c>
      <c r="PO1291" s="4" t="s">
        <v>583</v>
      </c>
      <c r="PP1291" s="4" t="s">
        <v>584</v>
      </c>
      <c r="PQ1291" s="4" t="s">
        <v>380</v>
      </c>
      <c r="PR1291" s="4" t="s">
        <v>381</v>
      </c>
      <c r="PS1291" s="4" t="s">
        <v>379</v>
      </c>
      <c r="PT1291" s="4" t="s">
        <v>382</v>
      </c>
      <c r="PU1291" s="4" t="s">
        <v>383</v>
      </c>
      <c r="PV1291" s="4" t="s">
        <v>889</v>
      </c>
      <c r="PW1291" s="4" t="s">
        <v>890</v>
      </c>
      <c r="PX1291" s="4" t="s">
        <v>891</v>
      </c>
      <c r="PY1291" s="4" t="s">
        <v>391</v>
      </c>
      <c r="PZ1291" s="4" t="s">
        <v>344</v>
      </c>
      <c r="QA1291" s="4" t="s">
        <v>345</v>
      </c>
      <c r="QB1291" s="4" t="s">
        <v>346</v>
      </c>
      <c r="QC1291" s="4" t="s">
        <v>579</v>
      </c>
      <c r="QD1291" s="4" t="s">
        <v>348</v>
      </c>
      <c r="QE1291" s="4" t="s">
        <v>349</v>
      </c>
      <c r="QF1291" s="4" t="s">
        <v>350</v>
      </c>
      <c r="QG1291" s="4" t="s">
        <v>351</v>
      </c>
      <c r="QH1291" s="4" t="s">
        <v>352</v>
      </c>
      <c r="QI1291" s="4" t="s">
        <v>353</v>
      </c>
      <c r="QJ1291" s="4" t="s">
        <v>888</v>
      </c>
      <c r="QK1291" s="4" t="s">
        <v>581</v>
      </c>
      <c r="QL1291" s="4" t="s">
        <v>356</v>
      </c>
      <c r="QM1291" s="4" t="s">
        <v>357</v>
      </c>
      <c r="QN1291" s="4" t="s">
        <v>582</v>
      </c>
      <c r="QO1291" s="4" t="s">
        <v>359</v>
      </c>
      <c r="QP1291" s="4" t="s">
        <v>361</v>
      </c>
      <c r="QQ1291" s="4" t="s">
        <v>362</v>
      </c>
      <c r="QR1291" s="4" t="s">
        <v>360</v>
      </c>
      <c r="QS1291" s="4" t="s">
        <v>363</v>
      </c>
      <c r="QT1291" s="4" t="s">
        <v>364</v>
      </c>
      <c r="QU1291" s="4" t="s">
        <v>365</v>
      </c>
      <c r="QV1291" s="4" t="s">
        <v>366</v>
      </c>
      <c r="QW1291" s="4" t="s">
        <v>367</v>
      </c>
      <c r="QX1291" s="4" t="s">
        <v>368</v>
      </c>
      <c r="QY1291" s="4" t="s">
        <v>369</v>
      </c>
      <c r="QZ1291" s="4" t="s">
        <v>370</v>
      </c>
      <c r="RA1291" s="4" t="s">
        <v>371</v>
      </c>
      <c r="RB1291" s="4" t="s">
        <v>372</v>
      </c>
      <c r="RC1291" s="4" t="s">
        <v>373</v>
      </c>
      <c r="RD1291" s="4" t="s">
        <v>374</v>
      </c>
      <c r="RE1291" s="4" t="s">
        <v>375</v>
      </c>
      <c r="RF1291" s="4" t="s">
        <v>376</v>
      </c>
      <c r="RG1291" s="4" t="s">
        <v>583</v>
      </c>
      <c r="RH1291" s="4" t="s">
        <v>584</v>
      </c>
      <c r="RI1291" s="4" t="s">
        <v>380</v>
      </c>
      <c r="RJ1291" s="4" t="s">
        <v>381</v>
      </c>
      <c r="RK1291" s="4" t="s">
        <v>379</v>
      </c>
      <c r="RL1291" s="4" t="s">
        <v>382</v>
      </c>
      <c r="RM1291" s="4" t="s">
        <v>383</v>
      </c>
      <c r="RN1291" s="4" t="s">
        <v>889</v>
      </c>
      <c r="RO1291" s="4" t="s">
        <v>890</v>
      </c>
      <c r="RP1291" s="4" t="s">
        <v>891</v>
      </c>
      <c r="RQ1291" s="4" t="s">
        <v>391</v>
      </c>
      <c r="RR1291" s="4" t="s">
        <v>344</v>
      </c>
      <c r="RS1291" s="4" t="s">
        <v>345</v>
      </c>
      <c r="RT1291" s="4" t="s">
        <v>346</v>
      </c>
      <c r="RU1291" s="4" t="s">
        <v>579</v>
      </c>
      <c r="RV1291" s="4" t="s">
        <v>348</v>
      </c>
      <c r="RW1291" s="4" t="s">
        <v>349</v>
      </c>
      <c r="RX1291" s="4" t="s">
        <v>350</v>
      </c>
      <c r="RY1291" s="4" t="s">
        <v>351</v>
      </c>
      <c r="RZ1291" s="4" t="s">
        <v>352</v>
      </c>
      <c r="SA1291" s="4" t="s">
        <v>353</v>
      </c>
      <c r="SB1291" s="4" t="s">
        <v>888</v>
      </c>
      <c r="SC1291" s="4" t="s">
        <v>581</v>
      </c>
      <c r="SD1291" s="4" t="s">
        <v>356</v>
      </c>
      <c r="SE1291" s="4" t="s">
        <v>357</v>
      </c>
      <c r="SF1291" s="4" t="s">
        <v>582</v>
      </c>
      <c r="SG1291" s="4" t="s">
        <v>359</v>
      </c>
      <c r="SH1291" s="4" t="s">
        <v>361</v>
      </c>
      <c r="SI1291" s="4" t="s">
        <v>362</v>
      </c>
      <c r="SJ1291" s="4" t="s">
        <v>360</v>
      </c>
      <c r="SK1291" s="4" t="s">
        <v>363</v>
      </c>
      <c r="SL1291" s="4" t="s">
        <v>364</v>
      </c>
      <c r="SM1291" s="4" t="s">
        <v>365</v>
      </c>
      <c r="SN1291" s="4" t="s">
        <v>366</v>
      </c>
      <c r="SO1291" s="4" t="s">
        <v>367</v>
      </c>
      <c r="SP1291" s="4" t="s">
        <v>368</v>
      </c>
      <c r="SQ1291" s="4" t="s">
        <v>369</v>
      </c>
      <c r="SR1291" s="4" t="s">
        <v>370</v>
      </c>
      <c r="SS1291" s="4" t="s">
        <v>371</v>
      </c>
      <c r="ST1291" s="4" t="s">
        <v>372</v>
      </c>
      <c r="SU1291" s="4" t="s">
        <v>373</v>
      </c>
      <c r="SV1291" s="4" t="s">
        <v>374</v>
      </c>
      <c r="SW1291" s="4" t="s">
        <v>375</v>
      </c>
      <c r="SX1291" s="4" t="s">
        <v>376</v>
      </c>
      <c r="SY1291" s="4" t="s">
        <v>583</v>
      </c>
      <c r="SZ1291" s="4" t="s">
        <v>584</v>
      </c>
      <c r="TA1291" s="4" t="s">
        <v>380</v>
      </c>
      <c r="TB1291" s="4" t="s">
        <v>381</v>
      </c>
      <c r="TC1291" s="4" t="s">
        <v>379</v>
      </c>
      <c r="TD1291" s="4" t="s">
        <v>382</v>
      </c>
      <c r="TE1291" s="4" t="s">
        <v>383</v>
      </c>
      <c r="TF1291" s="4" t="s">
        <v>889</v>
      </c>
      <c r="TG1291" s="4" t="s">
        <v>890</v>
      </c>
      <c r="TH1291" s="4" t="s">
        <v>891</v>
      </c>
      <c r="TI1291" s="4" t="s">
        <v>391</v>
      </c>
      <c r="TJ1291" s="4" t="s">
        <v>344</v>
      </c>
      <c r="TK1291" s="4" t="s">
        <v>345</v>
      </c>
      <c r="TL1291" s="4" t="s">
        <v>346</v>
      </c>
      <c r="TM1291" s="4" t="s">
        <v>579</v>
      </c>
      <c r="TN1291" s="4" t="s">
        <v>348</v>
      </c>
      <c r="TO1291" s="4" t="s">
        <v>349</v>
      </c>
      <c r="TP1291" s="4" t="s">
        <v>350</v>
      </c>
      <c r="TQ1291" s="4" t="s">
        <v>351</v>
      </c>
      <c r="TR1291" s="4" t="s">
        <v>352</v>
      </c>
      <c r="TS1291" s="4" t="s">
        <v>353</v>
      </c>
      <c r="TT1291" s="4" t="s">
        <v>888</v>
      </c>
      <c r="TU1291" s="4" t="s">
        <v>581</v>
      </c>
      <c r="TV1291" s="4" t="s">
        <v>356</v>
      </c>
      <c r="TW1291" s="4" t="s">
        <v>357</v>
      </c>
      <c r="TX1291" s="4" t="s">
        <v>582</v>
      </c>
      <c r="TY1291" s="4" t="s">
        <v>359</v>
      </c>
      <c r="TZ1291" s="4" t="s">
        <v>361</v>
      </c>
      <c r="UA1291" s="4" t="s">
        <v>362</v>
      </c>
      <c r="UB1291" s="4" t="s">
        <v>360</v>
      </c>
      <c r="UC1291" s="4" t="s">
        <v>363</v>
      </c>
      <c r="UD1291" s="4" t="s">
        <v>364</v>
      </c>
      <c r="UE1291" s="4" t="s">
        <v>365</v>
      </c>
      <c r="UF1291" s="4" t="s">
        <v>366</v>
      </c>
      <c r="UG1291" s="4" t="s">
        <v>367</v>
      </c>
      <c r="UH1291" s="4" t="s">
        <v>368</v>
      </c>
      <c r="UI1291" s="4" t="s">
        <v>369</v>
      </c>
      <c r="UJ1291" s="4" t="s">
        <v>370</v>
      </c>
      <c r="UK1291" s="4" t="s">
        <v>371</v>
      </c>
      <c r="UL1291" s="4" t="s">
        <v>372</v>
      </c>
      <c r="UM1291" s="4" t="s">
        <v>373</v>
      </c>
      <c r="UN1291" s="4" t="s">
        <v>374</v>
      </c>
      <c r="UO1291" s="4" t="s">
        <v>375</v>
      </c>
      <c r="UP1291" s="4" t="s">
        <v>376</v>
      </c>
      <c r="UQ1291" s="4" t="s">
        <v>583</v>
      </c>
      <c r="UR1291" s="4" t="s">
        <v>584</v>
      </c>
      <c r="US1291" s="4" t="s">
        <v>380</v>
      </c>
      <c r="UT1291" s="4" t="s">
        <v>381</v>
      </c>
      <c r="UU1291" s="4" t="s">
        <v>379</v>
      </c>
      <c r="UV1291" s="4" t="s">
        <v>382</v>
      </c>
      <c r="UW1291" s="4" t="s">
        <v>383</v>
      </c>
      <c r="UX1291" s="4" t="s">
        <v>889</v>
      </c>
      <c r="UY1291" s="4" t="s">
        <v>890</v>
      </c>
      <c r="UZ1291" s="4" t="s">
        <v>891</v>
      </c>
      <c r="VA1291" s="4" t="s">
        <v>391</v>
      </c>
      <c r="VB1291" s="4" t="s">
        <v>344</v>
      </c>
      <c r="VC1291" s="4" t="s">
        <v>345</v>
      </c>
      <c r="VD1291" s="4" t="s">
        <v>346</v>
      </c>
      <c r="VE1291" s="4" t="s">
        <v>579</v>
      </c>
      <c r="VF1291" s="4" t="s">
        <v>348</v>
      </c>
      <c r="VG1291" s="4" t="s">
        <v>349</v>
      </c>
      <c r="VH1291" s="4" t="s">
        <v>350</v>
      </c>
      <c r="VI1291" s="4" t="s">
        <v>351</v>
      </c>
      <c r="VJ1291" s="4" t="s">
        <v>352</v>
      </c>
      <c r="VK1291" s="4" t="s">
        <v>353</v>
      </c>
      <c r="VL1291" s="4" t="s">
        <v>888</v>
      </c>
      <c r="VM1291" s="4" t="s">
        <v>581</v>
      </c>
      <c r="VN1291" s="4" t="s">
        <v>356</v>
      </c>
      <c r="VO1291" s="4" t="s">
        <v>357</v>
      </c>
      <c r="VP1291" s="4" t="s">
        <v>582</v>
      </c>
      <c r="VQ1291" s="4" t="s">
        <v>359</v>
      </c>
      <c r="VR1291" s="4" t="s">
        <v>361</v>
      </c>
      <c r="VS1291" s="4" t="s">
        <v>362</v>
      </c>
      <c r="VT1291" s="4" t="s">
        <v>360</v>
      </c>
      <c r="VU1291" s="4" t="s">
        <v>363</v>
      </c>
      <c r="VV1291" s="4" t="s">
        <v>364</v>
      </c>
      <c r="VW1291" s="4" t="s">
        <v>365</v>
      </c>
      <c r="VX1291" s="4" t="s">
        <v>366</v>
      </c>
      <c r="VY1291" s="4" t="s">
        <v>367</v>
      </c>
      <c r="VZ1291" s="4" t="s">
        <v>368</v>
      </c>
      <c r="WA1291" s="4" t="s">
        <v>369</v>
      </c>
      <c r="WB1291" s="4" t="s">
        <v>370</v>
      </c>
      <c r="WC1291" s="4" t="s">
        <v>371</v>
      </c>
      <c r="WD1291" s="4" t="s">
        <v>372</v>
      </c>
      <c r="WE1291" s="4" t="s">
        <v>373</v>
      </c>
      <c r="WF1291" s="4" t="s">
        <v>374</v>
      </c>
      <c r="WG1291" s="4" t="s">
        <v>375</v>
      </c>
      <c r="WH1291" s="4" t="s">
        <v>376</v>
      </c>
      <c r="WI1291" s="4" t="s">
        <v>583</v>
      </c>
      <c r="WJ1291" s="4" t="s">
        <v>584</v>
      </c>
      <c r="WK1291" s="4" t="s">
        <v>380</v>
      </c>
      <c r="WL1291" s="4" t="s">
        <v>381</v>
      </c>
      <c r="WM1291" s="4" t="s">
        <v>379</v>
      </c>
      <c r="WN1291" s="4" t="s">
        <v>382</v>
      </c>
      <c r="WO1291" s="4" t="s">
        <v>383</v>
      </c>
      <c r="WP1291" s="4" t="s">
        <v>889</v>
      </c>
      <c r="WQ1291" s="4" t="s">
        <v>890</v>
      </c>
      <c r="WR1291" s="4" t="s">
        <v>891</v>
      </c>
      <c r="WS1291" s="4" t="s">
        <v>391</v>
      </c>
    </row>
    <row r="1292" spans="1:617" x14ac:dyDescent="0.35">
      <c r="A1292" t="s">
        <v>820</v>
      </c>
      <c r="B1292" s="9">
        <v>0.1438909425622</v>
      </c>
      <c r="C1292" s="9">
        <v>0.2430095713498</v>
      </c>
      <c r="D1292" s="9">
        <v>5.1373232781310001E-2</v>
      </c>
      <c r="E1292" s="9">
        <v>0</v>
      </c>
      <c r="F1292" s="9">
        <v>0</v>
      </c>
      <c r="G1292" s="9">
        <v>0.13785071276450001</v>
      </c>
      <c r="H1292" s="9">
        <v>0.1021467653839</v>
      </c>
      <c r="I1292" s="9">
        <v>0.18989165047770001</v>
      </c>
      <c r="J1292" s="9">
        <v>0.135499964285</v>
      </c>
      <c r="K1292" s="9">
        <v>0.20487339364609999</v>
      </c>
      <c r="L1292" s="9">
        <v>0.14609040434090001</v>
      </c>
      <c r="M1292" s="9">
        <v>0.18314756600259999</v>
      </c>
      <c r="N1292" s="9">
        <v>0.1288750218111</v>
      </c>
      <c r="O1292" s="9">
        <v>0.13968270151859999</v>
      </c>
      <c r="P1292" s="9">
        <v>6.4012652793730002E-2</v>
      </c>
      <c r="Q1292" s="9">
        <v>0.14611874831380001</v>
      </c>
      <c r="R1292" s="9">
        <v>0.21227847843219999</v>
      </c>
      <c r="S1292" s="9">
        <v>0.18563517802640001</v>
      </c>
      <c r="T1292" s="9">
        <v>9.6334905659949996E-2</v>
      </c>
      <c r="U1292" s="9">
        <v>0.19079056411129999</v>
      </c>
      <c r="V1292" s="9">
        <v>0.45178910208</v>
      </c>
      <c r="W1292" s="9">
        <v>0</v>
      </c>
      <c r="X1292" s="9">
        <v>0</v>
      </c>
      <c r="Y1292" s="9">
        <v>0</v>
      </c>
      <c r="Z1292" s="9">
        <v>0</v>
      </c>
      <c r="AA1292" s="9">
        <v>0.165520885379</v>
      </c>
      <c r="AB1292" s="9">
        <v>0</v>
      </c>
      <c r="AC1292" s="9">
        <v>0</v>
      </c>
      <c r="AD1292" s="9">
        <v>0</v>
      </c>
      <c r="AI1292" s="9">
        <v>0.13472017702370001</v>
      </c>
      <c r="AJ1292" s="9">
        <v>9.4741842885650004E-2</v>
      </c>
      <c r="AK1292" s="9">
        <v>8.3921622274809995E-2</v>
      </c>
      <c r="AL1292" s="9">
        <v>0.33927796601019999</v>
      </c>
      <c r="AM1292" s="9">
        <v>0</v>
      </c>
      <c r="AN1292" s="9">
        <v>0</v>
      </c>
      <c r="AP1292" s="9">
        <v>0.18302016830680001</v>
      </c>
      <c r="AQ1292" s="9">
        <v>0</v>
      </c>
      <c r="AR1292" s="9">
        <v>0.1438909425622</v>
      </c>
      <c r="AS1292" s="9">
        <v>0.1438909425622</v>
      </c>
      <c r="AT1292" s="9">
        <v>0.1004002177798</v>
      </c>
      <c r="AU1292" s="9">
        <v>0.14973224168490001</v>
      </c>
      <c r="AV1292" s="9">
        <v>5.435351670678E-2</v>
      </c>
      <c r="AW1292" s="9">
        <v>0.50928812529180001</v>
      </c>
      <c r="AX1292" s="9">
        <v>0</v>
      </c>
      <c r="AY1292" s="9">
        <v>0.13568772474310001</v>
      </c>
      <c r="AZ1292" s="9">
        <v>0.10054400087489999</v>
      </c>
      <c r="BA1292" s="9">
        <v>0</v>
      </c>
      <c r="BB1292" s="9">
        <v>0.15312035039319999</v>
      </c>
      <c r="BC1292" s="9">
        <v>0</v>
      </c>
      <c r="BD1292" s="9">
        <v>0</v>
      </c>
      <c r="BE1292" s="9">
        <v>0</v>
      </c>
      <c r="BF1292" s="9">
        <v>0.1194757493761</v>
      </c>
      <c r="BG1292" s="9">
        <v>0.1813400774983</v>
      </c>
      <c r="BH1292" s="9">
        <v>0.1170832087108</v>
      </c>
      <c r="BI1292" s="9">
        <v>0</v>
      </c>
      <c r="BJ1292" s="9">
        <v>0.28857202047750002</v>
      </c>
      <c r="BK1292" s="9">
        <v>9.1214880158819997E-2</v>
      </c>
      <c r="BL1292" s="9">
        <v>7.0991708994890004E-2</v>
      </c>
      <c r="BM1292" s="9">
        <v>0.129402801304</v>
      </c>
      <c r="BN1292" s="9">
        <v>0.1742010597558</v>
      </c>
      <c r="BO1292" s="9">
        <v>0</v>
      </c>
      <c r="BP1292" s="9">
        <v>0</v>
      </c>
      <c r="BQ1292" s="9">
        <v>0.19750516217770001</v>
      </c>
      <c r="BR1292" s="9">
        <v>0</v>
      </c>
      <c r="BS1292" s="9">
        <v>0.1281673413153</v>
      </c>
      <c r="BT1292" s="9">
        <v>0.32386088362690002</v>
      </c>
      <c r="BU1292" s="9">
        <v>0.67736100731100002</v>
      </c>
      <c r="BV1292" s="9">
        <v>0</v>
      </c>
      <c r="CA1292" s="9">
        <v>0.1662677842584</v>
      </c>
      <c r="CB1292" s="9">
        <v>9.5134313381230004E-2</v>
      </c>
      <c r="CC1292" s="9">
        <v>7.5635151954520002E-2</v>
      </c>
      <c r="CD1292" s="9">
        <v>0</v>
      </c>
      <c r="CE1292" s="9">
        <v>0.35813311099369999</v>
      </c>
      <c r="CF1292" s="9">
        <v>0</v>
      </c>
      <c r="CH1292" s="9">
        <v>8.0592503291270004E-2</v>
      </c>
      <c r="CI1292" s="9">
        <v>0.2490895365255</v>
      </c>
      <c r="CJ1292" s="9">
        <v>0.1004002177798</v>
      </c>
      <c r="CK1292" s="9">
        <v>0.1004002177798</v>
      </c>
      <c r="CL1292" s="9">
        <v>9.5475412088990005E-2</v>
      </c>
      <c r="CM1292" s="9">
        <v>0.15835903023219999</v>
      </c>
      <c r="CN1292" s="9">
        <v>3.6779600771759999E-2</v>
      </c>
      <c r="CO1292" s="11">
        <v>0.70335592630800003</v>
      </c>
      <c r="CP1292" s="9">
        <v>0</v>
      </c>
      <c r="CQ1292" s="9">
        <v>0</v>
      </c>
      <c r="CR1292" s="9">
        <v>0</v>
      </c>
      <c r="CS1292" s="9">
        <v>0</v>
      </c>
      <c r="CT1292" s="9">
        <v>0.10990318771679999</v>
      </c>
      <c r="CU1292" s="9">
        <v>5.8586230983719997E-2</v>
      </c>
      <c r="CV1292" s="9">
        <v>9.7304426566080002E-2</v>
      </c>
      <c r="CW1292" s="9">
        <v>9.72806310742E-2</v>
      </c>
      <c r="CX1292" s="9">
        <v>0.20108821865509999</v>
      </c>
      <c r="CY1292" s="9">
        <v>0</v>
      </c>
      <c r="CZ1292" s="9">
        <v>0.13091701813359999</v>
      </c>
      <c r="DA1292" s="9">
        <v>9.7323305246299993E-2</v>
      </c>
      <c r="DB1292" s="9">
        <v>0</v>
      </c>
      <c r="DC1292" s="9">
        <v>9.1214880158819997E-2</v>
      </c>
      <c r="DD1292" s="9">
        <v>0.117692366836</v>
      </c>
      <c r="DE1292" s="9">
        <v>7.3565117676730005E-2</v>
      </c>
      <c r="DF1292" s="9">
        <v>0.24058159156600001</v>
      </c>
      <c r="DG1292" s="9">
        <v>0</v>
      </c>
      <c r="DH1292" s="9">
        <v>1</v>
      </c>
      <c r="DI1292" s="9">
        <v>0.4076793221062</v>
      </c>
      <c r="DJ1292" s="9">
        <v>0</v>
      </c>
      <c r="DK1292" s="9">
        <v>0.1281673413153</v>
      </c>
      <c r="DL1292" s="9">
        <v>0.32386088362690002</v>
      </c>
      <c r="DM1292" s="9">
        <v>0</v>
      </c>
      <c r="DN1292" s="9">
        <v>6.8473916388129996E-2</v>
      </c>
      <c r="DS1292" s="9">
        <v>8.9731215621710006E-2</v>
      </c>
      <c r="DT1292" s="9">
        <v>0.19637103132229999</v>
      </c>
      <c r="DU1292" s="9">
        <v>3.7971535432620003E-2</v>
      </c>
      <c r="DV1292" s="9">
        <v>0</v>
      </c>
      <c r="DW1292" s="9">
        <v>0.49460223695619998</v>
      </c>
      <c r="DX1292" s="9">
        <v>0</v>
      </c>
      <c r="DZ1292" s="9">
        <v>5.6376784787589999E-2</v>
      </c>
      <c r="EA1292" s="9">
        <v>0.34400684601890003</v>
      </c>
      <c r="EB1292" s="9">
        <v>9.5475412088990005E-2</v>
      </c>
      <c r="EC1292" s="9">
        <v>9.5475412088990005E-2</v>
      </c>
      <c r="ED1292" s="9">
        <v>8.949447348115E-2</v>
      </c>
      <c r="EE1292" s="9">
        <v>0.11663734714100001</v>
      </c>
      <c r="EF1292" s="9">
        <v>6.4159210689500007E-2</v>
      </c>
      <c r="EG1292" s="9">
        <v>0.50928812529180001</v>
      </c>
      <c r="EH1292" s="9">
        <v>0</v>
      </c>
      <c r="EI1292" s="9">
        <v>0.16016658805600001</v>
      </c>
      <c r="EJ1292" s="9">
        <v>0.11868272977619999</v>
      </c>
      <c r="EK1292" s="9">
        <v>0</v>
      </c>
      <c r="EL1292" s="9">
        <v>0</v>
      </c>
      <c r="EM1292" s="9">
        <v>5.935144910331E-2</v>
      </c>
      <c r="EN1292" s="9">
        <v>8.4754417023509998E-2</v>
      </c>
      <c r="EO1292" s="9">
        <v>0</v>
      </c>
      <c r="EP1292" s="9">
        <v>0.1816413813036</v>
      </c>
      <c r="EQ1292" s="9">
        <v>4.7551315692280001E-2</v>
      </c>
      <c r="ER1292" s="9">
        <v>0.11920050848329999</v>
      </c>
      <c r="ES1292" s="9">
        <v>8.4770860792749994E-2</v>
      </c>
      <c r="ET1292" s="9">
        <v>0</v>
      </c>
      <c r="EU1292" s="9">
        <v>9.1214880158819997E-2</v>
      </c>
      <c r="EV1292" s="9">
        <v>0.10564677935150001</v>
      </c>
      <c r="EW1292" s="9">
        <v>7.3565117676730005E-2</v>
      </c>
      <c r="EX1292" s="9">
        <v>0.1742010597558</v>
      </c>
      <c r="EY1292" s="9">
        <v>0</v>
      </c>
      <c r="EZ1292" s="9">
        <v>0</v>
      </c>
      <c r="FA1292" s="9">
        <v>0.3744611549179</v>
      </c>
      <c r="FB1292" s="9">
        <v>0</v>
      </c>
      <c r="FC1292" s="9">
        <v>0.19485538308889999</v>
      </c>
      <c r="FD1292" s="9">
        <v>0.32386088362690002</v>
      </c>
      <c r="FE1292" s="9">
        <v>0</v>
      </c>
      <c r="FF1292" s="9">
        <v>8.0389587254629996E-2</v>
      </c>
      <c r="FK1292" s="9">
        <v>0</v>
      </c>
      <c r="FL1292" s="9">
        <v>0.18719462044179999</v>
      </c>
      <c r="FM1292" s="9">
        <v>4.4700924793200002E-2</v>
      </c>
      <c r="FN1292" s="9">
        <v>0.119298830974</v>
      </c>
      <c r="FO1292" s="9">
        <v>0.35813311099369999</v>
      </c>
      <c r="FP1292" s="9">
        <v>0</v>
      </c>
      <c r="FR1292" s="9">
        <v>4.5645500616450001E-2</v>
      </c>
      <c r="FS1292" s="9">
        <v>0.3605241343401</v>
      </c>
      <c r="FT1292" s="9">
        <v>8.949447348115E-2</v>
      </c>
      <c r="FU1292" s="9">
        <v>8.949447348115E-2</v>
      </c>
      <c r="FV1292" s="9">
        <v>6.8676027901720005E-2</v>
      </c>
      <c r="FW1292" s="9">
        <v>3.9918405923409998E-2</v>
      </c>
      <c r="FX1292" s="9">
        <v>9.5518502991630005E-2</v>
      </c>
      <c r="FY1292" s="9">
        <v>0</v>
      </c>
      <c r="FZ1292" s="9">
        <v>0</v>
      </c>
      <c r="GA1292" s="9">
        <v>6.8321658556669995E-2</v>
      </c>
      <c r="GB1292" s="9">
        <v>5.0626045286730002E-2</v>
      </c>
      <c r="GC1292" s="9">
        <v>0</v>
      </c>
      <c r="GD1292" s="9">
        <v>0</v>
      </c>
      <c r="GE1292" s="9">
        <v>0.16790815072510001</v>
      </c>
      <c r="GF1292" s="9">
        <v>0</v>
      </c>
      <c r="GG1292" s="9">
        <v>0</v>
      </c>
      <c r="GH1292" s="9">
        <v>0.1078274356974</v>
      </c>
      <c r="GI1292" s="9">
        <v>0.1008811805003</v>
      </c>
      <c r="GJ1292" s="9">
        <v>0.1110311274723</v>
      </c>
      <c r="GK1292" s="9">
        <v>0</v>
      </c>
      <c r="GL1292" s="9">
        <v>0</v>
      </c>
      <c r="GM1292" s="9">
        <v>8.6808368427859994E-2</v>
      </c>
      <c r="GN1292" s="9">
        <v>6.7322117130849998E-2</v>
      </c>
      <c r="GO1292" s="9">
        <v>7.0011250659990004E-2</v>
      </c>
      <c r="GP1292" s="9">
        <v>0</v>
      </c>
      <c r="GQ1292" s="9">
        <v>0</v>
      </c>
      <c r="GR1292" s="9">
        <v>0</v>
      </c>
      <c r="GS1292" s="9">
        <v>0</v>
      </c>
      <c r="GT1292" s="9">
        <v>0.63223962016629998</v>
      </c>
      <c r="GU1292" s="9">
        <v>6.6688041773599993E-2</v>
      </c>
      <c r="GV1292" s="9">
        <v>0</v>
      </c>
      <c r="GW1292" s="9">
        <v>0</v>
      </c>
      <c r="GX1292" s="9">
        <v>0</v>
      </c>
      <c r="HC1292" s="9">
        <v>0.16626645266039999</v>
      </c>
      <c r="HD1292" s="9">
        <v>4.950029391079E-2</v>
      </c>
      <c r="HE1292" s="9">
        <v>3.8083909480399997E-2</v>
      </c>
      <c r="HF1292" s="9">
        <v>0</v>
      </c>
      <c r="HG1292" s="9">
        <v>0</v>
      </c>
      <c r="HH1292" s="9">
        <v>0</v>
      </c>
      <c r="HJ1292" s="9">
        <v>4.2517196125829999E-2</v>
      </c>
      <c r="HK1292" s="9">
        <v>0.23705623710279999</v>
      </c>
      <c r="HL1292" s="9">
        <v>6.8676027901720005E-2</v>
      </c>
      <c r="HM1292" s="9">
        <v>6.8676027901720005E-2</v>
      </c>
      <c r="HN1292" s="9">
        <v>0.2766120437356</v>
      </c>
      <c r="HO1292" s="9">
        <v>0.21370852980710001</v>
      </c>
      <c r="HP1292" s="9">
        <v>0.33532642585540001</v>
      </c>
      <c r="HQ1292" s="9">
        <v>0</v>
      </c>
      <c r="HR1292" s="9">
        <v>0.2434119531716</v>
      </c>
      <c r="HS1292" s="9">
        <v>0</v>
      </c>
      <c r="HT1292" s="9">
        <v>6.3044777887440007E-2</v>
      </c>
      <c r="HU1292" s="9">
        <v>0.31267426823619998</v>
      </c>
      <c r="HV1292" s="9">
        <v>0.45194056687669998</v>
      </c>
      <c r="HW1292" s="9">
        <v>0.38786724559629998</v>
      </c>
      <c r="HX1292" s="9">
        <v>0.44575339646579998</v>
      </c>
      <c r="HY1292" s="9">
        <v>0.38799153960999999</v>
      </c>
      <c r="HZ1292" s="9">
        <v>0.33603610409969997</v>
      </c>
      <c r="IA1292" s="9">
        <v>8.3004340727049999E-2</v>
      </c>
      <c r="IB1292" s="9">
        <v>0.33540718763040001</v>
      </c>
      <c r="IC1292" s="9">
        <v>0.17708687375420001</v>
      </c>
      <c r="ID1292" s="9">
        <v>0</v>
      </c>
      <c r="IE1292" s="9">
        <v>0.3472933079337</v>
      </c>
      <c r="IF1292" s="9">
        <v>0.27308210461970001</v>
      </c>
      <c r="IG1292" s="9">
        <v>0.28009325914810002</v>
      </c>
      <c r="IH1292" s="9">
        <v>0.23835732680909999</v>
      </c>
      <c r="II1292" s="9">
        <v>0</v>
      </c>
      <c r="IJ1292" s="9">
        <v>0</v>
      </c>
      <c r="IK1292" s="9">
        <v>0.21157267192070001</v>
      </c>
      <c r="IL1292" s="9">
        <v>0</v>
      </c>
      <c r="IM1292" s="9">
        <v>0.60860473608099996</v>
      </c>
      <c r="IN1292" s="9">
        <v>0</v>
      </c>
      <c r="IO1292" s="9">
        <v>0</v>
      </c>
      <c r="IP1292" s="9">
        <v>0.19107092831540001</v>
      </c>
      <c r="IU1292" s="9">
        <v>0.28692194411819999</v>
      </c>
      <c r="IV1292" s="9">
        <v>0.20728996344530001</v>
      </c>
      <c r="IW1292" s="9">
        <v>0.33570700617060001</v>
      </c>
      <c r="IX1292" s="9">
        <v>0.2822129024417</v>
      </c>
      <c r="IY1292" s="9">
        <v>0</v>
      </c>
      <c r="IZ1292" s="9">
        <v>0</v>
      </c>
      <c r="JB1292" s="9">
        <v>0.29333800554299999</v>
      </c>
      <c r="JC1292" s="9">
        <v>0.11423695265519999</v>
      </c>
      <c r="JD1292" s="9">
        <v>0.2766120437356</v>
      </c>
      <c r="JE1292" s="9">
        <v>0.2766120437356</v>
      </c>
      <c r="JF1292" s="9">
        <v>0.1198607196187</v>
      </c>
      <c r="JG1292" s="9">
        <v>0.14168210470629999</v>
      </c>
      <c r="JH1292" s="9">
        <v>9.9492554751609993E-2</v>
      </c>
      <c r="JI1292" s="9">
        <v>0.50928812529180001</v>
      </c>
      <c r="JJ1292" s="9">
        <v>0</v>
      </c>
      <c r="JK1292" s="9">
        <v>0.22990621772399999</v>
      </c>
      <c r="JL1292" s="9">
        <v>0.1703594853532</v>
      </c>
      <c r="JM1292" s="9">
        <v>0</v>
      </c>
      <c r="JN1292" s="9">
        <v>7.2258523618669995E-2</v>
      </c>
      <c r="JO1292" s="9">
        <v>5.7142399131739997E-2</v>
      </c>
      <c r="JP1292" s="9">
        <v>7.533635106804E-2</v>
      </c>
      <c r="JQ1292" s="9">
        <v>0</v>
      </c>
      <c r="JR1292" s="9">
        <v>0.1725639551516</v>
      </c>
      <c r="JS1292" s="9">
        <v>0.1477818540576</v>
      </c>
      <c r="JT1292" s="9">
        <v>0.1035872811326</v>
      </c>
      <c r="JU1292" s="9">
        <v>0.16924846249110001</v>
      </c>
      <c r="JV1292" s="9">
        <v>0</v>
      </c>
      <c r="JW1292" s="9">
        <v>0.1369093270476</v>
      </c>
      <c r="JX1292" s="9">
        <v>0.1294357555232</v>
      </c>
      <c r="JY1292" s="9">
        <v>0.11041784780909999</v>
      </c>
      <c r="JZ1292" s="9">
        <v>0.24347303930059999</v>
      </c>
      <c r="KA1292" s="9">
        <v>0.3088223207693</v>
      </c>
      <c r="KB1292" s="9">
        <v>0</v>
      </c>
      <c r="KC1292" s="9">
        <v>0.19750516217770001</v>
      </c>
      <c r="KD1292" s="9">
        <v>0</v>
      </c>
      <c r="KE1292" s="9">
        <v>0.1923732664934</v>
      </c>
      <c r="KF1292" s="9">
        <v>0.59655118680050001</v>
      </c>
      <c r="KG1292" s="9">
        <v>0</v>
      </c>
      <c r="KH1292" s="9">
        <v>0.15125441618720001</v>
      </c>
      <c r="KM1292" s="9">
        <v>0.1560924263175</v>
      </c>
      <c r="KN1292" s="9">
        <v>0.2174839839594</v>
      </c>
      <c r="KO1292" s="9">
        <v>4.9919009214420003E-2</v>
      </c>
      <c r="KP1292" s="9">
        <v>0</v>
      </c>
      <c r="KQ1292" s="9">
        <v>0.51897531845379996</v>
      </c>
      <c r="KR1292" s="9">
        <v>0</v>
      </c>
      <c r="KT1292" s="9">
        <v>0.10534502946469999</v>
      </c>
      <c r="KU1292" s="9">
        <v>0.2490895365255</v>
      </c>
      <c r="KV1292" s="9">
        <v>0.1198607196187</v>
      </c>
      <c r="KW1292" s="9">
        <v>0.1198607196187</v>
      </c>
      <c r="KX1292" s="9">
        <v>9.4268948193279994E-2</v>
      </c>
      <c r="KY1292" s="9">
        <v>7.6767058177299993E-2</v>
      </c>
      <c r="KZ1292" s="9">
        <v>0.1106052797277</v>
      </c>
      <c r="LA1292" s="9">
        <v>0.29664407369200002</v>
      </c>
      <c r="LB1292" s="9">
        <v>0</v>
      </c>
      <c r="LC1292" s="9">
        <v>0.17198868738010001</v>
      </c>
      <c r="LD1292" s="9">
        <v>0.12744285282369999</v>
      </c>
      <c r="LE1292" s="9">
        <v>0</v>
      </c>
      <c r="LF1292" s="9">
        <v>7.7277407109720003E-2</v>
      </c>
      <c r="LG1292" s="9">
        <v>5.935144910331E-2</v>
      </c>
      <c r="LH1292" s="9">
        <v>0.15076100453569999</v>
      </c>
      <c r="LI1292" s="9">
        <v>0.19437298332639999</v>
      </c>
      <c r="LJ1292" s="9">
        <v>0.118045623879</v>
      </c>
      <c r="LK1292" s="9">
        <v>0</v>
      </c>
      <c r="LL1292" s="9">
        <v>0.12155291116480001</v>
      </c>
      <c r="LM1292" s="9">
        <v>9.1012498152359997E-2</v>
      </c>
      <c r="LN1292" s="9">
        <v>0.29481604959890001</v>
      </c>
      <c r="LO1292" s="9">
        <v>2.7492046019770001E-2</v>
      </c>
      <c r="LP1292" s="9">
        <v>0.10953023555499999</v>
      </c>
      <c r="LQ1292" s="9">
        <v>7.9218312180710002E-2</v>
      </c>
      <c r="LR1292" s="9">
        <v>0</v>
      </c>
      <c r="LS1292" s="9">
        <v>0.32161011878649998</v>
      </c>
      <c r="LT1292" s="9">
        <v>0</v>
      </c>
      <c r="LU1292" s="9">
        <v>9.7642217785150004E-2</v>
      </c>
      <c r="LV1292" s="9">
        <v>0</v>
      </c>
      <c r="LW1292" s="9">
        <v>0.16687719559379999</v>
      </c>
      <c r="LX1292" s="9">
        <v>0</v>
      </c>
      <c r="LY1292" s="9">
        <v>0.111289497472</v>
      </c>
      <c r="LZ1292" s="9">
        <v>0</v>
      </c>
      <c r="ME1292" s="9">
        <v>0</v>
      </c>
      <c r="MF1292" s="9">
        <v>7.6239636156839999E-2</v>
      </c>
      <c r="MG1292" s="9">
        <v>0.1737654157595</v>
      </c>
      <c r="MH1292" s="9">
        <v>0.25921030057409999</v>
      </c>
      <c r="MI1292" s="9">
        <v>0.34455555558369999</v>
      </c>
      <c r="MJ1292" s="9">
        <v>0</v>
      </c>
      <c r="ML1292" s="9">
        <v>7.3986504405129994E-2</v>
      </c>
      <c r="MM1292" s="9">
        <v>0</v>
      </c>
      <c r="MN1292" s="9">
        <v>9.4268948193279994E-2</v>
      </c>
      <c r="MO1292" s="9">
        <v>9.4268948193279994E-2</v>
      </c>
      <c r="MP1292" s="9">
        <v>9.210085708495E-2</v>
      </c>
      <c r="MQ1292" s="9">
        <v>0.1495400458227</v>
      </c>
      <c r="MR1292" s="9">
        <v>3.8486897139269997E-2</v>
      </c>
      <c r="MS1292" s="9">
        <v>0</v>
      </c>
      <c r="MT1292" s="9">
        <v>0.35976943344029999</v>
      </c>
      <c r="MU1292" s="9">
        <v>9.6078410775550002E-2</v>
      </c>
      <c r="MV1292" s="9">
        <v>0.1643755578063</v>
      </c>
      <c r="MW1292" s="9">
        <v>0.4974340812861</v>
      </c>
      <c r="MX1292" s="9">
        <v>0</v>
      </c>
      <c r="MY1292" s="9">
        <v>0</v>
      </c>
      <c r="MZ1292" s="9">
        <v>0</v>
      </c>
      <c r="NA1292" s="9">
        <v>0.13720727998679999</v>
      </c>
      <c r="NB1292" s="9">
        <v>0.14883658919250001</v>
      </c>
      <c r="NC1292" s="9">
        <v>7.4566718415889993E-2</v>
      </c>
      <c r="ND1292" s="9">
        <v>0.15325871565339999</v>
      </c>
      <c r="NE1292" s="9">
        <v>0.13329467640699999</v>
      </c>
      <c r="NF1292" s="9">
        <v>0.2043334514914</v>
      </c>
      <c r="NG1292" s="9">
        <v>0</v>
      </c>
      <c r="NH1292" s="9">
        <v>0.14539958265399999</v>
      </c>
      <c r="NI1292" s="9">
        <v>3.9537813125320002E-2</v>
      </c>
      <c r="NJ1292" s="9">
        <v>0</v>
      </c>
      <c r="NK1292" s="9">
        <v>0.36956756044420003</v>
      </c>
      <c r="NL1292" s="9">
        <v>0</v>
      </c>
      <c r="NM1292" s="9">
        <v>0.1061497954476</v>
      </c>
      <c r="NN1292" s="9">
        <v>0</v>
      </c>
      <c r="NO1292" s="9">
        <v>0</v>
      </c>
      <c r="NP1292" s="9">
        <v>0.40344881319949999</v>
      </c>
      <c r="NQ1292" s="9">
        <v>0</v>
      </c>
      <c r="NR1292" s="9">
        <v>0.22298300811800001</v>
      </c>
      <c r="NW1292" s="9">
        <v>0</v>
      </c>
      <c r="NX1292" s="9">
        <v>0.23656541367850001</v>
      </c>
      <c r="NY1292" s="9">
        <v>0</v>
      </c>
      <c r="NZ1292" s="9">
        <v>0</v>
      </c>
      <c r="OA1292" s="9">
        <v>0</v>
      </c>
      <c r="OB1292" s="9">
        <v>0</v>
      </c>
      <c r="OD1292" s="9">
        <v>0.1171464587328</v>
      </c>
      <c r="OE1292" s="9">
        <v>0</v>
      </c>
      <c r="OF1292" s="9">
        <v>9.210085708495E-2</v>
      </c>
      <c r="OG1292" s="9">
        <v>9.210085708495E-2</v>
      </c>
      <c r="OH1292" s="9">
        <v>0.1419249746765</v>
      </c>
      <c r="OI1292" s="9">
        <v>0.23008973499550001</v>
      </c>
      <c r="OJ1292" s="9">
        <v>5.9631647903690001E-2</v>
      </c>
      <c r="OK1292" s="9">
        <v>0.70335592630800003</v>
      </c>
      <c r="OL1292" s="9">
        <v>0.39681861338809998</v>
      </c>
      <c r="OM1292" s="9">
        <v>0</v>
      </c>
      <c r="ON1292" s="9">
        <v>0.10277778480749999</v>
      </c>
      <c r="OO1292" s="9">
        <v>0</v>
      </c>
      <c r="OP1292" s="9">
        <v>0.135499964285</v>
      </c>
      <c r="OQ1292" s="9">
        <v>9.4987259913579994E-2</v>
      </c>
      <c r="OR1292" s="9">
        <v>0</v>
      </c>
      <c r="OS1292" s="9">
        <v>9.72806310742E-2</v>
      </c>
      <c r="OT1292" s="9">
        <v>0.21217544604819999</v>
      </c>
      <c r="OU1292" s="9">
        <v>0.177544121522</v>
      </c>
      <c r="OV1292" s="9">
        <v>4.687973744302E-2</v>
      </c>
      <c r="OW1292" s="9">
        <v>0</v>
      </c>
      <c r="OX1292" s="9">
        <v>0</v>
      </c>
      <c r="OY1292" s="9">
        <v>0.31476424678280002</v>
      </c>
      <c r="OZ1292" s="9">
        <v>2.8424850283450001E-2</v>
      </c>
      <c r="PA1292" s="9">
        <v>0.25385845834240001</v>
      </c>
      <c r="PB1292" s="9">
        <v>0.3872904842539</v>
      </c>
      <c r="PC1292" s="9">
        <v>0</v>
      </c>
      <c r="PD1292" s="9">
        <v>0</v>
      </c>
      <c r="PE1292" s="9">
        <v>0.27276588515490002</v>
      </c>
      <c r="PF1292" s="9">
        <v>0.36776037983370002</v>
      </c>
      <c r="PG1292" s="9">
        <v>0.1281673413153</v>
      </c>
      <c r="PH1292" s="9">
        <v>0.32386088362690002</v>
      </c>
      <c r="PI1292" s="9">
        <v>0</v>
      </c>
      <c r="PJ1292" s="9">
        <v>0.21811121378689999</v>
      </c>
      <c r="PO1292" s="9">
        <v>0</v>
      </c>
      <c r="PP1292" s="9">
        <v>0.13138590866140001</v>
      </c>
      <c r="PQ1292" s="9">
        <v>0.28218858262730001</v>
      </c>
      <c r="PR1292" s="9">
        <v>0</v>
      </c>
      <c r="PS1292" s="9">
        <v>0.49460223695619998</v>
      </c>
      <c r="PT1292" s="9">
        <v>1</v>
      </c>
      <c r="PV1292" s="9">
        <v>7.8905476359690002E-2</v>
      </c>
      <c r="PW1292" s="9">
        <v>0.53727221242750001</v>
      </c>
      <c r="PX1292" s="9">
        <v>0.1419249746765</v>
      </c>
      <c r="PY1292" s="9">
        <v>0.1419249746765</v>
      </c>
      <c r="PZ1292" s="9">
        <v>8.4879622252750003E-2</v>
      </c>
      <c r="QA1292" s="9">
        <v>0.11766981435480001</v>
      </c>
      <c r="QB1292" s="9">
        <v>5.4273130681299998E-2</v>
      </c>
      <c r="QC1292" s="9">
        <v>0.50928812529180001</v>
      </c>
      <c r="QD1292" s="9">
        <v>0</v>
      </c>
      <c r="QE1292" s="9">
        <v>0</v>
      </c>
      <c r="QF1292" s="9">
        <v>0</v>
      </c>
      <c r="QG1292" s="9">
        <v>0</v>
      </c>
      <c r="QH1292" s="9">
        <v>0</v>
      </c>
      <c r="QI1292" s="9">
        <v>0.14733821821000001</v>
      </c>
      <c r="QJ1292" s="9">
        <v>0</v>
      </c>
      <c r="QK1292" s="9">
        <v>0</v>
      </c>
      <c r="QL1292" s="9">
        <v>0.1194757493761</v>
      </c>
      <c r="QM1292" s="9">
        <v>0.13692064298010001</v>
      </c>
      <c r="QN1292" s="9">
        <v>0</v>
      </c>
      <c r="QO1292" s="9">
        <v>0.1011445748425</v>
      </c>
      <c r="QP1292" s="9">
        <v>0</v>
      </c>
      <c r="QQ1292" s="9">
        <v>0.16034676171019999</v>
      </c>
      <c r="QR1292" s="9">
        <v>3.9817025805449997E-2</v>
      </c>
      <c r="QS1292" s="9">
        <v>0.12932022027279999</v>
      </c>
      <c r="QT1292" s="9">
        <v>0.1742010597558</v>
      </c>
      <c r="QU1292" s="9">
        <v>0</v>
      </c>
      <c r="QV1292" s="9">
        <v>0</v>
      </c>
      <c r="QW1292" s="9">
        <v>0.19750516217770001</v>
      </c>
      <c r="QX1292" s="9">
        <v>0</v>
      </c>
      <c r="QY1292" s="9">
        <v>0.1281673413153</v>
      </c>
      <c r="QZ1292" s="9">
        <v>0.32386088362690002</v>
      </c>
      <c r="RA1292" s="9">
        <v>0.2113494952171</v>
      </c>
      <c r="RB1292" s="9">
        <v>0.13619084633779999</v>
      </c>
      <c r="RG1292" s="9">
        <v>0</v>
      </c>
      <c r="RH1292" s="9">
        <v>0.21801732998619999</v>
      </c>
      <c r="RI1292" s="9">
        <v>0</v>
      </c>
      <c r="RJ1292" s="9">
        <v>0</v>
      </c>
      <c r="RK1292" s="9">
        <v>0.35813311099369999</v>
      </c>
      <c r="RL1292" s="9">
        <v>0</v>
      </c>
      <c r="RN1292" s="9">
        <v>6.0851288486489997E-2</v>
      </c>
      <c r="RO1292" s="9">
        <v>0.2490895365255</v>
      </c>
      <c r="RP1292" s="9">
        <v>8.4879622252750003E-2</v>
      </c>
      <c r="RQ1292" s="9">
        <v>8.4879622252750003E-2</v>
      </c>
      <c r="RR1292" s="9">
        <v>3.7038177577839997E-2</v>
      </c>
      <c r="RS1292" s="9">
        <v>7.6718941217609998E-2</v>
      </c>
      <c r="RT1292" s="9">
        <v>0</v>
      </c>
      <c r="RU1292" s="11">
        <v>0.50928812529180001</v>
      </c>
      <c r="RV1292" s="9">
        <v>0</v>
      </c>
      <c r="RW1292" s="9">
        <v>0</v>
      </c>
      <c r="RX1292" s="9">
        <v>0</v>
      </c>
      <c r="RY1292" s="9">
        <v>0</v>
      </c>
      <c r="RZ1292" s="9">
        <v>0</v>
      </c>
      <c r="SA1292" s="9">
        <v>0</v>
      </c>
      <c r="SB1292" s="9">
        <v>0</v>
      </c>
      <c r="SC1292" s="9">
        <v>0</v>
      </c>
      <c r="SD1292" s="9">
        <v>0.1194757493761</v>
      </c>
      <c r="SE1292" s="9">
        <v>0</v>
      </c>
      <c r="SF1292" s="9">
        <v>0</v>
      </c>
      <c r="SG1292" s="9">
        <v>0</v>
      </c>
      <c r="SH1292" s="9">
        <v>0</v>
      </c>
      <c r="SI1292" s="9">
        <v>9.1214880158819997E-2</v>
      </c>
      <c r="SJ1292" s="9">
        <v>0</v>
      </c>
      <c r="SK1292" s="9">
        <v>7.3565117676730005E-2</v>
      </c>
      <c r="SL1292" s="9">
        <v>0.1742010597558</v>
      </c>
      <c r="SM1292" s="9">
        <v>0</v>
      </c>
      <c r="SN1292" s="9">
        <v>0</v>
      </c>
      <c r="SO1292" s="9">
        <v>0.19750516217770001</v>
      </c>
      <c r="SP1292" s="9">
        <v>0</v>
      </c>
      <c r="SQ1292" s="9">
        <v>0.1281673413153</v>
      </c>
      <c r="SR1292" s="9">
        <v>0.32386088362690002</v>
      </c>
      <c r="SS1292" s="9">
        <v>0</v>
      </c>
      <c r="ST1292" s="9">
        <v>0</v>
      </c>
      <c r="SY1292" s="9">
        <v>0</v>
      </c>
      <c r="SZ1292" s="9">
        <v>9.5134313381230004E-2</v>
      </c>
      <c r="TA1292" s="9">
        <v>0</v>
      </c>
      <c r="TB1292" s="9">
        <v>0</v>
      </c>
      <c r="TC1292" s="9">
        <v>0.35813311099369999</v>
      </c>
      <c r="TD1292" s="9">
        <v>0</v>
      </c>
      <c r="TF1292" s="9">
        <v>0</v>
      </c>
      <c r="TG1292" s="9">
        <v>0.2490895365255</v>
      </c>
      <c r="TH1292" s="9">
        <v>3.7038177577839997E-2</v>
      </c>
      <c r="TI1292" s="9">
        <v>3.7038177577839997E-2</v>
      </c>
      <c r="TJ1292" s="9">
        <v>0</v>
      </c>
      <c r="TK1292" s="9">
        <v>0</v>
      </c>
      <c r="TL1292" s="9">
        <v>0</v>
      </c>
      <c r="TM1292" s="9">
        <v>0</v>
      </c>
      <c r="TN1292" s="9">
        <v>0</v>
      </c>
      <c r="TO1292" s="9">
        <v>0</v>
      </c>
      <c r="TP1292" s="9">
        <v>0</v>
      </c>
      <c r="TQ1292" s="9">
        <v>0</v>
      </c>
      <c r="TR1292" s="9">
        <v>0</v>
      </c>
      <c r="TS1292" s="9">
        <v>0</v>
      </c>
      <c r="TT1292" s="9">
        <v>0</v>
      </c>
      <c r="TU1292" s="9">
        <v>0</v>
      </c>
      <c r="TV1292" s="9">
        <v>0</v>
      </c>
      <c r="TW1292" s="9">
        <v>0</v>
      </c>
      <c r="TX1292" s="9">
        <v>0</v>
      </c>
      <c r="TY1292" s="9">
        <v>0</v>
      </c>
      <c r="TZ1292" s="9">
        <v>0</v>
      </c>
      <c r="UA1292" s="9">
        <v>0</v>
      </c>
      <c r="UB1292" s="9">
        <v>0</v>
      </c>
      <c r="UC1292" s="9">
        <v>0</v>
      </c>
      <c r="UD1292" s="9">
        <v>0</v>
      </c>
      <c r="UE1292" s="9">
        <v>0</v>
      </c>
      <c r="UF1292" s="9">
        <v>0</v>
      </c>
      <c r="UG1292" s="9">
        <v>0</v>
      </c>
      <c r="UH1292" s="9">
        <v>0</v>
      </c>
      <c r="UI1292" s="9">
        <v>0</v>
      </c>
      <c r="UJ1292" s="9">
        <v>0</v>
      </c>
      <c r="UK1292" s="9">
        <v>0</v>
      </c>
      <c r="UL1292" s="9">
        <v>0</v>
      </c>
      <c r="UQ1292" s="9">
        <v>0</v>
      </c>
      <c r="UR1292" s="9">
        <v>0</v>
      </c>
      <c r="US1292" s="9">
        <v>0</v>
      </c>
      <c r="UT1292" s="9">
        <v>0</v>
      </c>
      <c r="UU1292" s="9">
        <v>0</v>
      </c>
      <c r="UV1292" s="9">
        <v>0</v>
      </c>
      <c r="UX1292" s="9">
        <v>0</v>
      </c>
      <c r="UY1292" s="9">
        <v>0</v>
      </c>
      <c r="UZ1292" s="9">
        <v>0</v>
      </c>
      <c r="VA1292" s="9">
        <v>0</v>
      </c>
      <c r="VB1292" s="9">
        <v>1</v>
      </c>
      <c r="VC1292" s="9">
        <v>1</v>
      </c>
      <c r="VD1292" s="9">
        <v>1</v>
      </c>
      <c r="VE1292" s="9">
        <v>1</v>
      </c>
      <c r="VF1292" s="9">
        <v>1</v>
      </c>
      <c r="VG1292" s="9">
        <v>1</v>
      </c>
      <c r="VH1292" s="9">
        <v>1</v>
      </c>
      <c r="VI1292" s="9">
        <v>1</v>
      </c>
      <c r="VJ1292" s="9">
        <v>1</v>
      </c>
      <c r="VK1292" s="9">
        <v>1</v>
      </c>
      <c r="VL1292" s="9">
        <v>1</v>
      </c>
      <c r="VM1292" s="9">
        <v>1</v>
      </c>
      <c r="VN1292" s="9">
        <v>1</v>
      </c>
      <c r="VO1292" s="9">
        <v>1</v>
      </c>
      <c r="VP1292" s="9">
        <v>1</v>
      </c>
      <c r="VQ1292" s="9">
        <v>1</v>
      </c>
      <c r="VR1292" s="9">
        <v>1</v>
      </c>
      <c r="VS1292" s="9">
        <v>1</v>
      </c>
      <c r="VT1292" s="9">
        <v>1</v>
      </c>
      <c r="VU1292" s="9">
        <v>1</v>
      </c>
      <c r="VV1292" s="9">
        <v>1</v>
      </c>
      <c r="VW1292" s="9">
        <v>1</v>
      </c>
      <c r="VX1292" s="9">
        <v>1</v>
      </c>
      <c r="VY1292" s="9">
        <v>1</v>
      </c>
      <c r="VZ1292" s="9">
        <v>1</v>
      </c>
      <c r="WA1292" s="9">
        <v>1</v>
      </c>
      <c r="WB1292" s="9">
        <v>1</v>
      </c>
      <c r="WC1292" s="9">
        <v>1</v>
      </c>
      <c r="WD1292" s="9">
        <v>1</v>
      </c>
      <c r="WI1292" s="9">
        <v>1</v>
      </c>
      <c r="WJ1292" s="9">
        <v>1</v>
      </c>
      <c r="WK1292" s="9">
        <v>1</v>
      </c>
      <c r="WL1292" s="9">
        <v>1</v>
      </c>
      <c r="WM1292" s="9">
        <v>1</v>
      </c>
      <c r="WN1292" s="9">
        <v>1</v>
      </c>
      <c r="WP1292" s="9">
        <v>1</v>
      </c>
      <c r="WQ1292" s="9">
        <v>1</v>
      </c>
      <c r="WR1292" s="9">
        <v>1</v>
      </c>
      <c r="WS1292" s="9">
        <v>1</v>
      </c>
    </row>
    <row r="1293" spans="1:617" x14ac:dyDescent="0.35">
      <c r="A1293" t="s">
        <v>821</v>
      </c>
      <c r="B1293" s="9">
        <v>0.26877029520450002</v>
      </c>
      <c r="C1293" s="9">
        <v>0.27308098062469999</v>
      </c>
      <c r="D1293" s="9">
        <v>0.264269919824</v>
      </c>
      <c r="E1293" s="9">
        <v>0.31889098186769999</v>
      </c>
      <c r="F1293" s="9">
        <v>0.64675746289589997</v>
      </c>
      <c r="G1293" s="9">
        <v>0.26101370992329997</v>
      </c>
      <c r="H1293" s="9">
        <v>0.4163581430942</v>
      </c>
      <c r="I1293" s="9">
        <v>0.20049335359369999</v>
      </c>
      <c r="J1293" s="9">
        <v>0</v>
      </c>
      <c r="K1293" s="9">
        <v>8.1176585427209999E-2</v>
      </c>
      <c r="L1293" s="9">
        <v>0.25913857365249998</v>
      </c>
      <c r="M1293" s="9">
        <v>0.3500965622601</v>
      </c>
      <c r="N1293" s="9">
        <v>0.21139232498499999</v>
      </c>
      <c r="O1293" s="9">
        <v>0.21815193056349999</v>
      </c>
      <c r="P1293" s="9">
        <v>0.35565917463669999</v>
      </c>
      <c r="Q1293" s="9">
        <v>0</v>
      </c>
      <c r="R1293" s="9">
        <v>0.43623997853340002</v>
      </c>
      <c r="S1293" s="9">
        <v>0.2007706934779</v>
      </c>
      <c r="T1293" s="9">
        <v>0.25977377895659998</v>
      </c>
      <c r="U1293" s="9">
        <v>0.27776485580979998</v>
      </c>
      <c r="V1293" s="9">
        <v>0.25061635504469998</v>
      </c>
      <c r="W1293" s="9">
        <v>0.44587324751289997</v>
      </c>
      <c r="X1293" s="9">
        <v>0</v>
      </c>
      <c r="Y1293" s="9">
        <v>0.12181264620399999</v>
      </c>
      <c r="Z1293" s="9">
        <v>0.3323655728753</v>
      </c>
      <c r="AA1293" s="9">
        <v>0.18275169014879999</v>
      </c>
      <c r="AB1293" s="9">
        <v>0.15622759909010001</v>
      </c>
      <c r="AC1293" s="9">
        <v>0.27509351956479999</v>
      </c>
      <c r="AD1293" s="9">
        <v>0.38963461280240003</v>
      </c>
      <c r="AI1293" s="9">
        <v>0.44567565109849999</v>
      </c>
      <c r="AJ1293" s="9">
        <v>0.2717342684165</v>
      </c>
      <c r="AK1293" s="9">
        <v>0.24199491888329999</v>
      </c>
      <c r="AL1293" s="9">
        <v>0.2044071314515</v>
      </c>
      <c r="AM1293" s="9">
        <v>0.1452323968698</v>
      </c>
      <c r="AP1293" s="9">
        <v>0.1986375305002</v>
      </c>
      <c r="AQ1293" s="9">
        <v>0.49476117031729999</v>
      </c>
      <c r="AR1293" s="9">
        <v>0.26877029520450002</v>
      </c>
      <c r="AS1293" s="9">
        <v>0.26877029520450002</v>
      </c>
      <c r="AT1293" s="9">
        <v>7.2098444445259993E-2</v>
      </c>
      <c r="AU1293" s="9">
        <v>4.3440864190300001E-2</v>
      </c>
      <c r="AV1293" s="9">
        <v>0.1020170898743</v>
      </c>
      <c r="AW1293" s="9">
        <v>0</v>
      </c>
      <c r="AX1293" s="9">
        <v>0.12725880505580001</v>
      </c>
      <c r="AY1293" s="9">
        <v>8.6477902724420005E-2</v>
      </c>
      <c r="AZ1293" s="9">
        <v>0.1029009455036</v>
      </c>
      <c r="BA1293" s="9">
        <v>0</v>
      </c>
      <c r="BB1293" s="9">
        <v>0</v>
      </c>
      <c r="BC1293" s="9">
        <v>0.1114490193313</v>
      </c>
      <c r="BD1293" s="9">
        <v>4.221503816246E-2</v>
      </c>
      <c r="BE1293" s="9">
        <v>0.1600863340068</v>
      </c>
      <c r="BF1293" s="9">
        <v>0</v>
      </c>
      <c r="BG1293" s="9">
        <v>5.8435400608930002E-2</v>
      </c>
      <c r="BH1293" s="9">
        <v>3.1608548620119997E-2</v>
      </c>
      <c r="BI1293" s="9">
        <v>0.1002394482023</v>
      </c>
      <c r="BJ1293" s="9">
        <v>0</v>
      </c>
      <c r="BK1293" s="9">
        <v>0.13978927556189999</v>
      </c>
      <c r="BL1293" s="9">
        <v>5.0111377821810001E-2</v>
      </c>
      <c r="BM1293" s="9">
        <v>9.4080731569290005E-2</v>
      </c>
      <c r="BN1293" s="9">
        <v>0</v>
      </c>
      <c r="BO1293" s="9">
        <v>0.1255329605627</v>
      </c>
      <c r="BP1293" s="9">
        <v>0</v>
      </c>
      <c r="BQ1293" s="9">
        <v>8.3279766032090002E-2</v>
      </c>
      <c r="BR1293" s="9">
        <v>0</v>
      </c>
      <c r="BS1293" s="9">
        <v>7.4695288087409994E-2</v>
      </c>
      <c r="BT1293" s="9">
        <v>0</v>
      </c>
      <c r="BU1293" s="9">
        <v>0</v>
      </c>
      <c r="BV1293" s="9">
        <v>0.1925271277616</v>
      </c>
      <c r="CA1293" s="9">
        <v>9.9934156479809994E-2</v>
      </c>
      <c r="CB1293" s="9">
        <v>6.9565569727720003E-2</v>
      </c>
      <c r="CC1293" s="9">
        <v>3.7529007287569999E-2</v>
      </c>
      <c r="CD1293" s="9">
        <v>0</v>
      </c>
      <c r="CE1293" s="9">
        <v>0</v>
      </c>
      <c r="CH1293" s="9">
        <v>4.3209043436670001E-2</v>
      </c>
      <c r="CI1293" s="9">
        <v>7.5234183744899999E-2</v>
      </c>
      <c r="CJ1293" s="9">
        <v>7.2098444445259993E-2</v>
      </c>
      <c r="CK1293" s="9">
        <v>7.2098444445259993E-2</v>
      </c>
      <c r="CL1293" s="9">
        <v>0.1196792764016</v>
      </c>
      <c r="CM1293" s="9">
        <v>0.1726198525557</v>
      </c>
      <c r="CN1293" s="9">
        <v>6.4409071706429996E-2</v>
      </c>
      <c r="CO1293" s="9">
        <v>0.12346087575009999</v>
      </c>
      <c r="CP1293" s="9">
        <v>0.37785345078150001</v>
      </c>
      <c r="CQ1293" s="9">
        <v>0</v>
      </c>
      <c r="CR1293" s="9">
        <v>0.15216689753500001</v>
      </c>
      <c r="CS1293" s="9">
        <v>0.1194234960723</v>
      </c>
      <c r="CT1293" s="9">
        <v>0.1889638502016</v>
      </c>
      <c r="CU1293" s="9">
        <v>0</v>
      </c>
      <c r="CV1293" s="9">
        <v>0.1621504153702</v>
      </c>
      <c r="CW1293" s="9">
        <v>7.4556721015110003E-2</v>
      </c>
      <c r="CX1293" s="9">
        <v>0.1671173778584</v>
      </c>
      <c r="CY1293" s="9">
        <v>7.2711483145000005E-2</v>
      </c>
      <c r="CZ1293" s="9">
        <v>0</v>
      </c>
      <c r="DA1293" s="9">
        <v>0</v>
      </c>
      <c r="DB1293" s="9">
        <v>0.30256340062460002</v>
      </c>
      <c r="DC1293" s="9">
        <v>0.20861221162660001</v>
      </c>
      <c r="DD1293" s="9">
        <v>0</v>
      </c>
      <c r="DE1293" s="9">
        <v>0.23933253718950001</v>
      </c>
      <c r="DF1293" s="9">
        <v>0.27459373519390001</v>
      </c>
      <c r="DG1293" s="9">
        <v>0.133838994835</v>
      </c>
      <c r="DH1293" s="9">
        <v>0.41798923294419998</v>
      </c>
      <c r="DI1293" s="9">
        <v>0</v>
      </c>
      <c r="DJ1293" s="9">
        <v>0.21086835071250001</v>
      </c>
      <c r="DK1293" s="9">
        <v>0.18275169014879999</v>
      </c>
      <c r="DL1293" s="9">
        <v>0.25507891793089998</v>
      </c>
      <c r="DM1293" s="9">
        <v>0.33148890545839999</v>
      </c>
      <c r="DN1293" s="9">
        <v>0.14170244514880001</v>
      </c>
      <c r="DS1293" s="9">
        <v>9.5104597573999999E-2</v>
      </c>
      <c r="DT1293" s="9">
        <v>0.21318624225659999</v>
      </c>
      <c r="DU1293" s="9">
        <v>0</v>
      </c>
      <c r="DV1293" s="9">
        <v>0</v>
      </c>
      <c r="DW1293" s="11">
        <v>0.78904571065359996</v>
      </c>
      <c r="DZ1293" s="9">
        <v>0.12300734648800001</v>
      </c>
      <c r="EA1293" s="9">
        <v>0.1317283334521</v>
      </c>
      <c r="EB1293" s="9">
        <v>0.1196792764016</v>
      </c>
      <c r="EC1293" s="9">
        <v>0.1196792764016</v>
      </c>
      <c r="ED1293" s="9">
        <v>5.6872344022379999E-2</v>
      </c>
      <c r="EE1293" s="9">
        <v>0.11134752963779999</v>
      </c>
      <c r="EF1293" s="9">
        <v>0</v>
      </c>
      <c r="EG1293" s="9">
        <v>0</v>
      </c>
      <c r="EH1293" s="9">
        <v>0.1211087166682</v>
      </c>
      <c r="EI1293" s="9">
        <v>0</v>
      </c>
      <c r="EJ1293" s="9">
        <v>4.8772183082409999E-2</v>
      </c>
      <c r="EK1293" s="9">
        <v>0</v>
      </c>
      <c r="EL1293" s="9">
        <v>0</v>
      </c>
      <c r="EM1293" s="9">
        <v>0.16684271332969999</v>
      </c>
      <c r="EN1293" s="9">
        <v>0.13104845768849999</v>
      </c>
      <c r="EO1293" s="9">
        <v>0</v>
      </c>
      <c r="EP1293" s="9">
        <v>0</v>
      </c>
      <c r="EQ1293" s="9">
        <v>7.5590955249269995E-2</v>
      </c>
      <c r="ER1293" s="9">
        <v>5.0075001079580003E-2</v>
      </c>
      <c r="ES1293" s="9">
        <v>0.1107748600204</v>
      </c>
      <c r="ET1293" s="9">
        <v>0</v>
      </c>
      <c r="EU1293" s="9">
        <v>7.0291021043489998E-2</v>
      </c>
      <c r="EV1293" s="9">
        <v>6.6439628811199997E-2</v>
      </c>
      <c r="EW1293" s="9">
        <v>4.730713894856E-2</v>
      </c>
      <c r="EX1293" s="9">
        <v>0.30293128346300002</v>
      </c>
      <c r="EY1293" s="9">
        <v>0.133838994835</v>
      </c>
      <c r="EZ1293" s="9">
        <v>0</v>
      </c>
      <c r="FA1293" s="9">
        <v>9.2032673664739995E-2</v>
      </c>
      <c r="FB1293" s="9">
        <v>0</v>
      </c>
      <c r="FC1293" s="9">
        <v>0</v>
      </c>
      <c r="FD1293" s="9">
        <v>0</v>
      </c>
      <c r="FE1293" s="9">
        <v>0.2310806599835</v>
      </c>
      <c r="FF1293" s="9">
        <v>0</v>
      </c>
      <c r="FK1293" s="9">
        <v>9.5104597573999999E-2</v>
      </c>
      <c r="FL1293" s="9">
        <v>0.1108260287663</v>
      </c>
      <c r="FM1293" s="9">
        <v>0</v>
      </c>
      <c r="FN1293" s="9">
        <v>0</v>
      </c>
      <c r="FO1293" s="9">
        <v>0.33423946371059998</v>
      </c>
      <c r="FR1293" s="9">
        <v>4.2550547912890001E-2</v>
      </c>
      <c r="FS1293" s="9">
        <v>0.1317283334521</v>
      </c>
      <c r="FT1293" s="9">
        <v>5.6872344022379999E-2</v>
      </c>
      <c r="FU1293" s="9">
        <v>5.6872344022379999E-2</v>
      </c>
      <c r="FV1293" s="9">
        <v>0.1050537214653</v>
      </c>
      <c r="FW1293" s="9">
        <v>7.8171179637699997E-2</v>
      </c>
      <c r="FX1293" s="9">
        <v>0.1331192186222</v>
      </c>
      <c r="FY1293" s="9">
        <v>0.46146252667299997</v>
      </c>
      <c r="FZ1293" s="9">
        <v>0.24836752172400001</v>
      </c>
      <c r="GA1293" s="9">
        <v>0</v>
      </c>
      <c r="GB1293" s="9">
        <v>0.1000210932334</v>
      </c>
      <c r="GC1293" s="9">
        <v>0.1506735762011</v>
      </c>
      <c r="GD1293" s="9">
        <v>0</v>
      </c>
      <c r="GE1293" s="9">
        <v>0</v>
      </c>
      <c r="GF1293" s="9">
        <v>7.3914759846579997E-2</v>
      </c>
      <c r="GG1293" s="9">
        <v>0.1399515096058</v>
      </c>
      <c r="GH1293" s="9">
        <v>5.4513756850929997E-2</v>
      </c>
      <c r="GI1293" s="9">
        <v>0.15183352873530001</v>
      </c>
      <c r="GJ1293" s="9">
        <v>0</v>
      </c>
      <c r="GK1293" s="9">
        <v>0.134437892319</v>
      </c>
      <c r="GL1293" s="9">
        <v>0</v>
      </c>
      <c r="GM1293" s="9">
        <v>0.258311202445</v>
      </c>
      <c r="GN1293" s="9">
        <v>3.6244335641199998E-2</v>
      </c>
      <c r="GO1293" s="9">
        <v>0.17384814965879999</v>
      </c>
      <c r="GP1293" s="9">
        <v>0.17086117198270001</v>
      </c>
      <c r="GQ1293" s="9">
        <v>0.2009960969149</v>
      </c>
      <c r="GR1293" s="9">
        <v>0</v>
      </c>
      <c r="GS1293" s="9">
        <v>0</v>
      </c>
      <c r="GT1293" s="9">
        <v>0.25680336030939999</v>
      </c>
      <c r="GU1293" s="9">
        <v>7.6817069815349998E-2</v>
      </c>
      <c r="GV1293" s="9">
        <v>0</v>
      </c>
      <c r="GW1293" s="9">
        <v>0.33148890545839999</v>
      </c>
      <c r="GX1293" s="9">
        <v>0.1247316986442</v>
      </c>
      <c r="HC1293" s="9">
        <v>0.1950387540538</v>
      </c>
      <c r="HD1293" s="9">
        <v>4.6098260366169999E-2</v>
      </c>
      <c r="HE1293" s="9">
        <v>0.111821309338</v>
      </c>
      <c r="HF1293" s="9">
        <v>0.31020125947639998</v>
      </c>
      <c r="HG1293" s="9">
        <v>0.47947186058050001</v>
      </c>
      <c r="HJ1293" s="9">
        <v>5.1585609274099997E-2</v>
      </c>
      <c r="HK1293" s="9">
        <v>0.22233227497460001</v>
      </c>
      <c r="HL1293" s="9">
        <v>0.1050537214653</v>
      </c>
      <c r="HM1293" s="9">
        <v>0.1050537214653</v>
      </c>
      <c r="HN1293" s="9">
        <v>0.1529508181966</v>
      </c>
      <c r="HO1293" s="9">
        <v>0.12693534418649999</v>
      </c>
      <c r="HP1293" s="9">
        <v>0.18011109256899999</v>
      </c>
      <c r="HQ1293" s="9">
        <v>0.144054510389</v>
      </c>
      <c r="HR1293" s="9">
        <v>0</v>
      </c>
      <c r="HS1293" s="9">
        <v>0.1264797671366</v>
      </c>
      <c r="HT1293" s="9">
        <v>7.5544586509490003E-2</v>
      </c>
      <c r="HU1293" s="9">
        <v>0.20049335359369999</v>
      </c>
      <c r="HV1293" s="9">
        <v>0.24347439318210001</v>
      </c>
      <c r="HW1293" s="9">
        <v>0.26544644238420001</v>
      </c>
      <c r="HX1293" s="9">
        <v>0.15267836283389999</v>
      </c>
      <c r="HY1293" s="9">
        <v>0.17435865133459999</v>
      </c>
      <c r="HZ1293" s="9">
        <v>0.17836198640039999</v>
      </c>
      <c r="IA1293" s="9">
        <v>9.7283201772429995E-2</v>
      </c>
      <c r="IB1293" s="9">
        <v>0.30010278762480003</v>
      </c>
      <c r="IC1293" s="9">
        <v>0</v>
      </c>
      <c r="ID1293" s="9">
        <v>0</v>
      </c>
      <c r="IE1293" s="9">
        <v>0.1288534064546</v>
      </c>
      <c r="IF1293" s="9">
        <v>0.21919534424029999</v>
      </c>
      <c r="IG1293" s="9">
        <v>8.6720692239889999E-2</v>
      </c>
      <c r="IH1293" s="9">
        <v>0</v>
      </c>
      <c r="II1293" s="9">
        <v>0.13641577482110001</v>
      </c>
      <c r="IJ1293" s="9">
        <v>0</v>
      </c>
      <c r="IK1293" s="9">
        <v>0.108630726182</v>
      </c>
      <c r="IL1293" s="9">
        <v>0.20257002472419999</v>
      </c>
      <c r="IM1293" s="9">
        <v>0.54417185680409996</v>
      </c>
      <c r="IN1293" s="9">
        <v>0</v>
      </c>
      <c r="IO1293" s="9">
        <v>0</v>
      </c>
      <c r="IP1293" s="9">
        <v>0</v>
      </c>
      <c r="IU1293" s="9">
        <v>0.1090632005841</v>
      </c>
      <c r="IV1293" s="9">
        <v>3.4342644865590001E-2</v>
      </c>
      <c r="IW1293" s="9">
        <v>0.35180506837440001</v>
      </c>
      <c r="IX1293" s="9">
        <v>0.1565436454687</v>
      </c>
      <c r="IY1293" s="9">
        <v>0</v>
      </c>
      <c r="JB1293" s="9">
        <v>0.17542627415859999</v>
      </c>
      <c r="JC1293" s="9">
        <v>8.9139575027369994E-2</v>
      </c>
      <c r="JD1293" s="9">
        <v>0.1529508181966</v>
      </c>
      <c r="JE1293" s="9">
        <v>0.1529508181966</v>
      </c>
      <c r="JF1293" s="9">
        <v>9.6130952369430006E-2</v>
      </c>
      <c r="JG1293" s="9">
        <v>0.1306008615473</v>
      </c>
      <c r="JH1293" s="9">
        <v>6.014420884511E-2</v>
      </c>
      <c r="JI1293" s="9">
        <v>0.12346087575009999</v>
      </c>
      <c r="JJ1293" s="9">
        <v>0.2800230039628</v>
      </c>
      <c r="JK1293" s="9">
        <v>4.1454163939420002E-2</v>
      </c>
      <c r="JL1293" s="9">
        <v>0.1375291902752</v>
      </c>
      <c r="JM1293" s="9">
        <v>0</v>
      </c>
      <c r="JN1293" s="9">
        <v>0.17039410193419999</v>
      </c>
      <c r="JO1293" s="9">
        <v>0</v>
      </c>
      <c r="JP1293" s="9">
        <v>0.26824868131020002</v>
      </c>
      <c r="JQ1293" s="9">
        <v>0</v>
      </c>
      <c r="JR1293" s="9">
        <v>5.4513756850929997E-2</v>
      </c>
      <c r="JS1293" s="9">
        <v>0</v>
      </c>
      <c r="JT1293" s="9">
        <v>0.18267642107929999</v>
      </c>
      <c r="JU1293" s="9">
        <v>0.14204648868120001</v>
      </c>
      <c r="JV1293" s="9">
        <v>0</v>
      </c>
      <c r="JW1293" s="9">
        <v>3.054257373215E-2</v>
      </c>
      <c r="JX1293" s="9">
        <v>0.17172262761000001</v>
      </c>
      <c r="JY1293" s="9">
        <v>2.0555709078390001E-2</v>
      </c>
      <c r="JZ1293" s="9">
        <v>8.6740443284660004E-2</v>
      </c>
      <c r="KA1293" s="9">
        <v>0.30945747269180002</v>
      </c>
      <c r="KB1293" s="9">
        <v>0</v>
      </c>
      <c r="KC1293" s="9">
        <v>0</v>
      </c>
      <c r="KD1293" s="9">
        <v>0</v>
      </c>
      <c r="KE1293" s="9">
        <v>0</v>
      </c>
      <c r="KF1293" s="9">
        <v>0.36270530484559999</v>
      </c>
      <c r="KG1293" s="9">
        <v>0.1004082454749</v>
      </c>
      <c r="KH1293" s="9">
        <v>6.0261876940019998E-2</v>
      </c>
      <c r="KM1293" s="9">
        <v>0.21989726120469999</v>
      </c>
      <c r="KN1293" s="9">
        <v>0.1672980820013</v>
      </c>
      <c r="KO1293" s="9">
        <v>0</v>
      </c>
      <c r="KP1293" s="9">
        <v>0</v>
      </c>
      <c r="KQ1293" s="9">
        <v>0.1452323968698</v>
      </c>
      <c r="KT1293" s="9">
        <v>5.307784129372E-2</v>
      </c>
      <c r="KU1293" s="9">
        <v>0.30457728109979998</v>
      </c>
      <c r="KV1293" s="9">
        <v>9.6130952369430006E-2</v>
      </c>
      <c r="KW1293" s="9">
        <v>9.6130952369430006E-2</v>
      </c>
      <c r="KX1293" s="9">
        <v>0.1184533342532</v>
      </c>
      <c r="KY1293" s="9">
        <v>0.1013039765592</v>
      </c>
      <c r="KZ1293" s="9">
        <v>0.13635734246389999</v>
      </c>
      <c r="LA1293" s="9">
        <v>0.34660672522550001</v>
      </c>
      <c r="LB1293" s="9">
        <v>0</v>
      </c>
      <c r="LC1293" s="9">
        <v>0.22603904215869999</v>
      </c>
      <c r="LD1293" s="9">
        <v>0.13500994160150001</v>
      </c>
      <c r="LE1293" s="9">
        <v>0.20049335359369999</v>
      </c>
      <c r="LF1293" s="9">
        <v>0</v>
      </c>
      <c r="LG1293" s="9">
        <v>0</v>
      </c>
      <c r="LH1293" s="9">
        <v>0.13298507691690001</v>
      </c>
      <c r="LI1293" s="9">
        <v>8.2046901544179998E-2</v>
      </c>
      <c r="LJ1293" s="9">
        <v>5.4513756850929997E-2</v>
      </c>
      <c r="LK1293" s="9">
        <v>0.21011165233859999</v>
      </c>
      <c r="LL1293" s="9">
        <v>0.11690748170820001</v>
      </c>
      <c r="LM1293" s="9">
        <v>0</v>
      </c>
      <c r="LN1293" s="9">
        <v>0.23150745120460001</v>
      </c>
      <c r="LO1293" s="9">
        <v>0.1126439569175</v>
      </c>
      <c r="LP1293" s="9">
        <v>8.5389329103259998E-2</v>
      </c>
      <c r="LQ1293" s="9">
        <v>0.15151015202359999</v>
      </c>
      <c r="LR1293" s="9">
        <v>0.13418643661910001</v>
      </c>
      <c r="LS1293" s="9">
        <v>0.13641577482110001</v>
      </c>
      <c r="LT1293" s="9">
        <v>0</v>
      </c>
      <c r="LU1293" s="9">
        <v>9.2030994458520005E-2</v>
      </c>
      <c r="LV1293" s="9">
        <v>0</v>
      </c>
      <c r="LW1293" s="9">
        <v>0</v>
      </c>
      <c r="LX1293" s="9">
        <v>0</v>
      </c>
      <c r="LY1293" s="9">
        <v>0.5942340659266</v>
      </c>
      <c r="LZ1293" s="9">
        <v>9.3224408642020001E-2</v>
      </c>
      <c r="ME1293" s="9">
        <v>0</v>
      </c>
      <c r="MF1293" s="9">
        <v>9.0047167320829999E-2</v>
      </c>
      <c r="MG1293" s="9">
        <v>0.2618839634765</v>
      </c>
      <c r="MH1293" s="9">
        <v>0.15443217242310001</v>
      </c>
      <c r="MI1293" s="9">
        <v>0.35618668621619998</v>
      </c>
      <c r="ML1293" s="9">
        <v>0.1326145860163</v>
      </c>
      <c r="MM1293" s="9">
        <v>0</v>
      </c>
      <c r="MN1293" s="9">
        <v>0.1184533342532</v>
      </c>
      <c r="MO1293" s="9">
        <v>0.1184533342532</v>
      </c>
      <c r="MP1293" s="9">
        <v>0.15757970675720001</v>
      </c>
      <c r="MQ1293" s="9">
        <v>0.19692004000980001</v>
      </c>
      <c r="MR1293" s="9">
        <v>0.11650821812580001</v>
      </c>
      <c r="MS1293" s="9">
        <v>0.29479798921270001</v>
      </c>
      <c r="MT1293" s="9">
        <v>0</v>
      </c>
      <c r="MU1293" s="9">
        <v>0.20977830737139999</v>
      </c>
      <c r="MV1293" s="9">
        <v>0.12529763335130001</v>
      </c>
      <c r="MW1293" s="9">
        <v>0.40133891666220001</v>
      </c>
      <c r="MX1293" s="9">
        <v>0.213566709726</v>
      </c>
      <c r="MY1293" s="9">
        <v>0</v>
      </c>
      <c r="MZ1293" s="9">
        <v>7.5470175483410007E-2</v>
      </c>
      <c r="NA1293" s="9">
        <v>0.41904383680500001</v>
      </c>
      <c r="NB1293" s="9">
        <v>5.4513756850929997E-2</v>
      </c>
      <c r="NC1293" s="9">
        <v>0</v>
      </c>
      <c r="ND1293" s="9">
        <v>0.2156725174045</v>
      </c>
      <c r="NE1293" s="9">
        <v>0.1042589898724</v>
      </c>
      <c r="NF1293" s="9">
        <v>9.9269380418749997E-2</v>
      </c>
      <c r="NG1293" s="9">
        <v>0.1442319093354</v>
      </c>
      <c r="NH1293" s="9">
        <v>0.1856355299363</v>
      </c>
      <c r="NI1293" s="9">
        <v>0.12952998229029999</v>
      </c>
      <c r="NJ1293" s="9">
        <v>0</v>
      </c>
      <c r="NK1293" s="9">
        <v>0.36401346983060001</v>
      </c>
      <c r="NL1293" s="9">
        <v>0.27664570607479999</v>
      </c>
      <c r="NM1293" s="9">
        <v>0.28798626842649999</v>
      </c>
      <c r="NN1293" s="9">
        <v>0</v>
      </c>
      <c r="NO1293" s="9">
        <v>0</v>
      </c>
      <c r="NP1293" s="9">
        <v>0</v>
      </c>
      <c r="NQ1293" s="9">
        <v>0.1004082454749</v>
      </c>
      <c r="NR1293" s="9">
        <v>0.27422903541580002</v>
      </c>
      <c r="NW1293" s="9">
        <v>0.15296887992819999</v>
      </c>
      <c r="NX1293" s="9">
        <v>0.16591056582630001</v>
      </c>
      <c r="NY1293" s="9">
        <v>7.8397868233570006E-2</v>
      </c>
      <c r="NZ1293" s="9">
        <v>0</v>
      </c>
      <c r="OA1293" s="9">
        <v>0.1452323968698</v>
      </c>
      <c r="OD1293" s="9">
        <v>0.2018624098615</v>
      </c>
      <c r="OE1293" s="9">
        <v>0</v>
      </c>
      <c r="OF1293" s="9">
        <v>0.15757970675720001</v>
      </c>
      <c r="OG1293" s="9">
        <v>0.15757970675720001</v>
      </c>
      <c r="OH1293" s="9">
        <v>0.1132119191268</v>
      </c>
      <c r="OI1293" s="9">
        <v>0.12304394294279999</v>
      </c>
      <c r="OJ1293" s="9">
        <v>0.1029472410979</v>
      </c>
      <c r="OK1293" s="9">
        <v>0</v>
      </c>
      <c r="OL1293" s="9">
        <v>0.1199624709485</v>
      </c>
      <c r="OM1293" s="9">
        <v>4.8757106746170002E-2</v>
      </c>
      <c r="ON1293" s="9">
        <v>7.7432508111729997E-2</v>
      </c>
      <c r="OO1293" s="9">
        <v>0.32856401106450001</v>
      </c>
      <c r="OP1293" s="9">
        <v>0.18360094495609999</v>
      </c>
      <c r="OQ1293" s="9">
        <v>7.7912550072850001E-2</v>
      </c>
      <c r="OR1293" s="9">
        <v>4.8466029560729998E-2</v>
      </c>
      <c r="OS1293" s="9">
        <v>7.0536569549049993E-2</v>
      </c>
      <c r="OT1293" s="9">
        <v>0.40821294090720001</v>
      </c>
      <c r="OU1293" s="9">
        <v>0</v>
      </c>
      <c r="OV1293" s="9">
        <v>9.5176641895360001E-2</v>
      </c>
      <c r="OW1293" s="9">
        <v>0.40824232090469997</v>
      </c>
      <c r="OX1293" s="9">
        <v>0</v>
      </c>
      <c r="OY1293" s="9">
        <v>6.9625744552940003E-2</v>
      </c>
      <c r="OZ1293" s="9">
        <v>0.17957886921399999</v>
      </c>
      <c r="PA1293" s="9">
        <v>4.6859395738820003E-2</v>
      </c>
      <c r="PB1293" s="9">
        <v>0</v>
      </c>
      <c r="PC1293" s="9">
        <v>0</v>
      </c>
      <c r="PD1293" s="9">
        <v>0.30536506098100002</v>
      </c>
      <c r="PE1293" s="9">
        <v>0.21422692503220001</v>
      </c>
      <c r="PF1293" s="9">
        <v>0.32975826425400001</v>
      </c>
      <c r="PG1293" s="9">
        <v>0.1215640951443</v>
      </c>
      <c r="PH1293" s="9">
        <v>0</v>
      </c>
      <c r="PI1293" s="9">
        <v>0</v>
      </c>
      <c r="PJ1293" s="9">
        <v>0</v>
      </c>
      <c r="PO1293" s="9">
        <v>0.11914732057790001</v>
      </c>
      <c r="PP1293" s="9">
        <v>4.0200619163210001E-2</v>
      </c>
      <c r="PQ1293" s="9">
        <v>0.20466567739649999</v>
      </c>
      <c r="PR1293" s="9">
        <v>0</v>
      </c>
      <c r="PS1293" s="9">
        <v>0</v>
      </c>
      <c r="PV1293" s="9">
        <v>9.6914840759289994E-2</v>
      </c>
      <c r="PW1293" s="9">
        <v>0.2091367374583</v>
      </c>
      <c r="PX1293" s="9">
        <v>0.1132119191268</v>
      </c>
      <c r="PY1293" s="9">
        <v>0.1132119191268</v>
      </c>
      <c r="PZ1293" s="9">
        <v>0.12978816093289999</v>
      </c>
      <c r="QA1293" s="9">
        <v>0.1405005949451</v>
      </c>
      <c r="QB1293" s="9">
        <v>0.118604330615</v>
      </c>
      <c r="QC1293" s="9">
        <v>0.12346087575009999</v>
      </c>
      <c r="QD1293" s="9">
        <v>0.27183218968180001</v>
      </c>
      <c r="QE1293" s="9">
        <v>0</v>
      </c>
      <c r="QF1293" s="9">
        <v>0.10947064495100001</v>
      </c>
      <c r="QG1293" s="9">
        <v>0.20049335359369999</v>
      </c>
      <c r="QH1293" s="9">
        <v>0</v>
      </c>
      <c r="QI1293" s="9">
        <v>0.2124733930954</v>
      </c>
      <c r="QJ1293" s="9">
        <v>0.1488881780438</v>
      </c>
      <c r="QK1293" s="9">
        <v>0.16663177342650001</v>
      </c>
      <c r="QL1293" s="9">
        <v>5.4513756850929997E-2</v>
      </c>
      <c r="QM1293" s="9">
        <v>0.115881847587</v>
      </c>
      <c r="QN1293" s="9">
        <v>6.6030066044279995E-2</v>
      </c>
      <c r="QO1293" s="9">
        <v>0</v>
      </c>
      <c r="QP1293" s="9">
        <v>0.17270944819389999</v>
      </c>
      <c r="QQ1293" s="9">
        <v>0.23009381480460001</v>
      </c>
      <c r="QR1293" s="9">
        <v>4.8228419240419998E-2</v>
      </c>
      <c r="QS1293" s="9">
        <v>0.21133017335090001</v>
      </c>
      <c r="QT1293" s="9">
        <v>0</v>
      </c>
      <c r="QU1293" s="9">
        <v>0.13641577482110001</v>
      </c>
      <c r="QV1293" s="9">
        <v>0</v>
      </c>
      <c r="QW1293" s="9">
        <v>0</v>
      </c>
      <c r="QX1293" s="9">
        <v>0.21086835071250001</v>
      </c>
      <c r="QY1293" s="9">
        <v>0.18275169014879999</v>
      </c>
      <c r="QZ1293" s="9">
        <v>0.2259881781334</v>
      </c>
      <c r="RA1293" s="9">
        <v>0.1004082454749</v>
      </c>
      <c r="RB1293" s="9">
        <v>0.38128878087540002</v>
      </c>
      <c r="RG1293" s="9">
        <v>0.1779745067171</v>
      </c>
      <c r="RH1293" s="9">
        <v>9.9633215421239998E-2</v>
      </c>
      <c r="RI1293" s="9">
        <v>7.8397868233570006E-2</v>
      </c>
      <c r="RJ1293" s="9">
        <v>0</v>
      </c>
      <c r="RK1293" s="9">
        <v>0.1452323968698</v>
      </c>
      <c r="RN1293" s="9">
        <v>0.1344181266309</v>
      </c>
      <c r="RO1293" s="9">
        <v>0</v>
      </c>
      <c r="RP1293" s="9">
        <v>0.12978816093289999</v>
      </c>
      <c r="RQ1293" s="9">
        <v>0.12978816093289999</v>
      </c>
      <c r="RR1293" s="9">
        <v>0</v>
      </c>
      <c r="RS1293" s="9">
        <v>0</v>
      </c>
      <c r="RT1293" s="9">
        <v>0</v>
      </c>
      <c r="RU1293" s="9">
        <v>0</v>
      </c>
      <c r="RV1293" s="9">
        <v>0</v>
      </c>
      <c r="RW1293" s="9">
        <v>0</v>
      </c>
      <c r="RX1293" s="9">
        <v>0</v>
      </c>
      <c r="RY1293" s="9">
        <v>0</v>
      </c>
      <c r="RZ1293" s="9">
        <v>0</v>
      </c>
      <c r="SA1293" s="9">
        <v>0</v>
      </c>
      <c r="SB1293" s="9">
        <v>0</v>
      </c>
      <c r="SC1293" s="9">
        <v>0</v>
      </c>
      <c r="SD1293" s="9">
        <v>0</v>
      </c>
      <c r="SE1293" s="9">
        <v>0</v>
      </c>
      <c r="SF1293" s="9">
        <v>0</v>
      </c>
      <c r="SG1293" s="9">
        <v>0</v>
      </c>
      <c r="SH1293" s="9">
        <v>0</v>
      </c>
      <c r="SI1293" s="9">
        <v>0</v>
      </c>
      <c r="SJ1293" s="9">
        <v>0</v>
      </c>
      <c r="SK1293" s="9">
        <v>0</v>
      </c>
      <c r="SL1293" s="9">
        <v>0</v>
      </c>
      <c r="SM1293" s="9">
        <v>0</v>
      </c>
      <c r="SN1293" s="9">
        <v>0</v>
      </c>
      <c r="SO1293" s="9">
        <v>0</v>
      </c>
      <c r="SP1293" s="9">
        <v>0</v>
      </c>
      <c r="SQ1293" s="9">
        <v>0</v>
      </c>
      <c r="SR1293" s="9">
        <v>0</v>
      </c>
      <c r="SS1293" s="9">
        <v>0</v>
      </c>
      <c r="ST1293" s="9">
        <v>0</v>
      </c>
      <c r="SY1293" s="9">
        <v>0</v>
      </c>
      <c r="SZ1293" s="9">
        <v>0</v>
      </c>
      <c r="TA1293" s="9">
        <v>0</v>
      </c>
      <c r="TB1293" s="9">
        <v>0</v>
      </c>
      <c r="TC1293" s="9">
        <v>0</v>
      </c>
      <c r="TF1293" s="9">
        <v>0</v>
      </c>
      <c r="TG1293" s="9">
        <v>0</v>
      </c>
      <c r="TH1293" s="9">
        <v>0</v>
      </c>
      <c r="TI1293" s="9">
        <v>0</v>
      </c>
      <c r="TJ1293" s="9">
        <v>1.686252278326E-2</v>
      </c>
      <c r="TK1293" s="9">
        <v>3.3014293461140001E-2</v>
      </c>
      <c r="TL1293" s="9">
        <v>0</v>
      </c>
      <c r="TM1293" s="9">
        <v>0</v>
      </c>
      <c r="TN1293" s="9">
        <v>0</v>
      </c>
      <c r="TO1293" s="9">
        <v>0</v>
      </c>
      <c r="TP1293" s="9">
        <v>0</v>
      </c>
      <c r="TQ1293" s="9">
        <v>0</v>
      </c>
      <c r="TR1293" s="9">
        <v>0</v>
      </c>
      <c r="TS1293" s="9">
        <v>8.4699296359339996E-2</v>
      </c>
      <c r="TT1293" s="9">
        <v>0</v>
      </c>
      <c r="TU1293" s="9">
        <v>0</v>
      </c>
      <c r="TV1293" s="9">
        <v>8.9429126699899997E-2</v>
      </c>
      <c r="TW1293" s="9">
        <v>0</v>
      </c>
      <c r="TX1293" s="9">
        <v>0</v>
      </c>
      <c r="TY1293" s="9">
        <v>0</v>
      </c>
      <c r="TZ1293" s="9">
        <v>0.10312923741259999</v>
      </c>
      <c r="UA1293" s="9">
        <v>0</v>
      </c>
      <c r="UB1293" s="9">
        <v>0</v>
      </c>
      <c r="UC1293" s="9">
        <v>3.3721380028980001E-2</v>
      </c>
      <c r="UD1293" s="9">
        <v>0.1217929183773</v>
      </c>
      <c r="UE1293" s="9">
        <v>0</v>
      </c>
      <c r="UF1293" s="9">
        <v>0</v>
      </c>
      <c r="UG1293" s="9">
        <v>0</v>
      </c>
      <c r="UH1293" s="9">
        <v>0</v>
      </c>
      <c r="UI1293" s="9">
        <v>0</v>
      </c>
      <c r="UJ1293" s="9">
        <v>0</v>
      </c>
      <c r="UK1293" s="9">
        <v>0</v>
      </c>
      <c r="UL1293" s="9">
        <v>0</v>
      </c>
      <c r="UQ1293" s="9">
        <v>0</v>
      </c>
      <c r="UR1293" s="9">
        <v>0</v>
      </c>
      <c r="US1293" s="9">
        <v>0</v>
      </c>
      <c r="UT1293" s="9">
        <v>0.17441579118030001</v>
      </c>
      <c r="UU1293" s="9">
        <v>0</v>
      </c>
      <c r="UX1293" s="9">
        <v>2.1601191901039998E-2</v>
      </c>
      <c r="UY1293" s="9">
        <v>0</v>
      </c>
      <c r="UZ1293" s="9">
        <v>1.686252278326E-2</v>
      </c>
      <c r="VA1293" s="9">
        <v>1.686252278326E-2</v>
      </c>
      <c r="VB1293" s="9">
        <v>1</v>
      </c>
      <c r="VC1293" s="9">
        <v>1</v>
      </c>
      <c r="VD1293" s="9">
        <v>1</v>
      </c>
      <c r="VE1293" s="9">
        <v>1</v>
      </c>
      <c r="VF1293" s="9">
        <v>1</v>
      </c>
      <c r="VG1293" s="9">
        <v>1</v>
      </c>
      <c r="VH1293" s="9">
        <v>1</v>
      </c>
      <c r="VI1293" s="9">
        <v>1</v>
      </c>
      <c r="VJ1293" s="9">
        <v>1</v>
      </c>
      <c r="VK1293" s="9">
        <v>1</v>
      </c>
      <c r="VL1293" s="9">
        <v>1</v>
      </c>
      <c r="VM1293" s="9">
        <v>1</v>
      </c>
      <c r="VN1293" s="9">
        <v>1</v>
      </c>
      <c r="VO1293" s="9">
        <v>1</v>
      </c>
      <c r="VP1293" s="9">
        <v>1</v>
      </c>
      <c r="VQ1293" s="9">
        <v>1</v>
      </c>
      <c r="VR1293" s="9">
        <v>1</v>
      </c>
      <c r="VS1293" s="9">
        <v>1</v>
      </c>
      <c r="VT1293" s="9">
        <v>1</v>
      </c>
      <c r="VU1293" s="9">
        <v>1</v>
      </c>
      <c r="VV1293" s="9">
        <v>1</v>
      </c>
      <c r="VW1293" s="9">
        <v>1</v>
      </c>
      <c r="VX1293" s="9">
        <v>1</v>
      </c>
      <c r="VY1293" s="9">
        <v>1</v>
      </c>
      <c r="VZ1293" s="9">
        <v>1</v>
      </c>
      <c r="WA1293" s="9">
        <v>1</v>
      </c>
      <c r="WB1293" s="9">
        <v>1</v>
      </c>
      <c r="WC1293" s="9">
        <v>1</v>
      </c>
      <c r="WD1293" s="9">
        <v>1</v>
      </c>
      <c r="WI1293" s="9">
        <v>1</v>
      </c>
      <c r="WJ1293" s="9">
        <v>1</v>
      </c>
      <c r="WK1293" s="9">
        <v>1</v>
      </c>
      <c r="WL1293" s="9">
        <v>1</v>
      </c>
      <c r="WM1293" s="9">
        <v>1</v>
      </c>
      <c r="WP1293" s="9">
        <v>1</v>
      </c>
      <c r="WQ1293" s="9">
        <v>1</v>
      </c>
      <c r="WR1293" s="9">
        <v>1</v>
      </c>
      <c r="WS1293" s="9">
        <v>1</v>
      </c>
    </row>
    <row r="1294" spans="1:617" x14ac:dyDescent="0.35">
      <c r="A1294" t="s">
        <v>822</v>
      </c>
      <c r="B1294" s="9">
        <v>0.17915970672670001</v>
      </c>
      <c r="C1294" s="9">
        <v>0.14348654657759999</v>
      </c>
      <c r="D1294" s="9">
        <v>0.20732696416060001</v>
      </c>
      <c r="E1294" s="9">
        <v>0.26857087010730002</v>
      </c>
      <c r="F1294" s="9">
        <v>0.15257599957359999</v>
      </c>
      <c r="G1294" s="9">
        <v>0</v>
      </c>
      <c r="H1294" s="9">
        <v>8.9922293629599997E-2</v>
      </c>
      <c r="I1294" s="9">
        <v>0.17369835472469999</v>
      </c>
      <c r="J1294" s="9">
        <v>0.14783350462969999</v>
      </c>
      <c r="K1294" s="9">
        <v>0.25494961874380001</v>
      </c>
      <c r="L1294" s="9">
        <v>0.1162140928415</v>
      </c>
      <c r="M1294" s="9">
        <v>0.29615661224239997</v>
      </c>
      <c r="N1294" s="9">
        <v>0.1177980833592</v>
      </c>
      <c r="O1294" s="9">
        <v>0.25542206134009998</v>
      </c>
      <c r="P1294" s="9">
        <v>0.12268652375190001</v>
      </c>
      <c r="Q1294" s="9">
        <v>0.1198417323149</v>
      </c>
      <c r="R1294" s="9">
        <v>0.29746532600219999</v>
      </c>
      <c r="S1294" s="9">
        <v>0.2103088371207</v>
      </c>
      <c r="T1294" s="9">
        <v>0.1219830499196</v>
      </c>
      <c r="U1294" s="9">
        <v>0.2332133712151</v>
      </c>
      <c r="V1294" s="11">
        <v>0.75099424870260001</v>
      </c>
      <c r="W1294" s="9">
        <v>8.6459925198550003E-2</v>
      </c>
      <c r="Y1294" s="9">
        <v>0.1032604651295</v>
      </c>
      <c r="Z1294" s="9">
        <v>0</v>
      </c>
      <c r="AA1294" s="9">
        <v>0.15157362704540001</v>
      </c>
      <c r="AB1294" s="9">
        <v>7.7141331181480005E-2</v>
      </c>
      <c r="AC1294" s="9">
        <v>0.14582065997999999</v>
      </c>
      <c r="AD1294" s="9">
        <v>0.30661642964930003</v>
      </c>
      <c r="AI1294" s="9">
        <v>0.2335844493607</v>
      </c>
      <c r="AJ1294" s="9">
        <v>7.3765496385470003E-2</v>
      </c>
      <c r="AK1294" s="9">
        <v>0.25437217171150001</v>
      </c>
      <c r="AL1294" s="9">
        <v>0.15956514253369999</v>
      </c>
      <c r="AM1294" s="9">
        <v>0.19073843964769999</v>
      </c>
      <c r="AN1294" s="9">
        <v>0.3495825644419</v>
      </c>
      <c r="AP1294" s="9">
        <v>0.13883253815999999</v>
      </c>
      <c r="AQ1294" s="9">
        <v>0</v>
      </c>
      <c r="AR1294" s="9">
        <v>0.17915970672670001</v>
      </c>
      <c r="AS1294" s="9">
        <v>0.17915970672670001</v>
      </c>
      <c r="AT1294" s="9">
        <v>0.13553634181970001</v>
      </c>
      <c r="AU1294" s="9">
        <v>9.9355861713060004E-2</v>
      </c>
      <c r="AV1294" s="9">
        <v>0.16410417525500001</v>
      </c>
      <c r="AW1294" s="9">
        <v>0.2754435308491</v>
      </c>
      <c r="AX1294" s="9">
        <v>0.5111608334651</v>
      </c>
      <c r="AY1294" s="9">
        <v>0.19984947994140001</v>
      </c>
      <c r="AZ1294" s="9">
        <v>0.38332414843469997</v>
      </c>
      <c r="BA1294" s="9">
        <v>8.3230631039469996E-2</v>
      </c>
      <c r="BB1294" s="9">
        <v>0</v>
      </c>
      <c r="BC1294" s="9">
        <v>0</v>
      </c>
      <c r="BD1294" s="9">
        <v>0</v>
      </c>
      <c r="BE1294" s="9">
        <v>7.0468905297230003E-2</v>
      </c>
      <c r="BF1294" s="9">
        <v>0.28835725864889999</v>
      </c>
      <c r="BG1294" s="9">
        <v>0.1471751864718</v>
      </c>
      <c r="BH1294" s="9">
        <v>0.2243917060508</v>
      </c>
      <c r="BI1294" s="9">
        <v>0</v>
      </c>
      <c r="BJ1294" s="9">
        <v>0.34302740463319997</v>
      </c>
      <c r="BK1294" s="9">
        <v>1.878085693351E-2</v>
      </c>
      <c r="BL1294" s="9">
        <v>0.1689030360032</v>
      </c>
      <c r="BM1294" s="9">
        <v>0.10399213841219999</v>
      </c>
      <c r="BN1294" s="9">
        <v>0</v>
      </c>
      <c r="BO1294" s="9">
        <v>0.63850745695419997</v>
      </c>
      <c r="BQ1294" s="9">
        <v>0.345051497082</v>
      </c>
      <c r="BR1294" s="9">
        <v>9.759436186961E-2</v>
      </c>
      <c r="BS1294" s="9">
        <v>0</v>
      </c>
      <c r="BT1294" s="9">
        <v>0.1329153059223</v>
      </c>
      <c r="BU1294" s="9">
        <v>0.38698434317949998</v>
      </c>
      <c r="BV1294" s="9">
        <v>0</v>
      </c>
      <c r="CA1294" s="9">
        <v>4.6796297725550003E-2</v>
      </c>
      <c r="CB1294" s="9">
        <v>0.35057121428580001</v>
      </c>
      <c r="CC1294" s="9">
        <v>0</v>
      </c>
      <c r="CD1294" s="9">
        <v>0.14162637076529999</v>
      </c>
      <c r="CE1294" s="9">
        <v>0.19073843964769999</v>
      </c>
      <c r="CF1294" s="9">
        <v>0</v>
      </c>
      <c r="CH1294" s="9">
        <v>7.0881318332099999E-2</v>
      </c>
      <c r="CI1294" s="9">
        <v>0.45219147132900001</v>
      </c>
      <c r="CJ1294" s="9">
        <v>0.13553634181970001</v>
      </c>
      <c r="CK1294" s="9">
        <v>0.13553634181970001</v>
      </c>
      <c r="CL1294" s="9">
        <v>9.7624644160480001E-2</v>
      </c>
      <c r="CM1294" s="9">
        <v>0.13471850055840001</v>
      </c>
      <c r="CN1294" s="9">
        <v>6.8335615714019998E-2</v>
      </c>
      <c r="CO1294" s="9">
        <v>0.3041272895171</v>
      </c>
      <c r="CP1294" s="9">
        <v>0</v>
      </c>
      <c r="CQ1294" s="11">
        <v>0.60475451425680005</v>
      </c>
      <c r="CR1294" s="9">
        <v>0.2483359873796</v>
      </c>
      <c r="CS1294" s="9">
        <v>0</v>
      </c>
      <c r="CT1294" s="9">
        <v>0</v>
      </c>
      <c r="CU1294" s="9">
        <v>4.2211972607440001E-2</v>
      </c>
      <c r="CV1294" s="9">
        <v>7.3557548874550002E-2</v>
      </c>
      <c r="CW1294" s="9">
        <v>0.22026185956569999</v>
      </c>
      <c r="CX1294" s="9">
        <v>0</v>
      </c>
      <c r="CY1294" s="9">
        <v>0.17161910790400001</v>
      </c>
      <c r="CZ1294" s="9">
        <v>9.8766012643939999E-2</v>
      </c>
      <c r="DA1294" s="9">
        <v>0</v>
      </c>
      <c r="DB1294" s="9">
        <v>0.351384141022</v>
      </c>
      <c r="DC1294" s="9">
        <v>3.7021011033269997E-2</v>
      </c>
      <c r="DD1294" s="9">
        <v>7.4342673724849997E-2</v>
      </c>
      <c r="DE1294" s="9">
        <v>0.1196349520175</v>
      </c>
      <c r="DF1294" s="9">
        <v>0</v>
      </c>
      <c r="DG1294" s="9">
        <v>0.1090912910377</v>
      </c>
      <c r="DI1294" s="9">
        <v>0.14801346732769999</v>
      </c>
      <c r="DJ1294" s="9">
        <v>9.759436186961E-2</v>
      </c>
      <c r="DK1294" s="9">
        <v>0</v>
      </c>
      <c r="DL1294" s="9">
        <v>7.7141331181480005E-2</v>
      </c>
      <c r="DM1294" s="9">
        <v>0</v>
      </c>
      <c r="DN1294" s="9">
        <v>0.270814587178</v>
      </c>
      <c r="DS1294" s="9">
        <v>0.11702018636229999</v>
      </c>
      <c r="DT1294" s="9">
        <v>0.15244582764350001</v>
      </c>
      <c r="DU1294" s="9">
        <v>0</v>
      </c>
      <c r="DV1294" s="9">
        <v>0.23030150350680001</v>
      </c>
      <c r="DW1294" s="9">
        <v>0</v>
      </c>
      <c r="DX1294" s="9">
        <v>0</v>
      </c>
      <c r="DZ1294" s="9">
        <v>0.1083195508437</v>
      </c>
      <c r="EA1294" s="9">
        <v>0</v>
      </c>
      <c r="EB1294" s="9">
        <v>9.7624644160480001E-2</v>
      </c>
      <c r="EC1294" s="9">
        <v>9.7624644160480001E-2</v>
      </c>
      <c r="ED1294" s="9">
        <v>0.119132464674</v>
      </c>
      <c r="EE1294" s="9">
        <v>0.13818763796360001</v>
      </c>
      <c r="EF1294" s="9">
        <v>0.10408664397139999</v>
      </c>
      <c r="EG1294" s="9">
        <v>0.2231777685005</v>
      </c>
      <c r="EH1294" s="9">
        <v>0.13338988973589999</v>
      </c>
      <c r="EI1294" s="9">
        <v>0</v>
      </c>
      <c r="EJ1294" s="9">
        <v>7.8614755043869999E-2</v>
      </c>
      <c r="EK1294" s="9">
        <v>0.10376556981109999</v>
      </c>
      <c r="EL1294" s="9">
        <v>0.21916779521480001</v>
      </c>
      <c r="EM1294" s="9">
        <v>0.1022908496534</v>
      </c>
      <c r="EN1294" s="9">
        <v>9.6223707765329999E-2</v>
      </c>
      <c r="EO1294" s="9">
        <v>0.20604369988919999</v>
      </c>
      <c r="EP1294" s="9">
        <v>9.4985347482269999E-2</v>
      </c>
      <c r="EQ1294" s="9">
        <v>0.1007005527395</v>
      </c>
      <c r="ER1294" s="9">
        <v>0.18242341790159999</v>
      </c>
      <c r="ES1294" s="9">
        <v>0</v>
      </c>
      <c r="ET1294" s="9">
        <v>0</v>
      </c>
      <c r="EU1294" s="9">
        <v>0.13828645004490001</v>
      </c>
      <c r="EV1294" s="9">
        <v>0.13731286982009999</v>
      </c>
      <c r="EW1294" s="9">
        <v>0.1019450743138</v>
      </c>
      <c r="EX1294" s="9">
        <v>0.13595823421229999</v>
      </c>
      <c r="EY1294" s="9">
        <v>0.25240125200809999</v>
      </c>
      <c r="FA1294" s="9">
        <v>0.23584372159219999</v>
      </c>
      <c r="FB1294" s="9">
        <v>0.1099682237473</v>
      </c>
      <c r="FC1294" s="9">
        <v>0</v>
      </c>
      <c r="FD1294" s="9">
        <v>0.12970610741239999</v>
      </c>
      <c r="FE1294" s="9">
        <v>0</v>
      </c>
      <c r="FF1294" s="9">
        <v>0.1440965192501</v>
      </c>
      <c r="FK1294" s="9">
        <v>8.3651795363920006E-2</v>
      </c>
      <c r="FL1294" s="9">
        <v>8.5810432691620003E-2</v>
      </c>
      <c r="FM1294" s="9">
        <v>0.16044783135749999</v>
      </c>
      <c r="FN1294" s="9">
        <v>9.4502837694590003E-2</v>
      </c>
      <c r="FO1294" s="11">
        <v>0.80926156035230001</v>
      </c>
      <c r="FP1294" s="9">
        <v>0</v>
      </c>
      <c r="FR1294" s="9">
        <v>0.1140607042867</v>
      </c>
      <c r="FS1294" s="9">
        <v>0.1087499651853</v>
      </c>
      <c r="FT1294" s="9">
        <v>0.119132464674</v>
      </c>
      <c r="FU1294" s="9">
        <v>0.119132464674</v>
      </c>
      <c r="FV1294" s="9">
        <v>8.9001801357249999E-2</v>
      </c>
      <c r="FW1294" s="9">
        <v>0.1209722131407</v>
      </c>
      <c r="FX1294" s="9">
        <v>6.3758206026440001E-2</v>
      </c>
      <c r="FY1294" s="9">
        <v>0.13273260986470001</v>
      </c>
      <c r="FZ1294" s="9">
        <v>0.15257599957359999</v>
      </c>
      <c r="GA1294" s="9">
        <v>0</v>
      </c>
      <c r="GB1294" s="9">
        <v>8.9922293629599997E-2</v>
      </c>
      <c r="GC1294" s="9">
        <v>0</v>
      </c>
      <c r="GD1294" s="9">
        <v>0.14783350462969999</v>
      </c>
      <c r="GE1294" s="9">
        <v>0.1097351589694</v>
      </c>
      <c r="GF1294" s="9">
        <v>0.1012197023493</v>
      </c>
      <c r="GG1294" s="9">
        <v>0.1029195822923</v>
      </c>
      <c r="GH1294" s="9">
        <v>0.1197121617063</v>
      </c>
      <c r="GI1294" s="9">
        <v>0</v>
      </c>
      <c r="GJ1294" s="9">
        <v>6.6978505795579998E-2</v>
      </c>
      <c r="GK1294" s="9">
        <v>0</v>
      </c>
      <c r="GL1294" s="9">
        <v>0.20750361763469999</v>
      </c>
      <c r="GM1294" s="9">
        <v>9.6240622742859994E-2</v>
      </c>
      <c r="GN1294" s="9">
        <v>5.0415735835059997E-2</v>
      </c>
      <c r="GO1294" s="9">
        <v>0.1254802937375</v>
      </c>
      <c r="GP1294" s="9">
        <v>0</v>
      </c>
      <c r="GQ1294" s="9">
        <v>0</v>
      </c>
      <c r="GS1294" s="9">
        <v>0</v>
      </c>
      <c r="GT1294" s="9">
        <v>0.136839275343</v>
      </c>
      <c r="GU1294" s="9">
        <v>8.6737605701179998E-2</v>
      </c>
      <c r="GV1294" s="9">
        <v>7.7141331181480005E-2</v>
      </c>
      <c r="GW1294" s="9">
        <v>0.14582065997999999</v>
      </c>
      <c r="GX1294" s="9">
        <v>0.30661642964930003</v>
      </c>
      <c r="HC1294" s="9">
        <v>2.7159616237309999E-2</v>
      </c>
      <c r="HD1294" s="9">
        <v>0.1175736726786</v>
      </c>
      <c r="HE1294" s="9">
        <v>0.1332818453265</v>
      </c>
      <c r="HF1294" s="9">
        <v>0</v>
      </c>
      <c r="HG1294" s="9">
        <v>0</v>
      </c>
      <c r="HH1294" s="9">
        <v>0</v>
      </c>
      <c r="HJ1294" s="9">
        <v>8.084545307221E-2</v>
      </c>
      <c r="HK1294" s="9">
        <v>0</v>
      </c>
      <c r="HL1294" s="9">
        <v>8.9001801357249999E-2</v>
      </c>
      <c r="HM1294" s="9">
        <v>8.9001801357249999E-2</v>
      </c>
      <c r="HN1294" s="9">
        <v>0.25227783305649998</v>
      </c>
      <c r="HO1294" s="9">
        <v>0.2162403302708</v>
      </c>
      <c r="HP1294" s="9">
        <v>0.28073277268050001</v>
      </c>
      <c r="HQ1294" s="9">
        <v>0.32998402099789997</v>
      </c>
      <c r="HR1294" s="9">
        <v>0.13338988973589999</v>
      </c>
      <c r="HS1294" s="9">
        <v>0.1793603539435</v>
      </c>
      <c r="HT1294" s="9">
        <v>0.152267170269</v>
      </c>
      <c r="HU1294" s="9">
        <v>9.2040504526629999E-2</v>
      </c>
      <c r="HV1294" s="9">
        <v>0.65614989368700005</v>
      </c>
      <c r="HW1294" s="9">
        <v>0.24529774667449999</v>
      </c>
      <c r="HX1294" s="9">
        <v>0.4115402056229</v>
      </c>
      <c r="HY1294" s="9">
        <v>0.38885347418389998</v>
      </c>
      <c r="HZ1294" s="9">
        <v>0.16936151843790001</v>
      </c>
      <c r="IA1294" s="9">
        <v>0</v>
      </c>
      <c r="IB1294" s="9">
        <v>0.13679807295160001</v>
      </c>
      <c r="IC1294" s="9">
        <v>0.43728597678820003</v>
      </c>
      <c r="ID1294" s="9">
        <v>0.34392506474590001</v>
      </c>
      <c r="IE1294" s="9">
        <v>0.2724080691438</v>
      </c>
      <c r="IF1294" s="9">
        <v>0.21110418008330001</v>
      </c>
      <c r="IG1294" s="9">
        <v>0.29120257871069999</v>
      </c>
      <c r="IH1294" s="9">
        <v>0</v>
      </c>
      <c r="II1294" s="9">
        <v>0</v>
      </c>
      <c r="IK1294" s="9">
        <v>0</v>
      </c>
      <c r="IL1294" s="9">
        <v>9.7193315712900005E-2</v>
      </c>
      <c r="IM1294" s="11">
        <v>0.76168876725349999</v>
      </c>
      <c r="IN1294" s="9">
        <v>7.7141331181480005E-2</v>
      </c>
      <c r="IO1294" s="9">
        <v>0.35029481737980001</v>
      </c>
      <c r="IP1294" s="9">
        <v>0.2858903337582</v>
      </c>
      <c r="IU1294" s="9">
        <v>0.41148530311170001</v>
      </c>
      <c r="IV1294" s="9">
        <v>0</v>
      </c>
      <c r="IW1294" s="9">
        <v>0.36379383849699998</v>
      </c>
      <c r="IX1294" s="9">
        <v>0.21915625029120001</v>
      </c>
      <c r="IY1294" s="9">
        <v>0</v>
      </c>
      <c r="IZ1294" s="9">
        <v>0</v>
      </c>
      <c r="JB1294" s="9">
        <v>0.26894412974699999</v>
      </c>
      <c r="JC1294" s="9">
        <v>0</v>
      </c>
      <c r="JD1294" s="9">
        <v>0.25227783305649998</v>
      </c>
      <c r="JE1294" s="9">
        <v>0.25227783305649998</v>
      </c>
      <c r="JF1294" s="9">
        <v>9.999032429377E-2</v>
      </c>
      <c r="JG1294" s="9">
        <v>0.1507838438021</v>
      </c>
      <c r="JH1294" s="9">
        <v>5.9884145474970001E-2</v>
      </c>
      <c r="JI1294" s="9">
        <v>0.35591037836520001</v>
      </c>
      <c r="JJ1294" s="9">
        <v>7.713124495307E-2</v>
      </c>
      <c r="JK1294" s="9">
        <v>9.2751876174000006E-2</v>
      </c>
      <c r="JL1294" s="9">
        <v>8.3545690461610006E-2</v>
      </c>
      <c r="JM1294" s="9">
        <v>0.10376556981109999</v>
      </c>
      <c r="JN1294" s="9">
        <v>0.14783350462969999</v>
      </c>
      <c r="JO1294" s="9">
        <v>5.0328640147049998E-2</v>
      </c>
      <c r="JP1294" s="9">
        <v>0.1240038582821</v>
      </c>
      <c r="JQ1294" s="9">
        <v>0.26485089385979999</v>
      </c>
      <c r="JR1294" s="9">
        <v>0</v>
      </c>
      <c r="JS1294" s="9">
        <v>5.6477541844200001E-2</v>
      </c>
      <c r="JT1294" s="9">
        <v>8.8765528937649996E-2</v>
      </c>
      <c r="JU1294" s="9">
        <v>0.1030653571153</v>
      </c>
      <c r="JV1294" s="9">
        <v>0.2843222597424</v>
      </c>
      <c r="JW1294" s="9">
        <v>4.4139542103390002E-2</v>
      </c>
      <c r="JX1294" s="9">
        <v>9.2301659846640002E-2</v>
      </c>
      <c r="JY1294" s="9">
        <v>0.1072590334418</v>
      </c>
      <c r="JZ1294" s="9">
        <v>0</v>
      </c>
      <c r="KA1294" s="9">
        <v>0.25240125200809999</v>
      </c>
      <c r="KC1294" s="9">
        <v>5.9025895499660003E-2</v>
      </c>
      <c r="KD1294" s="9">
        <v>0.2075625856169</v>
      </c>
      <c r="KE1294" s="9">
        <v>0</v>
      </c>
      <c r="KF1294" s="9">
        <v>0.3923902038964</v>
      </c>
      <c r="KG1294" s="9">
        <v>0.14582065997999999</v>
      </c>
      <c r="KH1294" s="9">
        <v>0.1417938145081</v>
      </c>
      <c r="KM1294" s="9">
        <v>9.2484782708300003E-2</v>
      </c>
      <c r="KN1294" s="9">
        <v>3.1244180439269999E-2</v>
      </c>
      <c r="KO1294" s="9">
        <v>0.12973698103590001</v>
      </c>
      <c r="KP1294" s="9">
        <v>9.1841321771800002E-2</v>
      </c>
      <c r="KQ1294" s="9">
        <v>0.31337694734760002</v>
      </c>
      <c r="KR1294" s="9">
        <v>0</v>
      </c>
      <c r="KT1294" s="9">
        <v>7.9911316868520002E-2</v>
      </c>
      <c r="KU1294" s="9">
        <v>0.1087499651853</v>
      </c>
      <c r="KV1294" s="9">
        <v>9.999032429377E-2</v>
      </c>
      <c r="KW1294" s="9">
        <v>9.999032429377E-2</v>
      </c>
      <c r="KX1294" s="9">
        <v>2.0191208412989999E-2</v>
      </c>
      <c r="KY1294" s="9">
        <v>4.576289259303E-2</v>
      </c>
      <c r="KZ1294" s="9">
        <v>0</v>
      </c>
      <c r="LA1294" s="9">
        <v>0</v>
      </c>
      <c r="LB1294" s="9">
        <v>0.12574203227229999</v>
      </c>
      <c r="LC1294" s="9">
        <v>0</v>
      </c>
      <c r="LD1294" s="9">
        <v>7.410740863029E-2</v>
      </c>
      <c r="LE1294" s="9">
        <v>0</v>
      </c>
      <c r="LF1294" s="9">
        <v>0</v>
      </c>
      <c r="LG1294" s="9">
        <v>0</v>
      </c>
      <c r="LH1294" s="9">
        <v>0</v>
      </c>
      <c r="LI1294" s="9">
        <v>0</v>
      </c>
      <c r="LJ1294" s="9">
        <v>6.1897870666100002E-2</v>
      </c>
      <c r="LK1294" s="9">
        <v>0</v>
      </c>
      <c r="LL1294" s="9">
        <v>0</v>
      </c>
      <c r="LM1294" s="9">
        <v>0</v>
      </c>
      <c r="LN1294" s="9">
        <v>0</v>
      </c>
      <c r="LO1294" s="9">
        <v>5.3281951941289998E-2</v>
      </c>
      <c r="LP1294" s="9">
        <v>0</v>
      </c>
      <c r="LQ1294" s="9">
        <v>3.9279571848689999E-2</v>
      </c>
      <c r="LR1294" s="9">
        <v>0</v>
      </c>
      <c r="LS1294" s="9">
        <v>0</v>
      </c>
      <c r="LU1294" s="9">
        <v>0</v>
      </c>
      <c r="LV1294" s="9">
        <v>0.18989044494480001</v>
      </c>
      <c r="LW1294" s="9">
        <v>0</v>
      </c>
      <c r="LX1294" s="9">
        <v>0</v>
      </c>
      <c r="LY1294" s="9">
        <v>0</v>
      </c>
      <c r="LZ1294" s="9">
        <v>0</v>
      </c>
      <c r="ME1294" s="9">
        <v>0</v>
      </c>
      <c r="MF1294" s="9">
        <v>0</v>
      </c>
      <c r="MG1294" s="9">
        <v>6.2588353213099995E-2</v>
      </c>
      <c r="MH1294" s="9">
        <v>0</v>
      </c>
      <c r="MI1294" s="9">
        <v>0</v>
      </c>
      <c r="MJ1294" s="9">
        <v>0</v>
      </c>
      <c r="ML1294" s="9">
        <v>0</v>
      </c>
      <c r="MM1294" s="9">
        <v>0.18778678579210001</v>
      </c>
      <c r="MN1294" s="9">
        <v>2.0191208412989999E-2</v>
      </c>
      <c r="MO1294" s="9">
        <v>2.0191208412989999E-2</v>
      </c>
      <c r="MP1294" s="9">
        <v>0.1068224274752</v>
      </c>
      <c r="MQ1294" s="9">
        <v>7.5835982652149997E-2</v>
      </c>
      <c r="MR1294" s="9">
        <v>0.13128908993659999</v>
      </c>
      <c r="MS1294" s="9">
        <v>0</v>
      </c>
      <c r="MT1294" s="9">
        <v>0.20837342304500001</v>
      </c>
      <c r="MU1294" s="9">
        <v>0</v>
      </c>
      <c r="MV1294" s="9">
        <v>0.1228071006189</v>
      </c>
      <c r="MW1294" s="9">
        <v>0.19570083259109999</v>
      </c>
      <c r="MX1294" s="9">
        <v>0.14783350462969999</v>
      </c>
      <c r="MY1294" s="9">
        <v>3.9419778056539997E-2</v>
      </c>
      <c r="MZ1294" s="9">
        <v>8.2626737144030002E-2</v>
      </c>
      <c r="NA1294" s="9">
        <v>0.1029195822923</v>
      </c>
      <c r="NB1294" s="9">
        <v>0.1025740633964</v>
      </c>
      <c r="NC1294" s="9">
        <v>0.15627921339440001</v>
      </c>
      <c r="ND1294" s="9">
        <v>0.15590995379959999</v>
      </c>
      <c r="NE1294" s="9">
        <v>0.1299307333652</v>
      </c>
      <c r="NF1294" s="9">
        <v>0.15602394097370001</v>
      </c>
      <c r="NG1294" s="9">
        <v>3.4572182919089998E-2</v>
      </c>
      <c r="NH1294" s="9">
        <v>0.14948568609310001</v>
      </c>
      <c r="NI1294" s="9">
        <v>6.6489438523179997E-2</v>
      </c>
      <c r="NJ1294" s="9">
        <v>0.1130475170851</v>
      </c>
      <c r="NK1294" s="9">
        <v>0.40648210268270002</v>
      </c>
      <c r="NM1294" s="9">
        <v>0</v>
      </c>
      <c r="NN1294" s="9">
        <v>0.36851437838239998</v>
      </c>
      <c r="NO1294" s="9">
        <v>0</v>
      </c>
      <c r="NP1294" s="9">
        <v>0</v>
      </c>
      <c r="NQ1294" s="9">
        <v>0.14582065997999999</v>
      </c>
      <c r="NR1294" s="9">
        <v>0.1417938145081</v>
      </c>
      <c r="NW1294" s="9">
        <v>9.2053448327990006E-2</v>
      </c>
      <c r="NX1294" s="9">
        <v>0.1007417223378</v>
      </c>
      <c r="NY1294" s="9">
        <v>0.154344439789</v>
      </c>
      <c r="NZ1294" s="9">
        <v>0.1157810017355</v>
      </c>
      <c r="OA1294" s="9">
        <v>0</v>
      </c>
      <c r="OB1294" s="9">
        <v>0</v>
      </c>
      <c r="OD1294" s="9">
        <v>6.9329426958589999E-2</v>
      </c>
      <c r="OE1294" s="9">
        <v>0</v>
      </c>
      <c r="OF1294" s="9">
        <v>0.1068224274752</v>
      </c>
      <c r="OG1294" s="9">
        <v>0.1068224274752</v>
      </c>
      <c r="OH1294" s="9">
        <v>0.109423870402</v>
      </c>
      <c r="OI1294" s="9">
        <v>7.4988044151300004E-2</v>
      </c>
      <c r="OJ1294" s="9">
        <v>0.13661413834860001</v>
      </c>
      <c r="OK1294" s="9">
        <v>0.13273260986470001</v>
      </c>
      <c r="OL1294" s="9">
        <v>0.13338988973589999</v>
      </c>
      <c r="OM1294" s="9">
        <v>0.1087875280323</v>
      </c>
      <c r="ON1294" s="9">
        <v>0.1232871924571</v>
      </c>
      <c r="OO1294" s="9">
        <v>0</v>
      </c>
      <c r="OP1294" s="9">
        <v>0.14783350462969999</v>
      </c>
      <c r="OQ1294" s="9">
        <v>0.14383034389989999</v>
      </c>
      <c r="OR1294" s="9">
        <v>7.9612092598459999E-2</v>
      </c>
      <c r="OS1294" s="9">
        <v>0.20751055914450001</v>
      </c>
      <c r="OT1294" s="9">
        <v>6.9118427679630001E-2</v>
      </c>
      <c r="OU1294" s="9">
        <v>0.11793976058980001</v>
      </c>
      <c r="OV1294" s="9">
        <v>7.6348769974559999E-2</v>
      </c>
      <c r="OW1294" s="9">
        <v>8.6336796176399999E-2</v>
      </c>
      <c r="OX1294" s="9">
        <v>0.20750361763469999</v>
      </c>
      <c r="OY1294" s="9">
        <v>0.1137081928462</v>
      </c>
      <c r="OZ1294" s="9">
        <v>7.8818657565750003E-2</v>
      </c>
      <c r="PA1294" s="9">
        <v>0.13835742473400001</v>
      </c>
      <c r="PB1294" s="9">
        <v>0.13595823421229999</v>
      </c>
      <c r="PC1294" s="9">
        <v>0</v>
      </c>
      <c r="PE1294" s="9">
        <v>5.8005709123099998E-2</v>
      </c>
      <c r="PF1294" s="9">
        <v>0</v>
      </c>
      <c r="PG1294" s="9">
        <v>0</v>
      </c>
      <c r="PH1294" s="9">
        <v>0.19222916348310001</v>
      </c>
      <c r="PI1294" s="9">
        <v>0.14582065997999999</v>
      </c>
      <c r="PJ1294" s="9">
        <v>0.43167677156880002</v>
      </c>
      <c r="PO1294" s="9">
        <v>0.19886579271650001</v>
      </c>
      <c r="PP1294" s="9">
        <v>4.7439344949280003E-2</v>
      </c>
      <c r="PQ1294" s="9">
        <v>0.1325078273818</v>
      </c>
      <c r="PR1294" s="9">
        <v>0</v>
      </c>
      <c r="PS1294" s="9">
        <v>0</v>
      </c>
      <c r="PT1294" s="9">
        <v>0.65041743555810005</v>
      </c>
      <c r="PV1294" s="9">
        <v>6.3384204299099994E-2</v>
      </c>
      <c r="PW1294" s="9">
        <v>0.1131991199041</v>
      </c>
      <c r="PX1294" s="9">
        <v>0.109423870402</v>
      </c>
      <c r="PY1294" s="9">
        <v>0.109423870402</v>
      </c>
      <c r="PZ1294" s="9">
        <v>0.13592306037570001</v>
      </c>
      <c r="QA1294" s="9">
        <v>0.1819460617059</v>
      </c>
      <c r="QB1294" s="9">
        <v>9.9583646627780006E-2</v>
      </c>
      <c r="QC1294" s="9">
        <v>0.13273260986470001</v>
      </c>
      <c r="QD1294" s="9">
        <v>0</v>
      </c>
      <c r="QE1294" s="9">
        <v>0</v>
      </c>
      <c r="QF1294" s="9">
        <v>0</v>
      </c>
      <c r="QG1294" s="9">
        <v>0.351564107307</v>
      </c>
      <c r="QH1294" s="9">
        <v>0.27251581572790001</v>
      </c>
      <c r="QI1294" s="9">
        <v>5.9344658426609999E-2</v>
      </c>
      <c r="QJ1294" s="9">
        <v>0.15749581599189999</v>
      </c>
      <c r="QK1294" s="9">
        <v>0.1029195822923</v>
      </c>
      <c r="QL1294" s="9">
        <v>0.15387651231319999</v>
      </c>
      <c r="QM1294" s="9">
        <v>0.1073416594046</v>
      </c>
      <c r="QN1294" s="9">
        <v>0.13722281719919999</v>
      </c>
      <c r="QO1294" s="9">
        <v>0.12353940424</v>
      </c>
      <c r="QP1294" s="9">
        <v>0.20750361763469999</v>
      </c>
      <c r="QQ1294" s="9">
        <v>0.1130784530507</v>
      </c>
      <c r="QR1294" s="9">
        <v>0.1338391164369</v>
      </c>
      <c r="QS1294" s="9">
        <v>0.1378931791754</v>
      </c>
      <c r="QT1294" s="9">
        <v>0</v>
      </c>
      <c r="QU1294" s="9">
        <v>0</v>
      </c>
      <c r="QW1294" s="9">
        <v>8.4717069356830002E-2</v>
      </c>
      <c r="QX1294" s="9">
        <v>0</v>
      </c>
      <c r="QY1294" s="9">
        <v>0</v>
      </c>
      <c r="QZ1294" s="9">
        <v>0.43674798906110002</v>
      </c>
      <c r="RA1294" s="9">
        <v>0.40854149942079998</v>
      </c>
      <c r="RB1294" s="9">
        <v>0.2744798406201</v>
      </c>
      <c r="RG1294" s="9">
        <v>2.7159616237309999E-2</v>
      </c>
      <c r="RH1294" s="9">
        <v>0.32484303313980001</v>
      </c>
      <c r="RI1294" s="9">
        <v>6.5334076819089995E-2</v>
      </c>
      <c r="RJ1294" s="9">
        <v>0</v>
      </c>
      <c r="RK1294" s="9">
        <v>0</v>
      </c>
      <c r="RL1294" s="9">
        <v>0</v>
      </c>
      <c r="RN1294" s="9">
        <v>0.12337668486260001</v>
      </c>
      <c r="RO1294" s="9">
        <v>0.13807265778950001</v>
      </c>
      <c r="RP1294" s="9">
        <v>0.13592306037570001</v>
      </c>
      <c r="RQ1294" s="9">
        <v>0.13592306037570001</v>
      </c>
      <c r="RR1294" s="9">
        <v>2.8373569220440001E-2</v>
      </c>
      <c r="RS1294" s="9">
        <v>1.5761743971760001E-2</v>
      </c>
      <c r="RT1294" s="9">
        <v>3.8331771045210003E-2</v>
      </c>
      <c r="RU1294" s="9">
        <v>0.13273260986470001</v>
      </c>
      <c r="RV1294" s="9">
        <v>0.13338988973589999</v>
      </c>
      <c r="RW1294" s="9">
        <v>0</v>
      </c>
      <c r="RX1294" s="9">
        <v>7.8614755043869999E-2</v>
      </c>
      <c r="RY1294" s="9">
        <v>0</v>
      </c>
      <c r="RZ1294" s="9">
        <v>0</v>
      </c>
      <c r="SA1294" s="9">
        <v>0</v>
      </c>
      <c r="SB1294" s="9">
        <v>2.437834228411E-2</v>
      </c>
      <c r="SC1294" s="9">
        <v>0.10459097685219999</v>
      </c>
      <c r="SD1294" s="9">
        <v>0</v>
      </c>
      <c r="SE1294" s="9">
        <v>0</v>
      </c>
      <c r="SF1294" s="9">
        <v>0</v>
      </c>
      <c r="SG1294" s="9">
        <v>0</v>
      </c>
      <c r="SH1294" s="9">
        <v>5.1479676660949998E-2</v>
      </c>
      <c r="SI1294" s="9">
        <v>5.6522656473129998E-2</v>
      </c>
      <c r="SJ1294" s="9">
        <v>0</v>
      </c>
      <c r="SK1294" s="9">
        <v>5.5197372440610001E-2</v>
      </c>
      <c r="SL1294" s="9">
        <v>0</v>
      </c>
      <c r="SM1294" s="9">
        <v>0</v>
      </c>
      <c r="SO1294" s="9">
        <v>0</v>
      </c>
      <c r="SP1294" s="9">
        <v>0</v>
      </c>
      <c r="SQ1294" s="9">
        <v>0</v>
      </c>
      <c r="SR1294" s="9">
        <v>7.7141331181480005E-2</v>
      </c>
      <c r="SS1294" s="9">
        <v>0</v>
      </c>
      <c r="ST1294" s="9">
        <v>0.1440965192501</v>
      </c>
      <c r="SY1294" s="9">
        <v>0.1108114116012</v>
      </c>
      <c r="SZ1294" s="9">
        <v>0</v>
      </c>
      <c r="TA1294" s="9">
        <v>0</v>
      </c>
      <c r="TB1294" s="9">
        <v>0</v>
      </c>
      <c r="TC1294" s="9">
        <v>0</v>
      </c>
      <c r="TD1294" s="9">
        <v>0</v>
      </c>
      <c r="TF1294" s="9">
        <v>0</v>
      </c>
      <c r="TG1294" s="9">
        <v>0</v>
      </c>
      <c r="TH1294" s="9">
        <v>2.8373569220440001E-2</v>
      </c>
      <c r="TI1294" s="9">
        <v>2.8373569220440001E-2</v>
      </c>
      <c r="TJ1294" s="9">
        <v>0</v>
      </c>
      <c r="TK1294" s="9">
        <v>0</v>
      </c>
      <c r="TL1294" s="9">
        <v>0</v>
      </c>
      <c r="TM1294" s="9">
        <v>0</v>
      </c>
      <c r="TN1294" s="9">
        <v>0</v>
      </c>
      <c r="TO1294" s="9">
        <v>0</v>
      </c>
      <c r="TP1294" s="9">
        <v>0</v>
      </c>
      <c r="TQ1294" s="9">
        <v>0</v>
      </c>
      <c r="TR1294" s="9">
        <v>0</v>
      </c>
      <c r="TS1294" s="9">
        <v>0</v>
      </c>
      <c r="TT1294" s="9">
        <v>0</v>
      </c>
      <c r="TU1294" s="9">
        <v>0</v>
      </c>
      <c r="TV1294" s="9">
        <v>0</v>
      </c>
      <c r="TW1294" s="9">
        <v>0</v>
      </c>
      <c r="TX1294" s="9">
        <v>0</v>
      </c>
      <c r="TY1294" s="9">
        <v>0</v>
      </c>
      <c r="TZ1294" s="9">
        <v>0</v>
      </c>
      <c r="UA1294" s="9">
        <v>0</v>
      </c>
      <c r="UB1294" s="9">
        <v>0</v>
      </c>
      <c r="UC1294" s="9">
        <v>0</v>
      </c>
      <c r="UD1294" s="9">
        <v>0</v>
      </c>
      <c r="UE1294" s="9">
        <v>0</v>
      </c>
      <c r="UG1294" s="9">
        <v>0</v>
      </c>
      <c r="UH1294" s="9">
        <v>0</v>
      </c>
      <c r="UI1294" s="9">
        <v>0</v>
      </c>
      <c r="UJ1294" s="9">
        <v>0</v>
      </c>
      <c r="UK1294" s="9">
        <v>0</v>
      </c>
      <c r="UL1294" s="9">
        <v>0</v>
      </c>
      <c r="UQ1294" s="9">
        <v>0</v>
      </c>
      <c r="UR1294" s="9">
        <v>0</v>
      </c>
      <c r="US1294" s="9">
        <v>0</v>
      </c>
      <c r="UT1294" s="9">
        <v>0</v>
      </c>
      <c r="UU1294" s="9">
        <v>0</v>
      </c>
      <c r="UV1294" s="9">
        <v>0</v>
      </c>
      <c r="UX1294" s="9">
        <v>0</v>
      </c>
      <c r="UY1294" s="9">
        <v>0</v>
      </c>
      <c r="UZ1294" s="9">
        <v>0</v>
      </c>
      <c r="VA1294" s="9">
        <v>0</v>
      </c>
      <c r="VB1294" s="9">
        <v>1</v>
      </c>
      <c r="VC1294" s="9">
        <v>1</v>
      </c>
      <c r="VD1294" s="9">
        <v>1</v>
      </c>
      <c r="VE1294" s="9">
        <v>1</v>
      </c>
      <c r="VF1294" s="9">
        <v>1</v>
      </c>
      <c r="VG1294" s="9">
        <v>1</v>
      </c>
      <c r="VH1294" s="9">
        <v>1</v>
      </c>
      <c r="VI1294" s="9">
        <v>1</v>
      </c>
      <c r="VJ1294" s="9">
        <v>1</v>
      </c>
      <c r="VK1294" s="9">
        <v>1</v>
      </c>
      <c r="VL1294" s="9">
        <v>1</v>
      </c>
      <c r="VM1294" s="9">
        <v>1</v>
      </c>
      <c r="VN1294" s="9">
        <v>1</v>
      </c>
      <c r="VO1294" s="9">
        <v>1</v>
      </c>
      <c r="VP1294" s="9">
        <v>1</v>
      </c>
      <c r="VQ1294" s="9">
        <v>1</v>
      </c>
      <c r="VR1294" s="9">
        <v>1</v>
      </c>
      <c r="VS1294" s="9">
        <v>1</v>
      </c>
      <c r="VT1294" s="9">
        <v>1</v>
      </c>
      <c r="VU1294" s="9">
        <v>1</v>
      </c>
      <c r="VV1294" s="9">
        <v>1</v>
      </c>
      <c r="VW1294" s="9">
        <v>1</v>
      </c>
      <c r="VY1294" s="9">
        <v>1</v>
      </c>
      <c r="VZ1294" s="9">
        <v>1</v>
      </c>
      <c r="WA1294" s="9">
        <v>1</v>
      </c>
      <c r="WB1294" s="9">
        <v>1</v>
      </c>
      <c r="WC1294" s="9">
        <v>1</v>
      </c>
      <c r="WD1294" s="9">
        <v>1</v>
      </c>
      <c r="WI1294" s="9">
        <v>1</v>
      </c>
      <c r="WJ1294" s="9">
        <v>1</v>
      </c>
      <c r="WK1294" s="9">
        <v>1</v>
      </c>
      <c r="WL1294" s="9">
        <v>1</v>
      </c>
      <c r="WM1294" s="9">
        <v>1</v>
      </c>
      <c r="WN1294" s="9">
        <v>1</v>
      </c>
      <c r="WP1294" s="9">
        <v>1</v>
      </c>
      <c r="WQ1294" s="9">
        <v>1</v>
      </c>
      <c r="WR1294" s="9">
        <v>1</v>
      </c>
      <c r="WS1294" s="9">
        <v>1</v>
      </c>
    </row>
    <row r="1295" spans="1:617" x14ac:dyDescent="0.35">
      <c r="A1295" t="s">
        <v>823</v>
      </c>
      <c r="B1295" s="9">
        <v>0.1319320778111</v>
      </c>
      <c r="C1295" s="9">
        <v>0.19984717240479999</v>
      </c>
      <c r="D1295" s="9">
        <v>7.0354470673479996E-2</v>
      </c>
      <c r="E1295" s="9">
        <v>0.51012011097139998</v>
      </c>
      <c r="F1295" s="9">
        <v>0.27301781037</v>
      </c>
      <c r="G1295" s="9">
        <v>8.4729573550000006E-2</v>
      </c>
      <c r="H1295" s="9">
        <v>0.17245806394179999</v>
      </c>
      <c r="I1295" s="9">
        <v>0.12106975698819999</v>
      </c>
      <c r="J1295" s="9">
        <v>0</v>
      </c>
      <c r="K1295" s="9">
        <v>9.7506281534049999E-2</v>
      </c>
      <c r="L1295" s="9">
        <v>8.6187973740400006E-2</v>
      </c>
      <c r="M1295" s="9">
        <v>0</v>
      </c>
      <c r="N1295" s="9">
        <v>0.2952770837166</v>
      </c>
      <c r="O1295" s="9">
        <v>0</v>
      </c>
      <c r="P1295" s="9">
        <v>0</v>
      </c>
      <c r="Q1295" s="9">
        <v>7.7267883286119998E-2</v>
      </c>
      <c r="R1295" s="9">
        <v>0.36817065435629998</v>
      </c>
      <c r="S1295" s="9">
        <v>0.217597437526</v>
      </c>
      <c r="T1295" s="9">
        <v>2.8174438923540001E-2</v>
      </c>
      <c r="U1295" s="9">
        <v>0.23694848944829999</v>
      </c>
      <c r="V1295" s="9">
        <v>0.40291227675579999</v>
      </c>
      <c r="W1295" s="9">
        <v>0.20911425958099999</v>
      </c>
      <c r="X1295" s="9">
        <v>0.3802517131773</v>
      </c>
      <c r="Y1295" s="9">
        <v>0.3050346656704</v>
      </c>
      <c r="Z1295" s="9">
        <v>0</v>
      </c>
      <c r="AA1295" s="9">
        <v>0.1045444302575</v>
      </c>
      <c r="AB1295" s="9">
        <v>0.53676808230819995</v>
      </c>
      <c r="AC1295" s="9">
        <v>0</v>
      </c>
      <c r="AD1295" s="9">
        <v>0.101726291067</v>
      </c>
      <c r="AI1295" s="9">
        <v>0.17272160628139999</v>
      </c>
      <c r="AJ1295" s="9">
        <v>0.28986205330280002</v>
      </c>
      <c r="AK1295" s="9">
        <v>0</v>
      </c>
      <c r="AL1295" s="9">
        <v>0.14190387020940001</v>
      </c>
      <c r="AM1295" s="9">
        <v>0.29812877153529999</v>
      </c>
      <c r="AO1295" s="9">
        <v>0</v>
      </c>
      <c r="AP1295" s="9">
        <v>0</v>
      </c>
      <c r="AQ1295" s="9">
        <v>0.19199562216079999</v>
      </c>
      <c r="AR1295" s="9">
        <v>0.1319320778111</v>
      </c>
      <c r="AS1295" s="9">
        <v>0.1319320778111</v>
      </c>
      <c r="AT1295" s="9">
        <v>9.84224621716E-2</v>
      </c>
      <c r="AU1295" s="9">
        <v>5.7527876345199999E-2</v>
      </c>
      <c r="AV1295" s="9">
        <v>0.1355009754997</v>
      </c>
      <c r="AW1295" s="9">
        <v>0.1675313077268</v>
      </c>
      <c r="AX1295" s="9">
        <v>0.35167208951950002</v>
      </c>
      <c r="AY1295" s="9">
        <v>0.1180770029224</v>
      </c>
      <c r="AZ1295" s="9">
        <v>0.2269151579565</v>
      </c>
      <c r="BA1295" s="9">
        <v>0</v>
      </c>
      <c r="BB1295" s="9">
        <v>0</v>
      </c>
      <c r="BC1295" s="9">
        <v>7.2732090474339997E-2</v>
      </c>
      <c r="BD1295" s="9">
        <v>9.5950777919789995E-2</v>
      </c>
      <c r="BE1295" s="9">
        <v>0.12723808694290001</v>
      </c>
      <c r="BF1295" s="9">
        <v>6.8594310357949995E-2</v>
      </c>
      <c r="BG1295" s="9">
        <v>0.1262323927864</v>
      </c>
      <c r="BH1295" s="9">
        <v>0</v>
      </c>
      <c r="BI1295" s="9">
        <v>8.6020278558229996E-2</v>
      </c>
      <c r="BJ1295" s="9">
        <v>0.16289002443299999</v>
      </c>
      <c r="BK1295" s="9">
        <v>0.1667943616749</v>
      </c>
      <c r="BL1295" s="9">
        <v>3.1365853202549997E-2</v>
      </c>
      <c r="BM1295" s="9">
        <v>0.16629259227480001</v>
      </c>
      <c r="BN1295" s="9">
        <v>7.2474168509229997E-2</v>
      </c>
      <c r="BO1295" s="9">
        <v>0</v>
      </c>
      <c r="BP1295" s="9">
        <v>0</v>
      </c>
      <c r="BQ1295" s="9">
        <v>0</v>
      </c>
      <c r="BR1295" s="9">
        <v>0.1496007629877</v>
      </c>
      <c r="BS1295" s="9">
        <v>6.5177210032139998E-2</v>
      </c>
      <c r="BT1295" s="9">
        <v>0.4632319176918</v>
      </c>
      <c r="BU1295" s="9">
        <v>0</v>
      </c>
      <c r="BV1295" s="9">
        <v>0.25509396037679999</v>
      </c>
      <c r="CA1295" s="9">
        <v>3.8860249832330003E-2</v>
      </c>
      <c r="CB1295" s="9">
        <v>0</v>
      </c>
      <c r="CC1295" s="9">
        <v>0.2106559165005</v>
      </c>
      <c r="CD1295" s="9">
        <v>9.8513540687960005E-2</v>
      </c>
      <c r="CE1295" s="9">
        <v>0.33445325103989998</v>
      </c>
      <c r="CG1295" s="9">
        <v>0</v>
      </c>
      <c r="CH1295" s="9">
        <v>7.0132405037720003E-2</v>
      </c>
      <c r="CI1295" s="9">
        <v>9.9497109770510003E-2</v>
      </c>
      <c r="CJ1295" s="9">
        <v>9.84224621716E-2</v>
      </c>
      <c r="CK1295" s="9">
        <v>9.84224621716E-2</v>
      </c>
      <c r="CL1295" s="9">
        <v>4.834334588487E-2</v>
      </c>
      <c r="CM1295" s="9">
        <v>1.7486887475869999E-2</v>
      </c>
      <c r="CN1295" s="9">
        <v>7.6320438237210006E-2</v>
      </c>
      <c r="CO1295" s="9">
        <v>0.133903247344</v>
      </c>
      <c r="CP1295" s="9">
        <v>0</v>
      </c>
      <c r="CQ1295" s="9">
        <v>6.0295697630339998E-2</v>
      </c>
      <c r="CR1295" s="9">
        <v>3.220233067567E-2</v>
      </c>
      <c r="CS1295" s="9">
        <v>0</v>
      </c>
      <c r="CT1295" s="9">
        <v>0.15167959616689999</v>
      </c>
      <c r="CU1295" s="9">
        <v>0</v>
      </c>
      <c r="CV1295" s="9">
        <v>0</v>
      </c>
      <c r="CW1295" s="9">
        <v>0</v>
      </c>
      <c r="CX1295" s="9">
        <v>7.5079441029619998E-2</v>
      </c>
      <c r="CY1295" s="9">
        <v>6.5358865319189996E-2</v>
      </c>
      <c r="CZ1295" s="9">
        <v>0</v>
      </c>
      <c r="DA1295" s="9">
        <v>0.1003228059228</v>
      </c>
      <c r="DB1295" s="9">
        <v>0</v>
      </c>
      <c r="DC1295" s="9">
        <v>6.9133057146719995E-2</v>
      </c>
      <c r="DD1295" s="9">
        <v>3.6581030149910002E-2</v>
      </c>
      <c r="DE1295" s="9">
        <v>6.0248360342339997E-2</v>
      </c>
      <c r="DF1295" s="9">
        <v>0</v>
      </c>
      <c r="DG1295" s="9">
        <v>0</v>
      </c>
      <c r="DH1295" s="9">
        <v>0.28579300564490001</v>
      </c>
      <c r="DI1295" s="9">
        <v>5.532087024217E-2</v>
      </c>
      <c r="DJ1295" s="9">
        <v>0</v>
      </c>
      <c r="DK1295" s="9">
        <v>3.3282563507059999E-2</v>
      </c>
      <c r="DL1295" s="9">
        <v>0</v>
      </c>
      <c r="DM1295" s="9">
        <v>0</v>
      </c>
      <c r="DN1295" s="9">
        <v>0</v>
      </c>
      <c r="DS1295" s="9">
        <v>3.7670199871049997E-2</v>
      </c>
      <c r="DT1295" s="9">
        <v>7.9476012697910006E-2</v>
      </c>
      <c r="DU1295" s="9">
        <v>5.3656933793150001E-2</v>
      </c>
      <c r="DV1295" s="9">
        <v>6.2971697817129996E-2</v>
      </c>
      <c r="DW1295" s="9">
        <v>0</v>
      </c>
      <c r="DY1295" s="9">
        <v>0</v>
      </c>
      <c r="DZ1295" s="9">
        <v>0</v>
      </c>
      <c r="EA1295" s="9">
        <v>0.13534564032079999</v>
      </c>
      <c r="EB1295" s="9">
        <v>4.834334588487E-2</v>
      </c>
      <c r="EC1295" s="9">
        <v>4.834334588487E-2</v>
      </c>
      <c r="ED1295" s="9">
        <v>0.2407149784699</v>
      </c>
      <c r="EE1295" s="9">
        <v>0.40160330137729999</v>
      </c>
      <c r="EF1295" s="9">
        <v>9.483992668242E-2</v>
      </c>
      <c r="EG1295" s="9">
        <v>0.1884453339578</v>
      </c>
      <c r="EH1295" s="9">
        <v>0.64832791048049998</v>
      </c>
      <c r="EI1295" s="9">
        <v>0.27482813276219997</v>
      </c>
      <c r="EJ1295" s="9">
        <v>0.44885159920020001</v>
      </c>
      <c r="EK1295" s="9">
        <v>0.3439216008073</v>
      </c>
      <c r="EL1295" s="9">
        <v>0.10961916547</v>
      </c>
      <c r="EM1295" s="9">
        <v>0</v>
      </c>
      <c r="EN1295" s="9">
        <v>0.27137050033549998</v>
      </c>
      <c r="EO1295" s="9">
        <v>0</v>
      </c>
      <c r="EP1295" s="9">
        <v>0.42609622882679998</v>
      </c>
      <c r="EQ1295" s="9">
        <v>9.2921272871329993E-2</v>
      </c>
      <c r="ER1295" s="9">
        <v>0.28532146322719998</v>
      </c>
      <c r="ES1295" s="9">
        <v>0.1074285873823</v>
      </c>
      <c r="ET1295" s="9">
        <v>0.83710997556699995</v>
      </c>
      <c r="EU1295" s="9">
        <v>0.176294658686</v>
      </c>
      <c r="EV1295" s="9">
        <v>0.22045580686040001</v>
      </c>
      <c r="EW1295" s="9">
        <v>0.2612199314352</v>
      </c>
      <c r="EX1295" s="9">
        <v>0.4044509024572</v>
      </c>
      <c r="EY1295" s="9">
        <v>0.42977952855340001</v>
      </c>
      <c r="EZ1295" s="9">
        <v>0.49195015418810001</v>
      </c>
      <c r="FA1295" s="9">
        <v>0.4748727384102</v>
      </c>
      <c r="FB1295" s="9">
        <v>0</v>
      </c>
      <c r="FC1295" s="9">
        <v>0.16386904563999999</v>
      </c>
      <c r="FD1295" s="9">
        <v>0.29900590947619998</v>
      </c>
      <c r="FE1295" s="9">
        <v>0.4095693773647</v>
      </c>
      <c r="FF1295" s="9">
        <v>0.1421806280538</v>
      </c>
      <c r="FK1295" s="9">
        <v>0.22423019014090001</v>
      </c>
      <c r="FL1295" s="9">
        <v>0.42353729645979998</v>
      </c>
      <c r="FM1295" s="9">
        <v>0.29438775249900001</v>
      </c>
      <c r="FN1295" s="9">
        <v>0.19675109092820001</v>
      </c>
      <c r="FO1295" s="9">
        <v>0.2335244941105</v>
      </c>
      <c r="FQ1295" s="9">
        <v>0</v>
      </c>
      <c r="FR1295" s="9">
        <v>0.1464213216029</v>
      </c>
      <c r="FS1295" s="9">
        <v>0.1981689974126</v>
      </c>
      <c r="FT1295" s="9">
        <v>0.2407149784699</v>
      </c>
      <c r="FU1295" s="9">
        <v>0.2407149784699</v>
      </c>
      <c r="FV1295" s="9">
        <v>0.17269146209700001</v>
      </c>
      <c r="FW1295" s="9">
        <v>0.2115987895435</v>
      </c>
      <c r="FX1295" s="9">
        <v>0.13741476641379999</v>
      </c>
      <c r="FY1295" s="9">
        <v>0.51012011097139998</v>
      </c>
      <c r="FZ1295" s="9">
        <v>0</v>
      </c>
      <c r="GA1295" s="9">
        <v>0.16636276096050001</v>
      </c>
      <c r="GB1295" s="9">
        <v>8.8849932103140003E-2</v>
      </c>
      <c r="GC1295" s="9">
        <v>0.24571117294789999</v>
      </c>
      <c r="GD1295" s="9">
        <v>0</v>
      </c>
      <c r="GE1295" s="9">
        <v>0.28085670820289999</v>
      </c>
      <c r="GF1295" s="9">
        <v>0.10493677279410001</v>
      </c>
      <c r="GG1295" s="9">
        <v>0.1133924652828</v>
      </c>
      <c r="GH1295" s="9">
        <v>0.2700195839167</v>
      </c>
      <c r="GI1295" s="9">
        <v>0.1070866135841</v>
      </c>
      <c r="GJ1295" s="9">
        <v>0.12973780749700001</v>
      </c>
      <c r="GK1295" s="9">
        <v>5.763580196049E-2</v>
      </c>
      <c r="GL1295" s="9">
        <v>0.36817065435629998</v>
      </c>
      <c r="GM1295" s="9">
        <v>0.22428428242160001</v>
      </c>
      <c r="GN1295" s="9">
        <v>0.10344701933430001</v>
      </c>
      <c r="GO1295" s="9">
        <v>0.2427759684786</v>
      </c>
      <c r="GP1295" s="9">
        <v>0.13543317471810001</v>
      </c>
      <c r="GQ1295" s="9">
        <v>0.45656633386369999</v>
      </c>
      <c r="GR1295" s="9">
        <v>0</v>
      </c>
      <c r="GS1295" s="9">
        <v>0.21075133745249999</v>
      </c>
      <c r="GT1295" s="9">
        <v>0.45381406203270003</v>
      </c>
      <c r="GU1295" s="9">
        <v>0.24252173935160001</v>
      </c>
      <c r="GV1295" s="9">
        <v>0.23776217283199999</v>
      </c>
      <c r="GW1295" s="9">
        <v>0</v>
      </c>
      <c r="GX1295" s="9">
        <v>0</v>
      </c>
      <c r="HC1295" s="9">
        <v>0.33035416305269999</v>
      </c>
      <c r="HD1295" s="9">
        <v>0.2215741806996</v>
      </c>
      <c r="HE1295" s="9">
        <v>5.1324244293490001E-2</v>
      </c>
      <c r="HF1295" s="9">
        <v>0</v>
      </c>
      <c r="HG1295" s="9">
        <v>0.29812877153529999</v>
      </c>
      <c r="HI1295" s="9">
        <v>1</v>
      </c>
      <c r="HJ1295" s="9">
        <v>0.1004499231622</v>
      </c>
      <c r="HK1295" s="9">
        <v>0.27047066355779997</v>
      </c>
      <c r="HL1295" s="9">
        <v>0.17269146209700001</v>
      </c>
      <c r="HM1295" s="9">
        <v>0.17269146209700001</v>
      </c>
      <c r="HN1295" s="9">
        <v>0.1531663106867</v>
      </c>
      <c r="HO1295" s="9">
        <v>0.1746076161449</v>
      </c>
      <c r="HP1295" s="9">
        <v>0.13372579761780001</v>
      </c>
      <c r="HQ1295" s="9">
        <v>0.51012011097139998</v>
      </c>
      <c r="HR1295" s="9">
        <v>0.17005230300230001</v>
      </c>
      <c r="HS1295" s="9">
        <v>0</v>
      </c>
      <c r="HT1295" s="9">
        <v>7.9231884487329998E-2</v>
      </c>
      <c r="HU1295" s="9">
        <v>9.6340977040270004E-2</v>
      </c>
      <c r="HV1295" s="9">
        <v>0.1453666798954</v>
      </c>
      <c r="HW1295" s="9">
        <v>0.21136419933840001</v>
      </c>
      <c r="HX1295" s="9">
        <v>0.32542424067699999</v>
      </c>
      <c r="HY1295" s="9">
        <v>0.26696787010790002</v>
      </c>
      <c r="HZ1295" s="9">
        <v>0.145975957967</v>
      </c>
      <c r="IA1295" s="9">
        <v>0</v>
      </c>
      <c r="IB1295" s="9">
        <v>0.14158411768439999</v>
      </c>
      <c r="IC1295" s="9">
        <v>0</v>
      </c>
      <c r="ID1295" s="9">
        <v>0</v>
      </c>
      <c r="IE1295" s="9">
        <v>0.2491630253803</v>
      </c>
      <c r="IF1295" s="9">
        <v>8.9957841583730005E-2</v>
      </c>
      <c r="IG1295" s="9">
        <v>0.2171416158444</v>
      </c>
      <c r="IH1295" s="9">
        <v>0.33867858929049999</v>
      </c>
      <c r="II1295" s="9">
        <v>0.22066526897239999</v>
      </c>
      <c r="IJ1295" s="9">
        <v>0</v>
      </c>
      <c r="IK1295" s="9">
        <v>0.21075133745249999</v>
      </c>
      <c r="IL1295" s="9">
        <v>0</v>
      </c>
      <c r="IM1295" s="9">
        <v>0.34857649042619998</v>
      </c>
      <c r="IN1295" s="9">
        <v>0.23776217283199999</v>
      </c>
      <c r="IO1295" s="9">
        <v>0.4095693773647</v>
      </c>
      <c r="IP1295" s="9">
        <v>0</v>
      </c>
      <c r="IU1295" s="9">
        <v>9.2685245513990003E-2</v>
      </c>
      <c r="IV1295" s="9">
        <v>0.1499488842492</v>
      </c>
      <c r="IW1295" s="9">
        <v>0.1610637183311</v>
      </c>
      <c r="IX1295" s="9">
        <v>0.25874160360100001</v>
      </c>
      <c r="IY1295" s="9">
        <v>0.53165326564589999</v>
      </c>
      <c r="JA1295" s="9">
        <v>0</v>
      </c>
      <c r="JB1295" s="9">
        <v>0.14897127125369999</v>
      </c>
      <c r="JC1295" s="9">
        <v>0.2105505880677</v>
      </c>
      <c r="JD1295" s="9">
        <v>0.1531663106867</v>
      </c>
      <c r="JE1295" s="9">
        <v>0.1531663106867</v>
      </c>
      <c r="JF1295" s="9">
        <v>8.1440245661220004E-2</v>
      </c>
      <c r="JG1295" s="9">
        <v>0.1111263170789</v>
      </c>
      <c r="JH1295" s="9">
        <v>5.4524325803449999E-2</v>
      </c>
      <c r="JI1295" s="9">
        <v>0</v>
      </c>
      <c r="JJ1295" s="9">
        <v>0</v>
      </c>
      <c r="JK1295" s="9">
        <v>8.4105908156150003E-2</v>
      </c>
      <c r="JL1295" s="9">
        <v>4.4918731728210003E-2</v>
      </c>
      <c r="JM1295" s="9">
        <v>0</v>
      </c>
      <c r="JN1295" s="9">
        <v>0.23958644036810001</v>
      </c>
      <c r="JO1295" s="9">
        <v>8.6135815542879995E-2</v>
      </c>
      <c r="JP1295" s="9">
        <v>0</v>
      </c>
      <c r="JQ1295" s="9">
        <v>0.34238362585979998</v>
      </c>
      <c r="JR1295" s="9">
        <v>0</v>
      </c>
      <c r="JS1295" s="9">
        <v>0.1005036854554</v>
      </c>
      <c r="JT1295" s="9">
        <v>5.8010035986680003E-2</v>
      </c>
      <c r="JU1295" s="9">
        <v>0.23347947785750001</v>
      </c>
      <c r="JV1295" s="9">
        <v>0</v>
      </c>
      <c r="JW1295" s="9">
        <v>4.6353679891789998E-2</v>
      </c>
      <c r="JX1295" s="9">
        <v>0.12199202776239999</v>
      </c>
      <c r="JY1295" s="9">
        <v>4.039649517288E-2</v>
      </c>
      <c r="JZ1295" s="9">
        <v>7.9261442334399995E-2</v>
      </c>
      <c r="KA1295" s="9">
        <v>0.12652052463159999</v>
      </c>
      <c r="KB1295" s="9">
        <v>0</v>
      </c>
      <c r="KC1295" s="9">
        <v>0</v>
      </c>
      <c r="KD1295" s="9">
        <v>0</v>
      </c>
      <c r="KE1295" s="9">
        <v>6.6254713805429993E-2</v>
      </c>
      <c r="KF1295" s="9">
        <v>0</v>
      </c>
      <c r="KG1295" s="9">
        <v>0</v>
      </c>
      <c r="KH1295" s="9">
        <v>0.2052620202731</v>
      </c>
      <c r="KM1295" s="9">
        <v>5.314196449058E-2</v>
      </c>
      <c r="KN1295" s="9">
        <v>7.5902939875709993E-2</v>
      </c>
      <c r="KO1295" s="9">
        <v>0</v>
      </c>
      <c r="KP1295" s="9">
        <v>0.2411181967563</v>
      </c>
      <c r="KQ1295" s="9">
        <v>0.13389348331420001</v>
      </c>
      <c r="KS1295" s="9">
        <v>0</v>
      </c>
      <c r="KT1295" s="9">
        <v>0.12785787436519999</v>
      </c>
      <c r="KU1295" s="9">
        <v>4.067523390128E-2</v>
      </c>
      <c r="KV1295" s="9">
        <v>8.1440245661220004E-2</v>
      </c>
      <c r="KW1295" s="9">
        <v>8.1440245661220004E-2</v>
      </c>
      <c r="KX1295" s="9">
        <v>9.1723088695250005E-2</v>
      </c>
      <c r="KY1295" s="9">
        <v>0.15888835660129999</v>
      </c>
      <c r="KZ1295" s="9">
        <v>3.0825338273890002E-2</v>
      </c>
      <c r="LA1295" s="9">
        <v>0.51012011097139998</v>
      </c>
      <c r="LB1295" s="9">
        <v>0</v>
      </c>
      <c r="LC1295" s="9">
        <v>0</v>
      </c>
      <c r="LD1295" s="9">
        <v>0</v>
      </c>
      <c r="LE1295" s="9">
        <v>0.12106975698819999</v>
      </c>
      <c r="LF1295" s="9">
        <v>0</v>
      </c>
      <c r="LG1295" s="9">
        <v>0.15672290761159999</v>
      </c>
      <c r="LH1295" s="9">
        <v>0.12383070691879999</v>
      </c>
      <c r="LI1295" s="9">
        <v>0</v>
      </c>
      <c r="LJ1295" s="9">
        <v>0.1383967873918</v>
      </c>
      <c r="LK1295" s="9">
        <v>5.7424442061109998E-2</v>
      </c>
      <c r="LL1295" s="9">
        <v>0</v>
      </c>
      <c r="LM1295" s="9">
        <v>0</v>
      </c>
      <c r="LN1295" s="9">
        <v>0.36817065435629998</v>
      </c>
      <c r="LO1295" s="9">
        <v>0.15748212329540001</v>
      </c>
      <c r="LP1295" s="9">
        <v>0</v>
      </c>
      <c r="LQ1295" s="9">
        <v>0.18455894870850001</v>
      </c>
      <c r="LR1295" s="9">
        <v>0.13543317471810001</v>
      </c>
      <c r="LS1295" s="9">
        <v>0.20911425958099999</v>
      </c>
      <c r="LT1295" s="9">
        <v>0</v>
      </c>
      <c r="LU1295" s="9">
        <v>0.21075133745249999</v>
      </c>
      <c r="LV1295" s="9">
        <v>0</v>
      </c>
      <c r="LW1295" s="9">
        <v>0.1717410067147</v>
      </c>
      <c r="LX1295" s="9">
        <v>0.23776217283199999</v>
      </c>
      <c r="LY1295" s="9">
        <v>0.26684337785529999</v>
      </c>
      <c r="LZ1295" s="9">
        <v>0</v>
      </c>
      <c r="ME1295" s="9">
        <v>0.16388860934710001</v>
      </c>
      <c r="MF1295" s="9">
        <v>0.1465011550601</v>
      </c>
      <c r="MG1295" s="9">
        <v>4.7143099420920001E-2</v>
      </c>
      <c r="MH1295" s="9">
        <v>0</v>
      </c>
      <c r="MI1295" s="9">
        <v>0.29812877153529999</v>
      </c>
      <c r="MK1295" s="9">
        <v>0</v>
      </c>
      <c r="ML1295" s="9">
        <v>3.8908376262339998E-2</v>
      </c>
      <c r="MM1295" s="9">
        <v>0.13395315473610001</v>
      </c>
      <c r="MN1295" s="9">
        <v>9.1723088695250005E-2</v>
      </c>
      <c r="MO1295" s="9">
        <v>9.1723088695250005E-2</v>
      </c>
      <c r="MP1295" s="9">
        <v>0.14692010227050001</v>
      </c>
      <c r="MQ1295" s="9">
        <v>0.14019635027329999</v>
      </c>
      <c r="MR1295" s="9">
        <v>0.15301642830010001</v>
      </c>
      <c r="MS1295" s="9">
        <v>0.69856544492920003</v>
      </c>
      <c r="MT1295" s="9">
        <v>0.1081235666865</v>
      </c>
      <c r="MU1295" s="9">
        <v>0.13921672794270001</v>
      </c>
      <c r="MV1295" s="9">
        <v>0.124729598292</v>
      </c>
      <c r="MW1295" s="9">
        <v>0.2107164230777</v>
      </c>
      <c r="MX1295" s="9">
        <v>0.11928621725660001</v>
      </c>
      <c r="MY1295" s="9">
        <v>0</v>
      </c>
      <c r="MZ1295" s="9">
        <v>0.23915724653100001</v>
      </c>
      <c r="NA1295" s="9">
        <v>0.15001795180659999</v>
      </c>
      <c r="NB1295" s="9">
        <v>0.15526433196309999</v>
      </c>
      <c r="NC1295" s="9">
        <v>7.9520031478730005E-2</v>
      </c>
      <c r="ND1295" s="9">
        <v>0.20091779715050001</v>
      </c>
      <c r="NE1295" s="9">
        <v>0.21440548385149999</v>
      </c>
      <c r="NF1295" s="9">
        <v>0</v>
      </c>
      <c r="NG1295" s="9">
        <v>0.1001620002223</v>
      </c>
      <c r="NH1295" s="9">
        <v>0.2058358561035</v>
      </c>
      <c r="NI1295" s="9">
        <v>8.7289590986769999E-2</v>
      </c>
      <c r="NJ1295" s="9">
        <v>0.13543317471810001</v>
      </c>
      <c r="NK1295" s="9">
        <v>0</v>
      </c>
      <c r="NL1295" s="9">
        <v>0.33395528117779999</v>
      </c>
      <c r="NM1295" s="9">
        <v>0.21075133745249999</v>
      </c>
      <c r="NN1295" s="9">
        <v>0.54618593796729997</v>
      </c>
      <c r="NO1295" s="9">
        <v>0.1822552392857</v>
      </c>
      <c r="NP1295" s="9">
        <v>0.35617783717680002</v>
      </c>
      <c r="NQ1295" s="9">
        <v>0</v>
      </c>
      <c r="NR1295" s="9">
        <v>0.1606963102848</v>
      </c>
      <c r="NW1295" s="9">
        <v>0.13068814765619999</v>
      </c>
      <c r="NX1295" s="9">
        <v>0.19271747165850001</v>
      </c>
      <c r="NY1295" s="9">
        <v>0.1027909787834</v>
      </c>
      <c r="NZ1295" s="9">
        <v>0.17158410755129999</v>
      </c>
      <c r="OA1295" s="9">
        <v>0.29812877153529999</v>
      </c>
      <c r="OC1295" s="9">
        <v>0</v>
      </c>
      <c r="OD1295" s="9">
        <v>0.19005958394809999</v>
      </c>
      <c r="OE1295" s="9">
        <v>8.8690873881390006E-2</v>
      </c>
      <c r="OF1295" s="9">
        <v>0.14692010227050001</v>
      </c>
      <c r="OG1295" s="9">
        <v>0.14692010227050001</v>
      </c>
      <c r="OH1295" s="9">
        <v>0.13297790960850001</v>
      </c>
      <c r="OI1295" s="9">
        <v>0.13988290133</v>
      </c>
      <c r="OJ1295" s="9">
        <v>0.12671725621380001</v>
      </c>
      <c r="OK1295" s="9">
        <v>0</v>
      </c>
      <c r="OL1295" s="9">
        <v>0.51656633320300005</v>
      </c>
      <c r="OM1295" s="9">
        <v>7.2384196075730003E-2</v>
      </c>
      <c r="ON1295" s="9">
        <v>0.27934045105639999</v>
      </c>
      <c r="OO1295" s="9">
        <v>9.6862077911970004E-2</v>
      </c>
      <c r="OP1295" s="9">
        <v>0.1351497924192</v>
      </c>
      <c r="OQ1295" s="9">
        <v>0</v>
      </c>
      <c r="OR1295" s="9">
        <v>0</v>
      </c>
      <c r="OS1295" s="9">
        <v>0</v>
      </c>
      <c r="OT1295" s="9">
        <v>9.9894278418340005E-2</v>
      </c>
      <c r="OU1295" s="9">
        <v>0.33082558248979999</v>
      </c>
      <c r="OV1295" s="9">
        <v>3.7882577729980001E-2</v>
      </c>
      <c r="OW1295" s="9">
        <v>0.1025724607361</v>
      </c>
      <c r="OX1295" s="9">
        <v>0</v>
      </c>
      <c r="OY1295" s="9">
        <v>0.2356355949684</v>
      </c>
      <c r="OZ1295" s="9">
        <v>6.1470659611010003E-2</v>
      </c>
      <c r="PA1295" s="9">
        <v>0.20535267527680001</v>
      </c>
      <c r="PB1295" s="9">
        <v>0.28437789743440001</v>
      </c>
      <c r="PC1295" s="9">
        <v>0</v>
      </c>
      <c r="PD1295" s="9">
        <v>0.3802517131773</v>
      </c>
      <c r="PE1295" s="9">
        <v>0</v>
      </c>
      <c r="PF1295" s="9">
        <v>0</v>
      </c>
      <c r="PG1295" s="9">
        <v>3.9955282009810002E-2</v>
      </c>
      <c r="PH1295" s="9">
        <v>0.56573740026279995</v>
      </c>
      <c r="PI1295" s="9">
        <v>0</v>
      </c>
      <c r="PJ1295" s="9">
        <v>0.39013475032130002</v>
      </c>
      <c r="PO1295" s="9">
        <v>0</v>
      </c>
      <c r="PP1295" s="9">
        <v>0.1556801202884</v>
      </c>
      <c r="PQ1295" s="9">
        <v>0.21673401830469999</v>
      </c>
      <c r="PR1295" s="9">
        <v>0</v>
      </c>
      <c r="PS1295" s="9">
        <v>0.33445325103989998</v>
      </c>
      <c r="PU1295" s="9">
        <v>0</v>
      </c>
      <c r="PV1295" s="9">
        <v>0.11006487637990001</v>
      </c>
      <c r="PW1295" s="9">
        <v>9.9497109770510003E-2</v>
      </c>
      <c r="PX1295" s="9">
        <v>0.13297790960850001</v>
      </c>
      <c r="PY1295" s="9">
        <v>0.13297790960850001</v>
      </c>
      <c r="PZ1295" s="9">
        <v>8.9956103452269995E-2</v>
      </c>
      <c r="QA1295" s="9">
        <v>9.5858712726560005E-2</v>
      </c>
      <c r="QB1295" s="9">
        <v>8.4604295328410004E-2</v>
      </c>
      <c r="QC1295" s="9">
        <v>0</v>
      </c>
      <c r="QD1295" s="9">
        <v>0</v>
      </c>
      <c r="QE1295" s="9">
        <v>0</v>
      </c>
      <c r="QF1295" s="9">
        <v>0</v>
      </c>
      <c r="QG1295" s="9">
        <v>0.2485872621912</v>
      </c>
      <c r="QH1295" s="9">
        <v>9.9312108423850007E-2</v>
      </c>
      <c r="QI1295" s="9">
        <v>9.4681997295819997E-2</v>
      </c>
      <c r="QJ1295" s="9">
        <v>0</v>
      </c>
      <c r="QK1295" s="9">
        <v>0</v>
      </c>
      <c r="QL1295" s="9">
        <v>0.1081215158183</v>
      </c>
      <c r="QM1295" s="9">
        <v>0.16635950674030001</v>
      </c>
      <c r="QN1295" s="9">
        <v>0.1465462007243</v>
      </c>
      <c r="QO1295" s="9">
        <v>0.10688749900320001</v>
      </c>
      <c r="QP1295" s="9">
        <v>0.36817065435629998</v>
      </c>
      <c r="QQ1295" s="9">
        <v>0</v>
      </c>
      <c r="QR1295" s="9">
        <v>0.13208531967119999</v>
      </c>
      <c r="QS1295" s="9">
        <v>4.731578164236E-2</v>
      </c>
      <c r="QT1295" s="9">
        <v>0</v>
      </c>
      <c r="QU1295" s="9">
        <v>0.4053621321134</v>
      </c>
      <c r="QV1295" s="9">
        <v>0</v>
      </c>
      <c r="QW1295" s="9">
        <v>0.1647717256772</v>
      </c>
      <c r="QX1295" s="9">
        <v>0</v>
      </c>
      <c r="QY1295" s="9">
        <v>0</v>
      </c>
      <c r="QZ1295" s="9">
        <v>0</v>
      </c>
      <c r="RA1295" s="9">
        <v>0.32358724478000001</v>
      </c>
      <c r="RB1295" s="9">
        <v>0</v>
      </c>
      <c r="RG1295" s="9">
        <v>0.243490362727</v>
      </c>
      <c r="RH1295" s="9">
        <v>0.12815632876169999</v>
      </c>
      <c r="RI1295" s="9">
        <v>0</v>
      </c>
      <c r="RJ1295" s="9">
        <v>0</v>
      </c>
      <c r="RK1295" s="9">
        <v>0</v>
      </c>
      <c r="RM1295" s="9">
        <v>0</v>
      </c>
      <c r="RN1295" s="9">
        <v>8.9496324733630006E-2</v>
      </c>
      <c r="RO1295" s="9">
        <v>5.4887240867519997E-2</v>
      </c>
      <c r="RP1295" s="9">
        <v>8.9956103452269995E-2</v>
      </c>
      <c r="RQ1295" s="9">
        <v>8.9956103452269995E-2</v>
      </c>
      <c r="RR1295" s="9">
        <v>0</v>
      </c>
      <c r="RS1295" s="9">
        <v>0</v>
      </c>
      <c r="RT1295" s="9">
        <v>0</v>
      </c>
      <c r="RU1295" s="9">
        <v>0</v>
      </c>
      <c r="RV1295" s="9">
        <v>0</v>
      </c>
      <c r="RW1295" s="9">
        <v>0</v>
      </c>
      <c r="RX1295" s="9">
        <v>0</v>
      </c>
      <c r="RY1295" s="9">
        <v>0</v>
      </c>
      <c r="RZ1295" s="9">
        <v>0</v>
      </c>
      <c r="SA1295" s="9">
        <v>0</v>
      </c>
      <c r="SB1295" s="9">
        <v>0</v>
      </c>
      <c r="SC1295" s="9">
        <v>0</v>
      </c>
      <c r="SD1295" s="9">
        <v>0</v>
      </c>
      <c r="SE1295" s="9">
        <v>0</v>
      </c>
      <c r="SF1295" s="9">
        <v>0</v>
      </c>
      <c r="SG1295" s="9">
        <v>0</v>
      </c>
      <c r="SH1295" s="9">
        <v>0</v>
      </c>
      <c r="SI1295" s="9">
        <v>0</v>
      </c>
      <c r="SJ1295" s="9">
        <v>0</v>
      </c>
      <c r="SK1295" s="9">
        <v>0</v>
      </c>
      <c r="SL1295" s="9">
        <v>0</v>
      </c>
      <c r="SM1295" s="9">
        <v>0</v>
      </c>
      <c r="SN1295" s="9">
        <v>0</v>
      </c>
      <c r="SO1295" s="9">
        <v>0</v>
      </c>
      <c r="SP1295" s="9">
        <v>0</v>
      </c>
      <c r="SQ1295" s="9">
        <v>0</v>
      </c>
      <c r="SR1295" s="9">
        <v>0</v>
      </c>
      <c r="SS1295" s="9">
        <v>0</v>
      </c>
      <c r="ST1295" s="9">
        <v>0</v>
      </c>
      <c r="SY1295" s="9">
        <v>0</v>
      </c>
      <c r="SZ1295" s="9">
        <v>0</v>
      </c>
      <c r="TA1295" s="9">
        <v>0</v>
      </c>
      <c r="TB1295" s="9">
        <v>0</v>
      </c>
      <c r="TC1295" s="9">
        <v>0</v>
      </c>
      <c r="TE1295" s="9">
        <v>0</v>
      </c>
      <c r="TF1295" s="9">
        <v>0</v>
      </c>
      <c r="TG1295" s="9">
        <v>0</v>
      </c>
      <c r="TH1295" s="9">
        <v>0</v>
      </c>
      <c r="TI1295" s="9">
        <v>0</v>
      </c>
      <c r="TJ1295" s="9">
        <v>0</v>
      </c>
      <c r="TK1295" s="9">
        <v>0</v>
      </c>
      <c r="TL1295" s="9">
        <v>0</v>
      </c>
      <c r="TM1295" s="9">
        <v>0</v>
      </c>
      <c r="TN1295" s="9">
        <v>0</v>
      </c>
      <c r="TO1295" s="9">
        <v>0</v>
      </c>
      <c r="TP1295" s="9">
        <v>0</v>
      </c>
      <c r="TQ1295" s="9">
        <v>0</v>
      </c>
      <c r="TR1295" s="9">
        <v>0</v>
      </c>
      <c r="TS1295" s="9">
        <v>0</v>
      </c>
      <c r="TT1295" s="9">
        <v>0</v>
      </c>
      <c r="TU1295" s="9">
        <v>0</v>
      </c>
      <c r="TV1295" s="9">
        <v>0</v>
      </c>
      <c r="TW1295" s="9">
        <v>0</v>
      </c>
      <c r="TX1295" s="9">
        <v>0</v>
      </c>
      <c r="TY1295" s="9">
        <v>0</v>
      </c>
      <c r="TZ1295" s="9">
        <v>0</v>
      </c>
      <c r="UA1295" s="9">
        <v>0</v>
      </c>
      <c r="UB1295" s="9">
        <v>0</v>
      </c>
      <c r="UC1295" s="9">
        <v>0</v>
      </c>
      <c r="UD1295" s="9">
        <v>0</v>
      </c>
      <c r="UE1295" s="9">
        <v>0</v>
      </c>
      <c r="UF1295" s="9">
        <v>0</v>
      </c>
      <c r="UG1295" s="9">
        <v>0</v>
      </c>
      <c r="UH1295" s="9">
        <v>0</v>
      </c>
      <c r="UI1295" s="9">
        <v>0</v>
      </c>
      <c r="UJ1295" s="9">
        <v>0</v>
      </c>
      <c r="UK1295" s="9">
        <v>0</v>
      </c>
      <c r="UL1295" s="9">
        <v>0</v>
      </c>
      <c r="UQ1295" s="9">
        <v>0</v>
      </c>
      <c r="UR1295" s="9">
        <v>0</v>
      </c>
      <c r="US1295" s="9">
        <v>0</v>
      </c>
      <c r="UT1295" s="9">
        <v>0</v>
      </c>
      <c r="UU1295" s="9">
        <v>0</v>
      </c>
      <c r="UW1295" s="9">
        <v>0</v>
      </c>
      <c r="UX1295" s="9">
        <v>0</v>
      </c>
      <c r="UY1295" s="9">
        <v>0</v>
      </c>
      <c r="UZ1295" s="9">
        <v>0</v>
      </c>
      <c r="VA1295" s="9">
        <v>0</v>
      </c>
      <c r="VB1295" s="9">
        <v>1</v>
      </c>
      <c r="VC1295" s="9">
        <v>1</v>
      </c>
      <c r="VD1295" s="9">
        <v>1</v>
      </c>
      <c r="VE1295" s="9">
        <v>1</v>
      </c>
      <c r="VF1295" s="9">
        <v>1</v>
      </c>
      <c r="VG1295" s="9">
        <v>1</v>
      </c>
      <c r="VH1295" s="9">
        <v>1</v>
      </c>
      <c r="VI1295" s="9">
        <v>1</v>
      </c>
      <c r="VJ1295" s="9">
        <v>1</v>
      </c>
      <c r="VK1295" s="9">
        <v>1</v>
      </c>
      <c r="VL1295" s="9">
        <v>1</v>
      </c>
      <c r="VM1295" s="9">
        <v>1</v>
      </c>
      <c r="VN1295" s="9">
        <v>1</v>
      </c>
      <c r="VO1295" s="9">
        <v>1</v>
      </c>
      <c r="VP1295" s="9">
        <v>1</v>
      </c>
      <c r="VQ1295" s="9">
        <v>1</v>
      </c>
      <c r="VR1295" s="9">
        <v>1</v>
      </c>
      <c r="VS1295" s="9">
        <v>1</v>
      </c>
      <c r="VT1295" s="9">
        <v>1</v>
      </c>
      <c r="VU1295" s="9">
        <v>1</v>
      </c>
      <c r="VV1295" s="9">
        <v>1</v>
      </c>
      <c r="VW1295" s="9">
        <v>1</v>
      </c>
      <c r="VX1295" s="9">
        <v>1</v>
      </c>
      <c r="VY1295" s="9">
        <v>1</v>
      </c>
      <c r="VZ1295" s="9">
        <v>1</v>
      </c>
      <c r="WA1295" s="9">
        <v>1</v>
      </c>
      <c r="WB1295" s="9">
        <v>1</v>
      </c>
      <c r="WC1295" s="9">
        <v>1</v>
      </c>
      <c r="WD1295" s="9">
        <v>1</v>
      </c>
      <c r="WI1295" s="9">
        <v>1</v>
      </c>
      <c r="WJ1295" s="9">
        <v>1</v>
      </c>
      <c r="WK1295" s="9">
        <v>1</v>
      </c>
      <c r="WL1295" s="9">
        <v>1</v>
      </c>
      <c r="WM1295" s="9">
        <v>1</v>
      </c>
      <c r="WO1295" s="9">
        <v>1</v>
      </c>
      <c r="WP1295" s="9">
        <v>1</v>
      </c>
      <c r="WQ1295" s="9">
        <v>1</v>
      </c>
      <c r="WR1295" s="9">
        <v>1</v>
      </c>
      <c r="WS1295" s="9">
        <v>1</v>
      </c>
    </row>
    <row r="1296" spans="1:617" x14ac:dyDescent="0.35">
      <c r="A1296" t="s">
        <v>824</v>
      </c>
      <c r="B1296" s="9">
        <v>5.2899519924799999E-2</v>
      </c>
      <c r="C1296" s="9">
        <v>0</v>
      </c>
      <c r="D1296" s="9">
        <v>8.6603659463589999E-2</v>
      </c>
      <c r="E1296" s="9">
        <v>0</v>
      </c>
      <c r="F1296" s="9">
        <v>0.3480804975249</v>
      </c>
      <c r="G1296" s="9">
        <v>0</v>
      </c>
      <c r="H1296" s="9">
        <v>0.16434279816450001</v>
      </c>
      <c r="I1296" s="9">
        <v>0</v>
      </c>
      <c r="J1296" s="9">
        <v>0</v>
      </c>
      <c r="K1296" s="9">
        <v>0</v>
      </c>
      <c r="L1296" s="9">
        <v>0</v>
      </c>
      <c r="M1296" s="9">
        <v>0.15230696307979999</v>
      </c>
      <c r="N1296" s="9">
        <v>0</v>
      </c>
      <c r="O1296" s="9">
        <v>0.13585051208609999</v>
      </c>
      <c r="P1296" s="9">
        <v>0</v>
      </c>
      <c r="Q1296" s="9">
        <v>0</v>
      </c>
      <c r="R1296" s="9">
        <v>0.38102005090300001</v>
      </c>
      <c r="S1296" s="9">
        <v>0</v>
      </c>
      <c r="T1296" s="9">
        <v>0</v>
      </c>
      <c r="U1296" s="9">
        <v>0.1180208229178</v>
      </c>
      <c r="V1296" s="9">
        <v>0.1529549760702</v>
      </c>
      <c r="W1296" s="9">
        <v>0</v>
      </c>
      <c r="X1296" s="9">
        <v>0</v>
      </c>
      <c r="Y1296" s="9">
        <v>0</v>
      </c>
      <c r="Z1296" s="9">
        <v>0.33868893980589998</v>
      </c>
      <c r="AA1296" s="9">
        <v>0.1132293598899</v>
      </c>
      <c r="AB1296" s="9">
        <v>0</v>
      </c>
      <c r="AC1296" s="9">
        <v>0</v>
      </c>
      <c r="AD1296" s="9">
        <v>0</v>
      </c>
      <c r="AI1296" s="9">
        <v>0.12795385691799999</v>
      </c>
      <c r="AJ1296" s="9">
        <v>5.709333916671E-2</v>
      </c>
      <c r="AK1296" s="9">
        <v>0</v>
      </c>
      <c r="AL1296" s="9">
        <v>0</v>
      </c>
      <c r="AM1296" s="9">
        <v>0</v>
      </c>
      <c r="AP1296" s="9">
        <v>3.753797011506E-2</v>
      </c>
      <c r="AQ1296" s="9">
        <v>0</v>
      </c>
      <c r="AR1296" s="9">
        <v>5.2899519924799999E-2</v>
      </c>
      <c r="AS1296" s="9">
        <v>5.2899519924799999E-2</v>
      </c>
      <c r="AT1296" s="9">
        <v>7.3640750475210001E-2</v>
      </c>
      <c r="AU1296" s="9">
        <v>5.5711775435570002E-2</v>
      </c>
      <c r="AV1296" s="9">
        <v>8.5063929312789999E-2</v>
      </c>
      <c r="AW1296" s="9">
        <v>0</v>
      </c>
      <c r="AX1296" s="9">
        <v>0.13235297115299999</v>
      </c>
      <c r="AY1296" s="9">
        <v>0</v>
      </c>
      <c r="AZ1296" s="9">
        <v>6.2489159201189998E-2</v>
      </c>
      <c r="BA1296" s="9">
        <v>0.21453756484209999</v>
      </c>
      <c r="BB1296" s="9">
        <v>0</v>
      </c>
      <c r="BC1296" s="9">
        <v>7.3485554437439995E-2</v>
      </c>
      <c r="BD1296" s="9">
        <v>0</v>
      </c>
      <c r="BE1296" s="9">
        <v>0.1136396231664</v>
      </c>
      <c r="BF1296" s="9">
        <v>7.9554958848189999E-2</v>
      </c>
      <c r="BG1296" s="9">
        <v>0.16676737740770001</v>
      </c>
      <c r="BH1296" s="9">
        <v>9.9140958890569994E-2</v>
      </c>
      <c r="BI1296" s="9">
        <v>8.7236690928880006E-2</v>
      </c>
      <c r="BJ1296" s="9">
        <v>0</v>
      </c>
      <c r="BK1296" s="9">
        <v>7.0080027599339997E-2</v>
      </c>
      <c r="BL1296" s="9">
        <v>9.4166511956650004E-2</v>
      </c>
      <c r="BM1296" s="9">
        <v>4.8372764404729998E-2</v>
      </c>
      <c r="BN1296" s="9">
        <v>0.18776447603310001</v>
      </c>
      <c r="BO1296" s="9">
        <v>0.69306211971010001</v>
      </c>
      <c r="BP1296" s="9">
        <v>0</v>
      </c>
      <c r="BQ1296" s="9">
        <v>0.25533327996850003</v>
      </c>
      <c r="BR1296" s="9">
        <v>0</v>
      </c>
      <c r="BS1296" s="9">
        <v>9.1066226901019995E-2</v>
      </c>
      <c r="BT1296" s="9">
        <v>0.27778901067560002</v>
      </c>
      <c r="BU1296" s="9">
        <v>0</v>
      </c>
      <c r="BV1296" s="9">
        <v>0</v>
      </c>
      <c r="CA1296" s="9">
        <v>0</v>
      </c>
      <c r="CB1296" s="9">
        <v>0</v>
      </c>
      <c r="CC1296" s="9">
        <v>0</v>
      </c>
      <c r="CD1296" s="9">
        <v>0.4137592701733</v>
      </c>
      <c r="CE1296" s="9">
        <v>0</v>
      </c>
      <c r="CH1296" s="9">
        <v>0.1065618929583</v>
      </c>
      <c r="CI1296" s="9">
        <v>0</v>
      </c>
      <c r="CJ1296" s="9">
        <v>7.3640750475210001E-2</v>
      </c>
      <c r="CK1296" s="9">
        <v>7.3640750475210001E-2</v>
      </c>
      <c r="CL1296" s="9">
        <v>6.165275010178E-2</v>
      </c>
      <c r="CM1296" s="9">
        <v>0</v>
      </c>
      <c r="CN1296" s="9">
        <v>0.1009338795966</v>
      </c>
      <c r="CO1296" s="9">
        <v>0</v>
      </c>
      <c r="CP1296" s="9">
        <v>0</v>
      </c>
      <c r="CQ1296" s="9">
        <v>0</v>
      </c>
      <c r="CR1296" s="9">
        <v>0</v>
      </c>
      <c r="CS1296" s="9">
        <v>0</v>
      </c>
      <c r="CT1296" s="9">
        <v>0.18238516390449999</v>
      </c>
      <c r="CU1296" s="9">
        <v>7.3569891710780003E-2</v>
      </c>
      <c r="CV1296" s="9">
        <v>6.0378605591479999E-2</v>
      </c>
      <c r="CW1296" s="9">
        <v>0</v>
      </c>
      <c r="CX1296" s="9">
        <v>0.1465709835541</v>
      </c>
      <c r="CY1296" s="9">
        <v>0</v>
      </c>
      <c r="CZ1296" s="9">
        <v>0</v>
      </c>
      <c r="DA1296" s="9">
        <v>9.4142470229020003E-2</v>
      </c>
      <c r="DB1296" s="9">
        <v>0</v>
      </c>
      <c r="DC1296" s="9">
        <v>0.1291144979703</v>
      </c>
      <c r="DD1296" s="9">
        <v>3.933939691959E-2</v>
      </c>
      <c r="DE1296" s="9">
        <v>8.9121328936380001E-2</v>
      </c>
      <c r="DF1296" s="9">
        <v>0</v>
      </c>
      <c r="DG1296" s="9">
        <v>0</v>
      </c>
      <c r="DH1296" s="11">
        <v>0.59767325063480004</v>
      </c>
      <c r="DI1296" s="9">
        <v>0</v>
      </c>
      <c r="DJ1296" s="9">
        <v>0</v>
      </c>
      <c r="DK1296" s="9">
        <v>0</v>
      </c>
      <c r="DL1296" s="9">
        <v>0</v>
      </c>
      <c r="DM1296" s="9">
        <v>0</v>
      </c>
      <c r="DN1296" s="9">
        <v>0</v>
      </c>
      <c r="DS1296" s="9">
        <v>0.10302670580919999</v>
      </c>
      <c r="DT1296" s="9">
        <v>8.791705395761E-2</v>
      </c>
      <c r="DU1296" s="9">
        <v>0</v>
      </c>
      <c r="DV1296" s="9">
        <v>0</v>
      </c>
      <c r="DW1296" s="9">
        <v>0</v>
      </c>
      <c r="DZ1296" s="9">
        <v>3.1410573208530003E-2</v>
      </c>
      <c r="EA1296" s="9">
        <v>0.1694124794713</v>
      </c>
      <c r="EB1296" s="9">
        <v>6.165275010178E-2</v>
      </c>
      <c r="EC1296" s="9">
        <v>6.165275010178E-2</v>
      </c>
      <c r="ED1296" s="9">
        <v>0.1877877960097</v>
      </c>
      <c r="EE1296" s="9">
        <v>0.30588801122210002</v>
      </c>
      <c r="EF1296" s="9">
        <v>0.1125420066578</v>
      </c>
      <c r="EG1296" s="9">
        <v>1</v>
      </c>
      <c r="EH1296" s="9">
        <v>0</v>
      </c>
      <c r="EI1296" s="9">
        <v>0.24320692471819999</v>
      </c>
      <c r="EJ1296" s="9">
        <v>0.12837915693070001</v>
      </c>
      <c r="EK1296" s="9">
        <v>0.22771756021760001</v>
      </c>
      <c r="EL1296" s="9">
        <v>0.21839192789190001</v>
      </c>
      <c r="EM1296" s="9">
        <v>0.16681588336</v>
      </c>
      <c r="EN1296" s="9">
        <v>0.28770428509879997</v>
      </c>
      <c r="EO1296" s="9">
        <v>0</v>
      </c>
      <c r="EP1296" s="9">
        <v>0.23995612072120001</v>
      </c>
      <c r="EQ1296" s="9">
        <v>9.9284126547000001E-2</v>
      </c>
      <c r="ER1296" s="9">
        <v>0.31354643706860003</v>
      </c>
      <c r="ES1296" s="9">
        <v>0.1134339964756</v>
      </c>
      <c r="ET1296" s="9">
        <v>0.15613795079600001</v>
      </c>
      <c r="EU1296" s="9">
        <v>0.12683991451509999</v>
      </c>
      <c r="EV1296" s="9">
        <v>0.22992527533480001</v>
      </c>
      <c r="EW1296" s="9">
        <v>0.13591497065329999</v>
      </c>
      <c r="EX1296" s="9">
        <v>0.28274574292240001</v>
      </c>
      <c r="EY1296" s="9">
        <v>0</v>
      </c>
      <c r="EZ1296" s="9">
        <v>0.1513497219054</v>
      </c>
      <c r="FA1296" s="9">
        <v>9.3164852352009997E-2</v>
      </c>
      <c r="FB1296" s="9">
        <v>0.29687171982549998</v>
      </c>
      <c r="FC1296" s="9">
        <v>0</v>
      </c>
      <c r="FD1296" s="9">
        <v>0.1890995754341</v>
      </c>
      <c r="FE1296" s="9">
        <v>0.1360860863668</v>
      </c>
      <c r="FF1296" s="9">
        <v>0.6174318217425</v>
      </c>
      <c r="FK1296" s="9">
        <v>0.19824043519410001</v>
      </c>
      <c r="FL1296" s="9">
        <v>0.23042730181740001</v>
      </c>
      <c r="FM1296" s="9">
        <v>0.21474296963190001</v>
      </c>
      <c r="FN1296" s="9">
        <v>0.1942412117174</v>
      </c>
      <c r="FO1296" s="9">
        <v>0</v>
      </c>
      <c r="FR1296" s="9">
        <v>0.23389126668599999</v>
      </c>
      <c r="FS1296" s="9">
        <v>0.1109227012385</v>
      </c>
      <c r="FT1296" s="9">
        <v>0.1877877960097</v>
      </c>
      <c r="FU1296" s="9">
        <v>0.1877877960097</v>
      </c>
      <c r="FV1296" s="9">
        <v>5.2237711815930003E-2</v>
      </c>
      <c r="FW1296" s="9">
        <v>6.6523578835089997E-2</v>
      </c>
      <c r="FX1296" s="9">
        <v>4.313568487635E-2</v>
      </c>
      <c r="FY1296" s="9">
        <v>0</v>
      </c>
      <c r="FZ1296" s="9">
        <v>0</v>
      </c>
      <c r="GA1296" s="9">
        <v>0.30744292865310002</v>
      </c>
      <c r="GB1296" s="9">
        <v>0.162286760669</v>
      </c>
      <c r="GC1296" s="9">
        <v>0</v>
      </c>
      <c r="GD1296" s="9">
        <v>0</v>
      </c>
      <c r="GE1296" s="9">
        <v>0</v>
      </c>
      <c r="GF1296" s="9">
        <v>0</v>
      </c>
      <c r="GG1296" s="9">
        <v>0.14885939001619999</v>
      </c>
      <c r="GH1296" s="9">
        <v>0</v>
      </c>
      <c r="GI1296" s="9">
        <v>0.13558037236859999</v>
      </c>
      <c r="GJ1296" s="9">
        <v>8.0600704600050005E-2</v>
      </c>
      <c r="GK1296" s="9">
        <v>0</v>
      </c>
      <c r="GL1296" s="9">
        <v>0</v>
      </c>
      <c r="GM1296" s="9">
        <v>8.5163293750689997E-2</v>
      </c>
      <c r="GN1296" s="9">
        <v>4.6920017206280001E-2</v>
      </c>
      <c r="GO1296" s="9">
        <v>5.878399432268E-2</v>
      </c>
      <c r="GP1296" s="9">
        <v>0</v>
      </c>
      <c r="GQ1296" s="9">
        <v>0</v>
      </c>
      <c r="GR1296" s="9">
        <v>0.2509770274598</v>
      </c>
      <c r="GS1296" s="9">
        <v>0</v>
      </c>
      <c r="GT1296" s="9">
        <v>0</v>
      </c>
      <c r="GU1296" s="9">
        <v>0.1106663353028</v>
      </c>
      <c r="GV1296" s="9">
        <v>0</v>
      </c>
      <c r="GW1296" s="9">
        <v>0</v>
      </c>
      <c r="GX1296" s="9">
        <v>0</v>
      </c>
      <c r="HC1296" s="9">
        <v>0</v>
      </c>
      <c r="HD1296" s="9">
        <v>0</v>
      </c>
      <c r="HE1296" s="9">
        <v>9.93770027301E-2</v>
      </c>
      <c r="HF1296" s="9">
        <v>0.14546286505440001</v>
      </c>
      <c r="HG1296" s="9">
        <v>1</v>
      </c>
      <c r="HJ1296" s="9">
        <v>3.8127287200110001E-2</v>
      </c>
      <c r="HK1296" s="9">
        <v>0</v>
      </c>
      <c r="HL1296" s="9">
        <v>5.2237711815930003E-2</v>
      </c>
      <c r="HM1296" s="9">
        <v>5.2237711815930003E-2</v>
      </c>
      <c r="HN1296" s="9">
        <v>0.16551255452640001</v>
      </c>
      <c r="HO1296" s="9">
        <v>0.1838979224168</v>
      </c>
      <c r="HP1296" s="9">
        <v>0.1537985917961</v>
      </c>
      <c r="HQ1296" s="9">
        <v>0</v>
      </c>
      <c r="HR1296" s="9">
        <v>0</v>
      </c>
      <c r="HS1296" s="9">
        <v>0.13877583946540001</v>
      </c>
      <c r="HT1296" s="9">
        <v>7.3254185889449999E-2</v>
      </c>
      <c r="HU1296" s="9">
        <v>0</v>
      </c>
      <c r="HV1296" s="9">
        <v>0.26747536004270001</v>
      </c>
      <c r="HW1296" s="9">
        <v>0.28249840007659999</v>
      </c>
      <c r="HX1296" s="9">
        <v>0.18737051135569999</v>
      </c>
      <c r="HY1296" s="9">
        <v>0.42130721600729998</v>
      </c>
      <c r="HZ1296" s="9">
        <v>8.6518056640020005E-2</v>
      </c>
      <c r="IA1296" s="9">
        <v>0</v>
      </c>
      <c r="IB1296" s="9">
        <v>9.0526626954289993E-2</v>
      </c>
      <c r="IC1296" s="9">
        <v>8.8037920373679995E-2</v>
      </c>
      <c r="ID1296" s="9">
        <v>0.16983594017020001</v>
      </c>
      <c r="IE1296" s="9">
        <v>0.2991619791372</v>
      </c>
      <c r="IF1296" s="9">
        <v>8.948666894434E-2</v>
      </c>
      <c r="IG1296" s="9">
        <v>0.2591032853561</v>
      </c>
      <c r="IH1296" s="9">
        <v>0</v>
      </c>
      <c r="II1296" s="9">
        <v>0</v>
      </c>
      <c r="IJ1296" s="9">
        <v>0</v>
      </c>
      <c r="IK1296" s="9">
        <v>0</v>
      </c>
      <c r="IL1296" s="9">
        <v>0</v>
      </c>
      <c r="IM1296" s="9">
        <v>0.56043180947339999</v>
      </c>
      <c r="IN1296" s="9">
        <v>0.27984811282479999</v>
      </c>
      <c r="IO1296" s="9">
        <v>0</v>
      </c>
      <c r="IP1296" s="9">
        <v>0</v>
      </c>
      <c r="IU1296" s="9">
        <v>0.2433429410379</v>
      </c>
      <c r="IV1296" s="9">
        <v>7.0606158726880003E-2</v>
      </c>
      <c r="IW1296" s="9">
        <v>0.30988831117370003</v>
      </c>
      <c r="IX1296" s="9">
        <v>0.24653665305479999</v>
      </c>
      <c r="IY1296" s="9">
        <v>0</v>
      </c>
      <c r="JB1296" s="9">
        <v>0.21013124896150001</v>
      </c>
      <c r="JC1296" s="9">
        <v>0</v>
      </c>
      <c r="JD1296" s="9">
        <v>0.16551255452640001</v>
      </c>
      <c r="JE1296" s="9">
        <v>0.16551255452640001</v>
      </c>
      <c r="JF1296" s="9">
        <v>0.15094152275520001</v>
      </c>
      <c r="JG1296" s="9">
        <v>0.1104183745407</v>
      </c>
      <c r="JH1296" s="9">
        <v>0.1767602417892</v>
      </c>
      <c r="JI1296" s="9">
        <v>0</v>
      </c>
      <c r="JJ1296" s="9">
        <v>0.51956653132219999</v>
      </c>
      <c r="JK1296" s="9">
        <v>8.3003340859960001E-2</v>
      </c>
      <c r="JL1296" s="9">
        <v>0.2891223759864</v>
      </c>
      <c r="JM1296" s="9">
        <v>0.19542783011580001</v>
      </c>
      <c r="JN1296" s="9">
        <v>0.13181014432099999</v>
      </c>
      <c r="JO1296" s="9">
        <v>0</v>
      </c>
      <c r="JP1296" s="9">
        <v>0</v>
      </c>
      <c r="JQ1296" s="9">
        <v>0.16388680773030001</v>
      </c>
      <c r="JR1296" s="9">
        <v>0.44739988023659999</v>
      </c>
      <c r="JS1296" s="9">
        <v>0</v>
      </c>
      <c r="JT1296" s="9">
        <v>0.33570427976930001</v>
      </c>
      <c r="JU1296" s="9">
        <v>0.18697528759730001</v>
      </c>
      <c r="JV1296" s="9">
        <v>0</v>
      </c>
      <c r="JW1296" s="9">
        <v>0</v>
      </c>
      <c r="JX1296" s="9">
        <v>0.27355476486629998</v>
      </c>
      <c r="JY1296" s="9">
        <v>0</v>
      </c>
      <c r="JZ1296" s="9">
        <v>0</v>
      </c>
      <c r="KA1296" s="9">
        <v>0.30693788028989999</v>
      </c>
      <c r="KB1296" s="9">
        <v>0</v>
      </c>
      <c r="KC1296" s="9">
        <v>0.52989173117669996</v>
      </c>
      <c r="KD1296" s="9">
        <v>0.36443934036859998</v>
      </c>
      <c r="KE1296" s="9">
        <v>0</v>
      </c>
      <c r="KF1296" s="9">
        <v>0</v>
      </c>
      <c r="KG1296" s="9">
        <v>0.41084418767609998</v>
      </c>
      <c r="KH1296" s="9">
        <v>0</v>
      </c>
      <c r="KM1296" s="9">
        <v>6.6938023167110006E-2</v>
      </c>
      <c r="KN1296" s="9">
        <v>0.26836198037019998</v>
      </c>
      <c r="KO1296" s="9">
        <v>0.1094091527412</v>
      </c>
      <c r="KP1296" s="9">
        <v>0</v>
      </c>
      <c r="KQ1296" s="9">
        <v>0</v>
      </c>
      <c r="KT1296" s="9">
        <v>8.3751381327539995E-2</v>
      </c>
      <c r="KU1296" s="9">
        <v>0.39468753467700002</v>
      </c>
      <c r="KV1296" s="9">
        <v>0.15094152275520001</v>
      </c>
      <c r="KW1296" s="9">
        <v>0.15094152275520001</v>
      </c>
      <c r="KX1296" s="9">
        <v>0.1151283592767</v>
      </c>
      <c r="KY1296" s="9">
        <v>0.2195946643733</v>
      </c>
      <c r="KZ1296" s="9">
        <v>4.8569212254429998E-2</v>
      </c>
      <c r="LA1296" s="9">
        <v>0</v>
      </c>
      <c r="LB1296" s="9">
        <v>0</v>
      </c>
      <c r="LC1296" s="9">
        <v>0.22757096630330001</v>
      </c>
      <c r="LD1296" s="9">
        <v>0.1201255631589</v>
      </c>
      <c r="LE1296" s="9">
        <v>0</v>
      </c>
      <c r="LF1296" s="9">
        <v>9.5623503981500005E-2</v>
      </c>
      <c r="LG1296" s="9">
        <v>0.1881668987472</v>
      </c>
      <c r="LH1296" s="9">
        <v>0.32023828665479998</v>
      </c>
      <c r="LI1296" s="9">
        <v>0</v>
      </c>
      <c r="LJ1296" s="9">
        <v>0</v>
      </c>
      <c r="LK1296" s="9">
        <v>0</v>
      </c>
      <c r="LL1296" s="9">
        <v>8.0480992717199995E-2</v>
      </c>
      <c r="LM1296" s="9">
        <v>0</v>
      </c>
      <c r="LN1296" s="9">
        <v>0.15085023532690001</v>
      </c>
      <c r="LO1296" s="9">
        <v>0.22086968768359999</v>
      </c>
      <c r="LP1296" s="9">
        <v>4.6850329433320001E-2</v>
      </c>
      <c r="LQ1296" s="9">
        <v>0.19918118764850001</v>
      </c>
      <c r="LR1296" s="9">
        <v>0</v>
      </c>
      <c r="LS1296" s="9">
        <v>0</v>
      </c>
      <c r="LT1296" s="9">
        <v>0</v>
      </c>
      <c r="LU1296" s="9">
        <v>0</v>
      </c>
      <c r="LV1296" s="9">
        <v>0</v>
      </c>
      <c r="LW1296" s="9">
        <v>0.124606268433</v>
      </c>
      <c r="LX1296" s="9">
        <v>0</v>
      </c>
      <c r="LY1296" s="9">
        <v>0.33569304513420001</v>
      </c>
      <c r="LZ1296" s="9">
        <v>0.3825681782575</v>
      </c>
      <c r="ME1296" s="9">
        <v>0.12269723192400001</v>
      </c>
      <c r="MF1296" s="9">
        <v>0.13119545195189999</v>
      </c>
      <c r="MG1296" s="9">
        <v>0.1118948905678</v>
      </c>
      <c r="MH1296" s="9">
        <v>0</v>
      </c>
      <c r="MI1296" s="9">
        <v>0</v>
      </c>
      <c r="ML1296" s="9">
        <v>0.16659656261690001</v>
      </c>
      <c r="MM1296" s="9">
        <v>0</v>
      </c>
      <c r="MN1296" s="9">
        <v>0.1151283592767</v>
      </c>
      <c r="MO1296" s="9">
        <v>0.1151283592767</v>
      </c>
      <c r="MP1296" s="9">
        <v>3.6662018467630002E-2</v>
      </c>
      <c r="MQ1296" s="9">
        <v>9.4204005978700003E-2</v>
      </c>
      <c r="MR1296" s="9">
        <v>0</v>
      </c>
      <c r="MS1296" s="9">
        <v>0</v>
      </c>
      <c r="MT1296" s="9">
        <v>0</v>
      </c>
      <c r="MU1296" s="9">
        <v>8.3003340859960001E-2</v>
      </c>
      <c r="MV1296" s="9">
        <v>4.3814126322170001E-2</v>
      </c>
      <c r="MW1296" s="9">
        <v>0</v>
      </c>
      <c r="MX1296" s="9">
        <v>0</v>
      </c>
      <c r="MY1296" s="9">
        <v>7.6458515249409997E-2</v>
      </c>
      <c r="MZ1296" s="9">
        <v>0</v>
      </c>
      <c r="NA1296" s="9">
        <v>0</v>
      </c>
      <c r="NB1296" s="9">
        <v>5.174739186229E-2</v>
      </c>
      <c r="NC1296" s="9">
        <v>0.11813867641340001</v>
      </c>
      <c r="ND1296" s="9">
        <v>0</v>
      </c>
      <c r="NE1296" s="9">
        <v>0.1590046483052</v>
      </c>
      <c r="NF1296" s="9">
        <v>0</v>
      </c>
      <c r="NG1296" s="9">
        <v>0</v>
      </c>
      <c r="NH1296" s="9">
        <v>6.6443412378319994E-2</v>
      </c>
      <c r="NI1296" s="9">
        <v>0</v>
      </c>
      <c r="NJ1296" s="9">
        <v>0</v>
      </c>
      <c r="NK1296" s="9">
        <v>0.30693788028989999</v>
      </c>
      <c r="NL1296" s="9">
        <v>0</v>
      </c>
      <c r="NM1296" s="9">
        <v>0</v>
      </c>
      <c r="NN1296" s="9">
        <v>0</v>
      </c>
      <c r="NO1296" s="9">
        <v>0</v>
      </c>
      <c r="NP1296" s="9">
        <v>0</v>
      </c>
      <c r="NQ1296" s="9">
        <v>0.1173766808229</v>
      </c>
      <c r="NR1296" s="9">
        <v>0</v>
      </c>
      <c r="NW1296" s="9">
        <v>6.6938023167110006E-2</v>
      </c>
      <c r="NX1296" s="9">
        <v>8.0689077902089998E-2</v>
      </c>
      <c r="NY1296" s="9">
        <v>0</v>
      </c>
      <c r="NZ1296" s="9">
        <v>0</v>
      </c>
      <c r="OA1296" s="9">
        <v>0</v>
      </c>
      <c r="OD1296" s="9">
        <v>3.2643867413839997E-2</v>
      </c>
      <c r="OE1296" s="9">
        <v>5.9811660868939999E-2</v>
      </c>
      <c r="OF1296" s="9">
        <v>3.6662018467630002E-2</v>
      </c>
      <c r="OG1296" s="9">
        <v>3.6662018467630002E-2</v>
      </c>
      <c r="OH1296" s="9">
        <v>4.8769573055289998E-2</v>
      </c>
      <c r="OI1296" s="9">
        <v>0</v>
      </c>
      <c r="OJ1296" s="9">
        <v>7.9842378589990007E-2</v>
      </c>
      <c r="OK1296" s="9">
        <v>0</v>
      </c>
      <c r="OL1296" s="9">
        <v>0</v>
      </c>
      <c r="OM1296" s="9">
        <v>0</v>
      </c>
      <c r="ON1296" s="9">
        <v>0</v>
      </c>
      <c r="OO1296" s="9">
        <v>0.19559626114199999</v>
      </c>
      <c r="OP1296" s="9">
        <v>0</v>
      </c>
      <c r="OQ1296" s="9">
        <v>6.6892361676640005E-2</v>
      </c>
      <c r="OR1296" s="9">
        <v>8.0757901043950003E-2</v>
      </c>
      <c r="OS1296" s="9">
        <v>0</v>
      </c>
      <c r="OT1296" s="9">
        <v>0</v>
      </c>
      <c r="OU1296" s="9">
        <v>0.103357684162</v>
      </c>
      <c r="OV1296" s="9">
        <v>0</v>
      </c>
      <c r="OW1296" s="9">
        <v>0.1259179177841</v>
      </c>
      <c r="OX1296" s="9">
        <v>0.14215582280399999</v>
      </c>
      <c r="OY1296" s="9">
        <v>0</v>
      </c>
      <c r="OZ1296" s="9">
        <v>5.2617431165209998E-2</v>
      </c>
      <c r="PA1296" s="9">
        <v>4.403271468291E-2</v>
      </c>
      <c r="PB1296" s="9">
        <v>0.1163710895521</v>
      </c>
      <c r="PC1296" s="9">
        <v>0</v>
      </c>
      <c r="PD1296" s="9">
        <v>0</v>
      </c>
      <c r="PE1296" s="9">
        <v>0</v>
      </c>
      <c r="PF1296" s="9">
        <v>0</v>
      </c>
      <c r="PG1296" s="9">
        <v>0</v>
      </c>
      <c r="PH1296" s="9">
        <v>0.25326330106549999</v>
      </c>
      <c r="PI1296" s="9">
        <v>0</v>
      </c>
      <c r="PJ1296" s="9">
        <v>0</v>
      </c>
      <c r="PO1296" s="9">
        <v>0.13780080594970001</v>
      </c>
      <c r="PP1296" s="9">
        <v>0</v>
      </c>
      <c r="PQ1296" s="9">
        <v>7.4439296915379996E-2</v>
      </c>
      <c r="PR1296" s="9">
        <v>0</v>
      </c>
      <c r="PS1296" s="9">
        <v>0</v>
      </c>
      <c r="PV1296" s="9">
        <v>2.8559610115990001E-2</v>
      </c>
      <c r="PW1296" s="9">
        <v>0.12313024321549999</v>
      </c>
      <c r="PX1296" s="9">
        <v>4.8769573055289998E-2</v>
      </c>
      <c r="PY1296" s="9">
        <v>4.8769573055289998E-2</v>
      </c>
      <c r="PZ1296" s="9">
        <v>6.8870563863520001E-2</v>
      </c>
      <c r="QA1296" s="9">
        <v>0</v>
      </c>
      <c r="QB1296" s="9">
        <v>0.1127504156631</v>
      </c>
      <c r="QC1296" s="9">
        <v>0</v>
      </c>
      <c r="QD1296" s="9">
        <v>0</v>
      </c>
      <c r="QE1296" s="9">
        <v>0</v>
      </c>
      <c r="QF1296" s="9">
        <v>0</v>
      </c>
      <c r="QG1296" s="9">
        <v>0.16672078368250001</v>
      </c>
      <c r="QH1296" s="9">
        <v>0.1043138998583</v>
      </c>
      <c r="QI1296" s="9">
        <v>7.2112494741930003E-2</v>
      </c>
      <c r="QJ1296" s="9">
        <v>6.3550410255320003E-2</v>
      </c>
      <c r="QK1296" s="9">
        <v>0</v>
      </c>
      <c r="QL1296" s="9">
        <v>0</v>
      </c>
      <c r="QM1296" s="9">
        <v>0.2410212510151</v>
      </c>
      <c r="QN1296" s="9">
        <v>0</v>
      </c>
      <c r="QO1296" s="9">
        <v>0.2064168680249</v>
      </c>
      <c r="QP1296" s="9">
        <v>0</v>
      </c>
      <c r="QQ1296" s="9">
        <v>6.8770599343759994E-2</v>
      </c>
      <c r="QR1296" s="9">
        <v>8.6255598375260006E-2</v>
      </c>
      <c r="QS1296" s="9">
        <v>4.7468931077579997E-2</v>
      </c>
      <c r="QT1296" s="9">
        <v>0.26016371542220001</v>
      </c>
      <c r="QU1296" s="9">
        <v>0</v>
      </c>
      <c r="QV1296" s="9">
        <v>0</v>
      </c>
      <c r="QW1296" s="9">
        <v>0.1216101365027</v>
      </c>
      <c r="QX1296" s="9">
        <v>0</v>
      </c>
      <c r="QY1296" s="9">
        <v>0</v>
      </c>
      <c r="QZ1296" s="9">
        <v>0</v>
      </c>
      <c r="RA1296" s="9">
        <v>0</v>
      </c>
      <c r="RB1296" s="9">
        <v>0</v>
      </c>
      <c r="RG1296" s="9">
        <v>0</v>
      </c>
      <c r="RH1296" s="9">
        <v>0.10474905558979999</v>
      </c>
      <c r="RI1296" s="9">
        <v>8.0248376239919997E-2</v>
      </c>
      <c r="RJ1296" s="9">
        <v>0</v>
      </c>
      <c r="RK1296" s="9">
        <v>0</v>
      </c>
      <c r="RN1296" s="9">
        <v>3.0788339396300001E-2</v>
      </c>
      <c r="RO1296" s="9">
        <v>0.20184704139769999</v>
      </c>
      <c r="RP1296" s="9">
        <v>6.8870563863520001E-2</v>
      </c>
      <c r="RQ1296" s="9">
        <v>6.8870563863520001E-2</v>
      </c>
      <c r="RR1296" s="9">
        <v>0</v>
      </c>
      <c r="RS1296" s="9">
        <v>0</v>
      </c>
      <c r="RT1296" s="9">
        <v>0</v>
      </c>
      <c r="RU1296" s="9">
        <v>0</v>
      </c>
      <c r="RV1296" s="9">
        <v>0</v>
      </c>
      <c r="RW1296" s="9">
        <v>0</v>
      </c>
      <c r="RX1296" s="9">
        <v>0</v>
      </c>
      <c r="RY1296" s="9">
        <v>0</v>
      </c>
      <c r="RZ1296" s="9">
        <v>0</v>
      </c>
      <c r="SA1296" s="9">
        <v>0</v>
      </c>
      <c r="SB1296" s="9">
        <v>0</v>
      </c>
      <c r="SC1296" s="9">
        <v>0</v>
      </c>
      <c r="SD1296" s="9">
        <v>0</v>
      </c>
      <c r="SE1296" s="9">
        <v>0</v>
      </c>
      <c r="SF1296" s="9">
        <v>0</v>
      </c>
      <c r="SG1296" s="9">
        <v>0</v>
      </c>
      <c r="SH1296" s="9">
        <v>0</v>
      </c>
      <c r="SI1296" s="9">
        <v>0</v>
      </c>
      <c r="SJ1296" s="9">
        <v>0</v>
      </c>
      <c r="SK1296" s="9">
        <v>0</v>
      </c>
      <c r="SL1296" s="9">
        <v>0</v>
      </c>
      <c r="SM1296" s="9">
        <v>0</v>
      </c>
      <c r="SN1296" s="9">
        <v>0</v>
      </c>
      <c r="SO1296" s="9">
        <v>0</v>
      </c>
      <c r="SP1296" s="9">
        <v>0</v>
      </c>
      <c r="SQ1296" s="9">
        <v>0</v>
      </c>
      <c r="SR1296" s="9">
        <v>0</v>
      </c>
      <c r="SS1296" s="9">
        <v>0</v>
      </c>
      <c r="ST1296" s="9">
        <v>0</v>
      </c>
      <c r="SY1296" s="9">
        <v>0</v>
      </c>
      <c r="SZ1296" s="9">
        <v>0</v>
      </c>
      <c r="TA1296" s="9">
        <v>0</v>
      </c>
      <c r="TB1296" s="9">
        <v>0</v>
      </c>
      <c r="TC1296" s="9">
        <v>0</v>
      </c>
      <c r="TF1296" s="9">
        <v>0</v>
      </c>
      <c r="TG1296" s="9">
        <v>0</v>
      </c>
      <c r="TH1296" s="9">
        <v>0</v>
      </c>
      <c r="TI1296" s="9">
        <v>0</v>
      </c>
      <c r="TJ1296" s="9">
        <v>0</v>
      </c>
      <c r="TK1296" s="9">
        <v>0</v>
      </c>
      <c r="TL1296" s="9">
        <v>0</v>
      </c>
      <c r="TM1296" s="9">
        <v>0</v>
      </c>
      <c r="TN1296" s="9">
        <v>0</v>
      </c>
      <c r="TO1296" s="9">
        <v>0</v>
      </c>
      <c r="TP1296" s="9">
        <v>0</v>
      </c>
      <c r="TQ1296" s="9">
        <v>0</v>
      </c>
      <c r="TR1296" s="9">
        <v>0</v>
      </c>
      <c r="TS1296" s="9">
        <v>0</v>
      </c>
      <c r="TT1296" s="9">
        <v>0</v>
      </c>
      <c r="TU1296" s="9">
        <v>0</v>
      </c>
      <c r="TV1296" s="9">
        <v>0</v>
      </c>
      <c r="TW1296" s="9">
        <v>0</v>
      </c>
      <c r="TX1296" s="9">
        <v>0</v>
      </c>
      <c r="TY1296" s="9">
        <v>0</v>
      </c>
      <c r="TZ1296" s="9">
        <v>0</v>
      </c>
      <c r="UA1296" s="9">
        <v>0</v>
      </c>
      <c r="UB1296" s="9">
        <v>0</v>
      </c>
      <c r="UC1296" s="9">
        <v>0</v>
      </c>
      <c r="UD1296" s="9">
        <v>0</v>
      </c>
      <c r="UE1296" s="9">
        <v>0</v>
      </c>
      <c r="UF1296" s="9">
        <v>0</v>
      </c>
      <c r="UG1296" s="9">
        <v>0</v>
      </c>
      <c r="UH1296" s="9">
        <v>0</v>
      </c>
      <c r="UI1296" s="9">
        <v>0</v>
      </c>
      <c r="UJ1296" s="9">
        <v>0</v>
      </c>
      <c r="UK1296" s="9">
        <v>0</v>
      </c>
      <c r="UL1296" s="9">
        <v>0</v>
      </c>
      <c r="UQ1296" s="9">
        <v>0</v>
      </c>
      <c r="UR1296" s="9">
        <v>0</v>
      </c>
      <c r="US1296" s="9">
        <v>0</v>
      </c>
      <c r="UT1296" s="9">
        <v>0</v>
      </c>
      <c r="UU1296" s="9">
        <v>0</v>
      </c>
      <c r="UX1296" s="9">
        <v>0</v>
      </c>
      <c r="UY1296" s="9">
        <v>0</v>
      </c>
      <c r="UZ1296" s="9">
        <v>0</v>
      </c>
      <c r="VA1296" s="9">
        <v>0</v>
      </c>
      <c r="VB1296" s="9">
        <v>1</v>
      </c>
      <c r="VC1296" s="9">
        <v>1</v>
      </c>
      <c r="VD1296" s="9">
        <v>1</v>
      </c>
      <c r="VE1296" s="9">
        <v>1</v>
      </c>
      <c r="VF1296" s="9">
        <v>1</v>
      </c>
      <c r="VG1296" s="9">
        <v>1</v>
      </c>
      <c r="VH1296" s="9">
        <v>1</v>
      </c>
      <c r="VI1296" s="9">
        <v>1</v>
      </c>
      <c r="VJ1296" s="9">
        <v>1</v>
      </c>
      <c r="VK1296" s="9">
        <v>1</v>
      </c>
      <c r="VL1296" s="9">
        <v>1</v>
      </c>
      <c r="VM1296" s="9">
        <v>1</v>
      </c>
      <c r="VN1296" s="9">
        <v>1</v>
      </c>
      <c r="VO1296" s="9">
        <v>1</v>
      </c>
      <c r="VP1296" s="9">
        <v>1</v>
      </c>
      <c r="VQ1296" s="9">
        <v>1</v>
      </c>
      <c r="VR1296" s="9">
        <v>1</v>
      </c>
      <c r="VS1296" s="9">
        <v>1</v>
      </c>
      <c r="VT1296" s="9">
        <v>1</v>
      </c>
      <c r="VU1296" s="9">
        <v>1</v>
      </c>
      <c r="VV1296" s="9">
        <v>1</v>
      </c>
      <c r="VW1296" s="9">
        <v>1</v>
      </c>
      <c r="VX1296" s="9">
        <v>1</v>
      </c>
      <c r="VY1296" s="9">
        <v>1</v>
      </c>
      <c r="VZ1296" s="9">
        <v>1</v>
      </c>
      <c r="WA1296" s="9">
        <v>1</v>
      </c>
      <c r="WB1296" s="9">
        <v>1</v>
      </c>
      <c r="WC1296" s="9">
        <v>1</v>
      </c>
      <c r="WD1296" s="9">
        <v>1</v>
      </c>
      <c r="WI1296" s="9">
        <v>1</v>
      </c>
      <c r="WJ1296" s="9">
        <v>1</v>
      </c>
      <c r="WK1296" s="9">
        <v>1</v>
      </c>
      <c r="WL1296" s="9">
        <v>1</v>
      </c>
      <c r="WM1296" s="9">
        <v>1</v>
      </c>
      <c r="WP1296" s="9">
        <v>1</v>
      </c>
      <c r="WQ1296" s="9">
        <v>1</v>
      </c>
      <c r="WR1296" s="9">
        <v>1</v>
      </c>
      <c r="WS1296" s="9">
        <v>1</v>
      </c>
    </row>
    <row r="1297" spans="1:617" x14ac:dyDescent="0.35">
      <c r="A1297" t="s">
        <v>825</v>
      </c>
      <c r="B1297" s="9">
        <v>0.19064551863340001</v>
      </c>
      <c r="C1297" s="9">
        <v>0.2603881524603</v>
      </c>
      <c r="D1297" s="9">
        <v>6.8483758033320005E-2</v>
      </c>
      <c r="E1297" s="9">
        <v>0.59071847364469998</v>
      </c>
      <c r="F1297" s="9">
        <v>0.46210409347300002</v>
      </c>
      <c r="G1297" s="9">
        <v>0</v>
      </c>
      <c r="H1297" s="9">
        <v>0.2763417472088</v>
      </c>
      <c r="I1297" s="9">
        <v>0</v>
      </c>
      <c r="J1297" s="9">
        <v>0</v>
      </c>
      <c r="K1297" s="9">
        <v>8.0569633943869998E-2</v>
      </c>
      <c r="L1297" s="9">
        <v>0.19369808555080001</v>
      </c>
      <c r="M1297" s="9">
        <v>6.0450399380329999E-2</v>
      </c>
      <c r="N1297" s="9">
        <v>0.1839928366204</v>
      </c>
      <c r="O1297" s="9">
        <v>0.29687760223609999</v>
      </c>
      <c r="P1297" s="9">
        <v>0.26512428613610001</v>
      </c>
      <c r="Q1297" s="9">
        <v>0</v>
      </c>
      <c r="R1297" s="9">
        <v>0.196022844837</v>
      </c>
      <c r="S1297" s="9">
        <v>8.7452812676659997E-2</v>
      </c>
      <c r="T1297" s="9">
        <v>0.23096781218080001</v>
      </c>
      <c r="U1297" s="9">
        <v>0.1136464281914</v>
      </c>
      <c r="V1297" s="9">
        <v>0.44474062386500002</v>
      </c>
      <c r="W1297" s="9">
        <v>0.52165777319030004</v>
      </c>
      <c r="X1297" s="9">
        <v>0</v>
      </c>
      <c r="Y1297" s="9">
        <v>8.323451689776E-2</v>
      </c>
      <c r="Z1297" s="9">
        <v>0.1082485054287</v>
      </c>
      <c r="AA1297" s="9">
        <v>0</v>
      </c>
      <c r="AB1297" s="9">
        <v>0.16290369973259999</v>
      </c>
      <c r="AC1297" s="9">
        <v>0</v>
      </c>
      <c r="AD1297" s="9">
        <v>7.549861473326E-2</v>
      </c>
      <c r="AI1297" s="9">
        <v>0.2322303993497</v>
      </c>
      <c r="AJ1297" s="9">
        <v>0.21369009826599999</v>
      </c>
      <c r="AK1297" s="9">
        <v>0.13292591929770001</v>
      </c>
      <c r="AL1297" s="9">
        <v>0</v>
      </c>
      <c r="AM1297" s="9">
        <v>0.123241367703</v>
      </c>
      <c r="AN1297" s="9">
        <v>0</v>
      </c>
      <c r="AP1297" s="9">
        <v>4.8956554839120002E-2</v>
      </c>
      <c r="AQ1297" s="9">
        <v>0.49718681121390002</v>
      </c>
      <c r="AR1297" s="9">
        <v>0.19064551863340001</v>
      </c>
      <c r="AS1297" s="9">
        <v>0.19064551863340001</v>
      </c>
      <c r="AT1297" s="9">
        <v>0.1143077473108</v>
      </c>
      <c r="AU1297" s="9">
        <v>0.1198590219755</v>
      </c>
      <c r="AV1297" s="9">
        <v>0.1045840897803</v>
      </c>
      <c r="AW1297" s="9">
        <v>0</v>
      </c>
      <c r="AX1297" s="9">
        <v>0.24174154535969999</v>
      </c>
      <c r="AY1297" s="9">
        <v>5.7468082201620002E-2</v>
      </c>
      <c r="AZ1297" s="9">
        <v>0.16766500859239999</v>
      </c>
      <c r="BA1297" s="9">
        <v>0.30944819454450001</v>
      </c>
      <c r="BB1297" s="9">
        <v>0</v>
      </c>
      <c r="BC1297" s="9">
        <v>0</v>
      </c>
      <c r="BD1297" s="9">
        <v>0</v>
      </c>
      <c r="BE1297" s="9">
        <v>0.1546529421393</v>
      </c>
      <c r="BF1297" s="9">
        <v>0.12014248121060001</v>
      </c>
      <c r="BG1297" s="9">
        <v>0.23886927628999999</v>
      </c>
      <c r="BH1297" s="9">
        <v>0.17859876242180001</v>
      </c>
      <c r="BI1297" s="9">
        <v>0</v>
      </c>
      <c r="BJ1297" s="9">
        <v>0.1470463200761</v>
      </c>
      <c r="BK1297" s="9">
        <v>0</v>
      </c>
      <c r="BL1297" s="9">
        <v>0.15558953883830001</v>
      </c>
      <c r="BM1297" s="9">
        <v>3.5476408123729999E-2</v>
      </c>
      <c r="BN1297" s="9">
        <v>0</v>
      </c>
      <c r="BO1297" s="9">
        <v>7.7560131250309999E-2</v>
      </c>
      <c r="BP1297" s="9">
        <v>0</v>
      </c>
      <c r="BQ1297" s="9">
        <v>0.22833515967439999</v>
      </c>
      <c r="BR1297" s="9">
        <v>0</v>
      </c>
      <c r="BS1297" s="9">
        <v>0</v>
      </c>
      <c r="BT1297" s="9">
        <v>0.52037553544360005</v>
      </c>
      <c r="BU1297" s="9">
        <v>0</v>
      </c>
      <c r="BV1297" s="9">
        <v>0.18653200006039999</v>
      </c>
      <c r="CA1297" s="9">
        <v>0.15448529389070001</v>
      </c>
      <c r="CB1297" s="9">
        <v>0.15047587831549999</v>
      </c>
      <c r="CC1297" s="9">
        <v>0.20757065181109999</v>
      </c>
      <c r="CD1297" s="9">
        <v>0.59951241855710002</v>
      </c>
      <c r="CE1297" s="9">
        <v>0.43258843162400001</v>
      </c>
      <c r="CF1297" s="9">
        <v>0</v>
      </c>
      <c r="CH1297" s="9">
        <v>0.1423938874406</v>
      </c>
      <c r="CI1297" s="9">
        <v>0</v>
      </c>
      <c r="CJ1297" s="9">
        <v>0.1143077473108</v>
      </c>
      <c r="CK1297" s="9">
        <v>0.1143077473108</v>
      </c>
      <c r="CL1297" s="9">
        <v>0.1360793839376</v>
      </c>
      <c r="CM1297" s="9">
        <v>8.0695259334089997E-2</v>
      </c>
      <c r="CN1297" s="9">
        <v>0.23309066383329999</v>
      </c>
      <c r="CO1297" s="9">
        <v>0.16655773419129999</v>
      </c>
      <c r="CP1297" s="9">
        <v>0.27480590008170003</v>
      </c>
      <c r="CQ1297" s="9">
        <v>7.3904474436910006E-2</v>
      </c>
      <c r="CR1297" s="9">
        <v>0.194045048311</v>
      </c>
      <c r="CS1297" s="9">
        <v>0</v>
      </c>
      <c r="CT1297" s="9">
        <v>0.1554018162278</v>
      </c>
      <c r="CU1297" s="9">
        <v>0</v>
      </c>
      <c r="CV1297" s="9">
        <v>0.1144443348613</v>
      </c>
      <c r="CW1297" s="9">
        <v>9.3935658793099994E-2</v>
      </c>
      <c r="CX1297" s="9">
        <v>0.1089457609102</v>
      </c>
      <c r="CY1297" s="9">
        <v>0.23886927628999999</v>
      </c>
      <c r="CZ1297" s="9">
        <v>0.17912463329200001</v>
      </c>
      <c r="DA1297" s="9">
        <v>0</v>
      </c>
      <c r="DB1297" s="9">
        <v>0</v>
      </c>
      <c r="DC1297" s="9">
        <v>0.12909317135180001</v>
      </c>
      <c r="DD1297" s="9">
        <v>0.15604766074840001</v>
      </c>
      <c r="DE1297" s="9">
        <v>9.7948141469409999E-2</v>
      </c>
      <c r="DF1297" s="9">
        <v>0.17852605698320001</v>
      </c>
      <c r="DG1297" s="9">
        <v>0</v>
      </c>
      <c r="DH1297" s="9">
        <v>0.40852472035949999</v>
      </c>
      <c r="DI1297" s="9">
        <v>0.26671633382389998</v>
      </c>
      <c r="DJ1297" s="9">
        <v>0</v>
      </c>
      <c r="DK1297" s="9">
        <v>0</v>
      </c>
      <c r="DL1297" s="9">
        <v>0</v>
      </c>
      <c r="DM1297" s="9">
        <v>0.2979883681064</v>
      </c>
      <c r="DN1297" s="9">
        <v>0</v>
      </c>
      <c r="DS1297" s="9">
        <v>0.24891898755620001</v>
      </c>
      <c r="DT1297" s="9">
        <v>0.15067020976910001</v>
      </c>
      <c r="DU1297" s="9">
        <v>0.30582209147930001</v>
      </c>
      <c r="DV1297" s="9">
        <v>0.48450891326439999</v>
      </c>
      <c r="DW1297" s="9">
        <v>0.28790246286650001</v>
      </c>
      <c r="DX1297" s="9">
        <v>0</v>
      </c>
      <c r="DZ1297" s="9">
        <v>8.2657864464280001E-2</v>
      </c>
      <c r="EA1297" s="9">
        <v>0.19444126803949999</v>
      </c>
      <c r="EB1297" s="9">
        <v>0.1360793839376</v>
      </c>
      <c r="EC1297" s="9">
        <v>0.1360793839376</v>
      </c>
      <c r="ED1297" s="9">
        <v>0.23746490879070001</v>
      </c>
      <c r="EE1297" s="9">
        <v>0.1749149666665</v>
      </c>
      <c r="EF1297" s="9">
        <v>0.34702789252150001</v>
      </c>
      <c r="EG1297" s="9">
        <v>0.16655773419129999</v>
      </c>
      <c r="EH1297" s="9">
        <v>0.25985902202869998</v>
      </c>
      <c r="EI1297" s="9">
        <v>0.16035128647310001</v>
      </c>
      <c r="EJ1297" s="9">
        <v>0.21985766586389999</v>
      </c>
      <c r="EK1297" s="9">
        <v>0.25387021185120001</v>
      </c>
      <c r="EL1297" s="9">
        <v>0.1835102886177</v>
      </c>
      <c r="EM1297" s="9">
        <v>0.35282932629829999</v>
      </c>
      <c r="EN1297" s="9">
        <v>0.32005218240920003</v>
      </c>
      <c r="EO1297" s="9">
        <v>7.5501860861329997E-2</v>
      </c>
      <c r="EP1297" s="9">
        <v>0.4076300667121</v>
      </c>
      <c r="EQ1297" s="9">
        <v>0</v>
      </c>
      <c r="ER1297" s="9">
        <v>0.25956230162339999</v>
      </c>
      <c r="ES1297" s="9">
        <v>0.2400602335409</v>
      </c>
      <c r="ET1297" s="9">
        <v>0.20005174537930001</v>
      </c>
      <c r="EU1297" s="9">
        <v>0.2000702059195</v>
      </c>
      <c r="EV1297" s="9">
        <v>0.25704981251780001</v>
      </c>
      <c r="EW1297" s="9">
        <v>0.20006575212790001</v>
      </c>
      <c r="EX1297" s="9">
        <v>0.31261470696979998</v>
      </c>
      <c r="EY1297" s="9">
        <v>0.21658168038760001</v>
      </c>
      <c r="EZ1297" s="9">
        <v>0.12559376537280001</v>
      </c>
      <c r="FA1297" s="9">
        <v>0.37873466613099999</v>
      </c>
      <c r="FB1297" s="9">
        <v>0.13469933890960001</v>
      </c>
      <c r="FC1297" s="9">
        <v>6.3619225125679996E-2</v>
      </c>
      <c r="FD1297" s="9">
        <v>0.31672076482380002</v>
      </c>
      <c r="FE1297" s="9">
        <v>0</v>
      </c>
      <c r="FF1297" s="9">
        <v>0.23724801334340001</v>
      </c>
      <c r="FK1297" s="9">
        <v>0.116589620262</v>
      </c>
      <c r="FL1297" s="9">
        <v>0.34882989348499999</v>
      </c>
      <c r="FM1297" s="9">
        <v>0.13822028842039999</v>
      </c>
      <c r="FN1297" s="9">
        <v>0.1223176139237</v>
      </c>
      <c r="FO1297" s="9">
        <v>9.2970008617679997E-2</v>
      </c>
      <c r="FP1297" s="9">
        <v>0</v>
      </c>
      <c r="FR1297" s="9">
        <v>0.19843755214549999</v>
      </c>
      <c r="FS1297" s="9">
        <v>0.1762556516455</v>
      </c>
      <c r="FT1297" s="9">
        <v>0.23746490879070001</v>
      </c>
      <c r="FU1297" s="9">
        <v>0.23746490879070001</v>
      </c>
      <c r="FV1297" s="9">
        <v>0.1908743105281</v>
      </c>
      <c r="FW1297" s="9">
        <v>0.17071964688489999</v>
      </c>
      <c r="FX1297" s="9">
        <v>0.2261773821194</v>
      </c>
      <c r="FY1297" s="9">
        <v>0.80535584685420003</v>
      </c>
      <c r="FZ1297" s="9">
        <v>0.191041757624</v>
      </c>
      <c r="GA1297" s="9">
        <v>0.22835329448120001</v>
      </c>
      <c r="GB1297" s="9">
        <v>0.20604071289670001</v>
      </c>
      <c r="GC1297" s="9">
        <v>0</v>
      </c>
      <c r="GD1297" s="9">
        <v>0.15876312055210001</v>
      </c>
      <c r="GE1297" s="9">
        <v>8.4182033323999997E-2</v>
      </c>
      <c r="GF1297" s="9">
        <v>0.1529472770293</v>
      </c>
      <c r="GG1297" s="9">
        <v>0.2097903868862</v>
      </c>
      <c r="GH1297" s="9">
        <v>0.27643402163730002</v>
      </c>
      <c r="GI1297" s="9">
        <v>0.1077553098885</v>
      </c>
      <c r="GJ1297" s="9">
        <v>0.24027613972879999</v>
      </c>
      <c r="GK1297" s="9">
        <v>0.186718249029</v>
      </c>
      <c r="GL1297" s="9">
        <v>0</v>
      </c>
      <c r="GM1297" s="9">
        <v>0.14459913426519999</v>
      </c>
      <c r="GN1297" s="9">
        <v>0.2333761732057</v>
      </c>
      <c r="GO1297" s="9">
        <v>0.1097131344056</v>
      </c>
      <c r="GP1297" s="9">
        <v>0.17852605698320001</v>
      </c>
      <c r="GQ1297" s="9">
        <v>5.6210727853840001E-2</v>
      </c>
      <c r="GR1297" s="9">
        <v>0.26476843056030003</v>
      </c>
      <c r="GS1297" s="9">
        <v>0.1496834254902</v>
      </c>
      <c r="GT1297" s="9">
        <v>0.65361344288080003</v>
      </c>
      <c r="GU1297" s="9">
        <v>0</v>
      </c>
      <c r="GV1297" s="9">
        <v>0.16290369973259999</v>
      </c>
      <c r="GW1297" s="9">
        <v>0</v>
      </c>
      <c r="GX1297" s="9">
        <v>0.18653200006039999</v>
      </c>
      <c r="HC1297" s="9">
        <v>0.15787367848450001</v>
      </c>
      <c r="HD1297" s="9">
        <v>0.1314693132526</v>
      </c>
      <c r="HE1297" s="9">
        <v>0.16152303806320001</v>
      </c>
      <c r="HF1297" s="9">
        <v>0.27816996751930001</v>
      </c>
      <c r="HG1297" s="9">
        <v>0.15760334690300001</v>
      </c>
      <c r="HH1297" s="9">
        <v>0</v>
      </c>
      <c r="HJ1297" s="9">
        <v>0.1427254297086</v>
      </c>
      <c r="HK1297" s="9">
        <v>0.199341585909</v>
      </c>
      <c r="HL1297" s="9">
        <v>0.1908743105281</v>
      </c>
      <c r="HM1297" s="9">
        <v>0.1908743105281</v>
      </c>
      <c r="HN1297" s="9">
        <v>0.1244933374764</v>
      </c>
      <c r="HO1297" s="9">
        <v>8.1488361234910003E-2</v>
      </c>
      <c r="HP1297" s="9">
        <v>0.19982120113669999</v>
      </c>
      <c r="HQ1297" s="9">
        <v>0.1946441531458</v>
      </c>
      <c r="HR1297" s="9">
        <v>0.1777717956955</v>
      </c>
      <c r="HS1297" s="9">
        <v>0</v>
      </c>
      <c r="HT1297" s="9">
        <v>0.1063088800139</v>
      </c>
      <c r="HU1297" s="9">
        <v>0</v>
      </c>
      <c r="HV1297" s="9">
        <v>0.1489339808756</v>
      </c>
      <c r="HW1297" s="9">
        <v>0.1950536899036</v>
      </c>
      <c r="HX1297" s="9">
        <v>0.25918783285329999</v>
      </c>
      <c r="HY1297" s="9">
        <v>0.18649787099160001</v>
      </c>
      <c r="HZ1297" s="9">
        <v>0</v>
      </c>
      <c r="IA1297" s="9">
        <v>6.1686498093369999E-2</v>
      </c>
      <c r="IB1297" s="9">
        <v>7.9504777323620004E-2</v>
      </c>
      <c r="IC1297" s="9">
        <v>0</v>
      </c>
      <c r="ID1297" s="9">
        <v>0</v>
      </c>
      <c r="IE1297" s="9">
        <v>0.30308483386320001</v>
      </c>
      <c r="IF1297" s="9">
        <v>6.9262023272089995E-2</v>
      </c>
      <c r="IG1297" s="9">
        <v>0.22996256016960001</v>
      </c>
      <c r="IH1297" s="9">
        <v>0.33416741895789998</v>
      </c>
      <c r="II1297" s="9">
        <v>0.13194406731800001</v>
      </c>
      <c r="IJ1297" s="9">
        <v>0</v>
      </c>
      <c r="IK1297" s="9">
        <v>4.4853342748300003E-2</v>
      </c>
      <c r="IL1297" s="9">
        <v>0</v>
      </c>
      <c r="IM1297" s="9">
        <v>0.29425961931349998</v>
      </c>
      <c r="IN1297" s="9">
        <v>0</v>
      </c>
      <c r="IO1297" s="9">
        <v>0.39419091922999999</v>
      </c>
      <c r="IP1297" s="9">
        <v>7.549861473326E-2</v>
      </c>
      <c r="IU1297" s="9">
        <v>0.13637193533979999</v>
      </c>
      <c r="IV1297" s="9">
        <v>6.0808278490139998E-2</v>
      </c>
      <c r="IW1297" s="9">
        <v>0.19130713626269999</v>
      </c>
      <c r="IX1297" s="9">
        <v>0</v>
      </c>
      <c r="IY1297" s="9">
        <v>0.1728080261496</v>
      </c>
      <c r="IZ1297" s="9">
        <v>1</v>
      </c>
      <c r="JB1297" s="9">
        <v>9.3800894502029997E-2</v>
      </c>
      <c r="JC1297" s="9">
        <v>0.12149830242740001</v>
      </c>
      <c r="JD1297" s="9">
        <v>0.1244933374764</v>
      </c>
      <c r="JE1297" s="9">
        <v>0.1244933374764</v>
      </c>
      <c r="JF1297" s="9">
        <v>0.21328117543389999</v>
      </c>
      <c r="JG1297" s="9">
        <v>0.25002410963880001</v>
      </c>
      <c r="JH1297" s="9">
        <v>0.14892195517250001</v>
      </c>
      <c r="JI1297" s="9">
        <v>0.16655773419129999</v>
      </c>
      <c r="JJ1297" s="9">
        <v>0.51658795292399995</v>
      </c>
      <c r="JK1297" s="9">
        <v>4.770048417482E-2</v>
      </c>
      <c r="JL1297" s="9">
        <v>0.3280987411663</v>
      </c>
      <c r="JM1297" s="9">
        <v>0</v>
      </c>
      <c r="JN1297" s="9">
        <v>0</v>
      </c>
      <c r="JO1297" s="9">
        <v>0.17897696753590001</v>
      </c>
      <c r="JP1297" s="9">
        <v>0.38917514577649998</v>
      </c>
      <c r="JQ1297" s="9">
        <v>0</v>
      </c>
      <c r="JR1297" s="9">
        <v>0.26826895606189999</v>
      </c>
      <c r="JS1297" s="9">
        <v>4.706149113376E-2</v>
      </c>
      <c r="JT1297" s="9">
        <v>0.29492185539120003</v>
      </c>
      <c r="JU1297" s="9">
        <v>0</v>
      </c>
      <c r="JV1297" s="9">
        <v>0</v>
      </c>
      <c r="JW1297" s="9">
        <v>0.17125295098599999</v>
      </c>
      <c r="JX1297" s="9">
        <v>0.25692650302519998</v>
      </c>
      <c r="JY1297" s="9">
        <v>0.12993644895840001</v>
      </c>
      <c r="JZ1297" s="9">
        <v>0.2832309872864</v>
      </c>
      <c r="KA1297" s="9">
        <v>0.65360184050829995</v>
      </c>
      <c r="KB1297" s="9">
        <v>0</v>
      </c>
      <c r="KC1297" s="9">
        <v>3.8381174149449998E-2</v>
      </c>
      <c r="KD1297" s="9">
        <v>0</v>
      </c>
      <c r="KE1297" s="9">
        <v>0.12822378741490001</v>
      </c>
      <c r="KF1297" s="9">
        <v>0</v>
      </c>
      <c r="KG1297" s="9">
        <v>0.70201163189360005</v>
      </c>
      <c r="KH1297" s="9">
        <v>0.18653200006039999</v>
      </c>
      <c r="KM1297" s="9">
        <v>0.32944532444590002</v>
      </c>
      <c r="KN1297" s="9">
        <v>0.25180919484609998</v>
      </c>
      <c r="KO1297" s="9">
        <v>7.5785945246800004E-2</v>
      </c>
      <c r="KP1297" s="9">
        <v>0</v>
      </c>
      <c r="KQ1297" s="9">
        <v>0.1162534952423</v>
      </c>
      <c r="KR1297" s="9">
        <v>0</v>
      </c>
      <c r="KT1297" s="9">
        <v>0.1070537609157</v>
      </c>
      <c r="KU1297" s="9">
        <v>0.3047471557782</v>
      </c>
      <c r="KV1297" s="9">
        <v>0.21328117543389999</v>
      </c>
      <c r="KW1297" s="9">
        <v>0.21328117543389999</v>
      </c>
      <c r="KX1297" s="9">
        <v>8.3775910665919995E-2</v>
      </c>
      <c r="KY1297" s="9">
        <v>2.673784234729E-2</v>
      </c>
      <c r="KZ1297" s="9">
        <v>0.1836842517291</v>
      </c>
      <c r="LA1297" s="9">
        <v>0.16655773419129999</v>
      </c>
      <c r="LB1297" s="9">
        <v>0.112053056173</v>
      </c>
      <c r="LC1297" s="9">
        <v>0</v>
      </c>
      <c r="LD1297" s="9">
        <v>6.7008576120200003E-2</v>
      </c>
      <c r="LE1297" s="9">
        <v>0</v>
      </c>
      <c r="LF1297" s="9">
        <v>0.1412751398571</v>
      </c>
      <c r="LG1297" s="9">
        <v>9.6774169952089997E-2</v>
      </c>
      <c r="LH1297" s="9">
        <v>0.169522252969</v>
      </c>
      <c r="LI1297" s="9">
        <v>0</v>
      </c>
      <c r="LJ1297" s="9">
        <v>0.1015823693593</v>
      </c>
      <c r="LK1297" s="9">
        <v>0</v>
      </c>
      <c r="LL1297" s="9">
        <v>6.1856186124929997E-2</v>
      </c>
      <c r="LM1297" s="9">
        <v>0</v>
      </c>
      <c r="LN1297" s="9">
        <v>0</v>
      </c>
      <c r="LO1297" s="9">
        <v>0.18563838307469999</v>
      </c>
      <c r="LP1297" s="9">
        <v>5.3887134171429998E-2</v>
      </c>
      <c r="LQ1297" s="9">
        <v>0.1408512504353</v>
      </c>
      <c r="LR1297" s="9">
        <v>0.17852605698320001</v>
      </c>
      <c r="LS1297" s="9">
        <v>0</v>
      </c>
      <c r="LT1297" s="9">
        <v>0</v>
      </c>
      <c r="LU1297" s="9">
        <v>3.8381174149449998E-2</v>
      </c>
      <c r="LV1297" s="9">
        <v>0</v>
      </c>
      <c r="LW1297" s="9">
        <v>0.2007779369522</v>
      </c>
      <c r="LX1297" s="9">
        <v>0</v>
      </c>
      <c r="LY1297" s="9">
        <v>0</v>
      </c>
      <c r="LZ1297" s="9">
        <v>0</v>
      </c>
      <c r="ME1297" s="9">
        <v>0.1826294977156</v>
      </c>
      <c r="MF1297" s="9">
        <v>0</v>
      </c>
      <c r="MG1297" s="9">
        <v>3.48908391806E-2</v>
      </c>
      <c r="MH1297" s="9">
        <v>0</v>
      </c>
      <c r="MI1297" s="9">
        <v>0</v>
      </c>
      <c r="MJ1297" s="9">
        <v>0</v>
      </c>
      <c r="ML1297" s="9">
        <v>6.4001816240799994E-2</v>
      </c>
      <c r="MM1297" s="9">
        <v>3.4024922638380001E-2</v>
      </c>
      <c r="MN1297" s="9">
        <v>8.3775910665919995E-2</v>
      </c>
      <c r="MO1297" s="9">
        <v>8.3775910665919995E-2</v>
      </c>
      <c r="MP1297" s="9">
        <v>0.1563503245624</v>
      </c>
      <c r="MQ1297" s="9">
        <v>0.12609479857370001</v>
      </c>
      <c r="MR1297" s="9">
        <v>0.209346148205</v>
      </c>
      <c r="MS1297" s="9">
        <v>0</v>
      </c>
      <c r="MT1297" s="9">
        <v>0.1519839555096</v>
      </c>
      <c r="MU1297" s="9">
        <v>0.1962680982567</v>
      </c>
      <c r="MV1297" s="9">
        <v>0.16978584554949999</v>
      </c>
      <c r="MW1297" s="9">
        <v>0.1885104070309</v>
      </c>
      <c r="MX1297" s="9">
        <v>0.2121156538698</v>
      </c>
      <c r="MY1297" s="9">
        <v>9.5796212366229996E-2</v>
      </c>
      <c r="MZ1297" s="9">
        <v>0.22298636300140001</v>
      </c>
      <c r="NA1297" s="9">
        <v>0.2015523802252</v>
      </c>
      <c r="NB1297" s="9">
        <v>6.8680266459600001E-2</v>
      </c>
      <c r="NC1297" s="9">
        <v>0.15147677160610001</v>
      </c>
      <c r="ND1297" s="9">
        <v>0.1129864034049</v>
      </c>
      <c r="NE1297" s="9">
        <v>0.68106001138119998</v>
      </c>
      <c r="NF1297" s="9">
        <v>0.15825940057189999</v>
      </c>
      <c r="NG1297" s="9">
        <v>8.0687246483669997E-2</v>
      </c>
      <c r="NH1297" s="9">
        <v>0.1861724237365</v>
      </c>
      <c r="NI1297" s="9">
        <v>9.9402311206439997E-2</v>
      </c>
      <c r="NJ1297" s="9">
        <v>0.17852605698320001</v>
      </c>
      <c r="NK1297" s="9">
        <v>0.26883802824140002</v>
      </c>
      <c r="NL1297" s="9">
        <v>0</v>
      </c>
      <c r="NM1297" s="9">
        <v>0</v>
      </c>
      <c r="NN1297" s="9">
        <v>0</v>
      </c>
      <c r="NO1297" s="9">
        <v>0.25174687571159998</v>
      </c>
      <c r="NP1297" s="9">
        <v>0.1725506961063</v>
      </c>
      <c r="NQ1297" s="9">
        <v>0</v>
      </c>
      <c r="NR1297" s="9">
        <v>0.21584868173569999</v>
      </c>
      <c r="NW1297" s="9">
        <v>0.23883695745879999</v>
      </c>
      <c r="NX1297" s="9">
        <v>9.9178417406699998E-2</v>
      </c>
      <c r="NY1297" s="9">
        <v>0.16905554689480001</v>
      </c>
      <c r="NZ1297" s="9">
        <v>0</v>
      </c>
      <c r="OA1297" s="9">
        <v>6.9415114033389999E-2</v>
      </c>
      <c r="OB1297" s="9">
        <v>0</v>
      </c>
      <c r="OD1297" s="9">
        <v>0.1601771085074</v>
      </c>
      <c r="OE1297" s="9">
        <v>8.4483946388749995E-2</v>
      </c>
      <c r="OF1297" s="9">
        <v>0.1563503245624</v>
      </c>
      <c r="OG1297" s="9">
        <v>0.1563503245624</v>
      </c>
      <c r="OH1297" s="9">
        <v>6.9414558549150004E-2</v>
      </c>
      <c r="OI1297" s="9">
        <v>5.3486048288830003E-2</v>
      </c>
      <c r="OJ1297" s="9">
        <v>9.7315065747729995E-2</v>
      </c>
      <c r="OK1297" s="9">
        <v>0</v>
      </c>
      <c r="OL1297" s="9">
        <v>0.2199281226922</v>
      </c>
      <c r="OM1297" s="9">
        <v>0</v>
      </c>
      <c r="ON1297" s="9">
        <v>0.13151868278930001</v>
      </c>
      <c r="OO1297" s="9">
        <v>0</v>
      </c>
      <c r="OP1297" s="9">
        <v>0</v>
      </c>
      <c r="OQ1297" s="9">
        <v>0</v>
      </c>
      <c r="OR1297" s="9">
        <v>0.1144443348613</v>
      </c>
      <c r="OS1297" s="9">
        <v>0</v>
      </c>
      <c r="OT1297" s="9">
        <v>0.1101886754783</v>
      </c>
      <c r="OU1297" s="9">
        <v>0</v>
      </c>
      <c r="OV1297" s="9">
        <v>0.121406013865</v>
      </c>
      <c r="OW1297" s="9">
        <v>0</v>
      </c>
      <c r="OX1297" s="9">
        <v>0</v>
      </c>
      <c r="OY1297" s="9">
        <v>0</v>
      </c>
      <c r="OZ1297" s="9">
        <v>0.1057650425642</v>
      </c>
      <c r="PA1297" s="9">
        <v>0</v>
      </c>
      <c r="PB1297" s="9">
        <v>0.17852605698320001</v>
      </c>
      <c r="PC1297" s="9">
        <v>0.21658168038760001</v>
      </c>
      <c r="PD1297" s="9">
        <v>0</v>
      </c>
      <c r="PE1297" s="9">
        <v>0</v>
      </c>
      <c r="PF1297" s="9">
        <v>0</v>
      </c>
      <c r="PG1297" s="9">
        <v>0</v>
      </c>
      <c r="PH1297" s="9">
        <v>0</v>
      </c>
      <c r="PI1297" s="9">
        <v>0</v>
      </c>
      <c r="PJ1297" s="9">
        <v>0</v>
      </c>
      <c r="PO1297" s="9">
        <v>8.5957910653229996E-2</v>
      </c>
      <c r="PP1297" s="9">
        <v>6.7148554703970006E-2</v>
      </c>
      <c r="PQ1297" s="9">
        <v>0</v>
      </c>
      <c r="PR1297" s="9">
        <v>0</v>
      </c>
      <c r="PS1297" s="9">
        <v>0</v>
      </c>
      <c r="PT1297" s="9">
        <v>0</v>
      </c>
      <c r="PV1297" s="9">
        <v>0</v>
      </c>
      <c r="PW1297" s="9">
        <v>0</v>
      </c>
      <c r="PX1297" s="9">
        <v>6.9414558549150004E-2</v>
      </c>
      <c r="PY1297" s="9">
        <v>6.9414558549150004E-2</v>
      </c>
      <c r="PZ1297" s="9">
        <v>0.1102903311107</v>
      </c>
      <c r="QA1297" s="9">
        <v>7.1610643850780004E-2</v>
      </c>
      <c r="QB1297" s="9">
        <v>0.17804198366310001</v>
      </c>
      <c r="QC1297" s="9">
        <v>0.16655773419129999</v>
      </c>
      <c r="QD1297" s="9">
        <v>0.112053056173</v>
      </c>
      <c r="QE1297" s="9">
        <v>0.21485573687590001</v>
      </c>
      <c r="QF1297" s="9">
        <v>0.15337895533590001</v>
      </c>
      <c r="QG1297" s="9">
        <v>0.24817118657350001</v>
      </c>
      <c r="QH1297" s="9">
        <v>0</v>
      </c>
      <c r="QI1297" s="9">
        <v>0</v>
      </c>
      <c r="QJ1297" s="9">
        <v>0.15979030030960001</v>
      </c>
      <c r="QK1297" s="9">
        <v>7.3815684395539996E-2</v>
      </c>
      <c r="QL1297" s="9">
        <v>9.0244845700750004E-2</v>
      </c>
      <c r="QM1297" s="9">
        <v>9.6273050752179998E-2</v>
      </c>
      <c r="QN1297" s="9">
        <v>0.15624513768039999</v>
      </c>
      <c r="QO1297" s="9">
        <v>0.1457263036375</v>
      </c>
      <c r="QP1297" s="9">
        <v>0</v>
      </c>
      <c r="QQ1297" s="9">
        <v>3.3111806212429998E-2</v>
      </c>
      <c r="QR1297" s="9">
        <v>0.15488997597019999</v>
      </c>
      <c r="QS1297" s="9">
        <v>2.5123248931309999E-2</v>
      </c>
      <c r="QT1297" s="9">
        <v>0.24926294772919999</v>
      </c>
      <c r="QU1297" s="9">
        <v>0</v>
      </c>
      <c r="QV1297" s="9">
        <v>0.2011130837074</v>
      </c>
      <c r="QW1297" s="9">
        <v>0.21597861362500001</v>
      </c>
      <c r="QX1297" s="9">
        <v>0</v>
      </c>
      <c r="QY1297" s="9">
        <v>0</v>
      </c>
      <c r="QZ1297" s="9">
        <v>0</v>
      </c>
      <c r="RA1297" s="9">
        <v>0</v>
      </c>
      <c r="RB1297" s="9">
        <v>0</v>
      </c>
      <c r="RG1297" s="9">
        <v>0.1159055249661</v>
      </c>
      <c r="RH1297" s="9">
        <v>7.8796710674780002E-2</v>
      </c>
      <c r="RI1297" s="9">
        <v>9.1515475081910005E-2</v>
      </c>
      <c r="RJ1297" s="9">
        <v>0</v>
      </c>
      <c r="RK1297" s="9">
        <v>0</v>
      </c>
      <c r="RL1297" s="9">
        <v>0</v>
      </c>
      <c r="RN1297" s="9">
        <v>0.10666644140169999</v>
      </c>
      <c r="RO1297" s="9">
        <v>3.4024922638380001E-2</v>
      </c>
      <c r="RP1297" s="9">
        <v>0.1102903311107</v>
      </c>
      <c r="RQ1297" s="9">
        <v>0.1102903311107</v>
      </c>
      <c r="RR1297" s="9">
        <v>6.9414558549150004E-2</v>
      </c>
      <c r="RS1297" s="9">
        <v>5.3486048288830003E-2</v>
      </c>
      <c r="RT1297" s="9">
        <v>9.7315065747729995E-2</v>
      </c>
      <c r="RU1297" s="9">
        <v>0</v>
      </c>
      <c r="RV1297" s="9">
        <v>0.2199281226922</v>
      </c>
      <c r="RW1297" s="9">
        <v>0</v>
      </c>
      <c r="RX1297" s="9">
        <v>0.13151868278930001</v>
      </c>
      <c r="RY1297" s="9">
        <v>0</v>
      </c>
      <c r="RZ1297" s="9">
        <v>0</v>
      </c>
      <c r="SA1297" s="9">
        <v>0</v>
      </c>
      <c r="SB1297" s="9">
        <v>0.1144443348613</v>
      </c>
      <c r="SC1297" s="9">
        <v>0</v>
      </c>
      <c r="SD1297" s="9">
        <v>0.1101886754783</v>
      </c>
      <c r="SE1297" s="9">
        <v>0</v>
      </c>
      <c r="SF1297" s="9">
        <v>0.121406013865</v>
      </c>
      <c r="SG1297" s="9">
        <v>0</v>
      </c>
      <c r="SH1297" s="9">
        <v>0</v>
      </c>
      <c r="SI1297" s="9">
        <v>0</v>
      </c>
      <c r="SJ1297" s="9">
        <v>0.1057650425642</v>
      </c>
      <c r="SK1297" s="9">
        <v>0</v>
      </c>
      <c r="SL1297" s="9">
        <v>0.17852605698320001</v>
      </c>
      <c r="SM1297" s="9">
        <v>0.21658168038760001</v>
      </c>
      <c r="SN1297" s="9">
        <v>0</v>
      </c>
      <c r="SO1297" s="9">
        <v>0</v>
      </c>
      <c r="SP1297" s="9">
        <v>0</v>
      </c>
      <c r="SQ1297" s="9">
        <v>0</v>
      </c>
      <c r="SR1297" s="9">
        <v>0</v>
      </c>
      <c r="SS1297" s="9">
        <v>0</v>
      </c>
      <c r="ST1297" s="9">
        <v>0</v>
      </c>
      <c r="SY1297" s="9">
        <v>8.5957910653229996E-2</v>
      </c>
      <c r="SZ1297" s="9">
        <v>6.7148554703970006E-2</v>
      </c>
      <c r="TA1297" s="9">
        <v>0</v>
      </c>
      <c r="TB1297" s="9">
        <v>0</v>
      </c>
      <c r="TC1297" s="9">
        <v>0</v>
      </c>
      <c r="TD1297" s="9">
        <v>0</v>
      </c>
      <c r="TF1297" s="9">
        <v>0</v>
      </c>
      <c r="TG1297" s="9">
        <v>0</v>
      </c>
      <c r="TH1297" s="9">
        <v>6.9414558549150004E-2</v>
      </c>
      <c r="TI1297" s="9">
        <v>6.9414558549150004E-2</v>
      </c>
      <c r="TJ1297" s="9">
        <v>3.8074327658370002E-2</v>
      </c>
      <c r="TK1297" s="9">
        <v>5.9811112385789997E-2</v>
      </c>
      <c r="TL1297" s="9">
        <v>0</v>
      </c>
      <c r="TM1297" s="9">
        <v>0</v>
      </c>
      <c r="TN1297" s="9">
        <v>7.8451666135229997E-2</v>
      </c>
      <c r="TO1297" s="9">
        <v>6.2747811568440004E-2</v>
      </c>
      <c r="TP1297" s="9">
        <v>7.2138835517790004E-2</v>
      </c>
      <c r="TQ1297" s="9">
        <v>0</v>
      </c>
      <c r="TR1297" s="9">
        <v>0</v>
      </c>
      <c r="TS1297" s="9">
        <v>0</v>
      </c>
      <c r="TT1297" s="9">
        <v>8.0125871227870002E-2</v>
      </c>
      <c r="TU1297" s="9">
        <v>7.9755076568990002E-2</v>
      </c>
      <c r="TV1297" s="9">
        <v>0</v>
      </c>
      <c r="TW1297" s="9">
        <v>0</v>
      </c>
      <c r="TX1297" s="9">
        <v>2.3284622712429998E-2</v>
      </c>
      <c r="TY1297" s="9">
        <v>0</v>
      </c>
      <c r="TZ1297" s="9">
        <v>0.2986196891358</v>
      </c>
      <c r="UA1297" s="9">
        <v>0</v>
      </c>
      <c r="UB1297" s="9">
        <v>2.0284819786680001E-2</v>
      </c>
      <c r="UC1297" s="9">
        <v>7.2045012483650001E-2</v>
      </c>
      <c r="UD1297" s="9">
        <v>6.7202848116040007E-2</v>
      </c>
      <c r="UE1297" s="9">
        <v>0</v>
      </c>
      <c r="UF1297" s="9">
        <v>0</v>
      </c>
      <c r="UG1297" s="9">
        <v>5.9177140629939999E-2</v>
      </c>
      <c r="UH1297" s="11">
        <v>0.34638655711920002</v>
      </c>
      <c r="UI1297" s="9">
        <v>0.1249917806078</v>
      </c>
      <c r="UJ1297" s="9">
        <v>0</v>
      </c>
      <c r="UK1297" s="9">
        <v>0</v>
      </c>
      <c r="UL1297" s="9">
        <v>0.28487269012729999</v>
      </c>
      <c r="UQ1297" s="9">
        <v>3.2357273283329997E-2</v>
      </c>
      <c r="UR1297" s="9">
        <v>7.5089296749970003E-2</v>
      </c>
      <c r="US1297" s="9">
        <v>0</v>
      </c>
      <c r="UT1297" s="9">
        <v>0</v>
      </c>
      <c r="UU1297" s="9">
        <v>7.4615072672339994E-2</v>
      </c>
      <c r="UV1297" s="9">
        <v>0</v>
      </c>
      <c r="UX1297" s="9">
        <v>3.9843526113990002E-2</v>
      </c>
      <c r="UY1297" s="9">
        <v>0</v>
      </c>
      <c r="UZ1297" s="9">
        <v>3.8074327658370002E-2</v>
      </c>
      <c r="VA1297" s="9">
        <v>3.8074327658370002E-2</v>
      </c>
      <c r="VB1297" s="9">
        <v>1</v>
      </c>
      <c r="VC1297" s="9">
        <v>1</v>
      </c>
      <c r="VD1297" s="9">
        <v>1</v>
      </c>
      <c r="VE1297" s="9">
        <v>1</v>
      </c>
      <c r="VF1297" s="9">
        <v>1</v>
      </c>
      <c r="VG1297" s="9">
        <v>1</v>
      </c>
      <c r="VH1297" s="9">
        <v>1</v>
      </c>
      <c r="VI1297" s="9">
        <v>1</v>
      </c>
      <c r="VJ1297" s="9">
        <v>1</v>
      </c>
      <c r="VK1297" s="9">
        <v>1</v>
      </c>
      <c r="VL1297" s="9">
        <v>1</v>
      </c>
      <c r="VM1297" s="9">
        <v>1</v>
      </c>
      <c r="VN1297" s="9">
        <v>1</v>
      </c>
      <c r="VO1297" s="9">
        <v>1</v>
      </c>
      <c r="VP1297" s="9">
        <v>1</v>
      </c>
      <c r="VQ1297" s="9">
        <v>1</v>
      </c>
      <c r="VR1297" s="9">
        <v>1</v>
      </c>
      <c r="VS1297" s="9">
        <v>1</v>
      </c>
      <c r="VT1297" s="9">
        <v>1</v>
      </c>
      <c r="VU1297" s="9">
        <v>1</v>
      </c>
      <c r="VV1297" s="9">
        <v>1</v>
      </c>
      <c r="VW1297" s="9">
        <v>1</v>
      </c>
      <c r="VX1297" s="9">
        <v>1</v>
      </c>
      <c r="VY1297" s="9">
        <v>1</v>
      </c>
      <c r="VZ1297" s="9">
        <v>1</v>
      </c>
      <c r="WA1297" s="9">
        <v>1</v>
      </c>
      <c r="WB1297" s="9">
        <v>1</v>
      </c>
      <c r="WC1297" s="9">
        <v>1</v>
      </c>
      <c r="WD1297" s="9">
        <v>1</v>
      </c>
      <c r="WI1297" s="9">
        <v>1</v>
      </c>
      <c r="WJ1297" s="9">
        <v>1</v>
      </c>
      <c r="WK1297" s="9">
        <v>1</v>
      </c>
      <c r="WL1297" s="9">
        <v>1</v>
      </c>
      <c r="WM1297" s="9">
        <v>1</v>
      </c>
      <c r="WN1297" s="9">
        <v>1</v>
      </c>
      <c r="WP1297" s="9">
        <v>1</v>
      </c>
      <c r="WQ1297" s="9">
        <v>1</v>
      </c>
      <c r="WR1297" s="9">
        <v>1</v>
      </c>
      <c r="WS1297" s="9">
        <v>1</v>
      </c>
    </row>
    <row r="1298" spans="1:617" x14ac:dyDescent="0.35">
      <c r="A1298" t="s">
        <v>826</v>
      </c>
      <c r="B1298" s="9">
        <v>7.1152658697990007E-2</v>
      </c>
      <c r="C1298" s="9">
        <v>0</v>
      </c>
      <c r="D1298" s="9">
        <v>0.15931171372200001</v>
      </c>
      <c r="E1298" s="9">
        <v>0</v>
      </c>
      <c r="F1298" s="9">
        <v>0</v>
      </c>
      <c r="G1298" s="9">
        <v>0.1572872849858</v>
      </c>
      <c r="H1298" s="9">
        <v>7.6853890808110004E-2</v>
      </c>
      <c r="I1298" s="9">
        <v>0.25646667014239999</v>
      </c>
      <c r="J1298" s="9">
        <v>0</v>
      </c>
      <c r="K1298" s="9">
        <v>0</v>
      </c>
      <c r="L1298" s="9">
        <v>0</v>
      </c>
      <c r="M1298" s="9">
        <v>0</v>
      </c>
      <c r="N1298" s="9">
        <v>8.9093644087599996E-2</v>
      </c>
      <c r="O1298" s="9">
        <v>0.33550324835439999</v>
      </c>
      <c r="P1298" s="9">
        <v>0.17015612979360001</v>
      </c>
      <c r="Q1298" s="9">
        <v>0</v>
      </c>
      <c r="R1298" s="9">
        <v>0</v>
      </c>
      <c r="S1298" s="9">
        <v>0</v>
      </c>
      <c r="T1298" s="9">
        <v>0.13653427284950001</v>
      </c>
      <c r="U1298" s="9">
        <v>0</v>
      </c>
      <c r="V1298" s="9">
        <v>0.2335777653568</v>
      </c>
      <c r="W1298" s="9">
        <v>0.1857520349275</v>
      </c>
      <c r="X1298" s="9">
        <v>0</v>
      </c>
      <c r="Y1298" s="9">
        <v>0.2464097414965</v>
      </c>
      <c r="Z1298" s="9">
        <v>0</v>
      </c>
      <c r="AA1298" s="9">
        <v>0.1521773887234</v>
      </c>
      <c r="AB1298" s="9">
        <v>0</v>
      </c>
      <c r="AC1298" s="9">
        <v>0.60935135203890001</v>
      </c>
      <c r="AD1298" s="9">
        <v>0.16254614396040001</v>
      </c>
      <c r="AI1298" s="9">
        <v>0.1327409801927</v>
      </c>
      <c r="AJ1298" s="9">
        <v>7.0650200029060001E-2</v>
      </c>
      <c r="AK1298" s="9">
        <v>0.31040866054229999</v>
      </c>
      <c r="AL1298" s="9">
        <v>0.41361424706470001</v>
      </c>
      <c r="AM1298" s="9">
        <v>0.35011579933800002</v>
      </c>
      <c r="AN1298" s="9">
        <v>0</v>
      </c>
      <c r="AP1298" s="9">
        <v>0.13658926895160001</v>
      </c>
      <c r="AQ1298" s="9">
        <v>0</v>
      </c>
      <c r="AR1298" s="9">
        <v>7.1152658697990007E-2</v>
      </c>
      <c r="AS1298" s="9">
        <v>7.1152658697990007E-2</v>
      </c>
      <c r="AT1298" s="9">
        <v>0.15961412692970001</v>
      </c>
      <c r="AU1298" s="9">
        <v>0.28843775705719998</v>
      </c>
      <c r="AV1298" s="9">
        <v>0</v>
      </c>
      <c r="AW1298" s="9">
        <v>0</v>
      </c>
      <c r="AX1298" s="9">
        <v>0.33201819042019998</v>
      </c>
      <c r="AY1298" s="9">
        <v>7.1633176329590001E-2</v>
      </c>
      <c r="AZ1298" s="9">
        <v>0.20478857079269999</v>
      </c>
      <c r="BA1298" s="9">
        <v>0.23914989391960001</v>
      </c>
      <c r="BB1298" s="9">
        <v>0</v>
      </c>
      <c r="BC1298" s="9">
        <v>0.133008926858</v>
      </c>
      <c r="BD1298" s="9">
        <v>0</v>
      </c>
      <c r="BE1298" s="9">
        <v>0.1220570873107</v>
      </c>
      <c r="BF1298" s="9">
        <v>0.2457964369856</v>
      </c>
      <c r="BG1298" s="9">
        <v>0.28375761138860001</v>
      </c>
      <c r="BH1298" s="9">
        <v>0</v>
      </c>
      <c r="BI1298" s="9">
        <v>0.15082884565060001</v>
      </c>
      <c r="BJ1298" s="9">
        <v>0.68277360571040002</v>
      </c>
      <c r="BK1298" s="9">
        <v>0.10755574664710001</v>
      </c>
      <c r="BL1298" s="9">
        <v>2.9802898535950001E-2</v>
      </c>
      <c r="BM1298" s="9">
        <v>0.30088341415859998</v>
      </c>
      <c r="BN1298" s="9">
        <v>0.30139767412969998</v>
      </c>
      <c r="BO1298" s="9">
        <v>0.42251130685089999</v>
      </c>
      <c r="BP1298" s="9">
        <v>0</v>
      </c>
      <c r="BQ1298" s="9">
        <v>0.20840525393680001</v>
      </c>
      <c r="BR1298" s="9">
        <v>0</v>
      </c>
      <c r="BS1298" s="9">
        <v>0.19636248744090001</v>
      </c>
      <c r="BT1298" s="9">
        <v>0.3290988283456</v>
      </c>
      <c r="BU1298" s="9">
        <v>0</v>
      </c>
      <c r="BV1298" s="9">
        <v>0</v>
      </c>
      <c r="CA1298" s="9">
        <v>0.1794229526592</v>
      </c>
      <c r="CB1298" s="9">
        <v>0.30436569630830002</v>
      </c>
      <c r="CC1298" s="9">
        <v>0</v>
      </c>
      <c r="CD1298" s="9">
        <v>0</v>
      </c>
      <c r="CE1298" s="9">
        <v>0</v>
      </c>
      <c r="CF1298" s="9">
        <v>0</v>
      </c>
      <c r="CH1298" s="9">
        <v>0.1257957045924</v>
      </c>
      <c r="CI1298" s="9">
        <v>7.5096506117719994E-2</v>
      </c>
      <c r="CJ1298" s="9">
        <v>0.15961412692970001</v>
      </c>
      <c r="CK1298" s="9">
        <v>0.15961412692970001</v>
      </c>
      <c r="CL1298" s="9">
        <v>0.2489494662584</v>
      </c>
      <c r="CM1298" s="9">
        <v>0.1705734766275</v>
      </c>
      <c r="CN1298" s="9">
        <v>0.34605832078150001</v>
      </c>
      <c r="CO1298" s="9">
        <v>0</v>
      </c>
      <c r="CP1298" s="9">
        <v>0.26372189166940002</v>
      </c>
      <c r="CQ1298" s="9">
        <v>0</v>
      </c>
      <c r="CR1298" s="9">
        <v>0.1348618031511</v>
      </c>
      <c r="CS1298" s="9">
        <v>0.80969702911399999</v>
      </c>
      <c r="CT1298" s="9">
        <v>0.37298373718560002</v>
      </c>
      <c r="CU1298" s="9">
        <v>0.1094738584283</v>
      </c>
      <c r="CV1298" s="9">
        <v>0.1241752160403</v>
      </c>
      <c r="CW1298" s="9">
        <v>0.16196019626409999</v>
      </c>
      <c r="CX1298" s="9">
        <v>0.36152656573859998</v>
      </c>
      <c r="CY1298" s="9">
        <v>0.33550324835439999</v>
      </c>
      <c r="CZ1298" s="9">
        <v>0.34021782546739998</v>
      </c>
      <c r="DA1298" s="9">
        <v>0</v>
      </c>
      <c r="DB1298" s="9">
        <v>0.214660764611</v>
      </c>
      <c r="DC1298" s="9">
        <v>0.2268961905097</v>
      </c>
      <c r="DD1298" s="9">
        <v>0.27299277120940002</v>
      </c>
      <c r="DE1298" s="9">
        <v>0.22278392884619999</v>
      </c>
      <c r="DF1298" s="9">
        <v>0</v>
      </c>
      <c r="DG1298" s="9">
        <v>0.65898531578620001</v>
      </c>
      <c r="DH1298" s="9">
        <v>0.32043009979330001</v>
      </c>
      <c r="DI1298" s="9">
        <v>0.2464097414965</v>
      </c>
      <c r="DJ1298" s="9">
        <v>0</v>
      </c>
      <c r="DK1298" s="9">
        <v>0</v>
      </c>
      <c r="DL1298" s="9">
        <v>0.47652483318599997</v>
      </c>
      <c r="DM1298" s="9">
        <v>0.60935135203890001</v>
      </c>
      <c r="DN1298" s="9">
        <v>0.28601886150959999</v>
      </c>
      <c r="DS1298" s="9">
        <v>0.25651921349770002</v>
      </c>
      <c r="DT1298" s="9">
        <v>0.38819649544040002</v>
      </c>
      <c r="DU1298" s="9">
        <v>0.16163362615329999</v>
      </c>
      <c r="DV1298" s="9">
        <v>0.21537405066250001</v>
      </c>
      <c r="DW1298" s="9">
        <v>0.778883143715</v>
      </c>
      <c r="DX1298" s="9">
        <v>0</v>
      </c>
      <c r="DZ1298" s="9">
        <v>0.12515046550789999</v>
      </c>
      <c r="EA1298" s="9">
        <v>0.21270576867800001</v>
      </c>
      <c r="EB1298" s="9">
        <v>0.2489494662584</v>
      </c>
      <c r="EC1298" s="9">
        <v>0.2489494662584</v>
      </c>
      <c r="ED1298" s="9">
        <v>0.14181524059450001</v>
      </c>
      <c r="EE1298" s="9">
        <v>9.5268744466859998E-2</v>
      </c>
      <c r="EF1298" s="9">
        <v>0.1994869451854</v>
      </c>
      <c r="EG1298" s="9">
        <v>0</v>
      </c>
      <c r="EH1298" s="9">
        <v>0</v>
      </c>
      <c r="EI1298" s="9">
        <v>0.2431509173884</v>
      </c>
      <c r="EJ1298" s="9">
        <v>0.11880867583510001</v>
      </c>
      <c r="EK1298" s="9">
        <v>0.25646667014239999</v>
      </c>
      <c r="EL1298" s="9">
        <v>0</v>
      </c>
      <c r="EM1298" s="9">
        <v>0.2024479270298</v>
      </c>
      <c r="EN1298" s="9">
        <v>0.19647725827010001</v>
      </c>
      <c r="EO1298" s="9">
        <v>0.1221181776107</v>
      </c>
      <c r="EP1298" s="9">
        <v>6.7985395501770005E-2</v>
      </c>
      <c r="EQ1298" s="9">
        <v>0.33550324835439999</v>
      </c>
      <c r="ER1298" s="9">
        <v>0.21467657202849999</v>
      </c>
      <c r="ES1298" s="9">
        <v>0</v>
      </c>
      <c r="ET1298" s="9">
        <v>0</v>
      </c>
      <c r="EU1298" s="9">
        <v>0.1637065907019</v>
      </c>
      <c r="EV1298" s="9">
        <v>0.1722577358529</v>
      </c>
      <c r="EW1298" s="9">
        <v>0.10868567499490001</v>
      </c>
      <c r="EX1298" s="9">
        <v>0.12676548056440001</v>
      </c>
      <c r="EY1298" s="9">
        <v>0.1857520349275</v>
      </c>
      <c r="EZ1298" s="9">
        <v>0.2491935774066</v>
      </c>
      <c r="FA1298" s="9">
        <v>0.2464097414965</v>
      </c>
      <c r="FB1298" s="9">
        <v>0.43287660654330001</v>
      </c>
      <c r="FC1298" s="9">
        <v>0.11612321018790001</v>
      </c>
      <c r="FD1298" s="9">
        <v>0.1943763384685</v>
      </c>
      <c r="FE1298" s="9">
        <v>0.60935135203890001</v>
      </c>
      <c r="FF1298" s="9">
        <v>0.24374399255429999</v>
      </c>
      <c r="FK1298" s="9">
        <v>0.25531178357970002</v>
      </c>
      <c r="FL1298" s="9">
        <v>0.15556533342170001</v>
      </c>
      <c r="FM1298" s="9">
        <v>0.27516057476240002</v>
      </c>
      <c r="FN1298" s="9">
        <v>0.21537405066250001</v>
      </c>
      <c r="FO1298" s="9">
        <v>0.35011579933800002</v>
      </c>
      <c r="FP1298" s="9">
        <v>0</v>
      </c>
      <c r="FR1298" s="9">
        <v>0.27223775461729999</v>
      </c>
      <c r="FS1298" s="9">
        <v>0</v>
      </c>
      <c r="FT1298" s="9">
        <v>0.14181524059450001</v>
      </c>
      <c r="FU1298" s="9">
        <v>0.14181524059450001</v>
      </c>
      <c r="FV1298" s="9">
        <v>0.1606751893726</v>
      </c>
      <c r="FW1298" s="9">
        <v>0.2325141289829</v>
      </c>
      <c r="FX1298" s="9">
        <v>7.1665823512459995E-2</v>
      </c>
      <c r="FY1298" s="9">
        <v>0.50258693436409996</v>
      </c>
      <c r="FZ1298" s="9">
        <v>0.26372189166940002</v>
      </c>
      <c r="GA1298" s="9">
        <v>6.2376856567919997E-2</v>
      </c>
      <c r="GB1298" s="9">
        <v>0.16534045324710001</v>
      </c>
      <c r="GC1298" s="9">
        <v>0</v>
      </c>
      <c r="GD1298" s="9">
        <v>0.26955613699789999</v>
      </c>
      <c r="GE1298" s="9">
        <v>0.14404760494839999</v>
      </c>
      <c r="GF1298" s="9">
        <v>0</v>
      </c>
      <c r="GG1298" s="9">
        <v>0.1981636405005</v>
      </c>
      <c r="GH1298" s="9">
        <v>0.2747314803957</v>
      </c>
      <c r="GI1298" s="9">
        <v>0</v>
      </c>
      <c r="GJ1298" s="9">
        <v>0.26334033479699998</v>
      </c>
      <c r="GK1298" s="9">
        <v>0.131338993376</v>
      </c>
      <c r="GL1298" s="9">
        <v>0</v>
      </c>
      <c r="GM1298" s="9">
        <v>0.11648201416950001</v>
      </c>
      <c r="GN1298" s="9">
        <v>0.23725764107880001</v>
      </c>
      <c r="GO1298" s="9">
        <v>7.7333027830449999E-2</v>
      </c>
      <c r="GP1298" s="9">
        <v>0</v>
      </c>
      <c r="GQ1298" s="9">
        <v>0.3000233295477</v>
      </c>
      <c r="GR1298" s="9">
        <v>9.8510618247030002E-2</v>
      </c>
      <c r="GS1298" s="9">
        <v>0.21144414970940001</v>
      </c>
      <c r="GT1298" s="9">
        <v>0.39896480374659998</v>
      </c>
      <c r="GU1298" s="9">
        <v>0</v>
      </c>
      <c r="GV1298" s="9">
        <v>0</v>
      </c>
      <c r="GW1298" s="9">
        <v>0</v>
      </c>
      <c r="GX1298" s="9">
        <v>0</v>
      </c>
      <c r="HC1298" s="9">
        <v>6.6221330405909995E-2</v>
      </c>
      <c r="HD1298" s="9">
        <v>0.2005272705833</v>
      </c>
      <c r="HE1298" s="9">
        <v>0.161555470428</v>
      </c>
      <c r="HF1298" s="9">
        <v>0</v>
      </c>
      <c r="HG1298" s="9">
        <v>0</v>
      </c>
      <c r="HH1298" s="9">
        <v>0</v>
      </c>
      <c r="HJ1298" s="9">
        <v>0.16760251929</v>
      </c>
      <c r="HK1298" s="9">
        <v>6.5392660647959996E-2</v>
      </c>
      <c r="HL1298" s="9">
        <v>0.1606751893726</v>
      </c>
      <c r="HM1298" s="9">
        <v>0.1606751893726</v>
      </c>
      <c r="HN1298" s="9">
        <v>0.19606562939719999</v>
      </c>
      <c r="HO1298" s="9">
        <v>0.228440831989</v>
      </c>
      <c r="HP1298" s="9">
        <v>0.15595233891829999</v>
      </c>
      <c r="HQ1298" s="9">
        <v>0</v>
      </c>
      <c r="HR1298" s="9">
        <v>0.26372189166940002</v>
      </c>
      <c r="HS1298" s="9">
        <v>0</v>
      </c>
      <c r="HT1298" s="9">
        <v>0.1348618031511</v>
      </c>
      <c r="HU1298" s="9">
        <v>0.42945286480549999</v>
      </c>
      <c r="HV1298" s="9">
        <v>0.35746012581660003</v>
      </c>
      <c r="HW1298" s="9">
        <v>0.12456037941049999</v>
      </c>
      <c r="HX1298" s="9">
        <v>0.32730649184819999</v>
      </c>
      <c r="HY1298" s="9">
        <v>9.8132516803380004E-2</v>
      </c>
      <c r="HZ1298" s="9">
        <v>0.24659830028669999</v>
      </c>
      <c r="IA1298" s="9">
        <v>0</v>
      </c>
      <c r="IB1298" s="9">
        <v>0.28543253419550002</v>
      </c>
      <c r="IC1298" s="9">
        <v>0</v>
      </c>
      <c r="ID1298" s="9">
        <v>0.214660764611</v>
      </c>
      <c r="IE1298" s="9">
        <v>0.1326126946931</v>
      </c>
      <c r="IF1298" s="9">
        <v>0.22903273335640001</v>
      </c>
      <c r="IG1298" s="9">
        <v>0.1601886152441</v>
      </c>
      <c r="IH1298" s="9">
        <v>0</v>
      </c>
      <c r="II1298" s="9">
        <v>0.47323328085869998</v>
      </c>
      <c r="IJ1298" s="9">
        <v>0</v>
      </c>
      <c r="IK1298" s="9">
        <v>0</v>
      </c>
      <c r="IL1298" s="9">
        <v>0</v>
      </c>
      <c r="IM1298" s="9">
        <v>0.453706751267</v>
      </c>
      <c r="IN1298" s="9">
        <v>0</v>
      </c>
      <c r="IO1298" s="9">
        <v>0</v>
      </c>
      <c r="IP1298" s="9">
        <v>0</v>
      </c>
      <c r="IU1298" s="9">
        <v>0.23850608278130001</v>
      </c>
      <c r="IV1298" s="9">
        <v>0.17999278428429999</v>
      </c>
      <c r="IW1298" s="9">
        <v>0.1839280203783</v>
      </c>
      <c r="IX1298" s="9">
        <v>0.159811493907</v>
      </c>
      <c r="IY1298" s="9">
        <v>0</v>
      </c>
      <c r="IZ1298" s="9">
        <v>0</v>
      </c>
      <c r="JB1298" s="9">
        <v>0.14240606874850001</v>
      </c>
      <c r="JC1298" s="9">
        <v>0.1329276817741</v>
      </c>
      <c r="JD1298" s="9">
        <v>0.19606562939719999</v>
      </c>
      <c r="JE1298" s="9">
        <v>0.19606562939719999</v>
      </c>
      <c r="JF1298" s="9">
        <v>0.12502322384610001</v>
      </c>
      <c r="JG1298" s="9">
        <v>0.15897577491869999</v>
      </c>
      <c r="JH1298" s="9">
        <v>8.295557840619E-2</v>
      </c>
      <c r="JI1298" s="9">
        <v>0</v>
      </c>
      <c r="JJ1298" s="9">
        <v>0.23543880081849999</v>
      </c>
      <c r="JK1298" s="9">
        <v>0</v>
      </c>
      <c r="JL1298" s="9">
        <v>0.12039842809079999</v>
      </c>
      <c r="JM1298" s="9">
        <v>0.495616564062</v>
      </c>
      <c r="JN1298" s="9">
        <v>0</v>
      </c>
      <c r="JO1298" s="9">
        <v>0</v>
      </c>
      <c r="JP1298" s="9">
        <v>0</v>
      </c>
      <c r="JQ1298" s="9">
        <v>0</v>
      </c>
      <c r="JR1298" s="9">
        <v>0.2298314876194</v>
      </c>
      <c r="JS1298" s="9">
        <v>0.33550324835439999</v>
      </c>
      <c r="JT1298" s="9">
        <v>8.8602399890190003E-2</v>
      </c>
      <c r="JU1298" s="9">
        <v>0.27537318195549998</v>
      </c>
      <c r="JV1298" s="9">
        <v>0.37042094445070001</v>
      </c>
      <c r="JW1298" s="9">
        <v>0</v>
      </c>
      <c r="JX1298" s="9">
        <v>0.12550721503590001</v>
      </c>
      <c r="JY1298" s="9">
        <v>0.1244965121645</v>
      </c>
      <c r="JZ1298" s="9">
        <v>0</v>
      </c>
      <c r="KA1298" s="9">
        <v>0.35896198623839998</v>
      </c>
      <c r="KB1298" s="9">
        <v>0</v>
      </c>
      <c r="KC1298" s="9">
        <v>0.2464097414965</v>
      </c>
      <c r="KD1298" s="9">
        <v>0</v>
      </c>
      <c r="KE1298" s="9">
        <v>0</v>
      </c>
      <c r="KF1298" s="9">
        <v>0</v>
      </c>
      <c r="KG1298" s="9">
        <v>0.60935135203890001</v>
      </c>
      <c r="KH1298" s="9">
        <v>0.39693122908400003</v>
      </c>
      <c r="KM1298" s="9">
        <v>0.25651921349770002</v>
      </c>
      <c r="KN1298" s="9">
        <v>0.23840484117919999</v>
      </c>
      <c r="KO1298" s="9">
        <v>0.16163362615329999</v>
      </c>
      <c r="KP1298" s="9">
        <v>0.21537405066250001</v>
      </c>
      <c r="KQ1298" s="9">
        <v>0.35011579933800002</v>
      </c>
      <c r="KR1298" s="9">
        <v>0</v>
      </c>
      <c r="KT1298" s="9">
        <v>7.1123720567909998E-2</v>
      </c>
      <c r="KU1298" s="9">
        <v>0.25831765927639999</v>
      </c>
      <c r="KV1298" s="9">
        <v>0.12502322384610001</v>
      </c>
      <c r="KW1298" s="9">
        <v>0.12502322384610001</v>
      </c>
      <c r="KX1298" s="9">
        <v>8.3595005192439995E-2</v>
      </c>
      <c r="KY1298" s="9">
        <v>0.1081412158871</v>
      </c>
      <c r="KZ1298" s="9">
        <v>5.318193590083E-2</v>
      </c>
      <c r="LA1298" s="9">
        <v>0</v>
      </c>
      <c r="LB1298" s="9">
        <v>0.26372189166940002</v>
      </c>
      <c r="LC1298" s="9">
        <v>0</v>
      </c>
      <c r="LD1298" s="9">
        <v>0.1348618031511</v>
      </c>
      <c r="LE1298" s="9">
        <v>0</v>
      </c>
      <c r="LF1298" s="9">
        <v>0</v>
      </c>
      <c r="LG1298" s="9">
        <v>9.2392056972580003E-2</v>
      </c>
      <c r="LH1298" s="9">
        <v>0</v>
      </c>
      <c r="LI1298" s="9">
        <v>0</v>
      </c>
      <c r="LJ1298" s="9">
        <v>0.15633989853499999</v>
      </c>
      <c r="LK1298" s="9">
        <v>0.2150875515705</v>
      </c>
      <c r="LL1298" s="9">
        <v>0.14310899491010001</v>
      </c>
      <c r="LM1298" s="9">
        <v>0</v>
      </c>
      <c r="LN1298" s="9">
        <v>0</v>
      </c>
      <c r="LO1298" s="9">
        <v>7.4711501751699994E-2</v>
      </c>
      <c r="LP1298" s="9">
        <v>0.1148314937697</v>
      </c>
      <c r="LQ1298" s="9">
        <v>4.960136279763E-2</v>
      </c>
      <c r="LR1298" s="9">
        <v>0</v>
      </c>
      <c r="LS1298" s="9">
        <v>0.3000233295477</v>
      </c>
      <c r="LT1298" s="9">
        <v>0</v>
      </c>
      <c r="LU1298" s="9">
        <v>0</v>
      </c>
      <c r="LV1298" s="9">
        <v>0</v>
      </c>
      <c r="LW1298" s="9">
        <v>0</v>
      </c>
      <c r="LX1298" s="9">
        <v>0</v>
      </c>
      <c r="LY1298" s="9">
        <v>0.39064864796109999</v>
      </c>
      <c r="LZ1298" s="9">
        <v>0</v>
      </c>
      <c r="ME1298" s="9">
        <v>0</v>
      </c>
      <c r="MF1298" s="9">
        <v>0.11411292616099999</v>
      </c>
      <c r="MG1298" s="9">
        <v>0.1036215925517</v>
      </c>
      <c r="MH1298" s="9">
        <v>0</v>
      </c>
      <c r="MI1298" s="9">
        <v>0</v>
      </c>
      <c r="MJ1298" s="9">
        <v>0</v>
      </c>
      <c r="ML1298" s="9">
        <v>0</v>
      </c>
      <c r="MM1298" s="9">
        <v>0.11484691722900001</v>
      </c>
      <c r="MN1298" s="9">
        <v>8.3595005192439995E-2</v>
      </c>
      <c r="MO1298" s="9">
        <v>8.3595005192439995E-2</v>
      </c>
      <c r="MP1298" s="9">
        <v>0.1189935542643</v>
      </c>
      <c r="MQ1298" s="9">
        <v>0.1150221953422</v>
      </c>
      <c r="MR1298" s="9">
        <v>0.12391411881019999</v>
      </c>
      <c r="MS1298" s="9">
        <v>0.49741306563589999</v>
      </c>
      <c r="MT1298" s="9">
        <v>0</v>
      </c>
      <c r="MU1298" s="9">
        <v>0.1342233585149</v>
      </c>
      <c r="MV1298" s="9">
        <v>6.5584369010730004E-2</v>
      </c>
      <c r="MW1298" s="9">
        <v>0.495616564062</v>
      </c>
      <c r="MX1298" s="9">
        <v>0</v>
      </c>
      <c r="MY1298" s="9">
        <v>0</v>
      </c>
      <c r="MZ1298" s="9">
        <v>0.12840248164750001</v>
      </c>
      <c r="NA1298" s="9">
        <v>0</v>
      </c>
      <c r="NB1298" s="9">
        <v>9.0258401751690004E-2</v>
      </c>
      <c r="NC1298" s="9">
        <v>0.50115483704090003</v>
      </c>
      <c r="ND1298" s="9">
        <v>0.15819744393999999</v>
      </c>
      <c r="NE1298" s="9">
        <v>0</v>
      </c>
      <c r="NF1298" s="9">
        <v>0.214660764611</v>
      </c>
      <c r="NG1298" s="9">
        <v>5.7539726813359997E-2</v>
      </c>
      <c r="NH1298" s="9">
        <v>0.1269385534403</v>
      </c>
      <c r="NI1298" s="9">
        <v>0.1103472731644</v>
      </c>
      <c r="NJ1298" s="9">
        <v>0</v>
      </c>
      <c r="NK1298" s="9">
        <v>0.45067531491230001</v>
      </c>
      <c r="NL1298" s="9">
        <v>0</v>
      </c>
      <c r="NM1298" s="9">
        <v>0.2464097414965</v>
      </c>
      <c r="NN1298" s="9">
        <v>0</v>
      </c>
      <c r="NO1298" s="9">
        <v>8.1630162380790003E-2</v>
      </c>
      <c r="NP1298" s="9">
        <v>0</v>
      </c>
      <c r="NQ1298" s="9">
        <v>0.60935135203890001</v>
      </c>
      <c r="NR1298" s="9">
        <v>0.2902222121377</v>
      </c>
      <c r="NW1298" s="9">
        <v>0.25651921349770002</v>
      </c>
      <c r="NX1298" s="9">
        <v>0.19202408302349999</v>
      </c>
      <c r="NY1298" s="9">
        <v>0.28859293364380001</v>
      </c>
      <c r="NZ1298" s="9">
        <v>0.49088408466729999</v>
      </c>
      <c r="OA1298" s="9">
        <v>0.35011579933800002</v>
      </c>
      <c r="OB1298" s="9">
        <v>0</v>
      </c>
      <c r="OD1298" s="9">
        <v>0.1062403919061</v>
      </c>
      <c r="OE1298" s="9">
        <v>0.1407128062768</v>
      </c>
      <c r="OF1298" s="9">
        <v>0.1189935542643</v>
      </c>
      <c r="OG1298" s="9">
        <v>0.1189935542643</v>
      </c>
      <c r="OH1298" s="9">
        <v>5.8453214437530002E-2</v>
      </c>
      <c r="OI1298" s="9">
        <v>6.2432260740359999E-2</v>
      </c>
      <c r="OJ1298" s="9">
        <v>5.3523125128519998E-2</v>
      </c>
      <c r="OK1298" s="9">
        <v>0</v>
      </c>
      <c r="OL1298" s="9">
        <v>0</v>
      </c>
      <c r="OM1298" s="9">
        <v>0</v>
      </c>
      <c r="ON1298" s="9">
        <v>0</v>
      </c>
      <c r="OO1298" s="9">
        <v>0.23914989391960001</v>
      </c>
      <c r="OP1298" s="9">
        <v>0</v>
      </c>
      <c r="OQ1298" s="9">
        <v>9.2984799113879996E-2</v>
      </c>
      <c r="OR1298" s="9">
        <v>0.10547182390569999</v>
      </c>
      <c r="OS1298" s="9">
        <v>0</v>
      </c>
      <c r="OT1298" s="9">
        <v>9.0258401751690004E-2</v>
      </c>
      <c r="OU1298" s="9">
        <v>0</v>
      </c>
      <c r="OV1298" s="9">
        <v>0</v>
      </c>
      <c r="OW1298" s="9">
        <v>0.2321460714428</v>
      </c>
      <c r="OX1298" s="9">
        <v>0.214660764611</v>
      </c>
      <c r="OY1298" s="9">
        <v>0</v>
      </c>
      <c r="OZ1298" s="9">
        <v>4.5870707177309997E-2</v>
      </c>
      <c r="PA1298" s="9">
        <v>7.2146342945749994E-2</v>
      </c>
      <c r="PB1298" s="9">
        <v>0</v>
      </c>
      <c r="PC1298" s="9">
        <v>0.1732099513109</v>
      </c>
      <c r="PD1298" s="9">
        <v>0.17412081845319999</v>
      </c>
      <c r="PE1298" s="9">
        <v>0</v>
      </c>
      <c r="PF1298" s="9">
        <v>0</v>
      </c>
      <c r="PG1298" s="9">
        <v>0</v>
      </c>
      <c r="PH1298" s="9">
        <v>0</v>
      </c>
      <c r="PI1298" s="9">
        <v>0</v>
      </c>
      <c r="PJ1298" s="9">
        <v>0</v>
      </c>
      <c r="PO1298" s="9">
        <v>0.20942301125769999</v>
      </c>
      <c r="PP1298" s="9">
        <v>6.5879858123329998E-2</v>
      </c>
      <c r="PQ1298" s="9">
        <v>0</v>
      </c>
      <c r="PR1298" s="9">
        <v>0</v>
      </c>
      <c r="PS1298" s="9">
        <v>0</v>
      </c>
      <c r="PT1298" s="9">
        <v>0</v>
      </c>
      <c r="PV1298" s="9">
        <v>4.5889183930739999E-2</v>
      </c>
      <c r="PW1298" s="9">
        <v>0</v>
      </c>
      <c r="PX1298" s="9">
        <v>5.8453214437530002E-2</v>
      </c>
      <c r="PY1298" s="9">
        <v>5.8453214437530002E-2</v>
      </c>
      <c r="PZ1298" s="9">
        <v>0.1236747095506</v>
      </c>
      <c r="QA1298" s="9">
        <v>0.1565388826071</v>
      </c>
      <c r="QB1298" s="9">
        <v>8.295557840619E-2</v>
      </c>
      <c r="QC1298" s="9">
        <v>0</v>
      </c>
      <c r="QD1298" s="9">
        <v>0.26372189166940002</v>
      </c>
      <c r="QE1298" s="9">
        <v>0.12352358717719999</v>
      </c>
      <c r="QF1298" s="9">
        <v>0.19521803780800001</v>
      </c>
      <c r="QG1298" s="9">
        <v>0.25646667014239999</v>
      </c>
      <c r="QH1298" s="9">
        <v>0</v>
      </c>
      <c r="QI1298" s="9">
        <v>0</v>
      </c>
      <c r="QJ1298" s="9">
        <v>0.1181667282882</v>
      </c>
      <c r="QK1298" s="9">
        <v>0</v>
      </c>
      <c r="QL1298" s="9">
        <v>0.15633989853499999</v>
      </c>
      <c r="QM1298" s="9">
        <v>0.33550324835439999</v>
      </c>
      <c r="QN1298" s="9">
        <v>0.29575858886470002</v>
      </c>
      <c r="QO1298" s="9">
        <v>0</v>
      </c>
      <c r="QP1298" s="9">
        <v>0</v>
      </c>
      <c r="QQ1298" s="9">
        <v>0</v>
      </c>
      <c r="QR1298" s="9">
        <v>0.23731841996299999</v>
      </c>
      <c r="QS1298" s="9">
        <v>0</v>
      </c>
      <c r="QT1298" s="9">
        <v>0</v>
      </c>
      <c r="QU1298" s="9">
        <v>0.48577536447519998</v>
      </c>
      <c r="QV1298" s="9">
        <v>0</v>
      </c>
      <c r="QW1298" s="9">
        <v>0.42452966322039998</v>
      </c>
      <c r="QX1298" s="9">
        <v>0</v>
      </c>
      <c r="QY1298" s="9">
        <v>0</v>
      </c>
      <c r="QZ1298" s="9">
        <v>0</v>
      </c>
      <c r="RA1298" s="9">
        <v>0.60935135203890001</v>
      </c>
      <c r="RB1298" s="9">
        <v>0.16254614396040001</v>
      </c>
      <c r="RG1298" s="9">
        <v>0.1327409801927</v>
      </c>
      <c r="RH1298" s="9">
        <v>0.18476312619009999</v>
      </c>
      <c r="RI1298" s="9">
        <v>0.16163362615329999</v>
      </c>
      <c r="RJ1298" s="9">
        <v>0.21537405066250001</v>
      </c>
      <c r="RK1298" s="9">
        <v>0.35011579933800002</v>
      </c>
      <c r="RL1298" s="9">
        <v>1</v>
      </c>
      <c r="RN1298" s="9">
        <v>7.1123720567909998E-2</v>
      </c>
      <c r="RO1298" s="9">
        <v>0</v>
      </c>
      <c r="RP1298" s="9">
        <v>0.1236747095506</v>
      </c>
      <c r="RQ1298" s="9">
        <v>0.1236747095506</v>
      </c>
      <c r="RR1298" s="9">
        <v>5.6204987110840002E-2</v>
      </c>
      <c r="RS1298" s="9">
        <v>0.101567704122</v>
      </c>
      <c r="RT1298" s="9">
        <v>0</v>
      </c>
      <c r="RU1298" s="9">
        <v>0</v>
      </c>
      <c r="RV1298" s="9">
        <v>0</v>
      </c>
      <c r="RW1298" s="9">
        <v>9.9883954741809999E-2</v>
      </c>
      <c r="RX1298" s="9">
        <v>4.8805410760959997E-2</v>
      </c>
      <c r="RY1298" s="9">
        <v>0.23914989391960001</v>
      </c>
      <c r="RZ1298" s="9">
        <v>0</v>
      </c>
      <c r="SA1298" s="9">
        <v>0</v>
      </c>
      <c r="SB1298" s="9">
        <v>0</v>
      </c>
      <c r="SC1298" s="9">
        <v>7.730342899848E-2</v>
      </c>
      <c r="SD1298" s="9">
        <v>9.0258401751690004E-2</v>
      </c>
      <c r="SE1298" s="9">
        <v>0</v>
      </c>
      <c r="SF1298" s="9">
        <v>0</v>
      </c>
      <c r="SG1298" s="9">
        <v>0.21031290757519999</v>
      </c>
      <c r="SH1298" s="9">
        <v>0.214660764611</v>
      </c>
      <c r="SI1298" s="9">
        <v>0</v>
      </c>
      <c r="SJ1298" s="9">
        <v>4.1556601578619998E-2</v>
      </c>
      <c r="SK1298" s="9">
        <v>7.2146342945749994E-2</v>
      </c>
      <c r="SL1298" s="9">
        <v>0</v>
      </c>
      <c r="SM1298" s="9">
        <v>0.1732099513109</v>
      </c>
      <c r="SN1298" s="9">
        <v>0.15774488609990001</v>
      </c>
      <c r="SO1298" s="9">
        <v>0</v>
      </c>
      <c r="SP1298" s="9">
        <v>0</v>
      </c>
      <c r="SQ1298" s="9">
        <v>0</v>
      </c>
      <c r="SR1298" s="9">
        <v>0</v>
      </c>
      <c r="SS1298" s="9">
        <v>0</v>
      </c>
      <c r="ST1298" s="9">
        <v>0</v>
      </c>
      <c r="SY1298" s="9">
        <v>0.2013681841404</v>
      </c>
      <c r="SZ1298" s="9">
        <v>6.5879858123329998E-2</v>
      </c>
      <c r="TA1298" s="9">
        <v>0</v>
      </c>
      <c r="TB1298" s="9">
        <v>0</v>
      </c>
      <c r="TC1298" s="9">
        <v>0</v>
      </c>
      <c r="TD1298" s="9">
        <v>0</v>
      </c>
      <c r="TF1298" s="9">
        <v>4.1573340607250001E-2</v>
      </c>
      <c r="TG1298" s="9">
        <v>0</v>
      </c>
      <c r="TH1298" s="9">
        <v>5.6204987110840002E-2</v>
      </c>
      <c r="TI1298" s="9">
        <v>5.6204987110840002E-2</v>
      </c>
      <c r="TJ1298" s="9">
        <v>8.769430646345E-2</v>
      </c>
      <c r="TK1298" s="9">
        <v>8.924545524975E-2</v>
      </c>
      <c r="TL1298" s="9">
        <v>8.5772413259390001E-2</v>
      </c>
      <c r="TM1298" s="9">
        <v>0</v>
      </c>
      <c r="TN1298" s="9">
        <v>0.16882111709190001</v>
      </c>
      <c r="TO1298" s="9">
        <v>0.1079208642944</v>
      </c>
      <c r="TP1298" s="9">
        <v>0.1390639667977</v>
      </c>
      <c r="TQ1298" s="9">
        <v>0</v>
      </c>
      <c r="TR1298" s="9">
        <v>0</v>
      </c>
      <c r="TS1298" s="9">
        <v>0.10108444723850001</v>
      </c>
      <c r="TT1298" s="9">
        <v>0</v>
      </c>
      <c r="TU1298" s="9">
        <v>0.22026495251209999</v>
      </c>
      <c r="TV1298" s="9">
        <v>6.7891691709719995E-2</v>
      </c>
      <c r="TW1298" s="9">
        <v>0</v>
      </c>
      <c r="TX1298" s="9">
        <v>5.5957155204269998E-2</v>
      </c>
      <c r="TY1298" s="9">
        <v>0</v>
      </c>
      <c r="TZ1298" s="9">
        <v>0.1614662144499</v>
      </c>
      <c r="UA1298" s="9">
        <v>0.1204955347136</v>
      </c>
      <c r="UB1298" s="9">
        <v>4.4900348320150003E-2</v>
      </c>
      <c r="UC1298" s="9">
        <v>0.13426556258219999</v>
      </c>
      <c r="UD1298" s="9">
        <v>0.33825907994909998</v>
      </c>
      <c r="UE1298" s="9">
        <v>0</v>
      </c>
      <c r="UF1298" s="9">
        <v>0</v>
      </c>
      <c r="UG1298" s="9">
        <v>0.1556209331333</v>
      </c>
      <c r="UH1298" s="9">
        <v>0.1681585897101</v>
      </c>
      <c r="UI1298" s="9">
        <v>0</v>
      </c>
      <c r="UJ1298" s="9">
        <v>0</v>
      </c>
      <c r="UK1298" s="9">
        <v>0</v>
      </c>
      <c r="UL1298" s="9">
        <v>0.27072213659569999</v>
      </c>
      <c r="UQ1298" s="9">
        <v>0.22108135509089999</v>
      </c>
      <c r="UR1298" s="9">
        <v>4.4619380661680003E-2</v>
      </c>
      <c r="US1298" s="9">
        <v>0</v>
      </c>
      <c r="UT1298" s="9">
        <v>0.1510642250235</v>
      </c>
      <c r="UU1298" s="9">
        <v>0.221116856285</v>
      </c>
      <c r="UV1298" s="9">
        <v>0</v>
      </c>
      <c r="UX1298" s="9">
        <v>4.9886463551809999E-2</v>
      </c>
      <c r="UY1298" s="9">
        <v>0</v>
      </c>
      <c r="UZ1298" s="9">
        <v>8.769430646345E-2</v>
      </c>
      <c r="VA1298" s="9">
        <v>8.769430646345E-2</v>
      </c>
      <c r="VB1298" s="9">
        <v>1</v>
      </c>
      <c r="VC1298" s="9">
        <v>1</v>
      </c>
      <c r="VD1298" s="9">
        <v>1</v>
      </c>
      <c r="VE1298" s="9">
        <v>1</v>
      </c>
      <c r="VF1298" s="9">
        <v>1</v>
      </c>
      <c r="VG1298" s="9">
        <v>1</v>
      </c>
      <c r="VH1298" s="9">
        <v>1</v>
      </c>
      <c r="VI1298" s="9">
        <v>1</v>
      </c>
      <c r="VJ1298" s="9">
        <v>1</v>
      </c>
      <c r="VK1298" s="9">
        <v>1</v>
      </c>
      <c r="VL1298" s="9">
        <v>1</v>
      </c>
      <c r="VM1298" s="9">
        <v>1</v>
      </c>
      <c r="VN1298" s="9">
        <v>1</v>
      </c>
      <c r="VO1298" s="9">
        <v>1</v>
      </c>
      <c r="VP1298" s="9">
        <v>1</v>
      </c>
      <c r="VQ1298" s="9">
        <v>1</v>
      </c>
      <c r="VR1298" s="9">
        <v>1</v>
      </c>
      <c r="VS1298" s="9">
        <v>1</v>
      </c>
      <c r="VT1298" s="9">
        <v>1</v>
      </c>
      <c r="VU1298" s="9">
        <v>1</v>
      </c>
      <c r="VV1298" s="9">
        <v>1</v>
      </c>
      <c r="VW1298" s="9">
        <v>1</v>
      </c>
      <c r="VX1298" s="9">
        <v>1</v>
      </c>
      <c r="VY1298" s="9">
        <v>1</v>
      </c>
      <c r="VZ1298" s="9">
        <v>1</v>
      </c>
      <c r="WA1298" s="9">
        <v>1</v>
      </c>
      <c r="WB1298" s="9">
        <v>1</v>
      </c>
      <c r="WC1298" s="9">
        <v>1</v>
      </c>
      <c r="WD1298" s="9">
        <v>1</v>
      </c>
      <c r="WI1298" s="9">
        <v>1</v>
      </c>
      <c r="WJ1298" s="9">
        <v>1</v>
      </c>
      <c r="WK1298" s="9">
        <v>1</v>
      </c>
      <c r="WL1298" s="9">
        <v>1</v>
      </c>
      <c r="WM1298" s="9">
        <v>1</v>
      </c>
      <c r="WN1298" s="9">
        <v>1</v>
      </c>
      <c r="WP1298" s="9">
        <v>1</v>
      </c>
      <c r="WQ1298" s="9">
        <v>1</v>
      </c>
      <c r="WR1298" s="9">
        <v>1</v>
      </c>
      <c r="WS1298" s="9">
        <v>1</v>
      </c>
    </row>
    <row r="1299" spans="1:617" x14ac:dyDescent="0.35">
      <c r="A1299" t="s">
        <v>827</v>
      </c>
      <c r="B1299" s="9">
        <v>0.1101135930815</v>
      </c>
      <c r="C1299" s="9">
        <v>4.5675888982749997E-2</v>
      </c>
      <c r="D1299" s="9">
        <v>0.16796366596260001</v>
      </c>
      <c r="E1299" s="9">
        <v>0.1337870769227</v>
      </c>
      <c r="F1299" s="9">
        <v>0.15191341452000001</v>
      </c>
      <c r="G1299" s="9">
        <v>0</v>
      </c>
      <c r="H1299" s="9">
        <v>5.9117007630340002E-2</v>
      </c>
      <c r="I1299" s="9">
        <v>0.2982870144518</v>
      </c>
      <c r="J1299" s="9">
        <v>0.1334606225047</v>
      </c>
      <c r="K1299" s="9">
        <v>0.1025740244906</v>
      </c>
      <c r="L1299" s="9">
        <v>8.9277286067209999E-2</v>
      </c>
      <c r="M1299" s="9">
        <v>7.1784264827530003E-2</v>
      </c>
      <c r="N1299" s="9">
        <v>7.3264616513259995E-2</v>
      </c>
      <c r="O1299" s="9">
        <v>0.21350925948400001</v>
      </c>
      <c r="P1299" s="9">
        <v>4.0342625204420002E-2</v>
      </c>
      <c r="Q1299" s="9">
        <v>0.41220020719299999</v>
      </c>
      <c r="R1299" s="9">
        <v>0.2717816035649</v>
      </c>
      <c r="S1299" s="9">
        <v>5.9487810813010002E-2</v>
      </c>
      <c r="T1299" s="9">
        <v>8.4059963443760002E-2</v>
      </c>
      <c r="U1299" s="9">
        <v>0.1314679075179</v>
      </c>
      <c r="V1299" s="9">
        <v>0.31428283158640002</v>
      </c>
      <c r="W1299" s="9">
        <v>0</v>
      </c>
      <c r="X1299" s="9">
        <v>0</v>
      </c>
      <c r="Y1299" s="9">
        <v>0.1407143639747</v>
      </c>
      <c r="Z1299" s="9">
        <v>8.2360976367529995E-2</v>
      </c>
      <c r="AA1299" s="9">
        <v>0</v>
      </c>
      <c r="AB1299" s="9">
        <v>0</v>
      </c>
      <c r="AC1299" s="9">
        <v>0</v>
      </c>
      <c r="AD1299" s="9">
        <v>0</v>
      </c>
      <c r="AI1299" s="9">
        <v>7.9824257433470006E-2</v>
      </c>
      <c r="AJ1299" s="9">
        <v>0.13042927752219999</v>
      </c>
      <c r="AK1299" s="9">
        <v>7.4504016290620007E-2</v>
      </c>
      <c r="AL1299" s="9">
        <v>0</v>
      </c>
      <c r="AM1299" s="9">
        <v>0</v>
      </c>
      <c r="AN1299" s="9">
        <v>0</v>
      </c>
      <c r="AO1299" s="9">
        <v>0</v>
      </c>
      <c r="AP1299" s="9">
        <v>0.1337486840597</v>
      </c>
      <c r="AQ1299" s="9">
        <v>9.1987130021800007E-2</v>
      </c>
      <c r="AR1299" s="9">
        <v>0.1101135930815</v>
      </c>
      <c r="AS1299" s="9">
        <v>0.1101135930815</v>
      </c>
      <c r="AT1299" s="9">
        <v>1.481694311837E-2</v>
      </c>
      <c r="AU1299" s="9">
        <v>0</v>
      </c>
      <c r="AV1299" s="9">
        <v>2.8119112263949999E-2</v>
      </c>
      <c r="AW1299" s="9">
        <v>0.1236207164654</v>
      </c>
      <c r="AX1299" s="9">
        <v>0</v>
      </c>
      <c r="AY1299" s="9">
        <v>0</v>
      </c>
      <c r="AZ1299" s="9">
        <v>0</v>
      </c>
      <c r="BA1299" s="9">
        <v>0</v>
      </c>
      <c r="BB1299" s="9">
        <v>0</v>
      </c>
      <c r="BC1299" s="9">
        <v>0</v>
      </c>
      <c r="BD1299" s="9">
        <v>0</v>
      </c>
      <c r="BE1299" s="9">
        <v>0</v>
      </c>
      <c r="BF1299" s="9">
        <v>5.0239467255480001E-2</v>
      </c>
      <c r="BG1299" s="9">
        <v>0</v>
      </c>
      <c r="BH1299" s="9">
        <v>0</v>
      </c>
      <c r="BI1299" s="9">
        <v>0</v>
      </c>
      <c r="BJ1299" s="9">
        <v>7.9518168844820006E-2</v>
      </c>
      <c r="BK1299" s="9">
        <v>0</v>
      </c>
      <c r="BL1299" s="9">
        <v>0</v>
      </c>
      <c r="BM1299" s="9">
        <v>2.6961341681480001E-2</v>
      </c>
      <c r="BN1299" s="9">
        <v>0</v>
      </c>
      <c r="BO1299" s="11">
        <v>0.51536484347529998</v>
      </c>
      <c r="BP1299" s="9">
        <v>0</v>
      </c>
      <c r="BQ1299" s="9">
        <v>0</v>
      </c>
      <c r="BR1299" s="9">
        <v>0</v>
      </c>
      <c r="BS1299" s="9">
        <v>0</v>
      </c>
      <c r="BT1299" s="9">
        <v>0</v>
      </c>
      <c r="BU1299" s="9">
        <v>0</v>
      </c>
      <c r="BV1299" s="9">
        <v>0</v>
      </c>
      <c r="CA1299" s="9">
        <v>0</v>
      </c>
      <c r="CB1299" s="9">
        <v>2.6666908276639999E-2</v>
      </c>
      <c r="CC1299" s="9">
        <v>0</v>
      </c>
      <c r="CD1299" s="9">
        <v>0</v>
      </c>
      <c r="CE1299" s="9">
        <v>0</v>
      </c>
      <c r="CF1299" s="9">
        <v>0</v>
      </c>
      <c r="CG1299" s="9">
        <v>0</v>
      </c>
      <c r="CH1299" s="9">
        <v>2.24470739424E-2</v>
      </c>
      <c r="CI1299" s="9">
        <v>0</v>
      </c>
      <c r="CJ1299" s="9">
        <v>1.481694311837E-2</v>
      </c>
      <c r="CK1299" s="9">
        <v>1.481694311837E-2</v>
      </c>
      <c r="CL1299" s="9">
        <v>0.1321669214964</v>
      </c>
      <c r="CM1299" s="9">
        <v>0.1262836513724</v>
      </c>
      <c r="CN1299" s="9">
        <v>0.1374487298757</v>
      </c>
      <c r="CO1299" s="9">
        <v>0</v>
      </c>
      <c r="CP1299" s="9">
        <v>0</v>
      </c>
      <c r="CQ1299" s="9">
        <v>0.25935521689199997</v>
      </c>
      <c r="CR1299" s="9">
        <v>0.15842730091810001</v>
      </c>
      <c r="CS1299" s="9">
        <v>0</v>
      </c>
      <c r="CT1299" s="9">
        <v>0.4019857514754</v>
      </c>
      <c r="CU1299" s="9">
        <v>0</v>
      </c>
      <c r="CV1299" s="9">
        <v>6.5671613067599999E-2</v>
      </c>
      <c r="CW1299" s="9">
        <v>0</v>
      </c>
      <c r="CX1299" s="9">
        <v>0.3390967981029</v>
      </c>
      <c r="CY1299" s="9">
        <v>6.7885069566929995E-2</v>
      </c>
      <c r="CZ1299" s="9">
        <v>0.1097880180823</v>
      </c>
      <c r="DA1299" s="9">
        <v>0.22156709877950001</v>
      </c>
      <c r="DB1299" s="9">
        <v>0.207314745626</v>
      </c>
      <c r="DC1299" s="9">
        <v>0.1050720563069</v>
      </c>
      <c r="DD1299" s="9">
        <v>0.1229292961296</v>
      </c>
      <c r="DE1299" s="9">
        <v>0.13973834856699999</v>
      </c>
      <c r="DF1299" s="9">
        <v>7.3971218083620005E-2</v>
      </c>
      <c r="DG1299" s="9">
        <v>0</v>
      </c>
      <c r="DH1299" s="9">
        <v>0.76986167480550005</v>
      </c>
      <c r="DI1299" s="9">
        <v>0.15009796274920001</v>
      </c>
      <c r="DJ1299" s="9">
        <v>8.2700820242519998E-2</v>
      </c>
      <c r="DK1299" s="9">
        <v>0.168150259972</v>
      </c>
      <c r="DL1299" s="9">
        <v>0.1771298726844</v>
      </c>
      <c r="DM1299" s="9">
        <v>0</v>
      </c>
      <c r="DN1299" s="9">
        <v>5.8589193635889998E-2</v>
      </c>
      <c r="DS1299" s="9">
        <v>0</v>
      </c>
      <c r="DT1299" s="9">
        <v>0.1973231976333</v>
      </c>
      <c r="DU1299" s="9">
        <v>7.7677937071489997E-2</v>
      </c>
      <c r="DV1299" s="9">
        <v>0.14400988803000001</v>
      </c>
      <c r="DW1299" s="9">
        <v>0</v>
      </c>
      <c r="DX1299" s="9">
        <v>0</v>
      </c>
      <c r="DY1299" s="9">
        <v>0</v>
      </c>
      <c r="DZ1299" s="9">
        <v>0.1246335486451</v>
      </c>
      <c r="EA1299" s="9">
        <v>0.21027791518229999</v>
      </c>
      <c r="EB1299" s="9">
        <v>0.1321669214964</v>
      </c>
      <c r="EC1299" s="9">
        <v>0.1321669214964</v>
      </c>
      <c r="ED1299" s="9">
        <v>0.17487739551090001</v>
      </c>
      <c r="EE1299" s="9">
        <v>0.19575835990670001</v>
      </c>
      <c r="EF1299" s="9">
        <v>0.15613114548500001</v>
      </c>
      <c r="EG1299" s="9">
        <v>0.3316913155949</v>
      </c>
      <c r="EH1299" s="9">
        <v>0.17955664123090001</v>
      </c>
      <c r="EI1299" s="9">
        <v>0.2871313228406</v>
      </c>
      <c r="EJ1299" s="9">
        <v>0.24526870462709999</v>
      </c>
      <c r="EK1299" s="9">
        <v>0.3725346703295</v>
      </c>
      <c r="EL1299" s="9">
        <v>0</v>
      </c>
      <c r="EM1299" s="9">
        <v>0</v>
      </c>
      <c r="EN1299" s="9">
        <v>0.23059660357969999</v>
      </c>
      <c r="EO1299" s="9">
        <v>0.1311391948708</v>
      </c>
      <c r="EP1299" s="9">
        <v>5.0576531362889997E-2</v>
      </c>
      <c r="EQ1299" s="9">
        <v>0.3131915527145</v>
      </c>
      <c r="ER1299" s="9">
        <v>0.28822695776439999</v>
      </c>
      <c r="ES1299" s="9">
        <v>0</v>
      </c>
      <c r="ET1299" s="9">
        <v>8.6412706922449997E-2</v>
      </c>
      <c r="EU1299" s="9">
        <v>0.1217161300294</v>
      </c>
      <c r="EV1299" s="9">
        <v>0.25434163173469998</v>
      </c>
      <c r="EW1299" s="9">
        <v>0.1097461907471</v>
      </c>
      <c r="EX1299" s="9">
        <v>0.11443259673510001</v>
      </c>
      <c r="EY1299" s="9">
        <v>0</v>
      </c>
      <c r="EZ1299" s="9">
        <v>0.2301383251945</v>
      </c>
      <c r="FA1299" s="9">
        <v>0.31253447244420002</v>
      </c>
      <c r="FB1299" s="9">
        <v>8.2700820242519998E-2</v>
      </c>
      <c r="FC1299" s="9">
        <v>0</v>
      </c>
      <c r="FD1299" s="9">
        <v>0.3231618582604</v>
      </c>
      <c r="FE1299" s="9">
        <v>0</v>
      </c>
      <c r="FF1299" s="9">
        <v>0.20847426953279999</v>
      </c>
      <c r="FK1299" s="9">
        <v>7.4253340129770001E-2</v>
      </c>
      <c r="FL1299" s="9">
        <v>0.22787891995099999</v>
      </c>
      <c r="FM1299" s="9">
        <v>0.25205313936880003</v>
      </c>
      <c r="FN1299" s="9">
        <v>9.5351839305149996E-2</v>
      </c>
      <c r="FO1299" s="9">
        <v>0.20797187802389999</v>
      </c>
      <c r="FP1299" s="9">
        <v>0</v>
      </c>
      <c r="FQ1299" s="9">
        <v>0</v>
      </c>
      <c r="FR1299" s="9">
        <v>0.17792593434539999</v>
      </c>
      <c r="FS1299" s="9">
        <v>0.24202311803000001</v>
      </c>
      <c r="FT1299" s="9">
        <v>0.17487739551090001</v>
      </c>
      <c r="FU1299" s="9">
        <v>0.17487739551090001</v>
      </c>
      <c r="FV1299" s="9">
        <v>0.2670482406204</v>
      </c>
      <c r="FW1299" s="9">
        <v>0.18530033297949999</v>
      </c>
      <c r="FX1299" s="9">
        <v>0.34043885068410001</v>
      </c>
      <c r="FY1299" s="9">
        <v>0.1355261913262</v>
      </c>
      <c r="FZ1299" s="9">
        <v>0.66852994424909995</v>
      </c>
      <c r="GA1299" s="9">
        <v>0.1157162711697</v>
      </c>
      <c r="GB1299" s="9">
        <v>0.33084335677209997</v>
      </c>
      <c r="GC1299" s="9">
        <v>0</v>
      </c>
      <c r="GD1299" s="9">
        <v>0.1223420118009</v>
      </c>
      <c r="GE1299" s="9">
        <v>0.43716357721179999</v>
      </c>
      <c r="GF1299" s="9">
        <v>0.14827686183630001</v>
      </c>
      <c r="GG1299" s="9">
        <v>0.2479630080361</v>
      </c>
      <c r="GH1299" s="9">
        <v>0.31084886521380001</v>
      </c>
      <c r="GI1299" s="9">
        <v>0.35299205934470002</v>
      </c>
      <c r="GJ1299" s="9">
        <v>0.17019474742480001</v>
      </c>
      <c r="GK1299" s="9">
        <v>0</v>
      </c>
      <c r="GL1299" s="9">
        <v>0.24561452034010001</v>
      </c>
      <c r="GM1299" s="9">
        <v>0.42296397337539998</v>
      </c>
      <c r="GN1299" s="9">
        <v>0.15018584697439999</v>
      </c>
      <c r="GO1299" s="9">
        <v>0.36283206553879999</v>
      </c>
      <c r="GP1299" s="9">
        <v>7.4833639778140004E-2</v>
      </c>
      <c r="GQ1299" s="9">
        <v>0</v>
      </c>
      <c r="GR1299" s="9">
        <v>0</v>
      </c>
      <c r="GS1299" s="9">
        <v>0</v>
      </c>
      <c r="GT1299" s="9">
        <v>0.60528297972470002</v>
      </c>
      <c r="GU1299" s="9">
        <v>0.19224707987529999</v>
      </c>
      <c r="GV1299" s="9">
        <v>0.49970826905510002</v>
      </c>
      <c r="GW1299" s="9">
        <v>0</v>
      </c>
      <c r="GX1299" s="9">
        <v>0.48514699251510002</v>
      </c>
      <c r="HC1299" s="9">
        <v>0.40037061634030002</v>
      </c>
      <c r="HD1299" s="9">
        <v>0.22763243128009999</v>
      </c>
      <c r="HE1299" s="9">
        <v>0.2121995229767</v>
      </c>
      <c r="HF1299" s="9">
        <v>0.30255442201639998</v>
      </c>
      <c r="HG1299" s="9">
        <v>0.43691044012129998</v>
      </c>
      <c r="HH1299" s="9">
        <v>0</v>
      </c>
      <c r="HI1299" s="9">
        <v>0</v>
      </c>
      <c r="HJ1299" s="9">
        <v>0.2387056085299</v>
      </c>
      <c r="HK1299" s="9">
        <v>0.35283186691629997</v>
      </c>
      <c r="HL1299" s="9">
        <v>0.2670482406204</v>
      </c>
      <c r="HM1299" s="9">
        <v>0.2670482406204</v>
      </c>
      <c r="HN1299" s="9">
        <v>5.5970783538819999E-2</v>
      </c>
      <c r="HO1299" s="9">
        <v>4.0996599357149999E-2</v>
      </c>
      <c r="HP1299" s="9">
        <v>6.9414118591829999E-2</v>
      </c>
      <c r="HQ1299" s="9">
        <v>0</v>
      </c>
      <c r="HR1299" s="9">
        <v>0</v>
      </c>
      <c r="HS1299" s="9">
        <v>0</v>
      </c>
      <c r="HT1299" s="9">
        <v>0</v>
      </c>
      <c r="HU1299" s="9">
        <v>0</v>
      </c>
      <c r="HV1299" s="9">
        <v>0.34221161421899998</v>
      </c>
      <c r="HW1299" s="9">
        <v>0</v>
      </c>
      <c r="HX1299" s="9">
        <v>0.1495980777459</v>
      </c>
      <c r="HY1299" s="9">
        <v>8.6819329704399997E-2</v>
      </c>
      <c r="HZ1299" s="9">
        <v>0</v>
      </c>
      <c r="IA1299" s="9">
        <v>0</v>
      </c>
      <c r="IB1299" s="9">
        <v>0</v>
      </c>
      <c r="IC1299" s="9">
        <v>0.36623269402750003</v>
      </c>
      <c r="ID1299" s="9">
        <v>0</v>
      </c>
      <c r="IE1299" s="9">
        <v>0.1006989493716</v>
      </c>
      <c r="IF1299" s="9">
        <v>4.3056049774450003E-2</v>
      </c>
      <c r="IG1299" s="9">
        <v>6.6556075857079997E-2</v>
      </c>
      <c r="IH1299" s="9">
        <v>0</v>
      </c>
      <c r="II1299" s="9">
        <v>0</v>
      </c>
      <c r="IJ1299" s="9">
        <v>0</v>
      </c>
      <c r="IK1299" s="9">
        <v>0</v>
      </c>
      <c r="IL1299" s="9">
        <v>0</v>
      </c>
      <c r="IM1299" s="9">
        <v>0.4177659716603</v>
      </c>
      <c r="IN1299" s="9">
        <v>0</v>
      </c>
      <c r="IO1299" s="9">
        <v>0</v>
      </c>
      <c r="IP1299" s="9">
        <v>0</v>
      </c>
      <c r="IU1299" s="9">
        <v>0</v>
      </c>
      <c r="IV1299" s="9">
        <v>0</v>
      </c>
      <c r="IW1299" s="9">
        <v>0.19298928745419999</v>
      </c>
      <c r="IX1299" s="9">
        <v>0.1239752918587</v>
      </c>
      <c r="IY1299" s="9">
        <v>0</v>
      </c>
      <c r="IZ1299" s="9">
        <v>0</v>
      </c>
      <c r="JA1299" s="9">
        <v>0</v>
      </c>
      <c r="JB1299" s="9">
        <v>5.541227041776E-2</v>
      </c>
      <c r="JC1299" s="9">
        <v>0</v>
      </c>
      <c r="JD1299" s="9">
        <v>5.5970783538819999E-2</v>
      </c>
      <c r="JE1299" s="9">
        <v>5.5970783538819999E-2</v>
      </c>
      <c r="JF1299" s="9">
        <v>4.0514765067969999E-2</v>
      </c>
      <c r="JG1299" s="9">
        <v>3.4036821161399999E-2</v>
      </c>
      <c r="JH1299" s="9">
        <v>4.633045220886E-2</v>
      </c>
      <c r="JI1299" s="9">
        <v>0</v>
      </c>
      <c r="JJ1299" s="9">
        <v>0</v>
      </c>
      <c r="JK1299" s="9">
        <v>6.2873527920409997E-2</v>
      </c>
      <c r="JL1299" s="9">
        <v>3.8406334937079997E-2</v>
      </c>
      <c r="JM1299" s="9">
        <v>0</v>
      </c>
      <c r="JN1299" s="9">
        <v>0</v>
      </c>
      <c r="JO1299" s="9">
        <v>0.1158918974955</v>
      </c>
      <c r="JP1299" s="9">
        <v>0</v>
      </c>
      <c r="JQ1299" s="9">
        <v>0.1092876988748</v>
      </c>
      <c r="JR1299" s="9">
        <v>0</v>
      </c>
      <c r="JS1299" s="9">
        <v>6.7885069566929995E-2</v>
      </c>
      <c r="JT1299" s="9">
        <v>0</v>
      </c>
      <c r="JU1299" s="9">
        <v>0</v>
      </c>
      <c r="JV1299" s="9">
        <v>8.6412706922449997E-2</v>
      </c>
      <c r="JW1299" s="9">
        <v>6.7211511951570005E-2</v>
      </c>
      <c r="JX1299" s="9">
        <v>0</v>
      </c>
      <c r="JY1299" s="9">
        <v>7.372184771286E-2</v>
      </c>
      <c r="JZ1299" s="9">
        <v>0.112468220917</v>
      </c>
      <c r="KA1299" s="9">
        <v>0</v>
      </c>
      <c r="KB1299" s="9">
        <v>0</v>
      </c>
      <c r="KC1299" s="9">
        <v>0</v>
      </c>
      <c r="KD1299" s="9">
        <v>0.20809099601309999</v>
      </c>
      <c r="KE1299" s="9">
        <v>0</v>
      </c>
      <c r="KF1299" s="9">
        <v>0</v>
      </c>
      <c r="KG1299" s="9">
        <v>0</v>
      </c>
      <c r="KH1299" s="9">
        <v>0</v>
      </c>
      <c r="KM1299" s="9">
        <v>0</v>
      </c>
      <c r="KN1299" s="9">
        <v>2.8979034136639999E-2</v>
      </c>
      <c r="KO1299" s="9">
        <v>0</v>
      </c>
      <c r="KP1299" s="9">
        <v>0</v>
      </c>
      <c r="KQ1299" s="9">
        <v>0</v>
      </c>
      <c r="KR1299" s="9">
        <v>0</v>
      </c>
      <c r="KS1299" s="9">
        <v>1</v>
      </c>
      <c r="KT1299" s="9">
        <v>2.439332356404E-2</v>
      </c>
      <c r="KU1299" s="9">
        <v>0.1028799698496</v>
      </c>
      <c r="KV1299" s="9">
        <v>4.0514765067969999E-2</v>
      </c>
      <c r="KW1299" s="9">
        <v>4.0514765067969999E-2</v>
      </c>
      <c r="KX1299" s="9">
        <v>1.393345246247E-2</v>
      </c>
      <c r="KY1299" s="9">
        <v>2.94535657853E-2</v>
      </c>
      <c r="KZ1299" s="9">
        <v>0</v>
      </c>
      <c r="LA1299" s="9">
        <v>0.1162495774254</v>
      </c>
      <c r="LB1299" s="9">
        <v>0</v>
      </c>
      <c r="LC1299" s="9">
        <v>0</v>
      </c>
      <c r="LD1299" s="9">
        <v>0</v>
      </c>
      <c r="LE1299" s="9">
        <v>0</v>
      </c>
      <c r="LF1299" s="9">
        <v>0</v>
      </c>
      <c r="LG1299" s="9">
        <v>0</v>
      </c>
      <c r="LH1299" s="9">
        <v>0</v>
      </c>
      <c r="LI1299" s="9">
        <v>6.2374413463099999E-2</v>
      </c>
      <c r="LJ1299" s="9">
        <v>0</v>
      </c>
      <c r="LK1299" s="9">
        <v>0</v>
      </c>
      <c r="LL1299" s="9">
        <v>0</v>
      </c>
      <c r="LM1299" s="9">
        <v>0</v>
      </c>
      <c r="LN1299" s="9">
        <v>7.4776734759019997E-2</v>
      </c>
      <c r="LO1299" s="9">
        <v>0</v>
      </c>
      <c r="LP1299" s="9">
        <v>0</v>
      </c>
      <c r="LQ1299" s="9">
        <v>2.5353716326109998E-2</v>
      </c>
      <c r="LR1299" s="9">
        <v>0</v>
      </c>
      <c r="LS1299" s="11">
        <v>0.48463515652470002</v>
      </c>
      <c r="LT1299" s="9">
        <v>0</v>
      </c>
      <c r="LU1299" s="9">
        <v>0</v>
      </c>
      <c r="LV1299" s="9">
        <v>0</v>
      </c>
      <c r="LW1299" s="9">
        <v>0</v>
      </c>
      <c r="LX1299" s="9">
        <v>0</v>
      </c>
      <c r="LY1299" s="9">
        <v>0</v>
      </c>
      <c r="LZ1299" s="9">
        <v>0</v>
      </c>
      <c r="ME1299" s="9">
        <v>6.93604824052E-2</v>
      </c>
      <c r="MF1299" s="9">
        <v>0</v>
      </c>
      <c r="MG1299" s="9">
        <v>0</v>
      </c>
      <c r="MH1299" s="9">
        <v>0</v>
      </c>
      <c r="MI1299" s="9">
        <v>0</v>
      </c>
      <c r="MJ1299" s="9">
        <v>0</v>
      </c>
      <c r="MK1299" s="9">
        <v>0</v>
      </c>
      <c r="ML1299" s="9">
        <v>0</v>
      </c>
      <c r="MM1299" s="9">
        <v>0</v>
      </c>
      <c r="MN1299" s="9">
        <v>1.393345246247E-2</v>
      </c>
      <c r="MO1299" s="9">
        <v>1.393345246247E-2</v>
      </c>
      <c r="MP1299" s="9">
        <v>7.9864144760569994E-2</v>
      </c>
      <c r="MQ1299" s="9">
        <v>0.1085020955078</v>
      </c>
      <c r="MR1299" s="9">
        <v>5.4153924927810002E-2</v>
      </c>
      <c r="MS1299" s="9">
        <v>0</v>
      </c>
      <c r="MT1299" s="9">
        <v>0</v>
      </c>
      <c r="MU1299" s="9">
        <v>0.11605388268650001</v>
      </c>
      <c r="MV1299" s="9">
        <v>7.0891588823350005E-2</v>
      </c>
      <c r="MW1299" s="9">
        <v>0.3291783152187</v>
      </c>
      <c r="MX1299" s="9">
        <v>0</v>
      </c>
      <c r="MY1299" s="9">
        <v>0.1025740244906</v>
      </c>
      <c r="MZ1299" s="9">
        <v>0.1215578162503</v>
      </c>
      <c r="NA1299" s="9">
        <v>0</v>
      </c>
      <c r="NB1299" s="9">
        <v>7.3264616513259995E-2</v>
      </c>
      <c r="NC1299" s="9">
        <v>0.1203071284568</v>
      </c>
      <c r="ND1299" s="9">
        <v>0.1465638483475</v>
      </c>
      <c r="NE1299" s="9">
        <v>0</v>
      </c>
      <c r="NF1299" s="9">
        <v>0</v>
      </c>
      <c r="NG1299" s="9">
        <v>5.9487810813010002E-2</v>
      </c>
      <c r="NH1299" s="9">
        <v>0.12933310829479999</v>
      </c>
      <c r="NI1299" s="9">
        <v>3.9317939995899998E-2</v>
      </c>
      <c r="NJ1299" s="9">
        <v>9.9543784302979998E-2</v>
      </c>
      <c r="NK1299" s="9">
        <v>0</v>
      </c>
      <c r="NL1299" s="9">
        <v>0</v>
      </c>
      <c r="NM1299" s="9">
        <v>0</v>
      </c>
      <c r="NN1299" s="9">
        <v>0</v>
      </c>
      <c r="NO1299" s="9">
        <v>0.22183668849240001</v>
      </c>
      <c r="NP1299" s="9">
        <v>0</v>
      </c>
      <c r="NQ1299" s="9">
        <v>0</v>
      </c>
      <c r="NR1299" s="9">
        <v>0.1041233123307</v>
      </c>
      <c r="NW1299" s="9">
        <v>0.1479500317222</v>
      </c>
      <c r="NX1299" s="9">
        <v>5.1357160045239998E-2</v>
      </c>
      <c r="NY1299" s="9">
        <v>0.17698269418099999</v>
      </c>
      <c r="NZ1299" s="9">
        <v>0.18998886279480001</v>
      </c>
      <c r="OA1299" s="9">
        <v>0.21099955189380001</v>
      </c>
      <c r="OB1299" s="9">
        <v>0</v>
      </c>
      <c r="OC1299" s="9">
        <v>0</v>
      </c>
      <c r="OD1299" s="9">
        <v>0.1209909728657</v>
      </c>
      <c r="OE1299" s="9">
        <v>0</v>
      </c>
      <c r="OF1299" s="9">
        <v>7.9864144760569994E-2</v>
      </c>
      <c r="OG1299" s="9">
        <v>7.9864144760569994E-2</v>
      </c>
      <c r="OH1299" s="9">
        <v>2.4839535773710002E-2</v>
      </c>
      <c r="OI1299" s="9">
        <v>0</v>
      </c>
      <c r="OJ1299" s="9">
        <v>4.713966230589E-2</v>
      </c>
      <c r="OK1299" s="9">
        <v>0.20724120923479999</v>
      </c>
      <c r="OL1299" s="9">
        <v>0</v>
      </c>
      <c r="OM1299" s="9">
        <v>0</v>
      </c>
      <c r="ON1299" s="9">
        <v>0</v>
      </c>
      <c r="OO1299" s="9">
        <v>0</v>
      </c>
      <c r="OP1299" s="9">
        <v>0</v>
      </c>
      <c r="OQ1299" s="9">
        <v>0</v>
      </c>
      <c r="OR1299" s="9">
        <v>0</v>
      </c>
      <c r="OS1299" s="9">
        <v>0</v>
      </c>
      <c r="OT1299" s="9">
        <v>0</v>
      </c>
      <c r="OU1299" s="9">
        <v>0.10472440208180001</v>
      </c>
      <c r="OV1299" s="9">
        <v>6.2492242325489999E-2</v>
      </c>
      <c r="OW1299" s="9">
        <v>0</v>
      </c>
      <c r="OX1299" s="9">
        <v>0</v>
      </c>
      <c r="OY1299" s="9">
        <v>0</v>
      </c>
      <c r="OZ1299" s="9">
        <v>5.5145358390870002E-2</v>
      </c>
      <c r="PA1299" s="9">
        <v>0</v>
      </c>
      <c r="PB1299" s="9">
        <v>0.11443259673510001</v>
      </c>
      <c r="PC1299" s="9">
        <v>0</v>
      </c>
      <c r="PD1299" s="9">
        <v>0</v>
      </c>
      <c r="PE1299" s="9">
        <v>0</v>
      </c>
      <c r="PF1299" s="9">
        <v>0</v>
      </c>
      <c r="PG1299" s="9">
        <v>0</v>
      </c>
      <c r="PH1299" s="9">
        <v>0</v>
      </c>
      <c r="PI1299" s="9">
        <v>0</v>
      </c>
      <c r="PJ1299" s="9">
        <v>9.0636787416270001E-2</v>
      </c>
      <c r="PO1299" s="9">
        <v>0</v>
      </c>
      <c r="PP1299" s="9">
        <v>4.4705147129209998E-2</v>
      </c>
      <c r="PQ1299" s="9">
        <v>8.56476183925E-2</v>
      </c>
      <c r="PR1299" s="9">
        <v>0</v>
      </c>
      <c r="PS1299" s="9">
        <v>0</v>
      </c>
      <c r="PT1299" s="9">
        <v>0</v>
      </c>
      <c r="PU1299" s="9">
        <v>0</v>
      </c>
      <c r="PV1299" s="9">
        <v>3.763089942055E-2</v>
      </c>
      <c r="PW1299" s="9">
        <v>0</v>
      </c>
      <c r="PX1299" s="9">
        <v>2.4839535773710002E-2</v>
      </c>
      <c r="PY1299" s="9">
        <v>2.4839535773710002E-2</v>
      </c>
      <c r="PZ1299" s="9">
        <v>6.7857492137139999E-2</v>
      </c>
      <c r="QA1299" s="9">
        <v>0.14344220243120001</v>
      </c>
      <c r="QB1299" s="9">
        <v>0</v>
      </c>
      <c r="QC1299" s="9">
        <v>0.15912512226539999</v>
      </c>
      <c r="QD1299" s="9">
        <v>0</v>
      </c>
      <c r="QE1299" s="9">
        <v>9.0727979743829998E-2</v>
      </c>
      <c r="QF1299" s="9">
        <v>5.5421244734619998E-2</v>
      </c>
      <c r="QG1299" s="9">
        <v>0</v>
      </c>
      <c r="QH1299" s="9">
        <v>0</v>
      </c>
      <c r="QI1299" s="9">
        <v>0.1212888547305</v>
      </c>
      <c r="QJ1299" s="9">
        <v>9.5030815300290006E-2</v>
      </c>
      <c r="QK1299" s="9">
        <v>0.1997566521162</v>
      </c>
      <c r="QL1299" s="9">
        <v>0</v>
      </c>
      <c r="QM1299" s="9">
        <v>0</v>
      </c>
      <c r="QN1299" s="9">
        <v>5.8455569594879998E-2</v>
      </c>
      <c r="QO1299" s="9">
        <v>0</v>
      </c>
      <c r="QP1299" s="9">
        <v>0</v>
      </c>
      <c r="QQ1299" s="9">
        <v>0.12284956815219999</v>
      </c>
      <c r="QR1299" s="9">
        <v>5.15832560218E-2</v>
      </c>
      <c r="QS1299" s="9">
        <v>8.1196330527489993E-2</v>
      </c>
      <c r="QT1299" s="9">
        <v>0</v>
      </c>
      <c r="QU1299" s="9">
        <v>0</v>
      </c>
      <c r="QV1299" s="9">
        <v>0</v>
      </c>
      <c r="QW1299" s="9">
        <v>0.12644207660769999</v>
      </c>
      <c r="QX1299" s="9">
        <v>0</v>
      </c>
      <c r="QY1299" s="9">
        <v>0</v>
      </c>
      <c r="QZ1299" s="9">
        <v>0</v>
      </c>
      <c r="RA1299" s="9">
        <v>1</v>
      </c>
      <c r="RB1299" s="9">
        <v>6.9593252869979999E-2</v>
      </c>
      <c r="RG1299" s="9">
        <v>0.12718758864070001</v>
      </c>
      <c r="RH1299" s="9">
        <v>3.4325759963930003E-2</v>
      </c>
      <c r="RI1299" s="9">
        <v>8.8097418947769998E-2</v>
      </c>
      <c r="RJ1299" s="9">
        <v>0</v>
      </c>
      <c r="RK1299" s="9">
        <v>0</v>
      </c>
      <c r="RL1299" s="9">
        <v>1</v>
      </c>
      <c r="RM1299" s="9">
        <v>0</v>
      </c>
      <c r="RN1299" s="9">
        <v>6.7601236493880001E-2</v>
      </c>
      <c r="RO1299" s="9">
        <v>0</v>
      </c>
      <c r="RP1299" s="9">
        <v>6.7857492137139999E-2</v>
      </c>
      <c r="RQ1299" s="9">
        <v>6.7857492137139999E-2</v>
      </c>
      <c r="RR1299" s="9">
        <v>2.935394350971E-2</v>
      </c>
      <c r="RS1299" s="9">
        <v>6.2050544080880003E-2</v>
      </c>
      <c r="RT1299" s="9">
        <v>0</v>
      </c>
      <c r="RU1299" s="9">
        <v>0</v>
      </c>
      <c r="RV1299" s="9">
        <v>0</v>
      </c>
      <c r="RW1299" s="9">
        <v>0.1146210627969</v>
      </c>
      <c r="RX1299" s="9">
        <v>7.001634987291E-2</v>
      </c>
      <c r="RY1299" s="9">
        <v>0</v>
      </c>
      <c r="RZ1299" s="9">
        <v>0</v>
      </c>
      <c r="SA1299" s="9">
        <v>0</v>
      </c>
      <c r="SB1299" s="9">
        <v>0</v>
      </c>
      <c r="SC1299" s="9">
        <v>0</v>
      </c>
      <c r="SD1299" s="9">
        <v>9.952973916374E-2</v>
      </c>
      <c r="SE1299" s="9">
        <v>0</v>
      </c>
      <c r="SF1299" s="9">
        <v>7.3849759823570005E-2</v>
      </c>
      <c r="SG1299" s="9">
        <v>0</v>
      </c>
      <c r="SH1299" s="9">
        <v>0</v>
      </c>
      <c r="SI1299" s="9">
        <v>0</v>
      </c>
      <c r="SJ1299" s="9">
        <v>6.5167632349299995E-2</v>
      </c>
      <c r="SK1299" s="9">
        <v>0</v>
      </c>
      <c r="SL1299" s="9">
        <v>0</v>
      </c>
      <c r="SM1299" s="9">
        <v>0</v>
      </c>
      <c r="SN1299" s="9">
        <v>0</v>
      </c>
      <c r="SO1299" s="9">
        <v>0.15974041573430001</v>
      </c>
      <c r="SP1299" s="9">
        <v>0</v>
      </c>
      <c r="SQ1299" s="9">
        <v>0</v>
      </c>
      <c r="SR1299" s="9">
        <v>0</v>
      </c>
      <c r="SS1299" s="9">
        <v>0</v>
      </c>
      <c r="ST1299" s="9">
        <v>0</v>
      </c>
      <c r="SY1299" s="9">
        <v>0</v>
      </c>
      <c r="SZ1299" s="9">
        <v>5.282998745946E-2</v>
      </c>
      <c r="TA1299" s="9">
        <v>0</v>
      </c>
      <c r="TB1299" s="9">
        <v>0</v>
      </c>
      <c r="TC1299" s="9">
        <v>0</v>
      </c>
      <c r="TD1299" s="9">
        <v>0</v>
      </c>
      <c r="TE1299" s="9">
        <v>0</v>
      </c>
      <c r="TF1299" s="9">
        <v>4.4470045892710003E-2</v>
      </c>
      <c r="TG1299" s="9">
        <v>0</v>
      </c>
      <c r="TH1299" s="9">
        <v>2.935394350971E-2</v>
      </c>
      <c r="TI1299" s="9">
        <v>2.935394350971E-2</v>
      </c>
      <c r="TJ1299" s="9">
        <v>6.7293251991610001E-2</v>
      </c>
      <c r="TK1299" s="9">
        <v>0.14224946974059999</v>
      </c>
      <c r="TL1299" s="9">
        <v>0</v>
      </c>
      <c r="TM1299" s="9">
        <v>0</v>
      </c>
      <c r="TN1299" s="9">
        <v>0</v>
      </c>
      <c r="TO1299" s="9">
        <v>7.9267791790970002E-2</v>
      </c>
      <c r="TP1299" s="9">
        <v>4.8420781558499999E-2</v>
      </c>
      <c r="TQ1299" s="9">
        <v>0</v>
      </c>
      <c r="TR1299" s="9">
        <v>0</v>
      </c>
      <c r="TS1299" s="9">
        <v>0.2230816460717</v>
      </c>
      <c r="TT1299" s="9">
        <v>9.9990926152730003E-2</v>
      </c>
      <c r="TU1299" s="9">
        <v>9.0875438107049997E-2</v>
      </c>
      <c r="TV1299" s="9">
        <v>7.6443982387930001E-2</v>
      </c>
      <c r="TW1299" s="9">
        <v>0</v>
      </c>
      <c r="TX1299" s="9">
        <v>0.1125784737582</v>
      </c>
      <c r="TY1299" s="9">
        <v>0</v>
      </c>
      <c r="TZ1299" s="9">
        <v>0.12099422686520001</v>
      </c>
      <c r="UA1299" s="9">
        <v>0</v>
      </c>
      <c r="UB1299" s="9">
        <v>9.934321527711E-2</v>
      </c>
      <c r="UC1299" s="9">
        <v>4.1024167676250001E-2</v>
      </c>
      <c r="UD1299" s="9">
        <v>0.31001149289980001</v>
      </c>
      <c r="UE1299" s="9">
        <v>0</v>
      </c>
      <c r="UF1299" s="9">
        <v>0</v>
      </c>
      <c r="UG1299" s="9">
        <v>0.1104707084899</v>
      </c>
      <c r="UH1299" s="9">
        <v>0.1042650478946</v>
      </c>
      <c r="UI1299" s="9">
        <v>0</v>
      </c>
      <c r="UJ1299" s="9">
        <v>0</v>
      </c>
      <c r="UK1299" s="9">
        <v>0</v>
      </c>
      <c r="UL1299" s="9">
        <v>7.4072979115510001E-2</v>
      </c>
      <c r="UQ1299" s="9">
        <v>0.1010536833283</v>
      </c>
      <c r="UR1299" s="9">
        <v>8.0535392004759995E-2</v>
      </c>
      <c r="US1299" s="9">
        <v>0</v>
      </c>
      <c r="UT1299" s="9">
        <v>0.14411969599499999</v>
      </c>
      <c r="UU1299" s="9">
        <v>0.14411812996100001</v>
      </c>
      <c r="UV1299" s="9">
        <v>0</v>
      </c>
      <c r="UW1299" s="9">
        <v>0</v>
      </c>
      <c r="UX1299" s="9">
        <v>7.1192695654390001E-2</v>
      </c>
      <c r="UY1299" s="9">
        <v>0</v>
      </c>
      <c r="UZ1299" s="9">
        <v>6.7293251991610001E-2</v>
      </c>
      <c r="VA1299" s="9">
        <v>6.7293251991610001E-2</v>
      </c>
      <c r="VB1299" s="9">
        <v>1</v>
      </c>
      <c r="VC1299" s="9">
        <v>1</v>
      </c>
      <c r="VD1299" s="9">
        <v>1</v>
      </c>
      <c r="VE1299" s="9">
        <v>1</v>
      </c>
      <c r="VF1299" s="9">
        <v>1</v>
      </c>
      <c r="VG1299" s="9">
        <v>1</v>
      </c>
      <c r="VH1299" s="9">
        <v>1</v>
      </c>
      <c r="VI1299" s="9">
        <v>1</v>
      </c>
      <c r="VJ1299" s="9">
        <v>1</v>
      </c>
      <c r="VK1299" s="9">
        <v>1</v>
      </c>
      <c r="VL1299" s="9">
        <v>1</v>
      </c>
      <c r="VM1299" s="9">
        <v>1</v>
      </c>
      <c r="VN1299" s="9">
        <v>1</v>
      </c>
      <c r="VO1299" s="9">
        <v>1</v>
      </c>
      <c r="VP1299" s="9">
        <v>1</v>
      </c>
      <c r="VQ1299" s="9">
        <v>1</v>
      </c>
      <c r="VR1299" s="9">
        <v>1</v>
      </c>
      <c r="VS1299" s="9">
        <v>1</v>
      </c>
      <c r="VT1299" s="9">
        <v>1</v>
      </c>
      <c r="VU1299" s="9">
        <v>1</v>
      </c>
      <c r="VV1299" s="9">
        <v>1</v>
      </c>
      <c r="VW1299" s="9">
        <v>1</v>
      </c>
      <c r="VX1299" s="9">
        <v>1</v>
      </c>
      <c r="VY1299" s="9">
        <v>1</v>
      </c>
      <c r="VZ1299" s="9">
        <v>1</v>
      </c>
      <c r="WA1299" s="9">
        <v>1</v>
      </c>
      <c r="WB1299" s="9">
        <v>1</v>
      </c>
      <c r="WC1299" s="9">
        <v>1</v>
      </c>
      <c r="WD1299" s="9">
        <v>1</v>
      </c>
      <c r="WI1299" s="9">
        <v>1</v>
      </c>
      <c r="WJ1299" s="9">
        <v>1</v>
      </c>
      <c r="WK1299" s="9">
        <v>1</v>
      </c>
      <c r="WL1299" s="9">
        <v>1</v>
      </c>
      <c r="WM1299" s="9">
        <v>1</v>
      </c>
      <c r="WN1299" s="9">
        <v>1</v>
      </c>
      <c r="WO1299" s="9">
        <v>1</v>
      </c>
      <c r="WP1299" s="9">
        <v>1</v>
      </c>
      <c r="WQ1299" s="9">
        <v>1</v>
      </c>
      <c r="WR1299" s="9">
        <v>1</v>
      </c>
      <c r="WS1299" s="9">
        <v>1</v>
      </c>
    </row>
    <row r="1300" spans="1:617" x14ac:dyDescent="0.35">
      <c r="A1300" t="s">
        <v>828</v>
      </c>
      <c r="B1300" s="9">
        <v>0.18438124862220001</v>
      </c>
      <c r="C1300" s="9">
        <v>0.18436508297769999</v>
      </c>
      <c r="D1300" s="9">
        <v>0.1843976081524</v>
      </c>
      <c r="E1300" s="9">
        <v>0</v>
      </c>
      <c r="F1300" s="9">
        <v>0.62279469849939995</v>
      </c>
      <c r="G1300" s="9">
        <v>0</v>
      </c>
      <c r="H1300" s="9">
        <v>0.28859525676519998</v>
      </c>
      <c r="I1300" s="9">
        <v>0.23570372672129999</v>
      </c>
      <c r="J1300" s="9">
        <v>0</v>
      </c>
      <c r="K1300" s="9">
        <v>0.19231453670349999</v>
      </c>
      <c r="L1300" s="9">
        <v>0</v>
      </c>
      <c r="M1300" s="9">
        <v>0.30397244916220001</v>
      </c>
      <c r="N1300" s="9">
        <v>0.19059631510059999</v>
      </c>
      <c r="O1300" s="9">
        <v>0.36928949742470002</v>
      </c>
      <c r="P1300" s="9">
        <v>0.23135835160990001</v>
      </c>
      <c r="Q1300" s="9">
        <v>0.20883790857769999</v>
      </c>
      <c r="R1300" s="9">
        <v>0</v>
      </c>
      <c r="S1300" s="9">
        <v>0.16070844871209999</v>
      </c>
      <c r="T1300" s="9">
        <v>0.2226157893579</v>
      </c>
      <c r="U1300" s="9">
        <v>0.14540140314739999</v>
      </c>
      <c r="V1300" s="11">
        <v>0.64646447052970002</v>
      </c>
      <c r="W1300" s="9">
        <v>0</v>
      </c>
      <c r="X1300" s="9">
        <v>0</v>
      </c>
      <c r="Y1300" s="9">
        <v>0</v>
      </c>
      <c r="Z1300" s="9">
        <v>0</v>
      </c>
      <c r="AA1300" s="9">
        <v>0.11175138189470001</v>
      </c>
      <c r="AB1300" s="9">
        <v>0.23094493486029999</v>
      </c>
      <c r="AC1300" s="9">
        <v>0</v>
      </c>
      <c r="AD1300" s="9">
        <v>0</v>
      </c>
      <c r="AI1300" s="9">
        <v>0.3182862233671</v>
      </c>
      <c r="AJ1300" s="9">
        <v>4.2734874057029998E-2</v>
      </c>
      <c r="AK1300" s="9">
        <v>0.2270685333128</v>
      </c>
      <c r="AL1300" s="9">
        <v>0.50185171176580001</v>
      </c>
      <c r="AM1300" s="9">
        <v>0</v>
      </c>
      <c r="AN1300" s="9">
        <v>0</v>
      </c>
      <c r="AO1300" s="9">
        <v>0</v>
      </c>
      <c r="AP1300" s="9">
        <v>6.6473524652330002E-2</v>
      </c>
      <c r="AQ1300" s="9">
        <v>0.39488877250330001</v>
      </c>
      <c r="AR1300" s="9">
        <v>0.18438124862220001</v>
      </c>
      <c r="AS1300" s="9">
        <v>0.18438124862220001</v>
      </c>
      <c r="AT1300" s="9">
        <v>4.323812830689E-2</v>
      </c>
      <c r="AU1300" s="9">
        <v>4.1832097164120001E-2</v>
      </c>
      <c r="AV1300" s="9">
        <v>4.4661022949370001E-2</v>
      </c>
      <c r="AW1300" s="9">
        <v>0</v>
      </c>
      <c r="AX1300" s="9">
        <v>0</v>
      </c>
      <c r="AY1300" s="9">
        <v>0.1252056822166</v>
      </c>
      <c r="AZ1300" s="9">
        <v>6.7186938488020001E-2</v>
      </c>
      <c r="BA1300" s="9">
        <v>0</v>
      </c>
      <c r="BB1300" s="9">
        <v>0</v>
      </c>
      <c r="BC1300" s="9">
        <v>5.9290882324449998E-2</v>
      </c>
      <c r="BD1300" s="9">
        <v>6.0056165790690001E-2</v>
      </c>
      <c r="BE1300" s="9">
        <v>0.1640867495103</v>
      </c>
      <c r="BF1300" s="9">
        <v>0</v>
      </c>
      <c r="BG1300" s="9">
        <v>0</v>
      </c>
      <c r="BH1300" s="9">
        <v>6.8126087075169997E-2</v>
      </c>
      <c r="BI1300" s="9">
        <v>0</v>
      </c>
      <c r="BJ1300" s="9">
        <v>0</v>
      </c>
      <c r="BK1300" s="9">
        <v>4.954667434124E-2</v>
      </c>
      <c r="BL1300" s="9">
        <v>4.1679158105340001E-2</v>
      </c>
      <c r="BM1300" s="9">
        <v>4.4827487467139999E-2</v>
      </c>
      <c r="BN1300" s="9">
        <v>8.2208821659560005E-2</v>
      </c>
      <c r="BO1300" s="9">
        <v>0.24622962438740001</v>
      </c>
      <c r="BP1300" s="9">
        <v>0</v>
      </c>
      <c r="BQ1300" s="9">
        <v>0</v>
      </c>
      <c r="BR1300" s="9">
        <v>0</v>
      </c>
      <c r="BS1300" s="9">
        <v>0</v>
      </c>
      <c r="BT1300" s="9">
        <v>0</v>
      </c>
      <c r="BU1300" s="9">
        <v>0</v>
      </c>
      <c r="BV1300" s="9">
        <v>0</v>
      </c>
      <c r="CA1300" s="9">
        <v>5.9419231123689999E-2</v>
      </c>
      <c r="CB1300" s="9">
        <v>0</v>
      </c>
      <c r="CC1300" s="9">
        <v>7.6567997363719997E-2</v>
      </c>
      <c r="CD1300" s="9">
        <v>0</v>
      </c>
      <c r="CE1300" s="9">
        <v>0</v>
      </c>
      <c r="CF1300" s="9">
        <v>0</v>
      </c>
      <c r="CG1300" s="9">
        <v>0</v>
      </c>
      <c r="CH1300" s="9">
        <v>6.611217140483E-2</v>
      </c>
      <c r="CI1300" s="9">
        <v>0</v>
      </c>
      <c r="CJ1300" s="9">
        <v>4.323812830689E-2</v>
      </c>
      <c r="CK1300" s="9">
        <v>4.323812830689E-2</v>
      </c>
      <c r="CL1300" s="9">
        <v>3.7581219694229999E-2</v>
      </c>
      <c r="CM1300" s="9">
        <v>0</v>
      </c>
      <c r="CN1300" s="9">
        <v>7.5613176834959994E-2</v>
      </c>
      <c r="CO1300" s="9">
        <v>0</v>
      </c>
      <c r="CP1300" s="9">
        <v>0</v>
      </c>
      <c r="CQ1300" s="9">
        <v>0</v>
      </c>
      <c r="CR1300" s="9">
        <v>0</v>
      </c>
      <c r="CS1300" s="9">
        <v>0</v>
      </c>
      <c r="CT1300" s="9">
        <v>0.1994601414228</v>
      </c>
      <c r="CU1300" s="9">
        <v>0</v>
      </c>
      <c r="CV1300" s="9">
        <v>0</v>
      </c>
      <c r="CW1300" s="9">
        <v>0</v>
      </c>
      <c r="CX1300" s="9">
        <v>0.14382764103920001</v>
      </c>
      <c r="CY1300" s="9">
        <v>0</v>
      </c>
      <c r="CZ1300" s="9">
        <v>0</v>
      </c>
      <c r="DA1300" s="9">
        <v>0</v>
      </c>
      <c r="DB1300" s="9">
        <v>0</v>
      </c>
      <c r="DC1300" s="9">
        <v>8.3884810538160007E-2</v>
      </c>
      <c r="DD1300" s="9">
        <v>0</v>
      </c>
      <c r="DE1300" s="9">
        <v>7.5895008960329996E-2</v>
      </c>
      <c r="DF1300" s="9">
        <v>0</v>
      </c>
      <c r="DG1300" s="9">
        <v>0</v>
      </c>
      <c r="DH1300" s="11">
        <v>0.58883475074680003</v>
      </c>
      <c r="DI1300" s="9">
        <v>0</v>
      </c>
      <c r="DJ1300" s="9">
        <v>0</v>
      </c>
      <c r="DK1300" s="9">
        <v>0</v>
      </c>
      <c r="DL1300" s="9">
        <v>0</v>
      </c>
      <c r="DM1300" s="9">
        <v>0</v>
      </c>
      <c r="DN1300" s="9">
        <v>0</v>
      </c>
      <c r="DS1300" s="9">
        <v>0</v>
      </c>
      <c r="DT1300" s="9">
        <v>8.4869460161740004E-2</v>
      </c>
      <c r="DU1300" s="9">
        <v>0</v>
      </c>
      <c r="DV1300" s="9">
        <v>0</v>
      </c>
      <c r="DW1300" s="9">
        <v>0</v>
      </c>
      <c r="DX1300" s="9">
        <v>0</v>
      </c>
      <c r="DY1300" s="9">
        <v>0</v>
      </c>
      <c r="DZ1300" s="9">
        <v>0</v>
      </c>
      <c r="EA1300" s="9">
        <v>0.1248109794975</v>
      </c>
      <c r="EB1300" s="9">
        <v>3.7581219694229999E-2</v>
      </c>
      <c r="EC1300" s="9">
        <v>3.7581219694229999E-2</v>
      </c>
      <c r="ED1300" s="9">
        <v>9.6086864173019995E-2</v>
      </c>
      <c r="EE1300" s="9">
        <v>7.0333513408399995E-2</v>
      </c>
      <c r="EF1300" s="9">
        <v>0.1221490926073</v>
      </c>
      <c r="EG1300" s="9">
        <v>0.47869789464520002</v>
      </c>
      <c r="EH1300" s="9">
        <v>0.13040120428810001</v>
      </c>
      <c r="EI1300" s="9">
        <v>0.1078125960995</v>
      </c>
      <c r="EJ1300" s="9">
        <v>0.1182798739936</v>
      </c>
      <c r="EK1300" s="9">
        <v>0</v>
      </c>
      <c r="EL1300" s="9">
        <v>0</v>
      </c>
      <c r="EM1300" s="9">
        <v>0.11848184536630001</v>
      </c>
      <c r="EN1300" s="9">
        <v>0</v>
      </c>
      <c r="EO1300" s="9">
        <v>0.13988569965190001</v>
      </c>
      <c r="EP1300" s="9">
        <v>0.22597395226379999</v>
      </c>
      <c r="EQ1300" s="9">
        <v>7.1590138647239995E-2</v>
      </c>
      <c r="ER1300" s="9">
        <v>0.12564713572719999</v>
      </c>
      <c r="ES1300" s="9">
        <v>9.6560202198149994E-2</v>
      </c>
      <c r="ET1300" s="9">
        <v>0</v>
      </c>
      <c r="EU1300" s="9">
        <v>8.5616980924849997E-2</v>
      </c>
      <c r="EV1300" s="9">
        <v>0.1143554250475</v>
      </c>
      <c r="EW1300" s="9">
        <v>7.7462194797379993E-2</v>
      </c>
      <c r="EX1300" s="9">
        <v>0</v>
      </c>
      <c r="EY1300" s="9">
        <v>0</v>
      </c>
      <c r="EZ1300" s="9">
        <v>0.2301383251945</v>
      </c>
      <c r="FA1300" s="9">
        <v>0.30265468274259999</v>
      </c>
      <c r="FB1300" s="9">
        <v>0</v>
      </c>
      <c r="FC1300" s="9">
        <v>0.23392433621379999</v>
      </c>
      <c r="FD1300" s="9">
        <v>0.23094493486029999</v>
      </c>
      <c r="FE1300" s="9">
        <v>0</v>
      </c>
      <c r="FF1300" s="9">
        <v>0.20503371885130001</v>
      </c>
      <c r="FK1300" s="9">
        <v>8.9973521615759999E-2</v>
      </c>
      <c r="FL1300" s="9">
        <v>0.18382231951040001</v>
      </c>
      <c r="FM1300" s="9">
        <v>0.12231400999890001</v>
      </c>
      <c r="FN1300" s="9">
        <v>0.1458838611538</v>
      </c>
      <c r="FO1300" s="9">
        <v>0</v>
      </c>
      <c r="FP1300" s="9">
        <v>0</v>
      </c>
      <c r="FQ1300" s="9">
        <v>0</v>
      </c>
      <c r="FR1300" s="9">
        <v>0.1179846727855</v>
      </c>
      <c r="FS1300" s="9">
        <v>6.2846888381240001E-2</v>
      </c>
      <c r="FT1300" s="9">
        <v>9.6086864173019995E-2</v>
      </c>
      <c r="FU1300" s="9">
        <v>9.6086864173019995E-2</v>
      </c>
      <c r="FV1300" s="9">
        <v>0.2038512750508</v>
      </c>
      <c r="FW1300" s="9">
        <v>9.9480741515620003E-2</v>
      </c>
      <c r="FX1300" s="9">
        <v>0.30947359626510001</v>
      </c>
      <c r="FY1300" s="9">
        <v>0.52130210535480004</v>
      </c>
      <c r="FZ1300" s="9">
        <v>0.18446880366060001</v>
      </c>
      <c r="GA1300" s="9">
        <v>6.8751760276230006E-2</v>
      </c>
      <c r="GB1300" s="9">
        <v>0.1223735877068</v>
      </c>
      <c r="GC1300" s="9">
        <v>0.3857700002044</v>
      </c>
      <c r="GD1300" s="9">
        <v>0</v>
      </c>
      <c r="GE1300" s="9">
        <v>0.3032190536962</v>
      </c>
      <c r="GF1300" s="9">
        <v>0.21485763392429999</v>
      </c>
      <c r="GG1300" s="9">
        <v>0.22310627673229999</v>
      </c>
      <c r="GH1300" s="9">
        <v>0.1292980030175</v>
      </c>
      <c r="GI1300" s="9">
        <v>0.25529567714419998</v>
      </c>
      <c r="GJ1300" s="9">
        <v>0.1166035694588</v>
      </c>
      <c r="GK1300" s="9">
        <v>5.8954494171140001E-2</v>
      </c>
      <c r="GL1300" s="9">
        <v>0.56758755989050003</v>
      </c>
      <c r="GM1300" s="9">
        <v>0.28908944546420001</v>
      </c>
      <c r="GN1300" s="9">
        <v>9.4223875207069999E-2</v>
      </c>
      <c r="GO1300" s="9">
        <v>0.3156156384637</v>
      </c>
      <c r="GP1300" s="9">
        <v>0.27132670781070001</v>
      </c>
      <c r="GQ1300" s="9">
        <v>0</v>
      </c>
      <c r="GR1300" s="9">
        <v>0.1810269240587</v>
      </c>
      <c r="GS1300" s="9">
        <v>0.19388750931599999</v>
      </c>
      <c r="GT1300" s="9">
        <v>1</v>
      </c>
      <c r="GU1300" s="9">
        <v>0</v>
      </c>
      <c r="GV1300" s="9">
        <v>0.32670047855560003</v>
      </c>
      <c r="GW1300" s="9">
        <v>0</v>
      </c>
      <c r="GX1300" s="9">
        <v>0</v>
      </c>
      <c r="HC1300" s="9">
        <v>0.32130213515930001</v>
      </c>
      <c r="HD1300" s="9">
        <v>0.29357474854839999</v>
      </c>
      <c r="HE1300" s="9">
        <v>5.8207749580699998E-2</v>
      </c>
      <c r="HF1300" s="9">
        <v>0.15886755468829999</v>
      </c>
      <c r="HG1300" s="9">
        <v>0.4624033011991</v>
      </c>
      <c r="HH1300" s="9">
        <v>0</v>
      </c>
      <c r="HI1300" s="9">
        <v>0</v>
      </c>
      <c r="HJ1300" s="9">
        <v>0.15444539013399999</v>
      </c>
      <c r="HK1300" s="9">
        <v>0.34154918950059998</v>
      </c>
      <c r="HL1300" s="9">
        <v>0.2038512750508</v>
      </c>
      <c r="HM1300" s="9">
        <v>0.2038512750508</v>
      </c>
      <c r="HN1300" s="9">
        <v>3.6017086486409999E-2</v>
      </c>
      <c r="HO1300" s="9">
        <v>0</v>
      </c>
      <c r="HP1300" s="9">
        <v>7.2466150692700002E-2</v>
      </c>
      <c r="HQ1300" s="9">
        <v>0</v>
      </c>
      <c r="HR1300" s="9">
        <v>0</v>
      </c>
      <c r="HS1300" s="9">
        <v>0</v>
      </c>
      <c r="HT1300" s="9">
        <v>0</v>
      </c>
      <c r="HU1300" s="9">
        <v>0</v>
      </c>
      <c r="HV1300" s="9">
        <v>0.1911585952416</v>
      </c>
      <c r="HW1300" s="9">
        <v>0</v>
      </c>
      <c r="HX1300" s="9">
        <v>0.102802896923</v>
      </c>
      <c r="HY1300" s="9">
        <v>0</v>
      </c>
      <c r="HZ1300" s="9">
        <v>0</v>
      </c>
      <c r="IA1300" s="9">
        <v>0</v>
      </c>
      <c r="IB1300" s="9">
        <v>0</v>
      </c>
      <c r="IC1300" s="9">
        <v>0</v>
      </c>
      <c r="ID1300" s="9">
        <v>0</v>
      </c>
      <c r="IE1300" s="9">
        <v>8.0393518375179995E-2</v>
      </c>
      <c r="IF1300" s="9">
        <v>0</v>
      </c>
      <c r="IG1300" s="9">
        <v>7.2736252943679996E-2</v>
      </c>
      <c r="IH1300" s="9">
        <v>0</v>
      </c>
      <c r="II1300" s="9">
        <v>0</v>
      </c>
      <c r="IJ1300" s="9">
        <v>0</v>
      </c>
      <c r="IK1300" s="9">
        <v>0</v>
      </c>
      <c r="IL1300" s="9">
        <v>0</v>
      </c>
      <c r="IM1300" s="9">
        <v>0.21269614631280001</v>
      </c>
      <c r="IN1300" s="9">
        <v>0</v>
      </c>
      <c r="IO1300" s="9">
        <v>0</v>
      </c>
      <c r="IP1300" s="9">
        <v>0</v>
      </c>
      <c r="IU1300" s="9">
        <v>0</v>
      </c>
      <c r="IV1300" s="9">
        <v>0</v>
      </c>
      <c r="IW1300" s="9">
        <v>0.13106750717349999</v>
      </c>
      <c r="IX1300" s="9">
        <v>0</v>
      </c>
      <c r="IY1300" s="9">
        <v>0</v>
      </c>
      <c r="IZ1300" s="9">
        <v>0</v>
      </c>
      <c r="JA1300" s="9">
        <v>0</v>
      </c>
      <c r="JB1300" s="9">
        <v>5.5071019226169998E-2</v>
      </c>
      <c r="JC1300" s="9">
        <v>0</v>
      </c>
      <c r="JD1300" s="9">
        <v>3.6017086486409999E-2</v>
      </c>
      <c r="JE1300" s="9">
        <v>3.6017086486409999E-2</v>
      </c>
      <c r="JF1300" s="9">
        <v>8.2006344375699994E-2</v>
      </c>
      <c r="JG1300" s="9">
        <v>7.9259918192799997E-2</v>
      </c>
      <c r="JH1300" s="9">
        <v>8.4785710339020007E-2</v>
      </c>
      <c r="JI1300" s="9">
        <v>0</v>
      </c>
      <c r="JJ1300" s="9">
        <v>0</v>
      </c>
      <c r="JK1300" s="9">
        <v>0.2507605769731</v>
      </c>
      <c r="JL1300" s="9">
        <v>0.13456126880220001</v>
      </c>
      <c r="JM1300" s="9">
        <v>0</v>
      </c>
      <c r="JN1300" s="9">
        <v>0.21158752637370001</v>
      </c>
      <c r="JO1300" s="9">
        <v>0</v>
      </c>
      <c r="JP1300" s="9">
        <v>5.8211028730649997E-2</v>
      </c>
      <c r="JQ1300" s="9">
        <v>0.17403882768750001</v>
      </c>
      <c r="JR1300" s="9">
        <v>0.14569198295079999</v>
      </c>
      <c r="JS1300" s="9">
        <v>0</v>
      </c>
      <c r="JT1300" s="9">
        <v>0.13644218536610001</v>
      </c>
      <c r="JU1300" s="9">
        <v>0</v>
      </c>
      <c r="JV1300" s="9">
        <v>0.43241244010949997</v>
      </c>
      <c r="JW1300" s="9">
        <v>4.3463134193220003E-2</v>
      </c>
      <c r="JX1300" s="9">
        <v>8.3474564007139998E-2</v>
      </c>
      <c r="JY1300" s="9">
        <v>8.0509504783659994E-2</v>
      </c>
      <c r="JZ1300" s="9">
        <v>0</v>
      </c>
      <c r="KA1300" s="9">
        <v>0.20628529279999999</v>
      </c>
      <c r="KB1300" s="9">
        <v>0</v>
      </c>
      <c r="KC1300" s="9">
        <v>0.14103120831220001</v>
      </c>
      <c r="KD1300" s="9">
        <v>0</v>
      </c>
      <c r="KE1300" s="9">
        <v>0</v>
      </c>
      <c r="KF1300" s="9">
        <v>0.24889437524749999</v>
      </c>
      <c r="KG1300" s="9">
        <v>0.29391481006640002</v>
      </c>
      <c r="KH1300" s="9">
        <v>0</v>
      </c>
      <c r="KM1300" s="9">
        <v>6.3023086006159995E-2</v>
      </c>
      <c r="KN1300" s="9">
        <v>9.0029611992660005E-2</v>
      </c>
      <c r="KO1300" s="9">
        <v>0.2242085555235</v>
      </c>
      <c r="KP1300" s="9">
        <v>0.19339687239209999</v>
      </c>
      <c r="KQ1300" s="9">
        <v>0.5375966988009</v>
      </c>
      <c r="KR1300" s="9">
        <v>0</v>
      </c>
      <c r="KS1300" s="9">
        <v>0</v>
      </c>
      <c r="KT1300" s="9">
        <v>8.9390836494270001E-2</v>
      </c>
      <c r="KU1300" s="9">
        <v>7.8190971664020004E-2</v>
      </c>
      <c r="KV1300" s="9">
        <v>8.2006344375699994E-2</v>
      </c>
      <c r="KW1300" s="9">
        <v>8.2006344375699994E-2</v>
      </c>
      <c r="KX1300" s="9">
        <v>4.9343465105350003E-2</v>
      </c>
      <c r="KY1300" s="9">
        <v>9.8102133920019999E-2</v>
      </c>
      <c r="KZ1300" s="9">
        <v>0</v>
      </c>
      <c r="LA1300" s="9">
        <v>0</v>
      </c>
      <c r="LB1300" s="9">
        <v>0</v>
      </c>
      <c r="LC1300" s="9">
        <v>0</v>
      </c>
      <c r="LD1300" s="9">
        <v>0</v>
      </c>
      <c r="LE1300" s="9">
        <v>0</v>
      </c>
      <c r="LF1300" s="9">
        <v>0</v>
      </c>
      <c r="LG1300" s="9">
        <v>0.13180002883129999</v>
      </c>
      <c r="LH1300" s="9">
        <v>9.5593957554969994E-2</v>
      </c>
      <c r="LI1300" s="9">
        <v>0</v>
      </c>
      <c r="LJ1300" s="9">
        <v>6.0667564762589998E-2</v>
      </c>
      <c r="LK1300" s="9">
        <v>0</v>
      </c>
      <c r="LL1300" s="9">
        <v>0</v>
      </c>
      <c r="LM1300" s="9">
        <v>8.0887494394500006E-2</v>
      </c>
      <c r="LN1300" s="9">
        <v>0</v>
      </c>
      <c r="LO1300" s="9">
        <v>7.4756011875889997E-2</v>
      </c>
      <c r="LP1300" s="9">
        <v>3.1400978841460002E-2</v>
      </c>
      <c r="LQ1300" s="9">
        <v>6.7635703707979999E-2</v>
      </c>
      <c r="LR1300" s="9">
        <v>0</v>
      </c>
      <c r="LS1300" s="9">
        <v>0</v>
      </c>
      <c r="LT1300" s="9">
        <v>0</v>
      </c>
      <c r="LU1300" s="9">
        <v>0</v>
      </c>
      <c r="LV1300" s="9">
        <v>0</v>
      </c>
      <c r="LW1300" s="9">
        <v>0.19778106445740001</v>
      </c>
      <c r="LX1300" s="9">
        <v>0.19346021133649999</v>
      </c>
      <c r="LY1300" s="9">
        <v>0</v>
      </c>
      <c r="LZ1300" s="9">
        <v>0</v>
      </c>
      <c r="ME1300" s="9">
        <v>4.2433616930440003E-2</v>
      </c>
      <c r="MF1300" s="9">
        <v>0</v>
      </c>
      <c r="MG1300" s="9">
        <v>0.12187654329390001</v>
      </c>
      <c r="MH1300" s="9">
        <v>0</v>
      </c>
      <c r="MI1300" s="9">
        <v>0</v>
      </c>
      <c r="MJ1300" s="9">
        <v>0</v>
      </c>
      <c r="MK1300" s="9">
        <v>0</v>
      </c>
      <c r="ML1300" s="9">
        <v>7.5447382911649999E-2</v>
      </c>
      <c r="MM1300" s="9">
        <v>0</v>
      </c>
      <c r="MN1300" s="9">
        <v>4.9343465105350003E-2</v>
      </c>
      <c r="MO1300" s="9">
        <v>4.9343465105350003E-2</v>
      </c>
      <c r="MP1300" s="9">
        <v>0.1032246045667</v>
      </c>
      <c r="MQ1300" s="9">
        <v>9.8664861532040002E-2</v>
      </c>
      <c r="MR1300" s="9">
        <v>0.1078390357394</v>
      </c>
      <c r="MS1300" s="9">
        <v>0</v>
      </c>
      <c r="MT1300" s="9">
        <v>0.19273649783999999</v>
      </c>
      <c r="MU1300" s="9">
        <v>0.12887309356980001</v>
      </c>
      <c r="MV1300" s="9">
        <v>0.15846659460260001</v>
      </c>
      <c r="MW1300" s="9">
        <v>0</v>
      </c>
      <c r="MX1300" s="9">
        <v>0.15686253368969999</v>
      </c>
      <c r="MY1300" s="9">
        <v>6.4220339166210005E-2</v>
      </c>
      <c r="MZ1300" s="9">
        <v>0.21479932731449999</v>
      </c>
      <c r="NA1300" s="9">
        <v>0</v>
      </c>
      <c r="NB1300" s="9">
        <v>0</v>
      </c>
      <c r="NC1300" s="9">
        <v>0.11051752023520001</v>
      </c>
      <c r="ND1300" s="9">
        <v>7.0121574666209996E-2</v>
      </c>
      <c r="NE1300" s="9">
        <v>0.29352863271009999</v>
      </c>
      <c r="NF1300" s="9">
        <v>0</v>
      </c>
      <c r="NG1300" s="9">
        <v>5.3665995613630002E-2</v>
      </c>
      <c r="NH1300" s="9">
        <v>0.15684944719069999</v>
      </c>
      <c r="NI1300" s="9">
        <v>4.8554454517229999E-2</v>
      </c>
      <c r="NJ1300" s="9">
        <v>0</v>
      </c>
      <c r="NK1300" s="9">
        <v>0.24023556003089999</v>
      </c>
      <c r="NL1300" s="9">
        <v>0</v>
      </c>
      <c r="NM1300" s="9">
        <v>0</v>
      </c>
      <c r="NN1300" s="9">
        <v>0</v>
      </c>
      <c r="NO1300" s="9">
        <v>0.17453599915029999</v>
      </c>
      <c r="NP1300" s="9">
        <v>0</v>
      </c>
      <c r="NQ1300" s="9">
        <v>0</v>
      </c>
      <c r="NR1300" s="9">
        <v>0.58860720963320001</v>
      </c>
      <c r="NW1300" s="9">
        <v>0</v>
      </c>
      <c r="NX1300" s="9">
        <v>0.1174592300245</v>
      </c>
      <c r="NY1300" s="9">
        <v>0.10755248140239999</v>
      </c>
      <c r="NZ1300" s="9">
        <v>0</v>
      </c>
      <c r="OA1300" s="9">
        <v>0</v>
      </c>
      <c r="OB1300" s="9">
        <v>0</v>
      </c>
      <c r="OC1300" s="9">
        <v>1</v>
      </c>
      <c r="OD1300" s="9">
        <v>0.1578329825442</v>
      </c>
      <c r="OE1300" s="9">
        <v>0</v>
      </c>
      <c r="OF1300" s="9">
        <v>0.1032246045667</v>
      </c>
      <c r="OG1300" s="9">
        <v>0.1032246045667</v>
      </c>
      <c r="OH1300" s="9">
        <v>1.8234949659030001E-2</v>
      </c>
      <c r="OI1300" s="9">
        <v>0</v>
      </c>
      <c r="OJ1300" s="9">
        <v>3.6688603626049997E-2</v>
      </c>
      <c r="OK1300" s="9">
        <v>0</v>
      </c>
      <c r="OL1300" s="9">
        <v>0</v>
      </c>
      <c r="OM1300" s="9">
        <v>0</v>
      </c>
      <c r="ON1300" s="9">
        <v>0</v>
      </c>
      <c r="OO1300" s="9">
        <v>0</v>
      </c>
      <c r="OP1300" s="9">
        <v>9.6780936526820002E-2</v>
      </c>
      <c r="OQ1300" s="9">
        <v>0</v>
      </c>
      <c r="OR1300" s="9">
        <v>0</v>
      </c>
      <c r="OS1300" s="9">
        <v>0.13479569690769999</v>
      </c>
      <c r="OT1300" s="9">
        <v>0</v>
      </c>
      <c r="OU1300" s="9">
        <v>0</v>
      </c>
      <c r="OV1300" s="9">
        <v>0</v>
      </c>
      <c r="OW1300" s="9">
        <v>9.3046678690130002E-2</v>
      </c>
      <c r="OX1300" s="9">
        <v>0</v>
      </c>
      <c r="OY1300" s="9">
        <v>0</v>
      </c>
      <c r="OZ1300" s="9">
        <v>3.6121242358759999E-2</v>
      </c>
      <c r="PA1300" s="9">
        <v>0</v>
      </c>
      <c r="PB1300" s="9">
        <v>0</v>
      </c>
      <c r="PC1300" s="9">
        <v>0</v>
      </c>
      <c r="PD1300" s="9">
        <v>0</v>
      </c>
      <c r="PE1300" s="9">
        <v>0</v>
      </c>
      <c r="PF1300" s="9">
        <v>0</v>
      </c>
      <c r="PG1300" s="9">
        <v>0</v>
      </c>
      <c r="PH1300" s="9">
        <v>0</v>
      </c>
      <c r="PI1300" s="9">
        <v>0</v>
      </c>
      <c r="PJ1300" s="9">
        <v>0.20635907151550001</v>
      </c>
      <c r="PO1300" s="9">
        <v>0</v>
      </c>
      <c r="PP1300" s="9">
        <v>4.1179885757569999E-2</v>
      </c>
      <c r="PQ1300" s="9">
        <v>0</v>
      </c>
      <c r="PR1300" s="9">
        <v>0</v>
      </c>
      <c r="PS1300" s="9">
        <v>0</v>
      </c>
      <c r="PT1300" s="9">
        <v>0</v>
      </c>
      <c r="PU1300" s="9">
        <v>0</v>
      </c>
      <c r="PV1300" s="9">
        <v>0</v>
      </c>
      <c r="PW1300" s="9">
        <v>6.0560086834570002E-2</v>
      </c>
      <c r="PX1300" s="9">
        <v>1.8234949659030001E-2</v>
      </c>
      <c r="PY1300" s="9">
        <v>1.8234949659030001E-2</v>
      </c>
      <c r="PZ1300" s="9">
        <v>0.13779830409079999</v>
      </c>
      <c r="QA1300" s="9">
        <v>0.27396348539780002</v>
      </c>
      <c r="QB1300" s="9">
        <v>0</v>
      </c>
      <c r="QC1300" s="9">
        <v>0</v>
      </c>
      <c r="QD1300" s="9">
        <v>0</v>
      </c>
      <c r="QE1300" s="9">
        <v>0.31859629086469998</v>
      </c>
      <c r="QF1300" s="9">
        <v>0.170962763174</v>
      </c>
      <c r="QG1300" s="9">
        <v>0.37852627307429998</v>
      </c>
      <c r="QH1300" s="9">
        <v>0</v>
      </c>
      <c r="QI1300" s="9">
        <v>0.13067331391209999</v>
      </c>
      <c r="QJ1300" s="9">
        <v>0.25367898976199998</v>
      </c>
      <c r="QK1300" s="9">
        <v>0</v>
      </c>
      <c r="QL1300" s="9">
        <v>0</v>
      </c>
      <c r="QM1300" s="9">
        <v>0.1933071665486</v>
      </c>
      <c r="QN1300" s="9">
        <v>0.16376183412289999</v>
      </c>
      <c r="QO1300" s="9">
        <v>0.26474479145649998</v>
      </c>
      <c r="QP1300" s="9">
        <v>0</v>
      </c>
      <c r="QQ1300" s="9">
        <v>7.8874979961600006E-2</v>
      </c>
      <c r="QR1300" s="9">
        <v>0.2029639843479</v>
      </c>
      <c r="QS1300" s="9">
        <v>7.1362351211469999E-2</v>
      </c>
      <c r="QT1300" s="9">
        <v>0</v>
      </c>
      <c r="QU1300" s="9">
        <v>0.30724952278169998</v>
      </c>
      <c r="QV1300" s="9">
        <v>0</v>
      </c>
      <c r="QW1300" s="9">
        <v>0.16571188744150001</v>
      </c>
      <c r="QX1300" s="9">
        <v>0</v>
      </c>
      <c r="QY1300" s="9">
        <v>0.1810624538657</v>
      </c>
      <c r="QZ1300" s="9">
        <v>0</v>
      </c>
      <c r="RA1300" s="9">
        <v>0.70608518993360003</v>
      </c>
      <c r="RB1300" s="9">
        <v>0</v>
      </c>
      <c r="RG1300" s="9">
        <v>0.1562177124828</v>
      </c>
      <c r="RH1300" s="9">
        <v>0.12772940535720001</v>
      </c>
      <c r="RI1300" s="9">
        <v>0</v>
      </c>
      <c r="RJ1300" s="9">
        <v>0</v>
      </c>
      <c r="RK1300" s="9">
        <v>0</v>
      </c>
      <c r="RL1300" s="9">
        <v>1</v>
      </c>
      <c r="RM1300" s="9">
        <v>0</v>
      </c>
      <c r="RN1300" s="9">
        <v>0.1757136642878</v>
      </c>
      <c r="RO1300" s="9">
        <v>0</v>
      </c>
      <c r="RP1300" s="9">
        <v>0.13779830409079999</v>
      </c>
      <c r="RQ1300" s="9">
        <v>0.13779830409079999</v>
      </c>
      <c r="RR1300" s="9">
        <v>2.716002708559E-2</v>
      </c>
      <c r="RS1300" s="9">
        <v>5.3998165891540002E-2</v>
      </c>
      <c r="RT1300" s="9">
        <v>0</v>
      </c>
      <c r="RU1300" s="9">
        <v>0</v>
      </c>
      <c r="RV1300" s="9">
        <v>0</v>
      </c>
      <c r="RW1300" s="9">
        <v>0</v>
      </c>
      <c r="RX1300" s="9">
        <v>0</v>
      </c>
      <c r="RY1300" s="9">
        <v>0</v>
      </c>
      <c r="RZ1300" s="9">
        <v>0.14415026674529999</v>
      </c>
      <c r="SA1300" s="9">
        <v>0</v>
      </c>
      <c r="SB1300" s="9">
        <v>0</v>
      </c>
      <c r="SC1300" s="9">
        <v>0</v>
      </c>
      <c r="SD1300" s="9">
        <v>0.10394454086550001</v>
      </c>
      <c r="SE1300" s="9">
        <v>0</v>
      </c>
      <c r="SF1300" s="9">
        <v>8.7939261973750002E-2</v>
      </c>
      <c r="SG1300" s="9">
        <v>0</v>
      </c>
      <c r="SH1300" s="9">
        <v>0</v>
      </c>
      <c r="SI1300" s="9">
        <v>0</v>
      </c>
      <c r="SJ1300" s="9">
        <v>5.3800747420389997E-2</v>
      </c>
      <c r="SK1300" s="9">
        <v>0</v>
      </c>
      <c r="SL1300" s="9">
        <v>0</v>
      </c>
      <c r="SM1300" s="9">
        <v>0</v>
      </c>
      <c r="SN1300" s="9">
        <v>0</v>
      </c>
      <c r="SO1300" s="9">
        <v>0.19671471218770001</v>
      </c>
      <c r="SP1300" s="9">
        <v>0</v>
      </c>
      <c r="SQ1300" s="9">
        <v>0</v>
      </c>
      <c r="SR1300" s="9">
        <v>0</v>
      </c>
      <c r="SS1300" s="9">
        <v>0</v>
      </c>
      <c r="ST1300" s="9">
        <v>0</v>
      </c>
      <c r="SY1300" s="9">
        <v>0</v>
      </c>
      <c r="SZ1300" s="9">
        <v>6.1335338647519999E-2</v>
      </c>
      <c r="TA1300" s="9">
        <v>0</v>
      </c>
      <c r="TB1300" s="9">
        <v>0</v>
      </c>
      <c r="TC1300" s="9">
        <v>0</v>
      </c>
      <c r="TD1300" s="9">
        <v>0</v>
      </c>
      <c r="TE1300" s="9">
        <v>0</v>
      </c>
      <c r="TF1300" s="9">
        <v>4.1528355559190003E-2</v>
      </c>
      <c r="TG1300" s="9">
        <v>0</v>
      </c>
      <c r="TH1300" s="9">
        <v>2.716002708559E-2</v>
      </c>
      <c r="TI1300" s="9">
        <v>2.716002708559E-2</v>
      </c>
      <c r="TJ1300" s="9">
        <v>0</v>
      </c>
      <c r="TK1300" s="9">
        <v>0</v>
      </c>
      <c r="TL1300" s="9">
        <v>0</v>
      </c>
      <c r="TM1300" s="9">
        <v>0</v>
      </c>
      <c r="TN1300" s="9">
        <v>0</v>
      </c>
      <c r="TO1300" s="9">
        <v>0</v>
      </c>
      <c r="TP1300" s="9">
        <v>0</v>
      </c>
      <c r="TQ1300" s="9">
        <v>0</v>
      </c>
      <c r="TR1300" s="9">
        <v>0</v>
      </c>
      <c r="TS1300" s="9">
        <v>0</v>
      </c>
      <c r="TT1300" s="9">
        <v>0</v>
      </c>
      <c r="TU1300" s="9">
        <v>0</v>
      </c>
      <c r="TV1300" s="9">
        <v>0</v>
      </c>
      <c r="TW1300" s="9">
        <v>0</v>
      </c>
      <c r="TX1300" s="9">
        <v>0</v>
      </c>
      <c r="TY1300" s="9">
        <v>0</v>
      </c>
      <c r="TZ1300" s="9">
        <v>0</v>
      </c>
      <c r="UA1300" s="9">
        <v>0</v>
      </c>
      <c r="UB1300" s="9">
        <v>0</v>
      </c>
      <c r="UC1300" s="9">
        <v>0</v>
      </c>
      <c r="UD1300" s="9">
        <v>0</v>
      </c>
      <c r="UE1300" s="9">
        <v>0</v>
      </c>
      <c r="UF1300" s="9">
        <v>0</v>
      </c>
      <c r="UG1300" s="9">
        <v>0</v>
      </c>
      <c r="UH1300" s="9">
        <v>0</v>
      </c>
      <c r="UI1300" s="9">
        <v>0</v>
      </c>
      <c r="UJ1300" s="9">
        <v>0</v>
      </c>
      <c r="UK1300" s="9">
        <v>0</v>
      </c>
      <c r="UL1300" s="9">
        <v>0</v>
      </c>
      <c r="UQ1300" s="9">
        <v>0</v>
      </c>
      <c r="UR1300" s="9">
        <v>0</v>
      </c>
      <c r="US1300" s="9">
        <v>0</v>
      </c>
      <c r="UT1300" s="9">
        <v>0</v>
      </c>
      <c r="UU1300" s="9">
        <v>0</v>
      </c>
      <c r="UV1300" s="9">
        <v>0</v>
      </c>
      <c r="UW1300" s="9">
        <v>0</v>
      </c>
      <c r="UX1300" s="9">
        <v>0</v>
      </c>
      <c r="UY1300" s="9">
        <v>0</v>
      </c>
      <c r="UZ1300" s="9">
        <v>0</v>
      </c>
      <c r="VA1300" s="9">
        <v>0</v>
      </c>
      <c r="VB1300" s="9">
        <v>1</v>
      </c>
      <c r="VC1300" s="9">
        <v>1</v>
      </c>
      <c r="VD1300" s="9">
        <v>1</v>
      </c>
      <c r="VE1300" s="9">
        <v>1</v>
      </c>
      <c r="VF1300" s="9">
        <v>1</v>
      </c>
      <c r="VG1300" s="9">
        <v>1</v>
      </c>
      <c r="VH1300" s="9">
        <v>1</v>
      </c>
      <c r="VI1300" s="9">
        <v>1</v>
      </c>
      <c r="VJ1300" s="9">
        <v>1</v>
      </c>
      <c r="VK1300" s="9">
        <v>1</v>
      </c>
      <c r="VL1300" s="9">
        <v>1</v>
      </c>
      <c r="VM1300" s="9">
        <v>1</v>
      </c>
      <c r="VN1300" s="9">
        <v>1</v>
      </c>
      <c r="VO1300" s="9">
        <v>1</v>
      </c>
      <c r="VP1300" s="9">
        <v>1</v>
      </c>
      <c r="VQ1300" s="9">
        <v>1</v>
      </c>
      <c r="VR1300" s="9">
        <v>1</v>
      </c>
      <c r="VS1300" s="9">
        <v>1</v>
      </c>
      <c r="VT1300" s="9">
        <v>1</v>
      </c>
      <c r="VU1300" s="9">
        <v>1</v>
      </c>
      <c r="VV1300" s="9">
        <v>1</v>
      </c>
      <c r="VW1300" s="9">
        <v>1</v>
      </c>
      <c r="VX1300" s="9">
        <v>1</v>
      </c>
      <c r="VY1300" s="9">
        <v>1</v>
      </c>
      <c r="VZ1300" s="9">
        <v>1</v>
      </c>
      <c r="WA1300" s="9">
        <v>1</v>
      </c>
      <c r="WB1300" s="9">
        <v>1</v>
      </c>
      <c r="WC1300" s="9">
        <v>1</v>
      </c>
      <c r="WD1300" s="9">
        <v>1</v>
      </c>
      <c r="WI1300" s="9">
        <v>1</v>
      </c>
      <c r="WJ1300" s="9">
        <v>1</v>
      </c>
      <c r="WK1300" s="9">
        <v>1</v>
      </c>
      <c r="WL1300" s="9">
        <v>1</v>
      </c>
      <c r="WM1300" s="9">
        <v>1</v>
      </c>
      <c r="WN1300" s="9">
        <v>1</v>
      </c>
      <c r="WO1300" s="9">
        <v>1</v>
      </c>
      <c r="WP1300" s="9">
        <v>1</v>
      </c>
      <c r="WQ1300" s="9">
        <v>1</v>
      </c>
      <c r="WR1300" s="9">
        <v>1</v>
      </c>
      <c r="WS1300" s="9">
        <v>1</v>
      </c>
    </row>
    <row r="1301" spans="1:617" x14ac:dyDescent="0.35">
      <c r="A1301" t="s">
        <v>829</v>
      </c>
      <c r="B1301" s="9">
        <v>0.10872601766169999</v>
      </c>
      <c r="C1301" s="9">
        <v>0.17847036657410001</v>
      </c>
      <c r="D1301" s="9">
        <v>4.4988949205829999E-2</v>
      </c>
      <c r="E1301" s="9">
        <v>0</v>
      </c>
      <c r="F1301" s="9">
        <v>0.28635591341799999</v>
      </c>
      <c r="G1301" s="9">
        <v>0.1331508365729</v>
      </c>
      <c r="H1301" s="9">
        <v>0.25336125568610002</v>
      </c>
      <c r="I1301" s="9">
        <v>0.1702680089004</v>
      </c>
      <c r="J1301" s="9">
        <v>0</v>
      </c>
      <c r="K1301" s="9">
        <v>3.6833383920940002E-2</v>
      </c>
      <c r="L1301" s="9">
        <v>0.17980538621430001</v>
      </c>
      <c r="M1301" s="9">
        <v>8.6786875143769995E-2</v>
      </c>
      <c r="N1301" s="9">
        <v>8.8753937582219999E-2</v>
      </c>
      <c r="O1301" s="9">
        <v>7.1231942297900003E-2</v>
      </c>
      <c r="P1301" s="9">
        <v>0.12444318468979999</v>
      </c>
      <c r="Q1301" s="9">
        <v>0.1030617253679</v>
      </c>
      <c r="R1301" s="9">
        <v>0.26085456558440001</v>
      </c>
      <c r="S1301" s="9">
        <v>3.857577830469E-2</v>
      </c>
      <c r="T1301" s="9">
        <v>0.1186805704357</v>
      </c>
      <c r="U1301" s="9">
        <v>9.8054730547379995E-2</v>
      </c>
      <c r="V1301" s="9">
        <v>0.3067516826292</v>
      </c>
      <c r="W1301" s="9">
        <v>0.61779944123279995</v>
      </c>
      <c r="X1301" s="9">
        <v>0</v>
      </c>
      <c r="Y1301" s="9">
        <v>0</v>
      </c>
      <c r="Z1301" s="9">
        <v>0</v>
      </c>
      <c r="AA1301" s="9">
        <v>0.1269457168151</v>
      </c>
      <c r="AB1301" s="9">
        <v>0</v>
      </c>
      <c r="AC1301" s="9">
        <v>0</v>
      </c>
      <c r="AD1301" s="9">
        <v>0</v>
      </c>
      <c r="AI1301" s="9">
        <v>0.2202444915658</v>
      </c>
      <c r="AJ1301" s="9">
        <v>0.14666045189390001</v>
      </c>
      <c r="AK1301" s="9">
        <v>3.4301752753900003E-2</v>
      </c>
      <c r="AL1301" s="9">
        <v>6.0598496333550002E-2</v>
      </c>
      <c r="AM1301" s="9">
        <v>0</v>
      </c>
      <c r="AN1301" s="9">
        <v>0</v>
      </c>
      <c r="AP1301" s="9">
        <v>3.3560946099490001E-2</v>
      </c>
      <c r="AQ1301" s="9">
        <v>0.23115368659650001</v>
      </c>
      <c r="AR1301" s="9">
        <v>0.10872601766169999</v>
      </c>
      <c r="AS1301" s="9">
        <v>0.10872601766169999</v>
      </c>
      <c r="AT1301" s="9">
        <v>7.5711302226359994E-2</v>
      </c>
      <c r="AU1301" s="9">
        <v>7.8752513350539996E-2</v>
      </c>
      <c r="AV1301" s="9">
        <v>7.2932039323590006E-2</v>
      </c>
      <c r="AW1301" s="9">
        <v>0.32725447290620002</v>
      </c>
      <c r="AX1301" s="9">
        <v>9.7135151901579994E-2</v>
      </c>
      <c r="AY1301" s="9">
        <v>0.1099766733082</v>
      </c>
      <c r="AZ1301" s="9">
        <v>9.9900736517269995E-2</v>
      </c>
      <c r="BA1301" s="9">
        <v>0</v>
      </c>
      <c r="BB1301" s="9">
        <v>0.1063932697805</v>
      </c>
      <c r="BC1301" s="9">
        <v>3.5986411841369997E-2</v>
      </c>
      <c r="BD1301" s="9">
        <v>9.2831920560450004E-2</v>
      </c>
      <c r="BE1301" s="9">
        <v>0.1338625460374</v>
      </c>
      <c r="BF1301" s="9">
        <v>8.0084190966959998E-2</v>
      </c>
      <c r="BG1301" s="9">
        <v>0</v>
      </c>
      <c r="BH1301" s="9">
        <v>0</v>
      </c>
      <c r="BI1301" s="9">
        <v>5.4115390164190001E-2</v>
      </c>
      <c r="BJ1301" s="11">
        <v>0.42466589078639999</v>
      </c>
      <c r="BK1301" s="9">
        <v>3.7688740414240002E-2</v>
      </c>
      <c r="BL1301" s="9">
        <v>1.458488469065E-2</v>
      </c>
      <c r="BM1301" s="9">
        <v>0.1412388619876</v>
      </c>
      <c r="BN1301" s="9">
        <v>0</v>
      </c>
      <c r="BO1301" s="9">
        <v>0.12517268868049999</v>
      </c>
      <c r="BP1301" s="9">
        <v>0.1409371753233</v>
      </c>
      <c r="BQ1301" s="9">
        <v>0</v>
      </c>
      <c r="BR1301" s="9">
        <v>0.30373057148049998</v>
      </c>
      <c r="BS1301" s="9">
        <v>0.12500551796000001</v>
      </c>
      <c r="BT1301" s="9">
        <v>0</v>
      </c>
      <c r="BU1301" s="9">
        <v>0.15068549456450001</v>
      </c>
      <c r="BV1301" s="9">
        <v>0.27607346536529997</v>
      </c>
      <c r="CA1301" s="9">
        <v>0</v>
      </c>
      <c r="CB1301" s="9">
        <v>8.4732045788380006E-2</v>
      </c>
      <c r="CC1301" s="9">
        <v>7.8967903540289999E-2</v>
      </c>
      <c r="CD1301" s="9">
        <v>5.6176508946209999E-2</v>
      </c>
      <c r="CE1301" s="9">
        <v>0</v>
      </c>
      <c r="CF1301" s="9">
        <v>0</v>
      </c>
      <c r="CH1301" s="9">
        <v>6.9464919112189993E-2</v>
      </c>
      <c r="CI1301" s="9">
        <v>3.7086951269779997E-2</v>
      </c>
      <c r="CJ1301" s="9">
        <v>7.5711302226359994E-2</v>
      </c>
      <c r="CK1301" s="9">
        <v>7.5711302226359994E-2</v>
      </c>
      <c r="CL1301" s="9">
        <v>4.8369138979139997E-2</v>
      </c>
      <c r="CM1301" s="9">
        <v>2.9318140332499999E-2</v>
      </c>
      <c r="CN1301" s="9">
        <v>6.5779220567529995E-2</v>
      </c>
      <c r="CO1301" s="9">
        <v>0</v>
      </c>
      <c r="CP1301" s="9">
        <v>0</v>
      </c>
      <c r="CQ1301" s="9">
        <v>0</v>
      </c>
      <c r="CR1301" s="9">
        <v>0</v>
      </c>
      <c r="CS1301" s="9">
        <v>0</v>
      </c>
      <c r="CT1301" s="9">
        <v>0.1063932697805</v>
      </c>
      <c r="CU1301" s="9">
        <v>7.3843100685589996E-2</v>
      </c>
      <c r="CV1301" s="9">
        <v>0.10451145617590001</v>
      </c>
      <c r="CW1301" s="9">
        <v>0.1338625460374</v>
      </c>
      <c r="CX1301" s="9">
        <v>0</v>
      </c>
      <c r="CY1301" s="9">
        <v>0</v>
      </c>
      <c r="CZ1301" s="9">
        <v>0</v>
      </c>
      <c r="DA1301" s="9">
        <v>9.5650765308130006E-2</v>
      </c>
      <c r="DB1301" s="9">
        <v>0.1628584801929</v>
      </c>
      <c r="DC1301" s="9">
        <v>3.9604236130080003E-2</v>
      </c>
      <c r="DD1301" s="9">
        <v>2.5779272372589999E-2</v>
      </c>
      <c r="DE1301" s="9">
        <v>7.2585490823979998E-2</v>
      </c>
      <c r="DF1301" s="9">
        <v>0</v>
      </c>
      <c r="DG1301" s="9">
        <v>0</v>
      </c>
      <c r="DH1301" s="9">
        <v>0.24911117963179999</v>
      </c>
      <c r="DI1301" s="9">
        <v>6.8723848252370004E-2</v>
      </c>
      <c r="DJ1301" s="9">
        <v>0</v>
      </c>
      <c r="DK1301" s="9">
        <v>0</v>
      </c>
      <c r="DL1301" s="9">
        <v>0</v>
      </c>
      <c r="DM1301" s="9">
        <v>0.15068549456450001</v>
      </c>
      <c r="DN1301" s="9">
        <v>0.12813762834030001</v>
      </c>
      <c r="DS1301" s="9">
        <v>9.9243065756120005E-2</v>
      </c>
      <c r="DT1301" s="9">
        <v>0</v>
      </c>
      <c r="DU1301" s="9">
        <v>7.8967903540289999E-2</v>
      </c>
      <c r="DV1301" s="9">
        <v>5.9031628566409998E-2</v>
      </c>
      <c r="DW1301" s="9">
        <v>0</v>
      </c>
      <c r="DX1301" s="9">
        <v>0</v>
      </c>
      <c r="DZ1301" s="9">
        <v>4.0289108860659999E-2</v>
      </c>
      <c r="EA1301" s="9">
        <v>0</v>
      </c>
      <c r="EB1301" s="9">
        <v>4.8369138979139997E-2</v>
      </c>
      <c r="EC1301" s="9">
        <v>4.8369138979139997E-2</v>
      </c>
      <c r="ED1301" s="9">
        <v>0.1318156767933</v>
      </c>
      <c r="EE1301" s="9">
        <v>8.494378020585E-2</v>
      </c>
      <c r="EF1301" s="9">
        <v>0.174650362729</v>
      </c>
      <c r="EG1301" s="9">
        <v>0</v>
      </c>
      <c r="EH1301" s="9">
        <v>9.7135151901579994E-2</v>
      </c>
      <c r="EI1301" s="9">
        <v>0.36668130243340002</v>
      </c>
      <c r="EJ1301" s="9">
        <v>0.15518533641820001</v>
      </c>
      <c r="EK1301" s="9">
        <v>0</v>
      </c>
      <c r="EL1301" s="9">
        <v>0.1063932697805</v>
      </c>
      <c r="EM1301" s="9">
        <v>0.1656995637293</v>
      </c>
      <c r="EN1301" s="9">
        <v>0.13759568145109999</v>
      </c>
      <c r="EO1301" s="9">
        <v>0.32029649511129998</v>
      </c>
      <c r="EP1301" s="9">
        <v>0.1198755582034</v>
      </c>
      <c r="EQ1301" s="9">
        <v>0</v>
      </c>
      <c r="ER1301" s="9">
        <v>0.1497386909566</v>
      </c>
      <c r="ES1301" s="9">
        <v>0</v>
      </c>
      <c r="ET1301" s="9">
        <v>0.35087979677289999</v>
      </c>
      <c r="EU1301" s="9">
        <v>8.4615843135779994E-2</v>
      </c>
      <c r="EV1301" s="9">
        <v>0.1093819359798</v>
      </c>
      <c r="EW1301" s="9">
        <v>0.1558646616854</v>
      </c>
      <c r="EX1301" s="9">
        <v>0</v>
      </c>
      <c r="EY1301" s="9">
        <v>0</v>
      </c>
      <c r="EZ1301" s="9">
        <v>0</v>
      </c>
      <c r="FA1301" s="9">
        <v>0.28084508067449998</v>
      </c>
      <c r="FB1301" s="9">
        <v>0.46651162609699998</v>
      </c>
      <c r="FC1301" s="9">
        <v>8.0719038019979997E-2</v>
      </c>
      <c r="FD1301" s="9">
        <v>0.14844487453050001</v>
      </c>
      <c r="FE1301" s="9">
        <v>0.15068549456450001</v>
      </c>
      <c r="FF1301" s="9">
        <v>0.27607346536529997</v>
      </c>
      <c r="FK1301" s="9">
        <v>9.1337152120970003E-2</v>
      </c>
      <c r="FL1301" s="9">
        <v>0.11414749623629999</v>
      </c>
      <c r="FM1301" s="9">
        <v>0.1912686305927</v>
      </c>
      <c r="FN1301" s="9">
        <v>0.1042479657474</v>
      </c>
      <c r="FO1301" s="9">
        <v>0</v>
      </c>
      <c r="FP1301" s="9">
        <v>0</v>
      </c>
      <c r="FR1301" s="9">
        <v>0.14537250214979999</v>
      </c>
      <c r="FS1301" s="9">
        <v>5.9693980379269998E-2</v>
      </c>
      <c r="FT1301" s="9">
        <v>0.1318156767933</v>
      </c>
      <c r="FU1301" s="9">
        <v>0.1318156767933</v>
      </c>
      <c r="FV1301" s="9">
        <v>9.9599702434150006E-2</v>
      </c>
      <c r="FW1301" s="9">
        <v>0</v>
      </c>
      <c r="FX1301" s="9">
        <v>0.1906205973342</v>
      </c>
      <c r="FY1301" s="9">
        <v>0</v>
      </c>
      <c r="FZ1301" s="9">
        <v>0</v>
      </c>
      <c r="GA1301" s="9">
        <v>0</v>
      </c>
      <c r="GB1301" s="9">
        <v>0</v>
      </c>
      <c r="GC1301" s="9">
        <v>0.41454937077190002</v>
      </c>
      <c r="GD1301" s="9">
        <v>0</v>
      </c>
      <c r="GE1301" s="9">
        <v>0.1745288611169</v>
      </c>
      <c r="GF1301" s="9">
        <v>0</v>
      </c>
      <c r="GG1301" s="9">
        <v>0</v>
      </c>
      <c r="GH1301" s="9">
        <v>0.17022375653649999</v>
      </c>
      <c r="GI1301" s="9">
        <v>0.17342751024790001</v>
      </c>
      <c r="GJ1301" s="9">
        <v>5.1773058654439999E-2</v>
      </c>
      <c r="GK1301" s="9">
        <v>0.1105986820881</v>
      </c>
      <c r="GL1301" s="9">
        <v>0</v>
      </c>
      <c r="GM1301" s="9">
        <v>0.18278490699280001</v>
      </c>
      <c r="GN1301" s="9">
        <v>6.7627419715729997E-2</v>
      </c>
      <c r="GO1301" s="9">
        <v>0.13387401051559999</v>
      </c>
      <c r="GP1301" s="9">
        <v>0.1248919408855</v>
      </c>
      <c r="GQ1301" s="9">
        <v>0.25702787008670003</v>
      </c>
      <c r="GR1301" s="9">
        <v>0</v>
      </c>
      <c r="GS1301" s="9">
        <v>9.6055079421530007E-2</v>
      </c>
      <c r="GT1301" s="9">
        <v>0.18161562724809999</v>
      </c>
      <c r="GU1301" s="9">
        <v>0.16651705294739999</v>
      </c>
      <c r="GV1301" s="9">
        <v>0.1784306889649</v>
      </c>
      <c r="GW1301" s="9">
        <v>0</v>
      </c>
      <c r="GX1301" s="9">
        <v>9.3956801140560001E-2</v>
      </c>
      <c r="HC1301" s="9">
        <v>0</v>
      </c>
      <c r="HD1301" s="9">
        <v>0.16397180517509999</v>
      </c>
      <c r="HE1301" s="9">
        <v>0</v>
      </c>
      <c r="HF1301" s="9">
        <v>8.2508298276700004E-2</v>
      </c>
      <c r="HG1301" s="9">
        <v>0</v>
      </c>
      <c r="HH1301" s="9">
        <v>0</v>
      </c>
      <c r="HJ1301" s="9">
        <v>7.2964995067680005E-2</v>
      </c>
      <c r="HK1301" s="9">
        <v>0.2461944175296</v>
      </c>
      <c r="HL1301" s="9">
        <v>9.9599702434150006E-2</v>
      </c>
      <c r="HM1301" s="9">
        <v>9.9599702434150006E-2</v>
      </c>
      <c r="HN1301" s="9">
        <v>0.1849108385489</v>
      </c>
      <c r="HO1301" s="9">
        <v>0.20868736640400001</v>
      </c>
      <c r="HP1301" s="9">
        <v>0.16318225111240001</v>
      </c>
      <c r="HQ1301" s="9">
        <v>0</v>
      </c>
      <c r="HR1301" s="9">
        <v>0.24667224518879999</v>
      </c>
      <c r="HS1301" s="9">
        <v>0</v>
      </c>
      <c r="HT1301" s="9">
        <v>0.19354824649659999</v>
      </c>
      <c r="HU1301" s="9">
        <v>0.41518262032769998</v>
      </c>
      <c r="HV1301" s="9">
        <v>0.1820878938237</v>
      </c>
      <c r="HW1301" s="9">
        <v>0.14102981324</v>
      </c>
      <c r="HX1301" s="9">
        <v>0.29602018562650001</v>
      </c>
      <c r="HY1301" s="9">
        <v>7.9384059621420006E-2</v>
      </c>
      <c r="HZ1301" s="9">
        <v>0.25030926186109997</v>
      </c>
      <c r="IA1301" s="9">
        <v>0</v>
      </c>
      <c r="IB1301" s="9">
        <v>0.2149687191079</v>
      </c>
      <c r="IC1301" s="9">
        <v>0.18219971550690001</v>
      </c>
      <c r="ID1301" s="9">
        <v>0.18802131657990001</v>
      </c>
      <c r="IE1301" s="9">
        <v>0.1527066253863</v>
      </c>
      <c r="IF1301" s="9">
        <v>0.2061369960528</v>
      </c>
      <c r="IG1301" s="9">
        <v>0.16215638375809999</v>
      </c>
      <c r="IH1301" s="9">
        <v>0</v>
      </c>
      <c r="II1301" s="9">
        <v>0</v>
      </c>
      <c r="IJ1301" s="9">
        <v>0</v>
      </c>
      <c r="IK1301" s="9">
        <v>0</v>
      </c>
      <c r="IL1301" s="9">
        <v>0.65560331813539996</v>
      </c>
      <c r="IM1301" s="9">
        <v>0.43990475031030002</v>
      </c>
      <c r="IN1301" s="9">
        <v>0.1179387128242</v>
      </c>
      <c r="IO1301" s="9">
        <v>0</v>
      </c>
      <c r="IP1301" s="9">
        <v>0.29688435832909998</v>
      </c>
      <c r="IU1301" s="9">
        <v>0.1326390883878</v>
      </c>
      <c r="IV1301" s="9">
        <v>0.13097482581120001</v>
      </c>
      <c r="IW1301" s="9">
        <v>0.26850810595020003</v>
      </c>
      <c r="IX1301" s="9">
        <v>0.1071302537649</v>
      </c>
      <c r="IY1301" s="9">
        <v>0</v>
      </c>
      <c r="IZ1301" s="9">
        <v>0</v>
      </c>
      <c r="JB1301" s="9">
        <v>0.18554500700769999</v>
      </c>
      <c r="JC1301" s="9">
        <v>0.1651855863726</v>
      </c>
      <c r="JD1301" s="9">
        <v>0.1849108385489</v>
      </c>
      <c r="JE1301" s="9">
        <v>0.1849108385489</v>
      </c>
      <c r="JF1301" s="9">
        <v>0.12094295000040001</v>
      </c>
      <c r="JG1301" s="9">
        <v>0.19152110949519999</v>
      </c>
      <c r="JH1301" s="9">
        <v>5.6443889454879999E-2</v>
      </c>
      <c r="JI1301" s="9">
        <v>0.40395247765460002</v>
      </c>
      <c r="JJ1301" s="9">
        <v>0.31877900639950002</v>
      </c>
      <c r="JK1301" s="9">
        <v>0</v>
      </c>
      <c r="JL1301" s="9">
        <v>0.25012590152300002</v>
      </c>
      <c r="JM1301" s="9">
        <v>0</v>
      </c>
      <c r="JN1301" s="9">
        <v>0.14918787361380001</v>
      </c>
      <c r="JO1301" s="9">
        <v>0</v>
      </c>
      <c r="JP1301" s="9">
        <v>0.29255627951590002</v>
      </c>
      <c r="JQ1301" s="9">
        <v>0</v>
      </c>
      <c r="JR1301" s="9">
        <v>0.117027353584</v>
      </c>
      <c r="JS1301" s="9">
        <v>0</v>
      </c>
      <c r="JT1301" s="9">
        <v>0.12444318468979999</v>
      </c>
      <c r="JU1301" s="9">
        <v>0</v>
      </c>
      <c r="JV1301" s="9">
        <v>0</v>
      </c>
      <c r="JW1301" s="9">
        <v>0.2090962725635</v>
      </c>
      <c r="JX1301" s="9">
        <v>9.0903936543740002E-2</v>
      </c>
      <c r="JY1301" s="9">
        <v>0.153144792163</v>
      </c>
      <c r="JZ1301" s="9">
        <v>0.20844518227709999</v>
      </c>
      <c r="KA1301" s="9">
        <v>0.61779944123279995</v>
      </c>
      <c r="KB1301" s="9">
        <v>0.60995164504499999</v>
      </c>
      <c r="KC1301" s="9">
        <v>0</v>
      </c>
      <c r="KD1301" s="9">
        <v>0</v>
      </c>
      <c r="KE1301" s="9">
        <v>9.8038945960109994E-2</v>
      </c>
      <c r="KF1301" s="9">
        <v>0.40506301580490001</v>
      </c>
      <c r="KG1301" s="9">
        <v>0.21129577617920001</v>
      </c>
      <c r="KH1301" s="9">
        <v>7.166143653017E-2</v>
      </c>
      <c r="KM1301" s="9">
        <v>0.1707414518973</v>
      </c>
      <c r="KN1301" s="9">
        <v>0.18736510851079999</v>
      </c>
      <c r="KO1301" s="9">
        <v>0</v>
      </c>
      <c r="KP1301" s="9">
        <v>0.1243604308193</v>
      </c>
      <c r="KQ1301" s="9">
        <v>0</v>
      </c>
      <c r="KR1301" s="9">
        <v>0</v>
      </c>
      <c r="KT1301" s="9">
        <v>4.3465407339830002E-2</v>
      </c>
      <c r="KU1301" s="9">
        <v>0.28896430019890001</v>
      </c>
      <c r="KV1301" s="9">
        <v>0.12094295000040001</v>
      </c>
      <c r="KW1301" s="9">
        <v>0.12094295000040001</v>
      </c>
      <c r="KX1301" s="9">
        <v>0.23871447369980001</v>
      </c>
      <c r="KY1301" s="9">
        <v>0.37306839815789999</v>
      </c>
      <c r="KZ1301" s="9">
        <v>0.11593283742340001</v>
      </c>
      <c r="LA1301" s="9">
        <v>0.26879304943920002</v>
      </c>
      <c r="LB1301" s="9">
        <v>0.4867883247891</v>
      </c>
      <c r="LC1301" s="9">
        <v>0</v>
      </c>
      <c r="LD1301" s="9">
        <v>0.38195228087310001</v>
      </c>
      <c r="LE1301" s="9">
        <v>0</v>
      </c>
      <c r="LF1301" s="9">
        <v>0.41454165239669999</v>
      </c>
      <c r="LG1301" s="9">
        <v>7.3613437949219998E-2</v>
      </c>
      <c r="LH1301" s="9">
        <v>0.35608055374800002</v>
      </c>
      <c r="LI1301" s="9">
        <v>0.1338625460374</v>
      </c>
      <c r="LJ1301" s="9">
        <v>4.6733847389299997E-2</v>
      </c>
      <c r="LK1301" s="9">
        <v>0.52939363134070005</v>
      </c>
      <c r="LL1301" s="9">
        <v>0.41891287444690001</v>
      </c>
      <c r="LM1301" s="9">
        <v>0</v>
      </c>
      <c r="LN1301" s="9">
        <v>0.35087979677289999</v>
      </c>
      <c r="LO1301" s="9">
        <v>9.9237676768519995E-2</v>
      </c>
      <c r="LP1301" s="9">
        <v>0.306009762214</v>
      </c>
      <c r="LQ1301" s="9">
        <v>0.16657388019649999</v>
      </c>
      <c r="LR1301" s="9">
        <v>0</v>
      </c>
      <c r="LS1301" s="9">
        <v>0.61779944123279995</v>
      </c>
      <c r="LT1301" s="9">
        <v>0</v>
      </c>
      <c r="LU1301" s="9">
        <v>0.49373427729769997</v>
      </c>
      <c r="LV1301" s="9">
        <v>0.30373057148049998</v>
      </c>
      <c r="LW1301" s="9">
        <v>0.10673715440919999</v>
      </c>
      <c r="LX1301" s="9">
        <v>0</v>
      </c>
      <c r="LY1301" s="9">
        <v>0.42269540909539999</v>
      </c>
      <c r="LZ1301" s="9">
        <v>0.27607346536529997</v>
      </c>
      <c r="ME1301" s="9">
        <v>0.49416213162020001</v>
      </c>
      <c r="MF1301" s="9">
        <v>0.28565701429910001</v>
      </c>
      <c r="MG1301" s="9">
        <v>0.34724820266029999</v>
      </c>
      <c r="MH1301" s="9">
        <v>0.27144701729229997</v>
      </c>
      <c r="MI1301" s="9">
        <v>0.82167837628490004</v>
      </c>
      <c r="MJ1301" s="9">
        <v>0</v>
      </c>
      <c r="ML1301" s="9">
        <v>0.23197365314080001</v>
      </c>
      <c r="MM1301" s="9">
        <v>0.2962882442143</v>
      </c>
      <c r="MN1301" s="9">
        <v>0.23871447369980001</v>
      </c>
      <c r="MO1301" s="9">
        <v>0.23871447369980001</v>
      </c>
      <c r="MP1301" s="9">
        <v>0.13315827786539999</v>
      </c>
      <c r="MQ1301" s="9">
        <v>0.1660751972974</v>
      </c>
      <c r="MR1301" s="9">
        <v>0.1030765869484</v>
      </c>
      <c r="MS1301" s="9">
        <v>0</v>
      </c>
      <c r="MT1301" s="9">
        <v>0.3363331147295</v>
      </c>
      <c r="MU1301" s="9">
        <v>0.2177320301001</v>
      </c>
      <c r="MV1301" s="9">
        <v>0.31079086590479998</v>
      </c>
      <c r="MW1301" s="9">
        <v>0</v>
      </c>
      <c r="MX1301" s="9">
        <v>0.1063932697805</v>
      </c>
      <c r="MY1301" s="9">
        <v>3.541314916926E-2</v>
      </c>
      <c r="MZ1301" s="9">
        <v>0</v>
      </c>
      <c r="NA1301" s="9">
        <v>0.31238613445050001</v>
      </c>
      <c r="NB1301" s="9">
        <v>8.8792214938960001E-2</v>
      </c>
      <c r="NC1301" s="9">
        <v>0.24968871553559999</v>
      </c>
      <c r="ND1301" s="9">
        <v>0.2249834524513</v>
      </c>
      <c r="NE1301" s="9">
        <v>9.4019147832879998E-2</v>
      </c>
      <c r="NF1301" s="9">
        <v>0.27116324802120001</v>
      </c>
      <c r="NG1301" s="9">
        <v>0</v>
      </c>
      <c r="NH1301" s="9">
        <v>0.18968666764280001</v>
      </c>
      <c r="NI1301" s="9">
        <v>7.2559806882199998E-2</v>
      </c>
      <c r="NJ1301" s="9">
        <v>0</v>
      </c>
      <c r="NK1301" s="9">
        <v>0</v>
      </c>
      <c r="NL1301" s="9">
        <v>0</v>
      </c>
      <c r="NM1301" s="9">
        <v>0.24729121143669999</v>
      </c>
      <c r="NN1301" s="9">
        <v>0</v>
      </c>
      <c r="NO1301" s="9">
        <v>4.3580997383369999E-2</v>
      </c>
      <c r="NP1301" s="9">
        <v>0</v>
      </c>
      <c r="NQ1301" s="9">
        <v>0.39896940494069999</v>
      </c>
      <c r="NR1301" s="9">
        <v>0.2133522028041</v>
      </c>
      <c r="NW1301" s="9">
        <v>0.25445189193029999</v>
      </c>
      <c r="NX1301" s="9">
        <v>0.17225684639909999</v>
      </c>
      <c r="NY1301" s="9">
        <v>0.31732674955829998</v>
      </c>
      <c r="NZ1301" s="9">
        <v>0.2754105187218</v>
      </c>
      <c r="OA1301" s="9">
        <v>0.77961027923710002</v>
      </c>
      <c r="OB1301" s="9">
        <v>0</v>
      </c>
      <c r="OD1301" s="9">
        <v>0.1446373900299</v>
      </c>
      <c r="OE1301" s="9">
        <v>6.8744182033660006E-2</v>
      </c>
      <c r="OF1301" s="9">
        <v>0.13315827786539999</v>
      </c>
      <c r="OG1301" s="9">
        <v>0.13315827786539999</v>
      </c>
      <c r="OH1301" s="9">
        <v>0.11666051271900001</v>
      </c>
      <c r="OI1301" s="9">
        <v>0.1087484960795</v>
      </c>
      <c r="OJ1301" s="9">
        <v>0.1238910447125</v>
      </c>
      <c r="OK1301" s="9">
        <v>0</v>
      </c>
      <c r="OL1301" s="9">
        <v>0</v>
      </c>
      <c r="OM1301" s="9">
        <v>0</v>
      </c>
      <c r="ON1301" s="9">
        <v>0</v>
      </c>
      <c r="OO1301" s="9">
        <v>0</v>
      </c>
      <c r="OP1301" s="9">
        <v>0.18316931629470001</v>
      </c>
      <c r="OQ1301" s="9">
        <v>0.2173159315547</v>
      </c>
      <c r="OR1301" s="9">
        <v>0.17855656235639999</v>
      </c>
      <c r="OS1301" s="9">
        <v>0.2304272137458</v>
      </c>
      <c r="OT1301" s="9">
        <v>0</v>
      </c>
      <c r="OU1301" s="9">
        <v>0.167294777325</v>
      </c>
      <c r="OV1301" s="9">
        <v>4.1601977253520002E-2</v>
      </c>
      <c r="OW1301" s="9">
        <v>0.25967908914560001</v>
      </c>
      <c r="OX1301" s="9">
        <v>9.3902429389110004E-2</v>
      </c>
      <c r="OY1301" s="9">
        <v>0.1488087507892</v>
      </c>
      <c r="OZ1301" s="9">
        <v>0.1003769305702</v>
      </c>
      <c r="PA1301" s="9">
        <v>0.1341165234816</v>
      </c>
      <c r="PB1301" s="9">
        <v>0.17776076009290001</v>
      </c>
      <c r="PC1301" s="9">
        <v>0</v>
      </c>
      <c r="PD1301" s="9">
        <v>0</v>
      </c>
      <c r="PE1301" s="9">
        <v>7.1276600022350006E-2</v>
      </c>
      <c r="PF1301" s="9">
        <v>0</v>
      </c>
      <c r="PG1301" s="9">
        <v>5.4707940254500001E-2</v>
      </c>
      <c r="PH1301" s="9">
        <v>0.1501227078755</v>
      </c>
      <c r="PI1301" s="9">
        <v>0</v>
      </c>
      <c r="PJ1301" s="9">
        <v>0.25205358759719998</v>
      </c>
      <c r="PO1301" s="9">
        <v>5.2710643242030002E-2</v>
      </c>
      <c r="PP1301" s="9">
        <v>0.10639956906380001</v>
      </c>
      <c r="PQ1301" s="9">
        <v>0.126723512702</v>
      </c>
      <c r="PR1301" s="9">
        <v>6.9395921719229994E-2</v>
      </c>
      <c r="PS1301" s="9">
        <v>0</v>
      </c>
      <c r="PT1301" s="9">
        <v>1</v>
      </c>
      <c r="PV1301" s="9">
        <v>0.17193428518439999</v>
      </c>
      <c r="PW1301" s="9">
        <v>0</v>
      </c>
      <c r="PX1301" s="9">
        <v>0.11666051271900001</v>
      </c>
      <c r="PY1301" s="9">
        <v>0.11666051271900001</v>
      </c>
      <c r="PZ1301" s="9">
        <v>4.3403137842799998E-2</v>
      </c>
      <c r="QA1301" s="9">
        <v>3.4412117977390001E-2</v>
      </c>
      <c r="QB1301" s="9">
        <v>5.1619735425060001E-2</v>
      </c>
      <c r="QC1301" s="9">
        <v>0</v>
      </c>
      <c r="QD1301" s="9">
        <v>5.1737009593350002E-2</v>
      </c>
      <c r="QE1301" s="9">
        <v>0</v>
      </c>
      <c r="QF1301" s="9">
        <v>4.0594787946689997E-2</v>
      </c>
      <c r="QG1301" s="9">
        <v>0</v>
      </c>
      <c r="QH1301" s="9">
        <v>7.1013263871109997E-2</v>
      </c>
      <c r="QI1301" s="9">
        <v>4.4385748469359998E-2</v>
      </c>
      <c r="QJ1301" s="9">
        <v>0.1031142845998</v>
      </c>
      <c r="QK1301" s="9">
        <v>0.10458176796470001</v>
      </c>
      <c r="QL1301" s="9">
        <v>0</v>
      </c>
      <c r="QM1301" s="9">
        <v>0</v>
      </c>
      <c r="QN1301" s="9">
        <v>0</v>
      </c>
      <c r="QO1301" s="9">
        <v>0.1934267881342</v>
      </c>
      <c r="QP1301" s="9">
        <v>0</v>
      </c>
      <c r="QQ1301" s="9">
        <v>4.648540564498E-2</v>
      </c>
      <c r="QR1301" s="9">
        <v>5.2131332555500003E-2</v>
      </c>
      <c r="QS1301" s="9">
        <v>3.4046507375929999E-2</v>
      </c>
      <c r="QT1301" s="9">
        <v>8.9603495616400006E-2</v>
      </c>
      <c r="QU1301" s="9">
        <v>0</v>
      </c>
      <c r="QV1301" s="9">
        <v>0</v>
      </c>
      <c r="QW1301" s="9">
        <v>0</v>
      </c>
      <c r="QX1301" s="9">
        <v>0.16177574423730001</v>
      </c>
      <c r="QY1301" s="9">
        <v>0</v>
      </c>
      <c r="QZ1301" s="9">
        <v>0.1179387128242</v>
      </c>
      <c r="RA1301" s="9">
        <v>0.11772490434919999</v>
      </c>
      <c r="RB1301" s="9">
        <v>0</v>
      </c>
      <c r="RG1301" s="9">
        <v>5.9653206773300001E-2</v>
      </c>
      <c r="RH1301" s="9">
        <v>2.8761523859350002E-2</v>
      </c>
      <c r="RI1301" s="9">
        <v>6.1694650290019998E-2</v>
      </c>
      <c r="RJ1301" s="9">
        <v>5.4536148195800001E-2</v>
      </c>
      <c r="RK1301" s="9">
        <v>0</v>
      </c>
      <c r="RL1301" s="9">
        <v>0</v>
      </c>
      <c r="RN1301" s="9">
        <v>2.4217052579599999E-2</v>
      </c>
      <c r="RO1301" s="9">
        <v>6.8996024598270006E-2</v>
      </c>
      <c r="RP1301" s="9">
        <v>4.3403137842799998E-2</v>
      </c>
      <c r="RQ1301" s="9">
        <v>4.3403137842799998E-2</v>
      </c>
      <c r="RR1301" s="9">
        <v>4.5314142378229998E-2</v>
      </c>
      <c r="RS1301" s="9">
        <v>5.085237214366E-2</v>
      </c>
      <c r="RT1301" s="9">
        <v>4.0252936198970003E-2</v>
      </c>
      <c r="RU1301" s="9">
        <v>0</v>
      </c>
      <c r="RV1301" s="9">
        <v>9.7135151901579994E-2</v>
      </c>
      <c r="RW1301" s="9">
        <v>0</v>
      </c>
      <c r="RX1301" s="9">
        <v>7.6215864129109995E-2</v>
      </c>
      <c r="RY1301" s="9">
        <v>0</v>
      </c>
      <c r="RZ1301" s="9">
        <v>0.1063932697805</v>
      </c>
      <c r="SA1301" s="9">
        <v>0</v>
      </c>
      <c r="SB1301" s="9">
        <v>9.2831920560450004E-2</v>
      </c>
      <c r="SC1301" s="9">
        <v>0.1338625460374</v>
      </c>
      <c r="SD1301" s="9">
        <v>0</v>
      </c>
      <c r="SE1301" s="9">
        <v>0</v>
      </c>
      <c r="SF1301" s="9">
        <v>0</v>
      </c>
      <c r="SG1301" s="9">
        <v>0</v>
      </c>
      <c r="SH1301" s="9">
        <v>0.35087979677289999</v>
      </c>
      <c r="SI1301" s="9">
        <v>0</v>
      </c>
      <c r="SJ1301" s="9">
        <v>0</v>
      </c>
      <c r="SK1301" s="9">
        <v>9.389093278124E-2</v>
      </c>
      <c r="SL1301" s="9">
        <v>0</v>
      </c>
      <c r="SM1301" s="9">
        <v>0</v>
      </c>
      <c r="SN1301" s="9">
        <v>0</v>
      </c>
      <c r="SO1301" s="9">
        <v>0</v>
      </c>
      <c r="SP1301" s="9">
        <v>0.30373057148049998</v>
      </c>
      <c r="SQ1301" s="9">
        <v>8.0719038019979997E-2</v>
      </c>
      <c r="SR1301" s="9">
        <v>0</v>
      </c>
      <c r="SS1301" s="9">
        <v>0.15068549456450001</v>
      </c>
      <c r="ST1301" s="9">
        <v>0.27607346536529997</v>
      </c>
      <c r="SY1301" s="9">
        <v>0</v>
      </c>
      <c r="SZ1301" s="9">
        <v>4.9748877551110002E-2</v>
      </c>
      <c r="TA1301" s="9">
        <v>7.8967903540289999E-2</v>
      </c>
      <c r="TB1301" s="9">
        <v>0</v>
      </c>
      <c r="TC1301" s="9">
        <v>0</v>
      </c>
      <c r="TD1301" s="9">
        <v>0</v>
      </c>
      <c r="TF1301" s="9">
        <v>3.5786654306189998E-2</v>
      </c>
      <c r="TG1301" s="9">
        <v>0</v>
      </c>
      <c r="TH1301" s="9">
        <v>4.5314142378229998E-2</v>
      </c>
      <c r="TI1301" s="9">
        <v>4.5314142378229998E-2</v>
      </c>
      <c r="TJ1301" s="9">
        <v>2.6332311118529999E-2</v>
      </c>
      <c r="TK1301" s="9">
        <v>3.0365254562740002E-2</v>
      </c>
      <c r="TL1301" s="9">
        <v>2.2646736639859999E-2</v>
      </c>
      <c r="TM1301" s="9">
        <v>0</v>
      </c>
      <c r="TN1301" s="9">
        <v>0</v>
      </c>
      <c r="TO1301" s="9">
        <v>0.1724591575853</v>
      </c>
      <c r="TP1301" s="9">
        <v>3.714126838634E-2</v>
      </c>
      <c r="TQ1301" s="9">
        <v>0</v>
      </c>
      <c r="TR1301" s="9">
        <v>0</v>
      </c>
      <c r="TS1301" s="9">
        <v>3.9165986589829997E-2</v>
      </c>
      <c r="TT1301" s="9">
        <v>0</v>
      </c>
      <c r="TU1301" s="9">
        <v>0</v>
      </c>
      <c r="TV1301" s="9">
        <v>3.819987893757E-2</v>
      </c>
      <c r="TW1301" s="9">
        <v>5.8652138788529998E-2</v>
      </c>
      <c r="TX1301" s="9">
        <v>3.1309570354259998E-2</v>
      </c>
      <c r="TY1301" s="9">
        <v>0</v>
      </c>
      <c r="TZ1301" s="9">
        <v>0.1122723464117</v>
      </c>
      <c r="UA1301" s="9">
        <v>0</v>
      </c>
      <c r="UB1301" s="9">
        <v>2.2871185784819999E-2</v>
      </c>
      <c r="UC1301" s="9">
        <v>3.004263975039E-2</v>
      </c>
      <c r="UD1301" s="9">
        <v>9.2546938498919998E-2</v>
      </c>
      <c r="UE1301" s="9">
        <v>0</v>
      </c>
      <c r="UF1301" s="9">
        <v>0</v>
      </c>
      <c r="UG1301" s="9">
        <v>5.8088962583909998E-2</v>
      </c>
      <c r="UH1301" s="9">
        <v>0</v>
      </c>
      <c r="UI1301" s="9">
        <v>0</v>
      </c>
      <c r="UJ1301" s="9">
        <v>0</v>
      </c>
      <c r="UK1301" s="9">
        <v>0</v>
      </c>
      <c r="UL1301" s="9">
        <v>7.209161359895E-2</v>
      </c>
      <c r="UQ1301" s="9">
        <v>0</v>
      </c>
      <c r="UR1301" s="9">
        <v>2.424346209491E-2</v>
      </c>
      <c r="US1301" s="9">
        <v>0</v>
      </c>
      <c r="UT1301" s="9">
        <v>6.1139977104390002E-2</v>
      </c>
      <c r="UU1301" s="9">
        <v>0</v>
      </c>
      <c r="UV1301" s="9">
        <v>0</v>
      </c>
      <c r="UX1301" s="9">
        <v>3.8808564988249999E-2</v>
      </c>
      <c r="UY1301" s="9">
        <v>0</v>
      </c>
      <c r="UZ1301" s="9">
        <v>2.6332311118529999E-2</v>
      </c>
      <c r="VA1301" s="9">
        <v>2.6332311118529999E-2</v>
      </c>
      <c r="VB1301" s="9">
        <v>1</v>
      </c>
      <c r="VC1301" s="9">
        <v>1</v>
      </c>
      <c r="VD1301" s="9">
        <v>1</v>
      </c>
      <c r="VE1301" s="9">
        <v>1</v>
      </c>
      <c r="VF1301" s="9">
        <v>1</v>
      </c>
      <c r="VG1301" s="9">
        <v>1</v>
      </c>
      <c r="VH1301" s="9">
        <v>1</v>
      </c>
      <c r="VI1301" s="9">
        <v>1</v>
      </c>
      <c r="VJ1301" s="9">
        <v>1</v>
      </c>
      <c r="VK1301" s="9">
        <v>1</v>
      </c>
      <c r="VL1301" s="9">
        <v>1</v>
      </c>
      <c r="VM1301" s="9">
        <v>1</v>
      </c>
      <c r="VN1301" s="9">
        <v>1</v>
      </c>
      <c r="VO1301" s="9">
        <v>1</v>
      </c>
      <c r="VP1301" s="9">
        <v>1</v>
      </c>
      <c r="VQ1301" s="9">
        <v>1</v>
      </c>
      <c r="VR1301" s="9">
        <v>1</v>
      </c>
      <c r="VS1301" s="9">
        <v>1</v>
      </c>
      <c r="VT1301" s="9">
        <v>1</v>
      </c>
      <c r="VU1301" s="9">
        <v>1</v>
      </c>
      <c r="VV1301" s="9">
        <v>1</v>
      </c>
      <c r="VW1301" s="9">
        <v>1</v>
      </c>
      <c r="VX1301" s="9">
        <v>1</v>
      </c>
      <c r="VY1301" s="9">
        <v>1</v>
      </c>
      <c r="VZ1301" s="9">
        <v>1</v>
      </c>
      <c r="WA1301" s="9">
        <v>1</v>
      </c>
      <c r="WB1301" s="9">
        <v>1</v>
      </c>
      <c r="WC1301" s="9">
        <v>1</v>
      </c>
      <c r="WD1301" s="9">
        <v>1</v>
      </c>
      <c r="WI1301" s="9">
        <v>1</v>
      </c>
      <c r="WJ1301" s="9">
        <v>1</v>
      </c>
      <c r="WK1301" s="9">
        <v>1</v>
      </c>
      <c r="WL1301" s="9">
        <v>1</v>
      </c>
      <c r="WM1301" s="9">
        <v>1</v>
      </c>
      <c r="WN1301" s="9">
        <v>1</v>
      </c>
      <c r="WP1301" s="9">
        <v>1</v>
      </c>
      <c r="WQ1301" s="9">
        <v>1</v>
      </c>
      <c r="WR1301" s="9">
        <v>1</v>
      </c>
      <c r="WS1301" s="9">
        <v>1</v>
      </c>
    </row>
    <row r="1302" spans="1:617" x14ac:dyDescent="0.35">
      <c r="A1302" t="s">
        <v>830</v>
      </c>
      <c r="B1302" s="9">
        <v>7.1252823078199995E-2</v>
      </c>
      <c r="C1302" s="9">
        <v>0</v>
      </c>
      <c r="D1302" s="9">
        <v>0.124498416599</v>
      </c>
      <c r="E1302" s="9">
        <v>0</v>
      </c>
      <c r="F1302" s="9">
        <v>0</v>
      </c>
      <c r="G1302" s="9">
        <v>0.21218301276269999</v>
      </c>
      <c r="H1302" s="9">
        <v>0.1695375937611</v>
      </c>
      <c r="I1302" s="9">
        <v>0.19772929271299999</v>
      </c>
      <c r="J1302" s="9">
        <v>0</v>
      </c>
      <c r="K1302" s="9">
        <v>0</v>
      </c>
      <c r="L1302" s="9">
        <v>0</v>
      </c>
      <c r="M1302" s="9">
        <v>0</v>
      </c>
      <c r="N1302" s="9">
        <v>0.1584026728629</v>
      </c>
      <c r="O1302" s="9">
        <v>0</v>
      </c>
      <c r="P1302" s="9">
        <v>0.13848816751080001</v>
      </c>
      <c r="Q1302" s="9">
        <v>0</v>
      </c>
      <c r="R1302" s="9">
        <v>8.4494754328759997E-2</v>
      </c>
      <c r="S1302" s="9">
        <v>0</v>
      </c>
      <c r="T1302" s="9">
        <v>0.11552076885570001</v>
      </c>
      <c r="U1302" s="9">
        <v>2.7574142437230002E-2</v>
      </c>
      <c r="V1302" s="9">
        <v>0.1287012202517</v>
      </c>
      <c r="W1302" s="9">
        <v>0</v>
      </c>
      <c r="X1302" s="9">
        <v>0</v>
      </c>
      <c r="Y1302" s="9">
        <v>0</v>
      </c>
      <c r="Z1302" s="9">
        <v>0</v>
      </c>
      <c r="AA1302" s="9">
        <v>0.1000212203498</v>
      </c>
      <c r="AB1302" s="9">
        <v>0</v>
      </c>
      <c r="AC1302" s="9">
        <v>0.23183490019440001</v>
      </c>
      <c r="AD1302" s="9">
        <v>0</v>
      </c>
      <c r="AI1302" s="9">
        <v>9.6765500935530005E-2</v>
      </c>
      <c r="AJ1302" s="9">
        <v>0</v>
      </c>
      <c r="AK1302" s="9">
        <v>0.1068938739203</v>
      </c>
      <c r="AL1302" s="9">
        <v>0</v>
      </c>
      <c r="AM1302" s="9">
        <v>0</v>
      </c>
      <c r="AN1302" s="9">
        <v>0</v>
      </c>
      <c r="AP1302" s="9">
        <v>4.8338808924030002E-2</v>
      </c>
      <c r="AQ1302" s="9">
        <v>0.2205342334641</v>
      </c>
      <c r="AR1302" s="9">
        <v>7.1252823078199995E-2</v>
      </c>
      <c r="AS1302" s="9">
        <v>7.1252823078199995E-2</v>
      </c>
      <c r="AT1302" s="9">
        <v>5.2692857420959999E-2</v>
      </c>
      <c r="AU1302" s="9">
        <v>0</v>
      </c>
      <c r="AV1302" s="9">
        <v>9.2069016097610007E-2</v>
      </c>
      <c r="AW1302" s="9">
        <v>0.22521926962309999</v>
      </c>
      <c r="AX1302" s="9">
        <v>0</v>
      </c>
      <c r="AY1302" s="9">
        <v>0.20559944514430001</v>
      </c>
      <c r="AZ1302" s="9">
        <v>0.16427721877699999</v>
      </c>
      <c r="BA1302" s="9">
        <v>0</v>
      </c>
      <c r="BB1302" s="9">
        <v>0</v>
      </c>
      <c r="BC1302" s="9">
        <v>0</v>
      </c>
      <c r="BD1302" s="9">
        <v>0</v>
      </c>
      <c r="BE1302" s="9">
        <v>0.1895412793365</v>
      </c>
      <c r="BF1302" s="9">
        <v>2.8597990478850002E-2</v>
      </c>
      <c r="BG1302" s="9">
        <v>0</v>
      </c>
      <c r="BH1302" s="9">
        <v>9.6139182282139996E-2</v>
      </c>
      <c r="BI1302" s="9">
        <v>0</v>
      </c>
      <c r="BJ1302" s="9">
        <v>0</v>
      </c>
      <c r="BK1302" s="9">
        <v>3.7937183980600003E-2</v>
      </c>
      <c r="BL1302" s="9">
        <v>8.0195098642819998E-2</v>
      </c>
      <c r="BM1302" s="9">
        <v>2.5556707546780001E-2</v>
      </c>
      <c r="BN1302" s="9">
        <v>0</v>
      </c>
      <c r="BO1302" s="9">
        <v>0</v>
      </c>
      <c r="BP1302" s="9">
        <v>0</v>
      </c>
      <c r="BQ1302" s="9">
        <v>0.4506203223911</v>
      </c>
      <c r="BR1302" s="9">
        <v>0</v>
      </c>
      <c r="BS1302" s="9">
        <v>0</v>
      </c>
      <c r="BT1302" s="9">
        <v>0</v>
      </c>
      <c r="BU1302" s="9">
        <v>0</v>
      </c>
      <c r="BV1302" s="9">
        <v>0</v>
      </c>
      <c r="CA1302" s="9">
        <v>0</v>
      </c>
      <c r="CB1302" s="9">
        <v>0.1394953483676</v>
      </c>
      <c r="CC1302" s="9">
        <v>3.3453462767390002E-2</v>
      </c>
      <c r="CD1302" s="9">
        <v>0</v>
      </c>
      <c r="CE1302" s="9">
        <v>0</v>
      </c>
      <c r="CF1302" s="9">
        <v>0</v>
      </c>
      <c r="CH1302" s="9">
        <v>4.6838963045689998E-2</v>
      </c>
      <c r="CI1302" s="9">
        <v>9.4098884124869997E-2</v>
      </c>
      <c r="CJ1302" s="9">
        <v>5.2692857420959999E-2</v>
      </c>
      <c r="CK1302" s="9">
        <v>5.2692857420959999E-2</v>
      </c>
      <c r="CL1302" s="9">
        <v>9.2197319275230005E-2</v>
      </c>
      <c r="CM1302" s="9">
        <v>0.1018823081255</v>
      </c>
      <c r="CN1302" s="9">
        <v>8.4959950181670005E-2</v>
      </c>
      <c r="CO1302" s="9">
        <v>0.22521926962309999</v>
      </c>
      <c r="CP1302" s="9">
        <v>0.38532531493439998</v>
      </c>
      <c r="CQ1302" s="9">
        <v>0.22492742182289999</v>
      </c>
      <c r="CR1302" s="9">
        <v>0.2571648534139</v>
      </c>
      <c r="CS1302" s="9">
        <v>0</v>
      </c>
      <c r="CT1302" s="9">
        <v>0</v>
      </c>
      <c r="CU1302" s="9">
        <v>3.9789843946989999E-2</v>
      </c>
      <c r="CV1302" s="9">
        <v>7.1238361431860006E-2</v>
      </c>
      <c r="CW1302" s="9">
        <v>0.19736245455910001</v>
      </c>
      <c r="CX1302" s="9">
        <v>6.6355081346330003E-2</v>
      </c>
      <c r="CY1302" s="9">
        <v>0</v>
      </c>
      <c r="CZ1302" s="9">
        <v>0.10517702706690001</v>
      </c>
      <c r="DA1302" s="9">
        <v>0.43416104095550001</v>
      </c>
      <c r="DB1302" s="9">
        <v>0</v>
      </c>
      <c r="DC1302" s="9">
        <v>3.7937183980600003E-2</v>
      </c>
      <c r="DD1302" s="9">
        <v>0.15973697347919999</v>
      </c>
      <c r="DE1302" s="9">
        <v>2.5556707546780001E-2</v>
      </c>
      <c r="DF1302" s="9">
        <v>0.19358850260970001</v>
      </c>
      <c r="DG1302" s="9">
        <v>0</v>
      </c>
      <c r="DH1302" s="9">
        <v>0.37978514630299998</v>
      </c>
      <c r="DI1302" s="9">
        <v>0.1100104931686</v>
      </c>
      <c r="DJ1302" s="9">
        <v>0</v>
      </c>
      <c r="DK1302" s="9">
        <v>6.2292483744499999E-2</v>
      </c>
      <c r="DL1302" s="9">
        <v>0.1979175638798</v>
      </c>
      <c r="DM1302" s="9">
        <v>0.19327005116650001</v>
      </c>
      <c r="DN1302" s="9">
        <v>0</v>
      </c>
      <c r="DS1302" s="9">
        <v>0.1147768329511</v>
      </c>
      <c r="DT1302" s="9">
        <v>6.5761498434050006E-2</v>
      </c>
      <c r="DU1302" s="9">
        <v>0.13657417589320001</v>
      </c>
      <c r="DV1302" s="9">
        <v>0.1072720823256</v>
      </c>
      <c r="DW1302" s="9">
        <v>0.34830185373689998</v>
      </c>
      <c r="DX1302" s="9">
        <v>0</v>
      </c>
      <c r="DZ1302" s="9">
        <v>7.1215376591700005E-2</v>
      </c>
      <c r="EA1302" s="9">
        <v>0.23144599012020001</v>
      </c>
      <c r="EB1302" s="9">
        <v>9.2197319275230005E-2</v>
      </c>
      <c r="EC1302" s="9">
        <v>9.2197319275230005E-2</v>
      </c>
      <c r="ED1302" s="9">
        <v>4.2790381479309997E-2</v>
      </c>
      <c r="EE1302" s="9">
        <v>5.8459857067999998E-2</v>
      </c>
      <c r="EF1302" s="9">
        <v>3.1080943286749999E-2</v>
      </c>
      <c r="EG1302" s="9">
        <v>0</v>
      </c>
      <c r="EH1302" s="9">
        <v>0</v>
      </c>
      <c r="EI1302" s="9">
        <v>0</v>
      </c>
      <c r="EJ1302" s="9">
        <v>0</v>
      </c>
      <c r="EK1302" s="9">
        <v>0</v>
      </c>
      <c r="EL1302" s="9">
        <v>0</v>
      </c>
      <c r="EM1302" s="9">
        <v>0.1002490575665</v>
      </c>
      <c r="EN1302" s="9">
        <v>6.069840308241E-2</v>
      </c>
      <c r="EO1302" s="9">
        <v>0.1189825434765</v>
      </c>
      <c r="EP1302" s="9">
        <v>0</v>
      </c>
      <c r="EQ1302" s="9">
        <v>0</v>
      </c>
      <c r="ER1302" s="9">
        <v>0</v>
      </c>
      <c r="ES1302" s="9">
        <v>0</v>
      </c>
      <c r="ET1302" s="9">
        <v>0</v>
      </c>
      <c r="EU1302" s="9">
        <v>0.1261932604305</v>
      </c>
      <c r="EV1302" s="9">
        <v>0</v>
      </c>
      <c r="EW1302" s="9">
        <v>8.5011166164759996E-2</v>
      </c>
      <c r="EX1302" s="9">
        <v>0</v>
      </c>
      <c r="EY1302" s="9">
        <v>0</v>
      </c>
      <c r="EZ1302" s="9">
        <v>0</v>
      </c>
      <c r="FA1302" s="9">
        <v>0.15212180250999999</v>
      </c>
      <c r="FB1302" s="9">
        <v>0</v>
      </c>
      <c r="FC1302" s="9">
        <v>8.2947464229419995E-2</v>
      </c>
      <c r="FD1302" s="9">
        <v>0</v>
      </c>
      <c r="FE1302" s="9">
        <v>0</v>
      </c>
      <c r="FF1302" s="9">
        <v>0</v>
      </c>
      <c r="FK1302" s="9">
        <v>0</v>
      </c>
      <c r="FL1302" s="9">
        <v>0</v>
      </c>
      <c r="FM1302" s="9">
        <v>4.625923318584E-2</v>
      </c>
      <c r="FN1302" s="9">
        <v>0.20224707424069999</v>
      </c>
      <c r="FO1302" s="9">
        <v>0</v>
      </c>
      <c r="FP1302" s="9">
        <v>0</v>
      </c>
      <c r="FR1302" s="9">
        <v>5.0321696879930003E-2</v>
      </c>
      <c r="FS1302" s="9">
        <v>0</v>
      </c>
      <c r="FT1302" s="9">
        <v>4.2790381479309997E-2</v>
      </c>
      <c r="FU1302" s="9">
        <v>4.2790381479309997E-2</v>
      </c>
      <c r="FV1302" s="9">
        <v>7.1465735551139997E-2</v>
      </c>
      <c r="FW1302" s="9">
        <v>2.606305815631E-2</v>
      </c>
      <c r="FX1302" s="9">
        <v>0.1053941106089</v>
      </c>
      <c r="FY1302" s="9">
        <v>0</v>
      </c>
      <c r="FZ1302" s="9">
        <v>0</v>
      </c>
      <c r="GA1302" s="9">
        <v>0</v>
      </c>
      <c r="GB1302" s="9">
        <v>0</v>
      </c>
      <c r="GC1302" s="9">
        <v>0</v>
      </c>
      <c r="GD1302" s="9">
        <v>9.2031088032840005E-2</v>
      </c>
      <c r="GE1302" s="9">
        <v>0.1413151525271</v>
      </c>
      <c r="GF1302" s="9">
        <v>0</v>
      </c>
      <c r="GG1302" s="9">
        <v>0.19555870823679999</v>
      </c>
      <c r="GH1302" s="9">
        <v>6.7521081655519996E-2</v>
      </c>
      <c r="GI1302" s="9">
        <v>0</v>
      </c>
      <c r="GJ1302" s="9">
        <v>2.6905897830420002E-2</v>
      </c>
      <c r="GK1302" s="9">
        <v>0</v>
      </c>
      <c r="GL1302" s="9">
        <v>0</v>
      </c>
      <c r="GM1302" s="9">
        <v>0.177887157032</v>
      </c>
      <c r="GN1302" s="9">
        <v>2.2443722521499999E-2</v>
      </c>
      <c r="GO1302" s="9">
        <v>0.1198352004967</v>
      </c>
      <c r="GP1302" s="9">
        <v>0.27768924648319998</v>
      </c>
      <c r="GQ1302" s="9">
        <v>0</v>
      </c>
      <c r="GR1302" s="9">
        <v>0</v>
      </c>
      <c r="GS1302" s="9">
        <v>0</v>
      </c>
      <c r="GT1302" s="9">
        <v>0.31190233159719999</v>
      </c>
      <c r="GU1302" s="9">
        <v>0</v>
      </c>
      <c r="GV1302" s="9">
        <v>0</v>
      </c>
      <c r="GW1302" s="9">
        <v>0</v>
      </c>
      <c r="GX1302" s="9">
        <v>0</v>
      </c>
      <c r="HC1302" s="9">
        <v>0.13189411718319999</v>
      </c>
      <c r="HD1302" s="9">
        <v>0.1048842240806</v>
      </c>
      <c r="HE1302" s="9">
        <v>0</v>
      </c>
      <c r="HF1302" s="9">
        <v>0.14355391821540001</v>
      </c>
      <c r="HG1302" s="9">
        <v>0</v>
      </c>
      <c r="HH1302" s="9">
        <v>0</v>
      </c>
      <c r="HJ1302" s="9">
        <v>4.8826618319530002E-2</v>
      </c>
      <c r="HK1302" s="9">
        <v>0.219057426991</v>
      </c>
      <c r="HL1302" s="9">
        <v>7.1465735551139997E-2</v>
      </c>
      <c r="HM1302" s="9">
        <v>7.1465735551139997E-2</v>
      </c>
      <c r="HN1302" s="9">
        <v>0.27902446606850001</v>
      </c>
      <c r="HO1302" s="9">
        <v>0.36786869794880001</v>
      </c>
      <c r="HP1302" s="9">
        <v>0.21263321793260001</v>
      </c>
      <c r="HQ1302" s="9">
        <v>0.45205721373039998</v>
      </c>
      <c r="HR1302" s="9">
        <v>0</v>
      </c>
      <c r="HS1302" s="9">
        <v>0.1498985764146</v>
      </c>
      <c r="HT1302" s="9">
        <v>0.11977134089410001</v>
      </c>
      <c r="HU1302" s="9">
        <v>0.18323240756520001</v>
      </c>
      <c r="HV1302" s="9">
        <v>0.45647207944020002</v>
      </c>
      <c r="HW1302" s="9">
        <v>0.33019387133529998</v>
      </c>
      <c r="HX1302" s="9">
        <v>0.28774302866770002</v>
      </c>
      <c r="HY1302" s="9">
        <v>0.29855501439109999</v>
      </c>
      <c r="HZ1302" s="9">
        <v>0.29336677233250003</v>
      </c>
      <c r="IA1302" s="9">
        <v>0</v>
      </c>
      <c r="IB1302" s="9">
        <v>0.20894168525189999</v>
      </c>
      <c r="IC1302" s="9">
        <v>0</v>
      </c>
      <c r="ID1302" s="9">
        <v>0.36797426148950002</v>
      </c>
      <c r="IE1302" s="9">
        <v>0.38933598285510002</v>
      </c>
      <c r="IF1302" s="9">
        <v>0.17429001018750001</v>
      </c>
      <c r="IG1302" s="9">
        <v>0.38236476727699997</v>
      </c>
      <c r="IH1302" s="9">
        <v>0</v>
      </c>
      <c r="II1302" s="9">
        <v>0</v>
      </c>
      <c r="IJ1302" s="9">
        <v>0</v>
      </c>
      <c r="IK1302" s="9">
        <v>0.1100104931686</v>
      </c>
      <c r="IL1302" s="9">
        <v>0.4196630095278</v>
      </c>
      <c r="IM1302" s="9">
        <v>0.58983827588680005</v>
      </c>
      <c r="IN1302" s="9">
        <v>0.13657130328969999</v>
      </c>
      <c r="IO1302" s="9">
        <v>0</v>
      </c>
      <c r="IP1302" s="9">
        <v>0.21060738174140001</v>
      </c>
      <c r="IU1302" s="9">
        <v>0.1347877529456</v>
      </c>
      <c r="IV1302" s="9">
        <v>6.8472448442489994E-2</v>
      </c>
      <c r="IW1302" s="9">
        <v>0.55956493299359999</v>
      </c>
      <c r="IX1302" s="9">
        <v>0.25292336603490001</v>
      </c>
      <c r="IY1302" s="9">
        <v>0.44563458360199998</v>
      </c>
      <c r="IZ1302" s="9">
        <v>1</v>
      </c>
      <c r="JB1302" s="9">
        <v>0.29776921543700002</v>
      </c>
      <c r="JC1302" s="9">
        <v>9.4098884124869997E-2</v>
      </c>
      <c r="JD1302" s="9">
        <v>0.27902446606850001</v>
      </c>
      <c r="JE1302" s="9">
        <v>0.27902446606850001</v>
      </c>
      <c r="JF1302" s="9">
        <v>0.1124569136211</v>
      </c>
      <c r="JG1302" s="9">
        <v>4.1782601727519998E-2</v>
      </c>
      <c r="JH1302" s="9">
        <v>0.16527019905849999</v>
      </c>
      <c r="JI1302" s="9">
        <v>0.31285693166209999</v>
      </c>
      <c r="JJ1302" s="9">
        <v>1</v>
      </c>
      <c r="JK1302" s="9">
        <v>9.3769740515099995E-2</v>
      </c>
      <c r="JL1302" s="9">
        <v>0.27590764413180002</v>
      </c>
      <c r="JM1302" s="9">
        <v>0</v>
      </c>
      <c r="JN1302" s="9">
        <v>0</v>
      </c>
      <c r="JO1302" s="9">
        <v>6.4880633180230005E-2</v>
      </c>
      <c r="JP1302" s="9">
        <v>9.4498685136970004E-2</v>
      </c>
      <c r="JQ1302" s="9">
        <v>8.9354366938699997E-2</v>
      </c>
      <c r="JR1302" s="9">
        <v>0.1466959864796</v>
      </c>
      <c r="JS1302" s="9">
        <v>0</v>
      </c>
      <c r="JT1302" s="9">
        <v>7.2298649313090005E-2</v>
      </c>
      <c r="JU1302" s="9">
        <v>0.2279610562113</v>
      </c>
      <c r="JV1302" s="9">
        <v>0.1105850648666</v>
      </c>
      <c r="JW1302" s="9">
        <v>0.13437093541180001</v>
      </c>
      <c r="JX1302" s="9">
        <v>9.8114288433029995E-2</v>
      </c>
      <c r="JY1302" s="9">
        <v>0.12660861942410001</v>
      </c>
      <c r="JZ1302" s="9">
        <v>0</v>
      </c>
      <c r="KA1302" s="9">
        <v>0.39793992992560001</v>
      </c>
      <c r="KB1302" s="9">
        <v>0</v>
      </c>
      <c r="KC1302" s="9">
        <v>0</v>
      </c>
      <c r="KD1302" s="9">
        <v>0</v>
      </c>
      <c r="KE1302" s="9">
        <v>0.15416941044259999</v>
      </c>
      <c r="KF1302" s="9">
        <v>0.57775340032660005</v>
      </c>
      <c r="KG1302" s="9">
        <v>0.25505970477009998</v>
      </c>
      <c r="KH1302" s="9">
        <v>0.192501726136</v>
      </c>
      <c r="KM1302" s="9">
        <v>0.21470317384240001</v>
      </c>
      <c r="KN1302" s="9">
        <v>0.23325083638729999</v>
      </c>
      <c r="KO1302" s="9">
        <v>0.12084778144409999</v>
      </c>
      <c r="KP1302" s="9">
        <v>8.5856863330499994E-2</v>
      </c>
      <c r="KQ1302" s="9">
        <v>0</v>
      </c>
      <c r="KR1302" s="9">
        <v>0</v>
      </c>
      <c r="KT1302" s="9">
        <v>8.9154091483330006E-2</v>
      </c>
      <c r="KU1302" s="9">
        <v>0.26806188990079999</v>
      </c>
      <c r="KV1302" s="9">
        <v>0.1124569136211</v>
      </c>
      <c r="KW1302" s="9">
        <v>0.1124569136211</v>
      </c>
      <c r="KX1302" s="9">
        <v>9.4989687516349994E-2</v>
      </c>
      <c r="KY1302" s="9">
        <v>0.1057865401321</v>
      </c>
      <c r="KZ1302" s="9">
        <v>8.692144824037E-2</v>
      </c>
      <c r="LA1302" s="9">
        <v>0</v>
      </c>
      <c r="LB1302" s="9">
        <v>0</v>
      </c>
      <c r="LC1302" s="9">
        <v>0.1136218033403</v>
      </c>
      <c r="LD1302" s="9">
        <v>9.0785623628869994E-2</v>
      </c>
      <c r="LE1302" s="9">
        <v>0</v>
      </c>
      <c r="LF1302" s="9">
        <v>0.22899796474869999</v>
      </c>
      <c r="LG1302" s="9">
        <v>0.1059947605181</v>
      </c>
      <c r="LH1302" s="9">
        <v>8.2342929002040002E-2</v>
      </c>
      <c r="LI1302" s="9">
        <v>0</v>
      </c>
      <c r="LJ1302" s="9">
        <v>0.15752570567310001</v>
      </c>
      <c r="LK1302" s="9">
        <v>0</v>
      </c>
      <c r="LL1302" s="9">
        <v>5.824836720426E-2</v>
      </c>
      <c r="LM1302" s="9">
        <v>0</v>
      </c>
      <c r="LN1302" s="9">
        <v>0.30284663336750001</v>
      </c>
      <c r="LO1302" s="9">
        <v>6.226011189781E-2</v>
      </c>
      <c r="LP1302" s="9">
        <v>4.8588238872479997E-2</v>
      </c>
      <c r="LQ1302" s="9">
        <v>0.14077347126770001</v>
      </c>
      <c r="LR1302" s="9">
        <v>0.19576288618900001</v>
      </c>
      <c r="LS1302" s="9">
        <v>0</v>
      </c>
      <c r="LT1302" s="9">
        <v>0.62021485369700002</v>
      </c>
      <c r="LU1302" s="9">
        <v>0</v>
      </c>
      <c r="LV1302" s="9">
        <v>0</v>
      </c>
      <c r="LW1302" s="9">
        <v>7.3023629091300002E-2</v>
      </c>
      <c r="LX1302" s="9">
        <v>0</v>
      </c>
      <c r="LY1302" s="9">
        <v>0.20549223925499999</v>
      </c>
      <c r="LZ1302" s="9">
        <v>0</v>
      </c>
      <c r="ME1302" s="9">
        <v>7.7452493701540004E-2</v>
      </c>
      <c r="MF1302" s="9">
        <v>9.7141287810570007E-2</v>
      </c>
      <c r="MG1302" s="9">
        <v>0.1121422728062</v>
      </c>
      <c r="MH1302" s="9">
        <v>0.10403368493039999</v>
      </c>
      <c r="MI1302" s="9">
        <v>0</v>
      </c>
      <c r="MJ1302" s="9">
        <v>0</v>
      </c>
      <c r="ML1302" s="9">
        <v>0.11170833483290001</v>
      </c>
      <c r="MM1302" s="9">
        <v>0</v>
      </c>
      <c r="MN1302" s="9">
        <v>9.4989687516349994E-2</v>
      </c>
      <c r="MO1302" s="9">
        <v>9.4989687516349994E-2</v>
      </c>
      <c r="MP1302" s="9">
        <v>0.11398458307379999</v>
      </c>
      <c r="MQ1302" s="9">
        <v>9.7109596207960003E-2</v>
      </c>
      <c r="MR1302" s="9">
        <v>0.12659487207719999</v>
      </c>
      <c r="MS1302" s="9">
        <v>0.22521926962309999</v>
      </c>
      <c r="MT1302" s="9">
        <v>0</v>
      </c>
      <c r="MU1302" s="9">
        <v>0</v>
      </c>
      <c r="MV1302" s="9">
        <v>0</v>
      </c>
      <c r="MW1302" s="9">
        <v>0.23435373483710001</v>
      </c>
      <c r="MX1302" s="9">
        <v>0</v>
      </c>
      <c r="MY1302" s="9">
        <v>0.15319009838680001</v>
      </c>
      <c r="MZ1302" s="9">
        <v>0.2033333814795</v>
      </c>
      <c r="NA1302" s="9">
        <v>0</v>
      </c>
      <c r="NB1302" s="9">
        <v>7.7567905053710001E-2</v>
      </c>
      <c r="NC1302" s="9">
        <v>0.41509802832050002</v>
      </c>
      <c r="ND1302" s="9">
        <v>8.6252117586109997E-2</v>
      </c>
      <c r="NE1302" s="9">
        <v>0.23679872117719999</v>
      </c>
      <c r="NF1302" s="9">
        <v>0.13409928594760001</v>
      </c>
      <c r="NG1302" s="9">
        <v>0.10829057002799999</v>
      </c>
      <c r="NH1302" s="9">
        <v>0.1112193326413</v>
      </c>
      <c r="NI1302" s="9">
        <v>0.1167130243513</v>
      </c>
      <c r="NJ1302" s="9">
        <v>0.2042581444664</v>
      </c>
      <c r="NK1302" s="9">
        <v>0</v>
      </c>
      <c r="NL1302" s="9">
        <v>0</v>
      </c>
      <c r="NM1302" s="9">
        <v>0.27680734267149998</v>
      </c>
      <c r="NN1302" s="9">
        <v>0.26843465887500001</v>
      </c>
      <c r="NO1302" s="9">
        <v>0</v>
      </c>
      <c r="NP1302" s="9">
        <v>0</v>
      </c>
      <c r="NQ1302" s="9">
        <v>0</v>
      </c>
      <c r="NR1302" s="9">
        <v>0.25698886479409999</v>
      </c>
      <c r="NW1302" s="9">
        <v>0.11468890742729999</v>
      </c>
      <c r="NX1302" s="9">
        <v>0.15186290760160001</v>
      </c>
      <c r="NY1302" s="9">
        <v>3.3453462767390002E-2</v>
      </c>
      <c r="NZ1302" s="9">
        <v>0.1041130109225</v>
      </c>
      <c r="OA1302" s="9">
        <v>0</v>
      </c>
      <c r="OB1302" s="9">
        <v>0</v>
      </c>
      <c r="OD1302" s="9">
        <v>0.1189183307195</v>
      </c>
      <c r="OE1302" s="9">
        <v>9.4098884124869997E-2</v>
      </c>
      <c r="OF1302" s="9">
        <v>0.11398458307379999</v>
      </c>
      <c r="OG1302" s="9">
        <v>0.11398458307379999</v>
      </c>
      <c r="OH1302" s="9">
        <v>5.3393320511689997E-2</v>
      </c>
      <c r="OI1302" s="9">
        <v>0</v>
      </c>
      <c r="OJ1302" s="9">
        <v>9.3292919122300005E-2</v>
      </c>
      <c r="OK1302" s="9">
        <v>0.46030512423059999</v>
      </c>
      <c r="OL1302" s="9">
        <v>0</v>
      </c>
      <c r="OM1302" s="9">
        <v>0</v>
      </c>
      <c r="ON1302" s="9">
        <v>0</v>
      </c>
      <c r="OO1302" s="9">
        <v>0.1777472381337</v>
      </c>
      <c r="OP1302" s="9">
        <v>0</v>
      </c>
      <c r="OQ1302" s="9">
        <v>0</v>
      </c>
      <c r="OR1302" s="9">
        <v>9.2479038058269999E-2</v>
      </c>
      <c r="OS1302" s="9">
        <v>0</v>
      </c>
      <c r="OT1302" s="9">
        <v>5.8448824481770002E-2</v>
      </c>
      <c r="OU1302" s="9">
        <v>0</v>
      </c>
      <c r="OV1302" s="9">
        <v>0</v>
      </c>
      <c r="OW1302" s="9">
        <v>0.32904023786730002</v>
      </c>
      <c r="OX1302" s="9">
        <v>0</v>
      </c>
      <c r="OY1302" s="9">
        <v>7.7536350305959997E-2</v>
      </c>
      <c r="OZ1302" s="9">
        <v>5.4569270808439999E-2</v>
      </c>
      <c r="PA1302" s="9">
        <v>5.2233023674810003E-2</v>
      </c>
      <c r="PB1302" s="9">
        <v>0</v>
      </c>
      <c r="PC1302" s="9">
        <v>0</v>
      </c>
      <c r="PD1302" s="9">
        <v>0</v>
      </c>
      <c r="PE1302" s="9">
        <v>0.1100104931686</v>
      </c>
      <c r="PF1302" s="9">
        <v>0</v>
      </c>
      <c r="PG1302" s="9">
        <v>0</v>
      </c>
      <c r="PH1302" s="9">
        <v>0.28567529638369998</v>
      </c>
      <c r="PI1302" s="9">
        <v>0.1143431046139</v>
      </c>
      <c r="PJ1302" s="9">
        <v>0</v>
      </c>
      <c r="PO1302" s="9">
        <v>8.6986608316480002E-2</v>
      </c>
      <c r="PP1302" s="9">
        <v>0</v>
      </c>
      <c r="PQ1302" s="9">
        <v>3.3453462767390002E-2</v>
      </c>
      <c r="PR1302" s="9">
        <v>0</v>
      </c>
      <c r="PS1302" s="9">
        <v>0.20606356266110001</v>
      </c>
      <c r="PT1302" s="9">
        <v>0</v>
      </c>
      <c r="PV1302" s="9">
        <v>1.5790837305610001E-2</v>
      </c>
      <c r="PW1302" s="9">
        <v>0.2923464496441</v>
      </c>
      <c r="PX1302" s="9">
        <v>5.3393320511689997E-2</v>
      </c>
      <c r="PY1302" s="9">
        <v>5.3393320511689997E-2</v>
      </c>
      <c r="PZ1302" s="9">
        <v>4.6259121085029997E-2</v>
      </c>
      <c r="QA1302" s="9">
        <v>6.4260098937250001E-2</v>
      </c>
      <c r="QB1302" s="9">
        <v>3.2807404952399997E-2</v>
      </c>
      <c r="QC1302" s="9">
        <v>0</v>
      </c>
      <c r="QD1302" s="9">
        <v>0.38532531493439998</v>
      </c>
      <c r="QE1302" s="9">
        <v>0</v>
      </c>
      <c r="QF1302" s="9">
        <v>7.7444274606849994E-2</v>
      </c>
      <c r="QG1302" s="9">
        <v>0</v>
      </c>
      <c r="QH1302" s="9">
        <v>0</v>
      </c>
      <c r="QI1302" s="9">
        <v>6.4386582538929996E-2</v>
      </c>
      <c r="QJ1302" s="9">
        <v>0</v>
      </c>
      <c r="QK1302" s="9">
        <v>8.9354366938699997E-2</v>
      </c>
      <c r="QL1302" s="9">
        <v>0</v>
      </c>
      <c r="QM1302" s="9">
        <v>0.58490197167949998</v>
      </c>
      <c r="QN1302" s="9">
        <v>6.6338172834860001E-2</v>
      </c>
      <c r="QO1302" s="9">
        <v>0.2279610562113</v>
      </c>
      <c r="QP1302" s="9">
        <v>0</v>
      </c>
      <c r="QQ1302" s="9">
        <v>0</v>
      </c>
      <c r="QR1302" s="9">
        <v>9.3142319795650005E-2</v>
      </c>
      <c r="QS1302" s="9">
        <v>0</v>
      </c>
      <c r="QT1302" s="9">
        <v>0</v>
      </c>
      <c r="QU1302" s="9">
        <v>0.60206007007439999</v>
      </c>
      <c r="QV1302" s="9">
        <v>0</v>
      </c>
      <c r="QW1302" s="9">
        <v>0</v>
      </c>
      <c r="QX1302" s="9">
        <v>0</v>
      </c>
      <c r="QY1302" s="9">
        <v>6.2292483744499999E-2</v>
      </c>
      <c r="QZ1302" s="9">
        <v>0.1979175638798</v>
      </c>
      <c r="RA1302" s="9">
        <v>0</v>
      </c>
      <c r="RB1302" s="9">
        <v>0</v>
      </c>
      <c r="RG1302" s="9">
        <v>0.14847430375599999</v>
      </c>
      <c r="RH1302" s="9">
        <v>6.5761498434050006E-2</v>
      </c>
      <c r="RI1302" s="9">
        <v>4.8828807475820003E-2</v>
      </c>
      <c r="RJ1302" s="9">
        <v>0</v>
      </c>
      <c r="RK1302" s="9">
        <v>0</v>
      </c>
      <c r="RL1302" s="9">
        <v>0</v>
      </c>
      <c r="RN1302" s="9">
        <v>3.2319925676220003E-2</v>
      </c>
      <c r="RO1302" s="9">
        <v>0.13734710599530001</v>
      </c>
      <c r="RP1302" s="9">
        <v>4.6259121085029997E-2</v>
      </c>
      <c r="RQ1302" s="9">
        <v>4.6259121085029997E-2</v>
      </c>
      <c r="RR1302" s="9">
        <v>7.1365261213960002E-2</v>
      </c>
      <c r="RS1302" s="9">
        <v>0.1367872416965</v>
      </c>
      <c r="RT1302" s="9">
        <v>2.2476922063130001E-2</v>
      </c>
      <c r="RU1302" s="9">
        <v>0.22521926962309999</v>
      </c>
      <c r="RV1302" s="9">
        <v>0</v>
      </c>
      <c r="RW1302" s="9">
        <v>0</v>
      </c>
      <c r="RX1302" s="9">
        <v>0</v>
      </c>
      <c r="RY1302" s="9">
        <v>0.20693732675099999</v>
      </c>
      <c r="RZ1302" s="9">
        <v>0.2224988677783</v>
      </c>
      <c r="SA1302" s="9">
        <v>0</v>
      </c>
      <c r="SB1302" s="9">
        <v>0.1076661731412</v>
      </c>
      <c r="SC1302" s="9">
        <v>0</v>
      </c>
      <c r="SD1302" s="9">
        <v>8.8507932029940006E-2</v>
      </c>
      <c r="SE1302" s="9">
        <v>0</v>
      </c>
      <c r="SF1302" s="9">
        <v>0.1412107331196</v>
      </c>
      <c r="SG1302" s="9">
        <v>0</v>
      </c>
      <c r="SH1302" s="9">
        <v>0</v>
      </c>
      <c r="SI1302" s="9">
        <v>3.7937183980600003E-2</v>
      </c>
      <c r="SJ1302" s="9">
        <v>0.1177918139424</v>
      </c>
      <c r="SK1302" s="9">
        <v>2.5556707546780001E-2</v>
      </c>
      <c r="SL1302" s="9">
        <v>0</v>
      </c>
      <c r="SM1302" s="9">
        <v>0</v>
      </c>
      <c r="SN1302" s="9">
        <v>0</v>
      </c>
      <c r="SO1302" s="9">
        <v>0.34047151876460002</v>
      </c>
      <c r="SP1302" s="9">
        <v>0</v>
      </c>
      <c r="SQ1302" s="9">
        <v>0</v>
      </c>
      <c r="SR1302" s="9">
        <v>0</v>
      </c>
      <c r="SS1302" s="9">
        <v>0</v>
      </c>
      <c r="ST1302" s="9">
        <v>0.33990202732840002</v>
      </c>
      <c r="SY1302" s="9">
        <v>0</v>
      </c>
      <c r="SZ1302" s="9">
        <v>0.20489294730989999</v>
      </c>
      <c r="TA1302" s="9">
        <v>3.3453462767390002E-2</v>
      </c>
      <c r="TB1302" s="9">
        <v>0</v>
      </c>
      <c r="TC1302" s="9">
        <v>0</v>
      </c>
      <c r="TD1302" s="9">
        <v>0</v>
      </c>
      <c r="TF1302" s="9">
        <v>6.879780078462E-2</v>
      </c>
      <c r="TG1302" s="9">
        <v>9.4098884124869997E-2</v>
      </c>
      <c r="TH1302" s="9">
        <v>7.1365261213960002E-2</v>
      </c>
      <c r="TI1302" s="9">
        <v>7.1365261213960002E-2</v>
      </c>
      <c r="TJ1302" s="9">
        <v>0</v>
      </c>
      <c r="TK1302" s="9">
        <v>0</v>
      </c>
      <c r="TL1302" s="9">
        <v>0</v>
      </c>
      <c r="TM1302" s="9">
        <v>0</v>
      </c>
      <c r="TN1302" s="9">
        <v>0</v>
      </c>
      <c r="TO1302" s="9">
        <v>0</v>
      </c>
      <c r="TP1302" s="9">
        <v>0</v>
      </c>
      <c r="TQ1302" s="9">
        <v>0</v>
      </c>
      <c r="TR1302" s="9">
        <v>0</v>
      </c>
      <c r="TS1302" s="9">
        <v>0</v>
      </c>
      <c r="TT1302" s="9">
        <v>0</v>
      </c>
      <c r="TU1302" s="9">
        <v>0</v>
      </c>
      <c r="TV1302" s="9">
        <v>0</v>
      </c>
      <c r="TW1302" s="9">
        <v>0</v>
      </c>
      <c r="TX1302" s="9">
        <v>0</v>
      </c>
      <c r="TY1302" s="9">
        <v>0</v>
      </c>
      <c r="TZ1302" s="9">
        <v>0</v>
      </c>
      <c r="UA1302" s="9">
        <v>0</v>
      </c>
      <c r="UB1302" s="9">
        <v>0</v>
      </c>
      <c r="UC1302" s="9">
        <v>0</v>
      </c>
      <c r="UD1302" s="9">
        <v>0</v>
      </c>
      <c r="UE1302" s="9">
        <v>0</v>
      </c>
      <c r="UF1302" s="9">
        <v>0</v>
      </c>
      <c r="UG1302" s="9">
        <v>0</v>
      </c>
      <c r="UH1302" s="9">
        <v>0</v>
      </c>
      <c r="UI1302" s="9">
        <v>0</v>
      </c>
      <c r="UJ1302" s="9">
        <v>0</v>
      </c>
      <c r="UK1302" s="9">
        <v>0</v>
      </c>
      <c r="UL1302" s="9">
        <v>0</v>
      </c>
      <c r="UQ1302" s="9">
        <v>0</v>
      </c>
      <c r="UR1302" s="9">
        <v>0</v>
      </c>
      <c r="US1302" s="9">
        <v>0</v>
      </c>
      <c r="UT1302" s="9">
        <v>0</v>
      </c>
      <c r="UU1302" s="9">
        <v>0</v>
      </c>
      <c r="UV1302" s="9">
        <v>0</v>
      </c>
      <c r="UX1302" s="9">
        <v>0</v>
      </c>
      <c r="UY1302" s="9">
        <v>0</v>
      </c>
      <c r="UZ1302" s="9">
        <v>0</v>
      </c>
      <c r="VA1302" s="9">
        <v>0</v>
      </c>
      <c r="VB1302" s="9">
        <v>1</v>
      </c>
      <c r="VC1302" s="9">
        <v>1</v>
      </c>
      <c r="VD1302" s="9">
        <v>1</v>
      </c>
      <c r="VE1302" s="9">
        <v>1</v>
      </c>
      <c r="VF1302" s="9">
        <v>1</v>
      </c>
      <c r="VG1302" s="9">
        <v>1</v>
      </c>
      <c r="VH1302" s="9">
        <v>1</v>
      </c>
      <c r="VI1302" s="9">
        <v>1</v>
      </c>
      <c r="VJ1302" s="9">
        <v>1</v>
      </c>
      <c r="VK1302" s="9">
        <v>1</v>
      </c>
      <c r="VL1302" s="9">
        <v>1</v>
      </c>
      <c r="VM1302" s="9">
        <v>1</v>
      </c>
      <c r="VN1302" s="9">
        <v>1</v>
      </c>
      <c r="VO1302" s="9">
        <v>1</v>
      </c>
      <c r="VP1302" s="9">
        <v>1</v>
      </c>
      <c r="VQ1302" s="9">
        <v>1</v>
      </c>
      <c r="VR1302" s="9">
        <v>1</v>
      </c>
      <c r="VS1302" s="9">
        <v>1</v>
      </c>
      <c r="VT1302" s="9">
        <v>1</v>
      </c>
      <c r="VU1302" s="9">
        <v>1</v>
      </c>
      <c r="VV1302" s="9">
        <v>1</v>
      </c>
      <c r="VW1302" s="9">
        <v>1</v>
      </c>
      <c r="VX1302" s="9">
        <v>1</v>
      </c>
      <c r="VY1302" s="9">
        <v>1</v>
      </c>
      <c r="VZ1302" s="9">
        <v>1</v>
      </c>
      <c r="WA1302" s="9">
        <v>1</v>
      </c>
      <c r="WB1302" s="9">
        <v>1</v>
      </c>
      <c r="WC1302" s="9">
        <v>1</v>
      </c>
      <c r="WD1302" s="9">
        <v>1</v>
      </c>
      <c r="WI1302" s="9">
        <v>1</v>
      </c>
      <c r="WJ1302" s="9">
        <v>1</v>
      </c>
      <c r="WK1302" s="9">
        <v>1</v>
      </c>
      <c r="WL1302" s="9">
        <v>1</v>
      </c>
      <c r="WM1302" s="9">
        <v>1</v>
      </c>
      <c r="WN1302" s="9">
        <v>1</v>
      </c>
      <c r="WP1302" s="9">
        <v>1</v>
      </c>
      <c r="WQ1302" s="9">
        <v>1</v>
      </c>
      <c r="WR1302" s="9">
        <v>1</v>
      </c>
      <c r="WS1302" s="9">
        <v>1</v>
      </c>
    </row>
    <row r="1303" spans="1:617" x14ac:dyDescent="0.35">
      <c r="A1303" t="s">
        <v>831</v>
      </c>
      <c r="B1303" s="9">
        <v>0.12187047332129999</v>
      </c>
      <c r="C1303" s="9">
        <v>0</v>
      </c>
      <c r="D1303" s="9">
        <v>0.17531459722029999</v>
      </c>
      <c r="E1303" s="9">
        <v>0</v>
      </c>
      <c r="F1303" s="9">
        <v>0</v>
      </c>
      <c r="G1303" s="9">
        <v>0.49184170781359998</v>
      </c>
      <c r="H1303" s="9">
        <v>0.36396112081729998</v>
      </c>
      <c r="I1303" s="9">
        <v>0</v>
      </c>
      <c r="J1303" s="9">
        <v>0</v>
      </c>
      <c r="K1303" s="9">
        <v>9.4672469627210001E-2</v>
      </c>
      <c r="L1303" s="9">
        <v>5.4390883130360002E-2</v>
      </c>
      <c r="M1303" s="9">
        <v>9.0309259354909993E-2</v>
      </c>
      <c r="N1303" s="9">
        <v>0.26046646026230003</v>
      </c>
      <c r="O1303" s="9">
        <v>0</v>
      </c>
      <c r="P1303" s="9">
        <v>0.33200691848840003</v>
      </c>
      <c r="Q1303" s="9">
        <v>0</v>
      </c>
      <c r="R1303" s="9">
        <v>0</v>
      </c>
      <c r="S1303" s="9">
        <v>3.9928350716189998E-2</v>
      </c>
      <c r="T1303" s="9">
        <v>0.206904119951</v>
      </c>
      <c r="U1303" s="9">
        <v>3.4686174699420001E-2</v>
      </c>
      <c r="V1303" s="9">
        <v>0.32520876660100001</v>
      </c>
      <c r="W1303" s="9">
        <v>0.2991376903422</v>
      </c>
      <c r="X1303" s="9">
        <v>0</v>
      </c>
      <c r="Y1303" s="9">
        <v>0</v>
      </c>
      <c r="Z1303" s="9">
        <v>0.22814239613279999</v>
      </c>
      <c r="AA1303" s="9">
        <v>7.1578459454220006E-2</v>
      </c>
      <c r="AB1303" s="9">
        <v>0</v>
      </c>
      <c r="AC1303" s="9">
        <v>0.3416958995771</v>
      </c>
      <c r="AD1303" s="9">
        <v>0</v>
      </c>
      <c r="AI1303" s="9">
        <v>0.12373053779480001</v>
      </c>
      <c r="AJ1303" s="9">
        <v>0</v>
      </c>
      <c r="AK1303" s="9">
        <v>0.24859735152619999</v>
      </c>
      <c r="AL1303" s="9">
        <v>0.44006710895329998</v>
      </c>
      <c r="AM1303" s="9">
        <v>0</v>
      </c>
      <c r="AN1303" s="9">
        <v>1</v>
      </c>
      <c r="AO1303" s="9">
        <v>0</v>
      </c>
      <c r="AP1303" s="9">
        <v>0.14270420136590001</v>
      </c>
      <c r="AQ1303" s="9">
        <v>0</v>
      </c>
      <c r="AR1303" s="9">
        <v>0.12187047332129999</v>
      </c>
      <c r="AS1303" s="9">
        <v>0.12187047332129999</v>
      </c>
      <c r="AT1303" s="9">
        <v>5.3915376132049997E-2</v>
      </c>
      <c r="AU1303" s="9">
        <v>0</v>
      </c>
      <c r="AV1303" s="9">
        <v>7.7559003366259996E-2</v>
      </c>
      <c r="AW1303" s="9">
        <v>0.28846080874949998</v>
      </c>
      <c r="AX1303" s="9">
        <v>0.38168878486969998</v>
      </c>
      <c r="AY1303" s="9">
        <v>0</v>
      </c>
      <c r="AZ1303" s="9">
        <v>9.9240436676280006E-2</v>
      </c>
      <c r="BA1303" s="9">
        <v>0</v>
      </c>
      <c r="BB1303" s="9">
        <v>0</v>
      </c>
      <c r="BC1303" s="9">
        <v>4.9491660787700002E-2</v>
      </c>
      <c r="BD1303" s="9">
        <v>0</v>
      </c>
      <c r="BE1303" s="9">
        <v>0.1082135932017</v>
      </c>
      <c r="BF1303" s="9">
        <v>7.3585761974850006E-2</v>
      </c>
      <c r="BG1303" s="9">
        <v>0</v>
      </c>
      <c r="BH1303" s="9">
        <v>0</v>
      </c>
      <c r="BI1303" s="9">
        <v>0.1157898793624</v>
      </c>
      <c r="BJ1303" s="9">
        <v>0</v>
      </c>
      <c r="BK1303" s="9">
        <v>7.4202336814530007E-2</v>
      </c>
      <c r="BL1303" s="9">
        <v>4.3630530401269997E-2</v>
      </c>
      <c r="BM1303" s="9">
        <v>6.4460343883189997E-2</v>
      </c>
      <c r="BN1303" s="9">
        <v>0</v>
      </c>
      <c r="BO1303" s="9">
        <v>0.35844347041719998</v>
      </c>
      <c r="BP1303" s="9">
        <v>0</v>
      </c>
      <c r="BQ1303" s="9">
        <v>0.20679361777950001</v>
      </c>
      <c r="BR1303" s="9">
        <v>0</v>
      </c>
      <c r="BS1303" s="9">
        <v>0</v>
      </c>
      <c r="BT1303" s="9">
        <v>0</v>
      </c>
      <c r="BU1303" s="9">
        <v>0</v>
      </c>
      <c r="BV1303" s="9">
        <v>0</v>
      </c>
      <c r="CA1303" s="9">
        <v>0.2024019407954</v>
      </c>
      <c r="CB1303" s="9">
        <v>0</v>
      </c>
      <c r="CC1303" s="9">
        <v>0</v>
      </c>
      <c r="CD1303" s="9">
        <v>8.8947153121950007E-2</v>
      </c>
      <c r="CE1303" s="9">
        <v>0.54472555766480002</v>
      </c>
      <c r="CF1303" s="9">
        <v>0</v>
      </c>
      <c r="CG1303" s="9">
        <v>0</v>
      </c>
      <c r="CH1303" s="9">
        <v>7.3454834636509994E-2</v>
      </c>
      <c r="CI1303" s="9">
        <v>0</v>
      </c>
      <c r="CJ1303" s="9">
        <v>5.3915376132049997E-2</v>
      </c>
      <c r="CK1303" s="9">
        <v>5.3915376132049997E-2</v>
      </c>
      <c r="CL1303" s="9">
        <v>6.8973747836770002E-2</v>
      </c>
      <c r="CM1303" s="9">
        <v>0.17221872893019999</v>
      </c>
      <c r="CN1303" s="9">
        <v>2.3697501580099999E-2</v>
      </c>
      <c r="CO1303" s="9">
        <v>0</v>
      </c>
      <c r="CP1303" s="9">
        <v>0</v>
      </c>
      <c r="CQ1303" s="9">
        <v>0</v>
      </c>
      <c r="CR1303" s="9">
        <v>0</v>
      </c>
      <c r="CS1303" s="9">
        <v>0</v>
      </c>
      <c r="CT1303" s="9">
        <v>0.1220345885146</v>
      </c>
      <c r="CU1303" s="9">
        <v>9.9237648634710005E-2</v>
      </c>
      <c r="CV1303" s="9">
        <v>0</v>
      </c>
      <c r="CW1303" s="9">
        <v>8.9629329069619998E-2</v>
      </c>
      <c r="CX1303" s="9">
        <v>0.14196322978000001</v>
      </c>
      <c r="CY1303" s="9">
        <v>0</v>
      </c>
      <c r="CZ1303" s="9">
        <v>8.2851709105450005E-2</v>
      </c>
      <c r="DA1303" s="9">
        <v>8.6358127022199999E-2</v>
      </c>
      <c r="DB1303" s="9">
        <v>0</v>
      </c>
      <c r="DC1303" s="9">
        <v>6.1459059507330001E-2</v>
      </c>
      <c r="DD1303" s="9">
        <v>8.4172954747629994E-2</v>
      </c>
      <c r="DE1303" s="9">
        <v>5.3390125980559998E-2</v>
      </c>
      <c r="DF1303" s="9">
        <v>0</v>
      </c>
      <c r="DG1303" s="9">
        <v>0</v>
      </c>
      <c r="DH1303" s="9">
        <v>1</v>
      </c>
      <c r="DI1303" s="9">
        <v>0.1660478168924</v>
      </c>
      <c r="DJ1303" s="9">
        <v>0</v>
      </c>
      <c r="DK1303" s="9">
        <v>6.7299494061919998E-2</v>
      </c>
      <c r="DL1303" s="9">
        <v>0</v>
      </c>
      <c r="DM1303" s="9">
        <v>0</v>
      </c>
      <c r="DN1303" s="9">
        <v>0</v>
      </c>
      <c r="DS1303" s="9">
        <v>0.1995359080396</v>
      </c>
      <c r="DT1303" s="9">
        <v>6.8340313356680005E-2</v>
      </c>
      <c r="DU1303" s="9">
        <v>0</v>
      </c>
      <c r="DV1303" s="9">
        <v>0</v>
      </c>
      <c r="DW1303" s="9">
        <v>0</v>
      </c>
      <c r="DX1303" s="9">
        <v>0</v>
      </c>
      <c r="DY1303" s="9">
        <v>0</v>
      </c>
      <c r="DZ1303" s="9">
        <v>9.3970507211170007E-2</v>
      </c>
      <c r="EA1303" s="9">
        <v>0</v>
      </c>
      <c r="EB1303" s="9">
        <v>6.8973747836770002E-2</v>
      </c>
      <c r="EC1303" s="9">
        <v>6.8973747836770002E-2</v>
      </c>
      <c r="ED1303" s="9">
        <v>1.5216452056549999E-2</v>
      </c>
      <c r="EE1303" s="9">
        <v>4.9915050875480003E-2</v>
      </c>
      <c r="EF1303" s="9">
        <v>0</v>
      </c>
      <c r="EG1303" s="9">
        <v>0</v>
      </c>
      <c r="EH1303" s="9">
        <v>0</v>
      </c>
      <c r="EI1303" s="9">
        <v>9.2389381819810004E-2</v>
      </c>
      <c r="EJ1303" s="9">
        <v>6.8367815141660002E-2</v>
      </c>
      <c r="EK1303" s="9">
        <v>0</v>
      </c>
      <c r="EL1303" s="9">
        <v>0</v>
      </c>
      <c r="EM1303" s="9">
        <v>0</v>
      </c>
      <c r="EN1303" s="9">
        <v>4.8324871132989999E-2</v>
      </c>
      <c r="EO1303" s="9">
        <v>0</v>
      </c>
      <c r="EP1303" s="9">
        <v>0</v>
      </c>
      <c r="EQ1303" s="9">
        <v>0</v>
      </c>
      <c r="ER1303" s="9">
        <v>4.82315837059E-2</v>
      </c>
      <c r="ES1303" s="9">
        <v>0</v>
      </c>
      <c r="ET1303" s="9">
        <v>0</v>
      </c>
      <c r="EU1303" s="9">
        <v>0</v>
      </c>
      <c r="EV1303" s="9">
        <v>3.0057546469050001E-2</v>
      </c>
      <c r="EW1303" s="9">
        <v>0</v>
      </c>
      <c r="EX1303" s="9">
        <v>0.109567137501</v>
      </c>
      <c r="EY1303" s="9">
        <v>0</v>
      </c>
      <c r="EZ1303" s="9">
        <v>0</v>
      </c>
      <c r="FA1303" s="9">
        <v>0</v>
      </c>
      <c r="FB1303" s="9">
        <v>0</v>
      </c>
      <c r="FC1303" s="9">
        <v>0</v>
      </c>
      <c r="FD1303" s="9">
        <v>0.22295084584569999</v>
      </c>
      <c r="FE1303" s="9">
        <v>0</v>
      </c>
      <c r="FF1303" s="9">
        <v>0.1259812869752</v>
      </c>
      <c r="FK1303" s="9">
        <v>0</v>
      </c>
      <c r="FL1303" s="9">
        <v>3.978386903226E-2</v>
      </c>
      <c r="FM1303" s="9">
        <v>0</v>
      </c>
      <c r="FN1303" s="9">
        <v>0</v>
      </c>
      <c r="FO1303" s="9">
        <v>0</v>
      </c>
      <c r="FP1303" s="9">
        <v>0</v>
      </c>
      <c r="FQ1303" s="9">
        <v>0</v>
      </c>
      <c r="FR1303" s="9">
        <v>2.0731042788799999E-2</v>
      </c>
      <c r="FS1303" s="9">
        <v>0</v>
      </c>
      <c r="FT1303" s="9">
        <v>1.5216452056549999E-2</v>
      </c>
      <c r="FU1303" s="9">
        <v>1.5216452056549999E-2</v>
      </c>
      <c r="FV1303" s="9">
        <v>5.7175664047270001E-2</v>
      </c>
      <c r="FW1303" s="9">
        <v>0.1173724603006</v>
      </c>
      <c r="FX1303" s="9">
        <v>3.0777431976669999E-2</v>
      </c>
      <c r="FY1303" s="9">
        <v>0</v>
      </c>
      <c r="FZ1303" s="9">
        <v>0.61831121513029996</v>
      </c>
      <c r="GA1303" s="9">
        <v>0</v>
      </c>
      <c r="GB1303" s="9">
        <v>0.1607631070751</v>
      </c>
      <c r="GC1303" s="9">
        <v>0</v>
      </c>
      <c r="GD1303" s="9">
        <v>0</v>
      </c>
      <c r="GE1303" s="9">
        <v>4.9566656258069997E-2</v>
      </c>
      <c r="GF1303" s="9">
        <v>0.113633241259</v>
      </c>
      <c r="GG1303" s="9">
        <v>0</v>
      </c>
      <c r="GH1303" s="9">
        <v>7.1278117905540006E-2</v>
      </c>
      <c r="GI1303" s="9">
        <v>0</v>
      </c>
      <c r="GJ1303" s="9">
        <v>0</v>
      </c>
      <c r="GK1303" s="9">
        <v>0</v>
      </c>
      <c r="GL1303" s="9">
        <v>0.55195727733459998</v>
      </c>
      <c r="GM1303" s="9">
        <v>4.9879875804889999E-2</v>
      </c>
      <c r="GN1303" s="9">
        <v>0</v>
      </c>
      <c r="GO1303" s="9">
        <v>0.11579740221529999</v>
      </c>
      <c r="GP1303" s="9">
        <v>0</v>
      </c>
      <c r="GQ1303" s="9">
        <v>0</v>
      </c>
      <c r="GR1303" s="9">
        <v>0</v>
      </c>
      <c r="GS1303" s="9">
        <v>0</v>
      </c>
      <c r="GT1303" s="11">
        <v>0.54950548530889998</v>
      </c>
      <c r="GU1303" s="9">
        <v>9.1345371213520002E-2</v>
      </c>
      <c r="GV1303" s="9">
        <v>0</v>
      </c>
      <c r="GW1303" s="9">
        <v>0</v>
      </c>
      <c r="GX1303" s="9">
        <v>0.29623797521529999</v>
      </c>
      <c r="HC1303" s="9">
        <v>0</v>
      </c>
      <c r="HD1303" s="9">
        <v>0.1494874837995</v>
      </c>
      <c r="HE1303" s="9">
        <v>0</v>
      </c>
      <c r="HF1303" s="9">
        <v>0</v>
      </c>
      <c r="HG1303" s="9">
        <v>0</v>
      </c>
      <c r="HH1303" s="9">
        <v>0</v>
      </c>
      <c r="HI1303" s="9">
        <v>0</v>
      </c>
      <c r="HJ1303" s="9">
        <v>7.7896682711420001E-2</v>
      </c>
      <c r="HK1303" s="9">
        <v>0</v>
      </c>
      <c r="HL1303" s="9">
        <v>5.7175664047270001E-2</v>
      </c>
      <c r="HM1303" s="9">
        <v>5.7175664047270001E-2</v>
      </c>
      <c r="HN1303" s="9">
        <v>0.15488197688470001</v>
      </c>
      <c r="HO1303" s="9">
        <v>0.1591308462138</v>
      </c>
      <c r="HP1303" s="9">
        <v>0.1530187109708</v>
      </c>
      <c r="HQ1303" s="9">
        <v>0</v>
      </c>
      <c r="HR1303" s="9">
        <v>0</v>
      </c>
      <c r="HS1303" s="9">
        <v>0.16545501038249999</v>
      </c>
      <c r="HT1303" s="9">
        <v>0.1224361213517</v>
      </c>
      <c r="HU1303" s="9">
        <v>0.23712041758630001</v>
      </c>
      <c r="HV1303" s="9">
        <v>0.16183085219359999</v>
      </c>
      <c r="HW1303" s="9">
        <v>0.16302033154250001</v>
      </c>
      <c r="HX1303" s="9">
        <v>0.19662501667820001</v>
      </c>
      <c r="HY1303" s="9">
        <v>0.24789084976789999</v>
      </c>
      <c r="HZ1303" s="9">
        <v>6.6829118415469999E-2</v>
      </c>
      <c r="IA1303" s="9">
        <v>0</v>
      </c>
      <c r="IB1303" s="9">
        <v>0.15801901277639999</v>
      </c>
      <c r="IC1303" s="9">
        <v>0</v>
      </c>
      <c r="ID1303" s="9">
        <v>0</v>
      </c>
      <c r="IE1303" s="9">
        <v>0.24486219251659999</v>
      </c>
      <c r="IF1303" s="9">
        <v>9.8476215263470002E-2</v>
      </c>
      <c r="IG1303" s="9">
        <v>0.21271434042660001</v>
      </c>
      <c r="IH1303" s="9">
        <v>0</v>
      </c>
      <c r="II1303" s="9">
        <v>0</v>
      </c>
      <c r="IJ1303" s="9">
        <v>0</v>
      </c>
      <c r="IK1303" s="9">
        <v>0</v>
      </c>
      <c r="IL1303" s="9">
        <v>0</v>
      </c>
      <c r="IM1303" s="9">
        <v>0.32124888422870002</v>
      </c>
      <c r="IN1303" s="9">
        <v>0.4255878332645</v>
      </c>
      <c r="IO1303" s="9">
        <v>0</v>
      </c>
      <c r="IP1303" s="9">
        <v>0</v>
      </c>
      <c r="IU1303" s="9">
        <v>0</v>
      </c>
      <c r="IV1303" s="9">
        <v>7.5942885778649993E-2</v>
      </c>
      <c r="IW1303" s="9">
        <v>0.32825083898219998</v>
      </c>
      <c r="IX1303" s="9">
        <v>0.19211081496910001</v>
      </c>
      <c r="IY1303" s="9">
        <v>0</v>
      </c>
      <c r="IZ1303" s="9">
        <v>0</v>
      </c>
      <c r="JA1303" s="9">
        <v>0</v>
      </c>
      <c r="JB1303" s="9">
        <v>0.18021858738089999</v>
      </c>
      <c r="JC1303" s="9">
        <v>9.0817662332780005E-2</v>
      </c>
      <c r="JD1303" s="9">
        <v>0.15488197688470001</v>
      </c>
      <c r="JE1303" s="9">
        <v>0.15488197688470001</v>
      </c>
      <c r="JF1303" s="9">
        <v>0.129796213578</v>
      </c>
      <c r="JG1303" s="9">
        <v>0</v>
      </c>
      <c r="JH1303" s="9">
        <v>0.18671602960100001</v>
      </c>
      <c r="JI1303" s="9">
        <v>0</v>
      </c>
      <c r="JJ1303" s="9">
        <v>0</v>
      </c>
      <c r="JK1303" s="9">
        <v>7.3965828257240004E-2</v>
      </c>
      <c r="JL1303" s="9">
        <v>5.4734450793849997E-2</v>
      </c>
      <c r="JM1303" s="9">
        <v>0.2350614015927</v>
      </c>
      <c r="JN1303" s="9">
        <v>0</v>
      </c>
      <c r="JO1303" s="9">
        <v>0.2205712013127</v>
      </c>
      <c r="JP1303" s="9">
        <v>6.7946971182070007E-2</v>
      </c>
      <c r="JQ1303" s="9">
        <v>0</v>
      </c>
      <c r="JR1303" s="9">
        <v>0.2459089041901</v>
      </c>
      <c r="JS1303" s="9">
        <v>0.38076305116859999</v>
      </c>
      <c r="JT1303" s="9">
        <v>0</v>
      </c>
      <c r="JU1303" s="9">
        <v>0.18132278271050001</v>
      </c>
      <c r="JV1303" s="9">
        <v>0</v>
      </c>
      <c r="JW1303" s="9">
        <v>0.2219650256481</v>
      </c>
      <c r="JX1303" s="9">
        <v>6.8323839933680006E-2</v>
      </c>
      <c r="JY1303" s="9">
        <v>0.19282333276220001</v>
      </c>
      <c r="JZ1303" s="9">
        <v>0</v>
      </c>
      <c r="KA1303" s="9">
        <v>0</v>
      </c>
      <c r="KB1303" s="9">
        <v>0</v>
      </c>
      <c r="KC1303" s="9">
        <v>0.14233849682300001</v>
      </c>
      <c r="KD1303" s="9">
        <v>0</v>
      </c>
      <c r="KE1303" s="9">
        <v>0.2741583281903</v>
      </c>
      <c r="KF1303" s="9">
        <v>0</v>
      </c>
      <c r="KG1303" s="9">
        <v>0</v>
      </c>
      <c r="KH1303" s="9">
        <v>0</v>
      </c>
      <c r="KM1303" s="9">
        <v>5.674712775837E-2</v>
      </c>
      <c r="KN1303" s="9">
        <v>0.25156766246689999</v>
      </c>
      <c r="KO1303" s="9">
        <v>0.1067656952688</v>
      </c>
      <c r="KP1303" s="9">
        <v>0.1035414145453</v>
      </c>
      <c r="KQ1303" s="9">
        <v>0</v>
      </c>
      <c r="KR1303" s="9">
        <v>0</v>
      </c>
      <c r="KS1303" s="9">
        <v>0</v>
      </c>
      <c r="KT1303" s="9">
        <v>2.9148790962500001E-2</v>
      </c>
      <c r="KU1303" s="9">
        <v>0.4355561764509</v>
      </c>
      <c r="KV1303" s="9">
        <v>0.129796213578</v>
      </c>
      <c r="KW1303" s="9">
        <v>0.129796213578</v>
      </c>
      <c r="KX1303" s="9">
        <v>9.8450094224290005E-2</v>
      </c>
      <c r="KY1303" s="9">
        <v>0.15981693787580001</v>
      </c>
      <c r="KZ1303" s="9">
        <v>7.1538758721760007E-2</v>
      </c>
      <c r="LA1303" s="9">
        <v>0</v>
      </c>
      <c r="LB1303" s="9">
        <v>0</v>
      </c>
      <c r="LC1303" s="9">
        <v>0.1763480717268</v>
      </c>
      <c r="LD1303" s="9">
        <v>0.13049694814410001</v>
      </c>
      <c r="LE1303" s="9">
        <v>0</v>
      </c>
      <c r="LF1303" s="9">
        <v>9.6577573077739995E-2</v>
      </c>
      <c r="LG1303" s="9">
        <v>0.11287077629639999</v>
      </c>
      <c r="LH1303" s="9">
        <v>0.22042078918659999</v>
      </c>
      <c r="LI1303" s="9">
        <v>0</v>
      </c>
      <c r="LJ1303" s="9">
        <v>0</v>
      </c>
      <c r="LK1303" s="9">
        <v>0.31973097566570002</v>
      </c>
      <c r="LL1303" s="9">
        <v>8.3450223480710004E-2</v>
      </c>
      <c r="LM1303" s="9">
        <v>0.1084418534916</v>
      </c>
      <c r="LN1303" s="9">
        <v>0.44804272266540002</v>
      </c>
      <c r="LO1303" s="9">
        <v>5.2204722311789999E-2</v>
      </c>
      <c r="LP1303" s="9">
        <v>9.2867264753839995E-2</v>
      </c>
      <c r="LQ1303" s="9">
        <v>0.1041741233704</v>
      </c>
      <c r="LR1303" s="9">
        <v>0.31018785327280002</v>
      </c>
      <c r="LS1303" s="9">
        <v>0</v>
      </c>
      <c r="LT1303" s="9">
        <v>0</v>
      </c>
      <c r="LU1303" s="9">
        <v>0</v>
      </c>
      <c r="LV1303" s="9">
        <v>0</v>
      </c>
      <c r="LW1303" s="9">
        <v>6.7212157538050002E-2</v>
      </c>
      <c r="LX1303" s="9">
        <v>0</v>
      </c>
      <c r="LY1303" s="9">
        <v>0.37583053613239997</v>
      </c>
      <c r="LZ1303" s="9">
        <v>0</v>
      </c>
      <c r="ME1303" s="9">
        <v>0.12263962187830001</v>
      </c>
      <c r="MF1303" s="9">
        <v>0.112629326744</v>
      </c>
      <c r="MG1303" s="9">
        <v>9.2352821751349998E-2</v>
      </c>
      <c r="MH1303" s="9">
        <v>0</v>
      </c>
      <c r="MI1303" s="9">
        <v>0</v>
      </c>
      <c r="MJ1303" s="9">
        <v>0</v>
      </c>
      <c r="MK1303" s="9">
        <v>0</v>
      </c>
      <c r="ML1303" s="9">
        <v>7.5439165142670003E-2</v>
      </c>
      <c r="MM1303" s="9">
        <v>0.17308841712610001</v>
      </c>
      <c r="MN1303" s="9">
        <v>9.8450094224290005E-2</v>
      </c>
      <c r="MO1303" s="9">
        <v>9.8450094224290005E-2</v>
      </c>
      <c r="MP1303" s="9">
        <v>9.9536522744620007E-2</v>
      </c>
      <c r="MQ1303" s="9">
        <v>9.9737875263010006E-2</v>
      </c>
      <c r="MR1303" s="9">
        <v>9.9448223186519996E-2</v>
      </c>
      <c r="MS1303" s="9">
        <v>0</v>
      </c>
      <c r="MT1303" s="9">
        <v>0</v>
      </c>
      <c r="MU1303" s="9">
        <v>0</v>
      </c>
      <c r="MV1303" s="9">
        <v>0</v>
      </c>
      <c r="MW1303" s="9">
        <v>0</v>
      </c>
      <c r="MX1303" s="9">
        <v>0.35668125799139999</v>
      </c>
      <c r="MY1303" s="9">
        <v>5.3606408221290001E-2</v>
      </c>
      <c r="MZ1303" s="9">
        <v>0.16381732763590001</v>
      </c>
      <c r="NA1303" s="9">
        <v>0.1630428226582</v>
      </c>
      <c r="NB1303" s="9">
        <v>0</v>
      </c>
      <c r="NC1303" s="9">
        <v>0</v>
      </c>
      <c r="ND1303" s="9">
        <v>0</v>
      </c>
      <c r="NE1303" s="9">
        <v>0.24110811144550001</v>
      </c>
      <c r="NF1303" s="9">
        <v>0</v>
      </c>
      <c r="NG1303" s="9">
        <v>0.1248301908651</v>
      </c>
      <c r="NH1303" s="9">
        <v>9.0851418486189994E-2</v>
      </c>
      <c r="NI1303" s="9">
        <v>0.1084412887195</v>
      </c>
      <c r="NJ1303" s="9">
        <v>0</v>
      </c>
      <c r="NK1303" s="9">
        <v>0.34241883924069999</v>
      </c>
      <c r="NL1303" s="9">
        <v>0</v>
      </c>
      <c r="NM1303" s="9">
        <v>0</v>
      </c>
      <c r="NN1303" s="9">
        <v>0</v>
      </c>
      <c r="NO1303" s="9">
        <v>7.2614872557559995E-2</v>
      </c>
      <c r="NP1303" s="9">
        <v>0</v>
      </c>
      <c r="NQ1303" s="9">
        <v>0</v>
      </c>
      <c r="NR1303" s="9">
        <v>0.3368671133924</v>
      </c>
      <c r="NW1303" s="9">
        <v>0.14163266113969999</v>
      </c>
      <c r="NX1303" s="9">
        <v>0.10637990325589999</v>
      </c>
      <c r="NY1303" s="9">
        <v>9.0443058397700005E-2</v>
      </c>
      <c r="NZ1303" s="9">
        <v>0</v>
      </c>
      <c r="OA1303" s="9">
        <v>0</v>
      </c>
      <c r="OB1303" s="9">
        <v>0</v>
      </c>
      <c r="OC1303" s="9">
        <v>0</v>
      </c>
      <c r="OD1303" s="9">
        <v>0.1117003067736</v>
      </c>
      <c r="OE1303" s="9">
        <v>7.05127827304E-2</v>
      </c>
      <c r="OF1303" s="9">
        <v>9.9536522744620007E-2</v>
      </c>
      <c r="OG1303" s="9">
        <v>9.9536522744620007E-2</v>
      </c>
      <c r="OH1303" s="9">
        <v>0.1164973580217</v>
      </c>
      <c r="OI1303" s="9">
        <v>0.2128248573042</v>
      </c>
      <c r="OJ1303" s="9">
        <v>7.4254650118459997E-2</v>
      </c>
      <c r="OK1303" s="9">
        <v>0</v>
      </c>
      <c r="OL1303" s="9">
        <v>0.61831121513029996</v>
      </c>
      <c r="OM1303" s="9">
        <v>0</v>
      </c>
      <c r="ON1303" s="9">
        <v>0.1607631070751</v>
      </c>
      <c r="OO1303" s="9">
        <v>0.29880706249029998</v>
      </c>
      <c r="OP1303" s="9">
        <v>0.13585271201160001</v>
      </c>
      <c r="OQ1303" s="9">
        <v>5.3599073158409997E-2</v>
      </c>
      <c r="OR1303" s="9">
        <v>0.113633241259</v>
      </c>
      <c r="OS1303" s="9">
        <v>0.17759458966809999</v>
      </c>
      <c r="OT1303" s="9">
        <v>9.4891107826879997E-2</v>
      </c>
      <c r="OU1303" s="9">
        <v>0</v>
      </c>
      <c r="OV1303" s="9">
        <v>9.0281800859789998E-2</v>
      </c>
      <c r="OW1303" s="9">
        <v>0.15254183163769999</v>
      </c>
      <c r="OX1303" s="9">
        <v>0.55195727733459998</v>
      </c>
      <c r="OY1303" s="9">
        <v>5.3937774185909997E-2</v>
      </c>
      <c r="OZ1303" s="9">
        <v>0.11374186645959999</v>
      </c>
      <c r="PA1303" s="9">
        <v>0.1193225408607</v>
      </c>
      <c r="PB1303" s="9">
        <v>0.16658940253990001</v>
      </c>
      <c r="PC1303" s="9">
        <v>0</v>
      </c>
      <c r="PD1303" s="9">
        <v>0</v>
      </c>
      <c r="PE1303" s="9">
        <v>0.180938885869</v>
      </c>
      <c r="PF1303" s="9">
        <v>0.56623369323990003</v>
      </c>
      <c r="PG1303" s="9">
        <v>9.1345371213520002E-2</v>
      </c>
      <c r="PH1303" s="9">
        <v>0</v>
      </c>
      <c r="PI1303" s="9">
        <v>0</v>
      </c>
      <c r="PJ1303" s="9">
        <v>0.5371515996324</v>
      </c>
      <c r="PO1303" s="9">
        <v>0</v>
      </c>
      <c r="PP1303" s="9">
        <v>0.1696281202021</v>
      </c>
      <c r="PQ1303" s="9">
        <v>9.0567046772140003E-2</v>
      </c>
      <c r="PR1303" s="9">
        <v>0</v>
      </c>
      <c r="PS1303" s="9">
        <v>0</v>
      </c>
      <c r="PT1303" s="9">
        <v>0</v>
      </c>
      <c r="PU1303" s="9">
        <v>1</v>
      </c>
      <c r="PV1303" s="9">
        <v>0.1271969928051</v>
      </c>
      <c r="PW1303" s="9">
        <v>9.295881734691E-2</v>
      </c>
      <c r="PX1303" s="9">
        <v>0.1164973580217</v>
      </c>
      <c r="PY1303" s="9">
        <v>0.1164973580217</v>
      </c>
      <c r="PZ1303" s="9">
        <v>7.3024162726270006E-2</v>
      </c>
      <c r="QA1303" s="9">
        <v>7.8686446092779999E-2</v>
      </c>
      <c r="QB1303" s="9">
        <v>7.0541069278410001E-2</v>
      </c>
      <c r="QC1303" s="9">
        <v>0</v>
      </c>
      <c r="QD1303" s="9">
        <v>0</v>
      </c>
      <c r="QE1303" s="9">
        <v>0</v>
      </c>
      <c r="QF1303" s="9">
        <v>0</v>
      </c>
      <c r="QG1303" s="9">
        <v>0.22901111833070001</v>
      </c>
      <c r="QH1303" s="9">
        <v>0.12702301621109999</v>
      </c>
      <c r="QI1303" s="9">
        <v>5.5572334025080002E-2</v>
      </c>
      <c r="QJ1303" s="9">
        <v>6.9327430644140001E-2</v>
      </c>
      <c r="QK1303" s="9">
        <v>8.1556506376860002E-2</v>
      </c>
      <c r="QL1303" s="9">
        <v>0</v>
      </c>
      <c r="QM1303" s="9">
        <v>0.29950597316569999</v>
      </c>
      <c r="QN1303" s="9">
        <v>0.16227106818459999</v>
      </c>
      <c r="QO1303" s="9">
        <v>0.1144374143301</v>
      </c>
      <c r="QP1303" s="9">
        <v>0</v>
      </c>
      <c r="QQ1303" s="9">
        <v>0</v>
      </c>
      <c r="QR1303" s="9">
        <v>0.14424697402200001</v>
      </c>
      <c r="QS1303" s="9">
        <v>0</v>
      </c>
      <c r="QT1303" s="9">
        <v>0</v>
      </c>
      <c r="QU1303" s="9">
        <v>0</v>
      </c>
      <c r="QV1303" s="9">
        <v>0</v>
      </c>
      <c r="QW1303" s="9">
        <v>0.1728353804743</v>
      </c>
      <c r="QX1303" s="9">
        <v>0</v>
      </c>
      <c r="QY1303" s="9">
        <v>0</v>
      </c>
      <c r="QZ1303" s="9">
        <v>0.35146132088979998</v>
      </c>
      <c r="RA1303" s="9">
        <v>0.28247356429039999</v>
      </c>
      <c r="RB1303" s="9">
        <v>0</v>
      </c>
      <c r="RG1303" s="9">
        <v>0</v>
      </c>
      <c r="RH1303" s="9">
        <v>0.1197899861848</v>
      </c>
      <c r="RI1303" s="9">
        <v>0</v>
      </c>
      <c r="RJ1303" s="9">
        <v>0</v>
      </c>
      <c r="RK1303" s="9">
        <v>0.45527444233519998</v>
      </c>
      <c r="RL1303" s="9">
        <v>0</v>
      </c>
      <c r="RM1303" s="9">
        <v>0</v>
      </c>
      <c r="RN1303" s="9">
        <v>6.9747833254530003E-2</v>
      </c>
      <c r="RO1303" s="9">
        <v>8.771178216844E-2</v>
      </c>
      <c r="RP1303" s="9">
        <v>7.3024162726270006E-2</v>
      </c>
      <c r="RQ1303" s="9">
        <v>7.3024162726270006E-2</v>
      </c>
      <c r="RR1303" s="9">
        <v>0</v>
      </c>
      <c r="RS1303" s="9">
        <v>0</v>
      </c>
      <c r="RT1303" s="9">
        <v>0</v>
      </c>
      <c r="RU1303" s="9">
        <v>0</v>
      </c>
      <c r="RV1303" s="9">
        <v>0</v>
      </c>
      <c r="RW1303" s="9">
        <v>0</v>
      </c>
      <c r="RX1303" s="9">
        <v>0</v>
      </c>
      <c r="RY1303" s="9">
        <v>0</v>
      </c>
      <c r="RZ1303" s="9">
        <v>0</v>
      </c>
      <c r="SA1303" s="9">
        <v>0</v>
      </c>
      <c r="SB1303" s="9">
        <v>0</v>
      </c>
      <c r="SC1303" s="9">
        <v>0</v>
      </c>
      <c r="SD1303" s="9">
        <v>0</v>
      </c>
      <c r="SE1303" s="9">
        <v>0</v>
      </c>
      <c r="SF1303" s="9">
        <v>0</v>
      </c>
      <c r="SG1303" s="9">
        <v>0</v>
      </c>
      <c r="SH1303" s="9">
        <v>0</v>
      </c>
      <c r="SI1303" s="9">
        <v>0</v>
      </c>
      <c r="SJ1303" s="9">
        <v>0</v>
      </c>
      <c r="SK1303" s="9">
        <v>0</v>
      </c>
      <c r="SL1303" s="9">
        <v>0</v>
      </c>
      <c r="SM1303" s="9">
        <v>0</v>
      </c>
      <c r="SN1303" s="9">
        <v>0</v>
      </c>
      <c r="SO1303" s="9">
        <v>0</v>
      </c>
      <c r="SP1303" s="9">
        <v>0</v>
      </c>
      <c r="SQ1303" s="9">
        <v>0</v>
      </c>
      <c r="SR1303" s="9">
        <v>0</v>
      </c>
      <c r="SS1303" s="9">
        <v>0</v>
      </c>
      <c r="ST1303" s="9">
        <v>0</v>
      </c>
      <c r="SY1303" s="9">
        <v>0</v>
      </c>
      <c r="SZ1303" s="9">
        <v>0</v>
      </c>
      <c r="TA1303" s="9">
        <v>0</v>
      </c>
      <c r="TB1303" s="9">
        <v>0</v>
      </c>
      <c r="TC1303" s="9">
        <v>0</v>
      </c>
      <c r="TD1303" s="9">
        <v>0</v>
      </c>
      <c r="TE1303" s="9">
        <v>0</v>
      </c>
      <c r="TF1303" s="9">
        <v>0</v>
      </c>
      <c r="TG1303" s="9">
        <v>0</v>
      </c>
      <c r="TH1303" s="9">
        <v>0</v>
      </c>
      <c r="TI1303" s="9">
        <v>0</v>
      </c>
      <c r="TJ1303" s="9">
        <v>4.6442597404049997E-2</v>
      </c>
      <c r="TK1303" s="9">
        <v>6.7669257444740005E-2</v>
      </c>
      <c r="TL1303" s="9">
        <v>3.7134023979650002E-2</v>
      </c>
      <c r="TM1303" s="11">
        <v>0.71153919125050002</v>
      </c>
      <c r="TN1303" s="9">
        <v>0</v>
      </c>
      <c r="TO1303" s="9">
        <v>0</v>
      </c>
      <c r="TP1303" s="9">
        <v>0</v>
      </c>
      <c r="TQ1303" s="9">
        <v>0</v>
      </c>
      <c r="TR1303" s="9">
        <v>0</v>
      </c>
      <c r="TS1303" s="9">
        <v>4.7791440135879999E-2</v>
      </c>
      <c r="TT1303" s="9">
        <v>6.5513469150610001E-2</v>
      </c>
      <c r="TU1303" s="9">
        <v>4.1763049902729998E-2</v>
      </c>
      <c r="TV1303" s="9">
        <v>4.507729964479E-2</v>
      </c>
      <c r="TW1303" s="9">
        <v>0</v>
      </c>
      <c r="TX1303" s="9">
        <v>4.2887683398670003E-2</v>
      </c>
      <c r="TY1303" s="9">
        <v>0</v>
      </c>
      <c r="TZ1303" s="9">
        <v>0</v>
      </c>
      <c r="UA1303" s="9">
        <v>7.673047162952E-2</v>
      </c>
      <c r="UB1303" s="9">
        <v>2.672726951216E-2</v>
      </c>
      <c r="UC1303" s="9">
        <v>6.6656560964130002E-2</v>
      </c>
      <c r="UD1303" s="9">
        <v>8.8446840085370002E-2</v>
      </c>
      <c r="UE1303" s="9">
        <v>0</v>
      </c>
      <c r="UF1303" s="9">
        <v>0</v>
      </c>
      <c r="UG1303" s="9">
        <v>0.13104580216190001</v>
      </c>
      <c r="UH1303" s="9">
        <v>0</v>
      </c>
      <c r="UI1303" s="9">
        <v>3.4542432755729997E-2</v>
      </c>
      <c r="UJ1303" s="9">
        <v>0</v>
      </c>
      <c r="UK1303" s="9">
        <v>0</v>
      </c>
      <c r="UL1303" s="9">
        <v>0</v>
      </c>
      <c r="UQ1303" s="9">
        <v>0.15331220259379999</v>
      </c>
      <c r="UR1303" s="9">
        <v>0</v>
      </c>
      <c r="US1303" s="9">
        <v>4.3023187301599999E-2</v>
      </c>
      <c r="UT1303" s="9">
        <v>0.17533350841039999</v>
      </c>
      <c r="UU1303" s="9">
        <v>0</v>
      </c>
      <c r="UV1303" s="9">
        <v>0</v>
      </c>
      <c r="UW1303" s="9">
        <v>0</v>
      </c>
      <c r="UX1303" s="9">
        <v>4.6538946715730001E-2</v>
      </c>
      <c r="UY1303" s="9">
        <v>4.9354361844460001E-2</v>
      </c>
      <c r="UZ1303" s="9">
        <v>4.6442597404049997E-2</v>
      </c>
      <c r="VA1303" s="9">
        <v>4.6442597404049997E-2</v>
      </c>
      <c r="VB1303" s="9">
        <v>1</v>
      </c>
      <c r="VC1303" s="9">
        <v>1</v>
      </c>
      <c r="VD1303" s="9">
        <v>1</v>
      </c>
      <c r="VE1303" s="9">
        <v>1</v>
      </c>
      <c r="VF1303" s="9">
        <v>1</v>
      </c>
      <c r="VG1303" s="9">
        <v>1</v>
      </c>
      <c r="VH1303" s="9">
        <v>1</v>
      </c>
      <c r="VI1303" s="9">
        <v>1</v>
      </c>
      <c r="VJ1303" s="9">
        <v>1</v>
      </c>
      <c r="VK1303" s="9">
        <v>1</v>
      </c>
      <c r="VL1303" s="9">
        <v>1</v>
      </c>
      <c r="VM1303" s="9">
        <v>1</v>
      </c>
      <c r="VN1303" s="9">
        <v>1</v>
      </c>
      <c r="VO1303" s="9">
        <v>1</v>
      </c>
      <c r="VP1303" s="9">
        <v>1</v>
      </c>
      <c r="VQ1303" s="9">
        <v>1</v>
      </c>
      <c r="VR1303" s="9">
        <v>1</v>
      </c>
      <c r="VS1303" s="9">
        <v>1</v>
      </c>
      <c r="VT1303" s="9">
        <v>1</v>
      </c>
      <c r="VU1303" s="9">
        <v>1</v>
      </c>
      <c r="VV1303" s="9">
        <v>1</v>
      </c>
      <c r="VW1303" s="9">
        <v>1</v>
      </c>
      <c r="VX1303" s="9">
        <v>1</v>
      </c>
      <c r="VY1303" s="9">
        <v>1</v>
      </c>
      <c r="VZ1303" s="9">
        <v>1</v>
      </c>
      <c r="WA1303" s="9">
        <v>1</v>
      </c>
      <c r="WB1303" s="9">
        <v>1</v>
      </c>
      <c r="WC1303" s="9">
        <v>1</v>
      </c>
      <c r="WD1303" s="9">
        <v>1</v>
      </c>
      <c r="WI1303" s="9">
        <v>1</v>
      </c>
      <c r="WJ1303" s="9">
        <v>1</v>
      </c>
      <c r="WK1303" s="9">
        <v>1</v>
      </c>
      <c r="WL1303" s="9">
        <v>1</v>
      </c>
      <c r="WM1303" s="9">
        <v>1</v>
      </c>
      <c r="WN1303" s="9">
        <v>1</v>
      </c>
      <c r="WO1303" s="9">
        <v>1</v>
      </c>
      <c r="WP1303" s="9">
        <v>1</v>
      </c>
      <c r="WQ1303" s="9">
        <v>1</v>
      </c>
      <c r="WR1303" s="9">
        <v>1</v>
      </c>
      <c r="WS1303" s="9">
        <v>1</v>
      </c>
    </row>
    <row r="1304" spans="1:617" x14ac:dyDescent="0.35">
      <c r="A1304" t="s">
        <v>836</v>
      </c>
      <c r="B1304" s="9">
        <v>0.10041465675650001</v>
      </c>
      <c r="C1304" s="9">
        <v>0</v>
      </c>
      <c r="D1304" s="9">
        <v>0.1407919585123</v>
      </c>
      <c r="E1304" s="9">
        <v>0</v>
      </c>
      <c r="F1304" s="9">
        <v>0.35335839243029998</v>
      </c>
      <c r="G1304" s="9">
        <v>0</v>
      </c>
      <c r="H1304" s="9">
        <v>0.23209180777649999</v>
      </c>
      <c r="I1304" s="9">
        <v>0</v>
      </c>
      <c r="J1304" s="9">
        <v>0</v>
      </c>
      <c r="K1304" s="9">
        <v>0</v>
      </c>
      <c r="L1304" s="9">
        <v>0.44456466364899999</v>
      </c>
      <c r="M1304" s="9">
        <v>0</v>
      </c>
      <c r="N1304" s="9">
        <v>0</v>
      </c>
      <c r="O1304" s="9">
        <v>0</v>
      </c>
      <c r="P1304" s="9">
        <v>0.3302418000749</v>
      </c>
      <c r="Q1304" s="9">
        <v>0</v>
      </c>
      <c r="R1304" s="9">
        <v>0</v>
      </c>
      <c r="S1304" s="9">
        <v>0</v>
      </c>
      <c r="T1304" s="9">
        <v>0.25533288822599998</v>
      </c>
      <c r="U1304" s="9">
        <v>0</v>
      </c>
      <c r="V1304" s="9">
        <v>0.38461056307230002</v>
      </c>
      <c r="W1304" s="9">
        <v>0</v>
      </c>
      <c r="X1304" s="9">
        <v>0</v>
      </c>
      <c r="Y1304" s="9">
        <v>0</v>
      </c>
      <c r="Z1304" s="9">
        <v>0</v>
      </c>
      <c r="AA1304" s="9">
        <v>0</v>
      </c>
      <c r="AB1304" s="9">
        <v>0</v>
      </c>
      <c r="AC1304" s="9">
        <v>0</v>
      </c>
      <c r="AD1304" s="9">
        <v>0</v>
      </c>
      <c r="AI1304" s="9">
        <v>0.25010335146599999</v>
      </c>
      <c r="AJ1304" s="9">
        <v>0</v>
      </c>
      <c r="AK1304" s="9">
        <v>0</v>
      </c>
      <c r="AL1304" s="9">
        <v>0</v>
      </c>
      <c r="AM1304" s="9">
        <v>0</v>
      </c>
      <c r="AN1304" s="9">
        <v>0</v>
      </c>
      <c r="AP1304" s="9">
        <v>0</v>
      </c>
      <c r="AQ1304" s="9">
        <v>0</v>
      </c>
      <c r="AR1304" s="9">
        <v>0.10041465675650001</v>
      </c>
      <c r="AS1304" s="9">
        <v>0.10041465675650001</v>
      </c>
      <c r="AT1304" s="9">
        <v>0.29821677320619999</v>
      </c>
      <c r="AU1304" s="9">
        <v>0.32969445667949998</v>
      </c>
      <c r="AV1304" s="9">
        <v>0.28555941854069999</v>
      </c>
      <c r="AW1304" s="9">
        <v>0</v>
      </c>
      <c r="AX1304" s="9">
        <v>0.83880650697269998</v>
      </c>
      <c r="AY1304" s="9">
        <v>0</v>
      </c>
      <c r="AZ1304" s="9">
        <v>0.5509423937522</v>
      </c>
      <c r="BA1304" s="9">
        <v>1</v>
      </c>
      <c r="BB1304" s="9">
        <v>0</v>
      </c>
      <c r="BC1304" s="9">
        <v>0</v>
      </c>
      <c r="BD1304" s="9">
        <v>0.44456466364899999</v>
      </c>
      <c r="BE1304" s="9">
        <v>0</v>
      </c>
      <c r="BF1304" s="9">
        <v>0.36842132691680002</v>
      </c>
      <c r="BG1304" s="9">
        <v>0.20391706892399999</v>
      </c>
      <c r="BH1304" s="9">
        <v>0.52707935743699996</v>
      </c>
      <c r="BI1304" s="9">
        <v>0.48650359402920001</v>
      </c>
      <c r="BJ1304" s="9">
        <v>0</v>
      </c>
      <c r="BK1304" s="9">
        <v>0.23686672358790001</v>
      </c>
      <c r="BL1304" s="9">
        <v>0.51787553683150001</v>
      </c>
      <c r="BM1304" s="9">
        <v>0.1558386996652</v>
      </c>
      <c r="BN1304" s="9">
        <v>0.74676614884280001</v>
      </c>
      <c r="BO1304" s="9">
        <v>0.4065822278574</v>
      </c>
      <c r="BP1304" s="9">
        <v>1</v>
      </c>
      <c r="BQ1304" s="9">
        <v>0.68674165087880001</v>
      </c>
      <c r="BR1304" s="9">
        <v>0</v>
      </c>
      <c r="BS1304" s="9">
        <v>0</v>
      </c>
      <c r="BT1304" s="9">
        <v>0.82474446271220003</v>
      </c>
      <c r="BU1304" s="9">
        <v>0.60935135203890001</v>
      </c>
      <c r="BV1304" s="9">
        <v>0.22445639618169999</v>
      </c>
      <c r="CA1304" s="9">
        <v>0.50726879840549999</v>
      </c>
      <c r="CB1304" s="9">
        <v>0.51710381082529999</v>
      </c>
      <c r="CC1304" s="9">
        <v>0.18107117428</v>
      </c>
      <c r="CD1304" s="9">
        <v>0.58774987481670005</v>
      </c>
      <c r="CE1304" s="9">
        <v>0.55656582035839997</v>
      </c>
      <c r="CF1304" s="9">
        <v>0</v>
      </c>
      <c r="CH1304" s="9">
        <v>0.1826709764277</v>
      </c>
      <c r="CI1304" s="9">
        <v>0</v>
      </c>
      <c r="CJ1304" s="9">
        <v>0.29821677320619999</v>
      </c>
      <c r="CK1304" s="9">
        <v>0.29821677320619999</v>
      </c>
      <c r="CL1304" s="9">
        <v>0</v>
      </c>
      <c r="CM1304" s="9">
        <v>0</v>
      </c>
      <c r="CN1304" s="9">
        <v>0</v>
      </c>
      <c r="CO1304" s="9">
        <v>0</v>
      </c>
      <c r="CP1304" s="9">
        <v>0</v>
      </c>
      <c r="CQ1304" s="9">
        <v>0</v>
      </c>
      <c r="CR1304" s="9">
        <v>0</v>
      </c>
      <c r="CS1304" s="9">
        <v>0</v>
      </c>
      <c r="CT1304" s="9">
        <v>0</v>
      </c>
      <c r="CU1304" s="9">
        <v>0</v>
      </c>
      <c r="CV1304" s="9">
        <v>0</v>
      </c>
      <c r="CW1304" s="9">
        <v>0</v>
      </c>
      <c r="CX1304" s="9">
        <v>0</v>
      </c>
      <c r="CY1304" s="9">
        <v>0</v>
      </c>
      <c r="CZ1304" s="9">
        <v>0</v>
      </c>
      <c r="DA1304" s="9">
        <v>0</v>
      </c>
      <c r="DB1304" s="9">
        <v>0</v>
      </c>
      <c r="DC1304" s="9">
        <v>0</v>
      </c>
      <c r="DD1304" s="9">
        <v>0</v>
      </c>
      <c r="DE1304" s="9">
        <v>0</v>
      </c>
      <c r="DF1304" s="9">
        <v>0</v>
      </c>
      <c r="DG1304" s="9">
        <v>0</v>
      </c>
      <c r="DH1304" s="9">
        <v>0</v>
      </c>
      <c r="DI1304" s="9">
        <v>0</v>
      </c>
      <c r="DJ1304" s="9">
        <v>0</v>
      </c>
      <c r="DK1304" s="9">
        <v>0</v>
      </c>
      <c r="DL1304" s="9">
        <v>0</v>
      </c>
      <c r="DM1304" s="9">
        <v>0</v>
      </c>
      <c r="DN1304" s="9">
        <v>0</v>
      </c>
      <c r="DS1304" s="9">
        <v>0</v>
      </c>
      <c r="DT1304" s="9">
        <v>0</v>
      </c>
      <c r="DU1304" s="9">
        <v>0</v>
      </c>
      <c r="DV1304" s="9">
        <v>0</v>
      </c>
      <c r="DW1304" s="9">
        <v>0</v>
      </c>
      <c r="DX1304" s="9">
        <v>0</v>
      </c>
      <c r="DZ1304" s="9">
        <v>0</v>
      </c>
      <c r="EA1304" s="9">
        <v>0</v>
      </c>
      <c r="EB1304" s="9">
        <v>0</v>
      </c>
      <c r="EC1304" s="9">
        <v>0</v>
      </c>
      <c r="ED1304" s="9">
        <v>4.7097676156150001E-2</v>
      </c>
      <c r="EE1304" s="9">
        <v>0.16422528943379999</v>
      </c>
      <c r="EF1304" s="9">
        <v>0</v>
      </c>
      <c r="EG1304" s="9">
        <v>0</v>
      </c>
      <c r="EH1304" s="9">
        <v>0</v>
      </c>
      <c r="EI1304" s="9">
        <v>0</v>
      </c>
      <c r="EJ1304" s="9">
        <v>0</v>
      </c>
      <c r="EK1304" s="9">
        <v>0</v>
      </c>
      <c r="EL1304" s="9">
        <v>0.30891239619139998</v>
      </c>
      <c r="EM1304" s="9">
        <v>0</v>
      </c>
      <c r="EN1304" s="9">
        <v>0</v>
      </c>
      <c r="EO1304" s="9">
        <v>0</v>
      </c>
      <c r="EP1304" s="9">
        <v>0.1257823560487</v>
      </c>
      <c r="EQ1304" s="9">
        <v>0</v>
      </c>
      <c r="ER1304" s="9">
        <v>0</v>
      </c>
      <c r="ES1304" s="9">
        <v>0</v>
      </c>
      <c r="ET1304" s="9">
        <v>0.22691986246119999</v>
      </c>
      <c r="EU1304" s="9">
        <v>0</v>
      </c>
      <c r="EV1304" s="9">
        <v>0</v>
      </c>
      <c r="EW1304" s="9">
        <v>7.7625374157800006E-2</v>
      </c>
      <c r="EX1304" s="9">
        <v>0</v>
      </c>
      <c r="EY1304" s="9">
        <v>0</v>
      </c>
      <c r="EZ1304" s="9">
        <v>0</v>
      </c>
      <c r="FA1304" s="9">
        <v>0.31325834912119999</v>
      </c>
      <c r="FB1304" s="9">
        <v>0</v>
      </c>
      <c r="FC1304" s="9">
        <v>0</v>
      </c>
      <c r="FD1304" s="9">
        <v>0</v>
      </c>
      <c r="FE1304" s="9">
        <v>0</v>
      </c>
      <c r="FF1304" s="9">
        <v>0</v>
      </c>
      <c r="FK1304" s="9">
        <v>0</v>
      </c>
      <c r="FL1304" s="9">
        <v>0</v>
      </c>
      <c r="FM1304" s="9">
        <v>0</v>
      </c>
      <c r="FN1304" s="9">
        <v>0</v>
      </c>
      <c r="FO1304" s="9">
        <v>0.25387842697410001</v>
      </c>
      <c r="FP1304" s="9">
        <v>0</v>
      </c>
      <c r="FR1304" s="9">
        <v>8.3325670483029995E-2</v>
      </c>
      <c r="FS1304" s="9">
        <v>0</v>
      </c>
      <c r="FT1304" s="9">
        <v>4.7097676156150001E-2</v>
      </c>
      <c r="FU1304" s="9">
        <v>4.7097676156150001E-2</v>
      </c>
      <c r="FV1304" s="9">
        <v>0.19252840911579999</v>
      </c>
      <c r="FW1304" s="9">
        <v>0</v>
      </c>
      <c r="FX1304" s="9">
        <v>0.2699451719923</v>
      </c>
      <c r="FY1304" s="9">
        <v>0</v>
      </c>
      <c r="FZ1304" s="9">
        <v>0</v>
      </c>
      <c r="GA1304" s="9">
        <v>0.41166842479639998</v>
      </c>
      <c r="GB1304" s="9">
        <v>0.14127759508279999</v>
      </c>
      <c r="GC1304" s="9">
        <v>1</v>
      </c>
      <c r="GD1304" s="9">
        <v>0</v>
      </c>
      <c r="GE1304" s="9">
        <v>0.28130203592789998</v>
      </c>
      <c r="GF1304" s="9">
        <v>0</v>
      </c>
      <c r="GG1304" s="9">
        <v>0</v>
      </c>
      <c r="GH1304" s="9">
        <v>0</v>
      </c>
      <c r="GI1304" s="9">
        <v>0.65595699849290001</v>
      </c>
      <c r="GJ1304" s="9">
        <v>0.19683755736210001</v>
      </c>
      <c r="GK1304" s="9">
        <v>0</v>
      </c>
      <c r="GL1304" s="9">
        <v>0.29449886323070001</v>
      </c>
      <c r="GM1304" s="9">
        <v>0.17925155997270001</v>
      </c>
      <c r="GN1304" s="9">
        <v>0.15218879627349999</v>
      </c>
      <c r="GO1304" s="9">
        <v>0.2186756762182</v>
      </c>
      <c r="GP1304" s="9">
        <v>0</v>
      </c>
      <c r="GQ1304" s="9">
        <v>0.4065822278574</v>
      </c>
      <c r="GR1304" s="9">
        <v>0</v>
      </c>
      <c r="GS1304" s="9">
        <v>0.39808536157169999</v>
      </c>
      <c r="GT1304" s="9">
        <v>0.70557287865469998</v>
      </c>
      <c r="GU1304" s="9">
        <v>0</v>
      </c>
      <c r="GV1304" s="9">
        <v>0</v>
      </c>
      <c r="GW1304" s="9">
        <v>0.60935135203890001</v>
      </c>
      <c r="GX1304" s="9">
        <v>0.4536853876661</v>
      </c>
      <c r="HC1304" s="9">
        <v>0.32729011483940001</v>
      </c>
      <c r="HD1304" s="9">
        <v>0.40515106800560002</v>
      </c>
      <c r="HE1304" s="9">
        <v>0.18107117428</v>
      </c>
      <c r="HF1304" s="9">
        <v>0.58774987481670005</v>
      </c>
      <c r="HG1304" s="9">
        <v>0.32262599123309998</v>
      </c>
      <c r="HH1304" s="9">
        <v>0</v>
      </c>
      <c r="HJ1304" s="9">
        <v>0.21403025849769999</v>
      </c>
      <c r="HK1304" s="9">
        <v>0.32566118436899999</v>
      </c>
      <c r="HL1304" s="9">
        <v>0.19252840911579999</v>
      </c>
      <c r="HM1304" s="9">
        <v>0.19252840911579999</v>
      </c>
      <c r="HN1304" s="9">
        <v>0.29222061804299998</v>
      </c>
      <c r="HO1304" s="9">
        <v>0.32969445667949998</v>
      </c>
      <c r="HP1304" s="9">
        <v>0.27715217545249998</v>
      </c>
      <c r="HQ1304" s="9">
        <v>0.2965950602629</v>
      </c>
      <c r="HR1304" s="9">
        <v>0.33272803163620002</v>
      </c>
      <c r="HS1304" s="9">
        <v>0</v>
      </c>
      <c r="HT1304" s="9">
        <v>0.2185414355924</v>
      </c>
      <c r="HU1304" s="9">
        <v>1</v>
      </c>
      <c r="HV1304" s="9">
        <v>0.44670937777620001</v>
      </c>
      <c r="HW1304" s="9">
        <v>0.15667398318119999</v>
      </c>
      <c r="HX1304" s="9">
        <v>0.30152758147289999</v>
      </c>
      <c r="HY1304" s="9">
        <v>0.28119823703250002</v>
      </c>
      <c r="HZ1304" s="9">
        <v>0.35894990786999997</v>
      </c>
      <c r="IA1304" s="9">
        <v>0.20391706892399999</v>
      </c>
      <c r="IB1304" s="9">
        <v>0.29503515168029998</v>
      </c>
      <c r="IC1304" s="9">
        <v>0</v>
      </c>
      <c r="ID1304" s="9">
        <v>0</v>
      </c>
      <c r="IE1304" s="9">
        <v>0.50731962437709999</v>
      </c>
      <c r="IF1304" s="9">
        <v>0.2281121814066</v>
      </c>
      <c r="IG1304" s="9">
        <v>0.33377432414320002</v>
      </c>
      <c r="IH1304" s="9">
        <v>0.3621555857705</v>
      </c>
      <c r="II1304" s="9">
        <v>0.4065822278574</v>
      </c>
      <c r="IJ1304" s="9">
        <v>1</v>
      </c>
      <c r="IK1304" s="9">
        <v>0.39808536157169999</v>
      </c>
      <c r="IL1304" s="9">
        <v>0.29442712134530002</v>
      </c>
      <c r="IM1304" s="9">
        <v>0.8024046549985</v>
      </c>
      <c r="IN1304" s="9">
        <v>0.82474446271220003</v>
      </c>
      <c r="IO1304" s="9">
        <v>0.60935135203890001</v>
      </c>
      <c r="IP1304" s="9">
        <v>0.22445639618169999</v>
      </c>
      <c r="IU1304" s="9">
        <v>0.22344015875270001</v>
      </c>
      <c r="IV1304" s="9">
        <v>0.51710381082529999</v>
      </c>
      <c r="IW1304" s="9">
        <v>0.50768530130139999</v>
      </c>
      <c r="IX1304" s="9">
        <v>0.58774987481670005</v>
      </c>
      <c r="IY1304" s="9">
        <v>0.32262599123309998</v>
      </c>
      <c r="IZ1304" s="9">
        <v>0</v>
      </c>
      <c r="JB1304" s="9">
        <v>0.27920993827070001</v>
      </c>
      <c r="JC1304" s="9">
        <v>0.18138025469419999</v>
      </c>
      <c r="JD1304" s="9">
        <v>0.29222061804299998</v>
      </c>
      <c r="JE1304" s="9">
        <v>0.29222061804299998</v>
      </c>
      <c r="JF1304" s="9">
        <v>9.7996200105959996E-2</v>
      </c>
      <c r="JG1304" s="9">
        <v>0.15972384665809999</v>
      </c>
      <c r="JH1304" s="9">
        <v>7.3175164093699993E-2</v>
      </c>
      <c r="JI1304" s="9">
        <v>0</v>
      </c>
      <c r="JJ1304" s="9">
        <v>0.16119349302729999</v>
      </c>
      <c r="JK1304" s="9">
        <v>0.35149563014349999</v>
      </c>
      <c r="JL1304" s="9">
        <v>0.22650194675240001</v>
      </c>
      <c r="JM1304" s="9">
        <v>0</v>
      </c>
      <c r="JN1304" s="9">
        <v>0</v>
      </c>
      <c r="JO1304" s="9">
        <v>0</v>
      </c>
      <c r="JP1304" s="9">
        <v>0</v>
      </c>
      <c r="JQ1304" s="9">
        <v>0.49150692678480001</v>
      </c>
      <c r="JR1304" s="9">
        <v>0.12233464053610001</v>
      </c>
      <c r="JS1304" s="9">
        <v>0</v>
      </c>
      <c r="JT1304" s="9">
        <v>0.17163975958870001</v>
      </c>
      <c r="JU1304" s="9">
        <v>0.51349640597080004</v>
      </c>
      <c r="JV1304" s="9">
        <v>0</v>
      </c>
      <c r="JW1304" s="9">
        <v>0</v>
      </c>
      <c r="JX1304" s="9">
        <v>0.24918327280540001</v>
      </c>
      <c r="JY1304" s="9">
        <v>0</v>
      </c>
      <c r="JZ1304" s="9">
        <v>0</v>
      </c>
      <c r="KA1304" s="9">
        <v>0.35453435196880001</v>
      </c>
      <c r="KB1304" s="9">
        <v>0</v>
      </c>
      <c r="KC1304" s="9">
        <v>0</v>
      </c>
      <c r="KD1304" s="9">
        <v>0</v>
      </c>
      <c r="KE1304" s="9">
        <v>0</v>
      </c>
      <c r="KF1304" s="9">
        <v>0</v>
      </c>
      <c r="KG1304" s="9">
        <v>0</v>
      </c>
      <c r="KH1304" s="9">
        <v>0.17178615432220001</v>
      </c>
      <c r="KM1304" s="9">
        <v>0.1299886298712</v>
      </c>
      <c r="KN1304" s="9">
        <v>0.1534088286384</v>
      </c>
      <c r="KO1304" s="9">
        <v>0</v>
      </c>
      <c r="KP1304" s="9">
        <v>0</v>
      </c>
      <c r="KQ1304" s="9">
        <v>0</v>
      </c>
      <c r="KR1304" s="9">
        <v>0</v>
      </c>
      <c r="KT1304" s="9">
        <v>9.2334138297610002E-2</v>
      </c>
      <c r="KU1304" s="9">
        <v>0.20848039564189999</v>
      </c>
      <c r="KV1304" s="9">
        <v>9.7996200105959996E-2</v>
      </c>
      <c r="KW1304" s="9">
        <v>9.7996200105959996E-2</v>
      </c>
      <c r="KX1304" s="9">
        <v>9.8221203942430002E-2</v>
      </c>
      <c r="KY1304" s="9">
        <v>0</v>
      </c>
      <c r="KZ1304" s="9">
        <v>0.13771650590830001</v>
      </c>
      <c r="LA1304" s="9">
        <v>0</v>
      </c>
      <c r="LB1304" s="9">
        <v>0</v>
      </c>
      <c r="LC1304" s="9">
        <v>0</v>
      </c>
      <c r="LD1304" s="9">
        <v>0</v>
      </c>
      <c r="LE1304" s="9">
        <v>1</v>
      </c>
      <c r="LF1304" s="9">
        <v>0</v>
      </c>
      <c r="LG1304" s="9">
        <v>0.150846234867</v>
      </c>
      <c r="LH1304" s="9">
        <v>0</v>
      </c>
      <c r="LI1304" s="9">
        <v>0</v>
      </c>
      <c r="LJ1304" s="9">
        <v>0</v>
      </c>
      <c r="LK1304" s="9">
        <v>0.33464612532929999</v>
      </c>
      <c r="LL1304" s="9">
        <v>0.19683755736210001</v>
      </c>
      <c r="LM1304" s="9">
        <v>0</v>
      </c>
      <c r="LN1304" s="9">
        <v>0</v>
      </c>
      <c r="LO1304" s="9">
        <v>9.6122386127489995E-2</v>
      </c>
      <c r="LP1304" s="9">
        <v>0.15218879627349999</v>
      </c>
      <c r="LQ1304" s="9">
        <v>6.3240574429040006E-2</v>
      </c>
      <c r="LR1304" s="9">
        <v>0</v>
      </c>
      <c r="LS1304" s="9">
        <v>0.4065822278574</v>
      </c>
      <c r="LT1304" s="9">
        <v>0</v>
      </c>
      <c r="LU1304" s="9">
        <v>0.39808536157169999</v>
      </c>
      <c r="LV1304" s="9">
        <v>0</v>
      </c>
      <c r="LW1304" s="9">
        <v>0</v>
      </c>
      <c r="LX1304" s="9">
        <v>0</v>
      </c>
      <c r="LY1304" s="11">
        <v>1</v>
      </c>
      <c r="LZ1304" s="9">
        <v>0.22445639618169999</v>
      </c>
      <c r="ME1304" s="9">
        <v>0.1490717794642</v>
      </c>
      <c r="MF1304" s="9">
        <v>0.20044451751369999</v>
      </c>
      <c r="MG1304" s="9">
        <v>0.2971539714718</v>
      </c>
      <c r="MH1304" s="9">
        <v>0.58774987481670005</v>
      </c>
      <c r="MI1304" s="9">
        <v>0.32262599123309998</v>
      </c>
      <c r="MJ1304" s="9">
        <v>0</v>
      </c>
      <c r="ML1304" s="9">
        <v>0.10588937136230001</v>
      </c>
      <c r="MM1304" s="9">
        <v>0.17463351568829999</v>
      </c>
      <c r="MN1304" s="9">
        <v>9.8221203942430002E-2</v>
      </c>
      <c r="MO1304" s="9">
        <v>9.8221203942430002E-2</v>
      </c>
      <c r="MP1304" s="9">
        <v>0.1350328910544</v>
      </c>
      <c r="MQ1304" s="9">
        <v>0.12991736620569999</v>
      </c>
      <c r="MR1304" s="9">
        <v>0.1370898725462</v>
      </c>
      <c r="MS1304" s="9">
        <v>0</v>
      </c>
      <c r="MT1304" s="9">
        <v>0</v>
      </c>
      <c r="MU1304" s="9">
        <v>0.2368359450601</v>
      </c>
      <c r="MV1304" s="9">
        <v>8.1278064412640003E-2</v>
      </c>
      <c r="MW1304" s="9">
        <v>0</v>
      </c>
      <c r="MX1304" s="9">
        <v>0.2443782260324</v>
      </c>
      <c r="MY1304" s="9">
        <v>0.24613965975130001</v>
      </c>
      <c r="MZ1304" s="9">
        <v>0.16495461954929999</v>
      </c>
      <c r="NA1304" s="9">
        <v>0</v>
      </c>
      <c r="NB1304" s="9">
        <v>9.3914120460220005E-2</v>
      </c>
      <c r="NC1304" s="9">
        <v>0.21331394510179999</v>
      </c>
      <c r="ND1304" s="9">
        <v>0.1156499859059</v>
      </c>
      <c r="NE1304" s="9">
        <v>0</v>
      </c>
      <c r="NF1304" s="9">
        <v>0.17951456180940001</v>
      </c>
      <c r="NG1304" s="9">
        <v>0.156845356046</v>
      </c>
      <c r="NH1304" s="9">
        <v>8.9417042052079995E-2</v>
      </c>
      <c r="NI1304" s="9">
        <v>0.16460010065120001</v>
      </c>
      <c r="NJ1304" s="9">
        <v>0</v>
      </c>
      <c r="NK1304" s="9">
        <v>0.23888342017379999</v>
      </c>
      <c r="NL1304" s="9">
        <v>0</v>
      </c>
      <c r="NM1304" s="9">
        <v>0</v>
      </c>
      <c r="NN1304" s="9">
        <v>0</v>
      </c>
      <c r="NO1304" s="9">
        <v>0</v>
      </c>
      <c r="NP1304" s="9">
        <v>0</v>
      </c>
      <c r="NQ1304" s="9">
        <v>0</v>
      </c>
      <c r="NR1304" s="9">
        <v>0.37452845801180001</v>
      </c>
      <c r="NW1304" s="9">
        <v>0</v>
      </c>
      <c r="NX1304" s="9">
        <v>0.1247808100444</v>
      </c>
      <c r="NY1304" s="9">
        <v>0.29580187071239999</v>
      </c>
      <c r="NZ1304" s="9">
        <v>0</v>
      </c>
      <c r="OA1304" s="9">
        <v>0.18955575266749999</v>
      </c>
      <c r="OB1304" s="9">
        <v>1</v>
      </c>
      <c r="OD1304" s="9">
        <v>0.23890151495090001</v>
      </c>
      <c r="OE1304" s="9">
        <v>0</v>
      </c>
      <c r="OF1304" s="9">
        <v>0.1350328910544</v>
      </c>
      <c r="OG1304" s="9">
        <v>0.1350328910544</v>
      </c>
      <c r="OH1304" s="9">
        <v>0.16026588017769999</v>
      </c>
      <c r="OI1304" s="9">
        <v>0</v>
      </c>
      <c r="OJ1304" s="9">
        <v>0.2247096975856</v>
      </c>
      <c r="OK1304" s="9">
        <v>0</v>
      </c>
      <c r="OL1304" s="9">
        <v>0.35335839243029998</v>
      </c>
      <c r="OM1304" s="9">
        <v>0</v>
      </c>
      <c r="ON1304" s="9">
        <v>0.23209180777649999</v>
      </c>
      <c r="OO1304" s="9">
        <v>1</v>
      </c>
      <c r="OP1304" s="9">
        <v>0</v>
      </c>
      <c r="OQ1304" s="9">
        <v>0</v>
      </c>
      <c r="OR1304" s="9">
        <v>0.44456466364899999</v>
      </c>
      <c r="OS1304" s="9">
        <v>0</v>
      </c>
      <c r="OT1304" s="9">
        <v>0</v>
      </c>
      <c r="OU1304" s="9">
        <v>0.20391706892399999</v>
      </c>
      <c r="OV1304" s="9">
        <v>0.52707935743699996</v>
      </c>
      <c r="OW1304" s="9">
        <v>0</v>
      </c>
      <c r="OX1304" s="9">
        <v>0</v>
      </c>
      <c r="OY1304" s="9">
        <v>0</v>
      </c>
      <c r="OZ1304" s="9">
        <v>0.40752168449949999</v>
      </c>
      <c r="PA1304" s="9">
        <v>0</v>
      </c>
      <c r="PB1304" s="9">
        <v>0.38461056307230002</v>
      </c>
      <c r="PC1304" s="9">
        <v>0.4065822278574</v>
      </c>
      <c r="PD1304" s="9">
        <v>0</v>
      </c>
      <c r="PE1304" s="9">
        <v>0.39808536157169999</v>
      </c>
      <c r="PF1304" s="9">
        <v>0</v>
      </c>
      <c r="PG1304" s="9">
        <v>0</v>
      </c>
      <c r="PH1304" s="9">
        <v>0</v>
      </c>
      <c r="PI1304" s="9">
        <v>0.60935135203890001</v>
      </c>
      <c r="PJ1304" s="9">
        <v>0.22445639618169999</v>
      </c>
      <c r="PO1304" s="9">
        <v>0.39917513093020002</v>
      </c>
      <c r="PP1304" s="9">
        <v>0.20044451751369999</v>
      </c>
      <c r="PQ1304" s="9">
        <v>0.18107117428</v>
      </c>
      <c r="PR1304" s="9">
        <v>0.58774987481670005</v>
      </c>
      <c r="PS1304" s="9">
        <v>0.32262599123309998</v>
      </c>
      <c r="PT1304" s="9">
        <v>0</v>
      </c>
      <c r="PV1304" s="9">
        <v>0.10588937136230001</v>
      </c>
      <c r="PW1304" s="9">
        <v>0</v>
      </c>
      <c r="PX1304" s="9">
        <v>0.16026588017769999</v>
      </c>
      <c r="PY1304" s="9">
        <v>0.16026588017769999</v>
      </c>
      <c r="PZ1304" s="9">
        <v>0</v>
      </c>
      <c r="QA1304" s="9">
        <v>0</v>
      </c>
      <c r="QB1304" s="9">
        <v>0</v>
      </c>
      <c r="QC1304" s="9">
        <v>0</v>
      </c>
      <c r="QD1304" s="9">
        <v>0</v>
      </c>
      <c r="QE1304" s="9">
        <v>0</v>
      </c>
      <c r="QF1304" s="9">
        <v>0</v>
      </c>
      <c r="QG1304" s="9">
        <v>0</v>
      </c>
      <c r="QH1304" s="9">
        <v>0</v>
      </c>
      <c r="QI1304" s="9">
        <v>0</v>
      </c>
      <c r="QJ1304" s="9">
        <v>0</v>
      </c>
      <c r="QK1304" s="9">
        <v>0</v>
      </c>
      <c r="QL1304" s="9">
        <v>0</v>
      </c>
      <c r="QM1304" s="9">
        <v>0</v>
      </c>
      <c r="QN1304" s="9">
        <v>0</v>
      </c>
      <c r="QO1304" s="9">
        <v>0</v>
      </c>
      <c r="QP1304" s="9">
        <v>0</v>
      </c>
      <c r="QQ1304" s="9">
        <v>0</v>
      </c>
      <c r="QR1304" s="9">
        <v>0</v>
      </c>
      <c r="QS1304" s="9">
        <v>0</v>
      </c>
      <c r="QT1304" s="9">
        <v>0</v>
      </c>
      <c r="QU1304" s="9">
        <v>0</v>
      </c>
      <c r="QV1304" s="9">
        <v>0</v>
      </c>
      <c r="QW1304" s="9">
        <v>0</v>
      </c>
      <c r="QX1304" s="9">
        <v>0</v>
      </c>
      <c r="QY1304" s="9">
        <v>0</v>
      </c>
      <c r="QZ1304" s="9">
        <v>0</v>
      </c>
      <c r="RA1304" s="9">
        <v>0</v>
      </c>
      <c r="RB1304" s="9">
        <v>0</v>
      </c>
      <c r="RG1304" s="9">
        <v>0</v>
      </c>
      <c r="RH1304" s="9">
        <v>0</v>
      </c>
      <c r="RI1304" s="9">
        <v>0</v>
      </c>
      <c r="RJ1304" s="9">
        <v>0</v>
      </c>
      <c r="RK1304" s="9">
        <v>0</v>
      </c>
      <c r="RL1304" s="9">
        <v>0</v>
      </c>
      <c r="RN1304" s="9">
        <v>0</v>
      </c>
      <c r="RO1304" s="9">
        <v>0</v>
      </c>
      <c r="RP1304" s="9">
        <v>0</v>
      </c>
      <c r="RQ1304" s="9">
        <v>0</v>
      </c>
      <c r="RR1304" s="9">
        <v>5.98512234212E-2</v>
      </c>
      <c r="RS1304" s="9">
        <v>0</v>
      </c>
      <c r="RT1304" s="9">
        <v>8.3917739073310002E-2</v>
      </c>
      <c r="RU1304" s="9">
        <v>0</v>
      </c>
      <c r="RV1304" s="9">
        <v>0</v>
      </c>
      <c r="RW1304" s="9">
        <v>0</v>
      </c>
      <c r="RX1304" s="9">
        <v>0</v>
      </c>
      <c r="RY1304" s="9">
        <v>1</v>
      </c>
      <c r="RZ1304" s="9">
        <v>0</v>
      </c>
      <c r="SA1304" s="9">
        <v>0</v>
      </c>
      <c r="SB1304" s="9">
        <v>0</v>
      </c>
      <c r="SC1304" s="9">
        <v>0</v>
      </c>
      <c r="SD1304" s="9">
        <v>0</v>
      </c>
      <c r="SE1304" s="9">
        <v>0.20391706892399999</v>
      </c>
      <c r="SF1304" s="9">
        <v>0.19683755736210001</v>
      </c>
      <c r="SG1304" s="9">
        <v>0</v>
      </c>
      <c r="SH1304" s="9">
        <v>0</v>
      </c>
      <c r="SI1304" s="9">
        <v>0</v>
      </c>
      <c r="SJ1304" s="9">
        <v>0.15218879627349999</v>
      </c>
      <c r="SK1304" s="9">
        <v>0</v>
      </c>
      <c r="SL1304" s="9">
        <v>0</v>
      </c>
      <c r="SM1304" s="9">
        <v>0.4065822278574</v>
      </c>
      <c r="SN1304" s="9">
        <v>0</v>
      </c>
      <c r="SO1304" s="9">
        <v>0.39808536157169999</v>
      </c>
      <c r="SP1304" s="9">
        <v>0</v>
      </c>
      <c r="SQ1304" s="9">
        <v>0</v>
      </c>
      <c r="SR1304" s="9">
        <v>0</v>
      </c>
      <c r="SS1304" s="9">
        <v>0.60935135203890001</v>
      </c>
      <c r="ST1304" s="9">
        <v>0.22445639618169999</v>
      </c>
      <c r="SY1304" s="9">
        <v>0.1490717794642</v>
      </c>
      <c r="SZ1304" s="9">
        <v>0.20044451751369999</v>
      </c>
      <c r="TA1304" s="9">
        <v>0.18107117428</v>
      </c>
      <c r="TB1304" s="9">
        <v>0.58774987481670005</v>
      </c>
      <c r="TC1304" s="9">
        <v>0.32262599123309998</v>
      </c>
      <c r="TD1304" s="9">
        <v>0</v>
      </c>
      <c r="TF1304" s="9">
        <v>0.10588937136230001</v>
      </c>
      <c r="TG1304" s="9">
        <v>0</v>
      </c>
      <c r="TH1304" s="9">
        <v>5.98512234212E-2</v>
      </c>
      <c r="TI1304" s="9">
        <v>5.98512234212E-2</v>
      </c>
      <c r="TJ1304" s="9">
        <v>0.1127919789234</v>
      </c>
      <c r="TK1304" s="9">
        <v>0.21643904102280001</v>
      </c>
      <c r="TL1304" s="9">
        <v>7.1114908686159994E-2</v>
      </c>
      <c r="TM1304" s="9">
        <v>0.70340493973710005</v>
      </c>
      <c r="TN1304" s="9">
        <v>0</v>
      </c>
      <c r="TO1304" s="9">
        <v>0</v>
      </c>
      <c r="TP1304" s="9">
        <v>0</v>
      </c>
      <c r="TQ1304" s="9">
        <v>0</v>
      </c>
      <c r="TR1304" s="9">
        <v>0</v>
      </c>
      <c r="TS1304" s="9">
        <v>0.1650380862726</v>
      </c>
      <c r="TT1304" s="9">
        <v>8.895313532877E-2</v>
      </c>
      <c r="TU1304" s="9">
        <v>0.22729483618269999</v>
      </c>
      <c r="TV1304" s="9">
        <v>0.18311506299710001</v>
      </c>
      <c r="TW1304" s="9">
        <v>0</v>
      </c>
      <c r="TX1304" s="9">
        <v>8.7433302750089995E-2</v>
      </c>
      <c r="TY1304" s="9">
        <v>0</v>
      </c>
      <c r="TZ1304" s="9">
        <v>0.29906671249880001</v>
      </c>
      <c r="UA1304" s="9">
        <v>6.0461073476689997E-2</v>
      </c>
      <c r="UB1304" s="9">
        <v>6.7600763177920006E-2</v>
      </c>
      <c r="UC1304" s="9">
        <v>0.14208395040060001</v>
      </c>
      <c r="UD1304" s="9">
        <v>0.25323385115719999</v>
      </c>
      <c r="UE1304" s="9">
        <v>0</v>
      </c>
      <c r="UF1304" s="9">
        <v>0</v>
      </c>
      <c r="UG1304" s="9">
        <v>0</v>
      </c>
      <c r="UH1304" s="9">
        <v>0</v>
      </c>
      <c r="UI1304" s="9">
        <v>0.1975953450015</v>
      </c>
      <c r="UJ1304" s="9">
        <v>0.1752555372878</v>
      </c>
      <c r="UK1304" s="9">
        <v>0</v>
      </c>
      <c r="UL1304" s="9">
        <v>0</v>
      </c>
      <c r="UQ1304" s="9">
        <v>0.1101558570595</v>
      </c>
      <c r="UR1304" s="9">
        <v>0</v>
      </c>
      <c r="US1304" s="9">
        <v>8.0430030794470003E-2</v>
      </c>
      <c r="UT1304" s="9">
        <v>0.41225012518330001</v>
      </c>
      <c r="UU1304" s="9">
        <v>0</v>
      </c>
      <c r="UV1304" s="9">
        <v>0</v>
      </c>
      <c r="UX1304" s="9">
        <v>0.121306245797</v>
      </c>
      <c r="UY1304" s="9">
        <v>0.10984464960659999</v>
      </c>
      <c r="UZ1304" s="9">
        <v>0.1127919789234</v>
      </c>
      <c r="VA1304" s="9">
        <v>0.1127919789234</v>
      </c>
      <c r="VB1304" s="9">
        <v>1</v>
      </c>
      <c r="VC1304" s="9">
        <v>1</v>
      </c>
      <c r="VD1304" s="9">
        <v>1</v>
      </c>
      <c r="VE1304" s="9">
        <v>1</v>
      </c>
      <c r="VF1304" s="9">
        <v>1</v>
      </c>
      <c r="VG1304" s="9">
        <v>1</v>
      </c>
      <c r="VH1304" s="9">
        <v>1</v>
      </c>
      <c r="VI1304" s="9">
        <v>1</v>
      </c>
      <c r="VJ1304" s="9">
        <v>1</v>
      </c>
      <c r="VK1304" s="9">
        <v>1</v>
      </c>
      <c r="VL1304" s="9">
        <v>1</v>
      </c>
      <c r="VM1304" s="9">
        <v>1</v>
      </c>
      <c r="VN1304" s="9">
        <v>1</v>
      </c>
      <c r="VO1304" s="9">
        <v>1</v>
      </c>
      <c r="VP1304" s="9">
        <v>1</v>
      </c>
      <c r="VQ1304" s="9">
        <v>1</v>
      </c>
      <c r="VR1304" s="9">
        <v>1</v>
      </c>
      <c r="VS1304" s="9">
        <v>1</v>
      </c>
      <c r="VT1304" s="9">
        <v>1</v>
      </c>
      <c r="VU1304" s="9">
        <v>1</v>
      </c>
      <c r="VV1304" s="9">
        <v>1</v>
      </c>
      <c r="VW1304" s="9">
        <v>1</v>
      </c>
      <c r="VX1304" s="9">
        <v>1</v>
      </c>
      <c r="VY1304" s="9">
        <v>1</v>
      </c>
      <c r="VZ1304" s="9">
        <v>1</v>
      </c>
      <c r="WA1304" s="9">
        <v>1</v>
      </c>
      <c r="WB1304" s="9">
        <v>1</v>
      </c>
      <c r="WC1304" s="9">
        <v>1</v>
      </c>
      <c r="WD1304" s="9">
        <v>1</v>
      </c>
      <c r="WI1304" s="9">
        <v>1</v>
      </c>
      <c r="WJ1304" s="9">
        <v>1</v>
      </c>
      <c r="WK1304" s="9">
        <v>1</v>
      </c>
      <c r="WL1304" s="9">
        <v>1</v>
      </c>
      <c r="WM1304" s="9">
        <v>1</v>
      </c>
      <c r="WN1304" s="9">
        <v>1</v>
      </c>
      <c r="WP1304" s="9">
        <v>1</v>
      </c>
      <c r="WQ1304" s="9">
        <v>1</v>
      </c>
      <c r="WR1304" s="9">
        <v>1</v>
      </c>
      <c r="WS1304" s="9">
        <v>1</v>
      </c>
    </row>
    <row r="1305" spans="1:617" x14ac:dyDescent="0.35">
      <c r="A1305" t="s">
        <v>391</v>
      </c>
      <c r="B1305" s="9">
        <v>0</v>
      </c>
      <c r="D1305" s="9">
        <v>0</v>
      </c>
      <c r="J1305" s="9">
        <v>0</v>
      </c>
      <c r="L1305" s="9">
        <v>0</v>
      </c>
      <c r="S1305" s="9">
        <v>0</v>
      </c>
      <c r="U1305" s="9">
        <v>0</v>
      </c>
      <c r="AA1305" s="9">
        <v>0</v>
      </c>
      <c r="AK1305" s="9">
        <v>0</v>
      </c>
      <c r="AP1305" s="9">
        <v>0</v>
      </c>
      <c r="AR1305" s="9">
        <v>0</v>
      </c>
      <c r="AS1305" s="9">
        <v>0</v>
      </c>
      <c r="AT1305" s="9">
        <v>0</v>
      </c>
      <c r="AV1305" s="9">
        <v>0</v>
      </c>
      <c r="BB1305" s="9">
        <v>0</v>
      </c>
      <c r="BD1305" s="9">
        <v>0</v>
      </c>
      <c r="BK1305" s="9">
        <v>0</v>
      </c>
      <c r="BM1305" s="9">
        <v>0</v>
      </c>
      <c r="BS1305" s="9">
        <v>0</v>
      </c>
      <c r="CC1305" s="9">
        <v>0</v>
      </c>
      <c r="CH1305" s="9">
        <v>0</v>
      </c>
      <c r="CJ1305" s="9">
        <v>0</v>
      </c>
      <c r="CK1305" s="9">
        <v>0</v>
      </c>
      <c r="CL1305" s="9">
        <v>0</v>
      </c>
      <c r="CN1305" s="9">
        <v>0</v>
      </c>
      <c r="CT1305" s="9">
        <v>0</v>
      </c>
      <c r="CV1305" s="9">
        <v>0</v>
      </c>
      <c r="DC1305" s="9">
        <v>0</v>
      </c>
      <c r="DE1305" s="9">
        <v>0</v>
      </c>
      <c r="DK1305" s="9">
        <v>0</v>
      </c>
      <c r="DU1305" s="9">
        <v>0</v>
      </c>
      <c r="DZ1305" s="9">
        <v>0</v>
      </c>
      <c r="EB1305" s="9">
        <v>0</v>
      </c>
      <c r="EC1305" s="9">
        <v>0</v>
      </c>
      <c r="ED1305" s="9">
        <v>0</v>
      </c>
      <c r="EF1305" s="9">
        <v>0</v>
      </c>
      <c r="EL1305" s="9">
        <v>0</v>
      </c>
      <c r="EN1305" s="9">
        <v>0</v>
      </c>
      <c r="EU1305" s="9">
        <v>0</v>
      </c>
      <c r="EW1305" s="9">
        <v>0</v>
      </c>
      <c r="FC1305" s="9">
        <v>0</v>
      </c>
      <c r="FM1305" s="9">
        <v>0</v>
      </c>
      <c r="FR1305" s="9">
        <v>0</v>
      </c>
      <c r="FT1305" s="9">
        <v>0</v>
      </c>
      <c r="FU1305" s="9">
        <v>0</v>
      </c>
      <c r="FV1305" s="9">
        <v>0</v>
      </c>
      <c r="FX1305" s="9">
        <v>0</v>
      </c>
      <c r="GD1305" s="9">
        <v>0</v>
      </c>
      <c r="GF1305" s="9">
        <v>0</v>
      </c>
      <c r="GM1305" s="9">
        <v>0</v>
      </c>
      <c r="GO1305" s="9">
        <v>0</v>
      </c>
      <c r="GU1305" s="9">
        <v>0</v>
      </c>
      <c r="HE1305" s="9">
        <v>0</v>
      </c>
      <c r="HJ1305" s="9">
        <v>0</v>
      </c>
      <c r="HL1305" s="9">
        <v>0</v>
      </c>
      <c r="HM1305" s="9">
        <v>0</v>
      </c>
      <c r="HN1305" s="9">
        <v>1</v>
      </c>
      <c r="HP1305" s="9">
        <v>1</v>
      </c>
      <c r="HV1305" s="9">
        <v>1</v>
      </c>
      <c r="HX1305" s="9">
        <v>1</v>
      </c>
      <c r="IE1305" s="9">
        <v>1</v>
      </c>
      <c r="IG1305" s="9">
        <v>1</v>
      </c>
      <c r="IM1305" s="9">
        <v>1</v>
      </c>
      <c r="IW1305" s="9">
        <v>1</v>
      </c>
      <c r="JB1305" s="9">
        <v>1</v>
      </c>
      <c r="JD1305" s="9">
        <v>1</v>
      </c>
      <c r="JE1305" s="9">
        <v>1</v>
      </c>
      <c r="JF1305" s="9">
        <v>0</v>
      </c>
      <c r="JH1305" s="9">
        <v>0</v>
      </c>
      <c r="JN1305" s="9">
        <v>0</v>
      </c>
      <c r="JP1305" s="9">
        <v>0</v>
      </c>
      <c r="JW1305" s="9">
        <v>0</v>
      </c>
      <c r="JY1305" s="9">
        <v>0</v>
      </c>
      <c r="KE1305" s="9">
        <v>0</v>
      </c>
      <c r="KO1305" s="9">
        <v>0</v>
      </c>
      <c r="KT1305" s="9">
        <v>0</v>
      </c>
      <c r="KV1305" s="9">
        <v>0</v>
      </c>
      <c r="KW1305" s="9">
        <v>0</v>
      </c>
      <c r="KX1305" s="9">
        <v>0</v>
      </c>
      <c r="KZ1305" s="9">
        <v>0</v>
      </c>
      <c r="LF1305" s="9">
        <v>0</v>
      </c>
      <c r="LH1305" s="9">
        <v>0</v>
      </c>
      <c r="LO1305" s="9">
        <v>0</v>
      </c>
      <c r="LQ1305" s="9">
        <v>0</v>
      </c>
      <c r="LW1305" s="9">
        <v>0</v>
      </c>
      <c r="MG1305" s="9">
        <v>0</v>
      </c>
      <c r="ML1305" s="9">
        <v>0</v>
      </c>
      <c r="MN1305" s="9">
        <v>0</v>
      </c>
      <c r="MO1305" s="9">
        <v>0</v>
      </c>
      <c r="MP1305" s="9">
        <v>0</v>
      </c>
      <c r="MR1305" s="9">
        <v>0</v>
      </c>
      <c r="MX1305" s="9">
        <v>0</v>
      </c>
      <c r="MZ1305" s="9">
        <v>0</v>
      </c>
      <c r="NG1305" s="9">
        <v>0</v>
      </c>
      <c r="NI1305" s="9">
        <v>0</v>
      </c>
      <c r="NO1305" s="9">
        <v>0</v>
      </c>
      <c r="NY1305" s="9">
        <v>0</v>
      </c>
      <c r="OD1305" s="9">
        <v>0</v>
      </c>
      <c r="OF1305" s="9">
        <v>0</v>
      </c>
      <c r="OG1305" s="9">
        <v>0</v>
      </c>
      <c r="OH1305" s="9">
        <v>0</v>
      </c>
      <c r="OJ1305" s="9">
        <v>0</v>
      </c>
      <c r="OP1305" s="9">
        <v>0</v>
      </c>
      <c r="OR1305" s="9">
        <v>0</v>
      </c>
      <c r="OY1305" s="9">
        <v>0</v>
      </c>
      <c r="PA1305" s="9">
        <v>0</v>
      </c>
      <c r="PG1305" s="9">
        <v>0</v>
      </c>
      <c r="PQ1305" s="9">
        <v>0</v>
      </c>
      <c r="PV1305" s="9">
        <v>0</v>
      </c>
      <c r="PX1305" s="9">
        <v>0</v>
      </c>
      <c r="PY1305" s="9">
        <v>0</v>
      </c>
      <c r="PZ1305" s="9">
        <v>0</v>
      </c>
      <c r="QB1305" s="9">
        <v>0</v>
      </c>
      <c r="QH1305" s="9">
        <v>0</v>
      </c>
      <c r="QJ1305" s="9">
        <v>0</v>
      </c>
      <c r="QQ1305" s="9">
        <v>0</v>
      </c>
      <c r="QS1305" s="9">
        <v>0</v>
      </c>
      <c r="QY1305" s="9">
        <v>0</v>
      </c>
      <c r="RI1305" s="9">
        <v>0</v>
      </c>
      <c r="RN1305" s="9">
        <v>0</v>
      </c>
      <c r="RP1305" s="9">
        <v>0</v>
      </c>
      <c r="RQ1305" s="9">
        <v>0</v>
      </c>
      <c r="RR1305" s="9">
        <v>0</v>
      </c>
      <c r="RT1305" s="9">
        <v>0</v>
      </c>
      <c r="RZ1305" s="9">
        <v>0</v>
      </c>
      <c r="SB1305" s="9">
        <v>0</v>
      </c>
      <c r="SI1305" s="9">
        <v>0</v>
      </c>
      <c r="SK1305" s="9">
        <v>0</v>
      </c>
      <c r="SQ1305" s="9">
        <v>0</v>
      </c>
      <c r="TA1305" s="9">
        <v>0</v>
      </c>
      <c r="TF1305" s="9">
        <v>0</v>
      </c>
      <c r="TH1305" s="9">
        <v>0</v>
      </c>
      <c r="TI1305" s="9">
        <v>0</v>
      </c>
      <c r="TJ1305" s="9">
        <v>0</v>
      </c>
      <c r="TL1305" s="9">
        <v>0</v>
      </c>
      <c r="TR1305" s="9">
        <v>0</v>
      </c>
      <c r="TT1305" s="9">
        <v>0</v>
      </c>
      <c r="UA1305" s="9">
        <v>0</v>
      </c>
      <c r="UC1305" s="9">
        <v>0</v>
      </c>
      <c r="UI1305" s="9">
        <v>0</v>
      </c>
      <c r="US1305" s="9">
        <v>0</v>
      </c>
      <c r="UX1305" s="9">
        <v>0</v>
      </c>
      <c r="UZ1305" s="9">
        <v>0</v>
      </c>
      <c r="VA1305" s="9">
        <v>0</v>
      </c>
      <c r="VB1305" s="9">
        <v>1</v>
      </c>
      <c r="VD1305" s="9">
        <v>1</v>
      </c>
      <c r="VJ1305" s="9">
        <v>1</v>
      </c>
      <c r="VL1305" s="9">
        <v>1</v>
      </c>
      <c r="VS1305" s="9">
        <v>1</v>
      </c>
      <c r="VU1305" s="9">
        <v>1</v>
      </c>
      <c r="WA1305" s="9">
        <v>1</v>
      </c>
      <c r="WK1305" s="9">
        <v>1</v>
      </c>
      <c r="WP1305" s="9">
        <v>1</v>
      </c>
      <c r="WR1305" s="9">
        <v>1</v>
      </c>
      <c r="WS1305" s="9">
        <v>1</v>
      </c>
    </row>
    <row r="1306" spans="1:617" x14ac:dyDescent="0.35">
      <c r="A1306" t="s">
        <v>948</v>
      </c>
    </row>
    <row r="1307" spans="1:617" x14ac:dyDescent="0.35">
      <c r="A1307" t="s">
        <v>343</v>
      </c>
    </row>
    <row r="1311" spans="1:617" x14ac:dyDescent="0.35">
      <c r="A1311" s="3" t="s">
        <v>337</v>
      </c>
    </row>
    <row r="1312" spans="1:617" x14ac:dyDescent="0.35">
      <c r="A1312" t="s">
        <v>268</v>
      </c>
    </row>
    <row r="1313" spans="1:45" ht="130.5" x14ac:dyDescent="0.35">
      <c r="A1313" s="4" t="s">
        <v>393</v>
      </c>
      <c r="B1313" s="4" t="s">
        <v>344</v>
      </c>
      <c r="C1313" s="4" t="s">
        <v>345</v>
      </c>
      <c r="D1313" s="4" t="s">
        <v>346</v>
      </c>
      <c r="E1313" s="4" t="s">
        <v>579</v>
      </c>
      <c r="F1313" s="4" t="s">
        <v>348</v>
      </c>
      <c r="G1313" s="4" t="s">
        <v>349</v>
      </c>
      <c r="H1313" s="4" t="s">
        <v>350</v>
      </c>
      <c r="I1313" s="4" t="s">
        <v>351</v>
      </c>
      <c r="J1313" s="4" t="s">
        <v>352</v>
      </c>
      <c r="K1313" s="4" t="s">
        <v>353</v>
      </c>
      <c r="L1313" s="4" t="s">
        <v>888</v>
      </c>
      <c r="M1313" s="4" t="s">
        <v>581</v>
      </c>
      <c r="N1313" s="4" t="s">
        <v>356</v>
      </c>
      <c r="O1313" s="4" t="s">
        <v>357</v>
      </c>
      <c r="P1313" s="4" t="s">
        <v>582</v>
      </c>
      <c r="Q1313" s="4" t="s">
        <v>359</v>
      </c>
      <c r="R1313" s="4" t="s">
        <v>361</v>
      </c>
      <c r="S1313" s="4" t="s">
        <v>362</v>
      </c>
      <c r="T1313" s="4" t="s">
        <v>360</v>
      </c>
      <c r="U1313" s="4" t="s">
        <v>363</v>
      </c>
      <c r="V1313" s="4" t="s">
        <v>364</v>
      </c>
      <c r="W1313" s="4" t="s">
        <v>365</v>
      </c>
      <c r="X1313" s="4" t="s">
        <v>366</v>
      </c>
      <c r="Y1313" s="4" t="s">
        <v>367</v>
      </c>
      <c r="Z1313" s="4" t="s">
        <v>368</v>
      </c>
      <c r="AA1313" s="4" t="s">
        <v>369</v>
      </c>
      <c r="AB1313" s="4" t="s">
        <v>370</v>
      </c>
      <c r="AC1313" s="4" t="s">
        <v>371</v>
      </c>
      <c r="AD1313" s="4" t="s">
        <v>372</v>
      </c>
      <c r="AE1313" s="4" t="s">
        <v>373</v>
      </c>
      <c r="AF1313" s="4" t="s">
        <v>374</v>
      </c>
      <c r="AG1313" s="4" t="s">
        <v>375</v>
      </c>
      <c r="AH1313" s="4" t="s">
        <v>376</v>
      </c>
      <c r="AI1313" s="4" t="s">
        <v>583</v>
      </c>
      <c r="AJ1313" s="4" t="s">
        <v>584</v>
      </c>
      <c r="AK1313" s="4" t="s">
        <v>380</v>
      </c>
      <c r="AL1313" s="4" t="s">
        <v>381</v>
      </c>
      <c r="AM1313" s="4" t="s">
        <v>379</v>
      </c>
      <c r="AN1313" s="4" t="s">
        <v>382</v>
      </c>
      <c r="AO1313" s="4" t="s">
        <v>383</v>
      </c>
      <c r="AP1313" s="4" t="s">
        <v>889</v>
      </c>
      <c r="AQ1313" s="4" t="s">
        <v>890</v>
      </c>
      <c r="AR1313" s="4" t="s">
        <v>891</v>
      </c>
      <c r="AS1313" s="4" t="s">
        <v>391</v>
      </c>
    </row>
    <row r="1314" spans="1:45" x14ac:dyDescent="0.35">
      <c r="A1314" t="s">
        <v>369</v>
      </c>
      <c r="B1314" s="9">
        <v>0.15682144248249999</v>
      </c>
      <c r="C1314" s="9">
        <v>0.1496321427049</v>
      </c>
      <c r="D1314" s="9">
        <v>0.16418473338100001</v>
      </c>
      <c r="E1314" s="9">
        <v>9.0470215536459994E-2</v>
      </c>
      <c r="F1314" s="9">
        <v>0.1536086003929</v>
      </c>
      <c r="G1314" s="9">
        <v>0.12651482683510001</v>
      </c>
      <c r="H1314" s="9">
        <v>0.1404060416847</v>
      </c>
      <c r="I1314" s="9">
        <v>0.14649420189170001</v>
      </c>
      <c r="J1314" s="9">
        <v>0.2426627434951</v>
      </c>
      <c r="K1314" s="9">
        <v>0.18320222878610001</v>
      </c>
      <c r="L1314" s="9">
        <v>0.1773279585161</v>
      </c>
      <c r="M1314" s="9">
        <v>0.15688361884820001</v>
      </c>
      <c r="N1314" s="9">
        <v>0.18196807285280001</v>
      </c>
      <c r="O1314" s="9">
        <v>0.111631617611</v>
      </c>
      <c r="P1314" s="9">
        <v>0.13948140836860001</v>
      </c>
      <c r="Q1314" s="9">
        <v>8.8051704331399999E-2</v>
      </c>
      <c r="R1314" s="9">
        <v>0.165159175277</v>
      </c>
      <c r="S1314" s="9">
        <v>0.21381152332110001</v>
      </c>
      <c r="T1314" s="9">
        <v>0.12683154412370001</v>
      </c>
      <c r="U1314" s="9">
        <v>0.19419819226689999</v>
      </c>
      <c r="V1314" s="9">
        <v>8.7188221401379995E-2</v>
      </c>
      <c r="W1314" s="9">
        <v>9.1208745611589995E-2</v>
      </c>
      <c r="X1314" s="9">
        <v>0.1078551829317</v>
      </c>
      <c r="Y1314" s="10">
        <v>2.5704213695440001E-2</v>
      </c>
      <c r="Z1314" s="9">
        <v>0.1029716781397</v>
      </c>
      <c r="AA1314" s="11">
        <v>0.38299370580230002</v>
      </c>
      <c r="AB1314" s="9">
        <v>7.6678698842380003E-2</v>
      </c>
      <c r="AC1314" s="9">
        <v>0.1199950662097</v>
      </c>
      <c r="AD1314" s="9">
        <v>6.2546664240940006E-2</v>
      </c>
      <c r="AI1314" s="9">
        <v>0.16596346043349999</v>
      </c>
      <c r="AJ1314" s="10">
        <v>7.7159586837930005E-2</v>
      </c>
      <c r="AK1314" s="11">
        <v>0.2341186731464</v>
      </c>
      <c r="AL1314" s="9">
        <v>0.1921729631811</v>
      </c>
      <c r="AM1314" s="9">
        <v>9.9844684849109994E-2</v>
      </c>
      <c r="AN1314" s="9">
        <v>7.2504804726210001E-2</v>
      </c>
      <c r="AO1314" s="9">
        <v>0.20413569990210001</v>
      </c>
      <c r="AP1314" s="9">
        <v>0.1697588563296</v>
      </c>
      <c r="AQ1314" s="9">
        <v>0.13601659977530001</v>
      </c>
      <c r="AR1314" s="9">
        <v>0.15682144248249999</v>
      </c>
      <c r="AS1314" s="9">
        <v>0.15686306874</v>
      </c>
    </row>
    <row r="1315" spans="1:45" x14ac:dyDescent="0.35">
      <c r="A1315" t="s">
        <v>374</v>
      </c>
      <c r="B1315" s="9">
        <v>5.9279129691960003E-2</v>
      </c>
      <c r="C1315" s="9">
        <v>5.7491284134120003E-2</v>
      </c>
      <c r="D1315" s="9">
        <v>6.1053594674210003E-2</v>
      </c>
      <c r="E1315" s="9">
        <v>5.91030687616E-2</v>
      </c>
      <c r="F1315" s="9">
        <v>1.826980542507E-2</v>
      </c>
      <c r="G1315" s="9">
        <v>7.1475867912859994E-2</v>
      </c>
      <c r="H1315" s="9">
        <v>4.419665397309E-2</v>
      </c>
      <c r="I1315" s="9">
        <v>9.9824310433399996E-2</v>
      </c>
      <c r="J1315" s="9">
        <v>1.099495734056E-2</v>
      </c>
      <c r="K1315" s="9">
        <v>8.4807062961909999E-2</v>
      </c>
      <c r="L1315" s="9">
        <v>4.7762339978270001E-2</v>
      </c>
      <c r="M1315" s="9">
        <v>4.5810048844520002E-2</v>
      </c>
      <c r="N1315" s="9">
        <v>5.9646328559269997E-2</v>
      </c>
      <c r="O1315" s="9">
        <v>8.4519012210180003E-2</v>
      </c>
      <c r="P1315" s="9">
        <v>6.375720144515E-2</v>
      </c>
      <c r="Q1315" s="9">
        <v>6.2334429161179997E-2</v>
      </c>
      <c r="R1315" s="9">
        <v>5.260564785842E-2</v>
      </c>
      <c r="S1315" s="9">
        <v>5.5166614231050001E-2</v>
      </c>
      <c r="T1315" s="9">
        <v>6.3407250447359995E-2</v>
      </c>
      <c r="U1315" s="9">
        <v>5.4134206067739998E-2</v>
      </c>
      <c r="V1315" s="9">
        <v>4.842982298121E-2</v>
      </c>
      <c r="W1315" s="9">
        <v>5.2959703301209998E-2</v>
      </c>
      <c r="X1315" s="9">
        <v>3.2945534852340003E-2</v>
      </c>
      <c r="Y1315" s="9">
        <v>6.1313732426650003E-2</v>
      </c>
      <c r="Z1315" s="9">
        <v>3.1367109880450002E-2</v>
      </c>
      <c r="AA1315" s="9">
        <v>2.097247103058E-2</v>
      </c>
      <c r="AB1315" s="9">
        <v>0.1255258759323</v>
      </c>
      <c r="AC1315" s="9">
        <v>0.1101005253557</v>
      </c>
      <c r="AD1315" s="9">
        <v>9.5812846944189997E-2</v>
      </c>
      <c r="AI1315" s="9">
        <v>4.5190731594019998E-2</v>
      </c>
      <c r="AJ1315" s="9">
        <v>8.3020815591399996E-2</v>
      </c>
      <c r="AK1315" s="9">
        <v>3.9537331808870001E-2</v>
      </c>
      <c r="AL1315" s="9">
        <v>4.9375511153849999E-2</v>
      </c>
      <c r="AM1315" s="9">
        <v>1.254442409863E-2</v>
      </c>
      <c r="AN1315" s="9">
        <v>0.1160451150979</v>
      </c>
      <c r="AO1315" s="9">
        <v>5.5352533786140003E-2</v>
      </c>
      <c r="AP1315" s="9">
        <v>7.3265707356250001E-2</v>
      </c>
      <c r="AQ1315" s="9">
        <v>3.888333319626E-2</v>
      </c>
      <c r="AR1315" s="9">
        <v>5.9279129691960003E-2</v>
      </c>
      <c r="AS1315" s="9">
        <v>5.9261333509019999E-2</v>
      </c>
    </row>
    <row r="1316" spans="1:45" x14ac:dyDescent="0.35">
      <c r="A1316" t="s">
        <v>373</v>
      </c>
      <c r="B1316" s="9">
        <v>5.5060347152230002E-2</v>
      </c>
      <c r="C1316" s="9">
        <v>3.6989237056810002E-2</v>
      </c>
      <c r="D1316" s="9">
        <v>7.3461213125790001E-2</v>
      </c>
      <c r="E1316" s="9">
        <v>4.2845835315620001E-2</v>
      </c>
      <c r="F1316" s="9">
        <v>3.5948965352389999E-2</v>
      </c>
      <c r="G1316" s="9">
        <v>7.8408238451300002E-2</v>
      </c>
      <c r="H1316" s="9">
        <v>5.663899749575E-2</v>
      </c>
      <c r="I1316" s="9">
        <v>5.843953210655E-2</v>
      </c>
      <c r="J1316" s="9">
        <v>5.2995416391440002E-2</v>
      </c>
      <c r="K1316" s="9">
        <v>5.5216841890139999E-2</v>
      </c>
      <c r="L1316" s="9">
        <v>7.906086397855E-2</v>
      </c>
      <c r="M1316" s="9">
        <v>3.906891510201E-2</v>
      </c>
      <c r="N1316" s="9">
        <v>3.3065640709119999E-2</v>
      </c>
      <c r="O1316" s="9">
        <v>8.1293049845669998E-2</v>
      </c>
      <c r="P1316" s="9">
        <v>5.1192742629639999E-2</v>
      </c>
      <c r="Q1316" s="9">
        <v>9.7170744101260004E-2</v>
      </c>
      <c r="R1316" s="9">
        <v>5.025830060151E-2</v>
      </c>
      <c r="S1316" s="9">
        <v>4.2765560164159999E-2</v>
      </c>
      <c r="T1316" s="9">
        <v>6.2501683401450001E-2</v>
      </c>
      <c r="U1316" s="9">
        <v>4.5786125555330001E-2</v>
      </c>
      <c r="V1316" s="9">
        <v>4.2371963541710002E-2</v>
      </c>
      <c r="W1316" s="9">
        <v>3.6188264807459999E-2</v>
      </c>
      <c r="X1316" s="9">
        <v>1.7990478325169999E-2</v>
      </c>
      <c r="Y1316" s="9">
        <v>3.3508333772869998E-2</v>
      </c>
      <c r="Z1316" s="9">
        <v>5.6574172223399999E-2</v>
      </c>
      <c r="AA1316" s="9">
        <v>5.6344171414250001E-2</v>
      </c>
      <c r="AB1316" s="9">
        <v>5.357348652604E-2</v>
      </c>
      <c r="AC1316" s="9">
        <v>4.7390594270850003E-2</v>
      </c>
      <c r="AD1316" s="9">
        <v>9.5120620814320003E-2</v>
      </c>
      <c r="AI1316" s="9">
        <v>8.0815195385309999E-2</v>
      </c>
      <c r="AJ1316" s="9">
        <v>4.4584553157889999E-2</v>
      </c>
      <c r="AK1316" s="9">
        <v>6.1975634862879998E-2</v>
      </c>
      <c r="AL1316" s="9">
        <v>5.0945933156259997E-2</v>
      </c>
      <c r="AM1316" s="9">
        <v>5.588407035891E-2</v>
      </c>
      <c r="AN1316" s="9">
        <v>6.7604025316030006E-2</v>
      </c>
      <c r="AO1316" s="9">
        <v>0.11035315094629999</v>
      </c>
      <c r="AP1316" s="9">
        <v>5.9780057642149997E-2</v>
      </c>
      <c r="AQ1316" s="9">
        <v>4.6897535772969998E-2</v>
      </c>
      <c r="AR1316" s="9">
        <v>5.5060347152230002E-2</v>
      </c>
      <c r="AS1316" s="9">
        <v>5.5111519692090001E-2</v>
      </c>
    </row>
    <row r="1317" spans="1:45" x14ac:dyDescent="0.35">
      <c r="A1317" t="s">
        <v>372</v>
      </c>
      <c r="B1317" s="9">
        <v>0.15021753816610001</v>
      </c>
      <c r="C1317" s="9">
        <v>0.16081354961950001</v>
      </c>
      <c r="D1317" s="9">
        <v>0.13891248255749999</v>
      </c>
      <c r="E1317" s="9">
        <v>9.5663751940760003E-2</v>
      </c>
      <c r="F1317" s="11">
        <v>0.27633858034280001</v>
      </c>
      <c r="G1317" s="9">
        <v>0.1044343019084</v>
      </c>
      <c r="H1317" s="9">
        <v>0.1925711301063</v>
      </c>
      <c r="I1317" s="9">
        <v>0.19375396029219999</v>
      </c>
      <c r="J1317" s="9">
        <v>9.2303856164290002E-2</v>
      </c>
      <c r="K1317" s="9">
        <v>7.6573745818719993E-2</v>
      </c>
      <c r="L1317" s="9">
        <v>0.1432121070305</v>
      </c>
      <c r="M1317" s="9">
        <v>0.15890811544200001</v>
      </c>
      <c r="N1317" s="9">
        <v>0.1098418044808</v>
      </c>
      <c r="O1317" s="9">
        <v>0.1915654301243</v>
      </c>
      <c r="P1317" s="9">
        <v>0.1926708512435</v>
      </c>
      <c r="Q1317" s="9">
        <v>0.15700368155239999</v>
      </c>
      <c r="R1317" s="9">
        <v>0.14930690944040001</v>
      </c>
      <c r="S1317" s="9">
        <v>8.0504867755769996E-2</v>
      </c>
      <c r="T1317" s="9">
        <v>0.18389800560809999</v>
      </c>
      <c r="U1317" s="9">
        <v>0.1082411903592</v>
      </c>
      <c r="V1317" s="9">
        <v>0.1612731407063</v>
      </c>
      <c r="W1317" s="9">
        <v>0.2837672836922</v>
      </c>
      <c r="X1317" s="9">
        <v>0.13098095553620001</v>
      </c>
      <c r="Y1317" s="9">
        <v>0.14659947734510001</v>
      </c>
      <c r="Z1317" s="9">
        <v>0.13911125385029999</v>
      </c>
      <c r="AA1317" s="9">
        <v>0.10428047878460001</v>
      </c>
      <c r="AB1317" s="9">
        <v>0.23021155896379999</v>
      </c>
      <c r="AC1317" s="9">
        <v>0.1121577291509</v>
      </c>
      <c r="AD1317" s="11">
        <v>0.40632642557519999</v>
      </c>
      <c r="AI1317" s="9">
        <v>0.13316267648640001</v>
      </c>
      <c r="AJ1317" s="11">
        <v>0.23109384264919999</v>
      </c>
      <c r="AK1317" s="9">
        <v>0.1071632200717</v>
      </c>
      <c r="AL1317" s="9">
        <v>0.15983748971520001</v>
      </c>
      <c r="AM1317" s="9">
        <v>0.19448826569380001</v>
      </c>
      <c r="AN1317" s="9">
        <v>0.25151186828240002</v>
      </c>
      <c r="AO1317" s="9">
        <v>0.25657936623279998</v>
      </c>
      <c r="AP1317" s="9">
        <v>0.12627316137069999</v>
      </c>
      <c r="AQ1317" s="9">
        <v>0.19403088488709999</v>
      </c>
      <c r="AR1317" s="9">
        <v>0.15021753816610001</v>
      </c>
      <c r="AS1317" s="9">
        <v>0.14993129507530001</v>
      </c>
    </row>
    <row r="1318" spans="1:45" x14ac:dyDescent="0.35">
      <c r="A1318" t="s">
        <v>367</v>
      </c>
      <c r="B1318" s="9">
        <v>0.1576005956962</v>
      </c>
      <c r="C1318" s="9">
        <v>0.16755968995109999</v>
      </c>
      <c r="D1318" s="9">
        <v>0.14744523697549999</v>
      </c>
      <c r="E1318" s="9">
        <v>0.17256091390120001</v>
      </c>
      <c r="F1318" s="9">
        <v>0.16744661885279999</v>
      </c>
      <c r="G1318" s="9">
        <v>0.18186907544479999</v>
      </c>
      <c r="H1318" s="9">
        <v>0.1744745557131</v>
      </c>
      <c r="I1318" s="9">
        <v>0.15148684931170001</v>
      </c>
      <c r="J1318" s="9">
        <v>0.15857123534799999</v>
      </c>
      <c r="K1318" s="9">
        <v>0.1187999160396</v>
      </c>
      <c r="L1318" s="9">
        <v>0.1895431081077</v>
      </c>
      <c r="M1318" s="9">
        <v>0.14499381496450001</v>
      </c>
      <c r="N1318" s="9">
        <v>0.15775854474689999</v>
      </c>
      <c r="O1318" s="9">
        <v>0.1478704362596</v>
      </c>
      <c r="P1318" s="9">
        <v>0.19554869667069999</v>
      </c>
      <c r="Q1318" s="9">
        <v>0.1062347172252</v>
      </c>
      <c r="R1318" s="9">
        <v>0.12651663743970001</v>
      </c>
      <c r="S1318" s="9">
        <v>0.14522735792470001</v>
      </c>
      <c r="T1318" s="9">
        <v>0.17358065823239999</v>
      </c>
      <c r="U1318" s="9">
        <v>0.1376844628767</v>
      </c>
      <c r="V1318" s="9">
        <v>0.16169333596820001</v>
      </c>
      <c r="W1318" s="9">
        <v>0.1144280118767</v>
      </c>
      <c r="X1318" s="9">
        <v>0.21286842331549999</v>
      </c>
      <c r="Y1318" s="11">
        <v>0.36948775533630002</v>
      </c>
      <c r="Z1318" s="9">
        <v>9.0898289461440004E-2</v>
      </c>
      <c r="AA1318" s="9">
        <v>7.9351878574070001E-2</v>
      </c>
      <c r="AB1318" s="9">
        <v>0.18508075768660001</v>
      </c>
      <c r="AC1318" s="9">
        <v>0.22299333460090001</v>
      </c>
      <c r="AD1318" s="9">
        <v>0.1476940202042</v>
      </c>
      <c r="AI1318" s="9">
        <v>0.11188975787990001</v>
      </c>
      <c r="AJ1318" s="9">
        <v>0.1839689016678</v>
      </c>
      <c r="AK1318" s="9">
        <v>0.13767317237750001</v>
      </c>
      <c r="AL1318" s="9">
        <v>0.18682195696209999</v>
      </c>
      <c r="AM1318" s="9">
        <v>0.27732957744129999</v>
      </c>
      <c r="AN1318" s="9">
        <v>5.4938118824530001E-2</v>
      </c>
      <c r="AO1318" s="9">
        <v>0</v>
      </c>
      <c r="AP1318" s="9">
        <v>0.152221439441</v>
      </c>
      <c r="AQ1318" s="9">
        <v>0.17709327754359999</v>
      </c>
      <c r="AR1318" s="9">
        <v>0.1576005956962</v>
      </c>
      <c r="AS1318" s="9">
        <v>0.15756517248410001</v>
      </c>
    </row>
    <row r="1319" spans="1:45" x14ac:dyDescent="0.35">
      <c r="A1319" t="s">
        <v>538</v>
      </c>
      <c r="B1319" s="9">
        <v>0.1005080972148</v>
      </c>
      <c r="C1319" s="9">
        <v>0.1108268701965</v>
      </c>
      <c r="D1319" s="9">
        <v>9.0247831854499999E-2</v>
      </c>
      <c r="E1319" s="9">
        <v>8.5020032186199995E-2</v>
      </c>
      <c r="F1319" s="9">
        <v>0.1267703497839</v>
      </c>
      <c r="G1319" s="9">
        <v>8.7096412182480001E-2</v>
      </c>
      <c r="H1319" s="9">
        <v>0.107437587249</v>
      </c>
      <c r="I1319" s="9">
        <v>9.825095541211E-2</v>
      </c>
      <c r="J1319" s="9">
        <v>8.6231910923120006E-2</v>
      </c>
      <c r="K1319" s="9">
        <v>0.1017907471451</v>
      </c>
      <c r="L1319" s="9">
        <v>8.9962259288349999E-2</v>
      </c>
      <c r="M1319" s="9">
        <v>9.6454421834090004E-2</v>
      </c>
      <c r="N1319" s="9">
        <v>9.9829220476550004E-2</v>
      </c>
      <c r="O1319" s="9">
        <v>0.1145775186875</v>
      </c>
      <c r="P1319" s="9">
        <v>0.10786533855780001</v>
      </c>
      <c r="Q1319" s="9">
        <v>7.1284313387809994E-2</v>
      </c>
      <c r="R1319" s="9">
        <v>0.1371253573173</v>
      </c>
      <c r="S1319" s="9">
        <v>7.9201576767789994E-2</v>
      </c>
      <c r="T1319" s="9">
        <v>9.8867717221970006E-2</v>
      </c>
      <c r="U1319" s="9">
        <v>0.1025525213676</v>
      </c>
      <c r="V1319" s="11">
        <v>0.33197282419480001</v>
      </c>
      <c r="W1319" s="9">
        <v>0.16294218891990001</v>
      </c>
      <c r="X1319" s="9">
        <v>2.3193535617979998E-2</v>
      </c>
      <c r="Y1319" s="9">
        <v>0.1138627022282</v>
      </c>
      <c r="Z1319" s="9">
        <v>0.12516966850380001</v>
      </c>
      <c r="AA1319" s="9">
        <v>9.0398220896959994E-2</v>
      </c>
      <c r="AB1319" s="9">
        <v>0.1583020767418</v>
      </c>
      <c r="AC1319" s="9">
        <v>9.4508406208019993E-2</v>
      </c>
      <c r="AD1319" s="9">
        <v>9.1874634431519997E-2</v>
      </c>
      <c r="AI1319" s="9">
        <v>0.1192854328234</v>
      </c>
      <c r="AJ1319" s="9">
        <v>7.5749032109950001E-2</v>
      </c>
      <c r="AK1319" s="9">
        <v>0.14894615680600001</v>
      </c>
      <c r="AL1319" s="9">
        <v>0.1280131136423</v>
      </c>
      <c r="AM1319" s="9">
        <v>0.1163048272344</v>
      </c>
      <c r="AN1319" s="9">
        <v>4.0841727174220001E-2</v>
      </c>
      <c r="AO1319" s="9">
        <v>9.2516867291319999E-2</v>
      </c>
      <c r="AP1319" s="9">
        <v>9.1136262023959996E-2</v>
      </c>
      <c r="AQ1319" s="9">
        <v>8.6278858459610003E-2</v>
      </c>
      <c r="AR1319" s="9">
        <v>0.1005080972148</v>
      </c>
      <c r="AS1319" s="9">
        <v>0.10060150844229999</v>
      </c>
    </row>
    <row r="1320" spans="1:45" x14ac:dyDescent="0.35">
      <c r="A1320" t="s">
        <v>838</v>
      </c>
      <c r="B1320" s="9">
        <v>8.5613299761070003E-2</v>
      </c>
      <c r="C1320" s="9">
        <v>8.4441951851149999E-2</v>
      </c>
      <c r="D1320" s="9">
        <v>8.6959481322579996E-2</v>
      </c>
      <c r="E1320" s="9">
        <v>0.12335072422020001</v>
      </c>
      <c r="F1320" s="9">
        <v>5.7506786912250002E-2</v>
      </c>
      <c r="G1320" s="9">
        <v>6.2407254876230001E-2</v>
      </c>
      <c r="H1320" s="9">
        <v>5.9894742058260002E-2</v>
      </c>
      <c r="I1320" s="9">
        <v>9.4819502978360004E-2</v>
      </c>
      <c r="J1320" s="9">
        <v>0.1154063358426</v>
      </c>
      <c r="K1320" s="9">
        <v>0.10142987112769999</v>
      </c>
      <c r="L1320" s="9">
        <v>6.5204910594049995E-2</v>
      </c>
      <c r="M1320" s="9">
        <v>7.8682981843039998E-2</v>
      </c>
      <c r="N1320" s="9">
        <v>8.8100109019300002E-2</v>
      </c>
      <c r="O1320" s="9">
        <v>0.10732964297229999</v>
      </c>
      <c r="P1320" s="9">
        <v>8.3102599592809995E-2</v>
      </c>
      <c r="Q1320" s="9">
        <v>7.9662537363790004E-2</v>
      </c>
      <c r="R1320" s="9">
        <v>9.8865693237280006E-2</v>
      </c>
      <c r="S1320" s="9">
        <v>8.3671815421420007E-2</v>
      </c>
      <c r="T1320" s="9">
        <v>8.2256467556749993E-2</v>
      </c>
      <c r="U1320" s="9">
        <v>8.9796957733759994E-2</v>
      </c>
      <c r="V1320" s="9">
        <v>5.5058287164329998E-2</v>
      </c>
      <c r="W1320" s="9">
        <v>3.8051573585020003E-2</v>
      </c>
      <c r="X1320" s="9">
        <v>9.3731556628519994E-2</v>
      </c>
      <c r="Y1320" s="9">
        <v>0.1200623802781</v>
      </c>
      <c r="Z1320" s="9">
        <v>8.5440284834240002E-2</v>
      </c>
      <c r="AA1320" s="9">
        <v>5.8107120825389998E-2</v>
      </c>
      <c r="AB1320" s="9">
        <v>7.2896068266899997E-2</v>
      </c>
      <c r="AC1320" s="11">
        <v>0.19564813956429999</v>
      </c>
      <c r="AD1320" s="9">
        <v>2.094137454341E-2</v>
      </c>
      <c r="AI1320" s="9">
        <v>0.1196333218499</v>
      </c>
      <c r="AJ1320" s="9">
        <v>7.0698526181879995E-2</v>
      </c>
      <c r="AK1320" s="9">
        <v>0.1146896292401</v>
      </c>
      <c r="AL1320" s="9">
        <v>9.8312852051789995E-2</v>
      </c>
      <c r="AM1320" s="9">
        <v>0.10448183577840001</v>
      </c>
      <c r="AN1320" s="9">
        <v>0</v>
      </c>
      <c r="AO1320" s="9">
        <v>0</v>
      </c>
      <c r="AP1320" s="9">
        <v>9.2649667104189995E-2</v>
      </c>
      <c r="AQ1320" s="9">
        <v>7.2425221500559994E-2</v>
      </c>
      <c r="AR1320" s="9">
        <v>8.5613299761070003E-2</v>
      </c>
      <c r="AS1320" s="9">
        <v>8.5692867911680001E-2</v>
      </c>
    </row>
    <row r="1321" spans="1:45" x14ac:dyDescent="0.35">
      <c r="A1321" t="s">
        <v>368</v>
      </c>
      <c r="B1321" s="9">
        <v>9.4959416728349996E-2</v>
      </c>
      <c r="C1321" s="9">
        <v>9.8704332295809993E-2</v>
      </c>
      <c r="D1321" s="9">
        <v>9.1054050651850002E-2</v>
      </c>
      <c r="E1321" s="9">
        <v>0.11703418559709999</v>
      </c>
      <c r="F1321" s="9">
        <v>0.1028721588528</v>
      </c>
      <c r="G1321" s="9">
        <v>7.4593980617370007E-2</v>
      </c>
      <c r="H1321" s="9">
        <v>8.9092450112069996E-2</v>
      </c>
      <c r="I1321" s="9">
        <v>0.11338179912269999</v>
      </c>
      <c r="J1321" s="9">
        <v>6.0630201741789999E-2</v>
      </c>
      <c r="K1321" s="9">
        <v>0.10155858425350001</v>
      </c>
      <c r="L1321" s="9">
        <v>9.9738517364279994E-2</v>
      </c>
      <c r="M1321" s="9">
        <v>0.10973356988749999</v>
      </c>
      <c r="N1321" s="9">
        <v>7.8697668931279996E-2</v>
      </c>
      <c r="O1321" s="9">
        <v>9.1734177125460004E-2</v>
      </c>
      <c r="P1321" s="9">
        <v>6.2892096819199994E-2</v>
      </c>
      <c r="Q1321" s="9">
        <v>0.14662781234700001</v>
      </c>
      <c r="R1321" s="9">
        <v>0.1143303445103</v>
      </c>
      <c r="S1321" s="9">
        <v>0.1058291751339</v>
      </c>
      <c r="T1321" s="9">
        <v>8.3488082226990001E-2</v>
      </c>
      <c r="U1321" s="9">
        <v>0.109256270763</v>
      </c>
      <c r="V1321" s="9">
        <v>0.11836948712960001</v>
      </c>
      <c r="W1321" s="9">
        <v>5.9026563357400003E-2</v>
      </c>
      <c r="X1321" s="9">
        <v>0.113617710735</v>
      </c>
      <c r="Y1321" s="10">
        <v>2.4008296091060002E-2</v>
      </c>
      <c r="Z1321" s="11">
        <v>0.4019338226793</v>
      </c>
      <c r="AA1321" s="9">
        <v>9.4181204539660002E-2</v>
      </c>
      <c r="AB1321" s="9">
        <v>1.0530097432289999E-2</v>
      </c>
      <c r="AC1321" s="9">
        <v>2.7202223122430001E-2</v>
      </c>
      <c r="AD1321" s="9">
        <v>6.37494871257E-2</v>
      </c>
      <c r="AI1321" s="9">
        <v>9.3781363889969993E-2</v>
      </c>
      <c r="AJ1321" s="9">
        <v>8.8489948000620003E-2</v>
      </c>
      <c r="AK1321" s="9">
        <v>0.11035482926289999</v>
      </c>
      <c r="AL1321" s="9">
        <v>8.4956042931200002E-2</v>
      </c>
      <c r="AM1321" s="9">
        <v>7.9375747919360001E-2</v>
      </c>
      <c r="AN1321" s="9">
        <v>0.2247875355591</v>
      </c>
      <c r="AO1321" s="9">
        <v>0</v>
      </c>
      <c r="AP1321" s="9">
        <v>9.8310701828570005E-2</v>
      </c>
      <c r="AQ1321" s="9">
        <v>6.9055384424010005E-2</v>
      </c>
      <c r="AR1321" s="9">
        <v>9.4959416728349996E-2</v>
      </c>
      <c r="AS1321" s="9">
        <v>9.4903042068789994E-2</v>
      </c>
    </row>
    <row r="1322" spans="1:45" x14ac:dyDescent="0.35">
      <c r="A1322" t="s">
        <v>365</v>
      </c>
      <c r="B1322" s="9">
        <v>7.1846949586470005E-2</v>
      </c>
      <c r="C1322" s="9">
        <v>7.3459054695069997E-2</v>
      </c>
      <c r="D1322" s="9">
        <v>7.034900028702E-2</v>
      </c>
      <c r="E1322" s="9">
        <v>0.13534001595760001</v>
      </c>
      <c r="F1322" s="9">
        <v>0.13260115273680001</v>
      </c>
      <c r="G1322" s="9">
        <v>6.5022581364049994E-2</v>
      </c>
      <c r="H1322" s="9">
        <v>9.9670706408899995E-2</v>
      </c>
      <c r="I1322" s="9">
        <v>4.4683563784019997E-2</v>
      </c>
      <c r="J1322" s="9">
        <v>3.5279244295040001E-2</v>
      </c>
      <c r="K1322" s="9">
        <v>2.618973921132E-2</v>
      </c>
      <c r="L1322" s="9">
        <v>5.1251127001250001E-2</v>
      </c>
      <c r="M1322" s="9">
        <v>6.5413078709709999E-2</v>
      </c>
      <c r="N1322" s="9">
        <v>8.1824444073569993E-2</v>
      </c>
      <c r="O1322" s="9">
        <v>8.4459567994910001E-2</v>
      </c>
      <c r="P1322" s="9">
        <v>7.4241885947469999E-2</v>
      </c>
      <c r="Q1322" s="9">
        <v>4.4962814795190001E-2</v>
      </c>
      <c r="R1322" s="9">
        <v>9.1154902616899999E-2</v>
      </c>
      <c r="S1322" s="9">
        <v>6.8842839196489994E-2</v>
      </c>
      <c r="T1322" s="9">
        <v>6.7040283639480003E-2</v>
      </c>
      <c r="U1322" s="9">
        <v>7.7837551763509996E-2</v>
      </c>
      <c r="V1322" s="9">
        <v>7.2455284167800005E-2</v>
      </c>
      <c r="W1322" s="11">
        <v>0.28402328634910001</v>
      </c>
      <c r="X1322" s="9">
        <v>2.3582923011930001E-2</v>
      </c>
      <c r="Y1322" s="9">
        <v>5.990333470505E-2</v>
      </c>
      <c r="Z1322" s="9">
        <v>2.666135895459E-2</v>
      </c>
      <c r="AA1322" s="9">
        <v>4.867700054877E-2</v>
      </c>
      <c r="AB1322" s="9">
        <v>0.1061971196454</v>
      </c>
      <c r="AC1322" s="9">
        <v>9.1940771448039998E-2</v>
      </c>
      <c r="AD1322" s="9">
        <v>8.2817232467880003E-2</v>
      </c>
      <c r="AI1322" s="9">
        <v>0.10624738157419999</v>
      </c>
      <c r="AJ1322" s="9">
        <v>7.3268816930969996E-2</v>
      </c>
      <c r="AK1322" s="9">
        <v>4.4789659394299998E-2</v>
      </c>
      <c r="AL1322" s="9">
        <v>7.2504165635960002E-2</v>
      </c>
      <c r="AM1322" s="9">
        <v>0.1614970872824</v>
      </c>
      <c r="AN1322" s="9">
        <v>9.9634732393340003E-2</v>
      </c>
      <c r="AO1322" s="9">
        <v>8.4789336947050001E-2</v>
      </c>
      <c r="AP1322" s="9">
        <v>6.2820605113780001E-2</v>
      </c>
      <c r="AQ1322" s="9">
        <v>7.812664249357E-2</v>
      </c>
      <c r="AR1322" s="9">
        <v>7.1846949586470005E-2</v>
      </c>
      <c r="AS1322" s="9">
        <v>7.1913723427929996E-2</v>
      </c>
    </row>
    <row r="1323" spans="1:45" x14ac:dyDescent="0.35">
      <c r="A1323" t="s">
        <v>366</v>
      </c>
      <c r="B1323" s="9">
        <v>6.5518207942520001E-2</v>
      </c>
      <c r="C1323" s="9">
        <v>7.8552269720240001E-2</v>
      </c>
      <c r="D1323" s="9">
        <v>5.2443133899889999E-2</v>
      </c>
      <c r="E1323" s="9">
        <v>8.2643969108679993E-2</v>
      </c>
      <c r="F1323" s="9">
        <v>6.5999629312609998E-2</v>
      </c>
      <c r="G1323" s="9">
        <v>5.9260423833699997E-2</v>
      </c>
      <c r="H1323" s="9">
        <v>6.2715673469680003E-2</v>
      </c>
      <c r="I1323" s="9">
        <v>3.9680905141729998E-2</v>
      </c>
      <c r="J1323" s="9">
        <v>7.2856626572919997E-2</v>
      </c>
      <c r="K1323" s="9">
        <v>8.1819626737630005E-2</v>
      </c>
      <c r="L1323" s="9">
        <v>7.8866385654850005E-2</v>
      </c>
      <c r="M1323" s="9">
        <v>8.9476966722490003E-2</v>
      </c>
      <c r="N1323" s="9">
        <v>6.2325612249020002E-2</v>
      </c>
      <c r="O1323" s="9">
        <v>2.9158668369610001E-2</v>
      </c>
      <c r="P1323" s="9">
        <v>6.4460040289850001E-2</v>
      </c>
      <c r="Q1323" s="9">
        <v>8.594473988951E-2</v>
      </c>
      <c r="R1323" s="9">
        <v>4.0548980927130003E-2</v>
      </c>
      <c r="S1323" s="9">
        <v>7.3557873827180001E-2</v>
      </c>
      <c r="T1323" s="9">
        <v>6.9744506501859996E-2</v>
      </c>
      <c r="U1323" s="9">
        <v>6.0250924209959998E-2</v>
      </c>
      <c r="V1323" s="9">
        <v>5.5393958263530003E-2</v>
      </c>
      <c r="W1323" s="9">
        <v>9.0301481218910004E-2</v>
      </c>
      <c r="X1323" s="11">
        <v>0.26632435695610002</v>
      </c>
      <c r="Y1323" s="9">
        <v>9.2834057556910002E-2</v>
      </c>
      <c r="Z1323" s="9">
        <v>4.540192623995E-2</v>
      </c>
      <c r="AA1323" s="9">
        <v>4.3888091372639999E-2</v>
      </c>
      <c r="AB1323" s="9">
        <v>5.8570384801789999E-2</v>
      </c>
      <c r="AC1323" s="9">
        <v>6.9177458421890006E-2</v>
      </c>
      <c r="AD1323" s="10">
        <v>1.1217576968550001E-2</v>
      </c>
      <c r="AI1323" s="9">
        <v>6.6270973310259995E-2</v>
      </c>
      <c r="AJ1323" s="9">
        <v>8.2839030033150005E-2</v>
      </c>
      <c r="AK1323" s="9">
        <v>4.2817163046739999E-2</v>
      </c>
      <c r="AL1323" s="9">
        <v>8.9315584489089994E-2</v>
      </c>
      <c r="AM1323" s="9">
        <v>4.7506652670680001E-2</v>
      </c>
      <c r="AN1323" s="9">
        <v>4.2794451214590003E-2</v>
      </c>
      <c r="AO1323" s="9">
        <v>0.12375633760300001</v>
      </c>
      <c r="AP1323" s="9">
        <v>4.971324887787E-2</v>
      </c>
      <c r="AQ1323" s="9">
        <v>8.5319274896910005E-2</v>
      </c>
      <c r="AR1323" s="9">
        <v>6.5518207942520001E-2</v>
      </c>
      <c r="AS1323" s="9">
        <v>6.5579099914339994E-2</v>
      </c>
    </row>
    <row r="1324" spans="1:45" x14ac:dyDescent="0.35">
      <c r="A1324" t="s">
        <v>370</v>
      </c>
      <c r="B1324" s="9">
        <v>8.0026066190139994E-2</v>
      </c>
      <c r="C1324" s="9">
        <v>8.0114805920179999E-2</v>
      </c>
      <c r="D1324" s="9">
        <v>8.0085897069459996E-2</v>
      </c>
      <c r="E1324" s="9">
        <v>0.1386048410538</v>
      </c>
      <c r="F1324" s="9">
        <v>5.0959695988219998E-2</v>
      </c>
      <c r="G1324" s="9">
        <v>8.4941654222619997E-2</v>
      </c>
      <c r="H1324" s="9">
        <v>6.7518806798389994E-2</v>
      </c>
      <c r="I1324" s="9">
        <v>7.098645768728E-2</v>
      </c>
      <c r="J1324" s="9">
        <v>0.107396175648</v>
      </c>
      <c r="K1324" s="9">
        <v>7.4508115288810003E-2</v>
      </c>
      <c r="L1324" s="9">
        <v>7.5045380440640005E-2</v>
      </c>
      <c r="M1324" s="9">
        <v>4.5191273402500003E-2</v>
      </c>
      <c r="N1324" s="9">
        <v>0.1124228193531</v>
      </c>
      <c r="O1324" s="9">
        <v>8.9546871679340001E-2</v>
      </c>
      <c r="P1324" s="9">
        <v>7.6161529233430003E-2</v>
      </c>
      <c r="Q1324" s="9">
        <v>8.9427831565000004E-2</v>
      </c>
      <c r="R1324" s="9">
        <v>6.3247337534919998E-2</v>
      </c>
      <c r="S1324" s="9">
        <v>9.2614626494559996E-2</v>
      </c>
      <c r="T1324" s="9">
        <v>7.9424564218130003E-2</v>
      </c>
      <c r="U1324" s="9">
        <v>8.0775724906330004E-2</v>
      </c>
      <c r="V1324" s="9">
        <v>4.6035715334110001E-2</v>
      </c>
      <c r="W1324" s="9">
        <v>6.4183939831690004E-2</v>
      </c>
      <c r="X1324" s="9">
        <v>5.2201903882819999E-2</v>
      </c>
      <c r="Y1324" s="9">
        <v>7.5299793446730004E-2</v>
      </c>
      <c r="Z1324" s="9">
        <v>8.0587313941429997E-2</v>
      </c>
      <c r="AA1324" s="9">
        <v>7.5051241195359997E-2</v>
      </c>
      <c r="AB1324" s="11">
        <v>0.33046365181789999</v>
      </c>
      <c r="AC1324" s="9">
        <v>1.4610719502779999E-2</v>
      </c>
      <c r="AD1324" s="9">
        <v>6.1079817580260001E-2</v>
      </c>
      <c r="AI1324" s="9">
        <v>9.0628684763559994E-2</v>
      </c>
      <c r="AJ1324" s="9">
        <v>0.10776239270100001</v>
      </c>
      <c r="AK1324" s="9">
        <v>7.127244371515E-2</v>
      </c>
      <c r="AL1324" s="9">
        <v>6.4079258170480005E-2</v>
      </c>
      <c r="AM1324" s="9">
        <v>0.11797331169899999</v>
      </c>
      <c r="AN1324" s="9">
        <v>2.933762141168E-2</v>
      </c>
      <c r="AO1324" s="9">
        <v>0</v>
      </c>
      <c r="AP1324" s="9">
        <v>7.0938577728829999E-2</v>
      </c>
      <c r="AQ1324" s="9">
        <v>0.12592842233269999</v>
      </c>
      <c r="AR1324" s="9">
        <v>8.0026066190139994E-2</v>
      </c>
      <c r="AS1324" s="9">
        <v>8.0100441621340002E-2</v>
      </c>
    </row>
    <row r="1325" spans="1:45" x14ac:dyDescent="0.35">
      <c r="A1325" t="s">
        <v>375</v>
      </c>
      <c r="B1325" s="9">
        <v>1.3915626273249999E-2</v>
      </c>
      <c r="C1325" s="9">
        <v>2.1512805339230001E-2</v>
      </c>
      <c r="D1325" s="9">
        <v>6.2491409901929999E-3</v>
      </c>
      <c r="E1325" s="9">
        <v>0</v>
      </c>
      <c r="F1325" s="9">
        <v>2.0575797790210001E-2</v>
      </c>
      <c r="G1325" s="9">
        <v>3.0321457563060001E-2</v>
      </c>
      <c r="H1325" s="9">
        <v>2.5324772495660001E-2</v>
      </c>
      <c r="I1325" s="9">
        <v>1.03003893405E-2</v>
      </c>
      <c r="J1325" s="9">
        <v>0</v>
      </c>
      <c r="K1325" s="9">
        <v>5.6617700841470001E-3</v>
      </c>
      <c r="L1325" s="9">
        <v>3.3762789818949999E-2</v>
      </c>
      <c r="M1325" s="9">
        <v>1.013656143946E-2</v>
      </c>
      <c r="N1325" s="9">
        <v>5.6662363967709996E-3</v>
      </c>
      <c r="O1325" s="9">
        <v>1.2496010960470001E-2</v>
      </c>
      <c r="P1325" s="9">
        <v>1.7148458734979999E-2</v>
      </c>
      <c r="Q1325" s="9">
        <v>2.929101631814E-2</v>
      </c>
      <c r="R1325" s="9">
        <v>8.9875521282000003E-3</v>
      </c>
      <c r="S1325" s="9">
        <v>4.2573293744260004E-3</v>
      </c>
      <c r="T1325" s="9">
        <v>2.0135092780199999E-2</v>
      </c>
      <c r="U1325" s="9">
        <v>6.1642347666570002E-3</v>
      </c>
      <c r="V1325" s="9">
        <v>0</v>
      </c>
      <c r="W1325" s="9">
        <v>1.336348739867E-2</v>
      </c>
      <c r="X1325" s="9">
        <v>6.4992778718829997E-2</v>
      </c>
      <c r="Y1325" s="9">
        <v>2.1195021601130001E-2</v>
      </c>
      <c r="Z1325" s="9">
        <v>0</v>
      </c>
      <c r="AA1325" s="9">
        <v>1.7107008836519999E-2</v>
      </c>
      <c r="AB1325" s="9">
        <v>0</v>
      </c>
      <c r="AC1325" s="9">
        <v>0</v>
      </c>
      <c r="AD1325" s="9">
        <v>1.9732509012999999E-2</v>
      </c>
      <c r="AI1325" s="9">
        <v>1.1275716976659999E-2</v>
      </c>
      <c r="AJ1325" s="9">
        <v>2.285197326446E-2</v>
      </c>
      <c r="AK1325" s="9">
        <v>5.2898939965540003E-3</v>
      </c>
      <c r="AL1325" s="9">
        <v>0</v>
      </c>
      <c r="AM1325" s="9">
        <v>0</v>
      </c>
      <c r="AN1325" s="9">
        <v>0</v>
      </c>
      <c r="AO1325" s="9">
        <v>0</v>
      </c>
      <c r="AP1325" s="9">
        <v>2.1094394851589999E-2</v>
      </c>
      <c r="AQ1325" s="9">
        <v>3.6991102385480002E-3</v>
      </c>
      <c r="AR1325" s="9">
        <v>1.3915626273249999E-2</v>
      </c>
      <c r="AS1325" s="9">
        <v>1.3928559318119999E-2</v>
      </c>
    </row>
    <row r="1326" spans="1:45" x14ac:dyDescent="0.35">
      <c r="A1326" t="s">
        <v>839</v>
      </c>
      <c r="B1326" s="9">
        <v>4.0100629497420003E-3</v>
      </c>
      <c r="C1326" s="9">
        <v>0</v>
      </c>
      <c r="D1326" s="9">
        <v>8.0779475055349995E-3</v>
      </c>
      <c r="E1326" s="9">
        <v>1.6742357403409999E-2</v>
      </c>
      <c r="F1326" s="9">
        <v>0</v>
      </c>
      <c r="G1326" s="9">
        <v>1.201262635502E-2</v>
      </c>
      <c r="H1326" s="9">
        <v>5.8536476786270001E-3</v>
      </c>
      <c r="I1326" s="9">
        <v>0</v>
      </c>
      <c r="J1326" s="9">
        <v>0</v>
      </c>
      <c r="K1326" s="9">
        <v>0</v>
      </c>
      <c r="L1326" s="9">
        <v>7.1945592204709996E-3</v>
      </c>
      <c r="M1326" s="9">
        <v>2.3392131996420001E-3</v>
      </c>
      <c r="N1326" s="9">
        <v>7.1046882286580001E-3</v>
      </c>
      <c r="O1326" s="9">
        <v>0</v>
      </c>
      <c r="P1326" s="9">
        <v>1.8208113399590001E-3</v>
      </c>
      <c r="Q1326" s="9">
        <v>0</v>
      </c>
      <c r="R1326" s="9">
        <v>6.6973690326850004E-3</v>
      </c>
      <c r="S1326" s="9">
        <v>7.7015260262080004E-3</v>
      </c>
      <c r="T1326" s="9">
        <v>1.3729569978580001E-3</v>
      </c>
      <c r="U1326" s="9">
        <v>7.2967179473349998E-3</v>
      </c>
      <c r="V1326" s="9">
        <v>1.5674482319610002E-2</v>
      </c>
      <c r="W1326" s="9">
        <v>0</v>
      </c>
      <c r="X1326" s="9">
        <v>0</v>
      </c>
      <c r="Y1326" s="9">
        <v>0</v>
      </c>
      <c r="Z1326" s="9">
        <v>0</v>
      </c>
      <c r="AA1326" s="9">
        <v>7.4194186962000001E-3</v>
      </c>
      <c r="AB1326" s="9">
        <v>0</v>
      </c>
      <c r="AC1326" s="9">
        <v>0</v>
      </c>
      <c r="AD1326" s="9">
        <v>0</v>
      </c>
      <c r="AI1326" s="9">
        <v>2.6020960011680001E-3</v>
      </c>
      <c r="AJ1326" s="9">
        <v>0</v>
      </c>
      <c r="AK1326" s="9">
        <v>6.776782443805E-3</v>
      </c>
      <c r="AL1326" s="9">
        <v>8.2131145832610008E-3</v>
      </c>
      <c r="AM1326" s="9">
        <v>0</v>
      </c>
      <c r="AN1326" s="9">
        <v>0</v>
      </c>
      <c r="AO1326" s="11">
        <v>7.2516707291310004E-2</v>
      </c>
      <c r="AP1326" s="9">
        <v>5.3630921291759996E-3</v>
      </c>
      <c r="AQ1326" s="9">
        <v>2.9640857540549998E-3</v>
      </c>
      <c r="AR1326" s="9">
        <v>4.0100629497420003E-3</v>
      </c>
      <c r="AS1326" s="9">
        <v>4.0137898624249997E-3</v>
      </c>
    </row>
    <row r="1327" spans="1:45" x14ac:dyDescent="0.35">
      <c r="A1327" t="s">
        <v>391</v>
      </c>
      <c r="B1327" s="9">
        <v>1</v>
      </c>
      <c r="C1327" s="9">
        <v>1</v>
      </c>
      <c r="D1327" s="9">
        <v>1</v>
      </c>
      <c r="E1327" s="9">
        <v>1</v>
      </c>
      <c r="F1327" s="9">
        <v>1</v>
      </c>
      <c r="G1327" s="9">
        <v>1</v>
      </c>
      <c r="H1327" s="9">
        <v>1</v>
      </c>
      <c r="I1327" s="9">
        <v>1</v>
      </c>
      <c r="J1327" s="9">
        <v>1</v>
      </c>
      <c r="K1327" s="9">
        <v>1</v>
      </c>
      <c r="L1327" s="9">
        <v>1</v>
      </c>
      <c r="M1327" s="9">
        <v>1</v>
      </c>
      <c r="N1327" s="9">
        <v>1</v>
      </c>
      <c r="O1327" s="9">
        <v>1</v>
      </c>
      <c r="P1327" s="9">
        <v>1</v>
      </c>
      <c r="Q1327" s="9">
        <v>1</v>
      </c>
      <c r="R1327" s="9">
        <v>1</v>
      </c>
      <c r="S1327" s="9">
        <v>1</v>
      </c>
      <c r="T1327" s="9">
        <v>1</v>
      </c>
      <c r="U1327" s="9">
        <v>1</v>
      </c>
      <c r="V1327" s="9">
        <v>1</v>
      </c>
      <c r="W1327" s="9">
        <v>1</v>
      </c>
      <c r="X1327" s="9">
        <v>1</v>
      </c>
      <c r="Y1327" s="9">
        <v>1</v>
      </c>
      <c r="Z1327" s="9">
        <v>1</v>
      </c>
      <c r="AA1327" s="9">
        <v>1</v>
      </c>
      <c r="AB1327" s="9">
        <v>1</v>
      </c>
      <c r="AC1327" s="9">
        <v>1</v>
      </c>
      <c r="AD1327" s="9">
        <v>1</v>
      </c>
      <c r="AI1327" s="9">
        <v>1</v>
      </c>
      <c r="AJ1327" s="9">
        <v>1</v>
      </c>
      <c r="AK1327" s="9">
        <v>1</v>
      </c>
      <c r="AL1327" s="9">
        <v>1</v>
      </c>
      <c r="AM1327" s="9">
        <v>1</v>
      </c>
      <c r="AN1327" s="9">
        <v>1</v>
      </c>
      <c r="AO1327" s="9">
        <v>1</v>
      </c>
      <c r="AP1327" s="9">
        <v>1</v>
      </c>
      <c r="AQ1327" s="9">
        <v>1</v>
      </c>
      <c r="AR1327" s="9">
        <v>1</v>
      </c>
      <c r="AS1327" s="9">
        <v>1</v>
      </c>
    </row>
    <row r="1328" spans="1:45" x14ac:dyDescent="0.35">
      <c r="A1328" t="s">
        <v>341</v>
      </c>
      <c r="B1328" s="6">
        <v>708</v>
      </c>
      <c r="C1328" s="6">
        <v>334</v>
      </c>
      <c r="D1328" s="6">
        <v>369</v>
      </c>
      <c r="E1328" s="6">
        <v>107</v>
      </c>
      <c r="F1328" s="6">
        <v>106</v>
      </c>
      <c r="G1328" s="6">
        <v>169</v>
      </c>
      <c r="H1328" s="6">
        <v>275</v>
      </c>
      <c r="I1328" s="6">
        <v>109</v>
      </c>
      <c r="J1328" s="6">
        <v>72</v>
      </c>
      <c r="K1328" s="6">
        <v>145</v>
      </c>
      <c r="L1328" s="6">
        <v>127</v>
      </c>
      <c r="M1328" s="6">
        <v>207</v>
      </c>
      <c r="N1328" s="6">
        <v>197</v>
      </c>
      <c r="O1328" s="6">
        <v>177</v>
      </c>
      <c r="P1328" s="6">
        <v>251</v>
      </c>
      <c r="Q1328" s="6">
        <v>120</v>
      </c>
      <c r="R1328" s="6">
        <v>142</v>
      </c>
      <c r="S1328" s="6">
        <v>195</v>
      </c>
      <c r="T1328" s="6">
        <v>371</v>
      </c>
      <c r="U1328" s="6">
        <v>337</v>
      </c>
      <c r="V1328" s="6">
        <v>94</v>
      </c>
      <c r="W1328" s="6">
        <v>60</v>
      </c>
      <c r="X1328" s="6">
        <v>43</v>
      </c>
      <c r="Y1328" s="6">
        <v>127</v>
      </c>
      <c r="Z1328" s="6">
        <v>87</v>
      </c>
      <c r="AA1328" s="6">
        <v>176</v>
      </c>
      <c r="AB1328" s="6">
        <v>54</v>
      </c>
      <c r="AC1328" s="6">
        <v>80</v>
      </c>
      <c r="AD1328" s="6">
        <v>119</v>
      </c>
      <c r="AE1328" s="6">
        <v>0</v>
      </c>
      <c r="AF1328" s="6">
        <v>0</v>
      </c>
      <c r="AG1328" s="6">
        <v>0</v>
      </c>
      <c r="AH1328" s="6">
        <v>0</v>
      </c>
      <c r="AI1328" s="6">
        <v>194</v>
      </c>
      <c r="AJ1328" s="6">
        <v>277</v>
      </c>
      <c r="AK1328" s="6">
        <v>210</v>
      </c>
      <c r="AL1328" s="6">
        <v>106</v>
      </c>
      <c r="AM1328" s="6">
        <v>68</v>
      </c>
      <c r="AN1328" s="6">
        <v>17</v>
      </c>
      <c r="AO1328" s="6">
        <v>13</v>
      </c>
      <c r="AP1328" s="6">
        <v>443</v>
      </c>
      <c r="AQ1328" s="6">
        <v>159</v>
      </c>
      <c r="AR1328" s="6">
        <v>708</v>
      </c>
      <c r="AS1328" s="6">
        <v>703</v>
      </c>
    </row>
    <row r="1329" spans="1:45" x14ac:dyDescent="0.35">
      <c r="A1329" t="s">
        <v>949</v>
      </c>
    </row>
    <row r="1330" spans="1:45" x14ac:dyDescent="0.35">
      <c r="A1330" t="s">
        <v>343</v>
      </c>
    </row>
    <row r="1334" spans="1:45" x14ac:dyDescent="0.35">
      <c r="A1334" s="3" t="s">
        <v>337</v>
      </c>
    </row>
    <row r="1335" spans="1:45" x14ac:dyDescent="0.35">
      <c r="A1335" t="s">
        <v>270</v>
      </c>
    </row>
    <row r="1336" spans="1:45" ht="130.5" x14ac:dyDescent="0.35">
      <c r="A1336" s="4" t="s">
        <v>393</v>
      </c>
      <c r="B1336" s="4" t="s">
        <v>344</v>
      </c>
      <c r="C1336" s="4" t="s">
        <v>345</v>
      </c>
      <c r="D1336" s="4" t="s">
        <v>346</v>
      </c>
      <c r="E1336" s="4" t="s">
        <v>579</v>
      </c>
      <c r="F1336" s="4" t="s">
        <v>348</v>
      </c>
      <c r="G1336" s="4" t="s">
        <v>349</v>
      </c>
      <c r="H1336" s="4" t="s">
        <v>350</v>
      </c>
      <c r="I1336" s="4" t="s">
        <v>351</v>
      </c>
      <c r="J1336" s="4" t="s">
        <v>352</v>
      </c>
      <c r="K1336" s="4" t="s">
        <v>353</v>
      </c>
      <c r="L1336" s="4" t="s">
        <v>888</v>
      </c>
      <c r="M1336" s="4" t="s">
        <v>581</v>
      </c>
      <c r="N1336" s="4" t="s">
        <v>356</v>
      </c>
      <c r="O1336" s="4" t="s">
        <v>357</v>
      </c>
      <c r="P1336" s="4" t="s">
        <v>582</v>
      </c>
      <c r="Q1336" s="4" t="s">
        <v>359</v>
      </c>
      <c r="R1336" s="4" t="s">
        <v>361</v>
      </c>
      <c r="S1336" s="4" t="s">
        <v>362</v>
      </c>
      <c r="T1336" s="4" t="s">
        <v>360</v>
      </c>
      <c r="U1336" s="4" t="s">
        <v>363</v>
      </c>
      <c r="V1336" s="4" t="s">
        <v>364</v>
      </c>
      <c r="W1336" s="4" t="s">
        <v>365</v>
      </c>
      <c r="X1336" s="4" t="s">
        <v>366</v>
      </c>
      <c r="Y1336" s="4" t="s">
        <v>367</v>
      </c>
      <c r="Z1336" s="4" t="s">
        <v>368</v>
      </c>
      <c r="AA1336" s="4" t="s">
        <v>369</v>
      </c>
      <c r="AB1336" s="4" t="s">
        <v>370</v>
      </c>
      <c r="AC1336" s="4" t="s">
        <v>371</v>
      </c>
      <c r="AD1336" s="4" t="s">
        <v>372</v>
      </c>
      <c r="AE1336" s="4" t="s">
        <v>373</v>
      </c>
      <c r="AF1336" s="4" t="s">
        <v>374</v>
      </c>
      <c r="AG1336" s="4" t="s">
        <v>375</v>
      </c>
      <c r="AH1336" s="4" t="s">
        <v>376</v>
      </c>
      <c r="AI1336" s="4" t="s">
        <v>583</v>
      </c>
      <c r="AJ1336" s="4" t="s">
        <v>584</v>
      </c>
      <c r="AK1336" s="4" t="s">
        <v>380</v>
      </c>
      <c r="AL1336" s="4" t="s">
        <v>381</v>
      </c>
      <c r="AM1336" s="4" t="s">
        <v>379</v>
      </c>
      <c r="AN1336" s="4" t="s">
        <v>382</v>
      </c>
      <c r="AO1336" s="4" t="s">
        <v>383</v>
      </c>
      <c r="AP1336" s="4" t="s">
        <v>889</v>
      </c>
      <c r="AQ1336" s="4" t="s">
        <v>890</v>
      </c>
      <c r="AR1336" s="4" t="s">
        <v>891</v>
      </c>
      <c r="AS1336" s="4" t="s">
        <v>391</v>
      </c>
    </row>
    <row r="1337" spans="1:45" x14ac:dyDescent="0.35">
      <c r="A1337" t="s">
        <v>589</v>
      </c>
      <c r="B1337" s="9">
        <v>0.17318404740500001</v>
      </c>
      <c r="C1337" s="9">
        <v>0.19788941056859999</v>
      </c>
      <c r="D1337" s="9">
        <v>0.1424644551091</v>
      </c>
      <c r="E1337" s="9">
        <v>0.10160283753880001</v>
      </c>
      <c r="F1337" s="9">
        <v>0.23607873529849999</v>
      </c>
      <c r="G1337" s="9">
        <v>5.1637954790000003E-2</v>
      </c>
      <c r="H1337" s="9">
        <v>0.1632186659189</v>
      </c>
      <c r="I1337" s="9">
        <v>0.36971643792140002</v>
      </c>
      <c r="J1337" s="9">
        <v>0.1650014255134</v>
      </c>
      <c r="K1337" s="9">
        <v>6.713052676523E-2</v>
      </c>
      <c r="L1337" s="9">
        <v>0.1073654037249</v>
      </c>
      <c r="M1337" s="9">
        <v>0.1081983981517</v>
      </c>
      <c r="N1337" s="9">
        <v>9.4358491594169994E-2</v>
      </c>
      <c r="O1337" s="9">
        <v>0.3604750135659</v>
      </c>
      <c r="P1337" s="9">
        <v>0.22301272581850001</v>
      </c>
      <c r="Q1337" s="9">
        <v>0.3054258702373</v>
      </c>
      <c r="R1337" s="9">
        <v>0.122157668178</v>
      </c>
      <c r="S1337" s="9">
        <v>6.4875325726090005E-2</v>
      </c>
      <c r="T1337" s="9">
        <v>0.23762802764089999</v>
      </c>
      <c r="U1337" s="9">
        <v>9.5752656705320002E-2</v>
      </c>
      <c r="V1337" s="9">
        <v>0.15459364011740001</v>
      </c>
      <c r="W1337" s="9">
        <v>0.50544665150099999</v>
      </c>
      <c r="X1337" s="9">
        <v>0</v>
      </c>
      <c r="Y1337" s="9">
        <v>0.26760063863709999</v>
      </c>
      <c r="Z1337" s="9">
        <v>0.36236873046860002</v>
      </c>
      <c r="AA1337" s="9">
        <v>0.4329143473473</v>
      </c>
      <c r="AB1337" s="9">
        <v>0.51172606990309999</v>
      </c>
      <c r="AC1337" s="9">
        <v>0</v>
      </c>
      <c r="AD1337" s="9">
        <v>0.17435196372860001</v>
      </c>
      <c r="AI1337" s="9">
        <v>0.21406512670860001</v>
      </c>
      <c r="AJ1337" s="9">
        <v>0.22288531441850001</v>
      </c>
      <c r="AK1337" s="9">
        <v>0.20448430666139999</v>
      </c>
      <c r="AL1337" s="9">
        <v>0.30640976188820002</v>
      </c>
      <c r="AM1337" s="9">
        <v>0.36451085883770001</v>
      </c>
      <c r="AN1337" s="9">
        <v>0</v>
      </c>
      <c r="AO1337" s="9">
        <v>0</v>
      </c>
      <c r="AP1337" s="9">
        <v>0.14545942328139999</v>
      </c>
      <c r="AQ1337" s="9">
        <v>0.28957425376980001</v>
      </c>
      <c r="AR1337" s="9">
        <v>0.17318404740500001</v>
      </c>
      <c r="AS1337" s="9">
        <v>0.17318404740500001</v>
      </c>
    </row>
    <row r="1338" spans="1:45" x14ac:dyDescent="0.35">
      <c r="A1338" t="s">
        <v>590</v>
      </c>
      <c r="B1338" s="9">
        <v>0.35176247713460002</v>
      </c>
      <c r="C1338" s="9">
        <v>0.39231278055140001</v>
      </c>
      <c r="D1338" s="9">
        <v>0.30134068085560001</v>
      </c>
      <c r="E1338" s="9">
        <v>0.35401595205769998</v>
      </c>
      <c r="F1338" s="9">
        <v>0.40677877595720002</v>
      </c>
      <c r="G1338" s="9">
        <v>0.28586082827069997</v>
      </c>
      <c r="H1338" s="9">
        <v>0.35901227858399998</v>
      </c>
      <c r="I1338" s="9">
        <v>0.25611294940540003</v>
      </c>
      <c r="J1338" s="9">
        <v>0.75757925017530003</v>
      </c>
      <c r="K1338" s="9">
        <v>0.22336884592360001</v>
      </c>
      <c r="L1338" s="9">
        <v>0.21416594506469999</v>
      </c>
      <c r="M1338" s="9">
        <v>0.55519185728639997</v>
      </c>
      <c r="N1338" s="9">
        <v>0.26682028898330001</v>
      </c>
      <c r="O1338" s="9">
        <v>0.31076072156250001</v>
      </c>
      <c r="P1338" s="9">
        <v>0.19911001691979999</v>
      </c>
      <c r="Q1338" s="9">
        <v>0.478176614374</v>
      </c>
      <c r="R1338" s="9">
        <v>0.59362070195149996</v>
      </c>
      <c r="S1338" s="9">
        <v>0.33783927740050002</v>
      </c>
      <c r="T1338" s="9">
        <v>0.24860021146460001</v>
      </c>
      <c r="U1338" s="9">
        <v>0.47571505842029999</v>
      </c>
      <c r="V1338" s="9">
        <v>0.22627310483400001</v>
      </c>
      <c r="W1338" s="9">
        <v>0.43595288490880002</v>
      </c>
      <c r="X1338" s="9">
        <v>0</v>
      </c>
      <c r="Y1338" s="9">
        <v>0.2732061358215</v>
      </c>
      <c r="Z1338" s="9">
        <v>7.8836475804530001E-2</v>
      </c>
      <c r="AA1338" s="9">
        <v>0.34730184154060001</v>
      </c>
      <c r="AB1338" s="9">
        <v>0.19721725352979999</v>
      </c>
      <c r="AC1338" s="9">
        <v>0.47189106510000001</v>
      </c>
      <c r="AD1338" s="9">
        <v>0.35213073840640002</v>
      </c>
      <c r="AI1338" s="9">
        <v>0.35987037494219998</v>
      </c>
      <c r="AJ1338" s="9">
        <v>0.23447957097530001</v>
      </c>
      <c r="AK1338" s="9">
        <v>0.39391988301890002</v>
      </c>
      <c r="AL1338" s="9">
        <v>0.24502964908389999</v>
      </c>
      <c r="AM1338" s="9">
        <v>0.18792939621999999</v>
      </c>
      <c r="AN1338" s="9">
        <v>0</v>
      </c>
      <c r="AO1338" s="9">
        <v>1</v>
      </c>
      <c r="AP1338" s="9">
        <v>0.43239050574929999</v>
      </c>
      <c r="AQ1338" s="9">
        <v>0.16882554563329999</v>
      </c>
      <c r="AR1338" s="9">
        <v>0.35176247713460002</v>
      </c>
      <c r="AS1338" s="9">
        <v>0.35176247713460002</v>
      </c>
    </row>
    <row r="1339" spans="1:45" x14ac:dyDescent="0.35">
      <c r="A1339" t="s">
        <v>591</v>
      </c>
      <c r="B1339" s="9">
        <v>0.22018763974380001</v>
      </c>
      <c r="C1339" s="9">
        <v>0.2184586344028</v>
      </c>
      <c r="D1339" s="9">
        <v>0.22233755103229999</v>
      </c>
      <c r="E1339" s="9">
        <v>0.21099640832389999</v>
      </c>
      <c r="F1339" s="9">
        <v>0.29735660709009998</v>
      </c>
      <c r="G1339" s="9">
        <v>5.1606784240530001E-2</v>
      </c>
      <c r="H1339" s="9">
        <v>0.20027748449329999</v>
      </c>
      <c r="I1339" s="9">
        <v>0.1593384237503</v>
      </c>
      <c r="J1339" s="9">
        <v>0</v>
      </c>
      <c r="K1339" s="9">
        <v>0.4207165376459</v>
      </c>
      <c r="L1339" s="9">
        <v>0.40692765854680002</v>
      </c>
      <c r="M1339" s="9">
        <v>0.13761934387809999</v>
      </c>
      <c r="N1339" s="9">
        <v>0.17161208242189999</v>
      </c>
      <c r="O1339" s="9">
        <v>0.23952861151150001</v>
      </c>
      <c r="P1339" s="9">
        <v>0.17040471502400001</v>
      </c>
      <c r="Q1339" s="9">
        <v>0.32629376141100003</v>
      </c>
      <c r="R1339" s="9">
        <v>0.1314076282553</v>
      </c>
      <c r="S1339" s="9">
        <v>0.38170696970750001</v>
      </c>
      <c r="T1339" s="9">
        <v>0.19805037130629999</v>
      </c>
      <c r="U1339" s="9">
        <v>0.24678623708569999</v>
      </c>
      <c r="V1339" s="9">
        <v>0.3365563541571</v>
      </c>
      <c r="W1339" s="9">
        <v>0.43934983375109998</v>
      </c>
      <c r="X1339" s="9">
        <v>1</v>
      </c>
      <c r="Y1339" s="9">
        <v>0.27213324107749998</v>
      </c>
      <c r="Z1339" s="9">
        <v>0.53438755830649998</v>
      </c>
      <c r="AA1339" s="9">
        <v>0.30280267712949999</v>
      </c>
      <c r="AB1339" s="9">
        <v>0.47955001811140002</v>
      </c>
      <c r="AC1339" s="9">
        <v>9.0425519428879997E-2</v>
      </c>
      <c r="AD1339" s="9">
        <v>9.1840944145789999E-2</v>
      </c>
      <c r="AI1339" s="9">
        <v>0.24320983437300001</v>
      </c>
      <c r="AJ1339" s="9">
        <v>0.22432704368020001</v>
      </c>
      <c r="AK1339" s="9">
        <v>0.2638393485378</v>
      </c>
      <c r="AL1339" s="9">
        <v>0.46474519062120001</v>
      </c>
      <c r="AM1339" s="9">
        <v>0.62453140620470005</v>
      </c>
      <c r="AN1339" s="9">
        <v>1</v>
      </c>
      <c r="AO1339" s="9">
        <v>0</v>
      </c>
      <c r="AP1339" s="9">
        <v>0.1641946194526</v>
      </c>
      <c r="AQ1339" s="9">
        <v>0.43111733800739999</v>
      </c>
      <c r="AR1339" s="9">
        <v>0.22018763974380001</v>
      </c>
      <c r="AS1339" s="9">
        <v>0.22018763974380001</v>
      </c>
    </row>
    <row r="1340" spans="1:45" x14ac:dyDescent="0.35">
      <c r="A1340" t="s">
        <v>592</v>
      </c>
      <c r="B1340" s="9">
        <v>0.14913878886840001</v>
      </c>
      <c r="C1340" s="9">
        <v>0.1067360027417</v>
      </c>
      <c r="D1340" s="9">
        <v>0.2018640329136</v>
      </c>
      <c r="E1340" s="9">
        <v>0.1007299365967</v>
      </c>
      <c r="F1340" s="9">
        <v>0.21906761577280001</v>
      </c>
      <c r="G1340" s="9">
        <v>0.368137340383</v>
      </c>
      <c r="H1340" s="9">
        <v>0.27795497488909998</v>
      </c>
      <c r="I1340" s="9">
        <v>0</v>
      </c>
      <c r="J1340" s="9">
        <v>0</v>
      </c>
      <c r="K1340" s="9">
        <v>5.9136113849599999E-2</v>
      </c>
      <c r="L1340" s="9">
        <v>0.2505304257746</v>
      </c>
      <c r="M1340" s="9">
        <v>0.1525121513669</v>
      </c>
      <c r="N1340" s="9">
        <v>0</v>
      </c>
      <c r="O1340" s="9">
        <v>0.23293913113799999</v>
      </c>
      <c r="P1340" s="9">
        <v>0.17984668349159999</v>
      </c>
      <c r="Q1340" s="9">
        <v>0.1053978298609</v>
      </c>
      <c r="R1340" s="9">
        <v>0.18878508537659999</v>
      </c>
      <c r="S1340" s="9">
        <v>5.714947927617E-2</v>
      </c>
      <c r="T1340" s="9">
        <v>0.1666437839564</v>
      </c>
      <c r="U1340" s="9">
        <v>0.12810600801149999</v>
      </c>
      <c r="V1340" s="9">
        <v>0.176408891087</v>
      </c>
      <c r="W1340" s="9">
        <v>5.3895879287640003E-2</v>
      </c>
      <c r="X1340" s="9">
        <v>0</v>
      </c>
      <c r="Y1340" s="9">
        <v>9.8546106052309998E-2</v>
      </c>
      <c r="Z1340" s="9">
        <v>0</v>
      </c>
      <c r="AA1340" s="9">
        <v>4.285399451395E-2</v>
      </c>
      <c r="AB1340" s="9">
        <v>7.9613622917480004E-2</v>
      </c>
      <c r="AC1340" s="9">
        <v>7.0265803440309998E-2</v>
      </c>
      <c r="AD1340" s="9">
        <v>0.27325976690390003</v>
      </c>
      <c r="AI1340" s="9">
        <v>0.2173197334967</v>
      </c>
      <c r="AJ1340" s="9">
        <v>0.235763612466</v>
      </c>
      <c r="AK1340" s="9">
        <v>5.162219394235E-2</v>
      </c>
      <c r="AL1340" s="9">
        <v>6.6675814063200001E-2</v>
      </c>
      <c r="AM1340" s="9">
        <v>0.18078309509730001</v>
      </c>
      <c r="AN1340" s="9">
        <v>0</v>
      </c>
      <c r="AO1340" s="9">
        <v>0</v>
      </c>
      <c r="AP1340" s="9">
        <v>4.559852787858E-2</v>
      </c>
      <c r="AQ1340" s="9">
        <v>0.28020102897979998</v>
      </c>
      <c r="AR1340" s="9">
        <v>0.14913878886840001</v>
      </c>
      <c r="AS1340" s="9">
        <v>0.14913878886840001</v>
      </c>
    </row>
    <row r="1341" spans="1:45" x14ac:dyDescent="0.35">
      <c r="A1341" t="s">
        <v>593</v>
      </c>
      <c r="B1341" s="9">
        <v>0.11387149242190001</v>
      </c>
      <c r="C1341" s="9">
        <v>0.16934279419180001</v>
      </c>
      <c r="D1341" s="9">
        <v>4.489635681233E-2</v>
      </c>
      <c r="E1341" s="9">
        <v>0.2026944456235</v>
      </c>
      <c r="F1341" s="9">
        <v>7.1745868800439996E-2</v>
      </c>
      <c r="G1341" s="9">
        <v>0.12342614107869999</v>
      </c>
      <c r="H1341" s="9">
        <v>9.2161246643520003E-2</v>
      </c>
      <c r="I1341" s="9">
        <v>0.11218887382080001</v>
      </c>
      <c r="J1341" s="9">
        <v>7.7419324311330001E-2</v>
      </c>
      <c r="K1341" s="9">
        <v>0.1499933684599</v>
      </c>
      <c r="L1341" s="9">
        <v>8.4115259860039995E-2</v>
      </c>
      <c r="M1341" s="9">
        <v>5.246035115264E-2</v>
      </c>
      <c r="N1341" s="9">
        <v>0.3089325643768</v>
      </c>
      <c r="O1341" s="9">
        <v>0</v>
      </c>
      <c r="P1341" s="9">
        <v>0.1555437263211</v>
      </c>
      <c r="Q1341" s="9">
        <v>0</v>
      </c>
      <c r="R1341" s="9">
        <v>0.1101946146834</v>
      </c>
      <c r="S1341" s="9">
        <v>8.1450278917610003E-2</v>
      </c>
      <c r="T1341" s="9">
        <v>0.12795930974780001</v>
      </c>
      <c r="U1341" s="9">
        <v>9.6944553963450003E-2</v>
      </c>
      <c r="V1341" s="9">
        <v>0.12232861336170001</v>
      </c>
      <c r="W1341" s="9">
        <v>0</v>
      </c>
      <c r="X1341" s="9">
        <v>0</v>
      </c>
      <c r="Y1341" s="9">
        <v>0.1933306882402</v>
      </c>
      <c r="Z1341" s="9">
        <v>9.0775645611570005E-2</v>
      </c>
      <c r="AA1341" s="9">
        <v>8.5131167395369994E-2</v>
      </c>
      <c r="AB1341" s="9">
        <v>0</v>
      </c>
      <c r="AC1341" s="9">
        <v>0.1346938293569</v>
      </c>
      <c r="AD1341" s="9">
        <v>0.10841658681540001</v>
      </c>
      <c r="AI1341" s="9">
        <v>0.1394544771865</v>
      </c>
      <c r="AJ1341" s="9">
        <v>0.18280773427249999</v>
      </c>
      <c r="AK1341" s="9">
        <v>4.9984905324509998E-2</v>
      </c>
      <c r="AL1341" s="9">
        <v>7.1337161940199997E-2</v>
      </c>
      <c r="AM1341" s="9">
        <v>7.1541551776709997E-2</v>
      </c>
      <c r="AN1341" s="9">
        <v>0</v>
      </c>
      <c r="AO1341" s="9">
        <v>0</v>
      </c>
      <c r="AP1341" s="9">
        <v>0.10991204138000001</v>
      </c>
      <c r="AQ1341" s="9">
        <v>0.12593618142220001</v>
      </c>
      <c r="AR1341" s="9">
        <v>0.11387149242190001</v>
      </c>
      <c r="AS1341" s="9">
        <v>0.11387149242190001</v>
      </c>
    </row>
    <row r="1342" spans="1:45" x14ac:dyDescent="0.35">
      <c r="A1342" t="s">
        <v>594</v>
      </c>
      <c r="B1342" s="9">
        <v>7.1422855118210005E-2</v>
      </c>
      <c r="C1342" s="9">
        <v>2.908045784034E-2</v>
      </c>
      <c r="D1342" s="9">
        <v>0.1240730093618</v>
      </c>
      <c r="E1342" s="9">
        <v>0</v>
      </c>
      <c r="F1342" s="9">
        <v>0.1129129991397</v>
      </c>
      <c r="G1342" s="9">
        <v>0.12693434813910001</v>
      </c>
      <c r="H1342" s="9">
        <v>0.11845188516089999</v>
      </c>
      <c r="I1342" s="9">
        <v>0</v>
      </c>
      <c r="J1342" s="9">
        <v>0</v>
      </c>
      <c r="K1342" s="9">
        <v>7.9654607355759993E-2</v>
      </c>
      <c r="L1342" s="9">
        <v>0</v>
      </c>
      <c r="M1342" s="9">
        <v>2.7164068613460001E-2</v>
      </c>
      <c r="N1342" s="9">
        <v>0.23209519516239999</v>
      </c>
      <c r="O1342" s="9">
        <v>0</v>
      </c>
      <c r="P1342" s="9">
        <v>0.1060136762503</v>
      </c>
      <c r="Q1342" s="9">
        <v>0</v>
      </c>
      <c r="R1342" s="9">
        <v>3.1475036562939998E-2</v>
      </c>
      <c r="S1342" s="9">
        <v>7.6978668972169997E-2</v>
      </c>
      <c r="T1342" s="9">
        <v>8.7213011785570005E-2</v>
      </c>
      <c r="U1342" s="9">
        <v>5.2450504471280003E-2</v>
      </c>
      <c r="V1342" s="9">
        <v>9.1670670465639995E-2</v>
      </c>
      <c r="W1342" s="9">
        <v>0</v>
      </c>
      <c r="X1342" s="9">
        <v>0</v>
      </c>
      <c r="Y1342" s="9">
        <v>0.15227998003650001</v>
      </c>
      <c r="Z1342" s="9">
        <v>0.21773261975380001</v>
      </c>
      <c r="AA1342" s="9">
        <v>6.5975120411429999E-2</v>
      </c>
      <c r="AB1342" s="9">
        <v>0.24890390529930001</v>
      </c>
      <c r="AC1342" s="9">
        <v>0.30298958611420002</v>
      </c>
      <c r="AD1342" s="9">
        <v>0</v>
      </c>
      <c r="AI1342" s="9">
        <v>0</v>
      </c>
      <c r="AJ1342" s="9">
        <v>0.1030286080121</v>
      </c>
      <c r="AK1342" s="9">
        <v>9.2054741736910001E-2</v>
      </c>
      <c r="AL1342" s="9">
        <v>8.4258657991300001E-2</v>
      </c>
      <c r="AM1342" s="9">
        <v>0</v>
      </c>
      <c r="AN1342" s="9">
        <v>0</v>
      </c>
      <c r="AO1342" s="9">
        <v>0</v>
      </c>
      <c r="AP1342" s="9">
        <v>0.1135612578435</v>
      </c>
      <c r="AQ1342" s="9">
        <v>0</v>
      </c>
      <c r="AR1342" s="9">
        <v>7.1422855118210005E-2</v>
      </c>
      <c r="AS1342" s="9">
        <v>7.1422855118210005E-2</v>
      </c>
    </row>
    <row r="1343" spans="1:45" x14ac:dyDescent="0.35">
      <c r="A1343" t="s">
        <v>595</v>
      </c>
      <c r="B1343" s="9">
        <v>3.7405493603530002E-2</v>
      </c>
      <c r="C1343" s="9">
        <v>3.7206047333990001E-2</v>
      </c>
      <c r="D1343" s="9">
        <v>3.7653492713870002E-2</v>
      </c>
      <c r="E1343" s="9">
        <v>0.1306903564562</v>
      </c>
      <c r="F1343" s="9">
        <v>0</v>
      </c>
      <c r="G1343" s="9">
        <v>5.9778283154899997E-2</v>
      </c>
      <c r="H1343" s="9">
        <v>2.361435386497E-2</v>
      </c>
      <c r="I1343" s="9">
        <v>0.102643315102</v>
      </c>
      <c r="J1343" s="9">
        <v>0</v>
      </c>
      <c r="K1343" s="9">
        <v>0</v>
      </c>
      <c r="L1343" s="9">
        <v>0</v>
      </c>
      <c r="M1343" s="9">
        <v>7.2687189172460004E-2</v>
      </c>
      <c r="N1343" s="9">
        <v>0</v>
      </c>
      <c r="O1343" s="9">
        <v>6.1431111511769998E-2</v>
      </c>
      <c r="P1343" s="9">
        <v>5.8755112735410002E-2</v>
      </c>
      <c r="Q1343" s="9">
        <v>0</v>
      </c>
      <c r="R1343" s="9">
        <v>4.5030105664699997E-2</v>
      </c>
      <c r="S1343" s="9">
        <v>0</v>
      </c>
      <c r="T1343" s="9">
        <v>4.833537068708E-2</v>
      </c>
      <c r="U1343" s="9">
        <v>2.4272915825779999E-2</v>
      </c>
      <c r="V1343" s="9">
        <v>6.4490680224169997E-2</v>
      </c>
      <c r="W1343" s="9">
        <v>0</v>
      </c>
      <c r="X1343" s="9">
        <v>0</v>
      </c>
      <c r="Y1343" s="9">
        <v>4.5818841879070003E-2</v>
      </c>
      <c r="Z1343" s="9">
        <v>0</v>
      </c>
      <c r="AA1343" s="9">
        <v>7.0506546746839996E-2</v>
      </c>
      <c r="AB1343" s="9">
        <v>0</v>
      </c>
      <c r="AC1343" s="9">
        <v>0</v>
      </c>
      <c r="AD1343" s="9">
        <v>0</v>
      </c>
      <c r="AI1343" s="9">
        <v>5.3212497592439997E-2</v>
      </c>
      <c r="AJ1343" s="9">
        <v>0</v>
      </c>
      <c r="AK1343" s="9">
        <v>6.4760875886669997E-2</v>
      </c>
      <c r="AL1343" s="9">
        <v>5.1483880745109997E-2</v>
      </c>
      <c r="AM1343" s="9">
        <v>0</v>
      </c>
      <c r="AN1343" s="9">
        <v>0</v>
      </c>
      <c r="AO1343" s="9">
        <v>0</v>
      </c>
      <c r="AP1343" s="9">
        <v>3.6753889830129997E-2</v>
      </c>
      <c r="AQ1343" s="9">
        <v>0</v>
      </c>
      <c r="AR1343" s="9">
        <v>3.7405493603530002E-2</v>
      </c>
      <c r="AS1343" s="9">
        <v>3.7405493603530002E-2</v>
      </c>
    </row>
    <row r="1344" spans="1:45" x14ac:dyDescent="0.35">
      <c r="A1344" t="s">
        <v>391</v>
      </c>
      <c r="B1344" s="9">
        <v>1</v>
      </c>
      <c r="C1344" s="9">
        <v>1</v>
      </c>
      <c r="D1344" s="9">
        <v>1</v>
      </c>
      <c r="E1344" s="9">
        <v>1</v>
      </c>
      <c r="F1344" s="9">
        <v>1</v>
      </c>
      <c r="G1344" s="9">
        <v>1</v>
      </c>
      <c r="H1344" s="9">
        <v>1</v>
      </c>
      <c r="I1344" s="9">
        <v>1</v>
      </c>
      <c r="J1344" s="9">
        <v>1</v>
      </c>
      <c r="K1344" s="9">
        <v>1</v>
      </c>
      <c r="L1344" s="9">
        <v>1</v>
      </c>
      <c r="M1344" s="9">
        <v>1</v>
      </c>
      <c r="N1344" s="9">
        <v>1</v>
      </c>
      <c r="O1344" s="9">
        <v>1</v>
      </c>
      <c r="P1344" s="9">
        <v>1</v>
      </c>
      <c r="Q1344" s="9">
        <v>1</v>
      </c>
      <c r="R1344" s="9">
        <v>1</v>
      </c>
      <c r="S1344" s="9">
        <v>1</v>
      </c>
      <c r="T1344" s="9">
        <v>1</v>
      </c>
      <c r="U1344" s="9">
        <v>1</v>
      </c>
      <c r="V1344" s="9">
        <v>1</v>
      </c>
      <c r="W1344" s="9">
        <v>1</v>
      </c>
      <c r="X1344" s="9">
        <v>1</v>
      </c>
      <c r="Y1344" s="9">
        <v>1</v>
      </c>
      <c r="Z1344" s="9">
        <v>1</v>
      </c>
      <c r="AA1344" s="9">
        <v>1</v>
      </c>
      <c r="AB1344" s="9">
        <v>1</v>
      </c>
      <c r="AC1344" s="9">
        <v>1</v>
      </c>
      <c r="AD1344" s="9">
        <v>1</v>
      </c>
      <c r="AI1344" s="9">
        <v>1</v>
      </c>
      <c r="AJ1344" s="9">
        <v>1</v>
      </c>
      <c r="AK1344" s="9">
        <v>1</v>
      </c>
      <c r="AL1344" s="9">
        <v>1</v>
      </c>
      <c r="AM1344" s="9">
        <v>1</v>
      </c>
      <c r="AN1344" s="9">
        <v>1</v>
      </c>
      <c r="AO1344" s="9">
        <v>1</v>
      </c>
      <c r="AP1344" s="9">
        <v>1</v>
      </c>
      <c r="AQ1344" s="9">
        <v>1</v>
      </c>
      <c r="AR1344" s="9">
        <v>1</v>
      </c>
      <c r="AS1344" s="9">
        <v>1</v>
      </c>
    </row>
    <row r="1345" spans="1:45" x14ac:dyDescent="0.35">
      <c r="A1345" t="s">
        <v>341</v>
      </c>
      <c r="B1345" s="6">
        <v>70</v>
      </c>
      <c r="C1345" s="6">
        <v>37</v>
      </c>
      <c r="D1345" s="6">
        <v>33</v>
      </c>
      <c r="E1345" s="6">
        <v>9</v>
      </c>
      <c r="F1345" s="6">
        <v>14</v>
      </c>
      <c r="G1345" s="6">
        <v>14</v>
      </c>
      <c r="H1345" s="6">
        <v>28</v>
      </c>
      <c r="I1345" s="6">
        <v>11</v>
      </c>
      <c r="J1345" s="6">
        <v>6</v>
      </c>
      <c r="K1345" s="6">
        <v>16</v>
      </c>
      <c r="L1345" s="6">
        <v>12</v>
      </c>
      <c r="M1345" s="6">
        <v>23</v>
      </c>
      <c r="N1345" s="6">
        <v>19</v>
      </c>
      <c r="O1345" s="6">
        <v>16</v>
      </c>
      <c r="P1345" s="6">
        <v>25</v>
      </c>
      <c r="Q1345" s="6">
        <v>9</v>
      </c>
      <c r="R1345" s="6">
        <v>19</v>
      </c>
      <c r="S1345" s="6">
        <v>17</v>
      </c>
      <c r="T1345" s="6">
        <v>34</v>
      </c>
      <c r="U1345" s="6">
        <v>36</v>
      </c>
      <c r="V1345" s="6">
        <v>31</v>
      </c>
      <c r="W1345" s="6">
        <v>8</v>
      </c>
      <c r="X1345" s="6">
        <v>1</v>
      </c>
      <c r="Y1345" s="6">
        <v>14</v>
      </c>
      <c r="Z1345" s="6">
        <v>8</v>
      </c>
      <c r="AA1345" s="6">
        <v>15</v>
      </c>
      <c r="AB1345" s="6">
        <v>7</v>
      </c>
      <c r="AC1345" s="6">
        <v>7</v>
      </c>
      <c r="AD1345" s="6">
        <v>10</v>
      </c>
      <c r="AE1345" s="6">
        <v>0</v>
      </c>
      <c r="AF1345" s="6">
        <v>0</v>
      </c>
      <c r="AG1345" s="6">
        <v>0</v>
      </c>
      <c r="AH1345" s="6">
        <v>0</v>
      </c>
      <c r="AI1345" s="6">
        <v>18</v>
      </c>
      <c r="AJ1345" s="6">
        <v>22</v>
      </c>
      <c r="AK1345" s="6">
        <v>31</v>
      </c>
      <c r="AL1345" s="6">
        <v>13</v>
      </c>
      <c r="AM1345" s="6">
        <v>8</v>
      </c>
      <c r="AN1345" s="6">
        <v>1</v>
      </c>
      <c r="AO1345" s="6">
        <v>1</v>
      </c>
      <c r="AP1345" s="6">
        <v>42</v>
      </c>
      <c r="AQ1345" s="6">
        <v>12</v>
      </c>
      <c r="AR1345" s="6">
        <v>70</v>
      </c>
      <c r="AS1345" s="6">
        <v>70</v>
      </c>
    </row>
    <row r="1346" spans="1:45" x14ac:dyDescent="0.35">
      <c r="A1346" t="s">
        <v>950</v>
      </c>
    </row>
    <row r="1347" spans="1:45" x14ac:dyDescent="0.35">
      <c r="A1347" t="s">
        <v>343</v>
      </c>
    </row>
    <row r="1351" spans="1:45" x14ac:dyDescent="0.35">
      <c r="A1351" s="3" t="s">
        <v>337</v>
      </c>
    </row>
    <row r="1352" spans="1:45" x14ac:dyDescent="0.35">
      <c r="A1352" t="s">
        <v>272</v>
      </c>
    </row>
    <row r="1353" spans="1:45" ht="130.5" x14ac:dyDescent="0.35">
      <c r="A1353" s="4" t="s">
        <v>393</v>
      </c>
      <c r="B1353" s="4" t="s">
        <v>344</v>
      </c>
      <c r="C1353" s="4" t="s">
        <v>345</v>
      </c>
      <c r="D1353" s="4" t="s">
        <v>346</v>
      </c>
      <c r="E1353" s="4" t="s">
        <v>579</v>
      </c>
      <c r="F1353" s="4" t="s">
        <v>348</v>
      </c>
      <c r="G1353" s="4" t="s">
        <v>349</v>
      </c>
      <c r="H1353" s="4" t="s">
        <v>350</v>
      </c>
      <c r="I1353" s="4" t="s">
        <v>351</v>
      </c>
      <c r="J1353" s="4" t="s">
        <v>352</v>
      </c>
      <c r="K1353" s="4" t="s">
        <v>353</v>
      </c>
      <c r="L1353" s="4" t="s">
        <v>888</v>
      </c>
      <c r="M1353" s="4" t="s">
        <v>581</v>
      </c>
      <c r="N1353" s="4" t="s">
        <v>356</v>
      </c>
      <c r="O1353" s="4" t="s">
        <v>357</v>
      </c>
      <c r="P1353" s="4" t="s">
        <v>582</v>
      </c>
      <c r="Q1353" s="4" t="s">
        <v>359</v>
      </c>
      <c r="R1353" s="4" t="s">
        <v>361</v>
      </c>
      <c r="S1353" s="4" t="s">
        <v>362</v>
      </c>
      <c r="T1353" s="4" t="s">
        <v>360</v>
      </c>
      <c r="U1353" s="4" t="s">
        <v>363</v>
      </c>
      <c r="V1353" s="4" t="s">
        <v>364</v>
      </c>
      <c r="W1353" s="4" t="s">
        <v>365</v>
      </c>
      <c r="X1353" s="4" t="s">
        <v>366</v>
      </c>
      <c r="Y1353" s="4" t="s">
        <v>367</v>
      </c>
      <c r="Z1353" s="4" t="s">
        <v>368</v>
      </c>
      <c r="AA1353" s="4" t="s">
        <v>369</v>
      </c>
      <c r="AB1353" s="4" t="s">
        <v>370</v>
      </c>
      <c r="AC1353" s="4" t="s">
        <v>371</v>
      </c>
      <c r="AD1353" s="4" t="s">
        <v>372</v>
      </c>
      <c r="AE1353" s="4" t="s">
        <v>373</v>
      </c>
      <c r="AF1353" s="4" t="s">
        <v>374</v>
      </c>
      <c r="AG1353" s="4" t="s">
        <v>375</v>
      </c>
      <c r="AH1353" s="4" t="s">
        <v>376</v>
      </c>
      <c r="AI1353" s="4" t="s">
        <v>583</v>
      </c>
      <c r="AJ1353" s="4" t="s">
        <v>584</v>
      </c>
      <c r="AK1353" s="4" t="s">
        <v>380</v>
      </c>
      <c r="AL1353" s="4" t="s">
        <v>381</v>
      </c>
      <c r="AM1353" s="4" t="s">
        <v>379</v>
      </c>
      <c r="AN1353" s="4" t="s">
        <v>382</v>
      </c>
      <c r="AO1353" s="4" t="s">
        <v>383</v>
      </c>
      <c r="AP1353" s="4" t="s">
        <v>889</v>
      </c>
      <c r="AQ1353" s="4" t="s">
        <v>890</v>
      </c>
      <c r="AR1353" s="4" t="s">
        <v>891</v>
      </c>
      <c r="AS1353" s="4" t="s">
        <v>391</v>
      </c>
    </row>
    <row r="1354" spans="1:45" x14ac:dyDescent="0.35">
      <c r="A1354" t="s">
        <v>597</v>
      </c>
      <c r="B1354" s="9">
        <v>0.49863824294980003</v>
      </c>
      <c r="C1354" s="9">
        <v>0.52482728788010002</v>
      </c>
      <c r="D1354" s="9">
        <v>0.4709482414367</v>
      </c>
      <c r="E1354" s="9">
        <v>0.40522432267059999</v>
      </c>
      <c r="F1354" s="9">
        <v>0.57626367115099997</v>
      </c>
      <c r="G1354" s="9">
        <v>0.41037701298520002</v>
      </c>
      <c r="H1354" s="9">
        <v>0.52352893962989999</v>
      </c>
      <c r="I1354" s="9">
        <v>0.22944154207629999</v>
      </c>
      <c r="J1354" s="9">
        <v>0.65550290328630001</v>
      </c>
      <c r="K1354" s="9">
        <v>0.77015772614459999</v>
      </c>
      <c r="L1354" s="9">
        <v>0.67521676933590002</v>
      </c>
      <c r="M1354" s="9">
        <v>0.269944425095</v>
      </c>
      <c r="N1354" s="9">
        <v>0.5500217503307</v>
      </c>
      <c r="O1354" s="9">
        <v>0.57551633769800004</v>
      </c>
      <c r="P1354" s="9">
        <v>0.52101752036189997</v>
      </c>
      <c r="Q1354" s="9">
        <v>0.4229772681465</v>
      </c>
      <c r="R1354" s="9">
        <v>0.44470258812430002</v>
      </c>
      <c r="S1354" s="9">
        <v>0.53425405836520001</v>
      </c>
      <c r="T1354" s="9">
        <v>0.50484439667519998</v>
      </c>
      <c r="U1354" s="9">
        <v>0.4919763792381</v>
      </c>
      <c r="V1354" s="9">
        <v>0</v>
      </c>
      <c r="W1354" s="9">
        <v>0.6391913059805</v>
      </c>
      <c r="X1354" s="9">
        <v>0</v>
      </c>
      <c r="Y1354" s="9">
        <v>0.70813616797110002</v>
      </c>
      <c r="Z1354" s="9">
        <v>0.26384017879380001</v>
      </c>
      <c r="AA1354" s="9">
        <v>0.67892187117210001</v>
      </c>
      <c r="AB1354" s="9">
        <v>0.1148127352364</v>
      </c>
      <c r="AC1354" s="9">
        <v>0.66726272503969997</v>
      </c>
      <c r="AD1354" s="9">
        <v>0.24913381430619999</v>
      </c>
      <c r="AI1354" s="9">
        <v>0.73501966022980003</v>
      </c>
      <c r="AJ1354" s="9">
        <v>0.41861085277920002</v>
      </c>
      <c r="AK1354" s="9">
        <v>0.32696432716950002</v>
      </c>
      <c r="AL1354" s="9">
        <v>0.71438685710469996</v>
      </c>
      <c r="AM1354" s="9">
        <v>0.65588093004680004</v>
      </c>
      <c r="AN1354" s="9">
        <v>0.54119375983369999</v>
      </c>
      <c r="AO1354" s="9">
        <v>1</v>
      </c>
      <c r="AP1354" s="9">
        <v>0.59798447026900003</v>
      </c>
      <c r="AQ1354" s="9">
        <v>0.34297269912880002</v>
      </c>
      <c r="AR1354" s="9">
        <v>0.49863824294980003</v>
      </c>
      <c r="AS1354" s="9">
        <v>0.49863824294980003</v>
      </c>
    </row>
    <row r="1355" spans="1:45" x14ac:dyDescent="0.35">
      <c r="A1355" t="s">
        <v>598</v>
      </c>
      <c r="B1355" s="9">
        <v>0.28025500599609998</v>
      </c>
      <c r="C1355" s="9">
        <v>0.31780166844960001</v>
      </c>
      <c r="D1355" s="9">
        <v>0.2405564548303</v>
      </c>
      <c r="E1355" s="9">
        <v>0.34239989787780001</v>
      </c>
      <c r="F1355" s="9">
        <v>0.28353802850339999</v>
      </c>
      <c r="G1355" s="9">
        <v>0.3218279576102</v>
      </c>
      <c r="H1355" s="9">
        <v>0.29571024990889999</v>
      </c>
      <c r="I1355" s="9">
        <v>0.43340061188470003</v>
      </c>
      <c r="J1355" s="9">
        <v>0</v>
      </c>
      <c r="K1355" s="9">
        <v>0</v>
      </c>
      <c r="L1355" s="9">
        <v>8.2664487342029996E-2</v>
      </c>
      <c r="M1355" s="9">
        <v>0.41504509546840002</v>
      </c>
      <c r="N1355" s="9">
        <v>0.28393803513600002</v>
      </c>
      <c r="O1355" s="9">
        <v>0.241580838907</v>
      </c>
      <c r="P1355" s="9">
        <v>0.36501703008289998</v>
      </c>
      <c r="Q1355" s="9">
        <v>0.1171606096984</v>
      </c>
      <c r="R1355" s="9">
        <v>0.29642746545499998</v>
      </c>
      <c r="S1355" s="9">
        <v>0.1765765463592</v>
      </c>
      <c r="T1355" s="9">
        <v>0.3241296144261</v>
      </c>
      <c r="U1355" s="9">
        <v>0.2331587407887</v>
      </c>
      <c r="V1355" s="9">
        <v>0.4733474495917</v>
      </c>
      <c r="W1355" s="9">
        <v>0.11691768272649999</v>
      </c>
      <c r="X1355" s="9">
        <v>0</v>
      </c>
      <c r="Y1355" s="9">
        <v>0.19928131686610001</v>
      </c>
      <c r="Z1355" s="9">
        <v>0.25932211396740001</v>
      </c>
      <c r="AA1355" s="9">
        <v>0.15809737635160001</v>
      </c>
      <c r="AB1355" s="9">
        <v>0.64126037901120003</v>
      </c>
      <c r="AC1355" s="9">
        <v>5.8831617704669999E-2</v>
      </c>
      <c r="AD1355" s="9">
        <v>0.68117051633600001</v>
      </c>
      <c r="AI1355" s="9">
        <v>6.4194145850160006E-2</v>
      </c>
      <c r="AJ1355" s="9">
        <v>0.49289168818250001</v>
      </c>
      <c r="AK1355" s="9">
        <v>0.26161354759889999</v>
      </c>
      <c r="AL1355" s="9">
        <v>0</v>
      </c>
      <c r="AM1355" s="9">
        <v>0.20271961010530001</v>
      </c>
      <c r="AN1355" s="9">
        <v>0</v>
      </c>
      <c r="AO1355" s="9">
        <v>0</v>
      </c>
      <c r="AP1355" s="9">
        <v>0.23644366414570001</v>
      </c>
      <c r="AQ1355" s="9">
        <v>0.38962135631970002</v>
      </c>
      <c r="AR1355" s="9">
        <v>0.28025500599609998</v>
      </c>
      <c r="AS1355" s="9">
        <v>0.28025500599609998</v>
      </c>
    </row>
    <row r="1356" spans="1:45" x14ac:dyDescent="0.35">
      <c r="A1356" t="s">
        <v>599</v>
      </c>
      <c r="B1356" s="9">
        <v>0.14240273907100001</v>
      </c>
      <c r="C1356" s="9">
        <v>0.12679934522780001</v>
      </c>
      <c r="D1356" s="9">
        <v>0.15890040060380001</v>
      </c>
      <c r="E1356" s="9">
        <v>0.18670380588960001</v>
      </c>
      <c r="F1356" s="9">
        <v>0.1056704127695</v>
      </c>
      <c r="G1356" s="9">
        <v>7.7980316440240005E-2</v>
      </c>
      <c r="H1356" s="9">
        <v>9.6867837493930006E-2</v>
      </c>
      <c r="I1356" s="9">
        <v>0.1724749467375</v>
      </c>
      <c r="J1356" s="9">
        <v>0.34449709671369999</v>
      </c>
      <c r="K1356" s="9">
        <v>0.22984227385539999</v>
      </c>
      <c r="L1356" s="9">
        <v>0.24211874332200001</v>
      </c>
      <c r="M1356" s="9">
        <v>0.18466494839850001</v>
      </c>
      <c r="N1356" s="9">
        <v>0.16616375043939999</v>
      </c>
      <c r="O1356" s="9">
        <v>2.7936438812699999E-2</v>
      </c>
      <c r="P1356" s="9">
        <v>0.10903817429690001</v>
      </c>
      <c r="Q1356" s="9">
        <v>9.2159985185690005E-2</v>
      </c>
      <c r="R1356" s="9">
        <v>0.16746471981909999</v>
      </c>
      <c r="S1356" s="9">
        <v>0.19349497081770001</v>
      </c>
      <c r="T1356" s="9">
        <v>0.1062538787251</v>
      </c>
      <c r="U1356" s="9">
        <v>0.18120596432399999</v>
      </c>
      <c r="V1356" s="9">
        <v>0.31467223721229998</v>
      </c>
      <c r="W1356" s="9">
        <v>0.243891011293</v>
      </c>
      <c r="X1356" s="9">
        <v>1</v>
      </c>
      <c r="Y1356" s="9">
        <v>0</v>
      </c>
      <c r="Z1356" s="9">
        <v>0</v>
      </c>
      <c r="AA1356" s="9">
        <v>0.16298075247640001</v>
      </c>
      <c r="AB1356" s="9">
        <v>0.1132682351746</v>
      </c>
      <c r="AC1356" s="9">
        <v>0.16395543127789999</v>
      </c>
      <c r="AD1356" s="9">
        <v>0</v>
      </c>
      <c r="AI1356" s="9">
        <v>0.2007861939201</v>
      </c>
      <c r="AJ1356" s="9">
        <v>5.607271068499E-2</v>
      </c>
      <c r="AK1356" s="9">
        <v>0.22475723097709999</v>
      </c>
      <c r="AL1356" s="9">
        <v>0</v>
      </c>
      <c r="AM1356" s="9">
        <v>0.14139945984790001</v>
      </c>
      <c r="AN1356" s="9">
        <v>0.45880624016630001</v>
      </c>
      <c r="AO1356" s="9">
        <v>0</v>
      </c>
      <c r="AP1356" s="9">
        <v>8.0807853517200004E-2</v>
      </c>
      <c r="AQ1356" s="9">
        <v>0.1517868360322</v>
      </c>
      <c r="AR1356" s="9">
        <v>0.14240273907100001</v>
      </c>
      <c r="AS1356" s="9">
        <v>0.14240273907100001</v>
      </c>
    </row>
    <row r="1357" spans="1:45" x14ac:dyDescent="0.35">
      <c r="A1357" t="s">
        <v>595</v>
      </c>
      <c r="B1357" s="9">
        <v>9.2324498195359997E-2</v>
      </c>
      <c r="C1357" s="9">
        <v>5.7074362549109997E-2</v>
      </c>
      <c r="D1357" s="9">
        <v>0.1295949031293</v>
      </c>
      <c r="E1357" s="9">
        <v>0.14897098283240001</v>
      </c>
      <c r="F1357" s="9">
        <v>3.4527887576189999E-2</v>
      </c>
      <c r="G1357" s="9">
        <v>0.1898147129643</v>
      </c>
      <c r="H1357" s="9">
        <v>8.3892972967289994E-2</v>
      </c>
      <c r="I1357" s="9">
        <v>0.16468289930159999</v>
      </c>
      <c r="J1357" s="9">
        <v>0</v>
      </c>
      <c r="K1357" s="9">
        <v>0</v>
      </c>
      <c r="L1357" s="9">
        <v>0</v>
      </c>
      <c r="M1357" s="9">
        <v>0.13034553103810001</v>
      </c>
      <c r="N1357" s="9">
        <v>4.3146787984160002E-2</v>
      </c>
      <c r="O1357" s="9">
        <v>0.1549663845823</v>
      </c>
      <c r="P1357" s="9">
        <v>3.6434008066619998E-2</v>
      </c>
      <c r="Q1357" s="9">
        <v>0.36770213696940002</v>
      </c>
      <c r="R1357" s="9">
        <v>9.1405226601560002E-2</v>
      </c>
      <c r="S1357" s="9">
        <v>9.5674424457950005E-2</v>
      </c>
      <c r="T1357" s="9">
        <v>9.1081362608840005E-2</v>
      </c>
      <c r="U1357" s="9">
        <v>9.3658915649249996E-2</v>
      </c>
      <c r="V1357" s="9">
        <v>0.211980313196</v>
      </c>
      <c r="W1357" s="9">
        <v>0</v>
      </c>
      <c r="X1357" s="9">
        <v>0</v>
      </c>
      <c r="Y1357" s="9">
        <v>9.2582515162789994E-2</v>
      </c>
      <c r="Z1357" s="9">
        <v>0.4768377072387</v>
      </c>
      <c r="AA1357" s="9">
        <v>0</v>
      </c>
      <c r="AB1357" s="9">
        <v>0.24392688575240001</v>
      </c>
      <c r="AC1357" s="9">
        <v>0.10995022597780001</v>
      </c>
      <c r="AD1357" s="9">
        <v>6.9695669357810006E-2</v>
      </c>
      <c r="AI1357" s="9">
        <v>0</v>
      </c>
      <c r="AJ1357" s="9">
        <v>3.242474835327E-2</v>
      </c>
      <c r="AK1357" s="9">
        <v>0.26206534956490002</v>
      </c>
      <c r="AL1357" s="9">
        <v>0.28561314289529999</v>
      </c>
      <c r="AM1357" s="9">
        <v>0</v>
      </c>
      <c r="AN1357" s="9">
        <v>0</v>
      </c>
      <c r="AO1357" s="9">
        <v>0</v>
      </c>
      <c r="AP1357" s="9">
        <v>8.4764012068149999E-2</v>
      </c>
      <c r="AQ1357" s="9">
        <v>0.1156191085193</v>
      </c>
      <c r="AR1357" s="9">
        <v>9.2324498195359997E-2</v>
      </c>
      <c r="AS1357" s="9">
        <v>9.2324498195359997E-2</v>
      </c>
    </row>
    <row r="1358" spans="1:45" x14ac:dyDescent="0.35">
      <c r="A1358" t="s">
        <v>391</v>
      </c>
      <c r="B1358" s="9">
        <v>1</v>
      </c>
      <c r="C1358" s="9">
        <v>1</v>
      </c>
      <c r="D1358" s="9">
        <v>1</v>
      </c>
      <c r="E1358" s="9">
        <v>1</v>
      </c>
      <c r="F1358" s="9">
        <v>1</v>
      </c>
      <c r="G1358" s="9">
        <v>1</v>
      </c>
      <c r="H1358" s="9">
        <v>1</v>
      </c>
      <c r="I1358" s="9">
        <v>1</v>
      </c>
      <c r="J1358" s="9">
        <v>1</v>
      </c>
      <c r="K1358" s="9">
        <v>1</v>
      </c>
      <c r="L1358" s="9">
        <v>1</v>
      </c>
      <c r="M1358" s="9">
        <v>1</v>
      </c>
      <c r="N1358" s="9">
        <v>1</v>
      </c>
      <c r="O1358" s="9">
        <v>1</v>
      </c>
      <c r="P1358" s="9">
        <v>1</v>
      </c>
      <c r="Q1358" s="9">
        <v>1</v>
      </c>
      <c r="R1358" s="9">
        <v>1</v>
      </c>
      <c r="S1358" s="9">
        <v>1</v>
      </c>
      <c r="T1358" s="9">
        <v>1</v>
      </c>
      <c r="U1358" s="9">
        <v>1</v>
      </c>
      <c r="V1358" s="9">
        <v>1</v>
      </c>
      <c r="W1358" s="9">
        <v>1</v>
      </c>
      <c r="X1358" s="9">
        <v>1</v>
      </c>
      <c r="Y1358" s="9">
        <v>1</v>
      </c>
      <c r="Z1358" s="9">
        <v>1</v>
      </c>
      <c r="AA1358" s="9">
        <v>1</v>
      </c>
      <c r="AB1358" s="9">
        <v>1</v>
      </c>
      <c r="AC1358" s="9">
        <v>1</v>
      </c>
      <c r="AD1358" s="9">
        <v>1</v>
      </c>
      <c r="AI1358" s="9">
        <v>1</v>
      </c>
      <c r="AJ1358" s="9">
        <v>1</v>
      </c>
      <c r="AK1358" s="9">
        <v>1</v>
      </c>
      <c r="AL1358" s="9">
        <v>1</v>
      </c>
      <c r="AM1358" s="9">
        <v>1</v>
      </c>
      <c r="AN1358" s="9">
        <v>1</v>
      </c>
      <c r="AO1358" s="9">
        <v>1</v>
      </c>
      <c r="AP1358" s="9">
        <v>1</v>
      </c>
      <c r="AQ1358" s="9">
        <v>1</v>
      </c>
      <c r="AR1358" s="9">
        <v>1</v>
      </c>
      <c r="AS1358" s="9">
        <v>1</v>
      </c>
    </row>
    <row r="1359" spans="1:45" x14ac:dyDescent="0.35">
      <c r="A1359" t="s">
        <v>341</v>
      </c>
      <c r="B1359" s="6">
        <v>52</v>
      </c>
      <c r="C1359" s="6">
        <v>22</v>
      </c>
      <c r="D1359" s="6">
        <v>30</v>
      </c>
      <c r="E1359" s="6">
        <v>15</v>
      </c>
      <c r="F1359" s="6">
        <v>14</v>
      </c>
      <c r="G1359" s="6">
        <v>12</v>
      </c>
      <c r="H1359" s="6">
        <v>26</v>
      </c>
      <c r="I1359" s="6">
        <v>5</v>
      </c>
      <c r="J1359" s="6">
        <v>2</v>
      </c>
      <c r="K1359" s="6">
        <v>4</v>
      </c>
      <c r="L1359" s="6">
        <v>6</v>
      </c>
      <c r="M1359" s="6">
        <v>14</v>
      </c>
      <c r="N1359" s="6">
        <v>18</v>
      </c>
      <c r="O1359" s="6">
        <v>14</v>
      </c>
      <c r="P1359" s="6">
        <v>18</v>
      </c>
      <c r="Q1359" s="6">
        <v>6</v>
      </c>
      <c r="R1359" s="6">
        <v>14</v>
      </c>
      <c r="S1359" s="6">
        <v>14</v>
      </c>
      <c r="T1359" s="6">
        <v>24</v>
      </c>
      <c r="U1359" s="6">
        <v>28</v>
      </c>
      <c r="V1359" s="6">
        <v>7</v>
      </c>
      <c r="W1359" s="6">
        <v>18</v>
      </c>
      <c r="X1359" s="6">
        <v>1</v>
      </c>
      <c r="Y1359" s="6">
        <v>10</v>
      </c>
      <c r="Z1359" s="6">
        <v>3</v>
      </c>
      <c r="AA1359" s="6">
        <v>7</v>
      </c>
      <c r="AB1359" s="6">
        <v>7</v>
      </c>
      <c r="AC1359" s="6">
        <v>8</v>
      </c>
      <c r="AD1359" s="6">
        <v>7</v>
      </c>
      <c r="AE1359" s="6">
        <v>0</v>
      </c>
      <c r="AF1359" s="6">
        <v>0</v>
      </c>
      <c r="AG1359" s="6">
        <v>0</v>
      </c>
      <c r="AH1359" s="6">
        <v>0</v>
      </c>
      <c r="AI1359" s="6">
        <v>19</v>
      </c>
      <c r="AJ1359" s="6">
        <v>20</v>
      </c>
      <c r="AK1359" s="6">
        <v>9</v>
      </c>
      <c r="AL1359" s="6">
        <v>8</v>
      </c>
      <c r="AM1359" s="6">
        <v>10</v>
      </c>
      <c r="AN1359" s="6">
        <v>2</v>
      </c>
      <c r="AO1359" s="6">
        <v>2</v>
      </c>
      <c r="AP1359" s="6">
        <v>31</v>
      </c>
      <c r="AQ1359" s="6">
        <v>10</v>
      </c>
      <c r="AR1359" s="6">
        <v>52</v>
      </c>
      <c r="AS1359" s="6">
        <v>52</v>
      </c>
    </row>
    <row r="1360" spans="1:45" x14ac:dyDescent="0.35">
      <c r="A1360" t="s">
        <v>951</v>
      </c>
    </row>
    <row r="1361" spans="1:45" x14ac:dyDescent="0.35">
      <c r="A1361" t="s">
        <v>343</v>
      </c>
    </row>
    <row r="1365" spans="1:45" x14ac:dyDescent="0.35">
      <c r="A1365" s="3" t="s">
        <v>337</v>
      </c>
    </row>
    <row r="1366" spans="1:45" x14ac:dyDescent="0.35">
      <c r="A1366" t="s">
        <v>274</v>
      </c>
    </row>
    <row r="1367" spans="1:45" ht="130.5" x14ac:dyDescent="0.35">
      <c r="A1367" s="4" t="s">
        <v>393</v>
      </c>
      <c r="B1367" s="4" t="s">
        <v>344</v>
      </c>
      <c r="C1367" s="4" t="s">
        <v>345</v>
      </c>
      <c r="D1367" s="4" t="s">
        <v>346</v>
      </c>
      <c r="E1367" s="4" t="s">
        <v>579</v>
      </c>
      <c r="F1367" s="4" t="s">
        <v>348</v>
      </c>
      <c r="G1367" s="4" t="s">
        <v>349</v>
      </c>
      <c r="H1367" s="4" t="s">
        <v>350</v>
      </c>
      <c r="I1367" s="4" t="s">
        <v>351</v>
      </c>
      <c r="J1367" s="4" t="s">
        <v>352</v>
      </c>
      <c r="K1367" s="4" t="s">
        <v>353</v>
      </c>
      <c r="L1367" s="4" t="s">
        <v>888</v>
      </c>
      <c r="M1367" s="4" t="s">
        <v>581</v>
      </c>
      <c r="N1367" s="4" t="s">
        <v>356</v>
      </c>
      <c r="O1367" s="4" t="s">
        <v>357</v>
      </c>
      <c r="P1367" s="4" t="s">
        <v>582</v>
      </c>
      <c r="Q1367" s="4" t="s">
        <v>359</v>
      </c>
      <c r="R1367" s="4" t="s">
        <v>361</v>
      </c>
      <c r="S1367" s="4" t="s">
        <v>362</v>
      </c>
      <c r="T1367" s="4" t="s">
        <v>360</v>
      </c>
      <c r="U1367" s="4" t="s">
        <v>363</v>
      </c>
      <c r="V1367" s="4" t="s">
        <v>364</v>
      </c>
      <c r="W1367" s="4" t="s">
        <v>365</v>
      </c>
      <c r="X1367" s="4" t="s">
        <v>366</v>
      </c>
      <c r="Y1367" s="4" t="s">
        <v>367</v>
      </c>
      <c r="Z1367" s="4" t="s">
        <v>368</v>
      </c>
      <c r="AA1367" s="4" t="s">
        <v>369</v>
      </c>
      <c r="AB1367" s="4" t="s">
        <v>370</v>
      </c>
      <c r="AC1367" s="4" t="s">
        <v>371</v>
      </c>
      <c r="AD1367" s="4" t="s">
        <v>372</v>
      </c>
      <c r="AE1367" s="4" t="s">
        <v>373</v>
      </c>
      <c r="AF1367" s="4" t="s">
        <v>374</v>
      </c>
      <c r="AG1367" s="4" t="s">
        <v>375</v>
      </c>
      <c r="AH1367" s="4" t="s">
        <v>376</v>
      </c>
      <c r="AI1367" s="4" t="s">
        <v>583</v>
      </c>
      <c r="AJ1367" s="4" t="s">
        <v>584</v>
      </c>
      <c r="AK1367" s="4" t="s">
        <v>380</v>
      </c>
      <c r="AL1367" s="4" t="s">
        <v>381</v>
      </c>
      <c r="AM1367" s="4" t="s">
        <v>379</v>
      </c>
      <c r="AN1367" s="4" t="s">
        <v>382</v>
      </c>
      <c r="AO1367" s="4" t="s">
        <v>383</v>
      </c>
      <c r="AP1367" s="4" t="s">
        <v>889</v>
      </c>
      <c r="AQ1367" s="4" t="s">
        <v>890</v>
      </c>
      <c r="AR1367" s="4" t="s">
        <v>891</v>
      </c>
      <c r="AS1367" s="4" t="s">
        <v>391</v>
      </c>
    </row>
    <row r="1368" spans="1:45" x14ac:dyDescent="0.35">
      <c r="A1368" t="s">
        <v>601</v>
      </c>
      <c r="B1368" s="9">
        <v>0.28660502319629999</v>
      </c>
      <c r="C1368" s="9">
        <v>0.30674758687980003</v>
      </c>
      <c r="D1368" s="9">
        <v>0.26620233468269999</v>
      </c>
      <c r="E1368" s="9">
        <v>0.21249688519849999</v>
      </c>
      <c r="F1368" s="9">
        <v>0.43621919848419999</v>
      </c>
      <c r="G1368" s="9">
        <v>0.3622867285095</v>
      </c>
      <c r="H1368" s="9">
        <v>0.39089608022790001</v>
      </c>
      <c r="I1368" s="9">
        <v>0.38848141949370002</v>
      </c>
      <c r="J1368" s="9">
        <v>0.3609356569901</v>
      </c>
      <c r="K1368" s="9">
        <v>0</v>
      </c>
      <c r="L1368" s="9">
        <v>9.7914309821530002E-2</v>
      </c>
      <c r="M1368" s="9">
        <v>0.35164003436910002</v>
      </c>
      <c r="N1368" s="9">
        <v>0.30650206556420001</v>
      </c>
      <c r="O1368" s="9">
        <v>0.34156393403000002</v>
      </c>
      <c r="P1368" s="9">
        <v>0.41778859112130001</v>
      </c>
      <c r="Q1368" s="9">
        <v>0.1995521835281</v>
      </c>
      <c r="R1368" s="9">
        <v>0.32275216577159999</v>
      </c>
      <c r="S1368" s="9">
        <v>0.14324967703630001</v>
      </c>
      <c r="T1368" s="9">
        <v>0.3573496421613</v>
      </c>
      <c r="U1368" s="9">
        <v>0.19991004781989999</v>
      </c>
      <c r="V1368" s="9">
        <v>0</v>
      </c>
      <c r="W1368" s="9">
        <v>0.32638755109439999</v>
      </c>
      <c r="X1368" s="9">
        <v>0.15851856238799999</v>
      </c>
      <c r="Y1368" s="9">
        <v>0.2582026525735</v>
      </c>
      <c r="Z1368" s="9">
        <v>0.52744966141740002</v>
      </c>
      <c r="AA1368" s="9">
        <v>0.27831081054910001</v>
      </c>
      <c r="AB1368" s="9">
        <v>0.20373272721169999</v>
      </c>
      <c r="AC1368" s="9">
        <v>0</v>
      </c>
      <c r="AD1368" s="9">
        <v>0.27382314310959999</v>
      </c>
      <c r="AI1368" s="9">
        <v>0.19468248869579999</v>
      </c>
      <c r="AJ1368" s="9">
        <v>0.30293462996699999</v>
      </c>
      <c r="AK1368" s="9">
        <v>0.3674557593419</v>
      </c>
      <c r="AL1368" s="9">
        <v>0.21897928572389999</v>
      </c>
      <c r="AM1368" s="9">
        <v>0.1067882209218</v>
      </c>
      <c r="AN1368" s="9">
        <v>1</v>
      </c>
      <c r="AP1368" s="9">
        <v>0.25874928561589999</v>
      </c>
      <c r="AQ1368" s="9">
        <v>0.33064072160050001</v>
      </c>
      <c r="AR1368" s="9">
        <v>0.28660502319629999</v>
      </c>
      <c r="AS1368" s="9">
        <v>0.28660502319629999</v>
      </c>
    </row>
    <row r="1369" spans="1:45" x14ac:dyDescent="0.35">
      <c r="A1369" t="s">
        <v>602</v>
      </c>
      <c r="B1369" s="9">
        <v>4.9815637277200002E-2</v>
      </c>
      <c r="C1369" s="9">
        <v>9.8996148248599994E-2</v>
      </c>
      <c r="D1369" s="9">
        <v>0</v>
      </c>
      <c r="E1369" s="9">
        <v>0.21278401721740001</v>
      </c>
      <c r="F1369" s="9">
        <v>0</v>
      </c>
      <c r="G1369" s="9">
        <v>0</v>
      </c>
      <c r="H1369" s="9">
        <v>0</v>
      </c>
      <c r="I1369" s="9">
        <v>0.1201335929091</v>
      </c>
      <c r="J1369" s="9">
        <v>0</v>
      </c>
      <c r="K1369" s="9">
        <v>0</v>
      </c>
      <c r="L1369" s="9">
        <v>0.1009386548242</v>
      </c>
      <c r="M1369" s="9">
        <v>0</v>
      </c>
      <c r="N1369" s="9">
        <v>0</v>
      </c>
      <c r="O1369" s="9">
        <v>0.1192881898234</v>
      </c>
      <c r="P1369" s="9">
        <v>0.1251160210782</v>
      </c>
      <c r="Q1369" s="9">
        <v>0</v>
      </c>
      <c r="R1369" s="9">
        <v>0</v>
      </c>
      <c r="S1369" s="9">
        <v>0</v>
      </c>
      <c r="T1369" s="9">
        <v>9.0466070158369993E-2</v>
      </c>
      <c r="U1369" s="9">
        <v>0</v>
      </c>
      <c r="V1369" s="9">
        <v>0</v>
      </c>
      <c r="W1369" s="9">
        <v>0</v>
      </c>
      <c r="X1369" s="9">
        <v>0.44430440066019999</v>
      </c>
      <c r="Y1369" s="9">
        <v>0</v>
      </c>
      <c r="Z1369" s="9">
        <v>0.15049506176310001</v>
      </c>
      <c r="AA1369" s="9">
        <v>0</v>
      </c>
      <c r="AB1369" s="9">
        <v>9.5224459722019997E-2</v>
      </c>
      <c r="AC1369" s="9">
        <v>0</v>
      </c>
      <c r="AD1369" s="9">
        <v>0.1381447015318</v>
      </c>
      <c r="AI1369" s="9">
        <v>0</v>
      </c>
      <c r="AJ1369" s="9">
        <v>9.0067157670650003E-2</v>
      </c>
      <c r="AK1369" s="9">
        <v>6.9070700428750006E-2</v>
      </c>
      <c r="AL1369" s="9">
        <v>0</v>
      </c>
      <c r="AM1369" s="9">
        <v>0.12255794209</v>
      </c>
      <c r="AN1369" s="9">
        <v>0</v>
      </c>
      <c r="AP1369" s="9">
        <v>9.0820632794640005E-2</v>
      </c>
      <c r="AQ1369" s="9">
        <v>0</v>
      </c>
      <c r="AR1369" s="9">
        <v>4.9815637277200002E-2</v>
      </c>
      <c r="AS1369" s="9">
        <v>4.9815637277200002E-2</v>
      </c>
    </row>
    <row r="1370" spans="1:45" x14ac:dyDescent="0.35">
      <c r="A1370" t="s">
        <v>603</v>
      </c>
      <c r="B1370" s="9">
        <v>8.2270721932270002E-2</v>
      </c>
      <c r="C1370" s="9">
        <v>1.419082453472E-2</v>
      </c>
      <c r="D1370" s="9">
        <v>0.1512298158424</v>
      </c>
      <c r="E1370" s="9">
        <v>4.749776863401E-2</v>
      </c>
      <c r="F1370" s="9">
        <v>0.21177446605110001</v>
      </c>
      <c r="G1370" s="9">
        <v>8.2714030590100004E-2</v>
      </c>
      <c r="H1370" s="9">
        <v>0.13265603025950001</v>
      </c>
      <c r="I1370" s="9">
        <v>0.17687006833560001</v>
      </c>
      <c r="J1370" s="9">
        <v>0</v>
      </c>
      <c r="K1370" s="9">
        <v>0</v>
      </c>
      <c r="L1370" s="9">
        <v>0</v>
      </c>
      <c r="M1370" s="9">
        <v>0.26913328795579999</v>
      </c>
      <c r="N1370" s="9">
        <v>0</v>
      </c>
      <c r="O1370" s="9">
        <v>0.13923897479440001</v>
      </c>
      <c r="P1370" s="9">
        <v>0.1128450268966</v>
      </c>
      <c r="Q1370" s="9">
        <v>0</v>
      </c>
      <c r="R1370" s="9">
        <v>5.0346192925269997E-2</v>
      </c>
      <c r="S1370" s="9">
        <v>9.8208583848479997E-2</v>
      </c>
      <c r="T1370" s="9">
        <v>8.1593436494150004E-2</v>
      </c>
      <c r="U1370" s="9">
        <v>8.3100710774390005E-2</v>
      </c>
      <c r="V1370" s="9">
        <v>0</v>
      </c>
      <c r="W1370" s="9">
        <v>0.27523430755229999</v>
      </c>
      <c r="X1370" s="9">
        <v>0</v>
      </c>
      <c r="Y1370" s="9">
        <v>0</v>
      </c>
      <c r="Z1370" s="9">
        <v>6.0289823902819999E-2</v>
      </c>
      <c r="AA1370" s="9">
        <v>0</v>
      </c>
      <c r="AB1370" s="9">
        <v>0.1680125104496</v>
      </c>
      <c r="AC1370" s="9">
        <v>0</v>
      </c>
      <c r="AD1370" s="9">
        <v>0.2340489486541</v>
      </c>
      <c r="AI1370" s="9">
        <v>6.2086576232180002E-2</v>
      </c>
      <c r="AJ1370" s="9">
        <v>0</v>
      </c>
      <c r="AK1370" s="9">
        <v>0.14469209029399999</v>
      </c>
      <c r="AL1370" s="9">
        <v>6.093896313885E-2</v>
      </c>
      <c r="AM1370" s="9">
        <v>0.38808077220499998</v>
      </c>
      <c r="AN1370" s="9">
        <v>0</v>
      </c>
      <c r="AP1370" s="9">
        <v>3.4067628795230002E-2</v>
      </c>
      <c r="AQ1370" s="9">
        <v>0.1017110621816</v>
      </c>
      <c r="AR1370" s="9">
        <v>8.2270721932270002E-2</v>
      </c>
      <c r="AS1370" s="9">
        <v>8.2270721932270002E-2</v>
      </c>
    </row>
    <row r="1371" spans="1:45" x14ac:dyDescent="0.35">
      <c r="A1371" t="s">
        <v>604</v>
      </c>
      <c r="B1371" s="9">
        <v>0.12368147926839999</v>
      </c>
      <c r="C1371" s="9">
        <v>0.19100660961339999</v>
      </c>
      <c r="D1371" s="9">
        <v>5.5486899613639999E-2</v>
      </c>
      <c r="E1371" s="9">
        <v>0.44398503516979998</v>
      </c>
      <c r="F1371" s="9">
        <v>0.11884156193040001</v>
      </c>
      <c r="G1371" s="9">
        <v>0</v>
      </c>
      <c r="H1371" s="9">
        <v>4.5987643118019998E-2</v>
      </c>
      <c r="I1371" s="9">
        <v>0.2694767405745</v>
      </c>
      <c r="J1371" s="9">
        <v>0</v>
      </c>
      <c r="K1371" s="9">
        <v>0</v>
      </c>
      <c r="L1371" s="9">
        <v>0.14167553771550001</v>
      </c>
      <c r="M1371" s="9">
        <v>0</v>
      </c>
      <c r="N1371" s="9">
        <v>7.1989533115249998E-2</v>
      </c>
      <c r="O1371" s="9">
        <v>0.26366793879</v>
      </c>
      <c r="P1371" s="9">
        <v>0.1667085388639</v>
      </c>
      <c r="Q1371" s="9">
        <v>0</v>
      </c>
      <c r="R1371" s="9">
        <v>0.17020416425189999</v>
      </c>
      <c r="S1371" s="9">
        <v>0.1078488286959</v>
      </c>
      <c r="T1371" s="9">
        <v>0.12053984967630001</v>
      </c>
      <c r="U1371" s="9">
        <v>0.1275314328638</v>
      </c>
      <c r="V1371" s="9">
        <v>0.22050213990379999</v>
      </c>
      <c r="W1371" s="9">
        <v>0.32638755109439999</v>
      </c>
      <c r="X1371" s="9">
        <v>0.44430440066019999</v>
      </c>
      <c r="Y1371" s="9">
        <v>0</v>
      </c>
      <c r="Z1371" s="9">
        <v>0.15049506176310001</v>
      </c>
      <c r="AA1371" s="9">
        <v>0</v>
      </c>
      <c r="AB1371" s="9">
        <v>0.26580299728270002</v>
      </c>
      <c r="AC1371" s="9">
        <v>0</v>
      </c>
      <c r="AD1371" s="9">
        <v>0.3517766359824</v>
      </c>
      <c r="AI1371" s="9">
        <v>0.13409327170730001</v>
      </c>
      <c r="AJ1371" s="9">
        <v>0.15064920666769999</v>
      </c>
      <c r="AK1371" s="9">
        <v>0.13324018923</v>
      </c>
      <c r="AL1371" s="9">
        <v>0</v>
      </c>
      <c r="AM1371" s="9">
        <v>0.12255794209</v>
      </c>
      <c r="AN1371" s="9">
        <v>0</v>
      </c>
      <c r="AP1371" s="9">
        <v>0.19230870812609999</v>
      </c>
      <c r="AQ1371" s="9">
        <v>0</v>
      </c>
      <c r="AR1371" s="9">
        <v>0.12368147926839999</v>
      </c>
      <c r="AS1371" s="9">
        <v>0.12368147926839999</v>
      </c>
    </row>
    <row r="1372" spans="1:45" x14ac:dyDescent="0.35">
      <c r="A1372" t="s">
        <v>605</v>
      </c>
      <c r="B1372" s="9">
        <v>4.6956907606960002E-2</v>
      </c>
      <c r="C1372" s="9">
        <v>0</v>
      </c>
      <c r="D1372" s="9">
        <v>9.4520225490500001E-2</v>
      </c>
      <c r="E1372" s="9">
        <v>0</v>
      </c>
      <c r="F1372" s="9">
        <v>8.9844289793770002E-2</v>
      </c>
      <c r="G1372" s="9">
        <v>7.0533085874320001E-2</v>
      </c>
      <c r="H1372" s="9">
        <v>7.8005865090629997E-2</v>
      </c>
      <c r="I1372" s="9">
        <v>0</v>
      </c>
      <c r="J1372" s="9">
        <v>0</v>
      </c>
      <c r="K1372" s="9">
        <v>9.7893045854829996E-2</v>
      </c>
      <c r="L1372" s="9">
        <v>0</v>
      </c>
      <c r="M1372" s="9">
        <v>7.6745837729370006E-2</v>
      </c>
      <c r="N1372" s="9">
        <v>4.1037985650919998E-2</v>
      </c>
      <c r="O1372" s="9">
        <v>6.7903750401530003E-2</v>
      </c>
      <c r="P1372" s="9">
        <v>4.0020638048020002E-2</v>
      </c>
      <c r="Q1372" s="9">
        <v>8.4014247049439994E-2</v>
      </c>
      <c r="R1372" s="9">
        <v>0</v>
      </c>
      <c r="S1372" s="9">
        <v>5.9218971668729997E-2</v>
      </c>
      <c r="T1372" s="9">
        <v>5.2204340659000002E-2</v>
      </c>
      <c r="U1372" s="9">
        <v>4.0526367929299999E-2</v>
      </c>
      <c r="V1372" s="9">
        <v>0</v>
      </c>
      <c r="W1372" s="9">
        <v>0</v>
      </c>
      <c r="X1372" s="9">
        <v>0.39717703695180001</v>
      </c>
      <c r="Y1372" s="9">
        <v>0</v>
      </c>
      <c r="Z1372" s="9">
        <v>0.15374681393139999</v>
      </c>
      <c r="AA1372" s="9">
        <v>5.1617065896430003E-2</v>
      </c>
      <c r="AB1372" s="9">
        <v>3.8137331520259998E-2</v>
      </c>
      <c r="AC1372" s="9">
        <v>0</v>
      </c>
      <c r="AD1372" s="9">
        <v>0</v>
      </c>
      <c r="AI1372" s="9">
        <v>0.1560177915663</v>
      </c>
      <c r="AJ1372" s="9">
        <v>5.1974144261989999E-2</v>
      </c>
      <c r="AK1372" s="9">
        <v>0.1113902511422</v>
      </c>
      <c r="AL1372" s="9">
        <v>0.1554022025672</v>
      </c>
      <c r="AM1372" s="9">
        <v>0</v>
      </c>
      <c r="AN1372" s="9">
        <v>0</v>
      </c>
      <c r="AP1372" s="9">
        <v>3.3199838088539997E-2</v>
      </c>
      <c r="AQ1372" s="9">
        <v>7.8301590206729998E-2</v>
      </c>
      <c r="AR1372" s="9">
        <v>4.6956907606960002E-2</v>
      </c>
      <c r="AS1372" s="9">
        <v>4.6956907606960002E-2</v>
      </c>
    </row>
    <row r="1373" spans="1:45" x14ac:dyDescent="0.35">
      <c r="A1373" t="s">
        <v>606</v>
      </c>
      <c r="B1373" s="9">
        <v>0.18271179395129999</v>
      </c>
      <c r="C1373" s="9">
        <v>0.17240326335</v>
      </c>
      <c r="D1373" s="9">
        <v>0.19315345084249999</v>
      </c>
      <c r="E1373" s="9">
        <v>0.17905744069060001</v>
      </c>
      <c r="F1373" s="9">
        <v>0.21177446605110001</v>
      </c>
      <c r="G1373" s="9">
        <v>0.22444646377649999</v>
      </c>
      <c r="H1373" s="9">
        <v>0.21954283158320001</v>
      </c>
      <c r="I1373" s="9">
        <v>0</v>
      </c>
      <c r="J1373" s="9">
        <v>8.9843033741299996E-2</v>
      </c>
      <c r="K1373" s="9">
        <v>0.33169544636159998</v>
      </c>
      <c r="L1373" s="9">
        <v>0.18321402304109999</v>
      </c>
      <c r="M1373" s="9">
        <v>0</v>
      </c>
      <c r="N1373" s="9">
        <v>0.30945661548309999</v>
      </c>
      <c r="O1373" s="9">
        <v>0.11261139761489999</v>
      </c>
      <c r="P1373" s="9">
        <v>8.7498528307260001E-2</v>
      </c>
      <c r="Q1373" s="9">
        <v>9.4371159035559996E-2</v>
      </c>
      <c r="R1373" s="9">
        <v>0.1118728065033</v>
      </c>
      <c r="S1373" s="9">
        <v>0.38247640004040001</v>
      </c>
      <c r="T1373" s="9">
        <v>8.9401852241109997E-2</v>
      </c>
      <c r="U1373" s="9">
        <v>0.29705975733419998</v>
      </c>
      <c r="V1373" s="9">
        <v>0.5697217963697</v>
      </c>
      <c r="W1373" s="9">
        <v>0.22030056690829999</v>
      </c>
      <c r="X1373" s="9">
        <v>0.39717703695180001</v>
      </c>
      <c r="Y1373" s="9">
        <v>0.2305392210584</v>
      </c>
      <c r="Z1373" s="9">
        <v>0</v>
      </c>
      <c r="AA1373" s="9">
        <v>0.24525058874790001</v>
      </c>
      <c r="AB1373" s="9">
        <v>0.26436939265249998</v>
      </c>
      <c r="AC1373" s="9">
        <v>0</v>
      </c>
      <c r="AD1373" s="9">
        <v>0.2340489486541</v>
      </c>
      <c r="AI1373" s="9">
        <v>0.22293705076510001</v>
      </c>
      <c r="AJ1373" s="9">
        <v>0.1273371113151</v>
      </c>
      <c r="AK1373" s="9">
        <v>0.2881737953729</v>
      </c>
      <c r="AL1373" s="9">
        <v>0.2479150553069</v>
      </c>
      <c r="AM1373" s="9">
        <v>0.39273114684080002</v>
      </c>
      <c r="AN1373" s="9">
        <v>0</v>
      </c>
      <c r="AP1373" s="9">
        <v>0.14372342350289999</v>
      </c>
      <c r="AQ1373" s="9">
        <v>0.28295045364389998</v>
      </c>
      <c r="AR1373" s="9">
        <v>0.18271179395129999</v>
      </c>
      <c r="AS1373" s="9">
        <v>0.18271179395129999</v>
      </c>
    </row>
    <row r="1374" spans="1:45" x14ac:dyDescent="0.35">
      <c r="A1374" t="s">
        <v>607</v>
      </c>
      <c r="B1374" s="9">
        <v>0.14305222369250001</v>
      </c>
      <c r="C1374" s="9">
        <v>0.15463815815269999</v>
      </c>
      <c r="D1374" s="9">
        <v>0.13131666631040001</v>
      </c>
      <c r="E1374" s="9">
        <v>0</v>
      </c>
      <c r="F1374" s="9">
        <v>0</v>
      </c>
      <c r="G1374" s="9">
        <v>0.29261724604990003</v>
      </c>
      <c r="H1374" s="9">
        <v>0.17938432262699999</v>
      </c>
      <c r="I1374" s="9">
        <v>0.1062359135411</v>
      </c>
      <c r="J1374" s="9">
        <v>0.1764908088287</v>
      </c>
      <c r="K1374" s="9">
        <v>0.18967974225420001</v>
      </c>
      <c r="L1374" s="9">
        <v>0.47018777845510001</v>
      </c>
      <c r="M1374" s="9">
        <v>9.962932067869E-2</v>
      </c>
      <c r="N1374" s="9">
        <v>4.00076593726E-2</v>
      </c>
      <c r="O1374" s="9">
        <v>0.1038605983384</v>
      </c>
      <c r="P1374" s="9">
        <v>0.12425808423659999</v>
      </c>
      <c r="Q1374" s="9">
        <v>0.18264362856290001</v>
      </c>
      <c r="R1374" s="9">
        <v>0.2146155982596</v>
      </c>
      <c r="S1374" s="9">
        <v>0.1147439962114</v>
      </c>
      <c r="T1374" s="9">
        <v>0.1404275262305</v>
      </c>
      <c r="U1374" s="9">
        <v>0.14626869563289999</v>
      </c>
      <c r="V1374" s="9">
        <v>0</v>
      </c>
      <c r="W1374" s="9">
        <v>0.178077574445</v>
      </c>
      <c r="X1374" s="9">
        <v>0</v>
      </c>
      <c r="Y1374" s="9">
        <v>0.4706365813533</v>
      </c>
      <c r="Z1374" s="9">
        <v>0</v>
      </c>
      <c r="AA1374" s="9">
        <v>6.2584183796059997E-2</v>
      </c>
      <c r="AB1374" s="9">
        <v>9.9891170076909994E-2</v>
      </c>
      <c r="AC1374" s="9">
        <v>0</v>
      </c>
      <c r="AD1374" s="9">
        <v>0</v>
      </c>
      <c r="AI1374" s="9">
        <v>0.15740620500999999</v>
      </c>
      <c r="AJ1374" s="9">
        <v>0.1429142069912</v>
      </c>
      <c r="AK1374" s="9">
        <v>0</v>
      </c>
      <c r="AL1374" s="9">
        <v>0</v>
      </c>
      <c r="AM1374" s="9">
        <v>0.1974833053956</v>
      </c>
      <c r="AN1374" s="9">
        <v>0</v>
      </c>
      <c r="AP1374" s="9">
        <v>0.20174224461420001</v>
      </c>
      <c r="AQ1374" s="9">
        <v>4.2936253850489998E-2</v>
      </c>
      <c r="AR1374" s="9">
        <v>0.14305222369250001</v>
      </c>
      <c r="AS1374" s="9">
        <v>0.14305222369250001</v>
      </c>
    </row>
    <row r="1375" spans="1:45" x14ac:dyDescent="0.35">
      <c r="A1375" t="s">
        <v>608</v>
      </c>
      <c r="B1375" s="9">
        <v>9.6803151979670002E-2</v>
      </c>
      <c r="C1375" s="9">
        <v>0.1123269045326</v>
      </c>
      <c r="D1375" s="9">
        <v>8.107892278638E-2</v>
      </c>
      <c r="E1375" s="9">
        <v>0.11696287030709999</v>
      </c>
      <c r="F1375" s="9">
        <v>8.9844289793770002E-2</v>
      </c>
      <c r="G1375" s="9">
        <v>3.7935531073899999E-2</v>
      </c>
      <c r="H1375" s="9">
        <v>5.8022455479250001E-2</v>
      </c>
      <c r="I1375" s="9">
        <v>0</v>
      </c>
      <c r="J1375" s="9">
        <v>0.26536464704829998</v>
      </c>
      <c r="K1375" s="9">
        <v>0.1015846585009</v>
      </c>
      <c r="L1375" s="9">
        <v>0.1070083509667</v>
      </c>
      <c r="M1375" s="9">
        <v>7.6745837729370006E-2</v>
      </c>
      <c r="N1375" s="9">
        <v>5.2721235094260001E-2</v>
      </c>
      <c r="O1375" s="9">
        <v>0.16639346576559999</v>
      </c>
      <c r="P1375" s="9">
        <v>0</v>
      </c>
      <c r="Q1375" s="9">
        <v>0.32078395535429999</v>
      </c>
      <c r="R1375" s="9">
        <v>0.1302090722883</v>
      </c>
      <c r="S1375" s="9">
        <v>9.5656742700929998E-2</v>
      </c>
      <c r="T1375" s="9">
        <v>8.8838729150059997E-2</v>
      </c>
      <c r="U1375" s="9">
        <v>0.1065632644971</v>
      </c>
      <c r="V1375" s="9">
        <v>0</v>
      </c>
      <c r="W1375" s="9">
        <v>0</v>
      </c>
      <c r="X1375" s="9">
        <v>0</v>
      </c>
      <c r="Y1375" s="9">
        <v>4.062154501483E-2</v>
      </c>
      <c r="Z1375" s="9">
        <v>0</v>
      </c>
      <c r="AA1375" s="9">
        <v>0.20465082714509999</v>
      </c>
      <c r="AB1375" s="9">
        <v>0.15404593724939999</v>
      </c>
      <c r="AC1375" s="9">
        <v>0</v>
      </c>
      <c r="AD1375" s="9">
        <v>0</v>
      </c>
      <c r="AI1375" s="9">
        <v>0.17400784185179999</v>
      </c>
      <c r="AJ1375" s="9">
        <v>0.1125841032276</v>
      </c>
      <c r="AK1375" s="9">
        <v>0.18345984403689999</v>
      </c>
      <c r="AL1375" s="9">
        <v>7.313581321821E-2</v>
      </c>
      <c r="AM1375" s="9">
        <v>0</v>
      </c>
      <c r="AN1375" s="9">
        <v>0</v>
      </c>
      <c r="AP1375" s="9">
        <v>8.7298302519059998E-2</v>
      </c>
      <c r="AQ1375" s="9">
        <v>0.13324971978540001</v>
      </c>
      <c r="AR1375" s="9">
        <v>9.6803151979670002E-2</v>
      </c>
      <c r="AS1375" s="9">
        <v>9.6803151979670002E-2</v>
      </c>
    </row>
    <row r="1376" spans="1:45" x14ac:dyDescent="0.35">
      <c r="A1376" t="s">
        <v>609</v>
      </c>
      <c r="B1376" s="9">
        <v>0.10326968540170001</v>
      </c>
      <c r="C1376" s="9">
        <v>6.1413930635839997E-2</v>
      </c>
      <c r="D1376" s="9">
        <v>0.1456659732035</v>
      </c>
      <c r="E1376" s="9">
        <v>0</v>
      </c>
      <c r="F1376" s="9">
        <v>0.1433204837407</v>
      </c>
      <c r="G1376" s="9">
        <v>0</v>
      </c>
      <c r="H1376" s="9">
        <v>5.5460153423689998E-2</v>
      </c>
      <c r="I1376" s="9">
        <v>0.20827900572050001</v>
      </c>
      <c r="J1376" s="9">
        <v>0</v>
      </c>
      <c r="K1376" s="9">
        <v>0.27914710702849999</v>
      </c>
      <c r="L1376" s="9">
        <v>0</v>
      </c>
      <c r="M1376" s="9">
        <v>0.1084794827243</v>
      </c>
      <c r="N1376" s="9">
        <v>0.21932289137059999</v>
      </c>
      <c r="O1376" s="9">
        <v>0</v>
      </c>
      <c r="P1376" s="9">
        <v>5.1331933580940001E-2</v>
      </c>
      <c r="Q1376" s="9">
        <v>0.2026490735192</v>
      </c>
      <c r="R1376" s="9">
        <v>0</v>
      </c>
      <c r="S1376" s="9">
        <v>0.16886597488290001</v>
      </c>
      <c r="T1376" s="9">
        <v>9.3238089379460001E-2</v>
      </c>
      <c r="U1376" s="9">
        <v>0.11556304400429999</v>
      </c>
      <c r="V1376" s="9">
        <v>0</v>
      </c>
      <c r="W1376" s="9">
        <v>0</v>
      </c>
      <c r="X1376" s="9">
        <v>0</v>
      </c>
      <c r="Y1376" s="9">
        <v>0</v>
      </c>
      <c r="Z1376" s="9">
        <v>0.10801863898520001</v>
      </c>
      <c r="AA1376" s="9">
        <v>0.20920358976180001</v>
      </c>
      <c r="AB1376" s="9">
        <v>0</v>
      </c>
      <c r="AC1376" s="9">
        <v>1</v>
      </c>
      <c r="AD1376" s="9">
        <v>0.14035127225390001</v>
      </c>
      <c r="AI1376" s="9">
        <v>6.7907075500390005E-2</v>
      </c>
      <c r="AJ1376" s="9">
        <v>0.16358074183150001</v>
      </c>
      <c r="AK1376" s="9">
        <v>0</v>
      </c>
      <c r="AL1376" s="9">
        <v>0.1091816733457</v>
      </c>
      <c r="AM1376" s="9">
        <v>0</v>
      </c>
      <c r="AN1376" s="9">
        <v>0</v>
      </c>
      <c r="AP1376" s="9">
        <v>6.0586774679680003E-2</v>
      </c>
      <c r="AQ1376" s="9">
        <v>0.19077198140279999</v>
      </c>
      <c r="AR1376" s="9">
        <v>0.10326968540170001</v>
      </c>
      <c r="AS1376" s="9">
        <v>0.10326968540170001</v>
      </c>
    </row>
    <row r="1377" spans="1:45" x14ac:dyDescent="0.35">
      <c r="A1377" t="s">
        <v>595</v>
      </c>
      <c r="B1377" s="9">
        <v>1.5754734920069999E-2</v>
      </c>
      <c r="C1377" s="9">
        <v>3.1308604265890001E-2</v>
      </c>
      <c r="D1377" s="9">
        <v>0</v>
      </c>
      <c r="E1377" s="9">
        <v>0</v>
      </c>
      <c r="F1377" s="9">
        <v>0</v>
      </c>
      <c r="G1377" s="9">
        <v>0</v>
      </c>
      <c r="H1377" s="9">
        <v>0</v>
      </c>
      <c r="I1377" s="9">
        <v>0</v>
      </c>
      <c r="J1377" s="9">
        <v>0.1073658533916</v>
      </c>
      <c r="K1377" s="9">
        <v>0</v>
      </c>
      <c r="L1377" s="9">
        <v>0</v>
      </c>
      <c r="M1377" s="9">
        <v>9.4372036542809998E-2</v>
      </c>
      <c r="N1377" s="9">
        <v>0</v>
      </c>
      <c r="O1377" s="9">
        <v>0</v>
      </c>
      <c r="P1377" s="9">
        <v>3.9569296993490002E-2</v>
      </c>
      <c r="Q1377" s="9">
        <v>0</v>
      </c>
      <c r="R1377" s="9">
        <v>0</v>
      </c>
      <c r="S1377" s="9">
        <v>0</v>
      </c>
      <c r="T1377" s="9">
        <v>2.8610874667219999E-2</v>
      </c>
      <c r="U1377" s="9">
        <v>0</v>
      </c>
      <c r="V1377" s="9">
        <v>0.20977606372650001</v>
      </c>
      <c r="W1377" s="9">
        <v>0</v>
      </c>
      <c r="X1377" s="9">
        <v>0</v>
      </c>
      <c r="Y1377" s="9">
        <v>0</v>
      </c>
      <c r="Z1377" s="9">
        <v>0</v>
      </c>
      <c r="AA1377" s="9">
        <v>0</v>
      </c>
      <c r="AB1377" s="9">
        <v>0</v>
      </c>
      <c r="AC1377" s="9">
        <v>0</v>
      </c>
      <c r="AD1377" s="9">
        <v>0</v>
      </c>
      <c r="AI1377" s="9">
        <v>0</v>
      </c>
      <c r="AJ1377" s="9">
        <v>0</v>
      </c>
      <c r="AK1377" s="9">
        <v>0</v>
      </c>
      <c r="AL1377" s="9">
        <v>0.13444700669929999</v>
      </c>
      <c r="AM1377" s="9">
        <v>0</v>
      </c>
      <c r="AN1377" s="9">
        <v>0</v>
      </c>
      <c r="AP1377" s="9">
        <v>2.8723008941760001E-2</v>
      </c>
      <c r="AQ1377" s="9">
        <v>0</v>
      </c>
      <c r="AR1377" s="9">
        <v>1.5754734920069999E-2</v>
      </c>
      <c r="AS1377" s="9">
        <v>1.5754734920069999E-2</v>
      </c>
    </row>
    <row r="1378" spans="1:45" x14ac:dyDescent="0.35">
      <c r="A1378" t="s">
        <v>391</v>
      </c>
      <c r="B1378" s="9">
        <v>1</v>
      </c>
      <c r="C1378" s="9">
        <v>1</v>
      </c>
      <c r="D1378" s="9">
        <v>1</v>
      </c>
      <c r="E1378" s="9">
        <v>1</v>
      </c>
      <c r="F1378" s="9">
        <v>1</v>
      </c>
      <c r="G1378" s="9">
        <v>1</v>
      </c>
      <c r="H1378" s="9">
        <v>1</v>
      </c>
      <c r="I1378" s="9">
        <v>1</v>
      </c>
      <c r="J1378" s="9">
        <v>1</v>
      </c>
      <c r="K1378" s="9">
        <v>1</v>
      </c>
      <c r="L1378" s="9">
        <v>1</v>
      </c>
      <c r="M1378" s="9">
        <v>1</v>
      </c>
      <c r="N1378" s="9">
        <v>1</v>
      </c>
      <c r="O1378" s="9">
        <v>1</v>
      </c>
      <c r="P1378" s="9">
        <v>1</v>
      </c>
      <c r="Q1378" s="9">
        <v>1</v>
      </c>
      <c r="R1378" s="9">
        <v>1</v>
      </c>
      <c r="S1378" s="9">
        <v>1</v>
      </c>
      <c r="T1378" s="9">
        <v>1</v>
      </c>
      <c r="U1378" s="9">
        <v>1</v>
      </c>
      <c r="V1378" s="9">
        <v>1</v>
      </c>
      <c r="W1378" s="9">
        <v>1</v>
      </c>
      <c r="X1378" s="9">
        <v>1</v>
      </c>
      <c r="Y1378" s="9">
        <v>1</v>
      </c>
      <c r="Z1378" s="9">
        <v>1</v>
      </c>
      <c r="AA1378" s="9">
        <v>1</v>
      </c>
      <c r="AB1378" s="9">
        <v>1</v>
      </c>
      <c r="AC1378" s="9">
        <v>1</v>
      </c>
      <c r="AD1378" s="9">
        <v>1</v>
      </c>
      <c r="AI1378" s="9">
        <v>1</v>
      </c>
      <c r="AJ1378" s="9">
        <v>1</v>
      </c>
      <c r="AK1378" s="9">
        <v>1</v>
      </c>
      <c r="AL1378" s="9">
        <v>1</v>
      </c>
      <c r="AM1378" s="9">
        <v>1</v>
      </c>
      <c r="AN1378" s="9">
        <v>1</v>
      </c>
      <c r="AP1378" s="9">
        <v>1</v>
      </c>
      <c r="AQ1378" s="9">
        <v>1</v>
      </c>
      <c r="AR1378" s="9">
        <v>1</v>
      </c>
      <c r="AS1378" s="9">
        <v>1</v>
      </c>
    </row>
    <row r="1379" spans="1:45" x14ac:dyDescent="0.35">
      <c r="A1379" t="s">
        <v>341</v>
      </c>
      <c r="B1379" s="6">
        <v>57</v>
      </c>
      <c r="C1379" s="6">
        <v>29</v>
      </c>
      <c r="D1379" s="6">
        <v>28</v>
      </c>
      <c r="E1379" s="6">
        <v>12</v>
      </c>
      <c r="F1379" s="6">
        <v>6</v>
      </c>
      <c r="G1379" s="6">
        <v>13</v>
      </c>
      <c r="H1379" s="6">
        <v>19</v>
      </c>
      <c r="I1379" s="6">
        <v>8</v>
      </c>
      <c r="J1379" s="6">
        <v>9</v>
      </c>
      <c r="K1379" s="6">
        <v>9</v>
      </c>
      <c r="L1379" s="6">
        <v>9</v>
      </c>
      <c r="M1379" s="6">
        <v>10</v>
      </c>
      <c r="N1379" s="6">
        <v>20</v>
      </c>
      <c r="O1379" s="6">
        <v>18</v>
      </c>
      <c r="P1379" s="6">
        <v>19</v>
      </c>
      <c r="Q1379" s="6">
        <v>11</v>
      </c>
      <c r="R1379" s="6">
        <v>10</v>
      </c>
      <c r="S1379" s="6">
        <v>17</v>
      </c>
      <c r="T1379" s="6">
        <v>30</v>
      </c>
      <c r="U1379" s="6">
        <v>27</v>
      </c>
      <c r="V1379" s="6">
        <v>4</v>
      </c>
      <c r="W1379" s="6">
        <v>4</v>
      </c>
      <c r="X1379" s="6">
        <v>3</v>
      </c>
      <c r="Y1379" s="6">
        <v>7</v>
      </c>
      <c r="Z1379" s="6">
        <v>7</v>
      </c>
      <c r="AA1379" s="6">
        <v>15</v>
      </c>
      <c r="AB1379" s="6">
        <v>18</v>
      </c>
      <c r="AC1379" s="6">
        <v>1</v>
      </c>
      <c r="AD1379" s="6">
        <v>8</v>
      </c>
      <c r="AE1379" s="6">
        <v>0</v>
      </c>
      <c r="AF1379" s="6">
        <v>0</v>
      </c>
      <c r="AG1379" s="6">
        <v>0</v>
      </c>
      <c r="AH1379" s="6">
        <v>0</v>
      </c>
      <c r="AI1379" s="6">
        <v>21</v>
      </c>
      <c r="AJ1379" s="6">
        <v>29</v>
      </c>
      <c r="AK1379" s="6">
        <v>17</v>
      </c>
      <c r="AL1379" s="6">
        <v>9</v>
      </c>
      <c r="AM1379" s="6">
        <v>8</v>
      </c>
      <c r="AN1379" s="6">
        <v>1</v>
      </c>
      <c r="AO1379" s="6">
        <v>0</v>
      </c>
      <c r="AP1379" s="6">
        <v>32</v>
      </c>
      <c r="AQ1379" s="6">
        <v>18</v>
      </c>
      <c r="AR1379" s="6">
        <v>57</v>
      </c>
      <c r="AS1379" s="6">
        <v>57</v>
      </c>
    </row>
    <row r="1380" spans="1:45" x14ac:dyDescent="0.35">
      <c r="A1380" t="s">
        <v>952</v>
      </c>
    </row>
    <row r="1381" spans="1:45" x14ac:dyDescent="0.35">
      <c r="A1381" t="s">
        <v>343</v>
      </c>
    </row>
    <row r="1385" spans="1:45" x14ac:dyDescent="0.35">
      <c r="A1385" s="3" t="s">
        <v>337</v>
      </c>
    </row>
    <row r="1386" spans="1:45" x14ac:dyDescent="0.35">
      <c r="A1386" t="s">
        <v>276</v>
      </c>
    </row>
    <row r="1387" spans="1:45" ht="130.5" x14ac:dyDescent="0.35">
      <c r="A1387" s="4" t="s">
        <v>393</v>
      </c>
      <c r="B1387" s="4" t="s">
        <v>344</v>
      </c>
      <c r="C1387" s="4" t="s">
        <v>345</v>
      </c>
      <c r="D1387" s="4" t="s">
        <v>346</v>
      </c>
      <c r="E1387" s="4" t="s">
        <v>579</v>
      </c>
      <c r="F1387" s="4" t="s">
        <v>348</v>
      </c>
      <c r="G1387" s="4" t="s">
        <v>349</v>
      </c>
      <c r="H1387" s="4" t="s">
        <v>350</v>
      </c>
      <c r="I1387" s="4" t="s">
        <v>351</v>
      </c>
      <c r="J1387" s="4" t="s">
        <v>352</v>
      </c>
      <c r="K1387" s="4" t="s">
        <v>353</v>
      </c>
      <c r="L1387" s="4" t="s">
        <v>888</v>
      </c>
      <c r="M1387" s="4" t="s">
        <v>581</v>
      </c>
      <c r="N1387" s="4" t="s">
        <v>356</v>
      </c>
      <c r="O1387" s="4" t="s">
        <v>357</v>
      </c>
      <c r="P1387" s="4" t="s">
        <v>582</v>
      </c>
      <c r="Q1387" s="4" t="s">
        <v>359</v>
      </c>
      <c r="R1387" s="4" t="s">
        <v>361</v>
      </c>
      <c r="S1387" s="4" t="s">
        <v>362</v>
      </c>
      <c r="T1387" s="4" t="s">
        <v>360</v>
      </c>
      <c r="U1387" s="4" t="s">
        <v>363</v>
      </c>
      <c r="V1387" s="4" t="s">
        <v>364</v>
      </c>
      <c r="W1387" s="4" t="s">
        <v>365</v>
      </c>
      <c r="X1387" s="4" t="s">
        <v>366</v>
      </c>
      <c r="Y1387" s="4" t="s">
        <v>367</v>
      </c>
      <c r="Z1387" s="4" t="s">
        <v>368</v>
      </c>
      <c r="AA1387" s="4" t="s">
        <v>369</v>
      </c>
      <c r="AB1387" s="4" t="s">
        <v>370</v>
      </c>
      <c r="AC1387" s="4" t="s">
        <v>371</v>
      </c>
      <c r="AD1387" s="4" t="s">
        <v>372</v>
      </c>
      <c r="AE1387" s="4" t="s">
        <v>373</v>
      </c>
      <c r="AF1387" s="4" t="s">
        <v>374</v>
      </c>
      <c r="AG1387" s="4" t="s">
        <v>375</v>
      </c>
      <c r="AH1387" s="4" t="s">
        <v>376</v>
      </c>
      <c r="AI1387" s="4" t="s">
        <v>583</v>
      </c>
      <c r="AJ1387" s="4" t="s">
        <v>584</v>
      </c>
      <c r="AK1387" s="4" t="s">
        <v>380</v>
      </c>
      <c r="AL1387" s="4" t="s">
        <v>381</v>
      </c>
      <c r="AM1387" s="4" t="s">
        <v>379</v>
      </c>
      <c r="AN1387" s="4" t="s">
        <v>382</v>
      </c>
      <c r="AO1387" s="4" t="s">
        <v>383</v>
      </c>
      <c r="AP1387" s="4" t="s">
        <v>889</v>
      </c>
      <c r="AQ1387" s="4" t="s">
        <v>890</v>
      </c>
      <c r="AR1387" s="4" t="s">
        <v>891</v>
      </c>
      <c r="AS1387" s="4" t="s">
        <v>391</v>
      </c>
    </row>
    <row r="1388" spans="1:45" x14ac:dyDescent="0.35">
      <c r="A1388" t="s">
        <v>844</v>
      </c>
      <c r="B1388" s="9">
        <v>0.27455527870559998</v>
      </c>
      <c r="C1388" s="9">
        <v>0.24948169648599999</v>
      </c>
      <c r="D1388" s="9">
        <v>0.31258318374049998</v>
      </c>
      <c r="E1388" s="9">
        <v>8.131811445381E-2</v>
      </c>
      <c r="F1388" s="9">
        <v>0.18132517503269999</v>
      </c>
      <c r="G1388" s="9">
        <v>6.7919278853500006E-2</v>
      </c>
      <c r="H1388" s="9">
        <v>0.12910805581090001</v>
      </c>
      <c r="I1388" s="9">
        <v>0.37991865935949998</v>
      </c>
      <c r="J1388" s="9">
        <v>0.22336037971940001</v>
      </c>
      <c r="K1388" s="9">
        <v>0.58524393886860004</v>
      </c>
      <c r="L1388" s="9">
        <v>0.35381273327540003</v>
      </c>
      <c r="M1388" s="9">
        <v>0.35786016722070002</v>
      </c>
      <c r="N1388" s="9">
        <v>0.13021386116620001</v>
      </c>
      <c r="O1388" s="9">
        <v>0.1465999515544</v>
      </c>
      <c r="P1388" s="9">
        <v>0.23528989761470001</v>
      </c>
      <c r="Q1388" s="9">
        <v>0.3143012993655</v>
      </c>
      <c r="R1388" s="9">
        <v>0.2057464440964</v>
      </c>
      <c r="S1388" s="9">
        <v>0.33050013749750001</v>
      </c>
      <c r="T1388" s="9">
        <v>0.25923798875780002</v>
      </c>
      <c r="U1388" s="9">
        <v>0.29665337009319998</v>
      </c>
      <c r="V1388" s="9">
        <v>0.26011782964300001</v>
      </c>
      <c r="W1388" s="9">
        <v>0.13985718559089999</v>
      </c>
      <c r="X1388" s="9">
        <v>0.41352296649300002</v>
      </c>
      <c r="Y1388" s="9">
        <v>0.2031960699858</v>
      </c>
      <c r="Z1388" s="9">
        <v>0</v>
      </c>
      <c r="AA1388" s="9">
        <v>0.3487000423778</v>
      </c>
      <c r="AB1388" s="9">
        <v>0.1797853551403</v>
      </c>
      <c r="AC1388" s="9">
        <v>0.40181875000389999</v>
      </c>
      <c r="AD1388" s="9">
        <v>0.45173177722210001</v>
      </c>
      <c r="AI1388" s="9">
        <v>0.58688255288519997</v>
      </c>
      <c r="AJ1388" s="9">
        <v>0.18652430782419999</v>
      </c>
      <c r="AK1388" s="9">
        <v>0.35684375904740001</v>
      </c>
      <c r="AL1388" s="9">
        <v>0.38524266064399998</v>
      </c>
      <c r="AM1388" s="9">
        <v>0</v>
      </c>
      <c r="AN1388" s="9">
        <v>1</v>
      </c>
      <c r="AO1388" s="9">
        <v>0</v>
      </c>
      <c r="AP1388" s="9">
        <v>0.3678904556882</v>
      </c>
      <c r="AQ1388" s="9">
        <v>0.14014579145020001</v>
      </c>
      <c r="AR1388" s="9">
        <v>0.27455527870559998</v>
      </c>
      <c r="AS1388" s="9">
        <v>0.27455527870559998</v>
      </c>
    </row>
    <row r="1389" spans="1:45" x14ac:dyDescent="0.35">
      <c r="A1389" t="s">
        <v>845</v>
      </c>
      <c r="B1389" s="9">
        <v>0.31857102654449998</v>
      </c>
      <c r="C1389" s="9">
        <v>0.36097775676299998</v>
      </c>
      <c r="D1389" s="9">
        <v>0.25425476349670001</v>
      </c>
      <c r="E1389" s="9">
        <v>0.32295858042429998</v>
      </c>
      <c r="F1389" s="9">
        <v>0.35848319694570002</v>
      </c>
      <c r="G1389" s="9">
        <v>0.60153787618809995</v>
      </c>
      <c r="H1389" s="9">
        <v>0.47039638304109999</v>
      </c>
      <c r="I1389" s="9">
        <v>0.42534503582069999</v>
      </c>
      <c r="J1389" s="9">
        <v>0</v>
      </c>
      <c r="K1389" s="9">
        <v>0.1741245841074</v>
      </c>
      <c r="L1389" s="9">
        <v>0.33843052418539998</v>
      </c>
      <c r="M1389" s="9">
        <v>0.22623626118779999</v>
      </c>
      <c r="N1389" s="9">
        <v>0.4389773154735</v>
      </c>
      <c r="O1389" s="9">
        <v>0.32906172018349999</v>
      </c>
      <c r="P1389" s="9">
        <v>0.42463157514529998</v>
      </c>
      <c r="Q1389" s="9">
        <v>0.32245975350240003</v>
      </c>
      <c r="R1389" s="9">
        <v>0.3031071309699</v>
      </c>
      <c r="S1389" s="9">
        <v>0.1756575204619</v>
      </c>
      <c r="T1389" s="9">
        <v>0.39366363833180001</v>
      </c>
      <c r="U1389" s="9">
        <v>0.21023571374050001</v>
      </c>
      <c r="V1389" s="9">
        <v>0.62724868239569997</v>
      </c>
      <c r="W1389" s="9">
        <v>0.70778831606000003</v>
      </c>
      <c r="X1389" s="9">
        <v>0.1777129096948</v>
      </c>
      <c r="Y1389" s="9">
        <v>0.28951919516809999</v>
      </c>
      <c r="Z1389" s="9">
        <v>1</v>
      </c>
      <c r="AA1389" s="9">
        <v>0.1276024079776</v>
      </c>
      <c r="AB1389" s="9">
        <v>0.22517174916640001</v>
      </c>
      <c r="AC1389" s="9">
        <v>9.5995274263629998E-2</v>
      </c>
      <c r="AD1389" s="9">
        <v>0</v>
      </c>
      <c r="AI1389" s="9">
        <v>0.28575214075479999</v>
      </c>
      <c r="AJ1389" s="9">
        <v>0.27545063357589999</v>
      </c>
      <c r="AK1389" s="9">
        <v>0.3866790846482</v>
      </c>
      <c r="AL1389" s="9">
        <v>0.36234413004369997</v>
      </c>
      <c r="AM1389" s="9">
        <v>0.4927464512168</v>
      </c>
      <c r="AN1389" s="9">
        <v>0</v>
      </c>
      <c r="AO1389" s="9">
        <v>0</v>
      </c>
      <c r="AP1389" s="9">
        <v>0.21528514755959999</v>
      </c>
      <c r="AQ1389" s="9">
        <v>0.53783081685720002</v>
      </c>
      <c r="AR1389" s="9">
        <v>0.31857102654449998</v>
      </c>
      <c r="AS1389" s="9">
        <v>0.31857102654449998</v>
      </c>
    </row>
    <row r="1390" spans="1:45" x14ac:dyDescent="0.35">
      <c r="A1390" t="s">
        <v>846</v>
      </c>
      <c r="B1390" s="9">
        <v>8.0688421377690001E-2</v>
      </c>
      <c r="C1390" s="9">
        <v>7.8566548755919993E-2</v>
      </c>
      <c r="D1390" s="9">
        <v>8.3906564276079995E-2</v>
      </c>
      <c r="E1390" s="9">
        <v>0.21456199360879999</v>
      </c>
      <c r="F1390" s="9">
        <v>0.17474474431109999</v>
      </c>
      <c r="G1390" s="9">
        <v>0</v>
      </c>
      <c r="H1390" s="9">
        <v>9.4284490880739993E-2</v>
      </c>
      <c r="I1390" s="9">
        <v>0</v>
      </c>
      <c r="J1390" s="9">
        <v>0.14619049206670001</v>
      </c>
      <c r="K1390" s="9">
        <v>0</v>
      </c>
      <c r="L1390" s="9">
        <v>0.14708200793750001</v>
      </c>
      <c r="M1390" s="9">
        <v>8.7189428543630002E-2</v>
      </c>
      <c r="N1390" s="9">
        <v>4.6198120928799997E-2</v>
      </c>
      <c r="O1390" s="9">
        <v>0</v>
      </c>
      <c r="P1390" s="9">
        <v>0</v>
      </c>
      <c r="Q1390" s="9">
        <v>9.9295147164919995E-2</v>
      </c>
      <c r="R1390" s="9">
        <v>0.2422950711587</v>
      </c>
      <c r="S1390" s="9">
        <v>0.1206831563997</v>
      </c>
      <c r="T1390" s="9">
        <v>3.0096026417500001E-2</v>
      </c>
      <c r="U1390" s="9">
        <v>0.15367753179839999</v>
      </c>
      <c r="V1390" s="9">
        <v>0</v>
      </c>
      <c r="W1390" s="9">
        <v>0.24960553372909999</v>
      </c>
      <c r="X1390" s="9">
        <v>4.8585865572660002E-2</v>
      </c>
      <c r="Y1390" s="9">
        <v>4.3314497396350002E-2</v>
      </c>
      <c r="Z1390" s="9">
        <v>0</v>
      </c>
      <c r="AA1390" s="9">
        <v>0</v>
      </c>
      <c r="AB1390" s="9">
        <v>0.32800661218029997</v>
      </c>
      <c r="AC1390" s="9">
        <v>0.37807370641369997</v>
      </c>
      <c r="AD1390" s="9">
        <v>0</v>
      </c>
      <c r="AI1390" s="9">
        <v>8.7394548931190003E-2</v>
      </c>
      <c r="AJ1390" s="9">
        <v>0.13198325655109999</v>
      </c>
      <c r="AK1390" s="9">
        <v>6.4143328875880007E-2</v>
      </c>
      <c r="AL1390" s="9">
        <v>6.0885993829619997E-2</v>
      </c>
      <c r="AM1390" s="9">
        <v>0.49206879054870001</v>
      </c>
      <c r="AN1390" s="9">
        <v>0</v>
      </c>
      <c r="AO1390" s="9">
        <v>0</v>
      </c>
      <c r="AP1390" s="9">
        <v>0.1098326620883</v>
      </c>
      <c r="AQ1390" s="9">
        <v>9.5852584189900003E-2</v>
      </c>
      <c r="AR1390" s="9">
        <v>8.0688421377690001E-2</v>
      </c>
      <c r="AS1390" s="9">
        <v>8.0688421377690001E-2</v>
      </c>
    </row>
    <row r="1391" spans="1:45" x14ac:dyDescent="0.35">
      <c r="A1391" t="s">
        <v>847</v>
      </c>
      <c r="B1391" s="9">
        <v>0.19393988308390001</v>
      </c>
      <c r="C1391" s="9">
        <v>0.15493558901839999</v>
      </c>
      <c r="D1391" s="9">
        <v>0.25309583366499999</v>
      </c>
      <c r="E1391" s="9">
        <v>0.48478729346830002</v>
      </c>
      <c r="F1391" s="9">
        <v>0</v>
      </c>
      <c r="G1391" s="9">
        <v>0.1320648798215</v>
      </c>
      <c r="H1391" s="9">
        <v>6.0808545296050003E-2</v>
      </c>
      <c r="I1391" s="9">
        <v>0.1947363048198</v>
      </c>
      <c r="J1391" s="9">
        <v>0.4457240830966</v>
      </c>
      <c r="K1391" s="9">
        <v>0.16637278787820001</v>
      </c>
      <c r="L1391" s="9">
        <v>8.7031819351280001E-2</v>
      </c>
      <c r="M1391" s="9">
        <v>9.8137157927910001E-2</v>
      </c>
      <c r="N1391" s="9">
        <v>0.2991850856162</v>
      </c>
      <c r="O1391" s="9">
        <v>0.52433832826210003</v>
      </c>
      <c r="P1391" s="9">
        <v>3.6232991989490003E-2</v>
      </c>
      <c r="Q1391" s="9">
        <v>0.26394379996709999</v>
      </c>
      <c r="R1391" s="9">
        <v>0.3510057728887</v>
      </c>
      <c r="S1391" s="9">
        <v>0.31104931469640001</v>
      </c>
      <c r="T1391" s="9">
        <v>0.1052513749429</v>
      </c>
      <c r="U1391" s="9">
        <v>0.32188985103540002</v>
      </c>
      <c r="V1391" s="9">
        <v>0.1126334879613</v>
      </c>
      <c r="W1391" s="9">
        <v>0</v>
      </c>
      <c r="X1391" s="9">
        <v>0.28606612763189998</v>
      </c>
      <c r="Y1391" s="9">
        <v>9.3580957751070004E-2</v>
      </c>
      <c r="Z1391" s="9">
        <v>0</v>
      </c>
      <c r="AA1391" s="9">
        <v>0.42953968823799998</v>
      </c>
      <c r="AB1391" s="9">
        <v>0.26703628351309999</v>
      </c>
      <c r="AC1391" s="9">
        <v>7.8872878893629997E-2</v>
      </c>
      <c r="AD1391" s="9">
        <v>0.54826822277789999</v>
      </c>
      <c r="AI1391" s="9">
        <v>8.2179285594540005E-2</v>
      </c>
      <c r="AJ1391" s="9">
        <v>0.22496707153760001</v>
      </c>
      <c r="AK1391" s="9">
        <v>0.1041804298939</v>
      </c>
      <c r="AL1391" s="9">
        <v>0</v>
      </c>
      <c r="AM1391" s="9">
        <v>0.17379118626930001</v>
      </c>
      <c r="AN1391" s="9">
        <v>0</v>
      </c>
      <c r="AO1391" s="9">
        <v>1</v>
      </c>
      <c r="AP1391" s="9">
        <v>0.13830725555350001</v>
      </c>
      <c r="AQ1391" s="9">
        <v>0.26351678664450001</v>
      </c>
      <c r="AR1391" s="9">
        <v>0.19393988308390001</v>
      </c>
      <c r="AS1391" s="9">
        <v>0.19393988308390001</v>
      </c>
    </row>
    <row r="1392" spans="1:45" x14ac:dyDescent="0.35">
      <c r="A1392" t="s">
        <v>848</v>
      </c>
      <c r="B1392" s="9">
        <v>0.16230671736140001</v>
      </c>
      <c r="C1392" s="9">
        <v>0.21444944804730001</v>
      </c>
      <c r="D1392" s="9">
        <v>8.3224327241830001E-2</v>
      </c>
      <c r="E1392" s="9">
        <v>0</v>
      </c>
      <c r="F1392" s="9">
        <v>0.46378536876799997</v>
      </c>
      <c r="G1392" s="9">
        <v>8.6713509515180004E-2</v>
      </c>
      <c r="H1392" s="9">
        <v>0.2901647115257</v>
      </c>
      <c r="I1392" s="9">
        <v>0</v>
      </c>
      <c r="J1392" s="9">
        <v>0.18472504511730001</v>
      </c>
      <c r="K1392" s="9">
        <v>7.4258689145769996E-2</v>
      </c>
      <c r="L1392" s="9">
        <v>0.14588609682190001</v>
      </c>
      <c r="M1392" s="9">
        <v>0.26447377941040001</v>
      </c>
      <c r="N1392" s="9">
        <v>8.5425616815329994E-2</v>
      </c>
      <c r="O1392" s="9">
        <v>0</v>
      </c>
      <c r="P1392" s="9">
        <v>0.2515717496698</v>
      </c>
      <c r="Q1392" s="9">
        <v>9.1479612672069999E-2</v>
      </c>
      <c r="R1392" s="9">
        <v>0</v>
      </c>
      <c r="S1392" s="9">
        <v>0.1420755116595</v>
      </c>
      <c r="T1392" s="9">
        <v>0.20304835933420001</v>
      </c>
      <c r="U1392" s="9">
        <v>0.1035291835638</v>
      </c>
      <c r="V1392" s="9">
        <v>0</v>
      </c>
      <c r="W1392" s="9">
        <v>0</v>
      </c>
      <c r="X1392" s="9">
        <v>7.411213060763E-2</v>
      </c>
      <c r="Y1392" s="9">
        <v>0.33156624074919999</v>
      </c>
      <c r="Z1392" s="9">
        <v>0.20091944831889999</v>
      </c>
      <c r="AA1392" s="9">
        <v>9.4157861406540005E-2</v>
      </c>
      <c r="AB1392" s="9">
        <v>0.55317836134669995</v>
      </c>
      <c r="AC1392" s="9">
        <v>0.1412346646888</v>
      </c>
      <c r="AD1392" s="9">
        <v>0</v>
      </c>
      <c r="AI1392" s="9">
        <v>0</v>
      </c>
      <c r="AJ1392" s="9">
        <v>0.24885780538339999</v>
      </c>
      <c r="AK1392" s="9">
        <v>8.8153397534590006E-2</v>
      </c>
      <c r="AL1392" s="9">
        <v>0.16576311225939999</v>
      </c>
      <c r="AM1392" s="9">
        <v>0.33346236251389999</v>
      </c>
      <c r="AN1392" s="9">
        <v>0</v>
      </c>
      <c r="AO1392" s="9">
        <v>0</v>
      </c>
      <c r="AP1392" s="9">
        <v>0.17366628769590001</v>
      </c>
      <c r="AQ1392" s="9">
        <v>0</v>
      </c>
      <c r="AR1392" s="9">
        <v>0.16230671736140001</v>
      </c>
      <c r="AS1392" s="9">
        <v>0.16230671736140001</v>
      </c>
    </row>
    <row r="1393" spans="1:45" x14ac:dyDescent="0.35">
      <c r="A1393" t="s">
        <v>595</v>
      </c>
      <c r="B1393" s="9">
        <v>2.1515978121599999E-2</v>
      </c>
      <c r="C1393" s="9">
        <v>0</v>
      </c>
      <c r="D1393" s="9">
        <v>5.4148234875929999E-2</v>
      </c>
      <c r="E1393" s="9">
        <v>0</v>
      </c>
      <c r="F1393" s="9">
        <v>0</v>
      </c>
      <c r="G1393" s="9">
        <v>0.1117644556217</v>
      </c>
      <c r="H1393" s="9">
        <v>5.1461326973140001E-2</v>
      </c>
      <c r="I1393" s="9">
        <v>0</v>
      </c>
      <c r="J1393" s="9">
        <v>0</v>
      </c>
      <c r="K1393" s="9">
        <v>0</v>
      </c>
      <c r="L1393" s="9">
        <v>0</v>
      </c>
      <c r="M1393" s="9">
        <v>5.3292634253270001E-2</v>
      </c>
      <c r="N1393" s="9">
        <v>0</v>
      </c>
      <c r="O1393" s="9">
        <v>0</v>
      </c>
      <c r="P1393" s="9">
        <v>5.2273785580639998E-2</v>
      </c>
      <c r="Q1393" s="9">
        <v>0</v>
      </c>
      <c r="R1393" s="9">
        <v>0</v>
      </c>
      <c r="S1393" s="9">
        <v>0</v>
      </c>
      <c r="T1393" s="9">
        <v>3.642977631436E-2</v>
      </c>
      <c r="U1393" s="9">
        <v>0</v>
      </c>
      <c r="V1393" s="9">
        <v>0</v>
      </c>
      <c r="W1393" s="9">
        <v>0</v>
      </c>
      <c r="X1393" s="9">
        <v>0</v>
      </c>
      <c r="Y1393" s="9">
        <v>8.2137536345930004E-2</v>
      </c>
      <c r="Z1393" s="9">
        <v>0</v>
      </c>
      <c r="AA1393" s="9">
        <v>0</v>
      </c>
      <c r="AB1393" s="9">
        <v>0</v>
      </c>
      <c r="AC1393" s="9">
        <v>0</v>
      </c>
      <c r="AD1393" s="9">
        <v>0</v>
      </c>
      <c r="AI1393" s="9">
        <v>0</v>
      </c>
      <c r="AJ1393" s="9">
        <v>0</v>
      </c>
      <c r="AK1393" s="9">
        <v>0</v>
      </c>
      <c r="AL1393" s="9">
        <v>0.1078504354899</v>
      </c>
      <c r="AM1393" s="9">
        <v>0</v>
      </c>
      <c r="AN1393" s="9">
        <v>0</v>
      </c>
      <c r="AO1393" s="9">
        <v>0</v>
      </c>
      <c r="AP1393" s="9">
        <v>4.582693363886E-2</v>
      </c>
      <c r="AQ1393" s="9">
        <v>0</v>
      </c>
      <c r="AR1393" s="9">
        <v>2.1515978121599999E-2</v>
      </c>
      <c r="AS1393" s="9">
        <v>2.1515978121599999E-2</v>
      </c>
    </row>
    <row r="1394" spans="1:45" x14ac:dyDescent="0.35">
      <c r="A1394" t="s">
        <v>391</v>
      </c>
      <c r="B1394" s="9">
        <v>1</v>
      </c>
      <c r="C1394" s="9">
        <v>1</v>
      </c>
      <c r="D1394" s="9">
        <v>1</v>
      </c>
      <c r="E1394" s="9">
        <v>1</v>
      </c>
      <c r="F1394" s="9">
        <v>1</v>
      </c>
      <c r="G1394" s="9">
        <v>1</v>
      </c>
      <c r="H1394" s="9">
        <v>1</v>
      </c>
      <c r="I1394" s="9">
        <v>1</v>
      </c>
      <c r="J1394" s="9">
        <v>1</v>
      </c>
      <c r="K1394" s="9">
        <v>1</v>
      </c>
      <c r="L1394" s="9">
        <v>1</v>
      </c>
      <c r="M1394" s="9">
        <v>1</v>
      </c>
      <c r="N1394" s="9">
        <v>1</v>
      </c>
      <c r="O1394" s="9">
        <v>1</v>
      </c>
      <c r="P1394" s="9">
        <v>1</v>
      </c>
      <c r="Q1394" s="9">
        <v>1</v>
      </c>
      <c r="R1394" s="9">
        <v>1</v>
      </c>
      <c r="S1394" s="9">
        <v>1</v>
      </c>
      <c r="T1394" s="9">
        <v>1</v>
      </c>
      <c r="U1394" s="9">
        <v>1</v>
      </c>
      <c r="V1394" s="9">
        <v>1</v>
      </c>
      <c r="W1394" s="9">
        <v>1</v>
      </c>
      <c r="X1394" s="9">
        <v>1</v>
      </c>
      <c r="Y1394" s="9">
        <v>1</v>
      </c>
      <c r="Z1394" s="9">
        <v>1</v>
      </c>
      <c r="AA1394" s="9">
        <v>1</v>
      </c>
      <c r="AB1394" s="9">
        <v>1</v>
      </c>
      <c r="AC1394" s="9">
        <v>1</v>
      </c>
      <c r="AD1394" s="9">
        <v>1</v>
      </c>
      <c r="AI1394" s="9">
        <v>1</v>
      </c>
      <c r="AJ1394" s="9">
        <v>1</v>
      </c>
      <c r="AK1394" s="9">
        <v>1</v>
      </c>
      <c r="AL1394" s="9">
        <v>1</v>
      </c>
      <c r="AM1394" s="9">
        <v>1</v>
      </c>
      <c r="AN1394" s="9">
        <v>1</v>
      </c>
      <c r="AO1394" s="9">
        <v>1</v>
      </c>
      <c r="AP1394" s="9">
        <v>1</v>
      </c>
      <c r="AQ1394" s="9">
        <v>1</v>
      </c>
      <c r="AR1394" s="9">
        <v>1</v>
      </c>
      <c r="AS1394" s="9">
        <v>1</v>
      </c>
    </row>
    <row r="1395" spans="1:45" x14ac:dyDescent="0.35">
      <c r="A1395" t="s">
        <v>341</v>
      </c>
      <c r="B1395" s="6">
        <v>50</v>
      </c>
      <c r="C1395" s="6">
        <v>27</v>
      </c>
      <c r="D1395" s="6">
        <v>23</v>
      </c>
      <c r="E1395" s="6">
        <v>10</v>
      </c>
      <c r="F1395" s="6">
        <v>7</v>
      </c>
      <c r="G1395" s="6">
        <v>10</v>
      </c>
      <c r="H1395" s="6">
        <v>17</v>
      </c>
      <c r="I1395" s="6">
        <v>5</v>
      </c>
      <c r="J1395" s="6">
        <v>5</v>
      </c>
      <c r="K1395" s="6">
        <v>13</v>
      </c>
      <c r="L1395" s="6">
        <v>12</v>
      </c>
      <c r="M1395" s="6">
        <v>19</v>
      </c>
      <c r="N1395" s="6">
        <v>12</v>
      </c>
      <c r="O1395" s="6">
        <v>7</v>
      </c>
      <c r="P1395" s="6">
        <v>16</v>
      </c>
      <c r="Q1395" s="6">
        <v>13</v>
      </c>
      <c r="R1395" s="6">
        <v>6</v>
      </c>
      <c r="S1395" s="6">
        <v>15</v>
      </c>
      <c r="T1395" s="6">
        <v>29</v>
      </c>
      <c r="U1395" s="6">
        <v>21</v>
      </c>
      <c r="V1395" s="6">
        <v>7</v>
      </c>
      <c r="W1395" s="6">
        <v>6</v>
      </c>
      <c r="X1395" s="6">
        <v>15</v>
      </c>
      <c r="Y1395" s="6">
        <v>10</v>
      </c>
      <c r="Z1395" s="6">
        <v>4</v>
      </c>
      <c r="AA1395" s="6">
        <v>9</v>
      </c>
      <c r="AB1395" s="6">
        <v>4</v>
      </c>
      <c r="AC1395" s="6">
        <v>7</v>
      </c>
      <c r="AD1395" s="6">
        <v>2</v>
      </c>
      <c r="AE1395" s="6">
        <v>0</v>
      </c>
      <c r="AF1395" s="6">
        <v>0</v>
      </c>
      <c r="AG1395" s="6">
        <v>0</v>
      </c>
      <c r="AH1395" s="6">
        <v>0</v>
      </c>
      <c r="AI1395" s="6">
        <v>15</v>
      </c>
      <c r="AJ1395" s="6">
        <v>25</v>
      </c>
      <c r="AK1395" s="6">
        <v>9</v>
      </c>
      <c r="AL1395" s="6">
        <v>11</v>
      </c>
      <c r="AM1395" s="6">
        <v>4</v>
      </c>
      <c r="AN1395" s="6">
        <v>1</v>
      </c>
      <c r="AO1395" s="6">
        <v>2</v>
      </c>
      <c r="AP1395" s="6">
        <v>25</v>
      </c>
      <c r="AQ1395" s="6">
        <v>15</v>
      </c>
      <c r="AR1395" s="6">
        <v>50</v>
      </c>
      <c r="AS1395" s="6">
        <v>50</v>
      </c>
    </row>
    <row r="1396" spans="1:45" x14ac:dyDescent="0.35">
      <c r="A1396" t="s">
        <v>953</v>
      </c>
    </row>
    <row r="1397" spans="1:45" x14ac:dyDescent="0.35">
      <c r="A1397" t="s">
        <v>343</v>
      </c>
    </row>
    <row r="1401" spans="1:45" x14ac:dyDescent="0.35">
      <c r="A1401" s="3" t="s">
        <v>337</v>
      </c>
    </row>
    <row r="1402" spans="1:45" x14ac:dyDescent="0.35">
      <c r="A1402" t="s">
        <v>278</v>
      </c>
    </row>
    <row r="1403" spans="1:45" ht="130.5" x14ac:dyDescent="0.35">
      <c r="A1403" s="4" t="s">
        <v>393</v>
      </c>
      <c r="B1403" s="4" t="s">
        <v>344</v>
      </c>
      <c r="C1403" s="4" t="s">
        <v>345</v>
      </c>
      <c r="D1403" s="4" t="s">
        <v>346</v>
      </c>
      <c r="E1403" s="4" t="s">
        <v>579</v>
      </c>
      <c r="F1403" s="4" t="s">
        <v>348</v>
      </c>
      <c r="G1403" s="4" t="s">
        <v>349</v>
      </c>
      <c r="H1403" s="4" t="s">
        <v>350</v>
      </c>
      <c r="I1403" s="4" t="s">
        <v>351</v>
      </c>
      <c r="J1403" s="4" t="s">
        <v>352</v>
      </c>
      <c r="K1403" s="4" t="s">
        <v>353</v>
      </c>
      <c r="L1403" s="4" t="s">
        <v>888</v>
      </c>
      <c r="M1403" s="4" t="s">
        <v>581</v>
      </c>
      <c r="N1403" s="4" t="s">
        <v>356</v>
      </c>
      <c r="O1403" s="4" t="s">
        <v>357</v>
      </c>
      <c r="P1403" s="4" t="s">
        <v>582</v>
      </c>
      <c r="Q1403" s="4" t="s">
        <v>359</v>
      </c>
      <c r="R1403" s="4" t="s">
        <v>361</v>
      </c>
      <c r="S1403" s="4" t="s">
        <v>362</v>
      </c>
      <c r="T1403" s="4" t="s">
        <v>360</v>
      </c>
      <c r="U1403" s="4" t="s">
        <v>363</v>
      </c>
      <c r="V1403" s="4" t="s">
        <v>364</v>
      </c>
      <c r="W1403" s="4" t="s">
        <v>365</v>
      </c>
      <c r="X1403" s="4" t="s">
        <v>366</v>
      </c>
      <c r="Y1403" s="4" t="s">
        <v>367</v>
      </c>
      <c r="Z1403" s="4" t="s">
        <v>368</v>
      </c>
      <c r="AA1403" s="4" t="s">
        <v>369</v>
      </c>
      <c r="AB1403" s="4" t="s">
        <v>370</v>
      </c>
      <c r="AC1403" s="4" t="s">
        <v>371</v>
      </c>
      <c r="AD1403" s="4" t="s">
        <v>372</v>
      </c>
      <c r="AE1403" s="4" t="s">
        <v>373</v>
      </c>
      <c r="AF1403" s="4" t="s">
        <v>374</v>
      </c>
      <c r="AG1403" s="4" t="s">
        <v>375</v>
      </c>
      <c r="AH1403" s="4" t="s">
        <v>376</v>
      </c>
      <c r="AI1403" s="4" t="s">
        <v>583</v>
      </c>
      <c r="AJ1403" s="4" t="s">
        <v>584</v>
      </c>
      <c r="AK1403" s="4" t="s">
        <v>380</v>
      </c>
      <c r="AL1403" s="4" t="s">
        <v>381</v>
      </c>
      <c r="AM1403" s="4" t="s">
        <v>379</v>
      </c>
      <c r="AN1403" s="4" t="s">
        <v>382</v>
      </c>
      <c r="AO1403" s="4" t="s">
        <v>383</v>
      </c>
      <c r="AP1403" s="4" t="s">
        <v>889</v>
      </c>
      <c r="AQ1403" s="4" t="s">
        <v>890</v>
      </c>
      <c r="AR1403" s="4" t="s">
        <v>891</v>
      </c>
      <c r="AS1403" s="4" t="s">
        <v>391</v>
      </c>
    </row>
    <row r="1404" spans="1:45" x14ac:dyDescent="0.35">
      <c r="A1404" t="s">
        <v>611</v>
      </c>
      <c r="B1404" s="9">
        <v>2.7240681094040001E-2</v>
      </c>
      <c r="C1404" s="9">
        <v>0</v>
      </c>
      <c r="D1404" s="9">
        <v>5.865363135236E-2</v>
      </c>
      <c r="E1404" s="9">
        <v>0</v>
      </c>
      <c r="F1404" s="9">
        <v>0</v>
      </c>
      <c r="G1404" s="9">
        <v>0</v>
      </c>
      <c r="H1404" s="9">
        <v>0</v>
      </c>
      <c r="I1404" s="9">
        <v>0.16942446699149999</v>
      </c>
      <c r="J1404" s="9">
        <v>0</v>
      </c>
      <c r="K1404" s="9">
        <v>0</v>
      </c>
      <c r="L1404" s="9">
        <v>0</v>
      </c>
      <c r="M1404" s="9">
        <v>3.9914292245049998E-2</v>
      </c>
      <c r="N1404" s="9">
        <v>5.9221391913349998E-2</v>
      </c>
      <c r="O1404" s="9">
        <v>0</v>
      </c>
      <c r="P1404" s="9">
        <v>2.091313147157E-2</v>
      </c>
      <c r="Q1404" s="9">
        <v>0</v>
      </c>
      <c r="R1404" s="9">
        <v>0</v>
      </c>
      <c r="S1404" s="9">
        <v>6.6917951952320004E-2</v>
      </c>
      <c r="T1404" s="9">
        <v>1.7764976936070001E-2</v>
      </c>
      <c r="U1404" s="9">
        <v>4.212930051338E-2</v>
      </c>
      <c r="V1404" s="9">
        <v>0</v>
      </c>
      <c r="W1404" s="9">
        <v>0</v>
      </c>
      <c r="X1404" s="9">
        <v>0</v>
      </c>
      <c r="Y1404" s="9">
        <v>6.2849476871410001E-2</v>
      </c>
      <c r="Z1404" s="9">
        <v>0</v>
      </c>
      <c r="AA1404" s="9">
        <v>0</v>
      </c>
      <c r="AB1404" s="9">
        <v>0</v>
      </c>
      <c r="AC1404" s="9">
        <v>0</v>
      </c>
      <c r="AD1404" s="9">
        <v>0</v>
      </c>
      <c r="AI1404" s="9">
        <v>0</v>
      </c>
      <c r="AJ1404" s="9">
        <v>5.6815642841750003E-2</v>
      </c>
      <c r="AK1404" s="9">
        <v>0</v>
      </c>
      <c r="AL1404" s="9">
        <v>0</v>
      </c>
      <c r="AM1404" s="9">
        <v>0</v>
      </c>
      <c r="AN1404" s="9">
        <v>0</v>
      </c>
      <c r="AP1404" s="9">
        <v>4.5579529017869998E-2</v>
      </c>
      <c r="AQ1404" s="9">
        <v>0</v>
      </c>
      <c r="AR1404" s="9">
        <v>2.7240681094040001E-2</v>
      </c>
      <c r="AS1404" s="9">
        <v>2.7272128152180001E-2</v>
      </c>
    </row>
    <row r="1405" spans="1:45" x14ac:dyDescent="0.35">
      <c r="A1405" t="s">
        <v>612</v>
      </c>
      <c r="B1405" s="9">
        <v>0.2417378565586</v>
      </c>
      <c r="C1405" s="9">
        <v>0.27620104050580002</v>
      </c>
      <c r="D1405" s="9">
        <v>0.200199149652</v>
      </c>
      <c r="E1405" s="9">
        <v>0.12172363620190001</v>
      </c>
      <c r="F1405" s="9">
        <v>9.8498498076699997E-2</v>
      </c>
      <c r="G1405" s="9">
        <v>0.2111358403411</v>
      </c>
      <c r="H1405" s="9">
        <v>0.15571189884350001</v>
      </c>
      <c r="I1405" s="9">
        <v>0.31032557978879999</v>
      </c>
      <c r="J1405" s="9">
        <v>0.51800610770650002</v>
      </c>
      <c r="K1405" s="9">
        <v>0.31864318581959999</v>
      </c>
      <c r="L1405" s="9">
        <v>0.2472144200652</v>
      </c>
      <c r="M1405" s="9">
        <v>0.22517480824</v>
      </c>
      <c r="N1405" s="9">
        <v>0.25777582160349999</v>
      </c>
      <c r="O1405" s="9">
        <v>0.2365225228052</v>
      </c>
      <c r="P1405" s="9">
        <v>0.2280476180023</v>
      </c>
      <c r="Q1405" s="9">
        <v>0.29058477543729999</v>
      </c>
      <c r="R1405" s="9">
        <v>0.30886608828189999</v>
      </c>
      <c r="S1405" s="9">
        <v>0.21291234868280001</v>
      </c>
      <c r="T1405" s="9">
        <v>0.2374616379009</v>
      </c>
      <c r="U1405" s="9">
        <v>0.24845682868839999</v>
      </c>
      <c r="V1405" s="9">
        <v>7.1187274238459997E-2</v>
      </c>
      <c r="W1405" s="9">
        <v>0.46308069751589997</v>
      </c>
      <c r="X1405" s="9">
        <v>0.28211991427819999</v>
      </c>
      <c r="Y1405" s="9">
        <v>0.24849143845220001</v>
      </c>
      <c r="Z1405" s="9">
        <v>0.1610025523327</v>
      </c>
      <c r="AA1405" s="9">
        <v>0.34027795188650001</v>
      </c>
      <c r="AB1405" s="9">
        <v>9.8573440589930006E-2</v>
      </c>
      <c r="AC1405" s="9">
        <v>0.33935015172830002</v>
      </c>
      <c r="AD1405" s="9">
        <v>0.13688839886699999</v>
      </c>
      <c r="AI1405" s="9">
        <v>0.43312767052779999</v>
      </c>
      <c r="AJ1405" s="9">
        <v>9.0218812817520005E-2</v>
      </c>
      <c r="AK1405" s="9">
        <v>0.2161532408323</v>
      </c>
      <c r="AL1405" s="9">
        <v>0.38811484318009998</v>
      </c>
      <c r="AM1405" s="9">
        <v>0.35910197708519997</v>
      </c>
      <c r="AN1405" s="9">
        <v>0</v>
      </c>
      <c r="AP1405" s="9">
        <v>0.30486834312080002</v>
      </c>
      <c r="AQ1405" s="9">
        <v>0.15562853410630001</v>
      </c>
      <c r="AR1405" s="9">
        <v>0.2417378565586</v>
      </c>
      <c r="AS1405" s="9">
        <v>0.24086250716390001</v>
      </c>
    </row>
    <row r="1406" spans="1:45" x14ac:dyDescent="0.35">
      <c r="A1406" t="s">
        <v>613</v>
      </c>
      <c r="B1406" s="9">
        <v>0.37064733740830003</v>
      </c>
      <c r="C1406" s="9">
        <v>0.40506363234670001</v>
      </c>
      <c r="D1406" s="9">
        <v>0.33196541670700003</v>
      </c>
      <c r="E1406" s="9">
        <v>0.50040834521480004</v>
      </c>
      <c r="F1406" s="9">
        <v>0.66892034094179997</v>
      </c>
      <c r="G1406" s="9">
        <v>0.31854470718200001</v>
      </c>
      <c r="H1406" s="9">
        <v>0.49094933105990002</v>
      </c>
      <c r="I1406" s="9">
        <v>0.3402057523675</v>
      </c>
      <c r="J1406" s="9">
        <v>0.28168415567380001</v>
      </c>
      <c r="K1406" s="9">
        <v>0</v>
      </c>
      <c r="L1406" s="9">
        <v>0.52436799467819994</v>
      </c>
      <c r="M1406" s="9">
        <v>0.34069329640529999</v>
      </c>
      <c r="N1406" s="9">
        <v>0.37046126823530001</v>
      </c>
      <c r="O1406" s="9">
        <v>0.25228209763710002</v>
      </c>
      <c r="P1406" s="9">
        <v>0.42654604318450001</v>
      </c>
      <c r="Q1406" s="9">
        <v>0.41441648434860001</v>
      </c>
      <c r="R1406" s="9">
        <v>0.36732110807849999</v>
      </c>
      <c r="S1406" s="9">
        <v>0.23765224293510001</v>
      </c>
      <c r="T1406" s="9">
        <v>0.42472012219720001</v>
      </c>
      <c r="U1406" s="9">
        <v>0.2856859350423</v>
      </c>
      <c r="V1406" s="11">
        <v>0.80053235485100005</v>
      </c>
      <c r="W1406" s="9">
        <v>0.46017312468319999</v>
      </c>
      <c r="X1406" s="9">
        <v>0.59692681633220002</v>
      </c>
      <c r="Y1406" s="9">
        <v>0.242141113953</v>
      </c>
      <c r="Z1406" s="9">
        <v>0.58316066844100001</v>
      </c>
      <c r="AA1406" s="9">
        <v>0.28214336731770001</v>
      </c>
      <c r="AB1406" s="9">
        <v>0.40684795635670001</v>
      </c>
      <c r="AC1406" s="9">
        <v>0.51037217311560001</v>
      </c>
      <c r="AD1406" s="9">
        <v>0.41606143299499998</v>
      </c>
      <c r="AI1406" s="9">
        <v>0.30000675764950002</v>
      </c>
      <c r="AJ1406" s="9">
        <v>0.44497110673770002</v>
      </c>
      <c r="AK1406" s="9">
        <v>0.36470569097619998</v>
      </c>
      <c r="AL1406" s="9">
        <v>0.35466177979669999</v>
      </c>
      <c r="AM1406" s="9">
        <v>0.50915198939439998</v>
      </c>
      <c r="AN1406" s="9">
        <v>1</v>
      </c>
      <c r="AP1406" s="9">
        <v>0.2885019855996</v>
      </c>
      <c r="AQ1406" s="9">
        <v>0.53405509974429999</v>
      </c>
      <c r="AR1406" s="9">
        <v>0.37064733740830003</v>
      </c>
      <c r="AS1406" s="9">
        <v>0.37107521835320001</v>
      </c>
    </row>
    <row r="1407" spans="1:45" x14ac:dyDescent="0.35">
      <c r="A1407" t="s">
        <v>614</v>
      </c>
      <c r="B1407" s="9">
        <v>0.13253019487510001</v>
      </c>
      <c r="C1407" s="9">
        <v>8.4729455888109997E-2</v>
      </c>
      <c r="D1407" s="9">
        <v>0.1878626111933</v>
      </c>
      <c r="E1407" s="9">
        <v>0.204078519125</v>
      </c>
      <c r="F1407" s="9">
        <v>4.030757334019E-2</v>
      </c>
      <c r="G1407" s="9">
        <v>0.1117986761064</v>
      </c>
      <c r="H1407" s="9">
        <v>7.6621011065119995E-2</v>
      </c>
      <c r="I1407" s="9">
        <v>0</v>
      </c>
      <c r="J1407" s="9">
        <v>0.2003097366197</v>
      </c>
      <c r="K1407" s="9">
        <v>0.35885464740709999</v>
      </c>
      <c r="L1407" s="9">
        <v>0.11305558752430001</v>
      </c>
      <c r="M1407" s="9">
        <v>6.9962974988519999E-2</v>
      </c>
      <c r="N1407" s="9">
        <v>7.5771938151260002E-2</v>
      </c>
      <c r="O1407" s="9">
        <v>0.29765355772000002</v>
      </c>
      <c r="P1407" s="9">
        <v>6.8787352368579996E-2</v>
      </c>
      <c r="Q1407" s="9">
        <v>0.22427598469259999</v>
      </c>
      <c r="R1407" s="9">
        <v>8.4856275837119993E-2</v>
      </c>
      <c r="S1407" s="9">
        <v>0.26125086964409999</v>
      </c>
      <c r="T1407" s="9">
        <v>9.2193806047499993E-2</v>
      </c>
      <c r="U1407" s="9">
        <v>0.1959084021294</v>
      </c>
      <c r="V1407" s="9">
        <v>8.5555726476439997E-2</v>
      </c>
      <c r="W1407" s="9">
        <v>7.6746177800860002E-2</v>
      </c>
      <c r="X1407" s="9">
        <v>0</v>
      </c>
      <c r="Y1407" s="9">
        <v>0.1540927701682</v>
      </c>
      <c r="Z1407" s="9">
        <v>0.2490967101946</v>
      </c>
      <c r="AA1407" s="9">
        <v>9.9627378098389993E-2</v>
      </c>
      <c r="AB1407" s="9">
        <v>0</v>
      </c>
      <c r="AC1407" s="9">
        <v>5.4694162218620002E-2</v>
      </c>
      <c r="AD1407" s="9">
        <v>0.12824729464619999</v>
      </c>
      <c r="AI1407" s="9">
        <v>0.1085052360643</v>
      </c>
      <c r="AJ1407" s="9">
        <v>6.7570560346060002E-2</v>
      </c>
      <c r="AK1407" s="11">
        <v>0.33698035823459999</v>
      </c>
      <c r="AL1407" s="9">
        <v>5.8306895405039999E-2</v>
      </c>
      <c r="AM1407" s="9">
        <v>0</v>
      </c>
      <c r="AN1407" s="9">
        <v>0</v>
      </c>
      <c r="AP1407" s="9">
        <v>0.1398641275718</v>
      </c>
      <c r="AQ1407" s="9">
        <v>0.16868749082580001</v>
      </c>
      <c r="AR1407" s="9">
        <v>0.13253019487510001</v>
      </c>
      <c r="AS1407" s="9">
        <v>0.1326831897554</v>
      </c>
    </row>
    <row r="1408" spans="1:45" x14ac:dyDescent="0.35">
      <c r="A1408" t="s">
        <v>615</v>
      </c>
      <c r="B1408" s="9">
        <v>0.230928712684</v>
      </c>
      <c r="C1408" s="9">
        <v>0.23400587125940001</v>
      </c>
      <c r="D1408" s="9">
        <v>0.227961231431</v>
      </c>
      <c r="E1408" s="9">
        <v>0.1737894994583</v>
      </c>
      <c r="F1408" s="9">
        <v>0.2052384906694</v>
      </c>
      <c r="G1408" s="9">
        <v>0.35852077637050001</v>
      </c>
      <c r="H1408" s="9">
        <v>0.2830972244246</v>
      </c>
      <c r="I1408" s="9">
        <v>0.18004420085219999</v>
      </c>
      <c r="J1408" s="9">
        <v>0</v>
      </c>
      <c r="K1408" s="9">
        <v>0.32250216677330001</v>
      </c>
      <c r="L1408" s="9">
        <v>0.1153619977324</v>
      </c>
      <c r="M1408" s="9">
        <v>0.30033469652830003</v>
      </c>
      <c r="N1408" s="9">
        <v>0.23676958009660001</v>
      </c>
      <c r="O1408" s="9">
        <v>0.25619132970649999</v>
      </c>
      <c r="P1408" s="9">
        <v>0.27418135899820001</v>
      </c>
      <c r="Q1408" s="9">
        <v>0</v>
      </c>
      <c r="R1408" s="9">
        <v>0.23895652780250001</v>
      </c>
      <c r="S1408" s="9">
        <v>0.22126658678559999</v>
      </c>
      <c r="T1408" s="9">
        <v>0.2329075167688</v>
      </c>
      <c r="U1408" s="9">
        <v>0.22781953362650001</v>
      </c>
      <c r="V1408" s="9">
        <v>4.2724644434140001E-2</v>
      </c>
      <c r="W1408" s="9">
        <v>0</v>
      </c>
      <c r="X1408" s="9">
        <v>0.1209532693897</v>
      </c>
      <c r="Y1408" s="9">
        <v>0.29242520055519999</v>
      </c>
      <c r="Z1408" s="9">
        <v>0.14811366117979999</v>
      </c>
      <c r="AA1408" s="9">
        <v>0.2291317292732</v>
      </c>
      <c r="AB1408" s="9">
        <v>0.42648399396320003</v>
      </c>
      <c r="AC1408" s="9">
        <v>9.5583512937439996E-2</v>
      </c>
      <c r="AD1408" s="9">
        <v>0.37933753598710002</v>
      </c>
      <c r="AI1408" s="9">
        <v>0.17470970236649999</v>
      </c>
      <c r="AJ1408" s="9">
        <v>0.32685492915390002</v>
      </c>
      <c r="AK1408" s="9">
        <v>9.4347347192449998E-2</v>
      </c>
      <c r="AL1408" s="9">
        <v>0.1989164816182</v>
      </c>
      <c r="AM1408" s="9">
        <v>0.13174603352040001</v>
      </c>
      <c r="AN1408" s="9">
        <v>0</v>
      </c>
      <c r="AP1408" s="9">
        <v>0.23723301336309999</v>
      </c>
      <c r="AQ1408" s="9">
        <v>0.11681307462270001</v>
      </c>
      <c r="AR1408" s="9">
        <v>0.230928712684</v>
      </c>
      <c r="AS1408" s="9">
        <v>0.23119530031550001</v>
      </c>
    </row>
    <row r="1409" spans="1:45" x14ac:dyDescent="0.35">
      <c r="A1409" t="s">
        <v>595</v>
      </c>
      <c r="B1409" s="9">
        <v>6.5057327448929999E-3</v>
      </c>
      <c r="C1409" s="9">
        <v>0</v>
      </c>
      <c r="D1409" s="9">
        <v>1.4007904162850001E-2</v>
      </c>
      <c r="E1409" s="9">
        <v>0</v>
      </c>
      <c r="F1409" s="9">
        <v>2.7342670312100002E-2</v>
      </c>
      <c r="G1409" s="9">
        <v>0</v>
      </c>
      <c r="H1409" s="9">
        <v>1.345413989093E-2</v>
      </c>
      <c r="I1409" s="9">
        <v>0</v>
      </c>
      <c r="J1409" s="9">
        <v>0</v>
      </c>
      <c r="K1409" s="9">
        <v>0</v>
      </c>
      <c r="L1409" s="9">
        <v>0</v>
      </c>
      <c r="M1409" s="9">
        <v>2.3919931592810001E-2</v>
      </c>
      <c r="N1409" s="9">
        <v>0</v>
      </c>
      <c r="O1409" s="9">
        <v>0</v>
      </c>
      <c r="P1409" s="9">
        <v>0</v>
      </c>
      <c r="Q1409" s="9">
        <v>7.0722755521370001E-2</v>
      </c>
      <c r="R1409" s="9">
        <v>0</v>
      </c>
      <c r="S1409" s="9">
        <v>0</v>
      </c>
      <c r="T1409" s="9">
        <v>1.0646237454239999E-2</v>
      </c>
      <c r="U1409" s="9">
        <v>0</v>
      </c>
      <c r="V1409" s="9">
        <v>0</v>
      </c>
      <c r="W1409" s="9">
        <v>0</v>
      </c>
      <c r="X1409" s="9">
        <v>0</v>
      </c>
      <c r="Y1409" s="9">
        <v>0</v>
      </c>
      <c r="Z1409" s="9">
        <v>0</v>
      </c>
      <c r="AA1409" s="9">
        <v>4.881957342413E-2</v>
      </c>
      <c r="AB1409" s="9">
        <v>6.8094609090119995E-2</v>
      </c>
      <c r="AC1409" s="9">
        <v>0</v>
      </c>
      <c r="AD1409" s="9">
        <v>0</v>
      </c>
      <c r="AI1409" s="9">
        <v>3.4480423032010002E-2</v>
      </c>
      <c r="AJ1409" s="9">
        <v>1.356894810308E-2</v>
      </c>
      <c r="AK1409" s="9">
        <v>2.5701326374860001E-2</v>
      </c>
      <c r="AL1409" s="9">
        <v>0</v>
      </c>
      <c r="AM1409" s="9">
        <v>0</v>
      </c>
      <c r="AN1409" s="9">
        <v>0</v>
      </c>
      <c r="AP1409" s="9">
        <v>0</v>
      </c>
      <c r="AQ1409" s="9">
        <v>2.48158007009E-2</v>
      </c>
      <c r="AR1409" s="9">
        <v>6.5057327448929999E-3</v>
      </c>
      <c r="AS1409" s="9">
        <v>6.5132430620960004E-3</v>
      </c>
    </row>
    <row r="1410" spans="1:45" x14ac:dyDescent="0.35">
      <c r="A1410" t="s">
        <v>391</v>
      </c>
      <c r="B1410" s="9">
        <v>1</v>
      </c>
      <c r="C1410" s="9">
        <v>1</v>
      </c>
      <c r="D1410" s="9">
        <v>1</v>
      </c>
      <c r="E1410" s="9">
        <v>1</v>
      </c>
      <c r="F1410" s="9">
        <v>1</v>
      </c>
      <c r="G1410" s="9">
        <v>1</v>
      </c>
      <c r="H1410" s="9">
        <v>1</v>
      </c>
      <c r="I1410" s="9">
        <v>1</v>
      </c>
      <c r="J1410" s="9">
        <v>1</v>
      </c>
      <c r="K1410" s="9">
        <v>1</v>
      </c>
      <c r="L1410" s="9">
        <v>1</v>
      </c>
      <c r="M1410" s="9">
        <v>1</v>
      </c>
      <c r="N1410" s="9">
        <v>1</v>
      </c>
      <c r="O1410" s="9">
        <v>1</v>
      </c>
      <c r="P1410" s="9">
        <v>1</v>
      </c>
      <c r="Q1410" s="9">
        <v>1</v>
      </c>
      <c r="R1410" s="9">
        <v>1</v>
      </c>
      <c r="S1410" s="9">
        <v>1</v>
      </c>
      <c r="T1410" s="9">
        <v>1</v>
      </c>
      <c r="U1410" s="9">
        <v>1</v>
      </c>
      <c r="V1410" s="9">
        <v>1</v>
      </c>
      <c r="W1410" s="9">
        <v>1</v>
      </c>
      <c r="X1410" s="9">
        <v>1</v>
      </c>
      <c r="Y1410" s="9">
        <v>1</v>
      </c>
      <c r="Z1410" s="9">
        <v>1</v>
      </c>
      <c r="AA1410" s="9">
        <v>1</v>
      </c>
      <c r="AB1410" s="9">
        <v>1</v>
      </c>
      <c r="AC1410" s="9">
        <v>1</v>
      </c>
      <c r="AD1410" s="9">
        <v>1</v>
      </c>
      <c r="AI1410" s="9">
        <v>1</v>
      </c>
      <c r="AJ1410" s="9">
        <v>1</v>
      </c>
      <c r="AK1410" s="9">
        <v>1</v>
      </c>
      <c r="AL1410" s="9">
        <v>1</v>
      </c>
      <c r="AM1410" s="9">
        <v>1</v>
      </c>
      <c r="AN1410" s="9">
        <v>1</v>
      </c>
      <c r="AP1410" s="9">
        <v>1</v>
      </c>
      <c r="AQ1410" s="9">
        <v>1</v>
      </c>
      <c r="AR1410" s="9">
        <v>1</v>
      </c>
      <c r="AS1410" s="9">
        <v>1</v>
      </c>
    </row>
    <row r="1411" spans="1:45" x14ac:dyDescent="0.35">
      <c r="A1411" t="s">
        <v>341</v>
      </c>
      <c r="B1411" s="6">
        <v>108</v>
      </c>
      <c r="C1411" s="6">
        <v>56</v>
      </c>
      <c r="D1411" s="6">
        <v>51</v>
      </c>
      <c r="E1411" s="6">
        <v>18</v>
      </c>
      <c r="F1411" s="6">
        <v>18</v>
      </c>
      <c r="G1411" s="6">
        <v>29</v>
      </c>
      <c r="H1411" s="6">
        <v>47</v>
      </c>
      <c r="I1411" s="6">
        <v>15</v>
      </c>
      <c r="J1411" s="6">
        <v>10</v>
      </c>
      <c r="K1411" s="6">
        <v>18</v>
      </c>
      <c r="L1411" s="6">
        <v>22</v>
      </c>
      <c r="M1411" s="6">
        <v>27</v>
      </c>
      <c r="N1411" s="6">
        <v>34</v>
      </c>
      <c r="O1411" s="6">
        <v>25</v>
      </c>
      <c r="P1411" s="6">
        <v>51</v>
      </c>
      <c r="Q1411" s="6">
        <v>13</v>
      </c>
      <c r="R1411" s="6">
        <v>19</v>
      </c>
      <c r="S1411" s="6">
        <v>25</v>
      </c>
      <c r="T1411" s="6">
        <v>64</v>
      </c>
      <c r="U1411" s="6">
        <v>44</v>
      </c>
      <c r="V1411" s="6">
        <v>14</v>
      </c>
      <c r="W1411" s="6">
        <v>6</v>
      </c>
      <c r="X1411" s="6">
        <v>5</v>
      </c>
      <c r="Y1411" s="6">
        <v>48</v>
      </c>
      <c r="Z1411" s="6">
        <v>8</v>
      </c>
      <c r="AA1411" s="6">
        <v>15</v>
      </c>
      <c r="AB1411" s="6">
        <v>7</v>
      </c>
      <c r="AC1411" s="6">
        <v>15</v>
      </c>
      <c r="AD1411" s="6">
        <v>20</v>
      </c>
      <c r="AE1411" s="6">
        <v>0</v>
      </c>
      <c r="AF1411" s="6">
        <v>0</v>
      </c>
      <c r="AG1411" s="6">
        <v>0</v>
      </c>
      <c r="AH1411" s="6">
        <v>0</v>
      </c>
      <c r="AI1411" s="6">
        <v>24</v>
      </c>
      <c r="AJ1411" s="6">
        <v>50</v>
      </c>
      <c r="AK1411" s="6">
        <v>29</v>
      </c>
      <c r="AL1411" s="6">
        <v>17</v>
      </c>
      <c r="AM1411" s="6">
        <v>17</v>
      </c>
      <c r="AN1411" s="6">
        <v>1</v>
      </c>
      <c r="AO1411" s="6">
        <v>0</v>
      </c>
      <c r="AP1411" s="6">
        <v>64</v>
      </c>
      <c r="AQ1411" s="6">
        <v>29</v>
      </c>
      <c r="AR1411" s="6">
        <v>108</v>
      </c>
      <c r="AS1411" s="6">
        <v>107</v>
      </c>
    </row>
    <row r="1412" spans="1:45" x14ac:dyDescent="0.35">
      <c r="A1412" t="s">
        <v>954</v>
      </c>
    </row>
    <row r="1413" spans="1:45" x14ac:dyDescent="0.35">
      <c r="A1413" t="s">
        <v>343</v>
      </c>
    </row>
    <row r="1417" spans="1:45" x14ac:dyDescent="0.35">
      <c r="A1417" s="3" t="s">
        <v>337</v>
      </c>
    </row>
    <row r="1418" spans="1:45" x14ac:dyDescent="0.35">
      <c r="A1418" t="s">
        <v>280</v>
      </c>
    </row>
    <row r="1419" spans="1:45" ht="130.5" x14ac:dyDescent="0.35">
      <c r="A1419" s="4" t="s">
        <v>393</v>
      </c>
      <c r="B1419" s="4" t="s">
        <v>344</v>
      </c>
      <c r="C1419" s="4" t="s">
        <v>345</v>
      </c>
      <c r="D1419" s="4" t="s">
        <v>346</v>
      </c>
      <c r="E1419" s="4" t="s">
        <v>579</v>
      </c>
      <c r="F1419" s="4" t="s">
        <v>348</v>
      </c>
      <c r="G1419" s="4" t="s">
        <v>349</v>
      </c>
      <c r="H1419" s="4" t="s">
        <v>350</v>
      </c>
      <c r="I1419" s="4" t="s">
        <v>351</v>
      </c>
      <c r="J1419" s="4" t="s">
        <v>352</v>
      </c>
      <c r="K1419" s="4" t="s">
        <v>353</v>
      </c>
      <c r="L1419" s="4" t="s">
        <v>888</v>
      </c>
      <c r="M1419" s="4" t="s">
        <v>581</v>
      </c>
      <c r="N1419" s="4" t="s">
        <v>356</v>
      </c>
      <c r="O1419" s="4" t="s">
        <v>357</v>
      </c>
      <c r="P1419" s="4" t="s">
        <v>582</v>
      </c>
      <c r="Q1419" s="4" t="s">
        <v>359</v>
      </c>
      <c r="R1419" s="4" t="s">
        <v>361</v>
      </c>
      <c r="S1419" s="4" t="s">
        <v>362</v>
      </c>
      <c r="T1419" s="4" t="s">
        <v>360</v>
      </c>
      <c r="U1419" s="4" t="s">
        <v>363</v>
      </c>
      <c r="V1419" s="4" t="s">
        <v>364</v>
      </c>
      <c r="W1419" s="4" t="s">
        <v>365</v>
      </c>
      <c r="X1419" s="4" t="s">
        <v>366</v>
      </c>
      <c r="Y1419" s="4" t="s">
        <v>367</v>
      </c>
      <c r="Z1419" s="4" t="s">
        <v>368</v>
      </c>
      <c r="AA1419" s="4" t="s">
        <v>369</v>
      </c>
      <c r="AB1419" s="4" t="s">
        <v>370</v>
      </c>
      <c r="AC1419" s="4" t="s">
        <v>371</v>
      </c>
      <c r="AD1419" s="4" t="s">
        <v>372</v>
      </c>
      <c r="AE1419" s="4" t="s">
        <v>373</v>
      </c>
      <c r="AF1419" s="4" t="s">
        <v>374</v>
      </c>
      <c r="AG1419" s="4" t="s">
        <v>375</v>
      </c>
      <c r="AH1419" s="4" t="s">
        <v>376</v>
      </c>
      <c r="AI1419" s="4" t="s">
        <v>583</v>
      </c>
      <c r="AJ1419" s="4" t="s">
        <v>584</v>
      </c>
      <c r="AK1419" s="4" t="s">
        <v>380</v>
      </c>
      <c r="AL1419" s="4" t="s">
        <v>381</v>
      </c>
      <c r="AM1419" s="4" t="s">
        <v>379</v>
      </c>
      <c r="AN1419" s="4" t="s">
        <v>382</v>
      </c>
      <c r="AO1419" s="4" t="s">
        <v>383</v>
      </c>
      <c r="AP1419" s="4" t="s">
        <v>889</v>
      </c>
      <c r="AQ1419" s="4" t="s">
        <v>890</v>
      </c>
      <c r="AR1419" s="4" t="s">
        <v>891</v>
      </c>
      <c r="AS1419" s="4" t="s">
        <v>391</v>
      </c>
    </row>
    <row r="1420" spans="1:45" x14ac:dyDescent="0.35">
      <c r="A1420" t="s">
        <v>617</v>
      </c>
      <c r="B1420" s="9">
        <v>2.1590540804320001E-2</v>
      </c>
      <c r="C1420" s="9">
        <v>0</v>
      </c>
      <c r="D1420" s="9">
        <v>4.5357814948520002E-2</v>
      </c>
      <c r="E1420" s="9">
        <v>0</v>
      </c>
      <c r="F1420" s="9">
        <v>0</v>
      </c>
      <c r="G1420" s="9">
        <v>0</v>
      </c>
      <c r="H1420" s="9">
        <v>0</v>
      </c>
      <c r="I1420" s="9">
        <v>0</v>
      </c>
      <c r="J1420" s="9">
        <v>0</v>
      </c>
      <c r="K1420" s="9">
        <v>0.10103962802329999</v>
      </c>
      <c r="L1420" s="9">
        <v>0</v>
      </c>
      <c r="M1420" s="9">
        <v>0</v>
      </c>
      <c r="N1420" s="9">
        <v>0</v>
      </c>
      <c r="O1420" s="9">
        <v>9.3253677579689997E-2</v>
      </c>
      <c r="P1420" s="9">
        <v>0</v>
      </c>
      <c r="Q1420" s="9">
        <v>0</v>
      </c>
      <c r="R1420" s="9">
        <v>0</v>
      </c>
      <c r="S1420" s="9">
        <v>7.2910149312409994E-2</v>
      </c>
      <c r="T1420" s="9">
        <v>0</v>
      </c>
      <c r="U1420" s="9">
        <v>4.2152674214289997E-2</v>
      </c>
      <c r="V1420" s="9">
        <v>0</v>
      </c>
      <c r="W1420" s="9">
        <v>0</v>
      </c>
      <c r="X1420" s="9">
        <v>0</v>
      </c>
      <c r="Y1420" s="9">
        <v>0</v>
      </c>
      <c r="Z1420" s="9">
        <v>4.3368181236569998E-2</v>
      </c>
      <c r="AA1420" s="9">
        <v>0</v>
      </c>
      <c r="AB1420" s="9">
        <v>0</v>
      </c>
      <c r="AC1420" s="9">
        <v>0</v>
      </c>
      <c r="AD1420" s="9">
        <v>0</v>
      </c>
      <c r="AI1420" s="9">
        <v>0</v>
      </c>
      <c r="AJ1420" s="9">
        <v>0</v>
      </c>
      <c r="AK1420" s="9">
        <v>0</v>
      </c>
      <c r="AL1420" s="9">
        <v>0</v>
      </c>
      <c r="AM1420" s="9">
        <v>0</v>
      </c>
      <c r="AN1420" s="11">
        <v>0.38633634271049999</v>
      </c>
      <c r="AP1420" s="9">
        <v>0</v>
      </c>
      <c r="AQ1420" s="9">
        <v>0</v>
      </c>
      <c r="AR1420" s="9">
        <v>2.1590540804320001E-2</v>
      </c>
      <c r="AS1420" s="9">
        <v>2.1623444051930001E-2</v>
      </c>
    </row>
    <row r="1421" spans="1:45" x14ac:dyDescent="0.35">
      <c r="A1421" t="s">
        <v>618</v>
      </c>
      <c r="B1421" s="9">
        <v>5.1614679799920002E-2</v>
      </c>
      <c r="C1421" s="9">
        <v>3.059518542205E-2</v>
      </c>
      <c r="D1421" s="9">
        <v>7.4851139047060006E-2</v>
      </c>
      <c r="E1421" s="9">
        <v>0</v>
      </c>
      <c r="F1421" s="9">
        <v>0</v>
      </c>
      <c r="G1421" s="9">
        <v>0.14439549612749999</v>
      </c>
      <c r="H1421" s="9">
        <v>5.8912186092719997E-2</v>
      </c>
      <c r="I1421" s="9">
        <v>0.13755306394610001</v>
      </c>
      <c r="J1421" s="9">
        <v>0</v>
      </c>
      <c r="K1421" s="9">
        <v>0</v>
      </c>
      <c r="L1421" s="9">
        <v>4.561065455781E-2</v>
      </c>
      <c r="M1421" s="9">
        <v>6.2762351572469996E-2</v>
      </c>
      <c r="N1421" s="9">
        <v>3.0401318377049999E-2</v>
      </c>
      <c r="O1421" s="9">
        <v>6.1282811095120002E-2</v>
      </c>
      <c r="P1421" s="9">
        <v>3.2558756471160001E-2</v>
      </c>
      <c r="Q1421" s="9">
        <v>9.6088937300159993E-2</v>
      </c>
      <c r="R1421" s="9">
        <v>0.1034156637439</v>
      </c>
      <c r="S1421" s="9">
        <v>0</v>
      </c>
      <c r="T1421" s="9">
        <v>6.0002528376089999E-2</v>
      </c>
      <c r="U1421" s="9">
        <v>4.3626363851330001E-2</v>
      </c>
      <c r="V1421" s="9">
        <v>0.1055568038024</v>
      </c>
      <c r="W1421" s="9">
        <v>0</v>
      </c>
      <c r="X1421" s="9">
        <v>0</v>
      </c>
      <c r="Y1421" s="9">
        <v>0.1489863855545</v>
      </c>
      <c r="Z1421" s="9">
        <v>0</v>
      </c>
      <c r="AA1421" s="9">
        <v>0.10465771472929999</v>
      </c>
      <c r="AB1421" s="9">
        <v>1</v>
      </c>
      <c r="AC1421" s="9">
        <v>0</v>
      </c>
      <c r="AD1421" s="9">
        <v>7.9488262707680002E-2</v>
      </c>
      <c r="AI1421" s="9">
        <v>2.653226481936E-2</v>
      </c>
      <c r="AJ1421" s="9">
        <v>2.3569753841920001E-2</v>
      </c>
      <c r="AK1421" s="9">
        <v>4.2134098874479997E-2</v>
      </c>
      <c r="AL1421" s="9">
        <v>0.16376275894770001</v>
      </c>
      <c r="AM1421" s="9">
        <v>0</v>
      </c>
      <c r="AN1421" s="9">
        <v>0</v>
      </c>
      <c r="AP1421" s="9">
        <v>6.7838292678699993E-2</v>
      </c>
      <c r="AQ1421" s="9">
        <v>0</v>
      </c>
      <c r="AR1421" s="9">
        <v>5.1614679799920002E-2</v>
      </c>
      <c r="AS1421" s="9">
        <v>5.1693338811089999E-2</v>
      </c>
    </row>
    <row r="1422" spans="1:45" x14ac:dyDescent="0.35">
      <c r="A1422" t="s">
        <v>619</v>
      </c>
      <c r="B1422" s="9">
        <v>0.2304420017529</v>
      </c>
      <c r="C1422" s="9">
        <v>0.14132894767199999</v>
      </c>
      <c r="D1422" s="9">
        <v>0.32899111772099998</v>
      </c>
      <c r="E1422" s="9">
        <v>0.28284364444159998</v>
      </c>
      <c r="F1422" s="9">
        <v>0.32503299141109998</v>
      </c>
      <c r="G1422" s="9">
        <v>0.1183281050017</v>
      </c>
      <c r="H1422" s="9">
        <v>0.24069908169090001</v>
      </c>
      <c r="I1422" s="9">
        <v>0.274900423738</v>
      </c>
      <c r="J1422" s="9">
        <v>0</v>
      </c>
      <c r="K1422" s="9">
        <v>0.21827066324030001</v>
      </c>
      <c r="L1422" s="9">
        <v>0.4114635950601</v>
      </c>
      <c r="M1422" s="9">
        <v>0.22780602165</v>
      </c>
      <c r="N1422" s="9">
        <v>8.5532552376149998E-2</v>
      </c>
      <c r="O1422" s="9">
        <v>0.2230521721923</v>
      </c>
      <c r="P1422" s="9">
        <v>0.28350359072819997</v>
      </c>
      <c r="Q1422" s="9">
        <v>0.35549138503310002</v>
      </c>
      <c r="R1422" s="9">
        <v>0.16690155231500001</v>
      </c>
      <c r="S1422" s="9">
        <v>0.1381721927789</v>
      </c>
      <c r="T1422" s="9">
        <v>0.31460088308689999</v>
      </c>
      <c r="U1422" s="9">
        <v>0.1502918025843</v>
      </c>
      <c r="V1422" s="9">
        <v>0.34512087919700002</v>
      </c>
      <c r="W1422" s="9">
        <v>0</v>
      </c>
      <c r="X1422" s="9">
        <v>0.20413662155260001</v>
      </c>
      <c r="Y1422" s="9">
        <v>0.18495247812660001</v>
      </c>
      <c r="Z1422" s="9">
        <v>0.27992872482429998</v>
      </c>
      <c r="AA1422" s="9">
        <v>0.26856036080739998</v>
      </c>
      <c r="AB1422" s="9">
        <v>0</v>
      </c>
      <c r="AC1422" s="9">
        <v>0.35626371945329999</v>
      </c>
      <c r="AD1422" s="9">
        <v>0.53568810222410002</v>
      </c>
      <c r="AI1422" s="9">
        <v>0.2416980738699</v>
      </c>
      <c r="AJ1422" s="9">
        <v>0.3176727834211</v>
      </c>
      <c r="AK1422" s="9">
        <v>0.31245137822489999</v>
      </c>
      <c r="AL1422" s="9">
        <v>8.4881459935649994E-2</v>
      </c>
      <c r="AM1422" s="9">
        <v>0.2869792691086</v>
      </c>
      <c r="AN1422" s="9">
        <v>0</v>
      </c>
      <c r="AP1422" s="9">
        <v>0.23896937941480001</v>
      </c>
      <c r="AQ1422" s="9">
        <v>0.27735787881759999</v>
      </c>
      <c r="AR1422" s="9">
        <v>0.2304420017529</v>
      </c>
      <c r="AS1422" s="9">
        <v>0.23079318750200001</v>
      </c>
    </row>
    <row r="1423" spans="1:45" x14ac:dyDescent="0.35">
      <c r="A1423" t="s">
        <v>620</v>
      </c>
      <c r="B1423" s="9">
        <v>0.1859525842494</v>
      </c>
      <c r="C1423" s="9">
        <v>0.2163670549285</v>
      </c>
      <c r="D1423" s="9">
        <v>0.15316342338630001</v>
      </c>
      <c r="E1423" s="9">
        <v>7.2088130084929994E-2</v>
      </c>
      <c r="F1423" s="9">
        <v>0.3529424140263</v>
      </c>
      <c r="G1423" s="9">
        <v>0.1677158302766</v>
      </c>
      <c r="H1423" s="9">
        <v>0.27737147681680002</v>
      </c>
      <c r="I1423" s="9">
        <v>6.5837519084509993E-2</v>
      </c>
      <c r="J1423" s="9">
        <v>9.0388509121379995E-2</v>
      </c>
      <c r="K1423" s="9">
        <v>0.2111286362683</v>
      </c>
      <c r="L1423" s="9">
        <v>0.12500070506479999</v>
      </c>
      <c r="M1423" s="9">
        <v>0.15120250314459999</v>
      </c>
      <c r="N1423" s="9">
        <v>0.21569772723159999</v>
      </c>
      <c r="O1423" s="9">
        <v>0.25987001236360002</v>
      </c>
      <c r="P1423" s="9">
        <v>0.1076017775803</v>
      </c>
      <c r="Q1423" s="9">
        <v>0.1382011527742</v>
      </c>
      <c r="R1423" s="9">
        <v>0.27789547357159999</v>
      </c>
      <c r="S1423" s="9">
        <v>0.2261562241932</v>
      </c>
      <c r="T1423" s="9">
        <v>0.1208200977912</v>
      </c>
      <c r="U1423" s="9">
        <v>0.24798265973559999</v>
      </c>
      <c r="V1423" s="9">
        <v>0.17919060027450001</v>
      </c>
      <c r="W1423" s="9">
        <v>0</v>
      </c>
      <c r="X1423" s="9">
        <v>0.39641820758390001</v>
      </c>
      <c r="Y1423" s="9">
        <v>0.49896987151849997</v>
      </c>
      <c r="Z1423" s="9">
        <v>0.13808356342719999</v>
      </c>
      <c r="AA1423" s="9">
        <v>0.30472002829080003</v>
      </c>
      <c r="AB1423" s="9">
        <v>0</v>
      </c>
      <c r="AC1423" s="9">
        <v>0.2404953752888</v>
      </c>
      <c r="AD1423" s="9">
        <v>0.14024595441830001</v>
      </c>
      <c r="AI1423" s="9">
        <v>0.14822337827740001</v>
      </c>
      <c r="AJ1423" s="9">
        <v>0.14739671496029999</v>
      </c>
      <c r="AK1423" s="9">
        <v>0.23609175973759999</v>
      </c>
      <c r="AL1423" s="9">
        <v>0.1061457749796</v>
      </c>
      <c r="AM1423" s="9">
        <v>0.1685169608855</v>
      </c>
      <c r="AN1423" s="9">
        <v>0.23529113350520001</v>
      </c>
      <c r="AP1423" s="9">
        <v>0.1992161478899</v>
      </c>
      <c r="AQ1423" s="9">
        <v>0</v>
      </c>
      <c r="AR1423" s="9">
        <v>0.1859525842494</v>
      </c>
      <c r="AS1423" s="9">
        <v>0.18623596964399999</v>
      </c>
    </row>
    <row r="1424" spans="1:45" x14ac:dyDescent="0.35">
      <c r="A1424" t="s">
        <v>621</v>
      </c>
      <c r="B1424" s="9">
        <v>0.1105694250046</v>
      </c>
      <c r="C1424" s="9">
        <v>0.1232024281973</v>
      </c>
      <c r="D1424" s="9">
        <v>9.3859914237160003E-2</v>
      </c>
      <c r="E1424" s="9">
        <v>0</v>
      </c>
      <c r="F1424" s="9">
        <v>0.1546127638433</v>
      </c>
      <c r="G1424" s="9">
        <v>0.15617396689999999</v>
      </c>
      <c r="H1424" s="9">
        <v>0.15524972197199999</v>
      </c>
      <c r="I1424" s="9">
        <v>0.2350671813272</v>
      </c>
      <c r="J1424" s="9">
        <v>0</v>
      </c>
      <c r="K1424" s="9">
        <v>0</v>
      </c>
      <c r="L1424" s="9">
        <v>0.21716765119010001</v>
      </c>
      <c r="M1424" s="9">
        <v>0</v>
      </c>
      <c r="N1424" s="9">
        <v>0.13522044478299999</v>
      </c>
      <c r="O1424" s="9">
        <v>0.1582625176154</v>
      </c>
      <c r="P1424" s="9">
        <v>0.1339023710344</v>
      </c>
      <c r="Q1424" s="9">
        <v>5.2578512357209999E-2</v>
      </c>
      <c r="R1424" s="9">
        <v>0.166554178458</v>
      </c>
      <c r="S1424" s="9">
        <v>8.9152644534139999E-2</v>
      </c>
      <c r="T1424" s="9">
        <v>9.877208494294E-2</v>
      </c>
      <c r="U1424" s="9">
        <v>0.1218048304736</v>
      </c>
      <c r="V1424" s="9">
        <v>0.1315968958597</v>
      </c>
      <c r="W1424" s="9">
        <v>0.27693655090910002</v>
      </c>
      <c r="X1424" s="9">
        <v>0</v>
      </c>
      <c r="Y1424" s="9">
        <v>0</v>
      </c>
      <c r="Z1424" s="9">
        <v>8.9336640328089995E-2</v>
      </c>
      <c r="AA1424" s="9">
        <v>0.1146892193008</v>
      </c>
      <c r="AB1424" s="9">
        <v>0</v>
      </c>
      <c r="AC1424" s="9">
        <v>0</v>
      </c>
      <c r="AD1424" s="9">
        <v>0</v>
      </c>
      <c r="AI1424" s="9">
        <v>9.9485404614409995E-2</v>
      </c>
      <c r="AJ1424" s="9">
        <v>0.1249273207677</v>
      </c>
      <c r="AK1424" s="9">
        <v>0.1101773597843</v>
      </c>
      <c r="AL1424" s="9">
        <v>0.29499913490469998</v>
      </c>
      <c r="AM1424" s="9">
        <v>0.1766957300626</v>
      </c>
      <c r="AN1424" s="9">
        <v>0</v>
      </c>
      <c r="AP1424" s="9">
        <v>0.1067181271266</v>
      </c>
      <c r="AQ1424" s="9">
        <v>0.2487592034102</v>
      </c>
      <c r="AR1424" s="9">
        <v>0.1105694250046</v>
      </c>
      <c r="AS1424" s="9">
        <v>0.1092139631515</v>
      </c>
    </row>
    <row r="1425" spans="1:45" x14ac:dyDescent="0.35">
      <c r="A1425" t="s">
        <v>622</v>
      </c>
      <c r="B1425" s="9">
        <v>0.28917754906050003</v>
      </c>
      <c r="C1425" s="9">
        <v>0.328791227096</v>
      </c>
      <c r="D1425" s="9">
        <v>0.24662111426610001</v>
      </c>
      <c r="E1425" s="9">
        <v>0.41929213356759998</v>
      </c>
      <c r="F1425" s="9">
        <v>0.23302109706730001</v>
      </c>
      <c r="G1425" s="9">
        <v>0.2317165844605</v>
      </c>
      <c r="H1425" s="9">
        <v>0.23248886655100001</v>
      </c>
      <c r="I1425" s="9">
        <v>0.20401016560150001</v>
      </c>
      <c r="J1425" s="9">
        <v>0.81779671516060004</v>
      </c>
      <c r="K1425" s="9">
        <v>0.2396476497085</v>
      </c>
      <c r="L1425" s="9">
        <v>0.15205393534020001</v>
      </c>
      <c r="M1425" s="9">
        <v>0.4239198338722</v>
      </c>
      <c r="N1425" s="9">
        <v>0.22295115174970001</v>
      </c>
      <c r="O1425" s="9">
        <v>0.27302746458900001</v>
      </c>
      <c r="P1425" s="9">
        <v>0.28103613124720001</v>
      </c>
      <c r="Q1425" s="9">
        <v>0.24225722026839999</v>
      </c>
      <c r="R1425" s="9">
        <v>0.2415629357555</v>
      </c>
      <c r="S1425" s="9">
        <v>0.36492639887290002</v>
      </c>
      <c r="T1425" s="9">
        <v>0.26428441460270002</v>
      </c>
      <c r="U1425" s="9">
        <v>0.31288496594979998</v>
      </c>
      <c r="V1425" s="9">
        <v>0.23853482086630001</v>
      </c>
      <c r="W1425" s="9">
        <v>0.72306344909090003</v>
      </c>
      <c r="X1425" s="9">
        <v>0.26853838512990003</v>
      </c>
      <c r="Y1425" s="9">
        <v>0</v>
      </c>
      <c r="Z1425" s="9">
        <v>0.33834944866290001</v>
      </c>
      <c r="AA1425" s="9">
        <v>0.13671270490410001</v>
      </c>
      <c r="AB1425" s="9">
        <v>0</v>
      </c>
      <c r="AC1425" s="9">
        <v>0</v>
      </c>
      <c r="AD1425" s="9">
        <v>0.32752133576219999</v>
      </c>
      <c r="AI1425" s="9">
        <v>0.4207015681538</v>
      </c>
      <c r="AJ1425" s="9">
        <v>0.32438461874300001</v>
      </c>
      <c r="AK1425" s="9">
        <v>0.20337699066590001</v>
      </c>
      <c r="AL1425" s="9">
        <v>0.21681122581830001</v>
      </c>
      <c r="AM1425" s="9">
        <v>0.36780803994319999</v>
      </c>
      <c r="AN1425" s="9">
        <v>0</v>
      </c>
      <c r="AP1425" s="9">
        <v>0.2724167822154</v>
      </c>
      <c r="AQ1425" s="9">
        <v>0.37993460833690001</v>
      </c>
      <c r="AR1425" s="9">
        <v>0.28917754906050003</v>
      </c>
      <c r="AS1425" s="9">
        <v>0.28961824577989997</v>
      </c>
    </row>
    <row r="1426" spans="1:45" x14ac:dyDescent="0.35">
      <c r="A1426" t="s">
        <v>623</v>
      </c>
      <c r="B1426" s="9">
        <v>0.15960860564750001</v>
      </c>
      <c r="C1426" s="9">
        <v>0.19838670154919999</v>
      </c>
      <c r="D1426" s="9">
        <v>0.117555130667</v>
      </c>
      <c r="E1426" s="9">
        <v>0.22577609190590001</v>
      </c>
      <c r="F1426" s="9">
        <v>0.30074544519340002</v>
      </c>
      <c r="G1426" s="9">
        <v>0.15828661013010001</v>
      </c>
      <c r="H1426" s="9">
        <v>0.2426234010377</v>
      </c>
      <c r="I1426" s="9">
        <v>8.2631646302679995E-2</v>
      </c>
      <c r="J1426" s="9">
        <v>9.1814775718029998E-2</v>
      </c>
      <c r="K1426" s="9">
        <v>6.1375272280090001E-2</v>
      </c>
      <c r="L1426" s="9">
        <v>0.35475224374949998</v>
      </c>
      <c r="M1426" s="9">
        <v>8.0014718195349999E-2</v>
      </c>
      <c r="N1426" s="9">
        <v>0.27113598985210002</v>
      </c>
      <c r="O1426" s="9">
        <v>0</v>
      </c>
      <c r="P1426" s="9">
        <v>0.2471426810572</v>
      </c>
      <c r="Q1426" s="9">
        <v>0.1153827922669</v>
      </c>
      <c r="R1426" s="9">
        <v>0.24111548278059999</v>
      </c>
      <c r="S1426" s="9">
        <v>4.9701770005739998E-2</v>
      </c>
      <c r="T1426" s="9">
        <v>0.19022503519200001</v>
      </c>
      <c r="U1426" s="9">
        <v>0.13045050745360001</v>
      </c>
      <c r="V1426" s="9">
        <v>0.37341773161839997</v>
      </c>
      <c r="W1426" s="9">
        <v>0</v>
      </c>
      <c r="X1426" s="9">
        <v>0.13090678573360001</v>
      </c>
      <c r="Y1426" s="9">
        <v>0.16709126480049999</v>
      </c>
      <c r="Z1426" s="9">
        <v>0.15043326895049999</v>
      </c>
      <c r="AA1426" s="9">
        <v>0.16252447454499999</v>
      </c>
      <c r="AB1426" s="9">
        <v>1</v>
      </c>
      <c r="AC1426" s="9">
        <v>0</v>
      </c>
      <c r="AD1426" s="9">
        <v>0.32370278178290002</v>
      </c>
      <c r="AI1426" s="9">
        <v>0.23944514723970001</v>
      </c>
      <c r="AJ1426" s="9">
        <v>0.1970809839854</v>
      </c>
      <c r="AK1426" s="9">
        <v>8.7954771074570004E-2</v>
      </c>
      <c r="AL1426" s="9">
        <v>0</v>
      </c>
      <c r="AM1426" s="9">
        <v>0</v>
      </c>
      <c r="AN1426" s="9">
        <v>0.14698856886059999</v>
      </c>
      <c r="AP1426" s="9">
        <v>0.13066666211479999</v>
      </c>
      <c r="AQ1426" s="9">
        <v>9.3948309435310004E-2</v>
      </c>
      <c r="AR1426" s="9">
        <v>0.15960860564750001</v>
      </c>
      <c r="AS1426" s="9">
        <v>0.15985184371739999</v>
      </c>
    </row>
    <row r="1427" spans="1:45" x14ac:dyDescent="0.35">
      <c r="A1427" t="s">
        <v>624</v>
      </c>
      <c r="B1427" s="9">
        <v>4.8319351015760001E-2</v>
      </c>
      <c r="C1427" s="9">
        <v>9.2481920279970001E-2</v>
      </c>
      <c r="D1427" s="9">
        <v>0</v>
      </c>
      <c r="E1427" s="9">
        <v>0</v>
      </c>
      <c r="F1427" s="9">
        <v>0</v>
      </c>
      <c r="G1427" s="9">
        <v>7.7341182490169996E-2</v>
      </c>
      <c r="H1427" s="9">
        <v>3.1554572391019997E-2</v>
      </c>
      <c r="I1427" s="9">
        <v>8.4317121495989994E-2</v>
      </c>
      <c r="J1427" s="9">
        <v>0</v>
      </c>
      <c r="K1427" s="9">
        <v>8.6802205728830004E-2</v>
      </c>
      <c r="L1427" s="9">
        <v>0</v>
      </c>
      <c r="M1427" s="9">
        <v>5.4294571565370001E-2</v>
      </c>
      <c r="N1427" s="9">
        <v>0.1299701374966</v>
      </c>
      <c r="O1427" s="9">
        <v>0</v>
      </c>
      <c r="P1427" s="9">
        <v>0.1136101546885</v>
      </c>
      <c r="Q1427" s="9">
        <v>0</v>
      </c>
      <c r="R1427" s="9">
        <v>7.7937191318599996E-2</v>
      </c>
      <c r="S1427" s="9">
        <v>0</v>
      </c>
      <c r="T1427" s="9">
        <v>6.4532832214860003E-2</v>
      </c>
      <c r="U1427" s="9">
        <v>3.2878155425630003E-2</v>
      </c>
      <c r="V1427" s="9">
        <v>0</v>
      </c>
      <c r="W1427" s="9">
        <v>0.32004479582849998</v>
      </c>
      <c r="X1427" s="9">
        <v>0</v>
      </c>
      <c r="Y1427" s="9">
        <v>0</v>
      </c>
      <c r="Z1427" s="9">
        <v>0</v>
      </c>
      <c r="AA1427" s="9">
        <v>7.065997196769E-2</v>
      </c>
      <c r="AB1427" s="9">
        <v>0</v>
      </c>
      <c r="AC1427" s="9">
        <v>0.40324090525790002</v>
      </c>
      <c r="AD1427" s="9">
        <v>0</v>
      </c>
      <c r="AI1427" s="9">
        <v>6.4161745919569996E-2</v>
      </c>
      <c r="AJ1427" s="9">
        <v>4.3997343503140003E-2</v>
      </c>
      <c r="AK1427" s="9">
        <v>5.5080772401880002E-2</v>
      </c>
      <c r="AL1427" s="9">
        <v>0</v>
      </c>
      <c r="AM1427" s="9">
        <v>0</v>
      </c>
      <c r="AN1427" s="9">
        <v>0.23138395492380001</v>
      </c>
      <c r="AP1427" s="9">
        <v>2.895407040428E-2</v>
      </c>
      <c r="AQ1427" s="9">
        <v>0</v>
      </c>
      <c r="AR1427" s="9">
        <v>4.8319351015760001E-2</v>
      </c>
      <c r="AS1427" s="9">
        <v>4.8392988058269998E-2</v>
      </c>
    </row>
    <row r="1428" spans="1:45" x14ac:dyDescent="0.35">
      <c r="A1428" t="s">
        <v>625</v>
      </c>
      <c r="B1428" s="9">
        <v>4.7046633097520003E-2</v>
      </c>
      <c r="C1428" s="9">
        <v>5.6617186114610002E-2</v>
      </c>
      <c r="D1428" s="9">
        <v>3.6692176418070002E-2</v>
      </c>
      <c r="E1428" s="9">
        <v>0</v>
      </c>
      <c r="F1428" s="9">
        <v>0</v>
      </c>
      <c r="G1428" s="9">
        <v>0.1769261984721</v>
      </c>
      <c r="H1428" s="9">
        <v>7.2184447635849996E-2</v>
      </c>
      <c r="I1428" s="9">
        <v>0</v>
      </c>
      <c r="J1428" s="9">
        <v>0</v>
      </c>
      <c r="K1428" s="9">
        <v>8.1735944750720005E-2</v>
      </c>
      <c r="L1428" s="9">
        <v>0</v>
      </c>
      <c r="M1428" s="9">
        <v>4.8738061693249998E-2</v>
      </c>
      <c r="N1428" s="9">
        <v>0.13270088966009999</v>
      </c>
      <c r="O1428" s="9">
        <v>0</v>
      </c>
      <c r="P1428" s="9">
        <v>0.1067593496611</v>
      </c>
      <c r="Q1428" s="9">
        <v>0</v>
      </c>
      <c r="R1428" s="9">
        <v>0</v>
      </c>
      <c r="S1428" s="9">
        <v>5.8980620302700001E-2</v>
      </c>
      <c r="T1428" s="9">
        <v>6.064143841663E-2</v>
      </c>
      <c r="U1428" s="9">
        <v>3.4099379798599998E-2</v>
      </c>
      <c r="V1428" s="9">
        <v>0</v>
      </c>
      <c r="W1428" s="9">
        <v>0</v>
      </c>
      <c r="X1428" s="9">
        <v>0</v>
      </c>
      <c r="Y1428" s="9">
        <v>0</v>
      </c>
      <c r="Z1428" s="9">
        <v>3.5082663454340003E-2</v>
      </c>
      <c r="AA1428" s="9">
        <v>0</v>
      </c>
      <c r="AB1428" s="9">
        <v>0</v>
      </c>
      <c r="AC1428" s="9">
        <v>0.40324090525790002</v>
      </c>
      <c r="AD1428" s="9">
        <v>0.1467043415971</v>
      </c>
      <c r="AI1428" s="9">
        <v>0</v>
      </c>
      <c r="AJ1428" s="9">
        <v>4.3500576075009997E-2</v>
      </c>
      <c r="AK1428" s="9">
        <v>0</v>
      </c>
      <c r="AL1428" s="9">
        <v>0.13339964541419999</v>
      </c>
      <c r="AM1428" s="9">
        <v>0</v>
      </c>
      <c r="AN1428" s="9">
        <v>0.23138395492380001</v>
      </c>
      <c r="AP1428" s="9">
        <v>5.3255058342939997E-2</v>
      </c>
      <c r="AQ1428" s="9">
        <v>0</v>
      </c>
      <c r="AR1428" s="9">
        <v>4.7046633097520003E-2</v>
      </c>
      <c r="AS1428" s="9">
        <v>4.7118330561350001E-2</v>
      </c>
    </row>
    <row r="1429" spans="1:45" x14ac:dyDescent="0.35">
      <c r="A1429" t="s">
        <v>595</v>
      </c>
      <c r="B1429" s="9">
        <v>0</v>
      </c>
      <c r="C1429" s="9">
        <v>0</v>
      </c>
      <c r="D1429" s="9">
        <v>0</v>
      </c>
      <c r="E1429" s="9">
        <v>0</v>
      </c>
      <c r="F1429" s="9">
        <v>0</v>
      </c>
      <c r="G1429" s="9">
        <v>0</v>
      </c>
      <c r="H1429" s="9">
        <v>0</v>
      </c>
      <c r="I1429" s="9">
        <v>0</v>
      </c>
      <c r="J1429" s="9">
        <v>0</v>
      </c>
      <c r="K1429" s="9">
        <v>0</v>
      </c>
      <c r="L1429" s="9">
        <v>0</v>
      </c>
      <c r="M1429" s="9">
        <v>0</v>
      </c>
      <c r="N1429" s="9">
        <v>0</v>
      </c>
      <c r="O1429" s="9">
        <v>0</v>
      </c>
      <c r="P1429" s="9">
        <v>0</v>
      </c>
      <c r="Q1429" s="9">
        <v>0</v>
      </c>
      <c r="R1429" s="9">
        <v>0</v>
      </c>
      <c r="S1429" s="9">
        <v>0</v>
      </c>
      <c r="T1429" s="9">
        <v>0</v>
      </c>
      <c r="U1429" s="9">
        <v>0</v>
      </c>
      <c r="V1429" s="9">
        <v>0</v>
      </c>
      <c r="W1429" s="9">
        <v>0</v>
      </c>
      <c r="X1429" s="9">
        <v>0</v>
      </c>
      <c r="Y1429" s="9">
        <v>0</v>
      </c>
      <c r="Z1429" s="9">
        <v>0</v>
      </c>
      <c r="AA1429" s="9">
        <v>0</v>
      </c>
      <c r="AB1429" s="9">
        <v>0</v>
      </c>
      <c r="AC1429" s="9">
        <v>0</v>
      </c>
      <c r="AD1429" s="9">
        <v>0</v>
      </c>
      <c r="AI1429" s="9">
        <v>0</v>
      </c>
      <c r="AJ1429" s="9">
        <v>0</v>
      </c>
      <c r="AK1429" s="9">
        <v>0</v>
      </c>
      <c r="AL1429" s="9">
        <v>0</v>
      </c>
      <c r="AM1429" s="9">
        <v>0</v>
      </c>
      <c r="AN1429" s="9">
        <v>0</v>
      </c>
      <c r="AP1429" s="9">
        <v>0</v>
      </c>
      <c r="AQ1429" s="9">
        <v>0</v>
      </c>
      <c r="AR1429" s="9">
        <v>0</v>
      </c>
      <c r="AS1429" s="9">
        <v>0</v>
      </c>
    </row>
    <row r="1430" spans="1:45" x14ac:dyDescent="0.35">
      <c r="A1430" t="s">
        <v>391</v>
      </c>
      <c r="B1430" s="9">
        <v>1</v>
      </c>
      <c r="C1430" s="9">
        <v>1</v>
      </c>
      <c r="D1430" s="9">
        <v>1</v>
      </c>
      <c r="E1430" s="9">
        <v>1</v>
      </c>
      <c r="F1430" s="9">
        <v>1</v>
      </c>
      <c r="G1430" s="9">
        <v>1</v>
      </c>
      <c r="H1430" s="9">
        <v>1</v>
      </c>
      <c r="I1430" s="9">
        <v>1</v>
      </c>
      <c r="J1430" s="9">
        <v>1</v>
      </c>
      <c r="K1430" s="9">
        <v>1</v>
      </c>
      <c r="L1430" s="9">
        <v>1</v>
      </c>
      <c r="M1430" s="9">
        <v>1</v>
      </c>
      <c r="N1430" s="9">
        <v>1</v>
      </c>
      <c r="O1430" s="9">
        <v>1</v>
      </c>
      <c r="P1430" s="9">
        <v>1</v>
      </c>
      <c r="Q1430" s="9">
        <v>1</v>
      </c>
      <c r="R1430" s="9">
        <v>1</v>
      </c>
      <c r="S1430" s="9">
        <v>1</v>
      </c>
      <c r="T1430" s="9">
        <v>1</v>
      </c>
      <c r="U1430" s="9">
        <v>1</v>
      </c>
      <c r="V1430" s="9">
        <v>1</v>
      </c>
      <c r="W1430" s="9">
        <v>1</v>
      </c>
      <c r="X1430" s="9">
        <v>1</v>
      </c>
      <c r="Y1430" s="9">
        <v>1</v>
      </c>
      <c r="Z1430" s="9">
        <v>1</v>
      </c>
      <c r="AA1430" s="9">
        <v>1</v>
      </c>
      <c r="AB1430" s="9">
        <v>1</v>
      </c>
      <c r="AC1430" s="9">
        <v>1</v>
      </c>
      <c r="AD1430" s="9">
        <v>1</v>
      </c>
      <c r="AI1430" s="9">
        <v>1</v>
      </c>
      <c r="AJ1430" s="9">
        <v>1</v>
      </c>
      <c r="AK1430" s="9">
        <v>1</v>
      </c>
      <c r="AL1430" s="9">
        <v>1</v>
      </c>
      <c r="AM1430" s="9">
        <v>1</v>
      </c>
      <c r="AN1430" s="9">
        <v>1</v>
      </c>
      <c r="AP1430" s="9">
        <v>1</v>
      </c>
      <c r="AQ1430" s="9">
        <v>1</v>
      </c>
      <c r="AR1430" s="9">
        <v>1</v>
      </c>
      <c r="AS1430" s="9">
        <v>1</v>
      </c>
    </row>
    <row r="1431" spans="1:45" x14ac:dyDescent="0.35">
      <c r="A1431" t="s">
        <v>341</v>
      </c>
      <c r="B1431" s="6">
        <v>72</v>
      </c>
      <c r="C1431" s="6">
        <v>37</v>
      </c>
      <c r="D1431" s="6">
        <v>34</v>
      </c>
      <c r="E1431" s="6">
        <v>13</v>
      </c>
      <c r="F1431" s="6">
        <v>13</v>
      </c>
      <c r="G1431" s="6">
        <v>15</v>
      </c>
      <c r="H1431" s="6">
        <v>28</v>
      </c>
      <c r="I1431" s="6">
        <v>13</v>
      </c>
      <c r="J1431" s="6">
        <v>5</v>
      </c>
      <c r="K1431" s="6">
        <v>13</v>
      </c>
      <c r="L1431" s="6">
        <v>13</v>
      </c>
      <c r="M1431" s="6">
        <v>25</v>
      </c>
      <c r="N1431" s="6">
        <v>17</v>
      </c>
      <c r="O1431" s="6">
        <v>17</v>
      </c>
      <c r="P1431" s="6">
        <v>18</v>
      </c>
      <c r="Q1431" s="6">
        <v>19</v>
      </c>
      <c r="R1431" s="6">
        <v>15</v>
      </c>
      <c r="S1431" s="6">
        <v>20</v>
      </c>
      <c r="T1431" s="6">
        <v>37</v>
      </c>
      <c r="U1431" s="6">
        <v>35</v>
      </c>
      <c r="V1431" s="6">
        <v>11</v>
      </c>
      <c r="W1431" s="6">
        <v>3</v>
      </c>
      <c r="X1431" s="6">
        <v>6</v>
      </c>
      <c r="Y1431" s="6">
        <v>5</v>
      </c>
      <c r="Z1431" s="6">
        <v>35</v>
      </c>
      <c r="AA1431" s="6">
        <v>17</v>
      </c>
      <c r="AB1431" s="6">
        <v>1</v>
      </c>
      <c r="AC1431" s="6">
        <v>3</v>
      </c>
      <c r="AD1431" s="6">
        <v>9</v>
      </c>
      <c r="AE1431" s="6">
        <v>0</v>
      </c>
      <c r="AF1431" s="6">
        <v>0</v>
      </c>
      <c r="AG1431" s="6">
        <v>0</v>
      </c>
      <c r="AH1431" s="6">
        <v>0</v>
      </c>
      <c r="AI1431" s="6">
        <v>19</v>
      </c>
      <c r="AJ1431" s="6">
        <v>27</v>
      </c>
      <c r="AK1431" s="6">
        <v>24</v>
      </c>
      <c r="AL1431" s="6">
        <v>10</v>
      </c>
      <c r="AM1431" s="6">
        <v>6</v>
      </c>
      <c r="AN1431" s="6">
        <v>4</v>
      </c>
      <c r="AO1431" s="6">
        <v>0</v>
      </c>
      <c r="AP1431" s="6">
        <v>45</v>
      </c>
      <c r="AQ1431" s="6">
        <v>14</v>
      </c>
      <c r="AR1431" s="6">
        <v>72</v>
      </c>
      <c r="AS1431" s="6">
        <v>71</v>
      </c>
    </row>
    <row r="1432" spans="1:45" x14ac:dyDescent="0.35">
      <c r="A1432" t="s">
        <v>955</v>
      </c>
    </row>
    <row r="1433" spans="1:45" x14ac:dyDescent="0.35">
      <c r="A1433" t="s">
        <v>343</v>
      </c>
    </row>
    <row r="1437" spans="1:45" x14ac:dyDescent="0.35">
      <c r="A1437" s="3" t="s">
        <v>337</v>
      </c>
    </row>
    <row r="1438" spans="1:45" x14ac:dyDescent="0.35">
      <c r="A1438" t="s">
        <v>282</v>
      </c>
    </row>
    <row r="1439" spans="1:45" ht="130.5" x14ac:dyDescent="0.35">
      <c r="A1439" s="4" t="s">
        <v>393</v>
      </c>
      <c r="B1439" s="4" t="s">
        <v>344</v>
      </c>
      <c r="C1439" s="4" t="s">
        <v>345</v>
      </c>
      <c r="D1439" s="4" t="s">
        <v>346</v>
      </c>
      <c r="E1439" s="4" t="s">
        <v>579</v>
      </c>
      <c r="F1439" s="4" t="s">
        <v>348</v>
      </c>
      <c r="G1439" s="4" t="s">
        <v>349</v>
      </c>
      <c r="H1439" s="4" t="s">
        <v>350</v>
      </c>
      <c r="I1439" s="4" t="s">
        <v>351</v>
      </c>
      <c r="J1439" s="4" t="s">
        <v>352</v>
      </c>
      <c r="K1439" s="4" t="s">
        <v>353</v>
      </c>
      <c r="L1439" s="4" t="s">
        <v>888</v>
      </c>
      <c r="M1439" s="4" t="s">
        <v>581</v>
      </c>
      <c r="N1439" s="4" t="s">
        <v>356</v>
      </c>
      <c r="O1439" s="4" t="s">
        <v>357</v>
      </c>
      <c r="P1439" s="4" t="s">
        <v>582</v>
      </c>
      <c r="Q1439" s="4" t="s">
        <v>359</v>
      </c>
      <c r="R1439" s="4" t="s">
        <v>361</v>
      </c>
      <c r="S1439" s="4" t="s">
        <v>362</v>
      </c>
      <c r="T1439" s="4" t="s">
        <v>360</v>
      </c>
      <c r="U1439" s="4" t="s">
        <v>363</v>
      </c>
      <c r="V1439" s="4" t="s">
        <v>364</v>
      </c>
      <c r="W1439" s="4" t="s">
        <v>365</v>
      </c>
      <c r="X1439" s="4" t="s">
        <v>366</v>
      </c>
      <c r="Y1439" s="4" t="s">
        <v>367</v>
      </c>
      <c r="Z1439" s="4" t="s">
        <v>368</v>
      </c>
      <c r="AA1439" s="4" t="s">
        <v>369</v>
      </c>
      <c r="AB1439" s="4" t="s">
        <v>370</v>
      </c>
      <c r="AC1439" s="4" t="s">
        <v>371</v>
      </c>
      <c r="AD1439" s="4" t="s">
        <v>372</v>
      </c>
      <c r="AE1439" s="4" t="s">
        <v>373</v>
      </c>
      <c r="AF1439" s="4" t="s">
        <v>374</v>
      </c>
      <c r="AG1439" s="4" t="s">
        <v>375</v>
      </c>
      <c r="AH1439" s="4" t="s">
        <v>376</v>
      </c>
      <c r="AI1439" s="4" t="s">
        <v>583</v>
      </c>
      <c r="AJ1439" s="4" t="s">
        <v>584</v>
      </c>
      <c r="AK1439" s="4" t="s">
        <v>380</v>
      </c>
      <c r="AL1439" s="4" t="s">
        <v>381</v>
      </c>
      <c r="AM1439" s="4" t="s">
        <v>379</v>
      </c>
      <c r="AN1439" s="4" t="s">
        <v>382</v>
      </c>
      <c r="AO1439" s="4" t="s">
        <v>383</v>
      </c>
      <c r="AP1439" s="4" t="s">
        <v>889</v>
      </c>
      <c r="AQ1439" s="4" t="s">
        <v>890</v>
      </c>
      <c r="AR1439" s="4" t="s">
        <v>891</v>
      </c>
      <c r="AS1439" s="4" t="s">
        <v>391</v>
      </c>
    </row>
    <row r="1440" spans="1:45" x14ac:dyDescent="0.35">
      <c r="A1440" t="s">
        <v>627</v>
      </c>
      <c r="B1440" s="9">
        <v>0.17710382057060001</v>
      </c>
      <c r="C1440" s="9">
        <v>0.18803109516319999</v>
      </c>
      <c r="D1440" s="9">
        <v>0.16724616053899999</v>
      </c>
      <c r="E1440" s="9">
        <v>0.1556358466736</v>
      </c>
      <c r="F1440" s="9">
        <v>0.14751077251069999</v>
      </c>
      <c r="G1440" s="9">
        <v>0.14171604582120001</v>
      </c>
      <c r="H1440" s="9">
        <v>0.14496642049149999</v>
      </c>
      <c r="I1440" s="9">
        <v>0.1564425509016</v>
      </c>
      <c r="J1440" s="9">
        <v>0.15927724529990001</v>
      </c>
      <c r="K1440" s="9">
        <v>0.26230774352929997</v>
      </c>
      <c r="L1440" s="9">
        <v>0.1910773746354</v>
      </c>
      <c r="M1440" s="9">
        <v>0.23710591871440001</v>
      </c>
      <c r="N1440" s="9">
        <v>7.9347448239480006E-2</v>
      </c>
      <c r="O1440" s="9">
        <v>0.23941812875589999</v>
      </c>
      <c r="P1440" s="9">
        <v>7.6113922055999997E-2</v>
      </c>
      <c r="Q1440" s="9">
        <v>7.1477785569529995E-2</v>
      </c>
      <c r="R1440" s="9">
        <v>7.9382432781330003E-2</v>
      </c>
      <c r="S1440" s="9">
        <v>0.35415800648160001</v>
      </c>
      <c r="T1440" s="9">
        <v>7.5322262352340005E-2</v>
      </c>
      <c r="U1440" s="9">
        <v>0.25995100085200001</v>
      </c>
      <c r="V1440" s="9">
        <v>0</v>
      </c>
      <c r="W1440" s="9">
        <v>0.30921111965269998</v>
      </c>
      <c r="X1440" s="9">
        <v>0.12947875078839999</v>
      </c>
      <c r="Y1440" s="9">
        <v>0</v>
      </c>
      <c r="Z1440" s="9">
        <v>0.1219050326316</v>
      </c>
      <c r="AA1440" s="9">
        <v>0.2156954233458</v>
      </c>
      <c r="AB1440" s="9">
        <v>0.1902330633722</v>
      </c>
      <c r="AC1440" s="9">
        <v>0</v>
      </c>
      <c r="AD1440" s="9">
        <v>0</v>
      </c>
      <c r="AI1440" s="9">
        <v>0.18975888844620001</v>
      </c>
      <c r="AJ1440" s="9">
        <v>0.13631932848809999</v>
      </c>
      <c r="AK1440" s="9">
        <v>0.19789312697969999</v>
      </c>
      <c r="AL1440" s="9">
        <v>4.631410489513E-2</v>
      </c>
      <c r="AM1440" s="9">
        <v>0</v>
      </c>
      <c r="AN1440" s="9">
        <v>1</v>
      </c>
      <c r="AO1440" s="9">
        <v>0.62813431831449995</v>
      </c>
      <c r="AP1440" s="9">
        <v>0.24883762886909999</v>
      </c>
      <c r="AQ1440" s="9">
        <v>0</v>
      </c>
      <c r="AR1440" s="9">
        <v>0.17710382057060001</v>
      </c>
      <c r="AS1440" s="9">
        <v>0.17722137794189999</v>
      </c>
    </row>
    <row r="1441" spans="1:45" x14ac:dyDescent="0.35">
      <c r="A1441" t="s">
        <v>628</v>
      </c>
      <c r="B1441" s="9">
        <v>7.8051955171100001E-2</v>
      </c>
      <c r="C1441" s="9">
        <v>0.14574224973409999</v>
      </c>
      <c r="D1441" s="9">
        <v>1.5686905042689998E-2</v>
      </c>
      <c r="E1441" s="9">
        <v>9.7719081829320001E-2</v>
      </c>
      <c r="F1441" s="9">
        <v>0.1175191873959</v>
      </c>
      <c r="G1441" s="9">
        <v>0.13556800918100001</v>
      </c>
      <c r="H1441" s="9">
        <v>0.12544407473140001</v>
      </c>
      <c r="I1441" s="9">
        <v>0</v>
      </c>
      <c r="J1441" s="9">
        <v>8.8999888641389996E-2</v>
      </c>
      <c r="K1441" s="9">
        <v>3.8746322874870003E-2</v>
      </c>
      <c r="L1441" s="9">
        <v>6.0323521813719999E-2</v>
      </c>
      <c r="M1441" s="9">
        <v>0.10823913904760001</v>
      </c>
      <c r="N1441" s="9">
        <v>8.1005423176460006E-2</v>
      </c>
      <c r="O1441" s="9">
        <v>4.2297323353400001E-2</v>
      </c>
      <c r="P1441" s="9">
        <v>9.8175317595630002E-2</v>
      </c>
      <c r="Q1441" s="9">
        <v>8.9129392809879998E-2</v>
      </c>
      <c r="R1441" s="9">
        <v>0.109808069472</v>
      </c>
      <c r="S1441" s="9">
        <v>3.8471732232160001E-2</v>
      </c>
      <c r="T1441" s="9">
        <v>9.6630649064810004E-2</v>
      </c>
      <c r="U1441" s="9">
        <v>6.2929447426580007E-2</v>
      </c>
      <c r="V1441" s="9">
        <v>0</v>
      </c>
      <c r="W1441" s="9">
        <v>0</v>
      </c>
      <c r="X1441" s="9">
        <v>0.2138039082098</v>
      </c>
      <c r="Y1441" s="9">
        <v>0.26100897801860001</v>
      </c>
      <c r="Z1441" s="9">
        <v>0.16632348111690001</v>
      </c>
      <c r="AA1441" s="9">
        <v>6.8017943157549998E-2</v>
      </c>
      <c r="AB1441" s="9">
        <v>0.18140519371569999</v>
      </c>
      <c r="AC1441" s="9">
        <v>0.1413733188165</v>
      </c>
      <c r="AD1441" s="9">
        <v>0.38231748557529999</v>
      </c>
      <c r="AI1441" s="9">
        <v>2.8987887559329999E-2</v>
      </c>
      <c r="AJ1441" s="9">
        <v>0.2074129149208</v>
      </c>
      <c r="AK1441" s="9">
        <v>1.668089137671E-2</v>
      </c>
      <c r="AL1441" s="9">
        <v>0</v>
      </c>
      <c r="AM1441" s="9">
        <v>0.1866265450372</v>
      </c>
      <c r="AN1441" s="9">
        <v>0</v>
      </c>
      <c r="AO1441" s="9">
        <v>0.37186568168549999</v>
      </c>
      <c r="AP1441" s="9">
        <v>5.9293047510889998E-2</v>
      </c>
      <c r="AQ1441" s="9">
        <v>0.18945272338050001</v>
      </c>
      <c r="AR1441" s="9">
        <v>7.8051955171100001E-2</v>
      </c>
      <c r="AS1441" s="9">
        <v>7.8103764232250003E-2</v>
      </c>
    </row>
    <row r="1442" spans="1:45" x14ac:dyDescent="0.35">
      <c r="A1442" t="s">
        <v>629</v>
      </c>
      <c r="B1442" s="9">
        <v>4.9788638665060003E-2</v>
      </c>
      <c r="C1442" s="9">
        <v>2.448349294047E-2</v>
      </c>
      <c r="D1442" s="9">
        <v>7.3203797122239997E-2</v>
      </c>
      <c r="E1442" s="9">
        <v>0.18517323323570001</v>
      </c>
      <c r="F1442" s="9">
        <v>0.1197694935941</v>
      </c>
      <c r="G1442" s="9">
        <v>3.8909502695289998E-2</v>
      </c>
      <c r="H1442" s="9">
        <v>8.4265441005329997E-2</v>
      </c>
      <c r="I1442" s="9">
        <v>0</v>
      </c>
      <c r="J1442" s="9">
        <v>0</v>
      </c>
      <c r="K1442" s="9">
        <v>3.2401073188749997E-2</v>
      </c>
      <c r="L1442" s="9">
        <v>8.6160502527729999E-2</v>
      </c>
      <c r="M1442" s="9">
        <v>4.4018339746359998E-2</v>
      </c>
      <c r="N1442" s="9">
        <v>4.5542637480379997E-2</v>
      </c>
      <c r="O1442" s="9">
        <v>2.237584650748E-2</v>
      </c>
      <c r="P1442" s="9">
        <v>6.396775932288E-2</v>
      </c>
      <c r="Q1442" s="9">
        <v>0.1370139253306</v>
      </c>
      <c r="R1442" s="9">
        <v>4.193033944163E-2</v>
      </c>
      <c r="S1442" s="9">
        <v>2.0875844934569999E-2</v>
      </c>
      <c r="T1442" s="9">
        <v>7.6441012926179996E-2</v>
      </c>
      <c r="U1442" s="9">
        <v>2.8094393715459999E-2</v>
      </c>
      <c r="V1442" s="9">
        <v>0.25276627474739999</v>
      </c>
      <c r="W1442" s="9">
        <v>7.7537006099860001E-2</v>
      </c>
      <c r="X1442" s="9">
        <v>0</v>
      </c>
      <c r="Y1442" s="9">
        <v>0.2495772001936</v>
      </c>
      <c r="Z1442" s="9">
        <v>0.17325490208639999</v>
      </c>
      <c r="AA1442" s="9">
        <v>0</v>
      </c>
      <c r="AB1442" s="9">
        <v>0</v>
      </c>
      <c r="AC1442" s="9">
        <v>7.7998832863160006E-2</v>
      </c>
      <c r="AD1442" s="9">
        <v>0</v>
      </c>
      <c r="AI1442" s="9">
        <v>0.12509167372759999</v>
      </c>
      <c r="AJ1442" s="9">
        <v>0</v>
      </c>
      <c r="AK1442" s="9">
        <v>5.1246430869799998E-2</v>
      </c>
      <c r="AL1442" s="9">
        <v>0</v>
      </c>
      <c r="AM1442" s="9">
        <v>0</v>
      </c>
      <c r="AN1442" s="9">
        <v>0</v>
      </c>
      <c r="AO1442" s="9">
        <v>0</v>
      </c>
      <c r="AP1442" s="9">
        <v>3.5649951238770003E-2</v>
      </c>
      <c r="AQ1442" s="9">
        <v>3.7373839100409999E-2</v>
      </c>
      <c r="AR1442" s="9">
        <v>4.9788638665060003E-2</v>
      </c>
      <c r="AS1442" s="9">
        <v>4.9821687198169998E-2</v>
      </c>
    </row>
    <row r="1443" spans="1:45" x14ac:dyDescent="0.35">
      <c r="A1443" t="s">
        <v>630</v>
      </c>
      <c r="B1443" s="9">
        <v>7.0705447978380007E-2</v>
      </c>
      <c r="C1443" s="9">
        <v>9.5755401137690002E-2</v>
      </c>
      <c r="D1443" s="9">
        <v>4.7679569305689999E-2</v>
      </c>
      <c r="E1443" s="9">
        <v>0</v>
      </c>
      <c r="F1443" s="9">
        <v>0.12663827207869999</v>
      </c>
      <c r="G1443" s="9">
        <v>9.3921815655579999E-2</v>
      </c>
      <c r="H1443" s="9">
        <v>0.1122731110584</v>
      </c>
      <c r="I1443" s="9">
        <v>5.2748250370479997E-2</v>
      </c>
      <c r="J1443" s="9">
        <v>4.5079047513169997E-2</v>
      </c>
      <c r="K1443" s="9">
        <v>4.6828541187900002E-2</v>
      </c>
      <c r="L1443" s="9">
        <v>0</v>
      </c>
      <c r="M1443" s="9">
        <v>2.7869616252109999E-2</v>
      </c>
      <c r="N1443" s="9">
        <v>0.1144004282639</v>
      </c>
      <c r="O1443" s="9">
        <v>0.15107240132499999</v>
      </c>
      <c r="P1443" s="9">
        <v>0.13849223109309999</v>
      </c>
      <c r="Q1443" s="9">
        <v>0.1075689799676</v>
      </c>
      <c r="R1443" s="9">
        <v>0</v>
      </c>
      <c r="S1443" s="9">
        <v>3.017138841839E-2</v>
      </c>
      <c r="T1443" s="9">
        <v>0.13321182317290001</v>
      </c>
      <c r="U1443" s="9">
        <v>1.982710591793E-2</v>
      </c>
      <c r="V1443" s="9">
        <v>0.1135543277853</v>
      </c>
      <c r="W1443" s="9">
        <v>0.40300810459300002</v>
      </c>
      <c r="X1443" s="11">
        <v>0.65671734100180001</v>
      </c>
      <c r="Y1443" s="9">
        <v>0</v>
      </c>
      <c r="Z1443" s="9">
        <v>0</v>
      </c>
      <c r="AA1443" s="9">
        <v>0</v>
      </c>
      <c r="AB1443" s="9">
        <v>0.18140519371569999</v>
      </c>
      <c r="AC1443" s="9">
        <v>0.17328777427549999</v>
      </c>
      <c r="AD1443" s="9">
        <v>0</v>
      </c>
      <c r="AI1443" s="9">
        <v>8.8107245511420004E-2</v>
      </c>
      <c r="AJ1443" s="9">
        <v>0.18155040068180001</v>
      </c>
      <c r="AK1443" s="9">
        <v>1.668089137671E-2</v>
      </c>
      <c r="AL1443" s="9">
        <v>0</v>
      </c>
      <c r="AM1443" s="9">
        <v>0.29543136219319999</v>
      </c>
      <c r="AN1443" s="9">
        <v>0</v>
      </c>
      <c r="AO1443" s="9">
        <v>0</v>
      </c>
      <c r="AP1443" s="9">
        <v>3.6995820161249998E-2</v>
      </c>
      <c r="AQ1443" s="9">
        <v>0.17293884607189999</v>
      </c>
      <c r="AR1443" s="9">
        <v>7.0705447978380007E-2</v>
      </c>
      <c r="AS1443" s="9">
        <v>7.0752380599990006E-2</v>
      </c>
    </row>
    <row r="1444" spans="1:45" x14ac:dyDescent="0.35">
      <c r="A1444" t="s">
        <v>631</v>
      </c>
      <c r="B1444" s="9">
        <v>4.6343535011589998E-2</v>
      </c>
      <c r="C1444" s="9">
        <v>7.4246211881089999E-2</v>
      </c>
      <c r="D1444" s="9">
        <v>1.937775653239E-2</v>
      </c>
      <c r="E1444" s="9">
        <v>0.2143620998654</v>
      </c>
      <c r="F1444" s="9">
        <v>5.1363931228130003E-2</v>
      </c>
      <c r="G1444" s="9">
        <v>0</v>
      </c>
      <c r="H1444" s="9">
        <v>2.8811025950499999E-2</v>
      </c>
      <c r="I1444" s="9">
        <v>0</v>
      </c>
      <c r="J1444" s="9">
        <v>9.1683905027399995E-2</v>
      </c>
      <c r="K1444" s="9">
        <v>3.7829270728919999E-2</v>
      </c>
      <c r="L1444" s="9">
        <v>4.1465932831759998E-2</v>
      </c>
      <c r="M1444" s="10">
        <v>2.2429362992680002E-3</v>
      </c>
      <c r="N1444" s="9">
        <v>0.11490151639439999</v>
      </c>
      <c r="O1444" s="9">
        <v>0</v>
      </c>
      <c r="P1444" s="9">
        <v>3.0279287352790001E-2</v>
      </c>
      <c r="Q1444" s="9">
        <v>0</v>
      </c>
      <c r="R1444" s="9">
        <v>0</v>
      </c>
      <c r="S1444" s="9">
        <v>9.6824192818190005E-2</v>
      </c>
      <c r="T1444" s="9">
        <v>2.5108841719289999E-2</v>
      </c>
      <c r="U1444" s="9">
        <v>6.3627947769689996E-2</v>
      </c>
      <c r="V1444" s="9">
        <v>0</v>
      </c>
      <c r="W1444" s="9">
        <v>0</v>
      </c>
      <c r="X1444" s="9">
        <v>0</v>
      </c>
      <c r="Y1444" s="9">
        <v>0.1478225234154</v>
      </c>
      <c r="Z1444" s="9">
        <v>8.5890595610089993E-3</v>
      </c>
      <c r="AA1444" s="9">
        <v>4.6310012349099997E-2</v>
      </c>
      <c r="AB1444" s="9">
        <v>0</v>
      </c>
      <c r="AC1444" s="9">
        <v>0.1315366895789</v>
      </c>
      <c r="AD1444" s="9">
        <v>0</v>
      </c>
      <c r="AI1444" s="9">
        <v>0.1087889189112</v>
      </c>
      <c r="AJ1444" s="9">
        <v>5.5751580402709999E-2</v>
      </c>
      <c r="AK1444" s="9">
        <v>1.1888005002940001E-2</v>
      </c>
      <c r="AL1444" s="9">
        <v>0</v>
      </c>
      <c r="AM1444" s="9">
        <v>0</v>
      </c>
      <c r="AN1444" s="9">
        <v>0</v>
      </c>
      <c r="AO1444" s="9">
        <v>0</v>
      </c>
      <c r="AP1444" s="9">
        <v>6.1510486238030002E-2</v>
      </c>
      <c r="AQ1444" s="9">
        <v>2.5414328028059999E-2</v>
      </c>
      <c r="AR1444" s="9">
        <v>4.6343535011589998E-2</v>
      </c>
      <c r="AS1444" s="9">
        <v>4.5710520169100002E-2</v>
      </c>
    </row>
    <row r="1445" spans="1:45" x14ac:dyDescent="0.35">
      <c r="A1445" t="s">
        <v>632</v>
      </c>
      <c r="B1445" s="9">
        <v>9.8741243140739995E-2</v>
      </c>
      <c r="C1445" s="9">
        <v>0.13028433272189999</v>
      </c>
      <c r="D1445" s="9">
        <v>6.9759274333769994E-2</v>
      </c>
      <c r="E1445" s="9">
        <v>0.1020242669321</v>
      </c>
      <c r="F1445" s="9">
        <v>0.1072942502737</v>
      </c>
      <c r="G1445" s="9">
        <v>4.3988114179459997E-2</v>
      </c>
      <c r="H1445" s="9">
        <v>7.9497754626110001E-2</v>
      </c>
      <c r="I1445" s="9">
        <v>9.4582833739210004E-2</v>
      </c>
      <c r="J1445" s="9">
        <v>3.9730864638220002E-2</v>
      </c>
      <c r="K1445" s="9">
        <v>0.17583749862110001</v>
      </c>
      <c r="L1445" s="9">
        <v>0</v>
      </c>
      <c r="M1445" s="9">
        <v>0.13789927368089999</v>
      </c>
      <c r="N1445" s="9">
        <v>0.1294997102905</v>
      </c>
      <c r="O1445" s="9">
        <v>9.6281818452220003E-2</v>
      </c>
      <c r="P1445" s="9">
        <v>9.35278555771E-2</v>
      </c>
      <c r="Q1445" s="9">
        <v>0.32040069136650001</v>
      </c>
      <c r="R1445" s="9">
        <v>3.5566274675689999E-2</v>
      </c>
      <c r="S1445" s="9">
        <v>9.0173226404200002E-2</v>
      </c>
      <c r="T1445" s="9">
        <v>0.13226832028819999</v>
      </c>
      <c r="U1445" s="9">
        <v>7.1451193220450002E-2</v>
      </c>
      <c r="V1445" s="9">
        <v>0.1040595283064</v>
      </c>
      <c r="W1445" s="9">
        <v>0</v>
      </c>
      <c r="X1445" s="9">
        <v>0</v>
      </c>
      <c r="Y1445" s="9">
        <v>0</v>
      </c>
      <c r="Z1445" s="9">
        <v>0.1639528996671</v>
      </c>
      <c r="AA1445" s="9">
        <v>0.1202139858281</v>
      </c>
      <c r="AB1445" s="9">
        <v>0</v>
      </c>
      <c r="AC1445" s="9">
        <v>0.15742030297189999</v>
      </c>
      <c r="AD1445" s="9">
        <v>0</v>
      </c>
      <c r="AI1445" s="9">
        <v>0.1037808092871</v>
      </c>
      <c r="AJ1445" s="9">
        <v>0</v>
      </c>
      <c r="AK1445" s="9">
        <v>0.1381935202923</v>
      </c>
      <c r="AL1445" s="9">
        <v>8.2973714001329996E-2</v>
      </c>
      <c r="AM1445" s="9">
        <v>0</v>
      </c>
      <c r="AN1445" s="9">
        <v>0</v>
      </c>
      <c r="AO1445" s="9">
        <v>0</v>
      </c>
      <c r="AP1445" s="9">
        <v>0.1016182575323</v>
      </c>
      <c r="AQ1445" s="9">
        <v>0.1263454925958</v>
      </c>
      <c r="AR1445" s="9">
        <v>9.8741243140739995E-2</v>
      </c>
      <c r="AS1445" s="9">
        <v>9.8806785267039995E-2</v>
      </c>
    </row>
    <row r="1446" spans="1:45" x14ac:dyDescent="0.35">
      <c r="A1446" t="s">
        <v>633</v>
      </c>
      <c r="B1446" s="9">
        <v>0.30358213369120002</v>
      </c>
      <c r="C1446" s="9">
        <v>0.19953126587379999</v>
      </c>
      <c r="D1446" s="9">
        <v>0.39998783914559999</v>
      </c>
      <c r="E1446" s="9">
        <v>0.2450854714639</v>
      </c>
      <c r="F1446" s="9">
        <v>0.22942697627729999</v>
      </c>
      <c r="G1446" s="9">
        <v>0.4548435437694</v>
      </c>
      <c r="H1446" s="9">
        <v>0.32840301594370003</v>
      </c>
      <c r="I1446" s="9">
        <v>0.53690014966330002</v>
      </c>
      <c r="J1446" s="9">
        <v>0.18533868746410001</v>
      </c>
      <c r="K1446" s="9">
        <v>0.20406301064900001</v>
      </c>
      <c r="L1446" s="9">
        <v>0.36070946575270002</v>
      </c>
      <c r="M1446" s="9">
        <v>0.2890659377134</v>
      </c>
      <c r="N1446" s="9">
        <v>0.25689049282749998</v>
      </c>
      <c r="O1446" s="9">
        <v>0.34521745408510002</v>
      </c>
      <c r="P1446" s="9">
        <v>0.2971071152261</v>
      </c>
      <c r="Q1446" s="9">
        <v>5.5032066525789999E-2</v>
      </c>
      <c r="R1446" s="9">
        <v>0.53656561288780003</v>
      </c>
      <c r="S1446" s="9">
        <v>0.24125002930539999</v>
      </c>
      <c r="T1446" s="9">
        <v>0.2557707434698</v>
      </c>
      <c r="U1446" s="9">
        <v>0.34249919228730002</v>
      </c>
      <c r="V1446" s="9">
        <v>0.51813998139999995</v>
      </c>
      <c r="W1446" s="9">
        <v>0.21024376965450001</v>
      </c>
      <c r="X1446" s="9">
        <v>0</v>
      </c>
      <c r="Y1446" s="9">
        <v>0.34159129837239999</v>
      </c>
      <c r="Z1446" s="9">
        <v>0</v>
      </c>
      <c r="AA1446" s="9">
        <v>0.35960595342849999</v>
      </c>
      <c r="AB1446" s="9">
        <v>0.62836174291199998</v>
      </c>
      <c r="AC1446" s="9">
        <v>0.40262745017160001</v>
      </c>
      <c r="AD1446" s="9">
        <v>0</v>
      </c>
      <c r="AI1446" s="9">
        <v>0.26151073617749998</v>
      </c>
      <c r="AJ1446" s="9">
        <v>0.13202208524100001</v>
      </c>
      <c r="AK1446" s="9">
        <v>0.42555904348689999</v>
      </c>
      <c r="AL1446" s="9">
        <v>0.53211443136460002</v>
      </c>
      <c r="AM1446" s="9">
        <v>0.16097306845590001</v>
      </c>
      <c r="AN1446" s="9">
        <v>0</v>
      </c>
      <c r="AO1446" s="9">
        <v>0</v>
      </c>
      <c r="AP1446" s="9">
        <v>0.28811183203500002</v>
      </c>
      <c r="AQ1446" s="9">
        <v>0.29354698129450002</v>
      </c>
      <c r="AR1446" s="9">
        <v>0.30358213369120002</v>
      </c>
      <c r="AS1446" s="9">
        <v>0.30378364440670003</v>
      </c>
    </row>
    <row r="1447" spans="1:45" x14ac:dyDescent="0.35">
      <c r="A1447" t="s">
        <v>634</v>
      </c>
      <c r="B1447" s="9">
        <v>0.2442403733888</v>
      </c>
      <c r="C1447" s="9">
        <v>0.15697169055660001</v>
      </c>
      <c r="D1447" s="9">
        <v>0.32508372397039997</v>
      </c>
      <c r="E1447" s="9">
        <v>0</v>
      </c>
      <c r="F1447" s="9">
        <v>0.18411757244429999</v>
      </c>
      <c r="G1447" s="9">
        <v>0.1938026935694</v>
      </c>
      <c r="H1447" s="9">
        <v>0.18837012115140001</v>
      </c>
      <c r="I1447" s="9">
        <v>0.3163752105239</v>
      </c>
      <c r="J1447" s="9">
        <v>0.48210059733990002</v>
      </c>
      <c r="K1447" s="9">
        <v>0.1695363681898</v>
      </c>
      <c r="L1447" s="9">
        <v>0.41969086275579998</v>
      </c>
      <c r="M1447" s="9">
        <v>0.23081956399529999</v>
      </c>
      <c r="N1447" s="9">
        <v>0.1784123433274</v>
      </c>
      <c r="O1447" s="9">
        <v>0.17226527951869999</v>
      </c>
      <c r="P1447" s="9">
        <v>0.3602601235315</v>
      </c>
      <c r="Q1447" s="9">
        <v>0.21937715843</v>
      </c>
      <c r="R1447" s="9">
        <v>0.2060938112863</v>
      </c>
      <c r="S1447" s="9">
        <v>0.15023370480689999</v>
      </c>
      <c r="T1447" s="9">
        <v>0.33620315999549999</v>
      </c>
      <c r="U1447" s="9">
        <v>0.16938538301</v>
      </c>
      <c r="V1447" s="9">
        <v>0.4068514607234</v>
      </c>
      <c r="W1447" s="9">
        <v>0.21024376965450001</v>
      </c>
      <c r="X1447" s="9">
        <v>0</v>
      </c>
      <c r="Y1447" s="9">
        <v>0.34159129837239999</v>
      </c>
      <c r="Z1447" s="9">
        <v>0.36597462493689997</v>
      </c>
      <c r="AA1447" s="9">
        <v>0.2379251931661</v>
      </c>
      <c r="AB1447" s="9">
        <v>0.26021385269690001</v>
      </c>
      <c r="AC1447" s="9">
        <v>0.30387030674819998</v>
      </c>
      <c r="AD1447" s="9">
        <v>0.4892412516845</v>
      </c>
      <c r="AI1447" s="9">
        <v>0.24044789677709999</v>
      </c>
      <c r="AJ1447" s="9">
        <v>0.24409001125740001</v>
      </c>
      <c r="AK1447" s="9">
        <v>0.18264224536320001</v>
      </c>
      <c r="AL1447" s="9">
        <v>0.44107841886549998</v>
      </c>
      <c r="AM1447" s="9">
        <v>0.35696902431369998</v>
      </c>
      <c r="AN1447" s="9">
        <v>0</v>
      </c>
      <c r="AO1447" s="9">
        <v>0</v>
      </c>
      <c r="AP1447" s="9">
        <v>0.23217078285920001</v>
      </c>
      <c r="AQ1447" s="9">
        <v>0.19058841089840001</v>
      </c>
      <c r="AR1447" s="9">
        <v>0.2442403733888</v>
      </c>
      <c r="AS1447" s="9">
        <v>0.24440249443260001</v>
      </c>
    </row>
    <row r="1448" spans="1:45" x14ac:dyDescent="0.35">
      <c r="A1448" t="s">
        <v>595</v>
      </c>
      <c r="B1448" s="9">
        <v>1.6234539383010001E-2</v>
      </c>
      <c r="C1448" s="9">
        <v>0</v>
      </c>
      <c r="D1448" s="9">
        <v>3.1236508180769999E-2</v>
      </c>
      <c r="E1448" s="9">
        <v>0</v>
      </c>
      <c r="F1448" s="9">
        <v>0</v>
      </c>
      <c r="G1448" s="9">
        <v>0</v>
      </c>
      <c r="H1448" s="9">
        <v>0</v>
      </c>
      <c r="I1448" s="9">
        <v>5.5423798916910003E-2</v>
      </c>
      <c r="J1448" s="9">
        <v>0</v>
      </c>
      <c r="K1448" s="9">
        <v>3.2450171030400002E-2</v>
      </c>
      <c r="L1448" s="9">
        <v>0</v>
      </c>
      <c r="M1448" s="9">
        <v>0</v>
      </c>
      <c r="N1448" s="9">
        <v>0</v>
      </c>
      <c r="O1448" s="9">
        <v>9.5159855873949997E-2</v>
      </c>
      <c r="P1448" s="9">
        <v>0</v>
      </c>
      <c r="Q1448" s="9">
        <v>0</v>
      </c>
      <c r="R1448" s="9">
        <v>4.5820641800009998E-2</v>
      </c>
      <c r="S1448" s="9">
        <v>2.0907478421610001E-2</v>
      </c>
      <c r="T1448" s="9">
        <v>0</v>
      </c>
      <c r="U1448" s="9">
        <v>2.9448974636259999E-2</v>
      </c>
      <c r="V1448" s="9">
        <v>0</v>
      </c>
      <c r="W1448" s="9">
        <v>0</v>
      </c>
      <c r="X1448" s="9">
        <v>0</v>
      </c>
      <c r="Y1448" s="9">
        <v>0</v>
      </c>
      <c r="Z1448" s="9">
        <v>0</v>
      </c>
      <c r="AA1448" s="9">
        <v>1.171780882844E-2</v>
      </c>
      <c r="AB1448" s="9">
        <v>0</v>
      </c>
      <c r="AC1448" s="9">
        <v>0</v>
      </c>
      <c r="AD1448" s="9">
        <v>0.12844126274020001</v>
      </c>
      <c r="AI1448" s="9">
        <v>0</v>
      </c>
      <c r="AJ1448" s="9">
        <v>4.2853679008239998E-2</v>
      </c>
      <c r="AK1448" s="9">
        <v>0</v>
      </c>
      <c r="AL1448" s="9">
        <v>4.2235212368040002E-2</v>
      </c>
      <c r="AM1448" s="9">
        <v>0</v>
      </c>
      <c r="AN1448" s="9">
        <v>0</v>
      </c>
      <c r="AO1448" s="9">
        <v>0</v>
      </c>
      <c r="AP1448" s="9">
        <v>2.423722059468E-2</v>
      </c>
      <c r="AQ1448" s="9">
        <v>0</v>
      </c>
      <c r="AR1448" s="9">
        <v>1.6234539383010001E-2</v>
      </c>
      <c r="AS1448" s="9">
        <v>1.6245315490310001E-2</v>
      </c>
    </row>
    <row r="1449" spans="1:45" x14ac:dyDescent="0.35">
      <c r="A1449" t="s">
        <v>391</v>
      </c>
      <c r="B1449" s="9">
        <v>1</v>
      </c>
      <c r="C1449" s="9">
        <v>1</v>
      </c>
      <c r="D1449" s="9">
        <v>1</v>
      </c>
      <c r="E1449" s="9">
        <v>1</v>
      </c>
      <c r="F1449" s="9">
        <v>1</v>
      </c>
      <c r="G1449" s="9">
        <v>1</v>
      </c>
      <c r="H1449" s="9">
        <v>1</v>
      </c>
      <c r="I1449" s="9">
        <v>1</v>
      </c>
      <c r="J1449" s="9">
        <v>1</v>
      </c>
      <c r="K1449" s="9">
        <v>1</v>
      </c>
      <c r="L1449" s="9">
        <v>1</v>
      </c>
      <c r="M1449" s="9">
        <v>1</v>
      </c>
      <c r="N1449" s="9">
        <v>1</v>
      </c>
      <c r="O1449" s="9">
        <v>1</v>
      </c>
      <c r="P1449" s="9">
        <v>1</v>
      </c>
      <c r="Q1449" s="9">
        <v>1</v>
      </c>
      <c r="R1449" s="9">
        <v>1</v>
      </c>
      <c r="S1449" s="9">
        <v>1</v>
      </c>
      <c r="T1449" s="9">
        <v>1</v>
      </c>
      <c r="U1449" s="9">
        <v>1</v>
      </c>
      <c r="V1449" s="9">
        <v>1</v>
      </c>
      <c r="W1449" s="9">
        <v>1</v>
      </c>
      <c r="X1449" s="9">
        <v>1</v>
      </c>
      <c r="Y1449" s="9">
        <v>1</v>
      </c>
      <c r="Z1449" s="9">
        <v>1</v>
      </c>
      <c r="AA1449" s="9">
        <v>1</v>
      </c>
      <c r="AB1449" s="9">
        <v>1</v>
      </c>
      <c r="AC1449" s="9">
        <v>1</v>
      </c>
      <c r="AD1449" s="9">
        <v>1</v>
      </c>
      <c r="AI1449" s="9">
        <v>1</v>
      </c>
      <c r="AJ1449" s="9">
        <v>1</v>
      </c>
      <c r="AK1449" s="9">
        <v>1</v>
      </c>
      <c r="AL1449" s="9">
        <v>1</v>
      </c>
      <c r="AM1449" s="9">
        <v>1</v>
      </c>
      <c r="AN1449" s="9">
        <v>1</v>
      </c>
      <c r="AO1449" s="9">
        <v>1</v>
      </c>
      <c r="AP1449" s="9">
        <v>1</v>
      </c>
      <c r="AQ1449" s="9">
        <v>1</v>
      </c>
      <c r="AR1449" s="9">
        <v>1</v>
      </c>
      <c r="AS1449" s="9">
        <v>1</v>
      </c>
    </row>
    <row r="1450" spans="1:45" x14ac:dyDescent="0.35">
      <c r="A1450" t="s">
        <v>341</v>
      </c>
      <c r="B1450" s="6">
        <v>105</v>
      </c>
      <c r="C1450" s="6">
        <v>49</v>
      </c>
      <c r="D1450" s="6">
        <v>55</v>
      </c>
      <c r="E1450" s="6">
        <v>10</v>
      </c>
      <c r="F1450" s="6">
        <v>16</v>
      </c>
      <c r="G1450" s="6">
        <v>20</v>
      </c>
      <c r="H1450" s="6">
        <v>36</v>
      </c>
      <c r="I1450" s="6">
        <v>16</v>
      </c>
      <c r="J1450" s="6">
        <v>17</v>
      </c>
      <c r="K1450" s="6">
        <v>26</v>
      </c>
      <c r="L1450" s="6">
        <v>19</v>
      </c>
      <c r="M1450" s="6">
        <v>33</v>
      </c>
      <c r="N1450" s="6">
        <v>33</v>
      </c>
      <c r="O1450" s="6">
        <v>20</v>
      </c>
      <c r="P1450" s="6">
        <v>35</v>
      </c>
      <c r="Q1450" s="6">
        <v>11</v>
      </c>
      <c r="R1450" s="6">
        <v>20</v>
      </c>
      <c r="S1450" s="6">
        <v>39</v>
      </c>
      <c r="T1450" s="6">
        <v>46</v>
      </c>
      <c r="U1450" s="6">
        <v>59</v>
      </c>
      <c r="V1450" s="6">
        <v>7</v>
      </c>
      <c r="W1450" s="6">
        <v>6</v>
      </c>
      <c r="X1450" s="6">
        <v>3</v>
      </c>
      <c r="Y1450" s="6">
        <v>4</v>
      </c>
      <c r="Z1450" s="6">
        <v>10</v>
      </c>
      <c r="AA1450" s="6">
        <v>66</v>
      </c>
      <c r="AB1450" s="6">
        <v>5</v>
      </c>
      <c r="AC1450" s="6">
        <v>10</v>
      </c>
      <c r="AD1450" s="6">
        <v>5</v>
      </c>
      <c r="AE1450" s="6">
        <v>0</v>
      </c>
      <c r="AF1450" s="6">
        <v>0</v>
      </c>
      <c r="AG1450" s="6">
        <v>0</v>
      </c>
      <c r="AH1450" s="6">
        <v>0</v>
      </c>
      <c r="AI1450" s="6">
        <v>31</v>
      </c>
      <c r="AJ1450" s="6">
        <v>18</v>
      </c>
      <c r="AK1450" s="6">
        <v>46</v>
      </c>
      <c r="AL1450" s="6">
        <v>19</v>
      </c>
      <c r="AM1450" s="6">
        <v>7</v>
      </c>
      <c r="AN1450" s="6">
        <v>1</v>
      </c>
      <c r="AO1450" s="6">
        <v>3</v>
      </c>
      <c r="AP1450" s="6">
        <v>71</v>
      </c>
      <c r="AQ1450" s="6">
        <v>22</v>
      </c>
      <c r="AR1450" s="6">
        <v>105</v>
      </c>
      <c r="AS1450" s="6">
        <v>104</v>
      </c>
    </row>
    <row r="1451" spans="1:45" x14ac:dyDescent="0.35">
      <c r="A1451" t="s">
        <v>956</v>
      </c>
    </row>
    <row r="1452" spans="1:45" x14ac:dyDescent="0.35">
      <c r="A1452" t="s">
        <v>343</v>
      </c>
    </row>
    <row r="1456" spans="1:45" x14ac:dyDescent="0.35">
      <c r="A1456" s="3" t="s">
        <v>337</v>
      </c>
    </row>
    <row r="1457" spans="1:45" x14ac:dyDescent="0.35">
      <c r="A1457" t="s">
        <v>284</v>
      </c>
    </row>
    <row r="1458" spans="1:45" ht="130.5" x14ac:dyDescent="0.35">
      <c r="A1458" s="4" t="s">
        <v>393</v>
      </c>
      <c r="B1458" s="4" t="s">
        <v>344</v>
      </c>
      <c r="C1458" s="4" t="s">
        <v>345</v>
      </c>
      <c r="D1458" s="4" t="s">
        <v>346</v>
      </c>
      <c r="E1458" s="4" t="s">
        <v>579</v>
      </c>
      <c r="F1458" s="4" t="s">
        <v>348</v>
      </c>
      <c r="G1458" s="4" t="s">
        <v>349</v>
      </c>
      <c r="H1458" s="4" t="s">
        <v>350</v>
      </c>
      <c r="I1458" s="4" t="s">
        <v>351</v>
      </c>
      <c r="J1458" s="4" t="s">
        <v>352</v>
      </c>
      <c r="K1458" s="4" t="s">
        <v>353</v>
      </c>
      <c r="L1458" s="4" t="s">
        <v>888</v>
      </c>
      <c r="M1458" s="4" t="s">
        <v>581</v>
      </c>
      <c r="N1458" s="4" t="s">
        <v>356</v>
      </c>
      <c r="O1458" s="4" t="s">
        <v>357</v>
      </c>
      <c r="P1458" s="4" t="s">
        <v>582</v>
      </c>
      <c r="Q1458" s="4" t="s">
        <v>359</v>
      </c>
      <c r="R1458" s="4" t="s">
        <v>361</v>
      </c>
      <c r="S1458" s="4" t="s">
        <v>362</v>
      </c>
      <c r="T1458" s="4" t="s">
        <v>360</v>
      </c>
      <c r="U1458" s="4" t="s">
        <v>363</v>
      </c>
      <c r="V1458" s="4" t="s">
        <v>364</v>
      </c>
      <c r="W1458" s="4" t="s">
        <v>365</v>
      </c>
      <c r="X1458" s="4" t="s">
        <v>366</v>
      </c>
      <c r="Y1458" s="4" t="s">
        <v>367</v>
      </c>
      <c r="Z1458" s="4" t="s">
        <v>368</v>
      </c>
      <c r="AA1458" s="4" t="s">
        <v>369</v>
      </c>
      <c r="AB1458" s="4" t="s">
        <v>370</v>
      </c>
      <c r="AC1458" s="4" t="s">
        <v>371</v>
      </c>
      <c r="AD1458" s="4" t="s">
        <v>372</v>
      </c>
      <c r="AE1458" s="4" t="s">
        <v>373</v>
      </c>
      <c r="AF1458" s="4" t="s">
        <v>374</v>
      </c>
      <c r="AG1458" s="4" t="s">
        <v>375</v>
      </c>
      <c r="AH1458" s="4" t="s">
        <v>376</v>
      </c>
      <c r="AI1458" s="4" t="s">
        <v>583</v>
      </c>
      <c r="AJ1458" s="4" t="s">
        <v>584</v>
      </c>
      <c r="AK1458" s="4" t="s">
        <v>380</v>
      </c>
      <c r="AL1458" s="4" t="s">
        <v>381</v>
      </c>
      <c r="AM1458" s="4" t="s">
        <v>379</v>
      </c>
      <c r="AN1458" s="4" t="s">
        <v>382</v>
      </c>
      <c r="AO1458" s="4" t="s">
        <v>383</v>
      </c>
      <c r="AP1458" s="4" t="s">
        <v>889</v>
      </c>
      <c r="AQ1458" s="4" t="s">
        <v>890</v>
      </c>
      <c r="AR1458" s="4" t="s">
        <v>891</v>
      </c>
      <c r="AS1458" s="4" t="s">
        <v>391</v>
      </c>
    </row>
    <row r="1459" spans="1:45" x14ac:dyDescent="0.35">
      <c r="A1459" t="s">
        <v>636</v>
      </c>
      <c r="B1459" s="9">
        <v>0.17255196737190001</v>
      </c>
      <c r="C1459" s="9">
        <v>0.2144586872027</v>
      </c>
      <c r="D1459" s="9">
        <v>0.1313478225642</v>
      </c>
      <c r="E1459" s="9">
        <v>7.9199874557850006E-2</v>
      </c>
      <c r="F1459" s="9">
        <v>0.46695641457589998</v>
      </c>
      <c r="G1459" s="9">
        <v>0.1125742199302</v>
      </c>
      <c r="H1459" s="9">
        <v>0.28702504545110002</v>
      </c>
      <c r="I1459" s="9">
        <v>0</v>
      </c>
      <c r="J1459" s="9">
        <v>0.2894209757049</v>
      </c>
      <c r="K1459" s="9">
        <v>0.13637535119540001</v>
      </c>
      <c r="L1459" s="9">
        <v>0.225077137984</v>
      </c>
      <c r="M1459" s="9">
        <v>0.27233340568730002</v>
      </c>
      <c r="N1459" s="9">
        <v>0</v>
      </c>
      <c r="O1459" s="9">
        <v>0.22059169438420001</v>
      </c>
      <c r="P1459" s="9">
        <v>0.22556074906609999</v>
      </c>
      <c r="Q1459" s="9">
        <v>0.1372622380198</v>
      </c>
      <c r="R1459" s="9">
        <v>8.4276297032010006E-2</v>
      </c>
      <c r="S1459" s="9">
        <v>0.17736333026680001</v>
      </c>
      <c r="T1459" s="9">
        <v>0.20452735783340001</v>
      </c>
      <c r="U1459" s="9">
        <v>0.13604709556569999</v>
      </c>
      <c r="V1459" s="9">
        <v>0.38297682781949999</v>
      </c>
      <c r="W1459" s="9">
        <v>0</v>
      </c>
      <c r="X1459" s="9">
        <v>0.3182346373087</v>
      </c>
      <c r="Y1459" s="9">
        <v>0.1882749407854</v>
      </c>
      <c r="Z1459" s="9">
        <v>0.364499394034</v>
      </c>
      <c r="AA1459" s="9">
        <v>0</v>
      </c>
      <c r="AB1459" s="9">
        <v>0</v>
      </c>
      <c r="AC1459" s="9">
        <v>0.1907562178426</v>
      </c>
      <c r="AD1459" s="9">
        <v>0.51819485761020001</v>
      </c>
      <c r="AI1459" s="9">
        <v>0.28344901729720001</v>
      </c>
      <c r="AJ1459" s="9">
        <v>0.18732616722129999</v>
      </c>
      <c r="AK1459" s="9">
        <v>0.36135503956050002</v>
      </c>
      <c r="AL1459" s="9">
        <v>0.2904619951588</v>
      </c>
      <c r="AM1459" s="9">
        <v>0.40540889891210002</v>
      </c>
      <c r="AP1459" s="9">
        <v>0.1137164367027</v>
      </c>
      <c r="AQ1459" s="9">
        <v>0.37988308198940002</v>
      </c>
      <c r="AR1459" s="9">
        <v>0.17255196737190001</v>
      </c>
      <c r="AS1459" s="9">
        <v>0.17255196737190001</v>
      </c>
    </row>
    <row r="1460" spans="1:45" x14ac:dyDescent="0.35">
      <c r="A1460" t="s">
        <v>637</v>
      </c>
      <c r="B1460" s="9">
        <v>0.17573674287980001</v>
      </c>
      <c r="C1460" s="9">
        <v>0.2531969441036</v>
      </c>
      <c r="D1460" s="9">
        <v>9.9575178315720006E-2</v>
      </c>
      <c r="E1460" s="9">
        <v>0.30757780965429998</v>
      </c>
      <c r="F1460" s="9">
        <v>0.58936765174219996</v>
      </c>
      <c r="G1460" s="9">
        <v>0.31334451972330002</v>
      </c>
      <c r="H1460" s="9">
        <v>0.44922172792140003</v>
      </c>
      <c r="I1460" s="9">
        <v>0</v>
      </c>
      <c r="J1460" s="9">
        <v>0</v>
      </c>
      <c r="K1460" s="9">
        <v>0</v>
      </c>
      <c r="L1460" s="9">
        <v>0.16051708887210001</v>
      </c>
      <c r="M1460" s="9">
        <v>0.1034979095064</v>
      </c>
      <c r="N1460" s="9">
        <v>0.16130720809259999</v>
      </c>
      <c r="O1460" s="9">
        <v>0.2619852092053</v>
      </c>
      <c r="P1460" s="9">
        <v>0.22355750188170001</v>
      </c>
      <c r="Q1460" s="9">
        <v>0</v>
      </c>
      <c r="R1460" s="9">
        <v>0.25750266064069999</v>
      </c>
      <c r="S1460" s="9">
        <v>0.1216339751553</v>
      </c>
      <c r="T1460" s="9">
        <v>0.1703043683422</v>
      </c>
      <c r="U1460" s="9">
        <v>0.1819386416912</v>
      </c>
      <c r="V1460" s="9">
        <v>0.28335893681449997</v>
      </c>
      <c r="W1460" s="9">
        <v>0</v>
      </c>
      <c r="X1460" s="9">
        <v>0</v>
      </c>
      <c r="Y1460" s="9">
        <v>0.28698955833009998</v>
      </c>
      <c r="Z1460" s="9">
        <v>0.13674314464080001</v>
      </c>
      <c r="AA1460" s="9">
        <v>0.2217935322938</v>
      </c>
      <c r="AB1460" s="9">
        <v>0.43168614508690001</v>
      </c>
      <c r="AC1460" s="9">
        <v>0.1234713722232</v>
      </c>
      <c r="AD1460" s="9">
        <v>0</v>
      </c>
      <c r="AI1460" s="9">
        <v>0.17466240685109999</v>
      </c>
      <c r="AJ1460" s="9">
        <v>0.44554648858910001</v>
      </c>
      <c r="AK1460" s="9">
        <v>0.1257477439878</v>
      </c>
      <c r="AL1460" s="9">
        <v>0.2904619951588</v>
      </c>
      <c r="AM1460" s="9">
        <v>0.47654002686910002</v>
      </c>
      <c r="AP1460" s="9">
        <v>0.20294120628930001</v>
      </c>
      <c r="AQ1460" s="9">
        <v>0</v>
      </c>
      <c r="AR1460" s="9">
        <v>0.17573674287980001</v>
      </c>
      <c r="AS1460" s="9">
        <v>0.17573674287980001</v>
      </c>
    </row>
    <row r="1461" spans="1:45" x14ac:dyDescent="0.35">
      <c r="A1461" t="s">
        <v>638</v>
      </c>
      <c r="B1461" s="9">
        <v>0.29059497476000001</v>
      </c>
      <c r="C1461" s="9">
        <v>0.30893285703380002</v>
      </c>
      <c r="D1461" s="9">
        <v>0.2725645309618</v>
      </c>
      <c r="E1461" s="9">
        <v>0.47412912550289998</v>
      </c>
      <c r="F1461" s="9">
        <v>0</v>
      </c>
      <c r="G1461" s="9">
        <v>0.28628538457769998</v>
      </c>
      <c r="H1461" s="9">
        <v>0.14535640330060001</v>
      </c>
      <c r="I1461" s="9">
        <v>0.53402040757989999</v>
      </c>
      <c r="J1461" s="9">
        <v>0.21367572695270001</v>
      </c>
      <c r="K1461" s="9">
        <v>0.23849570601690001</v>
      </c>
      <c r="L1461" s="9">
        <v>0.3827821291638</v>
      </c>
      <c r="M1461" s="9">
        <v>0.2147089248224</v>
      </c>
      <c r="N1461" s="9">
        <v>0.31000351998620002</v>
      </c>
      <c r="O1461" s="9">
        <v>0.29683846892760002</v>
      </c>
      <c r="P1461" s="9">
        <v>0.35256771990930003</v>
      </c>
      <c r="Q1461" s="9">
        <v>0.36724077734749999</v>
      </c>
      <c r="R1461" s="9">
        <v>0.36700791050909998</v>
      </c>
      <c r="S1461" s="9">
        <v>9.5222421031790003E-2</v>
      </c>
      <c r="T1461" s="9">
        <v>0.35606295617119998</v>
      </c>
      <c r="U1461" s="9">
        <v>0.21585311127269999</v>
      </c>
      <c r="V1461" s="9">
        <v>0.1620172740318</v>
      </c>
      <c r="W1461" s="9">
        <v>1</v>
      </c>
      <c r="X1461" s="9">
        <v>0.16725698747119999</v>
      </c>
      <c r="Y1461" s="9">
        <v>0.50957967088300005</v>
      </c>
      <c r="Z1461" s="9">
        <v>0.2406585541814</v>
      </c>
      <c r="AA1461" s="9">
        <v>0.1075852514945</v>
      </c>
      <c r="AB1461" s="9">
        <v>0.42348566218330003</v>
      </c>
      <c r="AC1461" s="9">
        <v>0.18771861139150001</v>
      </c>
      <c r="AD1461" s="9">
        <v>0</v>
      </c>
      <c r="AI1461" s="9">
        <v>0.3898833301895</v>
      </c>
      <c r="AJ1461" s="9">
        <v>0.14510988502620001</v>
      </c>
      <c r="AK1461" s="9">
        <v>0.17192207860389999</v>
      </c>
      <c r="AL1461" s="9">
        <v>0.14518880934039999</v>
      </c>
      <c r="AM1461" s="9">
        <v>0.41162347764439999</v>
      </c>
      <c r="AP1461" s="9">
        <v>0.27505509112530002</v>
      </c>
      <c r="AQ1461" s="9">
        <v>0.17568245047539999</v>
      </c>
      <c r="AR1461" s="9">
        <v>0.29059497476000001</v>
      </c>
      <c r="AS1461" s="9">
        <v>0.29059497476000001</v>
      </c>
    </row>
    <row r="1462" spans="1:45" x14ac:dyDescent="0.35">
      <c r="A1462" t="s">
        <v>639</v>
      </c>
      <c r="B1462" s="9">
        <v>0.28144285490330001</v>
      </c>
      <c r="C1462" s="9">
        <v>0.19661926687119999</v>
      </c>
      <c r="D1462" s="9">
        <v>0.36484435753830002</v>
      </c>
      <c r="E1462" s="9">
        <v>0.3781910559169</v>
      </c>
      <c r="F1462" s="9">
        <v>0.26817817444199998</v>
      </c>
      <c r="G1462" s="9">
        <v>6.4494508840669998E-2</v>
      </c>
      <c r="H1462" s="9">
        <v>0.16476135109779999</v>
      </c>
      <c r="I1462" s="9">
        <v>0.14269897364440001</v>
      </c>
      <c r="J1462" s="9">
        <v>0.50559464124749998</v>
      </c>
      <c r="K1462" s="9">
        <v>0.3499658335602</v>
      </c>
      <c r="L1462" s="9">
        <v>8.3841376088750003E-2</v>
      </c>
      <c r="M1462" s="9">
        <v>0.32550873302240002</v>
      </c>
      <c r="N1462" s="9">
        <v>0.33994167453910001</v>
      </c>
      <c r="O1462" s="9">
        <v>0.28054400548000002</v>
      </c>
      <c r="P1462" s="9">
        <v>0.30345761087680001</v>
      </c>
      <c r="Q1462" s="9">
        <v>0.25180344504230001</v>
      </c>
      <c r="R1462" s="9">
        <v>0.1643457359346</v>
      </c>
      <c r="S1462" s="9">
        <v>0.35496041889399998</v>
      </c>
      <c r="T1462" s="9">
        <v>0.29115318732619999</v>
      </c>
      <c r="U1462" s="9">
        <v>0.2703570030911</v>
      </c>
      <c r="V1462" s="9">
        <v>0.17164696133429999</v>
      </c>
      <c r="W1462" s="9">
        <v>0</v>
      </c>
      <c r="X1462" s="9">
        <v>0.26192906441910002</v>
      </c>
      <c r="Y1462" s="9">
        <v>0.15149306142259999</v>
      </c>
      <c r="Z1462" s="9">
        <v>0.28220857954939998</v>
      </c>
      <c r="AA1462" s="9">
        <v>0.44311537783229998</v>
      </c>
      <c r="AB1462" s="9">
        <v>0.57651433781670003</v>
      </c>
      <c r="AC1462" s="9">
        <v>0.14672158922619999</v>
      </c>
      <c r="AD1462" s="9">
        <v>0.48180514238979999</v>
      </c>
      <c r="AI1462" s="9">
        <v>0.13304141329960001</v>
      </c>
      <c r="AJ1462" s="9">
        <v>0.45409175589650003</v>
      </c>
      <c r="AK1462" s="9">
        <v>0.2009797216468</v>
      </c>
      <c r="AL1462" s="9">
        <v>0.2400463165493</v>
      </c>
      <c r="AM1462" s="9">
        <v>0</v>
      </c>
      <c r="AP1462" s="9">
        <v>0.33670854244350001</v>
      </c>
      <c r="AQ1462" s="9">
        <v>0.2836041528819</v>
      </c>
      <c r="AR1462" s="9">
        <v>0.28144285490330001</v>
      </c>
      <c r="AS1462" s="9">
        <v>0.28144285490330001</v>
      </c>
    </row>
    <row r="1463" spans="1:45" x14ac:dyDescent="0.35">
      <c r="A1463" t="s">
        <v>640</v>
      </c>
      <c r="B1463" s="9">
        <v>0.20706205852250001</v>
      </c>
      <c r="C1463" s="9">
        <v>0.28374155439440002</v>
      </c>
      <c r="D1463" s="9">
        <v>0.13166811062</v>
      </c>
      <c r="E1463" s="9">
        <v>0</v>
      </c>
      <c r="F1463" s="9">
        <v>0.15815957336059999</v>
      </c>
      <c r="G1463" s="9">
        <v>0.34786614347220002</v>
      </c>
      <c r="H1463" s="9">
        <v>0.25447977061619997</v>
      </c>
      <c r="I1463" s="9">
        <v>0.2170920803842</v>
      </c>
      <c r="J1463" s="9">
        <v>0.16247547395549999</v>
      </c>
      <c r="K1463" s="9">
        <v>0.27516310922749998</v>
      </c>
      <c r="L1463" s="9">
        <v>0.1477822678914</v>
      </c>
      <c r="M1463" s="9">
        <v>0.10440130976339999</v>
      </c>
      <c r="N1463" s="9">
        <v>0.34034262547290001</v>
      </c>
      <c r="O1463" s="9">
        <v>0.20202583120830001</v>
      </c>
      <c r="P1463" s="9">
        <v>0.19841056772589999</v>
      </c>
      <c r="Q1463" s="9">
        <v>8.87699666162E-2</v>
      </c>
      <c r="R1463" s="9">
        <v>0.2416637586539</v>
      </c>
      <c r="S1463" s="9">
        <v>0.25081985465220002</v>
      </c>
      <c r="T1463" s="9">
        <v>0.17229332485500001</v>
      </c>
      <c r="U1463" s="9">
        <v>0.2467559652138</v>
      </c>
      <c r="V1463" s="9">
        <v>0.28335893681449997</v>
      </c>
      <c r="W1463" s="9">
        <v>0</v>
      </c>
      <c r="X1463" s="9">
        <v>0.25257931080090001</v>
      </c>
      <c r="Y1463" s="9">
        <v>5.1937709364229999E-2</v>
      </c>
      <c r="Z1463" s="9">
        <v>0.1908209605907</v>
      </c>
      <c r="AA1463" s="9">
        <v>0.35801752790750002</v>
      </c>
      <c r="AB1463" s="9">
        <v>0</v>
      </c>
      <c r="AC1463" s="9">
        <v>0.3513322093165</v>
      </c>
      <c r="AD1463" s="9">
        <v>0</v>
      </c>
      <c r="AI1463" s="9">
        <v>0.1504046500125</v>
      </c>
      <c r="AJ1463" s="9">
        <v>0.12712041516969999</v>
      </c>
      <c r="AK1463" s="9">
        <v>0.28005684420819998</v>
      </c>
      <c r="AL1463" s="9">
        <v>0.2072409107696</v>
      </c>
      <c r="AM1463" s="9">
        <v>0.1118364954865</v>
      </c>
      <c r="AP1463" s="9">
        <v>0.21799083879930001</v>
      </c>
      <c r="AQ1463" s="9">
        <v>0.18898244432190001</v>
      </c>
      <c r="AR1463" s="9">
        <v>0.20706205852250001</v>
      </c>
      <c r="AS1463" s="9">
        <v>0.20706205852250001</v>
      </c>
    </row>
    <row r="1464" spans="1:45" x14ac:dyDescent="0.35">
      <c r="A1464" t="s">
        <v>599</v>
      </c>
      <c r="B1464" s="9">
        <v>4.881264389119E-2</v>
      </c>
      <c r="C1464" s="9">
        <v>9.8457595904940007E-2</v>
      </c>
      <c r="D1464" s="9">
        <v>0</v>
      </c>
      <c r="E1464" s="9">
        <v>0</v>
      </c>
      <c r="F1464" s="9">
        <v>0.32450224076009998</v>
      </c>
      <c r="G1464" s="9">
        <v>0</v>
      </c>
      <c r="H1464" s="9">
        <v>0.1597418962896</v>
      </c>
      <c r="I1464" s="9">
        <v>0</v>
      </c>
      <c r="J1464" s="9">
        <v>0</v>
      </c>
      <c r="K1464" s="9">
        <v>0</v>
      </c>
      <c r="L1464" s="9">
        <v>0</v>
      </c>
      <c r="M1464" s="9">
        <v>0</v>
      </c>
      <c r="N1464" s="9">
        <v>0</v>
      </c>
      <c r="O1464" s="9">
        <v>0.1624611268441</v>
      </c>
      <c r="P1464" s="9">
        <v>0.1202016360589</v>
      </c>
      <c r="Q1464" s="9">
        <v>0</v>
      </c>
      <c r="R1464" s="9">
        <v>0</v>
      </c>
      <c r="S1464" s="9">
        <v>0</v>
      </c>
      <c r="T1464" s="9">
        <v>9.1568672625209999E-2</v>
      </c>
      <c r="U1464" s="9">
        <v>0</v>
      </c>
      <c r="V1464" s="9">
        <v>0</v>
      </c>
      <c r="W1464" s="9">
        <v>0</v>
      </c>
      <c r="X1464" s="9">
        <v>0</v>
      </c>
      <c r="Y1464" s="9">
        <v>0.1882749407854</v>
      </c>
      <c r="Z1464" s="9">
        <v>0</v>
      </c>
      <c r="AA1464" s="9">
        <v>0</v>
      </c>
      <c r="AB1464" s="9">
        <v>0</v>
      </c>
      <c r="AC1464" s="9">
        <v>0</v>
      </c>
      <c r="AD1464" s="9">
        <v>0</v>
      </c>
      <c r="AI1464" s="9">
        <v>0.13144081765000001</v>
      </c>
      <c r="AJ1464" s="9">
        <v>0.14391290208019999</v>
      </c>
      <c r="AK1464" s="9">
        <v>0.1257477439878</v>
      </c>
      <c r="AL1464" s="9">
        <v>0.2904619951588</v>
      </c>
      <c r="AM1464" s="9">
        <v>0.40540889891210002</v>
      </c>
      <c r="AP1464" s="9">
        <v>7.2895302986530006E-2</v>
      </c>
      <c r="AQ1464" s="9">
        <v>0</v>
      </c>
      <c r="AR1464" s="9">
        <v>4.881264389119E-2</v>
      </c>
      <c r="AS1464" s="9">
        <v>4.881264389119E-2</v>
      </c>
    </row>
    <row r="1465" spans="1:45" x14ac:dyDescent="0.35">
      <c r="A1465" t="s">
        <v>595</v>
      </c>
      <c r="B1465" s="9">
        <v>1.9672467521759999E-2</v>
      </c>
      <c r="C1465" s="9">
        <v>3.9680371791130001E-2</v>
      </c>
      <c r="D1465" s="9">
        <v>0</v>
      </c>
      <c r="E1465" s="9">
        <v>0</v>
      </c>
      <c r="F1465" s="9">
        <v>0</v>
      </c>
      <c r="G1465" s="9">
        <v>0</v>
      </c>
      <c r="H1465" s="9">
        <v>0</v>
      </c>
      <c r="I1465" s="9">
        <v>0.1061885383915</v>
      </c>
      <c r="J1465" s="9">
        <v>0</v>
      </c>
      <c r="K1465" s="9">
        <v>0</v>
      </c>
      <c r="L1465" s="9">
        <v>0</v>
      </c>
      <c r="M1465" s="9">
        <v>7.2406007365049999E-2</v>
      </c>
      <c r="N1465" s="9">
        <v>0</v>
      </c>
      <c r="O1465" s="9">
        <v>0</v>
      </c>
      <c r="P1465" s="9">
        <v>0</v>
      </c>
      <c r="Q1465" s="9">
        <v>0.15492357297430001</v>
      </c>
      <c r="R1465" s="9">
        <v>0</v>
      </c>
      <c r="S1465" s="9">
        <v>0</v>
      </c>
      <c r="T1465" s="9">
        <v>3.69039985264E-2</v>
      </c>
      <c r="U1465" s="9">
        <v>0</v>
      </c>
      <c r="V1465" s="9">
        <v>0</v>
      </c>
      <c r="W1465" s="9">
        <v>0</v>
      </c>
      <c r="X1465" s="9">
        <v>0</v>
      </c>
      <c r="Y1465" s="9">
        <v>0</v>
      </c>
      <c r="Z1465" s="9">
        <v>0</v>
      </c>
      <c r="AA1465" s="9">
        <v>0.1095135446417</v>
      </c>
      <c r="AB1465" s="9">
        <v>0</v>
      </c>
      <c r="AC1465" s="9">
        <v>0</v>
      </c>
      <c r="AD1465" s="9">
        <v>0</v>
      </c>
      <c r="AI1465" s="9">
        <v>0</v>
      </c>
      <c r="AJ1465" s="9">
        <v>0</v>
      </c>
      <c r="AK1465" s="9">
        <v>5.0678844912579998E-2</v>
      </c>
      <c r="AL1465" s="9">
        <v>0.1170619681819</v>
      </c>
      <c r="AM1465" s="9">
        <v>0</v>
      </c>
      <c r="AP1465" s="9">
        <v>0</v>
      </c>
      <c r="AQ1465" s="9">
        <v>9.9675066984600005E-2</v>
      </c>
      <c r="AR1465" s="9">
        <v>1.9672467521759999E-2</v>
      </c>
      <c r="AS1465" s="9">
        <v>1.9672467521759999E-2</v>
      </c>
    </row>
    <row r="1466" spans="1:45" x14ac:dyDescent="0.35">
      <c r="A1466" t="s">
        <v>391</v>
      </c>
      <c r="B1466" s="9">
        <v>1</v>
      </c>
      <c r="C1466" s="9">
        <v>1</v>
      </c>
      <c r="D1466" s="9">
        <v>1</v>
      </c>
      <c r="E1466" s="9">
        <v>1</v>
      </c>
      <c r="F1466" s="9">
        <v>1</v>
      </c>
      <c r="G1466" s="9">
        <v>1</v>
      </c>
      <c r="H1466" s="9">
        <v>1</v>
      </c>
      <c r="I1466" s="9">
        <v>1</v>
      </c>
      <c r="J1466" s="9">
        <v>1</v>
      </c>
      <c r="K1466" s="9">
        <v>1</v>
      </c>
      <c r="L1466" s="9">
        <v>1</v>
      </c>
      <c r="M1466" s="9">
        <v>1</v>
      </c>
      <c r="N1466" s="9">
        <v>1</v>
      </c>
      <c r="O1466" s="9">
        <v>1</v>
      </c>
      <c r="P1466" s="9">
        <v>1</v>
      </c>
      <c r="Q1466" s="9">
        <v>1</v>
      </c>
      <c r="R1466" s="9">
        <v>1</v>
      </c>
      <c r="S1466" s="9">
        <v>1</v>
      </c>
      <c r="T1466" s="9">
        <v>1</v>
      </c>
      <c r="U1466" s="9">
        <v>1</v>
      </c>
      <c r="V1466" s="9">
        <v>1</v>
      </c>
      <c r="W1466" s="9">
        <v>1</v>
      </c>
      <c r="X1466" s="9">
        <v>1</v>
      </c>
      <c r="Y1466" s="9">
        <v>1</v>
      </c>
      <c r="Z1466" s="9">
        <v>1</v>
      </c>
      <c r="AA1466" s="9">
        <v>1</v>
      </c>
      <c r="AB1466" s="9">
        <v>1</v>
      </c>
      <c r="AC1466" s="9">
        <v>1</v>
      </c>
      <c r="AD1466" s="9">
        <v>1</v>
      </c>
      <c r="AI1466" s="9">
        <v>1</v>
      </c>
      <c r="AJ1466" s="9">
        <v>1</v>
      </c>
      <c r="AK1466" s="9">
        <v>1</v>
      </c>
      <c r="AL1466" s="9">
        <v>1</v>
      </c>
      <c r="AM1466" s="9">
        <v>1</v>
      </c>
      <c r="AP1466" s="9">
        <v>1</v>
      </c>
      <c r="AQ1466" s="9">
        <v>1</v>
      </c>
      <c r="AR1466" s="9">
        <v>1</v>
      </c>
      <c r="AS1466" s="9">
        <v>1</v>
      </c>
    </row>
    <row r="1467" spans="1:45" x14ac:dyDescent="0.35">
      <c r="A1467" t="s">
        <v>341</v>
      </c>
      <c r="B1467" s="6">
        <v>59</v>
      </c>
      <c r="C1467" s="6">
        <v>27</v>
      </c>
      <c r="D1467" s="6">
        <v>32</v>
      </c>
      <c r="E1467" s="6">
        <v>8</v>
      </c>
      <c r="F1467" s="6">
        <v>5</v>
      </c>
      <c r="G1467" s="6">
        <v>11</v>
      </c>
      <c r="H1467" s="6">
        <v>16</v>
      </c>
      <c r="I1467" s="6">
        <v>11</v>
      </c>
      <c r="J1467" s="6">
        <v>8</v>
      </c>
      <c r="K1467" s="6">
        <v>16</v>
      </c>
      <c r="L1467" s="6">
        <v>9</v>
      </c>
      <c r="M1467" s="6">
        <v>18</v>
      </c>
      <c r="N1467" s="6">
        <v>17</v>
      </c>
      <c r="O1467" s="6">
        <v>15</v>
      </c>
      <c r="P1467" s="6">
        <v>18</v>
      </c>
      <c r="Q1467" s="6">
        <v>9</v>
      </c>
      <c r="R1467" s="6">
        <v>15</v>
      </c>
      <c r="S1467" s="6">
        <v>17</v>
      </c>
      <c r="T1467" s="6">
        <v>27</v>
      </c>
      <c r="U1467" s="6">
        <v>32</v>
      </c>
      <c r="V1467" s="6">
        <v>5</v>
      </c>
      <c r="W1467" s="6">
        <v>3</v>
      </c>
      <c r="X1467" s="6">
        <v>4</v>
      </c>
      <c r="Y1467" s="6">
        <v>14</v>
      </c>
      <c r="Z1467" s="6">
        <v>7</v>
      </c>
      <c r="AA1467" s="6">
        <v>8</v>
      </c>
      <c r="AB1467" s="6">
        <v>4</v>
      </c>
      <c r="AC1467" s="6">
        <v>17</v>
      </c>
      <c r="AD1467" s="6">
        <v>3</v>
      </c>
      <c r="AE1467" s="6">
        <v>0</v>
      </c>
      <c r="AF1467" s="6">
        <v>0</v>
      </c>
      <c r="AG1467" s="6">
        <v>0</v>
      </c>
      <c r="AH1467" s="6">
        <v>0</v>
      </c>
      <c r="AI1467" s="6">
        <v>19</v>
      </c>
      <c r="AJ1467" s="6">
        <v>18</v>
      </c>
      <c r="AK1467" s="6">
        <v>23</v>
      </c>
      <c r="AL1467" s="6">
        <v>7</v>
      </c>
      <c r="AM1467" s="6">
        <v>6</v>
      </c>
      <c r="AN1467" s="6">
        <v>0</v>
      </c>
      <c r="AO1467" s="6">
        <v>0</v>
      </c>
      <c r="AP1467" s="6">
        <v>40</v>
      </c>
      <c r="AQ1467" s="6">
        <v>12</v>
      </c>
      <c r="AR1467" s="6">
        <v>59</v>
      </c>
      <c r="AS1467" s="6">
        <v>59</v>
      </c>
    </row>
    <row r="1468" spans="1:45" x14ac:dyDescent="0.35">
      <c r="A1468" t="s">
        <v>957</v>
      </c>
    </row>
    <row r="1469" spans="1:45" x14ac:dyDescent="0.35">
      <c r="A1469" t="s">
        <v>343</v>
      </c>
    </row>
    <row r="1473" spans="1:45" x14ac:dyDescent="0.35">
      <c r="A1473" s="3" t="s">
        <v>337</v>
      </c>
    </row>
    <row r="1474" spans="1:45" x14ac:dyDescent="0.35">
      <c r="A1474" t="s">
        <v>286</v>
      </c>
    </row>
    <row r="1475" spans="1:45" ht="130.5" x14ac:dyDescent="0.35">
      <c r="A1475" s="4" t="s">
        <v>393</v>
      </c>
      <c r="B1475" s="4" t="s">
        <v>344</v>
      </c>
      <c r="C1475" s="4" t="s">
        <v>345</v>
      </c>
      <c r="D1475" s="4" t="s">
        <v>346</v>
      </c>
      <c r="E1475" s="4" t="s">
        <v>579</v>
      </c>
      <c r="F1475" s="4" t="s">
        <v>348</v>
      </c>
      <c r="G1475" s="4" t="s">
        <v>349</v>
      </c>
      <c r="H1475" s="4" t="s">
        <v>350</v>
      </c>
      <c r="I1475" s="4" t="s">
        <v>351</v>
      </c>
      <c r="J1475" s="4" t="s">
        <v>352</v>
      </c>
      <c r="K1475" s="4" t="s">
        <v>353</v>
      </c>
      <c r="L1475" s="4" t="s">
        <v>888</v>
      </c>
      <c r="M1475" s="4" t="s">
        <v>581</v>
      </c>
      <c r="N1475" s="4" t="s">
        <v>356</v>
      </c>
      <c r="O1475" s="4" t="s">
        <v>357</v>
      </c>
      <c r="P1475" s="4" t="s">
        <v>582</v>
      </c>
      <c r="Q1475" s="4" t="s">
        <v>359</v>
      </c>
      <c r="R1475" s="4" t="s">
        <v>361</v>
      </c>
      <c r="S1475" s="4" t="s">
        <v>362</v>
      </c>
      <c r="T1475" s="4" t="s">
        <v>360</v>
      </c>
      <c r="U1475" s="4" t="s">
        <v>363</v>
      </c>
      <c r="V1475" s="4" t="s">
        <v>364</v>
      </c>
      <c r="W1475" s="4" t="s">
        <v>365</v>
      </c>
      <c r="X1475" s="4" t="s">
        <v>366</v>
      </c>
      <c r="Y1475" s="4" t="s">
        <v>367</v>
      </c>
      <c r="Z1475" s="4" t="s">
        <v>368</v>
      </c>
      <c r="AA1475" s="4" t="s">
        <v>369</v>
      </c>
      <c r="AB1475" s="4" t="s">
        <v>370</v>
      </c>
      <c r="AC1475" s="4" t="s">
        <v>371</v>
      </c>
      <c r="AD1475" s="4" t="s">
        <v>372</v>
      </c>
      <c r="AE1475" s="4" t="s">
        <v>373</v>
      </c>
      <c r="AF1475" s="4" t="s">
        <v>374</v>
      </c>
      <c r="AG1475" s="4" t="s">
        <v>375</v>
      </c>
      <c r="AH1475" s="4" t="s">
        <v>376</v>
      </c>
      <c r="AI1475" s="4" t="s">
        <v>583</v>
      </c>
      <c r="AJ1475" s="4" t="s">
        <v>584</v>
      </c>
      <c r="AK1475" s="4" t="s">
        <v>380</v>
      </c>
      <c r="AL1475" s="4" t="s">
        <v>381</v>
      </c>
      <c r="AM1475" s="4" t="s">
        <v>379</v>
      </c>
      <c r="AN1475" s="4" t="s">
        <v>382</v>
      </c>
      <c r="AO1475" s="4" t="s">
        <v>383</v>
      </c>
      <c r="AP1475" s="4" t="s">
        <v>889</v>
      </c>
      <c r="AQ1475" s="4" t="s">
        <v>890</v>
      </c>
      <c r="AR1475" s="4" t="s">
        <v>891</v>
      </c>
      <c r="AS1475" s="4" t="s">
        <v>391</v>
      </c>
    </row>
    <row r="1476" spans="1:45" x14ac:dyDescent="0.35">
      <c r="A1476" t="s">
        <v>642</v>
      </c>
      <c r="B1476" s="9">
        <v>5.2779368717980002E-2</v>
      </c>
      <c r="C1476" s="9">
        <v>0</v>
      </c>
      <c r="D1476" s="9">
        <v>7.9688357810919999E-2</v>
      </c>
      <c r="E1476" s="9">
        <v>0</v>
      </c>
      <c r="F1476" s="9">
        <v>0</v>
      </c>
      <c r="G1476" s="9">
        <v>0</v>
      </c>
      <c r="H1476" s="9">
        <v>0</v>
      </c>
      <c r="I1476" s="9">
        <v>0.16403996512749999</v>
      </c>
      <c r="J1476" s="9">
        <v>0</v>
      </c>
      <c r="K1476" s="9">
        <v>0.1180632602872</v>
      </c>
      <c r="L1476" s="9">
        <v>0</v>
      </c>
      <c r="M1476" s="9">
        <v>0.1127725766485</v>
      </c>
      <c r="N1476" s="9">
        <v>0.1754593338055</v>
      </c>
      <c r="O1476" s="9">
        <v>0</v>
      </c>
      <c r="P1476" s="9">
        <v>7.4872817709960002E-2</v>
      </c>
      <c r="Q1476" s="9">
        <v>0</v>
      </c>
      <c r="R1476" s="9">
        <v>0</v>
      </c>
      <c r="S1476" s="9">
        <v>0.11462443094039999</v>
      </c>
      <c r="T1476" s="9">
        <v>4.624159924106E-2</v>
      </c>
      <c r="U1476" s="9">
        <v>6.3902164469999995E-2</v>
      </c>
      <c r="V1476" s="9">
        <v>0.23545568814369999</v>
      </c>
      <c r="W1476" s="9">
        <v>0</v>
      </c>
      <c r="X1476" s="9">
        <v>0</v>
      </c>
      <c r="Y1476" s="9">
        <v>0.25885360781279998</v>
      </c>
      <c r="Z1476" s="9">
        <v>0.19574267246390001</v>
      </c>
      <c r="AA1476" s="9">
        <v>0</v>
      </c>
      <c r="AB1476" s="9">
        <v>0</v>
      </c>
      <c r="AC1476" s="9">
        <v>0</v>
      </c>
      <c r="AD1476" s="9">
        <v>0</v>
      </c>
      <c r="AI1476" s="9">
        <v>0</v>
      </c>
      <c r="AJ1476" s="9">
        <v>0</v>
      </c>
      <c r="AK1476" s="9">
        <v>8.9291671547909998E-2</v>
      </c>
      <c r="AL1476" s="9">
        <v>0</v>
      </c>
      <c r="AM1476" s="9">
        <v>0</v>
      </c>
      <c r="AN1476" s="9">
        <v>0</v>
      </c>
      <c r="AO1476" s="9">
        <v>0.631750237903</v>
      </c>
      <c r="AP1476" s="9">
        <v>4.3350555355130001E-2</v>
      </c>
      <c r="AQ1476" s="9">
        <v>0.11904352813999999</v>
      </c>
      <c r="AR1476" s="9">
        <v>5.2779368717980002E-2</v>
      </c>
      <c r="AS1476" s="9">
        <v>5.2779368717980002E-2</v>
      </c>
    </row>
    <row r="1477" spans="1:45" x14ac:dyDescent="0.35">
      <c r="A1477" t="s">
        <v>643</v>
      </c>
      <c r="B1477" s="9">
        <v>0.15238334884759999</v>
      </c>
      <c r="C1477" s="9">
        <v>0.24909589297029999</v>
      </c>
      <c r="D1477" s="9">
        <v>0.1030755064432</v>
      </c>
      <c r="E1477" s="9">
        <v>0.38932018245869998</v>
      </c>
      <c r="F1477" s="9">
        <v>0</v>
      </c>
      <c r="G1477" s="9">
        <v>6.6553818406439993E-2</v>
      </c>
      <c r="H1477" s="9">
        <v>4.4896008041790003E-2</v>
      </c>
      <c r="I1477" s="9">
        <v>0</v>
      </c>
      <c r="J1477" s="9">
        <v>0</v>
      </c>
      <c r="K1477" s="9">
        <v>0.52860032166930004</v>
      </c>
      <c r="L1477" s="9">
        <v>0.2129027111107</v>
      </c>
      <c r="M1477" s="9">
        <v>5.101095690916E-2</v>
      </c>
      <c r="N1477" s="9">
        <v>0</v>
      </c>
      <c r="O1477" s="9">
        <v>0.2377114925669</v>
      </c>
      <c r="P1477" s="9">
        <v>0.1604036412747</v>
      </c>
      <c r="Q1477" s="9">
        <v>0.15674990050769999</v>
      </c>
      <c r="R1477" s="9">
        <v>0.1200329416195</v>
      </c>
      <c r="S1477" s="9">
        <v>0.15784951075369999</v>
      </c>
      <c r="T1477" s="9">
        <v>0.15900645797999999</v>
      </c>
      <c r="U1477" s="9">
        <v>0.1411153635838</v>
      </c>
      <c r="V1477" s="9">
        <v>0.20077932351460001</v>
      </c>
      <c r="W1477" s="9">
        <v>0.19232959730009999</v>
      </c>
      <c r="X1477" s="9">
        <v>1</v>
      </c>
      <c r="Y1477" s="9">
        <v>0.46431350616900002</v>
      </c>
      <c r="Z1477" s="9">
        <v>0</v>
      </c>
      <c r="AA1477" s="9">
        <v>9.8299739845010004E-2</v>
      </c>
      <c r="AB1477" s="9">
        <v>0</v>
      </c>
      <c r="AC1477" s="9">
        <v>0.1832447972956</v>
      </c>
      <c r="AD1477" s="9">
        <v>0.1224723241619</v>
      </c>
      <c r="AI1477" s="9">
        <v>0.15800847729100001</v>
      </c>
      <c r="AJ1477" s="9">
        <v>0.16063233404089999</v>
      </c>
      <c r="AK1477" s="9">
        <v>0.1419129264648</v>
      </c>
      <c r="AL1477" s="9">
        <v>0.37320782010659997</v>
      </c>
      <c r="AM1477" s="9">
        <v>0.30322160971369999</v>
      </c>
      <c r="AN1477" s="9">
        <v>0</v>
      </c>
      <c r="AO1477" s="9">
        <v>0</v>
      </c>
      <c r="AP1477" s="9">
        <v>0.16397889274399999</v>
      </c>
      <c r="AQ1477" s="9">
        <v>0.13397708272049999</v>
      </c>
      <c r="AR1477" s="9">
        <v>0.15238334884759999</v>
      </c>
      <c r="AS1477" s="9">
        <v>0.15238334884759999</v>
      </c>
    </row>
    <row r="1478" spans="1:45" x14ac:dyDescent="0.35">
      <c r="A1478" t="s">
        <v>644</v>
      </c>
      <c r="B1478" s="9">
        <v>4.7092395273029997E-2</v>
      </c>
      <c r="C1478" s="9">
        <v>0</v>
      </c>
      <c r="D1478" s="9">
        <v>7.1101942593180006E-2</v>
      </c>
      <c r="E1478" s="9">
        <v>0.1783059074576</v>
      </c>
      <c r="F1478" s="9">
        <v>0</v>
      </c>
      <c r="G1478" s="9">
        <v>0</v>
      </c>
      <c r="H1478" s="9">
        <v>0</v>
      </c>
      <c r="I1478" s="9">
        <v>0.1974130034405</v>
      </c>
      <c r="J1478" s="9">
        <v>0</v>
      </c>
      <c r="K1478" s="9">
        <v>0</v>
      </c>
      <c r="L1478" s="9">
        <v>4.4541457652010001E-2</v>
      </c>
      <c r="M1478" s="9">
        <v>0.16708260085589999</v>
      </c>
      <c r="N1478" s="9">
        <v>0</v>
      </c>
      <c r="O1478" s="9">
        <v>0</v>
      </c>
      <c r="P1478" s="9">
        <v>9.0105285066890001E-2</v>
      </c>
      <c r="Q1478" s="9">
        <v>0</v>
      </c>
      <c r="R1478" s="9">
        <v>7.3523102276090005E-2</v>
      </c>
      <c r="S1478" s="9">
        <v>0</v>
      </c>
      <c r="T1478" s="9">
        <v>5.5649200991799999E-2</v>
      </c>
      <c r="U1478" s="9">
        <v>3.2534585818939997E-2</v>
      </c>
      <c r="V1478" s="9">
        <v>0</v>
      </c>
      <c r="W1478" s="9">
        <v>0</v>
      </c>
      <c r="X1478" s="9">
        <v>0</v>
      </c>
      <c r="Y1478" s="9">
        <v>0</v>
      </c>
      <c r="Z1478" s="9">
        <v>0.29001017610599999</v>
      </c>
      <c r="AA1478" s="9">
        <v>4.4468999130170002E-2</v>
      </c>
      <c r="AB1478" s="9">
        <v>0</v>
      </c>
      <c r="AC1478" s="9">
        <v>0</v>
      </c>
      <c r="AD1478" s="9">
        <v>0</v>
      </c>
      <c r="AI1478" s="9">
        <v>8.9851030143690003E-2</v>
      </c>
      <c r="AJ1478" s="9">
        <v>0</v>
      </c>
      <c r="AK1478" s="9">
        <v>0</v>
      </c>
      <c r="AL1478" s="9">
        <v>0</v>
      </c>
      <c r="AM1478" s="9">
        <v>0.12027675577289999</v>
      </c>
      <c r="AN1478" s="9">
        <v>0</v>
      </c>
      <c r="AO1478" s="9">
        <v>0</v>
      </c>
      <c r="AP1478" s="9">
        <v>7.0097614293039998E-2</v>
      </c>
      <c r="AQ1478" s="9">
        <v>0</v>
      </c>
      <c r="AR1478" s="9">
        <v>4.7092395273029997E-2</v>
      </c>
      <c r="AS1478" s="9">
        <v>4.7092395273029997E-2</v>
      </c>
    </row>
    <row r="1479" spans="1:45" x14ac:dyDescent="0.35">
      <c r="A1479" t="s">
        <v>645</v>
      </c>
      <c r="B1479" s="9">
        <v>7.1867662368809995E-2</v>
      </c>
      <c r="C1479" s="9">
        <v>8.4925430339339997E-2</v>
      </c>
      <c r="D1479" s="9">
        <v>6.5210300895339995E-2</v>
      </c>
      <c r="E1479" s="9">
        <v>0.1783059074576</v>
      </c>
      <c r="F1479" s="9">
        <v>0</v>
      </c>
      <c r="G1479" s="9">
        <v>9.4615625838580006E-2</v>
      </c>
      <c r="H1479" s="9">
        <v>6.3825998270850004E-2</v>
      </c>
      <c r="I1479" s="9">
        <v>0.17543374169010001</v>
      </c>
      <c r="J1479" s="9">
        <v>0</v>
      </c>
      <c r="K1479" s="9">
        <v>0</v>
      </c>
      <c r="L1479" s="9">
        <v>0.1505972519379</v>
      </c>
      <c r="M1479" s="9">
        <v>0</v>
      </c>
      <c r="N1479" s="9">
        <v>0</v>
      </c>
      <c r="O1479" s="9">
        <v>8.8021096224499995E-2</v>
      </c>
      <c r="P1479" s="9">
        <v>8.0073283065670006E-2</v>
      </c>
      <c r="Q1479" s="9">
        <v>0</v>
      </c>
      <c r="R1479" s="9">
        <v>0.2485858734852</v>
      </c>
      <c r="S1479" s="9">
        <v>0</v>
      </c>
      <c r="T1479" s="9">
        <v>4.945341685659E-2</v>
      </c>
      <c r="U1479" s="9">
        <v>0.1100013218146</v>
      </c>
      <c r="V1479" s="9">
        <v>0</v>
      </c>
      <c r="W1479" s="9">
        <v>0.55982365978829995</v>
      </c>
      <c r="X1479" s="9">
        <v>0</v>
      </c>
      <c r="Y1479" s="9">
        <v>0.2768328860182</v>
      </c>
      <c r="Z1479" s="9">
        <v>0</v>
      </c>
      <c r="AA1479" s="9">
        <v>4.4468999130170002E-2</v>
      </c>
      <c r="AB1479" s="9">
        <v>0</v>
      </c>
      <c r="AC1479" s="9">
        <v>0.32326017363109999</v>
      </c>
      <c r="AD1479" s="9">
        <v>0.2048352026844</v>
      </c>
      <c r="AI1479" s="9">
        <v>7.9847335981420006E-2</v>
      </c>
      <c r="AJ1479" s="9">
        <v>0.17987223877290001</v>
      </c>
      <c r="AK1479" s="9">
        <v>9.5493631867300005E-2</v>
      </c>
      <c r="AL1479" s="9">
        <v>0.23001763516859999</v>
      </c>
      <c r="AM1479" s="9">
        <v>0.43131735906169999</v>
      </c>
      <c r="AN1479" s="9">
        <v>0</v>
      </c>
      <c r="AO1479" s="9">
        <v>0</v>
      </c>
      <c r="AP1479" s="9">
        <v>6.4289193141299994E-2</v>
      </c>
      <c r="AQ1479" s="9">
        <v>0.14431300790670001</v>
      </c>
      <c r="AR1479" s="9">
        <v>7.1867662368809995E-2</v>
      </c>
      <c r="AS1479" s="9">
        <v>7.1867662368809995E-2</v>
      </c>
    </row>
    <row r="1480" spans="1:45" x14ac:dyDescent="0.35">
      <c r="A1480" t="s">
        <v>646</v>
      </c>
      <c r="B1480" s="9">
        <v>6.8868851401850006E-2</v>
      </c>
      <c r="C1480" s="9">
        <v>5.973761330434E-2</v>
      </c>
      <c r="D1480" s="9">
        <v>7.3524314177169994E-2</v>
      </c>
      <c r="E1480" s="9">
        <v>0</v>
      </c>
      <c r="F1480" s="9">
        <v>0</v>
      </c>
      <c r="G1480" s="9">
        <v>6.6553818406439993E-2</v>
      </c>
      <c r="H1480" s="9">
        <v>4.4896008041790003E-2</v>
      </c>
      <c r="I1480" s="9">
        <v>0.13915031574770001</v>
      </c>
      <c r="J1480" s="9">
        <v>0</v>
      </c>
      <c r="K1480" s="9">
        <v>0.119741622007</v>
      </c>
      <c r="L1480" s="9">
        <v>0</v>
      </c>
      <c r="M1480" s="9">
        <v>0</v>
      </c>
      <c r="N1480" s="9">
        <v>0.14454570938940001</v>
      </c>
      <c r="O1480" s="9">
        <v>0.12682389514420001</v>
      </c>
      <c r="P1480" s="9">
        <v>5.1859979577080002E-2</v>
      </c>
      <c r="Q1480" s="9">
        <v>0</v>
      </c>
      <c r="R1480" s="9">
        <v>0.15081004648349999</v>
      </c>
      <c r="S1480" s="9">
        <v>0.1162539070075</v>
      </c>
      <c r="T1480" s="9">
        <v>3.2028825221219998E-2</v>
      </c>
      <c r="U1480" s="9">
        <v>0.13154528686700001</v>
      </c>
      <c r="V1480" s="9">
        <v>0.20077932351460001</v>
      </c>
      <c r="W1480" s="9">
        <v>0</v>
      </c>
      <c r="X1480" s="9">
        <v>0</v>
      </c>
      <c r="Y1480" s="9">
        <v>0</v>
      </c>
      <c r="Z1480" s="9">
        <v>0.19852530787129999</v>
      </c>
      <c r="AA1480" s="9">
        <v>0</v>
      </c>
      <c r="AB1480" s="9">
        <v>0</v>
      </c>
      <c r="AC1480" s="9">
        <v>0.2564031000882</v>
      </c>
      <c r="AD1480" s="9">
        <v>6.9068795009519998E-2</v>
      </c>
      <c r="AI1480" s="9">
        <v>6.3333210056320005E-2</v>
      </c>
      <c r="AJ1480" s="9">
        <v>6.0651482874519998E-2</v>
      </c>
      <c r="AK1480" s="9">
        <v>7.355965468766E-2</v>
      </c>
      <c r="AL1480" s="9">
        <v>0.14897240884240001</v>
      </c>
      <c r="AM1480" s="9">
        <v>0</v>
      </c>
      <c r="AN1480" s="9">
        <v>0</v>
      </c>
      <c r="AO1480" s="9">
        <v>0</v>
      </c>
      <c r="AP1480" s="9">
        <v>6.5739128118370002E-2</v>
      </c>
      <c r="AQ1480" s="9">
        <v>0.1243202725529</v>
      </c>
      <c r="AR1480" s="9">
        <v>6.8868851401850006E-2</v>
      </c>
      <c r="AS1480" s="9">
        <v>6.8868851401850006E-2</v>
      </c>
    </row>
    <row r="1481" spans="1:45" x14ac:dyDescent="0.35">
      <c r="A1481" t="s">
        <v>647</v>
      </c>
      <c r="B1481" s="9">
        <v>0</v>
      </c>
      <c r="C1481" s="9">
        <v>0</v>
      </c>
      <c r="D1481" s="9">
        <v>0</v>
      </c>
      <c r="E1481" s="9">
        <v>0</v>
      </c>
      <c r="F1481" s="9">
        <v>0</v>
      </c>
      <c r="G1481" s="9">
        <v>0</v>
      </c>
      <c r="H1481" s="9">
        <v>0</v>
      </c>
      <c r="I1481" s="9">
        <v>0</v>
      </c>
      <c r="J1481" s="9">
        <v>0</v>
      </c>
      <c r="K1481" s="9">
        <v>0</v>
      </c>
      <c r="L1481" s="9">
        <v>0</v>
      </c>
      <c r="M1481" s="9">
        <v>0</v>
      </c>
      <c r="N1481" s="9">
        <v>0</v>
      </c>
      <c r="O1481" s="9">
        <v>0</v>
      </c>
      <c r="P1481" s="9">
        <v>0</v>
      </c>
      <c r="Q1481" s="9">
        <v>0</v>
      </c>
      <c r="R1481" s="9">
        <v>0</v>
      </c>
      <c r="S1481" s="9">
        <v>0</v>
      </c>
      <c r="T1481" s="9">
        <v>0</v>
      </c>
      <c r="U1481" s="9">
        <v>0</v>
      </c>
      <c r="V1481" s="9">
        <v>0</v>
      </c>
      <c r="W1481" s="9">
        <v>0</v>
      </c>
      <c r="X1481" s="9">
        <v>0</v>
      </c>
      <c r="Y1481" s="9">
        <v>0</v>
      </c>
      <c r="Z1481" s="9">
        <v>0</v>
      </c>
      <c r="AA1481" s="9">
        <v>0</v>
      </c>
      <c r="AB1481" s="9">
        <v>0</v>
      </c>
      <c r="AC1481" s="9">
        <v>0</v>
      </c>
      <c r="AD1481" s="9">
        <v>0</v>
      </c>
      <c r="AI1481" s="9">
        <v>0</v>
      </c>
      <c r="AJ1481" s="9">
        <v>0</v>
      </c>
      <c r="AK1481" s="9">
        <v>0</v>
      </c>
      <c r="AL1481" s="9">
        <v>0</v>
      </c>
      <c r="AM1481" s="9">
        <v>0</v>
      </c>
      <c r="AN1481" s="9">
        <v>0</v>
      </c>
      <c r="AO1481" s="9">
        <v>0</v>
      </c>
      <c r="AP1481" s="9">
        <v>0</v>
      </c>
      <c r="AQ1481" s="9">
        <v>0</v>
      </c>
      <c r="AR1481" s="9">
        <v>0</v>
      </c>
      <c r="AS1481" s="9">
        <v>0</v>
      </c>
    </row>
    <row r="1482" spans="1:45" x14ac:dyDescent="0.35">
      <c r="A1482" t="s">
        <v>648</v>
      </c>
      <c r="B1482" s="9">
        <v>0.18951347958100001</v>
      </c>
      <c r="C1482" s="9">
        <v>9.7582031014029999E-2</v>
      </c>
      <c r="D1482" s="9">
        <v>0.23638373223610001</v>
      </c>
      <c r="E1482" s="9">
        <v>0.2282315745116</v>
      </c>
      <c r="F1482" s="9">
        <v>0.19824998559439999</v>
      </c>
      <c r="G1482" s="9">
        <v>0.1286216764682</v>
      </c>
      <c r="H1482" s="9">
        <v>0.1512799814486</v>
      </c>
      <c r="I1482" s="9">
        <v>0.17256818136489999</v>
      </c>
      <c r="J1482" s="9">
        <v>0.71728952352190001</v>
      </c>
      <c r="K1482" s="9">
        <v>0</v>
      </c>
      <c r="L1482" s="9">
        <v>9.1731237408039998E-2</v>
      </c>
      <c r="M1482" s="9">
        <v>0.225937142427</v>
      </c>
      <c r="N1482" s="9">
        <v>0.30855069304529997</v>
      </c>
      <c r="O1482" s="9">
        <v>0.18680480684</v>
      </c>
      <c r="P1482" s="9">
        <v>7.8765354380749997E-2</v>
      </c>
      <c r="Q1482" s="9">
        <v>0.33849220836999999</v>
      </c>
      <c r="R1482" s="9">
        <v>0</v>
      </c>
      <c r="S1482" s="9">
        <v>0.37481805230550003</v>
      </c>
      <c r="T1482" s="9">
        <v>0.17808439333580001</v>
      </c>
      <c r="U1482" s="9">
        <v>0.20895793879409999</v>
      </c>
      <c r="V1482" s="9">
        <v>0.3279751749432</v>
      </c>
      <c r="W1482" s="9">
        <v>0</v>
      </c>
      <c r="X1482" s="9">
        <v>0</v>
      </c>
      <c r="Y1482" s="9">
        <v>0</v>
      </c>
      <c r="Z1482" s="9">
        <v>0.17026500750939999</v>
      </c>
      <c r="AA1482" s="9">
        <v>0.41050494097489998</v>
      </c>
      <c r="AB1482" s="9">
        <v>0.31335171345090002</v>
      </c>
      <c r="AC1482" s="9">
        <v>0</v>
      </c>
      <c r="AD1482" s="9">
        <v>0</v>
      </c>
      <c r="AI1482" s="9">
        <v>0.1454030231996</v>
      </c>
      <c r="AJ1482" s="9">
        <v>0.12789725247209999</v>
      </c>
      <c r="AK1482" s="9">
        <v>0.35968574865059999</v>
      </c>
      <c r="AL1482" s="9">
        <v>0.3967745447248</v>
      </c>
      <c r="AM1482" s="9">
        <v>0</v>
      </c>
      <c r="AN1482" s="9">
        <v>1</v>
      </c>
      <c r="AO1482" s="9">
        <v>0</v>
      </c>
      <c r="AP1482" s="9">
        <v>0.2125500862693</v>
      </c>
      <c r="AQ1482" s="9">
        <v>8.923873787455E-2</v>
      </c>
      <c r="AR1482" s="9">
        <v>0.18951347958100001</v>
      </c>
      <c r="AS1482" s="9">
        <v>0.18951347958100001</v>
      </c>
    </row>
    <row r="1483" spans="1:45" x14ac:dyDescent="0.35">
      <c r="A1483" t="s">
        <v>649</v>
      </c>
      <c r="B1483" s="9">
        <v>2.379983572002E-2</v>
      </c>
      <c r="C1483" s="9">
        <v>7.0480902056469993E-2</v>
      </c>
      <c r="D1483" s="9">
        <v>0</v>
      </c>
      <c r="E1483" s="9">
        <v>0</v>
      </c>
      <c r="F1483" s="9">
        <v>0</v>
      </c>
      <c r="G1483" s="9">
        <v>7.8522942198760007E-2</v>
      </c>
      <c r="H1483" s="9">
        <v>5.2970163528279997E-2</v>
      </c>
      <c r="I1483" s="9">
        <v>0</v>
      </c>
      <c r="J1483" s="9">
        <v>0</v>
      </c>
      <c r="K1483" s="9">
        <v>0</v>
      </c>
      <c r="L1483" s="9">
        <v>0</v>
      </c>
      <c r="M1483" s="9">
        <v>0</v>
      </c>
      <c r="N1483" s="9">
        <v>0</v>
      </c>
      <c r="O1483" s="9">
        <v>6.7259721649850002E-2</v>
      </c>
      <c r="P1483" s="9">
        <v>0</v>
      </c>
      <c r="Q1483" s="9">
        <v>0</v>
      </c>
      <c r="R1483" s="9">
        <v>0.1452872476715</v>
      </c>
      <c r="S1483" s="9">
        <v>0</v>
      </c>
      <c r="T1483" s="9">
        <v>0</v>
      </c>
      <c r="U1483" s="9">
        <v>6.4290818551390003E-2</v>
      </c>
      <c r="V1483" s="9">
        <v>0</v>
      </c>
      <c r="W1483" s="9">
        <v>0</v>
      </c>
      <c r="X1483" s="9">
        <v>0</v>
      </c>
      <c r="Y1483" s="9">
        <v>0</v>
      </c>
      <c r="Z1483" s="9">
        <v>0</v>
      </c>
      <c r="AA1483" s="9">
        <v>0</v>
      </c>
      <c r="AB1483" s="9">
        <v>0</v>
      </c>
      <c r="AC1483" s="9">
        <v>0</v>
      </c>
      <c r="AD1483" s="9">
        <v>8.149021540958E-2</v>
      </c>
      <c r="AI1483" s="9">
        <v>6.1013891248239999E-2</v>
      </c>
      <c r="AJ1483" s="9">
        <v>0</v>
      </c>
      <c r="AK1483" s="9">
        <v>0</v>
      </c>
      <c r="AL1483" s="9">
        <v>0</v>
      </c>
      <c r="AM1483" s="9">
        <v>0</v>
      </c>
      <c r="AN1483" s="9">
        <v>0</v>
      </c>
      <c r="AO1483" s="9">
        <v>0</v>
      </c>
      <c r="AP1483" s="9">
        <v>0</v>
      </c>
      <c r="AQ1483" s="9">
        <v>0.1197675529592</v>
      </c>
      <c r="AR1483" s="9">
        <v>2.379983572002E-2</v>
      </c>
      <c r="AS1483" s="9">
        <v>2.379983572002E-2</v>
      </c>
    </row>
    <row r="1484" spans="1:45" x14ac:dyDescent="0.35">
      <c r="A1484" t="s">
        <v>650</v>
      </c>
      <c r="B1484" s="9">
        <v>9.7430315192430006E-2</v>
      </c>
      <c r="C1484" s="9">
        <v>0.28853041605800001</v>
      </c>
      <c r="D1484" s="9">
        <v>0</v>
      </c>
      <c r="E1484" s="9">
        <v>0</v>
      </c>
      <c r="F1484" s="9">
        <v>0.13981863321419999</v>
      </c>
      <c r="G1484" s="9">
        <v>0.25400399507760002</v>
      </c>
      <c r="H1484" s="9">
        <v>0.2168460231855</v>
      </c>
      <c r="I1484" s="9">
        <v>0</v>
      </c>
      <c r="J1484" s="9">
        <v>0</v>
      </c>
      <c r="K1484" s="9">
        <v>0</v>
      </c>
      <c r="L1484" s="9">
        <v>0.1115795914076</v>
      </c>
      <c r="M1484" s="9">
        <v>0</v>
      </c>
      <c r="N1484" s="9">
        <v>0.16052148022650001</v>
      </c>
      <c r="O1484" s="9">
        <v>0.1147811576771</v>
      </c>
      <c r="P1484" s="9">
        <v>0.1203584473808</v>
      </c>
      <c r="Q1484" s="9">
        <v>0.2101590360109</v>
      </c>
      <c r="R1484" s="9">
        <v>0</v>
      </c>
      <c r="S1484" s="9">
        <v>0</v>
      </c>
      <c r="T1484" s="9">
        <v>0.15469801613680001</v>
      </c>
      <c r="U1484" s="9">
        <v>0</v>
      </c>
      <c r="V1484" s="9">
        <v>0.20077932351460001</v>
      </c>
      <c r="W1484" s="9">
        <v>0</v>
      </c>
      <c r="X1484" s="9">
        <v>0</v>
      </c>
      <c r="Y1484" s="9">
        <v>0</v>
      </c>
      <c r="Z1484" s="9">
        <v>0</v>
      </c>
      <c r="AA1484" s="9">
        <v>0.11139807753970001</v>
      </c>
      <c r="AB1484" s="9">
        <v>0</v>
      </c>
      <c r="AC1484" s="9">
        <v>0</v>
      </c>
      <c r="AD1484" s="9">
        <v>0.23029448286330001</v>
      </c>
      <c r="AI1484" s="9">
        <v>7.7347341629669997E-2</v>
      </c>
      <c r="AJ1484" s="9">
        <v>0.14076207452549999</v>
      </c>
      <c r="AK1484" s="9">
        <v>6.2678415883779995E-2</v>
      </c>
      <c r="AL1484" s="9">
        <v>0.14897240884240001</v>
      </c>
      <c r="AM1484" s="9">
        <v>0</v>
      </c>
      <c r="AN1484" s="9">
        <v>0</v>
      </c>
      <c r="AO1484" s="9">
        <v>0</v>
      </c>
      <c r="AP1484" s="9">
        <v>0.1053663568784</v>
      </c>
      <c r="AQ1484" s="9">
        <v>0.13408003218449999</v>
      </c>
      <c r="AR1484" s="9">
        <v>9.7430315192430006E-2</v>
      </c>
      <c r="AS1484" s="9">
        <v>9.7430315192430006E-2</v>
      </c>
    </row>
    <row r="1485" spans="1:45" x14ac:dyDescent="0.35">
      <c r="A1485" t="s">
        <v>651</v>
      </c>
      <c r="B1485" s="9">
        <v>8.4350825424669998E-2</v>
      </c>
      <c r="C1485" s="9">
        <v>0.1125595372061</v>
      </c>
      <c r="D1485" s="9">
        <v>6.9968919462349996E-2</v>
      </c>
      <c r="E1485" s="9">
        <v>0.1783059074576</v>
      </c>
      <c r="F1485" s="9">
        <v>0.23457641724469999</v>
      </c>
      <c r="G1485" s="9">
        <v>4.724384428819E-2</v>
      </c>
      <c r="H1485" s="9">
        <v>0.108205235195</v>
      </c>
      <c r="I1485" s="9">
        <v>0</v>
      </c>
      <c r="J1485" s="9">
        <v>0</v>
      </c>
      <c r="K1485" s="9">
        <v>0.11823079888970001</v>
      </c>
      <c r="L1485" s="9">
        <v>0.13215082900440001</v>
      </c>
      <c r="M1485" s="9">
        <v>0</v>
      </c>
      <c r="N1485" s="9">
        <v>0</v>
      </c>
      <c r="O1485" s="9">
        <v>0.13739534703129999</v>
      </c>
      <c r="P1485" s="9">
        <v>0.1490789871772</v>
      </c>
      <c r="Q1485" s="9">
        <v>5.9456262873780003E-2</v>
      </c>
      <c r="R1485" s="9">
        <v>7.3523102276090005E-2</v>
      </c>
      <c r="S1485" s="9">
        <v>0</v>
      </c>
      <c r="T1485" s="9">
        <v>0.11480743339049999</v>
      </c>
      <c r="U1485" s="9">
        <v>3.2534585818939997E-2</v>
      </c>
      <c r="V1485" s="9">
        <v>0.2357898133985</v>
      </c>
      <c r="W1485" s="9">
        <v>0</v>
      </c>
      <c r="X1485" s="9">
        <v>0</v>
      </c>
      <c r="Y1485" s="9">
        <v>0</v>
      </c>
      <c r="Z1485" s="9">
        <v>0</v>
      </c>
      <c r="AA1485" s="9">
        <v>0.1711045466103</v>
      </c>
      <c r="AB1485" s="9">
        <v>0</v>
      </c>
      <c r="AC1485" s="9">
        <v>0</v>
      </c>
      <c r="AD1485" s="9">
        <v>4.9029123718720001E-2</v>
      </c>
      <c r="AI1485" s="9">
        <v>8.7927217145389994E-2</v>
      </c>
      <c r="AJ1485" s="9">
        <v>0.1142814797177</v>
      </c>
      <c r="AK1485" s="9">
        <v>0</v>
      </c>
      <c r="AL1485" s="9">
        <v>0</v>
      </c>
      <c r="AM1485" s="9">
        <v>0.12027675577289999</v>
      </c>
      <c r="AN1485" s="9">
        <v>0</v>
      </c>
      <c r="AO1485" s="9">
        <v>0</v>
      </c>
      <c r="AP1485" s="9">
        <v>7.4504278573050003E-2</v>
      </c>
      <c r="AQ1485" s="9">
        <v>0</v>
      </c>
      <c r="AR1485" s="9">
        <v>8.4350825424669998E-2</v>
      </c>
      <c r="AS1485" s="9">
        <v>8.4350825424669998E-2</v>
      </c>
    </row>
    <row r="1486" spans="1:45" x14ac:dyDescent="0.35">
      <c r="A1486" t="s">
        <v>652</v>
      </c>
      <c r="B1486" s="9">
        <v>0.2307587897283</v>
      </c>
      <c r="C1486" s="9">
        <v>0.23546692454400001</v>
      </c>
      <c r="D1486" s="9">
        <v>0.2283583982215</v>
      </c>
      <c r="E1486" s="9">
        <v>0.20414233557200001</v>
      </c>
      <c r="F1486" s="9">
        <v>0.42735496394669997</v>
      </c>
      <c r="G1486" s="9">
        <v>0.24658568043689999</v>
      </c>
      <c r="H1486" s="9">
        <v>0.30541125882969999</v>
      </c>
      <c r="I1486" s="9">
        <v>0.1513947926294</v>
      </c>
      <c r="J1486" s="9">
        <v>0.28271047647809999</v>
      </c>
      <c r="K1486" s="9">
        <v>0.1153639971468</v>
      </c>
      <c r="L1486" s="9">
        <v>0.28056936240160002</v>
      </c>
      <c r="M1486" s="9">
        <v>0.33429539773650002</v>
      </c>
      <c r="N1486" s="9">
        <v>0.3714442637598</v>
      </c>
      <c r="O1486" s="9">
        <v>6.5324666656250002E-2</v>
      </c>
      <c r="P1486" s="9">
        <v>0.2627786864842</v>
      </c>
      <c r="Q1486" s="9">
        <v>0.23514259223760001</v>
      </c>
      <c r="R1486" s="9">
        <v>0.141107349105</v>
      </c>
      <c r="S1486" s="9">
        <v>0.23645409899280001</v>
      </c>
      <c r="T1486" s="9">
        <v>0.25221069831170001</v>
      </c>
      <c r="U1486" s="9">
        <v>0.1942623671324</v>
      </c>
      <c r="V1486" s="9">
        <v>0</v>
      </c>
      <c r="W1486" s="9">
        <v>0.2478467429116</v>
      </c>
      <c r="X1486" s="9">
        <v>0</v>
      </c>
      <c r="Y1486" s="9">
        <v>0</v>
      </c>
      <c r="Z1486" s="9">
        <v>0</v>
      </c>
      <c r="AA1486" s="9">
        <v>0.20869269503009999</v>
      </c>
      <c r="AB1486" s="9">
        <v>0.68664828654910004</v>
      </c>
      <c r="AC1486" s="9">
        <v>0</v>
      </c>
      <c r="AD1486" s="9">
        <v>0.36326416826210001</v>
      </c>
      <c r="AI1486" s="9">
        <v>0.1922029975481</v>
      </c>
      <c r="AJ1486" s="9">
        <v>0.3216778604228</v>
      </c>
      <c r="AK1486" s="9">
        <v>0.1073391053115</v>
      </c>
      <c r="AL1486" s="9">
        <v>0</v>
      </c>
      <c r="AM1486" s="9">
        <v>0.26546103122460002</v>
      </c>
      <c r="AN1486" s="9">
        <v>0</v>
      </c>
      <c r="AO1486" s="9">
        <v>0.368249762097</v>
      </c>
      <c r="AP1486" s="9">
        <v>0.18851484526250001</v>
      </c>
      <c r="AQ1486" s="9">
        <v>0.2693398178461</v>
      </c>
      <c r="AR1486" s="9">
        <v>0.2307587897283</v>
      </c>
      <c r="AS1486" s="9">
        <v>0.2307587897283</v>
      </c>
    </row>
    <row r="1487" spans="1:45" x14ac:dyDescent="0.35">
      <c r="A1487" t="s">
        <v>653</v>
      </c>
      <c r="B1487" s="9">
        <v>0</v>
      </c>
      <c r="C1487" s="9">
        <v>0</v>
      </c>
      <c r="D1487" s="9">
        <v>0</v>
      </c>
      <c r="E1487" s="9">
        <v>0</v>
      </c>
      <c r="F1487" s="9">
        <v>0</v>
      </c>
      <c r="G1487" s="9">
        <v>0</v>
      </c>
      <c r="H1487" s="9">
        <v>0</v>
      </c>
      <c r="I1487" s="9">
        <v>0</v>
      </c>
      <c r="J1487" s="9">
        <v>0</v>
      </c>
      <c r="K1487" s="9">
        <v>0</v>
      </c>
      <c r="L1487" s="9">
        <v>0</v>
      </c>
      <c r="M1487" s="9">
        <v>0</v>
      </c>
      <c r="N1487" s="9">
        <v>0</v>
      </c>
      <c r="O1487" s="9">
        <v>0</v>
      </c>
      <c r="P1487" s="9">
        <v>0</v>
      </c>
      <c r="Q1487" s="9">
        <v>0</v>
      </c>
      <c r="R1487" s="9">
        <v>0</v>
      </c>
      <c r="S1487" s="9">
        <v>0</v>
      </c>
      <c r="T1487" s="9">
        <v>0</v>
      </c>
      <c r="U1487" s="9">
        <v>0</v>
      </c>
      <c r="V1487" s="9">
        <v>0</v>
      </c>
      <c r="W1487" s="9">
        <v>0</v>
      </c>
      <c r="X1487" s="9">
        <v>0</v>
      </c>
      <c r="Y1487" s="9">
        <v>0</v>
      </c>
      <c r="Z1487" s="9">
        <v>0</v>
      </c>
      <c r="AA1487" s="9">
        <v>0</v>
      </c>
      <c r="AB1487" s="9">
        <v>0</v>
      </c>
      <c r="AC1487" s="9">
        <v>0</v>
      </c>
      <c r="AD1487" s="9">
        <v>0</v>
      </c>
      <c r="AI1487" s="9">
        <v>0</v>
      </c>
      <c r="AJ1487" s="9">
        <v>0</v>
      </c>
      <c r="AK1487" s="9">
        <v>0</v>
      </c>
      <c r="AL1487" s="9">
        <v>0</v>
      </c>
      <c r="AM1487" s="9">
        <v>0</v>
      </c>
      <c r="AN1487" s="9">
        <v>0</v>
      </c>
      <c r="AO1487" s="9">
        <v>0</v>
      </c>
      <c r="AP1487" s="9">
        <v>0</v>
      </c>
      <c r="AQ1487" s="9">
        <v>0</v>
      </c>
      <c r="AR1487" s="9">
        <v>0</v>
      </c>
      <c r="AS1487" s="9">
        <v>0</v>
      </c>
    </row>
    <row r="1488" spans="1:45" x14ac:dyDescent="0.35">
      <c r="A1488" t="s">
        <v>654</v>
      </c>
      <c r="B1488" s="9">
        <v>1.757879882285E-2</v>
      </c>
      <c r="C1488" s="9">
        <v>0</v>
      </c>
      <c r="D1488" s="9">
        <v>2.6541158875289999E-2</v>
      </c>
      <c r="E1488" s="9">
        <v>0</v>
      </c>
      <c r="F1488" s="9">
        <v>0</v>
      </c>
      <c r="G1488" s="9">
        <v>5.7997837469489999E-2</v>
      </c>
      <c r="H1488" s="9">
        <v>3.912429729479E-2</v>
      </c>
      <c r="I1488" s="9">
        <v>0</v>
      </c>
      <c r="J1488" s="9">
        <v>0</v>
      </c>
      <c r="K1488" s="9">
        <v>0</v>
      </c>
      <c r="L1488" s="9">
        <v>6.5010474381739999E-2</v>
      </c>
      <c r="M1488" s="9">
        <v>0</v>
      </c>
      <c r="N1488" s="9">
        <v>0</v>
      </c>
      <c r="O1488" s="9">
        <v>0</v>
      </c>
      <c r="P1488" s="9">
        <v>4.5192999270360003E-2</v>
      </c>
      <c r="Q1488" s="9">
        <v>0</v>
      </c>
      <c r="R1488" s="9">
        <v>0</v>
      </c>
      <c r="S1488" s="9">
        <v>0</v>
      </c>
      <c r="T1488" s="9">
        <v>2.7911285092229999E-2</v>
      </c>
      <c r="U1488" s="9">
        <v>0</v>
      </c>
      <c r="V1488" s="9">
        <v>0</v>
      </c>
      <c r="W1488" s="9">
        <v>0</v>
      </c>
      <c r="X1488" s="9">
        <v>0</v>
      </c>
      <c r="Y1488" s="9">
        <v>0</v>
      </c>
      <c r="Z1488" s="9">
        <v>0.14545683604939999</v>
      </c>
      <c r="AA1488" s="9">
        <v>0</v>
      </c>
      <c r="AB1488" s="9">
        <v>0</v>
      </c>
      <c r="AC1488" s="9">
        <v>0</v>
      </c>
      <c r="AD1488" s="9">
        <v>0</v>
      </c>
      <c r="AI1488" s="9">
        <v>4.5065475756620003E-2</v>
      </c>
      <c r="AJ1488" s="9">
        <v>0</v>
      </c>
      <c r="AK1488" s="9">
        <v>0</v>
      </c>
      <c r="AL1488" s="9">
        <v>0</v>
      </c>
      <c r="AM1488" s="9">
        <v>0</v>
      </c>
      <c r="AN1488" s="9">
        <v>0</v>
      </c>
      <c r="AO1488" s="9">
        <v>0</v>
      </c>
      <c r="AP1488" s="9">
        <v>2.616626001873E-2</v>
      </c>
      <c r="AQ1488" s="9">
        <v>0</v>
      </c>
      <c r="AR1488" s="9">
        <v>1.757879882285E-2</v>
      </c>
      <c r="AS1488" s="9">
        <v>1.757879882285E-2</v>
      </c>
    </row>
    <row r="1489" spans="1:45" x14ac:dyDescent="0.35">
      <c r="A1489" t="s">
        <v>595</v>
      </c>
      <c r="B1489" s="9">
        <v>5.465240176076E-2</v>
      </c>
      <c r="C1489" s="9">
        <v>0</v>
      </c>
      <c r="D1489" s="9">
        <v>8.2516336449740005E-2</v>
      </c>
      <c r="E1489" s="9">
        <v>0</v>
      </c>
      <c r="F1489" s="9">
        <v>0</v>
      </c>
      <c r="G1489" s="9">
        <v>0.1803150002785</v>
      </c>
      <c r="H1489" s="9">
        <v>0.1216372538255</v>
      </c>
      <c r="I1489" s="9">
        <v>0</v>
      </c>
      <c r="J1489" s="9">
        <v>0</v>
      </c>
      <c r="K1489" s="9">
        <v>0</v>
      </c>
      <c r="L1489" s="9">
        <v>0</v>
      </c>
      <c r="M1489" s="9">
        <v>0.108901325423</v>
      </c>
      <c r="N1489" s="9">
        <v>0</v>
      </c>
      <c r="O1489" s="9">
        <v>8.9892680538940006E-2</v>
      </c>
      <c r="P1489" s="9">
        <v>5.8728945570249998E-2</v>
      </c>
      <c r="Q1489" s="9">
        <v>0</v>
      </c>
      <c r="R1489" s="9">
        <v>0.19417654163529999</v>
      </c>
      <c r="S1489" s="9">
        <v>0</v>
      </c>
      <c r="T1489" s="9">
        <v>3.6271112106790002E-2</v>
      </c>
      <c r="U1489" s="9">
        <v>8.5924738786660002E-2</v>
      </c>
      <c r="V1489" s="9">
        <v>0</v>
      </c>
      <c r="W1489" s="9">
        <v>0</v>
      </c>
      <c r="X1489" s="9">
        <v>0</v>
      </c>
      <c r="Y1489" s="9">
        <v>0</v>
      </c>
      <c r="Z1489" s="9">
        <v>0</v>
      </c>
      <c r="AA1489" s="9">
        <v>0</v>
      </c>
      <c r="AB1489" s="9">
        <v>0</v>
      </c>
      <c r="AC1489" s="9">
        <v>0.23709192898510001</v>
      </c>
      <c r="AD1489" s="9">
        <v>0.1089117486837</v>
      </c>
      <c r="AI1489" s="9">
        <v>0</v>
      </c>
      <c r="AJ1489" s="9">
        <v>9.5638834573719994E-2</v>
      </c>
      <c r="AK1489" s="9">
        <v>7.0038845586500004E-2</v>
      </c>
      <c r="AL1489" s="9">
        <v>0</v>
      </c>
      <c r="AM1489" s="9">
        <v>0</v>
      </c>
      <c r="AN1489" s="9">
        <v>0</v>
      </c>
      <c r="AO1489" s="9">
        <v>0</v>
      </c>
      <c r="AP1489" s="9">
        <v>8.1350777691459999E-2</v>
      </c>
      <c r="AQ1489" s="9">
        <v>0</v>
      </c>
      <c r="AR1489" s="9">
        <v>5.465240176076E-2</v>
      </c>
      <c r="AS1489" s="9">
        <v>5.465240176076E-2</v>
      </c>
    </row>
    <row r="1490" spans="1:45" x14ac:dyDescent="0.35">
      <c r="A1490" t="s">
        <v>391</v>
      </c>
      <c r="B1490" s="9">
        <v>1</v>
      </c>
      <c r="C1490" s="9">
        <v>1</v>
      </c>
      <c r="D1490" s="9">
        <v>1</v>
      </c>
      <c r="E1490" s="9">
        <v>1</v>
      </c>
      <c r="F1490" s="9">
        <v>1</v>
      </c>
      <c r="G1490" s="9">
        <v>1</v>
      </c>
      <c r="H1490" s="9">
        <v>1</v>
      </c>
      <c r="I1490" s="9">
        <v>1</v>
      </c>
      <c r="J1490" s="9">
        <v>1</v>
      </c>
      <c r="K1490" s="9">
        <v>1</v>
      </c>
      <c r="L1490" s="9">
        <v>1</v>
      </c>
      <c r="M1490" s="9">
        <v>1</v>
      </c>
      <c r="N1490" s="9">
        <v>1</v>
      </c>
      <c r="O1490" s="9">
        <v>1</v>
      </c>
      <c r="P1490" s="9">
        <v>1</v>
      </c>
      <c r="Q1490" s="9">
        <v>1</v>
      </c>
      <c r="R1490" s="9">
        <v>1</v>
      </c>
      <c r="S1490" s="9">
        <v>1</v>
      </c>
      <c r="T1490" s="9">
        <v>1</v>
      </c>
      <c r="U1490" s="9">
        <v>1</v>
      </c>
      <c r="V1490" s="9">
        <v>1</v>
      </c>
      <c r="W1490" s="9">
        <v>1</v>
      </c>
      <c r="X1490" s="9">
        <v>1</v>
      </c>
      <c r="Y1490" s="9">
        <v>1</v>
      </c>
      <c r="Z1490" s="9">
        <v>1</v>
      </c>
      <c r="AA1490" s="9">
        <v>1</v>
      </c>
      <c r="AB1490" s="9">
        <v>1</v>
      </c>
      <c r="AC1490" s="9">
        <v>1</v>
      </c>
      <c r="AD1490" s="9">
        <v>1</v>
      </c>
      <c r="AI1490" s="9">
        <v>1</v>
      </c>
      <c r="AJ1490" s="9">
        <v>1</v>
      </c>
      <c r="AK1490" s="9">
        <v>1</v>
      </c>
      <c r="AL1490" s="9">
        <v>1</v>
      </c>
      <c r="AM1490" s="9">
        <v>1</v>
      </c>
      <c r="AN1490" s="9">
        <v>1</v>
      </c>
      <c r="AO1490" s="9">
        <v>1</v>
      </c>
      <c r="AP1490" s="9">
        <v>1</v>
      </c>
      <c r="AQ1490" s="9">
        <v>1</v>
      </c>
      <c r="AR1490" s="9">
        <v>1</v>
      </c>
      <c r="AS1490" s="9">
        <v>1</v>
      </c>
    </row>
    <row r="1491" spans="1:45" x14ac:dyDescent="0.35">
      <c r="A1491" t="s">
        <v>341</v>
      </c>
      <c r="B1491" s="6">
        <v>42</v>
      </c>
      <c r="C1491" s="6">
        <v>14</v>
      </c>
      <c r="D1491" s="6">
        <v>28</v>
      </c>
      <c r="E1491" s="6">
        <v>5</v>
      </c>
      <c r="F1491" s="6">
        <v>5</v>
      </c>
      <c r="G1491" s="6">
        <v>13</v>
      </c>
      <c r="H1491" s="6">
        <v>18</v>
      </c>
      <c r="I1491" s="6">
        <v>6</v>
      </c>
      <c r="J1491" s="6">
        <v>4</v>
      </c>
      <c r="K1491" s="6">
        <v>9</v>
      </c>
      <c r="L1491" s="6">
        <v>12</v>
      </c>
      <c r="M1491" s="6">
        <v>9</v>
      </c>
      <c r="N1491" s="6">
        <v>6</v>
      </c>
      <c r="O1491" s="6">
        <v>15</v>
      </c>
      <c r="P1491" s="6">
        <v>15</v>
      </c>
      <c r="Q1491" s="6">
        <v>11</v>
      </c>
      <c r="R1491" s="6">
        <v>7</v>
      </c>
      <c r="S1491" s="6">
        <v>9</v>
      </c>
      <c r="T1491" s="6">
        <v>26</v>
      </c>
      <c r="U1491" s="6">
        <v>16</v>
      </c>
      <c r="V1491" s="6">
        <v>4</v>
      </c>
      <c r="W1491" s="6">
        <v>3</v>
      </c>
      <c r="X1491" s="6">
        <v>1</v>
      </c>
      <c r="Y1491" s="6">
        <v>5</v>
      </c>
      <c r="Z1491" s="6">
        <v>5</v>
      </c>
      <c r="AA1491" s="6">
        <v>11</v>
      </c>
      <c r="AB1491" s="6">
        <v>3</v>
      </c>
      <c r="AC1491" s="6">
        <v>4</v>
      </c>
      <c r="AD1491" s="6">
        <v>12</v>
      </c>
      <c r="AE1491" s="6">
        <v>0</v>
      </c>
      <c r="AF1491" s="6">
        <v>0</v>
      </c>
      <c r="AG1491" s="6">
        <v>0</v>
      </c>
      <c r="AH1491" s="6">
        <v>0</v>
      </c>
      <c r="AI1491" s="6">
        <v>16</v>
      </c>
      <c r="AJ1491" s="6">
        <v>14</v>
      </c>
      <c r="AK1491" s="6">
        <v>13</v>
      </c>
      <c r="AL1491" s="6">
        <v>7</v>
      </c>
      <c r="AM1491" s="6">
        <v>5</v>
      </c>
      <c r="AN1491" s="6">
        <v>1</v>
      </c>
      <c r="AO1491" s="6">
        <v>2</v>
      </c>
      <c r="AP1491" s="6">
        <v>29</v>
      </c>
      <c r="AQ1491" s="6">
        <v>8</v>
      </c>
      <c r="AR1491" s="6">
        <v>42</v>
      </c>
      <c r="AS1491" s="6">
        <v>42</v>
      </c>
    </row>
    <row r="1492" spans="1:45" x14ac:dyDescent="0.35">
      <c r="A1492" t="s">
        <v>958</v>
      </c>
    </row>
    <row r="1493" spans="1:45" x14ac:dyDescent="0.35">
      <c r="A1493" t="s">
        <v>343</v>
      </c>
    </row>
    <row r="1497" spans="1:45" x14ac:dyDescent="0.35">
      <c r="A1497" s="3" t="s">
        <v>337</v>
      </c>
    </row>
    <row r="1498" spans="1:45" x14ac:dyDescent="0.35">
      <c r="A1498" t="s">
        <v>288</v>
      </c>
    </row>
    <row r="1499" spans="1:45" ht="130.5" x14ac:dyDescent="0.35">
      <c r="A1499" s="4" t="s">
        <v>393</v>
      </c>
      <c r="B1499" s="4" t="s">
        <v>344</v>
      </c>
      <c r="C1499" s="4" t="s">
        <v>345</v>
      </c>
      <c r="D1499" s="4" t="s">
        <v>346</v>
      </c>
      <c r="E1499" s="4" t="s">
        <v>579</v>
      </c>
      <c r="F1499" s="4" t="s">
        <v>348</v>
      </c>
      <c r="G1499" s="4" t="s">
        <v>349</v>
      </c>
      <c r="H1499" s="4" t="s">
        <v>350</v>
      </c>
      <c r="I1499" s="4" t="s">
        <v>351</v>
      </c>
      <c r="J1499" s="4" t="s">
        <v>352</v>
      </c>
      <c r="K1499" s="4" t="s">
        <v>353</v>
      </c>
      <c r="L1499" s="4" t="s">
        <v>888</v>
      </c>
      <c r="M1499" s="4" t="s">
        <v>581</v>
      </c>
      <c r="N1499" s="4" t="s">
        <v>356</v>
      </c>
      <c r="O1499" s="4" t="s">
        <v>357</v>
      </c>
      <c r="P1499" s="4" t="s">
        <v>582</v>
      </c>
      <c r="Q1499" s="4" t="s">
        <v>359</v>
      </c>
      <c r="R1499" s="4" t="s">
        <v>361</v>
      </c>
      <c r="S1499" s="4" t="s">
        <v>362</v>
      </c>
      <c r="T1499" s="4" t="s">
        <v>360</v>
      </c>
      <c r="U1499" s="4" t="s">
        <v>363</v>
      </c>
      <c r="V1499" s="4" t="s">
        <v>364</v>
      </c>
      <c r="W1499" s="4" t="s">
        <v>365</v>
      </c>
      <c r="X1499" s="4" t="s">
        <v>366</v>
      </c>
      <c r="Y1499" s="4" t="s">
        <v>367</v>
      </c>
      <c r="Z1499" s="4" t="s">
        <v>368</v>
      </c>
      <c r="AA1499" s="4" t="s">
        <v>369</v>
      </c>
      <c r="AB1499" s="4" t="s">
        <v>370</v>
      </c>
      <c r="AC1499" s="4" t="s">
        <v>371</v>
      </c>
      <c r="AD1499" s="4" t="s">
        <v>372</v>
      </c>
      <c r="AE1499" s="4" t="s">
        <v>373</v>
      </c>
      <c r="AF1499" s="4" t="s">
        <v>374</v>
      </c>
      <c r="AG1499" s="4" t="s">
        <v>375</v>
      </c>
      <c r="AH1499" s="4" t="s">
        <v>376</v>
      </c>
      <c r="AI1499" s="4" t="s">
        <v>583</v>
      </c>
      <c r="AJ1499" s="4" t="s">
        <v>584</v>
      </c>
      <c r="AK1499" s="4" t="s">
        <v>380</v>
      </c>
      <c r="AL1499" s="4" t="s">
        <v>381</v>
      </c>
      <c r="AM1499" s="4" t="s">
        <v>379</v>
      </c>
      <c r="AN1499" s="4" t="s">
        <v>382</v>
      </c>
      <c r="AO1499" s="4" t="s">
        <v>383</v>
      </c>
      <c r="AP1499" s="4" t="s">
        <v>889</v>
      </c>
      <c r="AQ1499" s="4" t="s">
        <v>890</v>
      </c>
      <c r="AR1499" s="4" t="s">
        <v>891</v>
      </c>
      <c r="AS1499" s="4" t="s">
        <v>391</v>
      </c>
    </row>
    <row r="1500" spans="1:45" x14ac:dyDescent="0.35">
      <c r="A1500" t="s">
        <v>656</v>
      </c>
      <c r="B1500" s="9">
        <v>0.2079518866998</v>
      </c>
      <c r="C1500" s="9">
        <v>0.13483029077379999</v>
      </c>
      <c r="D1500" s="9">
        <v>0.27817072615920002</v>
      </c>
      <c r="E1500" s="9">
        <v>0.19834312985450001</v>
      </c>
      <c r="F1500" s="9">
        <v>1</v>
      </c>
      <c r="G1500" s="9">
        <v>0.27714718381609998</v>
      </c>
      <c r="H1500" s="9">
        <v>0.43034943252379998</v>
      </c>
      <c r="I1500" s="9">
        <v>0.1008688184493</v>
      </c>
      <c r="J1500" s="9">
        <v>0</v>
      </c>
      <c r="K1500" s="9">
        <v>7.7767873781900004E-2</v>
      </c>
      <c r="L1500" s="9">
        <v>0.28634926785390002</v>
      </c>
      <c r="M1500" s="9">
        <v>7.5137486101100007E-2</v>
      </c>
      <c r="N1500" s="9">
        <v>0</v>
      </c>
      <c r="O1500" s="9">
        <v>0.43118180208029999</v>
      </c>
      <c r="P1500" s="9">
        <v>0.42400505533529997</v>
      </c>
      <c r="Q1500" s="9">
        <v>0</v>
      </c>
      <c r="R1500" s="9">
        <v>0</v>
      </c>
      <c r="S1500" s="9">
        <v>6.9418877610010005E-2</v>
      </c>
      <c r="T1500" s="9">
        <v>0.3214795449524</v>
      </c>
      <c r="U1500" s="9">
        <v>4.2224085500050003E-2</v>
      </c>
      <c r="V1500" s="9">
        <v>0.4553039133822</v>
      </c>
      <c r="W1500" s="9">
        <v>0</v>
      </c>
      <c r="X1500" s="9">
        <v>0</v>
      </c>
      <c r="Y1500" s="9">
        <v>0.50953200183110003</v>
      </c>
      <c r="Z1500" s="9">
        <v>0.71969130489269995</v>
      </c>
      <c r="AA1500" s="9">
        <v>0.22659832578479999</v>
      </c>
      <c r="AB1500" s="9">
        <v>0.40064280967280003</v>
      </c>
      <c r="AC1500" s="9">
        <v>0</v>
      </c>
      <c r="AD1500" s="9">
        <v>0.14047310976880001</v>
      </c>
      <c r="AI1500" s="9">
        <v>0.22108334735009999</v>
      </c>
      <c r="AJ1500" s="9">
        <v>0.2005418588575</v>
      </c>
      <c r="AK1500" s="9">
        <v>0.1097874267609</v>
      </c>
      <c r="AL1500" s="9">
        <v>0.5662198962835</v>
      </c>
      <c r="AM1500" s="9">
        <v>0</v>
      </c>
      <c r="AN1500" s="9">
        <v>0</v>
      </c>
      <c r="AO1500" s="9">
        <v>0</v>
      </c>
      <c r="AP1500" s="9">
        <v>0.2441707956277</v>
      </c>
      <c r="AQ1500" s="9">
        <v>0</v>
      </c>
      <c r="AR1500" s="9">
        <v>0.2079518866998</v>
      </c>
      <c r="AS1500" s="9">
        <v>0.2082076611241</v>
      </c>
    </row>
    <row r="1501" spans="1:45" x14ac:dyDescent="0.35">
      <c r="A1501" t="s">
        <v>657</v>
      </c>
      <c r="B1501" s="9">
        <v>0.16035249985370001</v>
      </c>
      <c r="C1501" s="9">
        <v>6.207121057073E-2</v>
      </c>
      <c r="D1501" s="9">
        <v>0.2544459654599</v>
      </c>
      <c r="E1501" s="9">
        <v>0.19834312985450001</v>
      </c>
      <c r="F1501" s="9">
        <v>1</v>
      </c>
      <c r="G1501" s="9">
        <v>0.1336992680087</v>
      </c>
      <c r="H1501" s="9">
        <v>0.3173040312839</v>
      </c>
      <c r="I1501" s="9">
        <v>0</v>
      </c>
      <c r="J1501" s="9">
        <v>0</v>
      </c>
      <c r="K1501" s="9">
        <v>0.1394351958642</v>
      </c>
      <c r="L1501" s="9">
        <v>0.13984287191799999</v>
      </c>
      <c r="M1501" s="9">
        <v>0.30690880685529998</v>
      </c>
      <c r="N1501" s="9">
        <v>0</v>
      </c>
      <c r="O1501" s="9">
        <v>0.20198162057460001</v>
      </c>
      <c r="P1501" s="9">
        <v>0.2005439131133</v>
      </c>
      <c r="Q1501" s="9">
        <v>9.1243216209769995E-2</v>
      </c>
      <c r="R1501" s="9">
        <v>0</v>
      </c>
      <c r="S1501" s="9">
        <v>0.23059961020979999</v>
      </c>
      <c r="T1501" s="9">
        <v>0.17411472413490001</v>
      </c>
      <c r="U1501" s="9">
        <v>0.1402623896122</v>
      </c>
      <c r="V1501" s="9">
        <v>0</v>
      </c>
      <c r="W1501" s="9">
        <v>0</v>
      </c>
      <c r="X1501" s="9">
        <v>0.38305635693349999</v>
      </c>
      <c r="Y1501" s="9">
        <v>0.46720566931329999</v>
      </c>
      <c r="Z1501" s="9">
        <v>0.34092502300830002</v>
      </c>
      <c r="AA1501" s="9">
        <v>0.43524114864579999</v>
      </c>
      <c r="AB1501" s="9">
        <v>0.47664807360459999</v>
      </c>
      <c r="AC1501" s="9">
        <v>0</v>
      </c>
      <c r="AD1501" s="9">
        <v>0.18839131000199999</v>
      </c>
      <c r="AI1501" s="9">
        <v>0.201160128913</v>
      </c>
      <c r="AJ1501" s="9">
        <v>8.9488432665639994E-2</v>
      </c>
      <c r="AK1501" s="9">
        <v>0.2826729721622</v>
      </c>
      <c r="AL1501" s="9">
        <v>0.67363650684389997</v>
      </c>
      <c r="AM1501" s="9">
        <v>0</v>
      </c>
      <c r="AN1501" s="9">
        <v>0</v>
      </c>
      <c r="AO1501" s="9">
        <v>0</v>
      </c>
      <c r="AP1501" s="9">
        <v>0.1648095298591</v>
      </c>
      <c r="AQ1501" s="9">
        <v>0</v>
      </c>
      <c r="AR1501" s="9">
        <v>0.16035249985370001</v>
      </c>
      <c r="AS1501" s="9">
        <v>0.1605497284962</v>
      </c>
    </row>
    <row r="1502" spans="1:45" x14ac:dyDescent="0.35">
      <c r="A1502" t="s">
        <v>658</v>
      </c>
      <c r="B1502" s="9">
        <v>0.39538552883020001</v>
      </c>
      <c r="C1502" s="9">
        <v>0.44501340222160002</v>
      </c>
      <c r="D1502" s="9">
        <v>0.3466141669826</v>
      </c>
      <c r="E1502" s="9">
        <v>0.36182674195749998</v>
      </c>
      <c r="F1502" s="9">
        <v>1</v>
      </c>
      <c r="G1502" s="9">
        <v>0.45470351991649999</v>
      </c>
      <c r="H1502" s="9">
        <v>0.57027427663319996</v>
      </c>
      <c r="I1502" s="9">
        <v>0.33357368570790003</v>
      </c>
      <c r="J1502" s="9">
        <v>1</v>
      </c>
      <c r="K1502" s="9">
        <v>0.22431406327440001</v>
      </c>
      <c r="L1502" s="9">
        <v>0.38900678663819999</v>
      </c>
      <c r="M1502" s="9">
        <v>9.9718435839450004E-2</v>
      </c>
      <c r="N1502" s="9">
        <v>0.679700890226</v>
      </c>
      <c r="O1502" s="9">
        <v>0.36449742545559999</v>
      </c>
      <c r="P1502" s="9">
        <v>0.53935406407630004</v>
      </c>
      <c r="Q1502" s="9">
        <v>0.44499360092520002</v>
      </c>
      <c r="R1502" s="9">
        <v>0.22345096985269999</v>
      </c>
      <c r="S1502" s="9">
        <v>0.21535699382199999</v>
      </c>
      <c r="T1502" s="9">
        <v>0.51653746195609995</v>
      </c>
      <c r="U1502" s="9">
        <v>0.21852780272989999</v>
      </c>
      <c r="V1502" s="9">
        <v>0</v>
      </c>
      <c r="W1502" s="10">
        <v>1.6243928995290001E-2</v>
      </c>
      <c r="X1502" s="9">
        <v>0</v>
      </c>
      <c r="Y1502" s="9">
        <v>0.55115556068280003</v>
      </c>
      <c r="Z1502" s="9">
        <v>0.34092502300830002</v>
      </c>
      <c r="AA1502" s="9">
        <v>0.62359336689730005</v>
      </c>
      <c r="AB1502" s="9">
        <v>0.79568237022830002</v>
      </c>
      <c r="AC1502" s="9">
        <v>0.41567966163510001</v>
      </c>
      <c r="AD1502" s="9">
        <v>0.35540068445</v>
      </c>
      <c r="AI1502" s="9">
        <v>0.241079494491</v>
      </c>
      <c r="AJ1502" s="9">
        <v>0.38586102038620002</v>
      </c>
      <c r="AK1502" s="9">
        <v>0.30213246660010001</v>
      </c>
      <c r="AL1502" s="9">
        <v>0.71958013849360003</v>
      </c>
      <c r="AM1502" s="9">
        <v>5.883991076286E-2</v>
      </c>
      <c r="AN1502" s="9">
        <v>0.4524895999936</v>
      </c>
      <c r="AO1502" s="9">
        <v>0</v>
      </c>
      <c r="AP1502" s="9">
        <v>0.40588168630869997</v>
      </c>
      <c r="AQ1502" s="9">
        <v>0.28000750052579998</v>
      </c>
      <c r="AR1502" s="9">
        <v>0.39538552883020001</v>
      </c>
      <c r="AS1502" s="9">
        <v>0.39464187162800002</v>
      </c>
    </row>
    <row r="1503" spans="1:45" x14ac:dyDescent="0.35">
      <c r="A1503" t="s">
        <v>659</v>
      </c>
      <c r="B1503" s="9">
        <v>9.5572710486329995E-2</v>
      </c>
      <c r="C1503" s="9">
        <v>0.10085192894550001</v>
      </c>
      <c r="D1503" s="9">
        <v>9.0768771337840004E-2</v>
      </c>
      <c r="E1503" s="9">
        <v>0</v>
      </c>
      <c r="F1503" s="9">
        <v>0</v>
      </c>
      <c r="G1503" s="9">
        <v>0</v>
      </c>
      <c r="H1503" s="9">
        <v>0</v>
      </c>
      <c r="I1503" s="9">
        <v>0.16650298923750001</v>
      </c>
      <c r="J1503" s="9">
        <v>0</v>
      </c>
      <c r="K1503" s="9">
        <v>0.17027622185999999</v>
      </c>
      <c r="L1503" s="9">
        <v>0.13664005170730001</v>
      </c>
      <c r="M1503" s="9">
        <v>0.21520228466310001</v>
      </c>
      <c r="N1503" s="9">
        <v>0</v>
      </c>
      <c r="O1503" s="9">
        <v>7.5140314727330001E-2</v>
      </c>
      <c r="P1503" s="9">
        <v>0</v>
      </c>
      <c r="Q1503" s="9">
        <v>0.32683359353379998</v>
      </c>
      <c r="R1503" s="9">
        <v>0.16122109344970001</v>
      </c>
      <c r="S1503" s="9">
        <v>9.2995695896019998E-2</v>
      </c>
      <c r="T1503" s="9">
        <v>7.9029201575950003E-2</v>
      </c>
      <c r="U1503" s="9">
        <v>0.1197229431084</v>
      </c>
      <c r="V1503" s="9">
        <v>0</v>
      </c>
      <c r="W1503" s="9">
        <v>0</v>
      </c>
      <c r="X1503" s="9">
        <v>0</v>
      </c>
      <c r="Y1503" s="9">
        <v>0</v>
      </c>
      <c r="Z1503" s="9">
        <v>0</v>
      </c>
      <c r="AA1503" s="9">
        <v>0</v>
      </c>
      <c r="AB1503" s="9">
        <v>0</v>
      </c>
      <c r="AC1503" s="9">
        <v>0.21031490116009999</v>
      </c>
      <c r="AD1503" s="9">
        <v>0.18973665273429999</v>
      </c>
      <c r="AI1503" s="9">
        <v>0.1135028623263</v>
      </c>
      <c r="AJ1503" s="9">
        <v>0.12616845216549999</v>
      </c>
      <c r="AK1503" s="9">
        <v>0.11898460290270001</v>
      </c>
      <c r="AL1503" s="9">
        <v>0</v>
      </c>
      <c r="AM1503" s="9">
        <v>0</v>
      </c>
      <c r="AN1503" s="9">
        <v>0</v>
      </c>
      <c r="AO1503" s="9">
        <v>0</v>
      </c>
      <c r="AP1503" s="9">
        <v>3.0068823350900001E-2</v>
      </c>
      <c r="AQ1503" s="9">
        <v>0.47425733350909999</v>
      </c>
      <c r="AR1503" s="9">
        <v>9.5572710486329995E-2</v>
      </c>
      <c r="AS1503" s="9">
        <v>9.5690261980499999E-2</v>
      </c>
    </row>
    <row r="1504" spans="1:45" x14ac:dyDescent="0.35">
      <c r="A1504" t="s">
        <v>660</v>
      </c>
      <c r="B1504" s="9">
        <v>0.2262431611097</v>
      </c>
      <c r="C1504" s="9">
        <v>0.1189223468949</v>
      </c>
      <c r="D1504" s="9">
        <v>0.32911385157799999</v>
      </c>
      <c r="E1504" s="9">
        <v>0.43983012818799999</v>
      </c>
      <c r="F1504" s="9">
        <v>0</v>
      </c>
      <c r="G1504" s="9">
        <v>0.29980798395989999</v>
      </c>
      <c r="H1504" s="9">
        <v>0.2362663385587</v>
      </c>
      <c r="I1504" s="9">
        <v>0.18862439613929999</v>
      </c>
      <c r="J1504" s="9">
        <v>0</v>
      </c>
      <c r="K1504" s="9">
        <v>0.20327881619669999</v>
      </c>
      <c r="L1504" s="9">
        <v>0.11497886720519999</v>
      </c>
      <c r="M1504" s="9">
        <v>0.37817047264210002</v>
      </c>
      <c r="N1504" s="9">
        <v>0.22329895676440001</v>
      </c>
      <c r="O1504" s="9">
        <v>0.17646979775509999</v>
      </c>
      <c r="P1504" s="9">
        <v>0.1809212146744</v>
      </c>
      <c r="Q1504" s="9">
        <v>0.1369295893312</v>
      </c>
      <c r="R1504" s="9">
        <v>0.44594334974970001</v>
      </c>
      <c r="S1504" s="9">
        <v>0.21904542528740001</v>
      </c>
      <c r="T1504" s="9">
        <v>0.17028392678330001</v>
      </c>
      <c r="U1504" s="9">
        <v>0.30793251332999999</v>
      </c>
      <c r="V1504" s="9">
        <v>0.5446960866178</v>
      </c>
      <c r="W1504" s="9">
        <v>0.29228780780480001</v>
      </c>
      <c r="X1504" s="9">
        <v>0.61694364306649996</v>
      </c>
      <c r="Y1504" s="9">
        <v>0.19399311735620001</v>
      </c>
      <c r="Z1504" s="9">
        <v>0.2803086951073</v>
      </c>
      <c r="AA1504" s="9">
        <v>0.16776381024170001</v>
      </c>
      <c r="AB1504" s="9">
        <v>0.12831236583989999</v>
      </c>
      <c r="AC1504" s="9">
        <v>0.2186632656634</v>
      </c>
      <c r="AD1504" s="9">
        <v>0.2433230551719</v>
      </c>
      <c r="AI1504" s="9">
        <v>0.17452414950430001</v>
      </c>
      <c r="AJ1504" s="9">
        <v>0.15062811824530001</v>
      </c>
      <c r="AK1504" s="9">
        <v>0.4059973850959</v>
      </c>
      <c r="AL1504" s="9">
        <v>0.173003250946</v>
      </c>
      <c r="AM1504" s="9">
        <v>0.94116008923710004</v>
      </c>
      <c r="AN1504" s="9">
        <v>0.54751040000640006</v>
      </c>
      <c r="AO1504" s="9">
        <v>1</v>
      </c>
      <c r="AP1504" s="9">
        <v>0.2466601853972</v>
      </c>
      <c r="AQ1504" s="9">
        <v>0.24573516596510001</v>
      </c>
      <c r="AR1504" s="9">
        <v>0.2262431611097</v>
      </c>
      <c r="AS1504" s="9">
        <v>0.2265214332388</v>
      </c>
    </row>
    <row r="1505" spans="1:45" x14ac:dyDescent="0.35">
      <c r="A1505" t="s">
        <v>661</v>
      </c>
      <c r="B1505" s="9">
        <v>0.1055029673814</v>
      </c>
      <c r="C1505" s="9">
        <v>0.21642050560410001</v>
      </c>
      <c r="D1505" s="9">
        <v>0</v>
      </c>
      <c r="E1505" s="9">
        <v>0</v>
      </c>
      <c r="F1505" s="9">
        <v>0</v>
      </c>
      <c r="G1505" s="9">
        <v>8.1486404062509996E-2</v>
      </c>
      <c r="H1505" s="9">
        <v>6.4216082827009996E-2</v>
      </c>
      <c r="I1505" s="9">
        <v>0.21043011046589999</v>
      </c>
      <c r="J1505" s="9">
        <v>0</v>
      </c>
      <c r="K1505" s="9">
        <v>8.8568639767209995E-2</v>
      </c>
      <c r="L1505" s="9">
        <v>0.35069365619229997</v>
      </c>
      <c r="M1505" s="9">
        <v>0</v>
      </c>
      <c r="N1505" s="9">
        <v>9.7000153009570003E-2</v>
      </c>
      <c r="O1505" s="9">
        <v>7.4087739761849999E-2</v>
      </c>
      <c r="P1505" s="9">
        <v>0.1027387942017</v>
      </c>
      <c r="Q1505" s="9">
        <v>0</v>
      </c>
      <c r="R1505" s="9">
        <v>0.16938458694780001</v>
      </c>
      <c r="S1505" s="9">
        <v>0.13061544292589999</v>
      </c>
      <c r="T1505" s="9">
        <v>7.7896290134609997E-2</v>
      </c>
      <c r="U1505" s="9">
        <v>0.1458032253888</v>
      </c>
      <c r="V1505" s="9">
        <v>0</v>
      </c>
      <c r="W1505" s="9">
        <v>0.69146826319989996</v>
      </c>
      <c r="X1505" s="9">
        <v>0</v>
      </c>
      <c r="Y1505" s="9">
        <v>0.10936223603380001</v>
      </c>
      <c r="Z1505" s="9">
        <v>0</v>
      </c>
      <c r="AA1505" s="9">
        <v>0</v>
      </c>
      <c r="AB1505" s="9">
        <v>0</v>
      </c>
      <c r="AC1505" s="9">
        <v>0.15534217154140001</v>
      </c>
      <c r="AD1505" s="9">
        <v>0</v>
      </c>
      <c r="AI1505" s="9">
        <v>0.25810883613289998</v>
      </c>
      <c r="AJ1505" s="9">
        <v>0.1030429979944</v>
      </c>
      <c r="AK1505" s="9">
        <v>0</v>
      </c>
      <c r="AL1505" s="9">
        <v>0</v>
      </c>
      <c r="AM1505" s="9">
        <v>0</v>
      </c>
      <c r="AN1505" s="9">
        <v>0.4524895999936</v>
      </c>
      <c r="AO1505" s="9">
        <v>0</v>
      </c>
      <c r="AP1505" s="9">
        <v>7.5336156014910005E-2</v>
      </c>
      <c r="AQ1505" s="9">
        <v>0</v>
      </c>
      <c r="AR1505" s="9">
        <v>0.1055029673814</v>
      </c>
      <c r="AS1505" s="9">
        <v>0.1056327327862</v>
      </c>
    </row>
    <row r="1506" spans="1:45" x14ac:dyDescent="0.35">
      <c r="A1506" t="s">
        <v>662</v>
      </c>
      <c r="B1506" s="9">
        <v>5.0538976001929997E-2</v>
      </c>
      <c r="C1506" s="9">
        <v>4.7171452937920001E-2</v>
      </c>
      <c r="D1506" s="9">
        <v>5.3871235990179997E-2</v>
      </c>
      <c r="E1506" s="9">
        <v>0</v>
      </c>
      <c r="F1506" s="9">
        <v>0</v>
      </c>
      <c r="G1506" s="9">
        <v>0</v>
      </c>
      <c r="H1506" s="9">
        <v>0</v>
      </c>
      <c r="I1506" s="9">
        <v>0</v>
      </c>
      <c r="J1506" s="9">
        <v>0</v>
      </c>
      <c r="K1506" s="9">
        <v>0.1768084641946</v>
      </c>
      <c r="L1506" s="9">
        <v>0</v>
      </c>
      <c r="M1506" s="9">
        <v>0.1006565223815</v>
      </c>
      <c r="N1506" s="9">
        <v>0</v>
      </c>
      <c r="O1506" s="9">
        <v>8.0604540794499996E-2</v>
      </c>
      <c r="P1506" s="9">
        <v>0</v>
      </c>
      <c r="Q1506" s="9">
        <v>0</v>
      </c>
      <c r="R1506" s="9">
        <v>0</v>
      </c>
      <c r="S1506" s="9">
        <v>0.20438252775480001</v>
      </c>
      <c r="T1506" s="9">
        <v>0</v>
      </c>
      <c r="U1506" s="9">
        <v>0.1243158291195</v>
      </c>
      <c r="V1506" s="9">
        <v>0</v>
      </c>
      <c r="W1506" s="9">
        <v>0</v>
      </c>
      <c r="X1506" s="9">
        <v>0</v>
      </c>
      <c r="Y1506" s="9">
        <v>0</v>
      </c>
      <c r="Z1506" s="9">
        <v>0</v>
      </c>
      <c r="AA1506" s="9">
        <v>0</v>
      </c>
      <c r="AB1506" s="9">
        <v>0</v>
      </c>
      <c r="AC1506" s="9">
        <v>0.1106006534976</v>
      </c>
      <c r="AD1506" s="9">
        <v>0.1008003024312</v>
      </c>
      <c r="AI1506" s="9">
        <v>0.1135028623263</v>
      </c>
      <c r="AJ1506" s="9">
        <v>4.7881513625530003E-2</v>
      </c>
      <c r="AK1506" s="9">
        <v>0.11898460290270001</v>
      </c>
      <c r="AL1506" s="9">
        <v>0</v>
      </c>
      <c r="AM1506" s="9">
        <v>0</v>
      </c>
      <c r="AN1506" s="9">
        <v>0</v>
      </c>
      <c r="AO1506" s="9">
        <v>0</v>
      </c>
      <c r="AP1506" s="9">
        <v>6.6084156517750001E-2</v>
      </c>
      <c r="AQ1506" s="9">
        <v>0</v>
      </c>
      <c r="AR1506" s="9">
        <v>5.0538976001929997E-2</v>
      </c>
      <c r="AS1506" s="9">
        <v>5.0601137387880003E-2</v>
      </c>
    </row>
    <row r="1507" spans="1:45" x14ac:dyDescent="0.35">
      <c r="A1507" t="s">
        <v>663</v>
      </c>
      <c r="B1507" s="9">
        <v>0</v>
      </c>
      <c r="C1507" s="9">
        <v>0</v>
      </c>
      <c r="D1507" s="9">
        <v>0</v>
      </c>
      <c r="E1507" s="9">
        <v>0</v>
      </c>
      <c r="F1507" s="9">
        <v>0</v>
      </c>
      <c r="G1507" s="9">
        <v>0</v>
      </c>
      <c r="H1507" s="9">
        <v>0</v>
      </c>
      <c r="I1507" s="9">
        <v>0</v>
      </c>
      <c r="J1507" s="9">
        <v>0</v>
      </c>
      <c r="K1507" s="9">
        <v>0</v>
      </c>
      <c r="L1507" s="9">
        <v>0</v>
      </c>
      <c r="M1507" s="9">
        <v>0</v>
      </c>
      <c r="N1507" s="9">
        <v>0</v>
      </c>
      <c r="O1507" s="9">
        <v>0</v>
      </c>
      <c r="P1507" s="9">
        <v>0</v>
      </c>
      <c r="Q1507" s="9">
        <v>0</v>
      </c>
      <c r="R1507" s="9">
        <v>0</v>
      </c>
      <c r="S1507" s="9">
        <v>0</v>
      </c>
      <c r="T1507" s="9">
        <v>0</v>
      </c>
      <c r="U1507" s="9">
        <v>0</v>
      </c>
      <c r="V1507" s="9">
        <v>0</v>
      </c>
      <c r="W1507" s="9">
        <v>0</v>
      </c>
      <c r="X1507" s="9">
        <v>0</v>
      </c>
      <c r="Y1507" s="9">
        <v>0</v>
      </c>
      <c r="Z1507" s="9">
        <v>0</v>
      </c>
      <c r="AA1507" s="9">
        <v>0</v>
      </c>
      <c r="AB1507" s="9">
        <v>0</v>
      </c>
      <c r="AC1507" s="9">
        <v>0</v>
      </c>
      <c r="AD1507" s="9">
        <v>0</v>
      </c>
      <c r="AI1507" s="9">
        <v>0</v>
      </c>
      <c r="AJ1507" s="9">
        <v>0</v>
      </c>
      <c r="AK1507" s="9">
        <v>0</v>
      </c>
      <c r="AL1507" s="9">
        <v>0</v>
      </c>
      <c r="AM1507" s="9">
        <v>0</v>
      </c>
      <c r="AN1507" s="9">
        <v>0</v>
      </c>
      <c r="AO1507" s="9">
        <v>0</v>
      </c>
      <c r="AP1507" s="9">
        <v>0</v>
      </c>
      <c r="AQ1507" s="9">
        <v>0</v>
      </c>
      <c r="AR1507" s="9">
        <v>0</v>
      </c>
      <c r="AS1507" s="9">
        <v>0</v>
      </c>
    </row>
    <row r="1508" spans="1:45" x14ac:dyDescent="0.35">
      <c r="A1508" t="s">
        <v>595</v>
      </c>
      <c r="B1508" s="9">
        <v>0</v>
      </c>
      <c r="C1508" s="9">
        <v>0</v>
      </c>
      <c r="D1508" s="9">
        <v>0</v>
      </c>
      <c r="E1508" s="9">
        <v>0</v>
      </c>
      <c r="F1508" s="9">
        <v>0</v>
      </c>
      <c r="G1508" s="9">
        <v>0</v>
      </c>
      <c r="H1508" s="9">
        <v>0</v>
      </c>
      <c r="I1508" s="9">
        <v>0</v>
      </c>
      <c r="J1508" s="9">
        <v>0</v>
      </c>
      <c r="K1508" s="9">
        <v>0</v>
      </c>
      <c r="L1508" s="9">
        <v>0</v>
      </c>
      <c r="M1508" s="9">
        <v>0</v>
      </c>
      <c r="N1508" s="9">
        <v>0</v>
      </c>
      <c r="O1508" s="9">
        <v>0</v>
      </c>
      <c r="P1508" s="9">
        <v>0</v>
      </c>
      <c r="Q1508" s="9">
        <v>0</v>
      </c>
      <c r="R1508" s="9">
        <v>0</v>
      </c>
      <c r="S1508" s="9">
        <v>0</v>
      </c>
      <c r="T1508" s="9">
        <v>0</v>
      </c>
      <c r="U1508" s="9">
        <v>0</v>
      </c>
      <c r="V1508" s="9">
        <v>0</v>
      </c>
      <c r="W1508" s="9">
        <v>0</v>
      </c>
      <c r="X1508" s="9">
        <v>0</v>
      </c>
      <c r="Y1508" s="9">
        <v>0</v>
      </c>
      <c r="Z1508" s="9">
        <v>0</v>
      </c>
      <c r="AA1508" s="9">
        <v>0</v>
      </c>
      <c r="AB1508" s="9">
        <v>0</v>
      </c>
      <c r="AC1508" s="9">
        <v>0</v>
      </c>
      <c r="AD1508" s="9">
        <v>0</v>
      </c>
      <c r="AI1508" s="9">
        <v>0</v>
      </c>
      <c r="AJ1508" s="9">
        <v>0</v>
      </c>
      <c r="AK1508" s="9">
        <v>0</v>
      </c>
      <c r="AL1508" s="9">
        <v>0</v>
      </c>
      <c r="AM1508" s="9">
        <v>0</v>
      </c>
      <c r="AN1508" s="9">
        <v>0</v>
      </c>
      <c r="AO1508" s="9">
        <v>0</v>
      </c>
      <c r="AP1508" s="9">
        <v>0</v>
      </c>
      <c r="AQ1508" s="9">
        <v>0</v>
      </c>
      <c r="AR1508" s="9">
        <v>0</v>
      </c>
      <c r="AS1508" s="9">
        <v>0</v>
      </c>
    </row>
    <row r="1509" spans="1:45" x14ac:dyDescent="0.35">
      <c r="A1509" t="s">
        <v>391</v>
      </c>
      <c r="B1509" s="9">
        <v>1</v>
      </c>
      <c r="C1509" s="9">
        <v>1</v>
      </c>
      <c r="D1509" s="9">
        <v>1</v>
      </c>
      <c r="E1509" s="9">
        <v>1</v>
      </c>
      <c r="F1509" s="9">
        <v>1</v>
      </c>
      <c r="G1509" s="9">
        <v>1</v>
      </c>
      <c r="H1509" s="9">
        <v>1</v>
      </c>
      <c r="I1509" s="9">
        <v>1</v>
      </c>
      <c r="J1509" s="9">
        <v>1</v>
      </c>
      <c r="K1509" s="9">
        <v>1</v>
      </c>
      <c r="L1509" s="9">
        <v>1</v>
      </c>
      <c r="M1509" s="9">
        <v>1</v>
      </c>
      <c r="N1509" s="9">
        <v>1</v>
      </c>
      <c r="O1509" s="9">
        <v>1</v>
      </c>
      <c r="P1509" s="9">
        <v>1</v>
      </c>
      <c r="Q1509" s="9">
        <v>1</v>
      </c>
      <c r="R1509" s="9">
        <v>1</v>
      </c>
      <c r="S1509" s="9">
        <v>1</v>
      </c>
      <c r="T1509" s="9">
        <v>1</v>
      </c>
      <c r="U1509" s="9">
        <v>1</v>
      </c>
      <c r="V1509" s="9">
        <v>1</v>
      </c>
      <c r="W1509" s="9">
        <v>1</v>
      </c>
      <c r="X1509" s="9">
        <v>1</v>
      </c>
      <c r="Y1509" s="9">
        <v>1</v>
      </c>
      <c r="Z1509" s="9">
        <v>1</v>
      </c>
      <c r="AA1509" s="9">
        <v>1</v>
      </c>
      <c r="AB1509" s="9">
        <v>1</v>
      </c>
      <c r="AC1509" s="9">
        <v>1</v>
      </c>
      <c r="AD1509" s="9">
        <v>1</v>
      </c>
      <c r="AI1509" s="9">
        <v>1</v>
      </c>
      <c r="AJ1509" s="9">
        <v>1</v>
      </c>
      <c r="AK1509" s="9">
        <v>1</v>
      </c>
      <c r="AL1509" s="9">
        <v>1</v>
      </c>
      <c r="AM1509" s="9">
        <v>1</v>
      </c>
      <c r="AN1509" s="9">
        <v>1</v>
      </c>
      <c r="AO1509" s="9">
        <v>1</v>
      </c>
      <c r="AP1509" s="9">
        <v>1</v>
      </c>
      <c r="AQ1509" s="9">
        <v>1</v>
      </c>
      <c r="AR1509" s="9">
        <v>1</v>
      </c>
      <c r="AS1509" s="9">
        <v>1</v>
      </c>
    </row>
    <row r="1510" spans="1:45" x14ac:dyDescent="0.35">
      <c r="A1510" t="s">
        <v>341</v>
      </c>
      <c r="B1510" s="6">
        <v>44</v>
      </c>
      <c r="C1510" s="6">
        <v>21</v>
      </c>
      <c r="D1510" s="6">
        <v>22</v>
      </c>
      <c r="E1510" s="6">
        <v>6</v>
      </c>
      <c r="F1510" s="6">
        <v>1</v>
      </c>
      <c r="G1510" s="6">
        <v>13</v>
      </c>
      <c r="H1510" s="6">
        <v>14</v>
      </c>
      <c r="I1510" s="6">
        <v>10</v>
      </c>
      <c r="J1510" s="6">
        <v>1</v>
      </c>
      <c r="K1510" s="6">
        <v>13</v>
      </c>
      <c r="L1510" s="6">
        <v>7</v>
      </c>
      <c r="M1510" s="6">
        <v>11</v>
      </c>
      <c r="N1510" s="6">
        <v>12</v>
      </c>
      <c r="O1510" s="6">
        <v>14</v>
      </c>
      <c r="P1510" s="6">
        <v>17</v>
      </c>
      <c r="Q1510" s="6">
        <v>7</v>
      </c>
      <c r="R1510" s="6">
        <v>7</v>
      </c>
      <c r="S1510" s="6">
        <v>13</v>
      </c>
      <c r="T1510" s="6">
        <v>24</v>
      </c>
      <c r="U1510" s="6">
        <v>20</v>
      </c>
      <c r="V1510" s="6">
        <v>5</v>
      </c>
      <c r="W1510" s="6">
        <v>4</v>
      </c>
      <c r="X1510" s="6">
        <v>2</v>
      </c>
      <c r="Y1510" s="6">
        <v>7</v>
      </c>
      <c r="Z1510" s="6">
        <v>3</v>
      </c>
      <c r="AA1510" s="6">
        <v>5</v>
      </c>
      <c r="AB1510" s="6">
        <v>5</v>
      </c>
      <c r="AC1510" s="6">
        <v>9</v>
      </c>
      <c r="AD1510" s="6">
        <v>13</v>
      </c>
      <c r="AE1510" s="6">
        <v>0</v>
      </c>
      <c r="AF1510" s="6">
        <v>0</v>
      </c>
      <c r="AG1510" s="6">
        <v>0</v>
      </c>
      <c r="AH1510" s="6">
        <v>0</v>
      </c>
      <c r="AI1510" s="6">
        <v>10</v>
      </c>
      <c r="AJ1510" s="6">
        <v>25</v>
      </c>
      <c r="AK1510" s="6">
        <v>10</v>
      </c>
      <c r="AL1510" s="6">
        <v>4</v>
      </c>
      <c r="AM1510" s="6">
        <v>2</v>
      </c>
      <c r="AN1510" s="6">
        <v>2</v>
      </c>
      <c r="AO1510" s="6">
        <v>1</v>
      </c>
      <c r="AP1510" s="6">
        <v>33</v>
      </c>
      <c r="AQ1510" s="6">
        <v>7</v>
      </c>
      <c r="AR1510" s="6">
        <v>44</v>
      </c>
      <c r="AS1510" s="6">
        <v>43</v>
      </c>
    </row>
    <row r="1511" spans="1:45" x14ac:dyDescent="0.35">
      <c r="A1511" t="s">
        <v>959</v>
      </c>
    </row>
    <row r="1512" spans="1:45" x14ac:dyDescent="0.35">
      <c r="A1512" t="s">
        <v>343</v>
      </c>
    </row>
    <row r="1516" spans="1:45" x14ac:dyDescent="0.35">
      <c r="A1516" s="3" t="s">
        <v>337</v>
      </c>
    </row>
    <row r="1517" spans="1:45" x14ac:dyDescent="0.35">
      <c r="A1517" t="s">
        <v>166</v>
      </c>
    </row>
    <row r="1518" spans="1:45" ht="130.5" x14ac:dyDescent="0.35">
      <c r="A1518" s="4" t="s">
        <v>393</v>
      </c>
      <c r="B1518" s="4" t="s">
        <v>344</v>
      </c>
      <c r="C1518" s="4" t="s">
        <v>345</v>
      </c>
      <c r="D1518" s="4" t="s">
        <v>346</v>
      </c>
      <c r="E1518" s="4" t="s">
        <v>579</v>
      </c>
      <c r="F1518" s="4" t="s">
        <v>348</v>
      </c>
      <c r="G1518" s="4" t="s">
        <v>349</v>
      </c>
      <c r="H1518" s="4" t="s">
        <v>350</v>
      </c>
      <c r="I1518" s="4" t="s">
        <v>351</v>
      </c>
      <c r="J1518" s="4" t="s">
        <v>352</v>
      </c>
      <c r="K1518" s="4" t="s">
        <v>353</v>
      </c>
      <c r="L1518" s="4" t="s">
        <v>888</v>
      </c>
      <c r="M1518" s="4" t="s">
        <v>581</v>
      </c>
      <c r="N1518" s="4" t="s">
        <v>356</v>
      </c>
      <c r="O1518" s="4" t="s">
        <v>357</v>
      </c>
      <c r="P1518" s="4" t="s">
        <v>582</v>
      </c>
      <c r="Q1518" s="4" t="s">
        <v>359</v>
      </c>
      <c r="R1518" s="4" t="s">
        <v>361</v>
      </c>
      <c r="S1518" s="4" t="s">
        <v>362</v>
      </c>
      <c r="T1518" s="4" t="s">
        <v>360</v>
      </c>
      <c r="U1518" s="4" t="s">
        <v>363</v>
      </c>
      <c r="V1518" s="4" t="s">
        <v>364</v>
      </c>
      <c r="W1518" s="4" t="s">
        <v>365</v>
      </c>
      <c r="X1518" s="4" t="s">
        <v>366</v>
      </c>
      <c r="Y1518" s="4" t="s">
        <v>367</v>
      </c>
      <c r="Z1518" s="4" t="s">
        <v>368</v>
      </c>
      <c r="AA1518" s="4" t="s">
        <v>369</v>
      </c>
      <c r="AB1518" s="4" t="s">
        <v>370</v>
      </c>
      <c r="AC1518" s="4" t="s">
        <v>371</v>
      </c>
      <c r="AD1518" s="4" t="s">
        <v>372</v>
      </c>
      <c r="AE1518" s="4" t="s">
        <v>373</v>
      </c>
      <c r="AF1518" s="4" t="s">
        <v>374</v>
      </c>
      <c r="AG1518" s="4" t="s">
        <v>375</v>
      </c>
      <c r="AH1518" s="4" t="s">
        <v>376</v>
      </c>
      <c r="AI1518" s="4" t="s">
        <v>583</v>
      </c>
      <c r="AJ1518" s="4" t="s">
        <v>584</v>
      </c>
      <c r="AK1518" s="4" t="s">
        <v>380</v>
      </c>
      <c r="AL1518" s="4" t="s">
        <v>381</v>
      </c>
      <c r="AM1518" s="4" t="s">
        <v>379</v>
      </c>
      <c r="AN1518" s="4" t="s">
        <v>382</v>
      </c>
      <c r="AO1518" s="4" t="s">
        <v>383</v>
      </c>
      <c r="AP1518" s="4" t="s">
        <v>889</v>
      </c>
      <c r="AQ1518" s="4" t="s">
        <v>890</v>
      </c>
      <c r="AR1518" s="4" t="s">
        <v>891</v>
      </c>
      <c r="AS1518" s="4" t="s">
        <v>391</v>
      </c>
    </row>
    <row r="1519" spans="1:45" x14ac:dyDescent="0.35">
      <c r="A1519" t="s">
        <v>394</v>
      </c>
      <c r="B1519" s="9">
        <v>0.16328271963679999</v>
      </c>
      <c r="C1519" s="9">
        <v>0.1768182597613</v>
      </c>
      <c r="D1519" s="9">
        <v>0.14928659098700001</v>
      </c>
      <c r="E1519" s="11">
        <v>0.30761049151249997</v>
      </c>
      <c r="F1519" s="9">
        <v>0.22580691573770001</v>
      </c>
      <c r="G1519" s="9">
        <v>0.20879456144870001</v>
      </c>
      <c r="H1519" s="11">
        <v>0.21760152304229999</v>
      </c>
      <c r="I1519" s="9">
        <v>0.1606931604778</v>
      </c>
      <c r="J1519" s="10">
        <v>4.9703840794449998E-2</v>
      </c>
      <c r="K1519" s="10">
        <v>4.933779750141E-2</v>
      </c>
      <c r="L1519" s="11">
        <v>0.29790578039780002</v>
      </c>
      <c r="M1519" s="9">
        <v>0.1212167281451</v>
      </c>
      <c r="N1519" s="9">
        <v>0.1087326679865</v>
      </c>
      <c r="O1519" s="9">
        <v>0.17612693443050001</v>
      </c>
      <c r="P1519" s="9">
        <v>0.19593101131169999</v>
      </c>
      <c r="Q1519" s="9">
        <v>0.16068351034619999</v>
      </c>
      <c r="R1519" s="9">
        <v>0.16071335402360001</v>
      </c>
      <c r="S1519" s="9">
        <v>0.12270400071030001</v>
      </c>
      <c r="T1519" s="9">
        <v>0.18662904058429999</v>
      </c>
      <c r="U1519" s="9">
        <v>0.1376077774568</v>
      </c>
      <c r="V1519" s="9">
        <v>0.25207714559119998</v>
      </c>
      <c r="W1519" s="9">
        <v>0.28062668038689997</v>
      </c>
      <c r="X1519" s="9">
        <v>0.13919133535120001</v>
      </c>
      <c r="Y1519" s="9">
        <v>0.23205244604559999</v>
      </c>
      <c r="Z1519" s="9">
        <v>0.18511005608350001</v>
      </c>
      <c r="AA1519" s="9">
        <v>0.12743138737449999</v>
      </c>
      <c r="AB1519" s="11">
        <v>0.3313414904152</v>
      </c>
      <c r="AC1519" s="9">
        <v>0.17649702019460001</v>
      </c>
      <c r="AD1519" s="9">
        <v>0.1925485157978</v>
      </c>
      <c r="AI1519" s="9">
        <v>0.1748497239108</v>
      </c>
      <c r="AJ1519" s="9">
        <v>0.17279547002240001</v>
      </c>
      <c r="AK1519" s="9">
        <v>0.1439309316623</v>
      </c>
      <c r="AL1519" s="9">
        <v>0.17820588774849999</v>
      </c>
      <c r="AM1519" s="9">
        <v>0.23751818280109999</v>
      </c>
      <c r="AN1519" s="9">
        <v>0.1143783948974</v>
      </c>
      <c r="AO1519" s="9">
        <v>6.9503359573019993E-2</v>
      </c>
      <c r="AP1519" s="10">
        <v>0.1236065631457</v>
      </c>
      <c r="AQ1519" s="9">
        <v>0.2059074266791</v>
      </c>
      <c r="AR1519" s="9">
        <v>0.16328271963679999</v>
      </c>
      <c r="AS1519" s="9">
        <v>0.16334618021690001</v>
      </c>
    </row>
    <row r="1520" spans="1:45" x14ac:dyDescent="0.35">
      <c r="A1520" t="s">
        <v>395</v>
      </c>
      <c r="B1520" s="9">
        <v>0.83671728036320003</v>
      </c>
      <c r="C1520" s="9">
        <v>0.82318174023870005</v>
      </c>
      <c r="D1520" s="9">
        <v>0.85071340901299997</v>
      </c>
      <c r="E1520" s="10">
        <v>0.69238950848750003</v>
      </c>
      <c r="F1520" s="9">
        <v>0.77419308426230005</v>
      </c>
      <c r="G1520" s="9">
        <v>0.79120543855129999</v>
      </c>
      <c r="H1520" s="10">
        <v>0.78239847695770004</v>
      </c>
      <c r="I1520" s="9">
        <v>0.83930683952219998</v>
      </c>
      <c r="J1520" s="11">
        <v>0.95029615920559996</v>
      </c>
      <c r="K1520" s="11">
        <v>0.95066220249860001</v>
      </c>
      <c r="L1520" s="10">
        <v>0.70209421960219998</v>
      </c>
      <c r="M1520" s="9">
        <v>0.87878327185490002</v>
      </c>
      <c r="N1520" s="9">
        <v>0.89126733201349995</v>
      </c>
      <c r="O1520" s="9">
        <v>0.82387306556950002</v>
      </c>
      <c r="P1520" s="9">
        <v>0.80406898868830001</v>
      </c>
      <c r="Q1520" s="9">
        <v>0.83931648965380001</v>
      </c>
      <c r="R1520" s="9">
        <v>0.83928664597640001</v>
      </c>
      <c r="S1520" s="9">
        <v>0.87729599928970003</v>
      </c>
      <c r="T1520" s="9">
        <v>0.81337095941570003</v>
      </c>
      <c r="U1520" s="9">
        <v>0.86239222254320003</v>
      </c>
      <c r="V1520" s="9">
        <v>0.74792285440880002</v>
      </c>
      <c r="W1520" s="9">
        <v>0.71937331961310003</v>
      </c>
      <c r="X1520" s="9">
        <v>0.86080866464880001</v>
      </c>
      <c r="Y1520" s="9">
        <v>0.76794755395439995</v>
      </c>
      <c r="Z1520" s="9">
        <v>0.81488994391650005</v>
      </c>
      <c r="AA1520" s="9">
        <v>0.87256861262550001</v>
      </c>
      <c r="AB1520" s="10">
        <v>0.6686585095848</v>
      </c>
      <c r="AC1520" s="9">
        <v>0.82350297980539999</v>
      </c>
      <c r="AD1520" s="9">
        <v>0.80745148420220003</v>
      </c>
      <c r="AI1520" s="9">
        <v>0.8251502760892</v>
      </c>
      <c r="AJ1520" s="9">
        <v>0.82720452997759997</v>
      </c>
      <c r="AK1520" s="9">
        <v>0.85606906833770002</v>
      </c>
      <c r="AL1520" s="9">
        <v>0.82179411225150001</v>
      </c>
      <c r="AM1520" s="9">
        <v>0.76248181719889996</v>
      </c>
      <c r="AN1520" s="9">
        <v>0.88562160510260002</v>
      </c>
      <c r="AO1520" s="9">
        <v>0.93049664042699998</v>
      </c>
      <c r="AP1520" s="11">
        <v>0.87639343685430005</v>
      </c>
      <c r="AQ1520" s="9">
        <v>0.7940925733209</v>
      </c>
      <c r="AR1520" s="9">
        <v>0.83671728036320003</v>
      </c>
      <c r="AS1520" s="9">
        <v>0.83665381978310005</v>
      </c>
    </row>
    <row r="1521" spans="1:45" x14ac:dyDescent="0.35">
      <c r="A1521" t="s">
        <v>391</v>
      </c>
      <c r="B1521" s="9">
        <v>1</v>
      </c>
      <c r="C1521" s="9">
        <v>1</v>
      </c>
      <c r="D1521" s="9">
        <v>1</v>
      </c>
      <c r="E1521" s="9">
        <v>1</v>
      </c>
      <c r="F1521" s="9">
        <v>1</v>
      </c>
      <c r="G1521" s="9">
        <v>1</v>
      </c>
      <c r="H1521" s="9">
        <v>1</v>
      </c>
      <c r="I1521" s="9">
        <v>1</v>
      </c>
      <c r="J1521" s="9">
        <v>1</v>
      </c>
      <c r="K1521" s="9">
        <v>1</v>
      </c>
      <c r="L1521" s="9">
        <v>1</v>
      </c>
      <c r="M1521" s="9">
        <v>1</v>
      </c>
      <c r="N1521" s="9">
        <v>1</v>
      </c>
      <c r="O1521" s="9">
        <v>1</v>
      </c>
      <c r="P1521" s="9">
        <v>1</v>
      </c>
      <c r="Q1521" s="9">
        <v>1</v>
      </c>
      <c r="R1521" s="9">
        <v>1</v>
      </c>
      <c r="S1521" s="9">
        <v>1</v>
      </c>
      <c r="T1521" s="9">
        <v>1</v>
      </c>
      <c r="U1521" s="9">
        <v>1</v>
      </c>
      <c r="V1521" s="9">
        <v>1</v>
      </c>
      <c r="W1521" s="9">
        <v>1</v>
      </c>
      <c r="X1521" s="9">
        <v>1</v>
      </c>
      <c r="Y1521" s="9">
        <v>1</v>
      </c>
      <c r="Z1521" s="9">
        <v>1</v>
      </c>
      <c r="AA1521" s="9">
        <v>1</v>
      </c>
      <c r="AB1521" s="9">
        <v>1</v>
      </c>
      <c r="AC1521" s="9">
        <v>1</v>
      </c>
      <c r="AD1521" s="9">
        <v>1</v>
      </c>
      <c r="AI1521" s="9">
        <v>1</v>
      </c>
      <c r="AJ1521" s="9">
        <v>1</v>
      </c>
      <c r="AK1521" s="9">
        <v>1</v>
      </c>
      <c r="AL1521" s="9">
        <v>1</v>
      </c>
      <c r="AM1521" s="9">
        <v>1</v>
      </c>
      <c r="AN1521" s="9">
        <v>1</v>
      </c>
      <c r="AO1521" s="9">
        <v>1</v>
      </c>
      <c r="AP1521" s="9">
        <v>1</v>
      </c>
      <c r="AQ1521" s="9">
        <v>1</v>
      </c>
      <c r="AR1521" s="9">
        <v>1</v>
      </c>
      <c r="AS1521" s="9">
        <v>1</v>
      </c>
    </row>
    <row r="1522" spans="1:45" x14ac:dyDescent="0.35">
      <c r="A1522" t="s">
        <v>341</v>
      </c>
      <c r="B1522" s="6">
        <v>933</v>
      </c>
      <c r="C1522" s="6">
        <v>449</v>
      </c>
      <c r="D1522" s="6">
        <v>478</v>
      </c>
      <c r="E1522" s="6">
        <v>149</v>
      </c>
      <c r="F1522" s="6">
        <v>143</v>
      </c>
      <c r="G1522" s="6">
        <v>213</v>
      </c>
      <c r="H1522" s="6">
        <v>356</v>
      </c>
      <c r="I1522" s="6">
        <v>139</v>
      </c>
      <c r="J1522" s="6">
        <v>100</v>
      </c>
      <c r="K1522" s="6">
        <v>189</v>
      </c>
      <c r="L1522" s="6">
        <v>161</v>
      </c>
      <c r="M1522" s="6">
        <v>282</v>
      </c>
      <c r="N1522" s="6">
        <v>250</v>
      </c>
      <c r="O1522" s="6">
        <v>240</v>
      </c>
      <c r="P1522" s="6">
        <v>308</v>
      </c>
      <c r="Q1522" s="6">
        <v>157</v>
      </c>
      <c r="R1522" s="6">
        <v>190</v>
      </c>
      <c r="S1522" s="6">
        <v>278</v>
      </c>
      <c r="T1522" s="6">
        <v>465</v>
      </c>
      <c r="U1522" s="6">
        <v>468</v>
      </c>
      <c r="V1522" s="6">
        <v>120</v>
      </c>
      <c r="W1522" s="6">
        <v>72</v>
      </c>
      <c r="X1522" s="6">
        <v>59</v>
      </c>
      <c r="Y1522" s="6">
        <v>163</v>
      </c>
      <c r="Z1522" s="6">
        <v>113</v>
      </c>
      <c r="AA1522" s="6">
        <v>222</v>
      </c>
      <c r="AB1522" s="6">
        <v>68</v>
      </c>
      <c r="AC1522" s="6">
        <v>111</v>
      </c>
      <c r="AD1522" s="6">
        <v>162</v>
      </c>
      <c r="AE1522" s="6">
        <v>0</v>
      </c>
      <c r="AF1522" s="6">
        <v>0</v>
      </c>
      <c r="AG1522" s="6">
        <v>0</v>
      </c>
      <c r="AH1522" s="6">
        <v>0</v>
      </c>
      <c r="AI1522" s="6">
        <v>255</v>
      </c>
      <c r="AJ1522" s="6">
        <v>359</v>
      </c>
      <c r="AK1522" s="6">
        <v>268</v>
      </c>
      <c r="AL1522" s="6">
        <v>137</v>
      </c>
      <c r="AM1522" s="6">
        <v>91</v>
      </c>
      <c r="AN1522" s="6">
        <v>24</v>
      </c>
      <c r="AO1522" s="6">
        <v>19</v>
      </c>
      <c r="AP1522" s="6">
        <v>560</v>
      </c>
      <c r="AQ1522" s="6">
        <v>209</v>
      </c>
      <c r="AR1522" s="6">
        <v>933</v>
      </c>
      <c r="AS1522" s="6">
        <v>927</v>
      </c>
    </row>
    <row r="1523" spans="1:45" x14ac:dyDescent="0.35">
      <c r="A1523" t="s">
        <v>895</v>
      </c>
    </row>
    <row r="1524" spans="1:45" x14ac:dyDescent="0.35">
      <c r="A1524" t="s">
        <v>343</v>
      </c>
    </row>
    <row r="1528" spans="1:45" x14ac:dyDescent="0.35">
      <c r="A1528" s="3" t="s">
        <v>337</v>
      </c>
    </row>
    <row r="1529" spans="1:45" x14ac:dyDescent="0.35">
      <c r="A1529" t="s">
        <v>263</v>
      </c>
    </row>
    <row r="1530" spans="1:45" ht="130.5" x14ac:dyDescent="0.35">
      <c r="A1530" s="4" t="s">
        <v>393</v>
      </c>
      <c r="B1530" s="4" t="s">
        <v>344</v>
      </c>
      <c r="C1530" s="4" t="s">
        <v>345</v>
      </c>
      <c r="D1530" s="4" t="s">
        <v>346</v>
      </c>
      <c r="E1530" s="4" t="s">
        <v>579</v>
      </c>
      <c r="F1530" s="4" t="s">
        <v>348</v>
      </c>
      <c r="G1530" s="4" t="s">
        <v>349</v>
      </c>
      <c r="H1530" s="4" t="s">
        <v>350</v>
      </c>
      <c r="I1530" s="4" t="s">
        <v>351</v>
      </c>
      <c r="J1530" s="4" t="s">
        <v>352</v>
      </c>
      <c r="K1530" s="4" t="s">
        <v>353</v>
      </c>
      <c r="L1530" s="4" t="s">
        <v>888</v>
      </c>
      <c r="M1530" s="4" t="s">
        <v>581</v>
      </c>
      <c r="N1530" s="4" t="s">
        <v>356</v>
      </c>
      <c r="O1530" s="4" t="s">
        <v>357</v>
      </c>
      <c r="P1530" s="4" t="s">
        <v>582</v>
      </c>
      <c r="Q1530" s="4" t="s">
        <v>359</v>
      </c>
      <c r="R1530" s="4" t="s">
        <v>361</v>
      </c>
      <c r="S1530" s="4" t="s">
        <v>362</v>
      </c>
      <c r="T1530" s="4" t="s">
        <v>360</v>
      </c>
      <c r="U1530" s="4" t="s">
        <v>363</v>
      </c>
      <c r="V1530" s="4" t="s">
        <v>364</v>
      </c>
      <c r="W1530" s="4" t="s">
        <v>365</v>
      </c>
      <c r="X1530" s="4" t="s">
        <v>366</v>
      </c>
      <c r="Y1530" s="4" t="s">
        <v>367</v>
      </c>
      <c r="Z1530" s="4" t="s">
        <v>368</v>
      </c>
      <c r="AA1530" s="4" t="s">
        <v>369</v>
      </c>
      <c r="AB1530" s="4" t="s">
        <v>370</v>
      </c>
      <c r="AC1530" s="4" t="s">
        <v>371</v>
      </c>
      <c r="AD1530" s="4" t="s">
        <v>372</v>
      </c>
      <c r="AE1530" s="4" t="s">
        <v>373</v>
      </c>
      <c r="AF1530" s="4" t="s">
        <v>374</v>
      </c>
      <c r="AG1530" s="4" t="s">
        <v>375</v>
      </c>
      <c r="AH1530" s="4" t="s">
        <v>376</v>
      </c>
      <c r="AI1530" s="4" t="s">
        <v>583</v>
      </c>
      <c r="AJ1530" s="4" t="s">
        <v>584</v>
      </c>
      <c r="AK1530" s="4" t="s">
        <v>380</v>
      </c>
      <c r="AL1530" s="4" t="s">
        <v>381</v>
      </c>
      <c r="AM1530" s="4" t="s">
        <v>379</v>
      </c>
      <c r="AN1530" s="4" t="s">
        <v>382</v>
      </c>
      <c r="AO1530" s="4" t="s">
        <v>383</v>
      </c>
      <c r="AP1530" s="4" t="s">
        <v>889</v>
      </c>
      <c r="AQ1530" s="4" t="s">
        <v>890</v>
      </c>
      <c r="AR1530" s="4" t="s">
        <v>891</v>
      </c>
      <c r="AS1530" s="4" t="s">
        <v>391</v>
      </c>
    </row>
    <row r="1531" spans="1:45" x14ac:dyDescent="0.35">
      <c r="A1531" t="s">
        <v>805</v>
      </c>
    </row>
    <row r="1532" spans="1:45" x14ac:dyDescent="0.35">
      <c r="A1532" t="s">
        <v>807</v>
      </c>
    </row>
    <row r="1533" spans="1:45" x14ac:dyDescent="0.35">
      <c r="A1533" t="s">
        <v>808</v>
      </c>
    </row>
    <row r="1534" spans="1:45" x14ac:dyDescent="0.35">
      <c r="A1534" t="s">
        <v>813</v>
      </c>
    </row>
    <row r="1535" spans="1:45" x14ac:dyDescent="0.35">
      <c r="A1535" t="s">
        <v>806</v>
      </c>
    </row>
    <row r="1536" spans="1:45" x14ac:dyDescent="0.35">
      <c r="A1536" t="s">
        <v>810</v>
      </c>
    </row>
    <row r="1537" spans="1:45" x14ac:dyDescent="0.35">
      <c r="A1537" t="s">
        <v>812</v>
      </c>
    </row>
    <row r="1538" spans="1:45" x14ac:dyDescent="0.35">
      <c r="A1538" t="s">
        <v>946</v>
      </c>
    </row>
    <row r="1539" spans="1:45" x14ac:dyDescent="0.35">
      <c r="A1539" t="s">
        <v>818</v>
      </c>
    </row>
    <row r="1540" spans="1:45" x14ac:dyDescent="0.35">
      <c r="A1540" t="s">
        <v>809</v>
      </c>
    </row>
    <row r="1541" spans="1:45" x14ac:dyDescent="0.35">
      <c r="A1541" t="s">
        <v>391</v>
      </c>
    </row>
    <row r="1542" spans="1:45" x14ac:dyDescent="0.35">
      <c r="A1542" t="s">
        <v>922</v>
      </c>
    </row>
    <row r="1543" spans="1:45" x14ac:dyDescent="0.35">
      <c r="A1543" t="s">
        <v>343</v>
      </c>
    </row>
    <row r="1547" spans="1:45" x14ac:dyDescent="0.35">
      <c r="A1547" s="3" t="s">
        <v>337</v>
      </c>
    </row>
    <row r="1548" spans="1:45" x14ac:dyDescent="0.35">
      <c r="A1548" t="s">
        <v>168</v>
      </c>
    </row>
    <row r="1549" spans="1:45" ht="130.5" x14ac:dyDescent="0.35">
      <c r="A1549" s="4" t="s">
        <v>393</v>
      </c>
      <c r="B1549" s="4" t="s">
        <v>344</v>
      </c>
      <c r="C1549" s="4" t="s">
        <v>345</v>
      </c>
      <c r="D1549" s="4" t="s">
        <v>346</v>
      </c>
      <c r="E1549" s="4" t="s">
        <v>579</v>
      </c>
      <c r="F1549" s="4" t="s">
        <v>348</v>
      </c>
      <c r="G1549" s="4" t="s">
        <v>349</v>
      </c>
      <c r="H1549" s="4" t="s">
        <v>350</v>
      </c>
      <c r="I1549" s="4" t="s">
        <v>351</v>
      </c>
      <c r="J1549" s="4" t="s">
        <v>352</v>
      </c>
      <c r="K1549" s="4" t="s">
        <v>353</v>
      </c>
      <c r="L1549" s="4" t="s">
        <v>888</v>
      </c>
      <c r="M1549" s="4" t="s">
        <v>581</v>
      </c>
      <c r="N1549" s="4" t="s">
        <v>356</v>
      </c>
      <c r="O1549" s="4" t="s">
        <v>357</v>
      </c>
      <c r="P1549" s="4" t="s">
        <v>582</v>
      </c>
      <c r="Q1549" s="4" t="s">
        <v>359</v>
      </c>
      <c r="R1549" s="4" t="s">
        <v>361</v>
      </c>
      <c r="S1549" s="4" t="s">
        <v>362</v>
      </c>
      <c r="T1549" s="4" t="s">
        <v>360</v>
      </c>
      <c r="U1549" s="4" t="s">
        <v>363</v>
      </c>
      <c r="V1549" s="4" t="s">
        <v>364</v>
      </c>
      <c r="W1549" s="4" t="s">
        <v>365</v>
      </c>
      <c r="X1549" s="4" t="s">
        <v>366</v>
      </c>
      <c r="Y1549" s="4" t="s">
        <v>367</v>
      </c>
      <c r="Z1549" s="4" t="s">
        <v>368</v>
      </c>
      <c r="AA1549" s="4" t="s">
        <v>369</v>
      </c>
      <c r="AB1549" s="4" t="s">
        <v>370</v>
      </c>
      <c r="AC1549" s="4" t="s">
        <v>371</v>
      </c>
      <c r="AD1549" s="4" t="s">
        <v>372</v>
      </c>
      <c r="AE1549" s="4" t="s">
        <v>373</v>
      </c>
      <c r="AF1549" s="4" t="s">
        <v>374</v>
      </c>
      <c r="AG1549" s="4" t="s">
        <v>375</v>
      </c>
      <c r="AH1549" s="4" t="s">
        <v>376</v>
      </c>
      <c r="AI1549" s="4" t="s">
        <v>583</v>
      </c>
      <c r="AJ1549" s="4" t="s">
        <v>584</v>
      </c>
      <c r="AK1549" s="4" t="s">
        <v>380</v>
      </c>
      <c r="AL1549" s="4" t="s">
        <v>381</v>
      </c>
      <c r="AM1549" s="4" t="s">
        <v>379</v>
      </c>
      <c r="AN1549" s="4" t="s">
        <v>382</v>
      </c>
      <c r="AO1549" s="4" t="s">
        <v>383</v>
      </c>
      <c r="AP1549" s="4" t="s">
        <v>889</v>
      </c>
      <c r="AQ1549" s="4" t="s">
        <v>890</v>
      </c>
      <c r="AR1549" s="4" t="s">
        <v>891</v>
      </c>
      <c r="AS1549" s="4" t="s">
        <v>391</v>
      </c>
    </row>
    <row r="1550" spans="1:45" x14ac:dyDescent="0.35">
      <c r="A1550" t="s">
        <v>394</v>
      </c>
      <c r="B1550" s="9">
        <v>0.4631049564561</v>
      </c>
      <c r="C1550" s="9">
        <v>0.49216603369700002</v>
      </c>
      <c r="D1550" s="9">
        <v>0.43238614441040002</v>
      </c>
      <c r="E1550" s="9">
        <v>0.40563337859139997</v>
      </c>
      <c r="F1550" s="9">
        <v>0.49808524256039999</v>
      </c>
      <c r="G1550" s="9">
        <v>0.52174007323530003</v>
      </c>
      <c r="H1550" s="9">
        <v>0.50949443211370005</v>
      </c>
      <c r="I1550" s="9">
        <v>0.50948500485019999</v>
      </c>
      <c r="J1550" s="9">
        <v>0.38122908440940001</v>
      </c>
      <c r="K1550" s="9">
        <v>0.40094652682589998</v>
      </c>
      <c r="L1550" s="9">
        <v>0.52066207756969995</v>
      </c>
      <c r="M1550" s="9">
        <v>0.46066164328379999</v>
      </c>
      <c r="N1550" s="9">
        <v>0.45806719537739998</v>
      </c>
      <c r="O1550" s="9">
        <v>0.4306945739279</v>
      </c>
      <c r="P1550" s="11">
        <v>0.59506480028219999</v>
      </c>
      <c r="Q1550" s="9">
        <v>0.43821361714180002</v>
      </c>
      <c r="R1550" s="9">
        <v>0.40338063149359998</v>
      </c>
      <c r="S1550" s="10">
        <v>0.3377849255084</v>
      </c>
      <c r="T1550" s="11">
        <v>0.55367108231149997</v>
      </c>
      <c r="U1550" s="10">
        <v>0.36350553562970001</v>
      </c>
      <c r="V1550" s="9">
        <v>0.40489024169030002</v>
      </c>
      <c r="W1550" s="11">
        <v>0.72659773933729999</v>
      </c>
      <c r="X1550" s="9">
        <v>0.34202921335550002</v>
      </c>
      <c r="Y1550" s="9">
        <v>0.49863758519160001</v>
      </c>
      <c r="Z1550" s="9">
        <v>0.46840879450739997</v>
      </c>
      <c r="AA1550" s="9">
        <v>0.45072130344819999</v>
      </c>
      <c r="AB1550" s="9">
        <v>0.6039448774299</v>
      </c>
      <c r="AC1550" s="9">
        <v>0.4198522911175</v>
      </c>
      <c r="AD1550" s="9">
        <v>0.50057320696069996</v>
      </c>
      <c r="AI1550" s="9">
        <v>0.5074851142672</v>
      </c>
      <c r="AJ1550" s="9">
        <v>0.494548716469</v>
      </c>
      <c r="AK1550" s="9">
        <v>0.43236197731960002</v>
      </c>
      <c r="AL1550" s="9">
        <v>0.43076699218690001</v>
      </c>
      <c r="AM1550" s="9">
        <v>0.52119381874780002</v>
      </c>
      <c r="AN1550" s="9">
        <v>0.3904586506562</v>
      </c>
      <c r="AO1550" s="9">
        <v>0.26361321891040002</v>
      </c>
      <c r="AP1550" s="9">
        <v>0.47836778587259998</v>
      </c>
      <c r="AQ1550" s="9">
        <v>0.47880518252859999</v>
      </c>
      <c r="AR1550" s="9">
        <v>0.4631049564561</v>
      </c>
      <c r="AS1550" s="9">
        <v>0.462913922965</v>
      </c>
    </row>
    <row r="1551" spans="1:45" x14ac:dyDescent="0.35">
      <c r="A1551" t="s">
        <v>395</v>
      </c>
      <c r="B1551" s="9">
        <v>0.53689504354390005</v>
      </c>
      <c r="C1551" s="9">
        <v>0.50783396630300004</v>
      </c>
      <c r="D1551" s="9">
        <v>0.56761385558959998</v>
      </c>
      <c r="E1551" s="9">
        <v>0.59436662140859997</v>
      </c>
      <c r="F1551" s="9">
        <v>0.50191475743960001</v>
      </c>
      <c r="G1551" s="9">
        <v>0.47825992676470003</v>
      </c>
      <c r="H1551" s="9">
        <v>0.49050556788630001</v>
      </c>
      <c r="I1551" s="9">
        <v>0.49051499514980001</v>
      </c>
      <c r="J1551" s="9">
        <v>0.61877091559060005</v>
      </c>
      <c r="K1551" s="9">
        <v>0.59905347317409996</v>
      </c>
      <c r="L1551" s="9">
        <v>0.47933792243029999</v>
      </c>
      <c r="M1551" s="9">
        <v>0.53933835671620001</v>
      </c>
      <c r="N1551" s="9">
        <v>0.54193280462259996</v>
      </c>
      <c r="O1551" s="9">
        <v>0.5693054260721</v>
      </c>
      <c r="P1551" s="10">
        <v>0.40493519971780001</v>
      </c>
      <c r="Q1551" s="9">
        <v>0.56178638285820004</v>
      </c>
      <c r="R1551" s="9">
        <v>0.59661936850639996</v>
      </c>
      <c r="S1551" s="11">
        <v>0.6622150744916</v>
      </c>
      <c r="T1551" s="10">
        <v>0.44632891768850003</v>
      </c>
      <c r="U1551" s="11">
        <v>0.63649446437029999</v>
      </c>
      <c r="V1551" s="9">
        <v>0.59510975830970003</v>
      </c>
      <c r="W1551" s="10">
        <v>0.27340226066270001</v>
      </c>
      <c r="X1551" s="9">
        <v>0.65797078664450004</v>
      </c>
      <c r="Y1551" s="9">
        <v>0.50136241480840005</v>
      </c>
      <c r="Z1551" s="9">
        <v>0.53159120549259997</v>
      </c>
      <c r="AA1551" s="9">
        <v>0.54927869655179995</v>
      </c>
      <c r="AB1551" s="9">
        <v>0.3960551225701</v>
      </c>
      <c r="AC1551" s="9">
        <v>0.5801477088825</v>
      </c>
      <c r="AD1551" s="9">
        <v>0.49942679303929999</v>
      </c>
      <c r="AI1551" s="9">
        <v>0.4925148857328</v>
      </c>
      <c r="AJ1551" s="9">
        <v>0.505451283531</v>
      </c>
      <c r="AK1551" s="9">
        <v>0.56763802268039998</v>
      </c>
      <c r="AL1551" s="9">
        <v>0.56923300781310004</v>
      </c>
      <c r="AM1551" s="9">
        <v>0.47880618125219998</v>
      </c>
      <c r="AN1551" s="9">
        <v>0.6095413493438</v>
      </c>
      <c r="AO1551" s="9">
        <v>0.73638678108959998</v>
      </c>
      <c r="AP1551" s="9">
        <v>0.52163221412740002</v>
      </c>
      <c r="AQ1551" s="9">
        <v>0.52119481747139995</v>
      </c>
      <c r="AR1551" s="9">
        <v>0.53689504354390005</v>
      </c>
      <c r="AS1551" s="9">
        <v>0.537086077035</v>
      </c>
    </row>
    <row r="1552" spans="1:45" x14ac:dyDescent="0.35">
      <c r="A1552" t="s">
        <v>391</v>
      </c>
      <c r="B1552" s="9">
        <v>1</v>
      </c>
      <c r="C1552" s="9">
        <v>1</v>
      </c>
      <c r="D1552" s="9">
        <v>1</v>
      </c>
      <c r="E1552" s="9">
        <v>1</v>
      </c>
      <c r="F1552" s="9">
        <v>1</v>
      </c>
      <c r="G1552" s="9">
        <v>1</v>
      </c>
      <c r="H1552" s="9">
        <v>1</v>
      </c>
      <c r="I1552" s="9">
        <v>1</v>
      </c>
      <c r="J1552" s="9">
        <v>1</v>
      </c>
      <c r="K1552" s="9">
        <v>1</v>
      </c>
      <c r="L1552" s="9">
        <v>1</v>
      </c>
      <c r="M1552" s="9">
        <v>1</v>
      </c>
      <c r="N1552" s="9">
        <v>1</v>
      </c>
      <c r="O1552" s="9">
        <v>1</v>
      </c>
      <c r="P1552" s="9">
        <v>1</v>
      </c>
      <c r="Q1552" s="9">
        <v>1</v>
      </c>
      <c r="R1552" s="9">
        <v>1</v>
      </c>
      <c r="S1552" s="9">
        <v>1</v>
      </c>
      <c r="T1552" s="9">
        <v>1</v>
      </c>
      <c r="U1552" s="9">
        <v>1</v>
      </c>
      <c r="V1552" s="9">
        <v>1</v>
      </c>
      <c r="W1552" s="9">
        <v>1</v>
      </c>
      <c r="X1552" s="9">
        <v>1</v>
      </c>
      <c r="Y1552" s="9">
        <v>1</v>
      </c>
      <c r="Z1552" s="9">
        <v>1</v>
      </c>
      <c r="AA1552" s="9">
        <v>1</v>
      </c>
      <c r="AB1552" s="9">
        <v>1</v>
      </c>
      <c r="AC1552" s="9">
        <v>1</v>
      </c>
      <c r="AD1552" s="9">
        <v>1</v>
      </c>
      <c r="AI1552" s="9">
        <v>1</v>
      </c>
      <c r="AJ1552" s="9">
        <v>1</v>
      </c>
      <c r="AK1552" s="9">
        <v>1</v>
      </c>
      <c r="AL1552" s="9">
        <v>1</v>
      </c>
      <c r="AM1552" s="9">
        <v>1</v>
      </c>
      <c r="AN1552" s="9">
        <v>1</v>
      </c>
      <c r="AO1552" s="9">
        <v>1</v>
      </c>
      <c r="AP1552" s="9">
        <v>1</v>
      </c>
      <c r="AQ1552" s="9">
        <v>1</v>
      </c>
      <c r="AR1552" s="9">
        <v>1</v>
      </c>
      <c r="AS1552" s="9">
        <v>1</v>
      </c>
    </row>
    <row r="1553" spans="1:45" x14ac:dyDescent="0.35">
      <c r="A1553" t="s">
        <v>341</v>
      </c>
      <c r="B1553" s="6">
        <v>933</v>
      </c>
      <c r="C1553" s="6">
        <v>449</v>
      </c>
      <c r="D1553" s="6">
        <v>478</v>
      </c>
      <c r="E1553" s="6">
        <v>149</v>
      </c>
      <c r="F1553" s="6">
        <v>143</v>
      </c>
      <c r="G1553" s="6">
        <v>213</v>
      </c>
      <c r="H1553" s="6">
        <v>356</v>
      </c>
      <c r="I1553" s="6">
        <v>139</v>
      </c>
      <c r="J1553" s="6">
        <v>100</v>
      </c>
      <c r="K1553" s="6">
        <v>189</v>
      </c>
      <c r="L1553" s="6">
        <v>161</v>
      </c>
      <c r="M1553" s="6">
        <v>282</v>
      </c>
      <c r="N1553" s="6">
        <v>250</v>
      </c>
      <c r="O1553" s="6">
        <v>240</v>
      </c>
      <c r="P1553" s="6">
        <v>308</v>
      </c>
      <c r="Q1553" s="6">
        <v>157</v>
      </c>
      <c r="R1553" s="6">
        <v>190</v>
      </c>
      <c r="S1553" s="6">
        <v>278</v>
      </c>
      <c r="T1553" s="6">
        <v>465</v>
      </c>
      <c r="U1553" s="6">
        <v>468</v>
      </c>
      <c r="V1553" s="6">
        <v>120</v>
      </c>
      <c r="W1553" s="6">
        <v>72</v>
      </c>
      <c r="X1553" s="6">
        <v>59</v>
      </c>
      <c r="Y1553" s="6">
        <v>163</v>
      </c>
      <c r="Z1553" s="6">
        <v>113</v>
      </c>
      <c r="AA1553" s="6">
        <v>222</v>
      </c>
      <c r="AB1553" s="6">
        <v>68</v>
      </c>
      <c r="AC1553" s="6">
        <v>111</v>
      </c>
      <c r="AD1553" s="6">
        <v>162</v>
      </c>
      <c r="AE1553" s="6">
        <v>0</v>
      </c>
      <c r="AF1553" s="6">
        <v>0</v>
      </c>
      <c r="AG1553" s="6">
        <v>0</v>
      </c>
      <c r="AH1553" s="6">
        <v>0</v>
      </c>
      <c r="AI1553" s="6">
        <v>255</v>
      </c>
      <c r="AJ1553" s="6">
        <v>359</v>
      </c>
      <c r="AK1553" s="6">
        <v>268</v>
      </c>
      <c r="AL1553" s="6">
        <v>137</v>
      </c>
      <c r="AM1553" s="6">
        <v>91</v>
      </c>
      <c r="AN1553" s="6">
        <v>24</v>
      </c>
      <c r="AO1553" s="6">
        <v>19</v>
      </c>
      <c r="AP1553" s="6">
        <v>560</v>
      </c>
      <c r="AQ1553" s="6">
        <v>209</v>
      </c>
      <c r="AR1553" s="6">
        <v>933</v>
      </c>
      <c r="AS1553" s="6">
        <v>927</v>
      </c>
    </row>
    <row r="1554" spans="1:45" x14ac:dyDescent="0.35">
      <c r="A1554" t="s">
        <v>895</v>
      </c>
    </row>
    <row r="1555" spans="1:45" x14ac:dyDescent="0.35">
      <c r="A1555" t="s">
        <v>343</v>
      </c>
    </row>
    <row r="1559" spans="1:45" x14ac:dyDescent="0.35">
      <c r="A1559" s="3" t="s">
        <v>337</v>
      </c>
    </row>
    <row r="1560" spans="1:45" x14ac:dyDescent="0.35">
      <c r="A1560" t="s">
        <v>290</v>
      </c>
    </row>
    <row r="1561" spans="1:45" ht="130.5" x14ac:dyDescent="0.35">
      <c r="A1561" s="4" t="s">
        <v>393</v>
      </c>
      <c r="B1561" s="4" t="s">
        <v>344</v>
      </c>
      <c r="C1561" s="4" t="s">
        <v>345</v>
      </c>
      <c r="D1561" s="4" t="s">
        <v>346</v>
      </c>
      <c r="E1561" s="4" t="s">
        <v>579</v>
      </c>
      <c r="F1561" s="4" t="s">
        <v>348</v>
      </c>
      <c r="G1561" s="4" t="s">
        <v>349</v>
      </c>
      <c r="H1561" s="4" t="s">
        <v>350</v>
      </c>
      <c r="I1561" s="4" t="s">
        <v>351</v>
      </c>
      <c r="J1561" s="4" t="s">
        <v>352</v>
      </c>
      <c r="K1561" s="4" t="s">
        <v>353</v>
      </c>
      <c r="L1561" s="4" t="s">
        <v>888</v>
      </c>
      <c r="M1561" s="4" t="s">
        <v>581</v>
      </c>
      <c r="N1561" s="4" t="s">
        <v>356</v>
      </c>
      <c r="O1561" s="4" t="s">
        <v>357</v>
      </c>
      <c r="P1561" s="4" t="s">
        <v>582</v>
      </c>
      <c r="Q1561" s="4" t="s">
        <v>359</v>
      </c>
      <c r="R1561" s="4" t="s">
        <v>361</v>
      </c>
      <c r="S1561" s="4" t="s">
        <v>362</v>
      </c>
      <c r="T1561" s="4" t="s">
        <v>360</v>
      </c>
      <c r="U1561" s="4" t="s">
        <v>363</v>
      </c>
      <c r="V1561" s="4" t="s">
        <v>364</v>
      </c>
      <c r="W1561" s="4" t="s">
        <v>365</v>
      </c>
      <c r="X1561" s="4" t="s">
        <v>366</v>
      </c>
      <c r="Y1561" s="4" t="s">
        <v>367</v>
      </c>
      <c r="Z1561" s="4" t="s">
        <v>368</v>
      </c>
      <c r="AA1561" s="4" t="s">
        <v>369</v>
      </c>
      <c r="AB1561" s="4" t="s">
        <v>370</v>
      </c>
      <c r="AC1561" s="4" t="s">
        <v>371</v>
      </c>
      <c r="AD1561" s="4" t="s">
        <v>372</v>
      </c>
      <c r="AE1561" s="4" t="s">
        <v>373</v>
      </c>
      <c r="AF1561" s="4" t="s">
        <v>374</v>
      </c>
      <c r="AG1561" s="4" t="s">
        <v>375</v>
      </c>
      <c r="AH1561" s="4" t="s">
        <v>376</v>
      </c>
      <c r="AI1561" s="4" t="s">
        <v>583</v>
      </c>
      <c r="AJ1561" s="4" t="s">
        <v>584</v>
      </c>
      <c r="AK1561" s="4" t="s">
        <v>380</v>
      </c>
      <c r="AL1561" s="4" t="s">
        <v>381</v>
      </c>
      <c r="AM1561" s="4" t="s">
        <v>379</v>
      </c>
      <c r="AN1561" s="4" t="s">
        <v>382</v>
      </c>
      <c r="AO1561" s="4" t="s">
        <v>383</v>
      </c>
      <c r="AP1561" s="4" t="s">
        <v>889</v>
      </c>
      <c r="AQ1561" s="4" t="s">
        <v>890</v>
      </c>
      <c r="AR1561" s="4" t="s">
        <v>891</v>
      </c>
      <c r="AS1561" s="4" t="s">
        <v>391</v>
      </c>
    </row>
    <row r="1562" spans="1:45" x14ac:dyDescent="0.35">
      <c r="A1562" t="s">
        <v>820</v>
      </c>
      <c r="B1562" s="9">
        <v>0.1093882939274</v>
      </c>
      <c r="C1562" s="9">
        <v>0.10972675933370001</v>
      </c>
      <c r="D1562" s="9">
        <v>0.10933935228650001</v>
      </c>
      <c r="E1562" s="9">
        <v>9.2683813304530002E-2</v>
      </c>
      <c r="F1562" s="9">
        <v>8.8615413531329998E-2</v>
      </c>
      <c r="G1562" s="9">
        <v>0.1143241969495</v>
      </c>
      <c r="H1562" s="9">
        <v>0.10131329387</v>
      </c>
      <c r="I1562" s="9">
        <v>0.110580286715</v>
      </c>
      <c r="J1562" s="9">
        <v>0.2244297368499</v>
      </c>
      <c r="K1562" s="9">
        <v>7.2943480889359993E-2</v>
      </c>
      <c r="L1562" s="9">
        <v>0.1125161081321</v>
      </c>
      <c r="M1562" s="9">
        <v>0.1003186837039</v>
      </c>
      <c r="N1562" s="9">
        <v>0.131289089483</v>
      </c>
      <c r="O1562" s="9">
        <v>9.401736148664E-2</v>
      </c>
      <c r="P1562" s="9">
        <v>8.8380480753650001E-2</v>
      </c>
      <c r="Q1562" s="9">
        <v>0.14146526615989999</v>
      </c>
      <c r="R1562" s="9">
        <v>9.2828141118579996E-2</v>
      </c>
      <c r="S1562" s="9">
        <v>0.15156034253119999</v>
      </c>
      <c r="T1562" s="9">
        <v>9.9468417274560003E-2</v>
      </c>
      <c r="U1562" s="9">
        <v>0.12600473864969999</v>
      </c>
      <c r="V1562" s="9">
        <v>8.7101825079670001E-2</v>
      </c>
      <c r="W1562" s="9">
        <v>9.8097585794090003E-2</v>
      </c>
      <c r="X1562" s="9">
        <v>4.0025964893810002E-2</v>
      </c>
      <c r="Y1562" s="9">
        <v>7.8387700630229998E-2</v>
      </c>
      <c r="Z1562" s="9">
        <v>9.4842686017119995E-2</v>
      </c>
      <c r="AA1562" s="9">
        <v>0.13056848228779999</v>
      </c>
      <c r="AB1562" s="9">
        <v>9.9831180346170001E-2</v>
      </c>
      <c r="AC1562" s="9">
        <v>8.3644148505970004E-2</v>
      </c>
      <c r="AD1562" s="9">
        <v>0.112444388624</v>
      </c>
      <c r="AI1562" s="9">
        <v>0.1121639891677</v>
      </c>
      <c r="AJ1562" s="9">
        <v>9.1690298336449996E-2</v>
      </c>
      <c r="AK1562" s="9">
        <v>0.118913315462</v>
      </c>
      <c r="AL1562" s="9">
        <v>9.9025307253769998E-2</v>
      </c>
      <c r="AM1562" s="9">
        <v>9.0034848024259997E-2</v>
      </c>
      <c r="AN1562" s="9">
        <v>0.13713586941559999</v>
      </c>
      <c r="AO1562" s="9">
        <v>0</v>
      </c>
      <c r="AP1562" s="9">
        <v>0.1072562989547</v>
      </c>
      <c r="AQ1562" s="9">
        <v>7.5891853984789995E-2</v>
      </c>
      <c r="AR1562" s="9">
        <v>0.1093882939274</v>
      </c>
      <c r="AS1562" s="9">
        <v>0.1095496909005</v>
      </c>
    </row>
    <row r="1563" spans="1:45" x14ac:dyDescent="0.35">
      <c r="A1563" t="s">
        <v>821</v>
      </c>
      <c r="B1563" s="9">
        <v>0.12935819701689999</v>
      </c>
      <c r="C1563" s="9">
        <v>0.1298051192546</v>
      </c>
      <c r="D1563" s="9">
        <v>0.12924488553220001</v>
      </c>
      <c r="E1563" s="9">
        <v>0.1927552118749</v>
      </c>
      <c r="F1563" s="9">
        <v>0.16720681720620001</v>
      </c>
      <c r="G1563" s="9">
        <v>0.13730742931090001</v>
      </c>
      <c r="H1563" s="9">
        <v>0.15243914642549999</v>
      </c>
      <c r="I1563" s="9">
        <v>0.1031728921953</v>
      </c>
      <c r="J1563" s="9">
        <v>9.6746260578849996E-2</v>
      </c>
      <c r="K1563" s="9">
        <v>8.2633884351220002E-2</v>
      </c>
      <c r="L1563" s="9">
        <v>0.1115267251324</v>
      </c>
      <c r="M1563" s="9">
        <v>0.12203406717409999</v>
      </c>
      <c r="N1563" s="9">
        <v>0.14073594067840001</v>
      </c>
      <c r="O1563" s="9">
        <v>0.14134854036649999</v>
      </c>
      <c r="P1563" s="9">
        <v>0.14633736779670001</v>
      </c>
      <c r="Q1563" s="9">
        <v>0.13717321476079999</v>
      </c>
      <c r="R1563" s="9">
        <v>0.12256029464529999</v>
      </c>
      <c r="S1563" s="9">
        <v>8.9921423712269993E-2</v>
      </c>
      <c r="T1563" s="9">
        <v>0.14442323088619999</v>
      </c>
      <c r="U1563" s="9">
        <v>0.1041232761312</v>
      </c>
      <c r="V1563" s="9">
        <v>7.8438095243060002E-2</v>
      </c>
      <c r="W1563" s="9">
        <v>0.1576192370374</v>
      </c>
      <c r="X1563" s="9">
        <v>9.9192602331939994E-2</v>
      </c>
      <c r="Y1563" s="9">
        <v>0.1003757334928</v>
      </c>
      <c r="Z1563" s="9">
        <v>0.20166376957810001</v>
      </c>
      <c r="AA1563" s="9">
        <v>0.1451258671348</v>
      </c>
      <c r="AB1563" s="9">
        <v>0.20734989734869999</v>
      </c>
      <c r="AC1563" s="9">
        <v>0.1187118824363</v>
      </c>
      <c r="AD1563" s="9">
        <v>0.11359843273009999</v>
      </c>
      <c r="AI1563" s="9">
        <v>0.113241614016</v>
      </c>
      <c r="AJ1563" s="9">
        <v>9.3027618083640004E-2</v>
      </c>
      <c r="AK1563" s="9">
        <v>0.13867437476550001</v>
      </c>
      <c r="AL1563" s="9">
        <v>0.2139824129515</v>
      </c>
      <c r="AM1563" s="9">
        <v>0.1062610177282</v>
      </c>
      <c r="AN1563" s="9">
        <v>0.37715396443170002</v>
      </c>
      <c r="AO1563" s="9">
        <v>0</v>
      </c>
      <c r="AP1563" s="9">
        <v>0.14747853289189999</v>
      </c>
      <c r="AQ1563" s="9">
        <v>0.10939900719740001</v>
      </c>
      <c r="AR1563" s="9">
        <v>0.12935819701689999</v>
      </c>
      <c r="AS1563" s="9">
        <v>0.1295490585861</v>
      </c>
    </row>
    <row r="1564" spans="1:45" x14ac:dyDescent="0.35">
      <c r="A1564" t="s">
        <v>822</v>
      </c>
      <c r="B1564" s="9">
        <v>0.12258068536449999</v>
      </c>
      <c r="C1564" s="9">
        <v>0.12368508837720001</v>
      </c>
      <c r="D1564" s="9">
        <v>0.12129018763509999</v>
      </c>
      <c r="E1564" s="9">
        <v>0.12864079233619999</v>
      </c>
      <c r="F1564" s="9">
        <v>7.6214028660699998E-2</v>
      </c>
      <c r="G1564" s="9">
        <v>9.7740536063950001E-2</v>
      </c>
      <c r="H1564" s="9">
        <v>8.6846232085839997E-2</v>
      </c>
      <c r="I1564" s="9">
        <v>8.2746024670909996E-2</v>
      </c>
      <c r="J1564" s="9">
        <v>0.18164736323530001</v>
      </c>
      <c r="K1564" s="9">
        <v>0.2254068490011</v>
      </c>
      <c r="L1564" s="9">
        <v>0.14441010948550001</v>
      </c>
      <c r="M1564" s="9">
        <v>0.11878374168319999</v>
      </c>
      <c r="N1564" s="9">
        <v>0.13694935776129999</v>
      </c>
      <c r="O1564" s="9">
        <v>9.2838529898130004E-2</v>
      </c>
      <c r="P1564" s="9">
        <v>8.2491372985110001E-2</v>
      </c>
      <c r="Q1564" s="9">
        <v>0.1595126328035</v>
      </c>
      <c r="R1564" s="9">
        <v>0.1026749224959</v>
      </c>
      <c r="S1564" s="9">
        <v>0.20908742299130001</v>
      </c>
      <c r="T1564" s="9">
        <v>9.8578973850229998E-2</v>
      </c>
      <c r="U1564" s="9">
        <v>0.16278512807830001</v>
      </c>
      <c r="V1564" s="9">
        <v>9.9867678437899995E-2</v>
      </c>
      <c r="W1564" s="9">
        <v>0.1042324057278</v>
      </c>
      <c r="X1564" s="9">
        <v>0.1600770078906</v>
      </c>
      <c r="Y1564" s="9">
        <v>0.1087009090587</v>
      </c>
      <c r="Z1564" s="9">
        <v>7.3674203432229995E-2</v>
      </c>
      <c r="AA1564" s="9">
        <v>0.129389067601</v>
      </c>
      <c r="AB1564" s="9">
        <v>0.16593592104239999</v>
      </c>
      <c r="AC1564" s="9">
        <v>9.66732030416E-2</v>
      </c>
      <c r="AD1564" s="9">
        <v>8.0745905731940001E-2</v>
      </c>
      <c r="AI1564" s="9">
        <v>0.1305372634319</v>
      </c>
      <c r="AJ1564" s="9">
        <v>9.153134293496E-2</v>
      </c>
      <c r="AK1564" s="9">
        <v>0.13552926201740001</v>
      </c>
      <c r="AL1564" s="9">
        <v>0.10967027560210001</v>
      </c>
      <c r="AM1564" s="9">
        <v>6.7090503003349997E-2</v>
      </c>
      <c r="AN1564" s="9">
        <v>0.28993469999729998</v>
      </c>
      <c r="AO1564" s="9">
        <v>0</v>
      </c>
      <c r="AP1564" s="9">
        <v>0.16090688070869999</v>
      </c>
      <c r="AQ1564" s="9">
        <v>5.2607156108409998E-2</v>
      </c>
      <c r="AR1564" s="9">
        <v>0.12258068536449999</v>
      </c>
      <c r="AS1564" s="9">
        <v>0.1225904740039</v>
      </c>
    </row>
    <row r="1565" spans="1:45" x14ac:dyDescent="0.35">
      <c r="A1565" t="s">
        <v>823</v>
      </c>
      <c r="B1565" s="9">
        <v>0.1415776322757</v>
      </c>
      <c r="C1565" s="9">
        <v>0.14457662757180001</v>
      </c>
      <c r="D1565" s="9">
        <v>0.1384721732151</v>
      </c>
      <c r="E1565" s="9">
        <v>0.1680590291148</v>
      </c>
      <c r="F1565" s="9">
        <v>0.138399849007</v>
      </c>
      <c r="G1565" s="9">
        <v>0.1068237000394</v>
      </c>
      <c r="H1565" s="9">
        <v>0.12280400557</v>
      </c>
      <c r="I1565" s="9">
        <v>8.581378817068E-2</v>
      </c>
      <c r="J1565" s="9">
        <v>0.18948743063099999</v>
      </c>
      <c r="K1565" s="9">
        <v>0.2117008576751</v>
      </c>
      <c r="L1565" s="9">
        <v>0.19142633539359999</v>
      </c>
      <c r="M1565" s="9">
        <v>8.9678230831610001E-2</v>
      </c>
      <c r="N1565" s="9">
        <v>0.16710874651669999</v>
      </c>
      <c r="O1565" s="9">
        <v>0.1375417891022</v>
      </c>
      <c r="P1565" s="9">
        <v>0.14828567886480001</v>
      </c>
      <c r="Q1565" s="9">
        <v>0.1442895120986</v>
      </c>
      <c r="R1565" s="9">
        <v>0.103384821072</v>
      </c>
      <c r="S1565" s="9">
        <v>0.1535806000228</v>
      </c>
      <c r="T1565" s="9">
        <v>0.14745099067510001</v>
      </c>
      <c r="U1565" s="9">
        <v>0.13173937131800001</v>
      </c>
      <c r="V1565" s="9">
        <v>0.1855586653771</v>
      </c>
      <c r="W1565" s="9">
        <v>0.13665750249690001</v>
      </c>
      <c r="X1565" s="9">
        <v>0.1023943404763</v>
      </c>
      <c r="Y1565" s="9">
        <v>0.2227357200467</v>
      </c>
      <c r="Z1565" s="9">
        <v>1.172119360384E-2</v>
      </c>
      <c r="AA1565" s="9">
        <v>0.1230463069499</v>
      </c>
      <c r="AB1565" s="9">
        <v>1.950279771367E-2</v>
      </c>
      <c r="AC1565" s="9">
        <v>0.269257767822</v>
      </c>
      <c r="AD1565" s="9">
        <v>0.13157364090429999</v>
      </c>
      <c r="AI1565" s="9">
        <v>0.15865315983860001</v>
      </c>
      <c r="AJ1565" s="9">
        <v>0.12573859235340001</v>
      </c>
      <c r="AK1565" s="9">
        <v>0.1772432708435</v>
      </c>
      <c r="AL1565" s="9">
        <v>0.19944060499810001</v>
      </c>
      <c r="AM1565" s="9">
        <v>0.16555881538289999</v>
      </c>
      <c r="AN1565" s="9">
        <v>7.7386484096660005E-2</v>
      </c>
      <c r="AO1565" s="9">
        <v>0</v>
      </c>
      <c r="AP1565" s="9">
        <v>0.1146905155547</v>
      </c>
      <c r="AQ1565" s="9">
        <v>0.22839493852789999</v>
      </c>
      <c r="AR1565" s="9">
        <v>0.1415776322757</v>
      </c>
      <c r="AS1565" s="9">
        <v>0.14178652301229999</v>
      </c>
    </row>
    <row r="1566" spans="1:45" x14ac:dyDescent="0.35">
      <c r="A1566" t="s">
        <v>824</v>
      </c>
      <c r="B1566" s="9">
        <v>6.7017771324349995E-2</v>
      </c>
      <c r="C1566" s="9">
        <v>6.7600234351979996E-2</v>
      </c>
      <c r="D1566" s="9">
        <v>6.6542208735239999E-2</v>
      </c>
      <c r="E1566" s="9">
        <v>5.0485024083110001E-2</v>
      </c>
      <c r="F1566" s="9">
        <v>5.0786438723670002E-2</v>
      </c>
      <c r="G1566" s="9">
        <v>2.5025974203010001E-2</v>
      </c>
      <c r="H1566" s="9">
        <v>3.8063032460910001E-2</v>
      </c>
      <c r="I1566" s="9">
        <v>7.2851439946129998E-2</v>
      </c>
      <c r="J1566" s="9">
        <v>0.13639179900930001</v>
      </c>
      <c r="K1566" s="9">
        <v>0.1082072963268</v>
      </c>
      <c r="L1566" s="9">
        <v>7.8475725077959996E-2</v>
      </c>
      <c r="M1566" s="9">
        <v>6.0702985982699999E-2</v>
      </c>
      <c r="N1566" s="9">
        <v>7.4720873954229994E-2</v>
      </c>
      <c r="O1566" s="9">
        <v>5.6802556418289997E-2</v>
      </c>
      <c r="P1566" s="9">
        <v>7.1202614185849999E-2</v>
      </c>
      <c r="Q1566" s="9">
        <v>4.6238656133010002E-2</v>
      </c>
      <c r="R1566" s="9">
        <v>2.5642917420860001E-2</v>
      </c>
      <c r="S1566" s="9">
        <v>0.1019410458108</v>
      </c>
      <c r="T1566" s="9">
        <v>6.5988337061400004E-2</v>
      </c>
      <c r="U1566" s="9">
        <v>6.8742141306370005E-2</v>
      </c>
      <c r="V1566" s="9">
        <v>4.3530393588940001E-2</v>
      </c>
      <c r="W1566" s="9">
        <v>8.7076727246470004E-2</v>
      </c>
      <c r="X1566" s="9">
        <v>0.18128743746250001</v>
      </c>
      <c r="Y1566" s="9">
        <v>9.3236014064499995E-2</v>
      </c>
      <c r="Z1566" s="9">
        <v>0.1219899363571</v>
      </c>
      <c r="AA1566" s="9">
        <v>2.4120751193390001E-2</v>
      </c>
      <c r="AB1566" s="9">
        <v>4.375334193897E-2</v>
      </c>
      <c r="AC1566" s="9">
        <v>0.1146363992996</v>
      </c>
      <c r="AD1566" s="9">
        <v>4.0620406918939998E-2</v>
      </c>
      <c r="AI1566" s="9">
        <v>7.0447634264440007E-2</v>
      </c>
      <c r="AJ1566" s="9">
        <v>4.9245396309680001E-2</v>
      </c>
      <c r="AK1566" s="9">
        <v>6.3356620225210006E-2</v>
      </c>
      <c r="AL1566" s="9">
        <v>9.8536059006150006E-2</v>
      </c>
      <c r="AM1566" s="9">
        <v>9.5500960782690006E-2</v>
      </c>
      <c r="AN1566" s="9">
        <v>0</v>
      </c>
      <c r="AO1566" s="9">
        <v>0</v>
      </c>
      <c r="AP1566" s="9">
        <v>6.9411611416080002E-2</v>
      </c>
      <c r="AQ1566" s="9">
        <v>8.595046304501E-2</v>
      </c>
      <c r="AR1566" s="9">
        <v>6.7017771324349995E-2</v>
      </c>
      <c r="AS1566" s="9">
        <v>6.7116652704089994E-2</v>
      </c>
    </row>
    <row r="1567" spans="1:45" x14ac:dyDescent="0.35">
      <c r="A1567" t="s">
        <v>825</v>
      </c>
      <c r="B1567" s="9">
        <v>0.15160236261769999</v>
      </c>
      <c r="C1567" s="9">
        <v>0.16863120841599999</v>
      </c>
      <c r="D1567" s="9">
        <v>0.1318632827531</v>
      </c>
      <c r="E1567" s="9">
        <v>0.1530245605726</v>
      </c>
      <c r="F1567" s="9">
        <v>0.1608285023994</v>
      </c>
      <c r="G1567" s="9">
        <v>0.24808915593459999</v>
      </c>
      <c r="H1567" s="9">
        <v>0.20392759887699999</v>
      </c>
      <c r="I1567" s="9">
        <v>8.986641723779E-2</v>
      </c>
      <c r="J1567" s="9">
        <v>6.0777921731850003E-2</v>
      </c>
      <c r="K1567" s="9">
        <v>0.1249328317898</v>
      </c>
      <c r="L1567" s="9">
        <v>0.18353952519030001</v>
      </c>
      <c r="M1567" s="9">
        <v>0.14123995964229999</v>
      </c>
      <c r="N1567" s="9">
        <v>0.13661679032150001</v>
      </c>
      <c r="O1567" s="9">
        <v>0.15441063290349999</v>
      </c>
      <c r="P1567" s="9">
        <v>0.16594380193050001</v>
      </c>
      <c r="Q1567" s="9">
        <v>6.7578066857630001E-2</v>
      </c>
      <c r="R1567" s="9">
        <v>0.13867313121809999</v>
      </c>
      <c r="S1567" s="9">
        <v>0.17995993882299999</v>
      </c>
      <c r="T1567" s="9">
        <v>0.1453979333173</v>
      </c>
      <c r="U1567" s="9">
        <v>0.16199518907239999</v>
      </c>
      <c r="V1567" s="9">
        <v>0.1495210874216</v>
      </c>
      <c r="W1567" s="9">
        <v>0.20529460086160001</v>
      </c>
      <c r="X1567" s="9">
        <v>0.22651714859120001</v>
      </c>
      <c r="Y1567" s="9">
        <v>0.2156299250806</v>
      </c>
      <c r="Z1567" s="9">
        <v>0.18204984583719999</v>
      </c>
      <c r="AA1567" s="9">
        <v>0.1034042650713</v>
      </c>
      <c r="AB1567" s="9">
        <v>0.1626577963186</v>
      </c>
      <c r="AC1567" s="9">
        <v>0.1166372555283</v>
      </c>
      <c r="AD1567" s="9">
        <v>0.1382039617295</v>
      </c>
      <c r="AI1567" s="9">
        <v>0.1671119695978</v>
      </c>
      <c r="AJ1567" s="9">
        <v>0.2023001849388</v>
      </c>
      <c r="AK1567" s="9">
        <v>0.12980999542400001</v>
      </c>
      <c r="AL1567" s="9">
        <v>0.1135488458405</v>
      </c>
      <c r="AM1567" s="9">
        <v>0.161122406228</v>
      </c>
      <c r="AN1567" s="9">
        <v>7.7386484096660005E-2</v>
      </c>
      <c r="AO1567" s="9">
        <v>0</v>
      </c>
      <c r="AP1567" s="9">
        <v>0.16056074266709999</v>
      </c>
      <c r="AQ1567" s="9">
        <v>0.15284990086360001</v>
      </c>
      <c r="AR1567" s="9">
        <v>0.15160236261769999</v>
      </c>
      <c r="AS1567" s="9">
        <v>0.15182604434409999</v>
      </c>
    </row>
    <row r="1568" spans="1:45" x14ac:dyDescent="0.35">
      <c r="A1568" t="s">
        <v>826</v>
      </c>
      <c r="B1568" s="9">
        <v>0.11349648788610001</v>
      </c>
      <c r="C1568" s="9">
        <v>0.13048674058109999</v>
      </c>
      <c r="D1568" s="9">
        <v>9.3680241868719996E-2</v>
      </c>
      <c r="E1568" s="9">
        <v>4.6551136957890003E-2</v>
      </c>
      <c r="F1568" s="9">
        <v>0.12218330215330001</v>
      </c>
      <c r="G1568" s="9">
        <v>0.11730631739980001</v>
      </c>
      <c r="H1568" s="9">
        <v>0.1197745001573</v>
      </c>
      <c r="I1568" s="9">
        <v>8.5695660209899993E-2</v>
      </c>
      <c r="J1568" s="9">
        <v>0.1151698739358</v>
      </c>
      <c r="K1568" s="9">
        <v>0.15634333397399999</v>
      </c>
      <c r="L1568" s="9">
        <v>0.1165699852405</v>
      </c>
      <c r="M1568" s="9">
        <v>0.1155190710266</v>
      </c>
      <c r="N1568" s="9">
        <v>0.1091375434214</v>
      </c>
      <c r="O1568" s="9">
        <v>0.1131207929387</v>
      </c>
      <c r="P1568" s="9">
        <v>0.15676146448690001</v>
      </c>
      <c r="Q1568" s="9">
        <v>5.5705362677290003E-2</v>
      </c>
      <c r="R1568" s="9">
        <v>7.0633197948940005E-2</v>
      </c>
      <c r="S1568" s="9">
        <v>8.0809858305329996E-2</v>
      </c>
      <c r="T1568" s="9">
        <v>0.1356536530237</v>
      </c>
      <c r="U1568" s="9">
        <v>7.6381781464190002E-2</v>
      </c>
      <c r="V1568" s="9">
        <v>0.1971191918578</v>
      </c>
      <c r="W1568" s="9">
        <v>0.13432844214539999</v>
      </c>
      <c r="X1568" s="9">
        <v>0.1544866095871</v>
      </c>
      <c r="Y1568" s="9">
        <v>0.15311477515829999</v>
      </c>
      <c r="Z1568" s="9">
        <v>0.15458604861469999</v>
      </c>
      <c r="AA1568" s="9">
        <v>9.8646117156609994E-2</v>
      </c>
      <c r="AB1568" s="9">
        <v>0.1817357513541</v>
      </c>
      <c r="AC1568" s="9">
        <v>0.14319061765069999</v>
      </c>
      <c r="AD1568" s="9">
        <v>0.11976201520010001</v>
      </c>
      <c r="AI1568" s="9">
        <v>0.1339135552986</v>
      </c>
      <c r="AJ1568" s="9">
        <v>0.1192316293796</v>
      </c>
      <c r="AK1568" s="9">
        <v>0.1385123639559</v>
      </c>
      <c r="AL1568" s="9">
        <v>0.15345179321319999</v>
      </c>
      <c r="AM1568" s="9">
        <v>0.17605738001599999</v>
      </c>
      <c r="AN1568" s="9">
        <v>7.7386484096660005E-2</v>
      </c>
      <c r="AO1568" s="9">
        <v>0</v>
      </c>
      <c r="AP1568" s="9">
        <v>0.113078291545</v>
      </c>
      <c r="AQ1568" s="9">
        <v>0.14954699292840001</v>
      </c>
      <c r="AR1568" s="9">
        <v>0.11349648788610001</v>
      </c>
      <c r="AS1568" s="9">
        <v>0.1136639462945</v>
      </c>
    </row>
    <row r="1569" spans="1:45" x14ac:dyDescent="0.35">
      <c r="A1569" t="s">
        <v>827</v>
      </c>
      <c r="B1569" s="9">
        <v>9.7438305301269998E-2</v>
      </c>
      <c r="C1569" s="9">
        <v>9.1992024875010001E-2</v>
      </c>
      <c r="D1569" s="9">
        <v>0.1035685908944</v>
      </c>
      <c r="E1569" s="9">
        <v>6.4058181352129998E-2</v>
      </c>
      <c r="F1569" s="9">
        <v>0.123578610974</v>
      </c>
      <c r="G1569" s="9">
        <v>0.1018909291774</v>
      </c>
      <c r="H1569" s="9">
        <v>0.1128668015586</v>
      </c>
      <c r="I1569" s="9">
        <v>6.8123920095860005E-2</v>
      </c>
      <c r="J1569" s="9">
        <v>5.1376746592300002E-2</v>
      </c>
      <c r="K1569" s="9">
        <v>0.12812796833949999</v>
      </c>
      <c r="L1569" s="9">
        <v>0.10349958731599999</v>
      </c>
      <c r="M1569" s="9">
        <v>0.1182740211956</v>
      </c>
      <c r="N1569" s="9">
        <v>9.7644276444420003E-2</v>
      </c>
      <c r="O1569" s="9">
        <v>6.5155338403489999E-2</v>
      </c>
      <c r="P1569" s="9">
        <v>9.7307056079269996E-2</v>
      </c>
      <c r="Q1569" s="9">
        <v>0.14822264466250001</v>
      </c>
      <c r="R1569" s="9">
        <v>9.3267071759490006E-2</v>
      </c>
      <c r="S1569" s="9">
        <v>6.9504485630290005E-2</v>
      </c>
      <c r="T1569" s="9">
        <v>0.1079419076627</v>
      </c>
      <c r="U1569" s="9">
        <v>7.9844081690240001E-2</v>
      </c>
      <c r="V1569" s="9">
        <v>0.16310916250929999</v>
      </c>
      <c r="W1569" s="9">
        <v>6.0682647950010001E-2</v>
      </c>
      <c r="X1569" s="9">
        <v>0.1239139988157</v>
      </c>
      <c r="Y1569" s="9">
        <v>5.6108581072720001E-2</v>
      </c>
      <c r="Z1569" s="9">
        <v>9.1785215557809996E-2</v>
      </c>
      <c r="AA1569" s="9">
        <v>4.655834462425E-2</v>
      </c>
      <c r="AB1569" s="9">
        <v>7.6467563477270004E-2</v>
      </c>
      <c r="AC1569" s="9">
        <v>0.15537531638150001</v>
      </c>
      <c r="AD1569" s="9">
        <v>0.1375317712269</v>
      </c>
      <c r="AI1569" s="9">
        <v>0.1237580566357</v>
      </c>
      <c r="AJ1569" s="9">
        <v>0.11245953015930001</v>
      </c>
      <c r="AK1569" s="9">
        <v>6.1309557377120003E-2</v>
      </c>
      <c r="AL1569" s="9">
        <v>3.966407890069E-2</v>
      </c>
      <c r="AM1569" s="9">
        <v>5.1262341614640002E-2</v>
      </c>
      <c r="AN1569" s="9">
        <v>9.5634490735549998E-2</v>
      </c>
      <c r="AO1569" s="9">
        <v>0.121804063172</v>
      </c>
      <c r="AP1569" s="9">
        <v>0.10711413279820001</v>
      </c>
      <c r="AQ1569" s="9">
        <v>9.3143984282309994E-2</v>
      </c>
      <c r="AR1569" s="9">
        <v>9.7438305301269998E-2</v>
      </c>
      <c r="AS1569" s="9">
        <v>9.7283215167540002E-2</v>
      </c>
    </row>
    <row r="1570" spans="1:45" x14ac:dyDescent="0.35">
      <c r="A1570" t="s">
        <v>828</v>
      </c>
      <c r="B1570" s="9">
        <v>8.6135271030590002E-2</v>
      </c>
      <c r="C1570" s="9">
        <v>8.8734576455260006E-2</v>
      </c>
      <c r="D1570" s="9">
        <v>8.3325626255540006E-2</v>
      </c>
      <c r="E1570" s="9">
        <v>6.3960032406150003E-2</v>
      </c>
      <c r="F1570" s="9">
        <v>9.2483462218130003E-2</v>
      </c>
      <c r="G1570" s="9">
        <v>6.723286733936E-2</v>
      </c>
      <c r="H1570" s="9">
        <v>8.0011886763369997E-2</v>
      </c>
      <c r="I1570" s="9">
        <v>2.8413631313210001E-2</v>
      </c>
      <c r="J1570" s="9">
        <v>7.4781740989800005E-2</v>
      </c>
      <c r="K1570" s="9">
        <v>0.18040290806420001</v>
      </c>
      <c r="L1570" s="9">
        <v>5.8686976266219999E-2</v>
      </c>
      <c r="M1570" s="9">
        <v>8.6002151594080006E-2</v>
      </c>
      <c r="N1570" s="9">
        <v>8.1618392540819998E-2</v>
      </c>
      <c r="O1570" s="9">
        <v>0.1147661666397</v>
      </c>
      <c r="P1570" s="9">
        <v>6.1649132821560003E-2</v>
      </c>
      <c r="Q1570" s="9">
        <v>7.4609121238600001E-2</v>
      </c>
      <c r="R1570" s="9">
        <v>0.12308774343209999</v>
      </c>
      <c r="S1570" s="9">
        <v>0.1222540167911</v>
      </c>
      <c r="T1570" s="9">
        <v>6.4356114262290001E-2</v>
      </c>
      <c r="U1570" s="9">
        <v>0.1226167886143</v>
      </c>
      <c r="V1570" s="9">
        <v>0.19019023485289999</v>
      </c>
      <c r="W1570" s="9">
        <v>5.7429456373509997E-2</v>
      </c>
      <c r="X1570" s="9">
        <v>7.7042309955369995E-2</v>
      </c>
      <c r="Y1570" s="9">
        <v>0.1233022534209</v>
      </c>
      <c r="Z1570" s="9">
        <v>6.4566054334969994E-2</v>
      </c>
      <c r="AA1570" s="9">
        <v>5.9052193253669998E-2</v>
      </c>
      <c r="AB1570" s="9">
        <v>7.2299748879029999E-2</v>
      </c>
      <c r="AC1570" s="9">
        <v>8.4555014500349995E-2</v>
      </c>
      <c r="AD1570" s="9">
        <v>5.7023200454539999E-2</v>
      </c>
      <c r="AI1570" s="9">
        <v>0.14546749166879999</v>
      </c>
      <c r="AJ1570" s="9">
        <v>6.8283474539639996E-2</v>
      </c>
      <c r="AK1570" s="9">
        <v>0.1057732810412</v>
      </c>
      <c r="AL1570" s="9">
        <v>6.2875908438899994E-2</v>
      </c>
      <c r="AM1570" s="9">
        <v>0.15538670060990001</v>
      </c>
      <c r="AN1570" s="9">
        <v>0</v>
      </c>
      <c r="AO1570" s="9">
        <v>0</v>
      </c>
      <c r="AP1570" s="9">
        <v>7.7046546824279999E-2</v>
      </c>
      <c r="AQ1570" s="9">
        <v>0.10680280053589999</v>
      </c>
      <c r="AR1570" s="9">
        <v>8.6135271030590002E-2</v>
      </c>
      <c r="AS1570" s="9">
        <v>8.626235932786E-2</v>
      </c>
    </row>
    <row r="1571" spans="1:45" x14ac:dyDescent="0.35">
      <c r="A1571" t="s">
        <v>829</v>
      </c>
      <c r="B1571" s="9">
        <v>0.1156054515746</v>
      </c>
      <c r="C1571" s="9">
        <v>9.9577686238580002E-2</v>
      </c>
      <c r="D1571" s="9">
        <v>0.13501793483480001</v>
      </c>
      <c r="E1571" s="9">
        <v>8.1882402150639993E-2</v>
      </c>
      <c r="F1571" s="9">
        <v>0.10545368917389999</v>
      </c>
      <c r="G1571" s="9">
        <v>0.1367567642609</v>
      </c>
      <c r="H1571" s="9">
        <v>0.120914658105</v>
      </c>
      <c r="I1571" s="9">
        <v>0.13091276859180001</v>
      </c>
      <c r="J1571" s="9">
        <v>7.1087885751579996E-2</v>
      </c>
      <c r="K1571" s="9">
        <v>0.1261601616194</v>
      </c>
      <c r="L1571" s="9">
        <v>0.1274116036429</v>
      </c>
      <c r="M1571" s="9">
        <v>0.13564309824869999</v>
      </c>
      <c r="N1571" s="9">
        <v>0.1132783920126</v>
      </c>
      <c r="O1571" s="9">
        <v>8.2271330516230007E-2</v>
      </c>
      <c r="P1571" s="9">
        <v>9.0495873958839998E-2</v>
      </c>
      <c r="Q1571" s="9">
        <v>0.14570071791979999</v>
      </c>
      <c r="R1571" s="9">
        <v>0.132548481301</v>
      </c>
      <c r="S1571" s="9">
        <v>0.1428203858388</v>
      </c>
      <c r="T1571" s="9">
        <v>0.10202663179840001</v>
      </c>
      <c r="U1571" s="9">
        <v>0.13835086627090001</v>
      </c>
      <c r="V1571" s="9">
        <v>0.10004065153</v>
      </c>
      <c r="W1571" s="9">
        <v>0.15829803523280001</v>
      </c>
      <c r="X1571" s="9">
        <v>0.1114829384297</v>
      </c>
      <c r="Y1571" s="9">
        <v>8.0706823848979994E-2</v>
      </c>
      <c r="Z1571" s="9">
        <v>0.1169424605022</v>
      </c>
      <c r="AA1571" s="9">
        <v>0.1098727538886</v>
      </c>
      <c r="AB1571" s="9">
        <v>0.1239989290082</v>
      </c>
      <c r="AC1571" s="9">
        <v>4.3363306741600001E-2</v>
      </c>
      <c r="AD1571" s="9">
        <v>0.13768992953090001</v>
      </c>
      <c r="AI1571" s="9">
        <v>0.1238838644024</v>
      </c>
      <c r="AJ1571" s="9">
        <v>0.127733274797</v>
      </c>
      <c r="AK1571" s="9">
        <v>6.7830796304750002E-2</v>
      </c>
      <c r="AL1571" s="9">
        <v>0.1081755497491</v>
      </c>
      <c r="AM1571" s="9">
        <v>7.3864729561509995E-2</v>
      </c>
      <c r="AN1571" s="9">
        <v>0.27736322936989999</v>
      </c>
      <c r="AO1571" s="9">
        <v>0.4364049742426</v>
      </c>
      <c r="AP1571" s="9">
        <v>0.10542876656569999</v>
      </c>
      <c r="AQ1571" s="9">
        <v>0.1721243370227</v>
      </c>
      <c r="AR1571" s="9">
        <v>0.1156054515746</v>
      </c>
      <c r="AS1571" s="9">
        <v>0.11577602165379999</v>
      </c>
    </row>
    <row r="1572" spans="1:45" x14ac:dyDescent="0.35">
      <c r="A1572" t="s">
        <v>830</v>
      </c>
      <c r="B1572" s="9">
        <v>9.024619938174E-2</v>
      </c>
      <c r="C1572" s="9">
        <v>9.4315062887440002E-2</v>
      </c>
      <c r="D1572" s="9">
        <v>8.5704145286040007E-2</v>
      </c>
      <c r="E1572" s="9">
        <v>3.7211853094630001E-2</v>
      </c>
      <c r="F1572" s="9">
        <v>5.9095169446769999E-2</v>
      </c>
      <c r="G1572" s="9">
        <v>8.3625675946530004E-2</v>
      </c>
      <c r="H1572" s="9">
        <v>7.1211084506349998E-2</v>
      </c>
      <c r="I1572" s="9">
        <v>0.10878335537269999</v>
      </c>
      <c r="J1572" s="9">
        <v>5.5909108252330003E-2</v>
      </c>
      <c r="K1572" s="9">
        <v>0.16696998390920001</v>
      </c>
      <c r="L1572" s="9">
        <v>7.3435772033620006E-2</v>
      </c>
      <c r="M1572" s="9">
        <v>0.1309046026032</v>
      </c>
      <c r="N1572" s="9">
        <v>9.711103047387E-2</v>
      </c>
      <c r="O1572" s="9">
        <v>4.4490802834529997E-2</v>
      </c>
      <c r="P1572" s="9">
        <v>7.2784252909980002E-2</v>
      </c>
      <c r="Q1572" s="9">
        <v>0.14654729785830001</v>
      </c>
      <c r="R1572" s="9">
        <v>5.7998358902889999E-2</v>
      </c>
      <c r="S1572" s="9">
        <v>0.1211798815718</v>
      </c>
      <c r="T1572" s="9">
        <v>8.8191303229880003E-2</v>
      </c>
      <c r="U1572" s="9">
        <v>9.3688285358450002E-2</v>
      </c>
      <c r="V1572" s="9">
        <v>7.751169296273E-2</v>
      </c>
      <c r="W1572" s="9">
        <v>8.7147412122360005E-2</v>
      </c>
      <c r="X1572" s="9">
        <v>0.1336480843665</v>
      </c>
      <c r="Y1572" s="9">
        <v>5.628903363624E-2</v>
      </c>
      <c r="Z1572" s="9">
        <v>0.1002926211651</v>
      </c>
      <c r="AA1572" s="9">
        <v>0.14713432269669999</v>
      </c>
      <c r="AB1572" s="9">
        <v>0.105425465183</v>
      </c>
      <c r="AC1572" s="9">
        <v>5.8731965467040001E-2</v>
      </c>
      <c r="AD1572" s="9">
        <v>5.6404057216519997E-2</v>
      </c>
      <c r="AI1572" s="9">
        <v>0.116136758487</v>
      </c>
      <c r="AJ1572" s="9">
        <v>7.2255355089569998E-2</v>
      </c>
      <c r="AK1572" s="9">
        <v>0.1121299138583</v>
      </c>
      <c r="AL1572" s="9">
        <v>6.5688764745059997E-2</v>
      </c>
      <c r="AM1572" s="9">
        <v>6.7434046151229998E-2</v>
      </c>
      <c r="AN1572" s="9">
        <v>7.7386484096660005E-2</v>
      </c>
      <c r="AO1572" s="9">
        <v>0.2544679254312</v>
      </c>
      <c r="AP1572" s="9">
        <v>0.10721227745170001</v>
      </c>
      <c r="AQ1572" s="9">
        <v>6.3990818216629997E-2</v>
      </c>
      <c r="AR1572" s="9">
        <v>9.024619938174E-2</v>
      </c>
      <c r="AS1572" s="9">
        <v>9.0379353148799996E-2</v>
      </c>
    </row>
    <row r="1573" spans="1:45" x14ac:dyDescent="0.35">
      <c r="A1573" t="s">
        <v>831</v>
      </c>
      <c r="B1573" s="9">
        <v>0.105437321481</v>
      </c>
      <c r="C1573" s="9">
        <v>6.6920779427789998E-2</v>
      </c>
      <c r="D1573" s="9">
        <v>0.14933129923069999</v>
      </c>
      <c r="E1573" s="9">
        <v>0.1144853446649</v>
      </c>
      <c r="F1573" s="9">
        <v>6.3806274107000002E-2</v>
      </c>
      <c r="G1573" s="9">
        <v>7.0613459657989999E-2</v>
      </c>
      <c r="H1573" s="9">
        <v>6.7168425717339997E-2</v>
      </c>
      <c r="I1573" s="9">
        <v>0.12268767692050001</v>
      </c>
      <c r="J1573" s="9">
        <v>9.8121114783189994E-2</v>
      </c>
      <c r="K1573" s="9">
        <v>0.19122068023389999</v>
      </c>
      <c r="L1573" s="9">
        <v>9.9567716362399999E-2</v>
      </c>
      <c r="M1573" s="9">
        <v>0.12982169189830001</v>
      </c>
      <c r="N1573" s="9">
        <v>0.1115845787089</v>
      </c>
      <c r="O1573" s="9">
        <v>7.2139023939939997E-2</v>
      </c>
      <c r="P1573" s="9">
        <v>8.9573444443769995E-2</v>
      </c>
      <c r="Q1573" s="9">
        <v>0.1080504640316</v>
      </c>
      <c r="R1573" s="9">
        <v>9.353147542911E-2</v>
      </c>
      <c r="S1573" s="9">
        <v>0.1502059678862</v>
      </c>
      <c r="T1573" s="9">
        <v>9.3432780385659997E-2</v>
      </c>
      <c r="U1573" s="9">
        <v>0.12554571602129999</v>
      </c>
      <c r="V1573" s="9">
        <v>3.8686692460040001E-2</v>
      </c>
      <c r="W1573" s="9">
        <v>4.3476413001750001E-2</v>
      </c>
      <c r="X1573" s="9">
        <v>8.7412705128309995E-2</v>
      </c>
      <c r="Y1573" s="9">
        <v>6.6404073833799995E-2</v>
      </c>
      <c r="Z1573" s="9">
        <v>9.1223060263870004E-2</v>
      </c>
      <c r="AA1573" s="9">
        <v>0.19353638711089999</v>
      </c>
      <c r="AB1573" s="9">
        <v>2.1019887673260001E-2</v>
      </c>
      <c r="AC1573" s="9">
        <v>0.10632844210929999</v>
      </c>
      <c r="AD1573" s="9">
        <v>8.237018297491E-2</v>
      </c>
      <c r="AI1573" s="9">
        <v>9.1980407249050003E-2</v>
      </c>
      <c r="AJ1573" s="9">
        <v>9.0104196129380004E-2</v>
      </c>
      <c r="AK1573" s="9">
        <v>0.1143301396547</v>
      </c>
      <c r="AL1573" s="9">
        <v>6.5574202656489999E-2</v>
      </c>
      <c r="AM1573" s="9">
        <v>5.3019766815159998E-2</v>
      </c>
      <c r="AN1573" s="9">
        <v>0.15801663936419999</v>
      </c>
      <c r="AO1573" s="9">
        <v>0.18732303715429999</v>
      </c>
      <c r="AP1573" s="9">
        <v>0.101742008579</v>
      </c>
      <c r="AQ1573" s="9">
        <v>4.95888178055E-2</v>
      </c>
      <c r="AR1573" s="9">
        <v>0.105437321481</v>
      </c>
      <c r="AS1573" s="9">
        <v>0.10458736740000001</v>
      </c>
    </row>
    <row r="1574" spans="1:45" x14ac:dyDescent="0.35">
      <c r="A1574" t="s">
        <v>831</v>
      </c>
      <c r="B1574" s="9">
        <v>0.105437321481</v>
      </c>
      <c r="C1574" s="9">
        <v>6.6920779427789998E-2</v>
      </c>
      <c r="D1574" s="9">
        <v>0.14933129923069999</v>
      </c>
      <c r="E1574" s="9">
        <v>0.1144853446649</v>
      </c>
      <c r="F1574" s="9">
        <v>6.3806274107000002E-2</v>
      </c>
      <c r="G1574" s="9">
        <v>7.0613459657989999E-2</v>
      </c>
      <c r="H1574" s="9">
        <v>6.7168425717339997E-2</v>
      </c>
      <c r="I1574" s="9">
        <v>0.12268767692050001</v>
      </c>
      <c r="J1574" s="9">
        <v>9.8121114783189994E-2</v>
      </c>
      <c r="K1574" s="9">
        <v>0.19122068023389999</v>
      </c>
      <c r="L1574" s="9">
        <v>9.9567716362399999E-2</v>
      </c>
      <c r="M1574" s="9">
        <v>0.12982169189830001</v>
      </c>
      <c r="N1574" s="9">
        <v>0.1115845787089</v>
      </c>
      <c r="O1574" s="9">
        <v>7.2139023939939997E-2</v>
      </c>
      <c r="P1574" s="9">
        <v>8.9573444443769995E-2</v>
      </c>
      <c r="Q1574" s="9">
        <v>0.1080504640316</v>
      </c>
      <c r="R1574" s="9">
        <v>9.353147542911E-2</v>
      </c>
      <c r="S1574" s="9">
        <v>0.1502059678862</v>
      </c>
      <c r="T1574" s="9">
        <v>9.3432780385659997E-2</v>
      </c>
      <c r="U1574" s="9">
        <v>0.12554571602129999</v>
      </c>
      <c r="V1574" s="9">
        <v>3.8686692460040001E-2</v>
      </c>
      <c r="W1574" s="9">
        <v>4.3476413001750001E-2</v>
      </c>
      <c r="X1574" s="9">
        <v>8.7412705128309995E-2</v>
      </c>
      <c r="Y1574" s="9">
        <v>6.6404073833799995E-2</v>
      </c>
      <c r="Z1574" s="9">
        <v>9.1223060263870004E-2</v>
      </c>
      <c r="AA1574" s="9">
        <v>0.19353638711089999</v>
      </c>
      <c r="AB1574" s="9">
        <v>2.1019887673260001E-2</v>
      </c>
      <c r="AC1574" s="9">
        <v>0.10632844210929999</v>
      </c>
      <c r="AD1574" s="9">
        <v>8.237018297491E-2</v>
      </c>
      <c r="AI1574" s="9">
        <v>9.1980407249050003E-2</v>
      </c>
      <c r="AJ1574" s="9">
        <v>9.0104196129380004E-2</v>
      </c>
      <c r="AK1574" s="9">
        <v>0.1143301396547</v>
      </c>
      <c r="AL1574" s="9">
        <v>6.5574202656489999E-2</v>
      </c>
      <c r="AM1574" s="9">
        <v>5.3019766815159998E-2</v>
      </c>
      <c r="AN1574" s="9">
        <v>0.15801663936419999</v>
      </c>
      <c r="AO1574" s="9">
        <v>0.18732303715429999</v>
      </c>
      <c r="AP1574" s="9">
        <v>0.101742008579</v>
      </c>
      <c r="AQ1574" s="9">
        <v>4.95888178055E-2</v>
      </c>
      <c r="AR1574" s="9">
        <v>0.105437321481</v>
      </c>
      <c r="AS1574" s="9">
        <v>0.10458736740000001</v>
      </c>
    </row>
    <row r="1575" spans="1:45" x14ac:dyDescent="0.35">
      <c r="A1575" t="s">
        <v>427</v>
      </c>
      <c r="B1575" s="9">
        <v>3.5649506866449999E-2</v>
      </c>
      <c r="C1575" s="9">
        <v>3.3317369729490003E-2</v>
      </c>
      <c r="D1575" s="9">
        <v>3.8534920905869997E-2</v>
      </c>
      <c r="E1575" s="9">
        <v>3.379130089619E-2</v>
      </c>
      <c r="F1575" s="9">
        <v>5.5295389683259998E-2</v>
      </c>
      <c r="G1575" s="9">
        <v>7.1559775291889999E-3</v>
      </c>
      <c r="H1575" s="9">
        <v>3.1518749413609999E-2</v>
      </c>
      <c r="I1575" s="9">
        <v>6.7638705389960002E-2</v>
      </c>
      <c r="J1575" s="9">
        <v>0</v>
      </c>
      <c r="K1575" s="9">
        <v>3.4262161576740002E-2</v>
      </c>
      <c r="L1575" s="9">
        <v>4.668454937594E-2</v>
      </c>
      <c r="M1575" s="9">
        <v>1.716572870488E-2</v>
      </c>
      <c r="N1575" s="9">
        <v>2.1917979636740002E-2</v>
      </c>
      <c r="O1575" s="9">
        <v>6.5377351053750005E-2</v>
      </c>
      <c r="P1575" s="9">
        <v>2.4611175092260001E-2</v>
      </c>
      <c r="Q1575" s="9">
        <v>2.835909243411E-2</v>
      </c>
      <c r="R1575" s="9">
        <v>6.0915278917890003E-2</v>
      </c>
      <c r="S1575" s="9">
        <v>4.659869008406E-2</v>
      </c>
      <c r="T1575" s="9">
        <v>2.53940108757E-2</v>
      </c>
      <c r="U1575" s="9">
        <v>5.2828136016139997E-2</v>
      </c>
      <c r="V1575" s="9">
        <v>3.498262006748E-2</v>
      </c>
      <c r="W1575" s="9">
        <v>8.942348712322E-2</v>
      </c>
      <c r="X1575" s="9">
        <v>0.112758663812</v>
      </c>
      <c r="Y1575" s="9">
        <v>6.0761407773520001E-2</v>
      </c>
      <c r="Z1575" s="9">
        <v>5.0133189945969998E-2</v>
      </c>
      <c r="AA1575" s="9">
        <v>7.7381058484619998E-3</v>
      </c>
      <c r="AB1575" s="9">
        <v>0</v>
      </c>
      <c r="AC1575" s="9">
        <v>2.7048862073359999E-2</v>
      </c>
      <c r="AD1575" s="9">
        <v>5.8357389936520003E-2</v>
      </c>
      <c r="AI1575" s="9">
        <v>4.8077211713019999E-2</v>
      </c>
      <c r="AJ1575" s="9">
        <v>4.2505613437860003E-2</v>
      </c>
      <c r="AK1575" s="9">
        <v>2.0089036534059999E-2</v>
      </c>
      <c r="AL1575" s="9">
        <v>4.744064491984E-2</v>
      </c>
      <c r="AM1575" s="9">
        <v>2.4660402031570001E-2</v>
      </c>
      <c r="AN1575" s="9">
        <v>0</v>
      </c>
      <c r="AO1575" s="9">
        <v>0</v>
      </c>
      <c r="AP1575" s="9">
        <v>4.0794276355079997E-2</v>
      </c>
      <c r="AQ1575" s="9">
        <v>2.788312874624E-2</v>
      </c>
      <c r="AR1575" s="9">
        <v>3.5649506866449999E-2</v>
      </c>
      <c r="AS1575" s="9">
        <v>3.5702105936160002E-2</v>
      </c>
    </row>
    <row r="1576" spans="1:45" x14ac:dyDescent="0.35">
      <c r="A1576" t="s">
        <v>391</v>
      </c>
      <c r="B1576" s="9">
        <v>1</v>
      </c>
      <c r="C1576" s="9">
        <v>1</v>
      </c>
      <c r="D1576" s="9">
        <v>1</v>
      </c>
      <c r="E1576" s="9">
        <v>1</v>
      </c>
      <c r="F1576" s="9">
        <v>1</v>
      </c>
      <c r="G1576" s="9">
        <v>1</v>
      </c>
      <c r="H1576" s="9">
        <v>1</v>
      </c>
      <c r="I1576" s="9">
        <v>1</v>
      </c>
      <c r="J1576" s="9">
        <v>1</v>
      </c>
      <c r="K1576" s="9">
        <v>1</v>
      </c>
      <c r="L1576" s="9">
        <v>1</v>
      </c>
      <c r="M1576" s="9">
        <v>1</v>
      </c>
      <c r="N1576" s="9">
        <v>1</v>
      </c>
      <c r="O1576" s="9">
        <v>1</v>
      </c>
      <c r="P1576" s="9">
        <v>1</v>
      </c>
      <c r="Q1576" s="9">
        <v>1</v>
      </c>
      <c r="R1576" s="9">
        <v>1</v>
      </c>
      <c r="S1576" s="9">
        <v>1</v>
      </c>
      <c r="T1576" s="9">
        <v>1</v>
      </c>
      <c r="U1576" s="9">
        <v>1</v>
      </c>
      <c r="V1576" s="9">
        <v>1</v>
      </c>
      <c r="W1576" s="9">
        <v>1</v>
      </c>
      <c r="X1576" s="9">
        <v>1</v>
      </c>
      <c r="Y1576" s="9">
        <v>1</v>
      </c>
      <c r="Z1576" s="9">
        <v>1</v>
      </c>
      <c r="AA1576" s="9">
        <v>1</v>
      </c>
      <c r="AB1576" s="9">
        <v>1</v>
      </c>
      <c r="AC1576" s="9">
        <v>1</v>
      </c>
      <c r="AD1576" s="9">
        <v>1</v>
      </c>
      <c r="AI1576" s="9">
        <v>1</v>
      </c>
      <c r="AJ1576" s="9">
        <v>1</v>
      </c>
      <c r="AK1576" s="9">
        <v>1</v>
      </c>
      <c r="AL1576" s="9">
        <v>1</v>
      </c>
      <c r="AM1576" s="9">
        <v>1</v>
      </c>
      <c r="AN1576" s="9">
        <v>1</v>
      </c>
      <c r="AO1576" s="9">
        <v>1</v>
      </c>
      <c r="AP1576" s="9">
        <v>1</v>
      </c>
      <c r="AQ1576" s="9">
        <v>1</v>
      </c>
      <c r="AR1576" s="9">
        <v>1</v>
      </c>
      <c r="AS1576" s="9">
        <v>1</v>
      </c>
    </row>
    <row r="1577" spans="1:45" x14ac:dyDescent="0.35">
      <c r="A1577" t="s">
        <v>341</v>
      </c>
      <c r="B1577" s="6">
        <v>435</v>
      </c>
      <c r="C1577" s="6">
        <v>221</v>
      </c>
      <c r="D1577" s="6">
        <v>210</v>
      </c>
      <c r="E1577" s="6">
        <v>62</v>
      </c>
      <c r="F1577" s="6">
        <v>70</v>
      </c>
      <c r="G1577" s="6">
        <v>112</v>
      </c>
      <c r="H1577" s="6">
        <v>182</v>
      </c>
      <c r="I1577" s="6">
        <v>71</v>
      </c>
      <c r="J1577" s="6">
        <v>40</v>
      </c>
      <c r="K1577" s="6">
        <v>80</v>
      </c>
      <c r="L1577" s="6">
        <v>82</v>
      </c>
      <c r="M1577" s="6">
        <v>130</v>
      </c>
      <c r="N1577" s="6">
        <v>117</v>
      </c>
      <c r="O1577" s="6">
        <v>106</v>
      </c>
      <c r="P1577" s="6">
        <v>187</v>
      </c>
      <c r="Q1577" s="6">
        <v>73</v>
      </c>
      <c r="R1577" s="6">
        <v>78</v>
      </c>
      <c r="S1577" s="6">
        <v>97</v>
      </c>
      <c r="T1577" s="6">
        <v>260</v>
      </c>
      <c r="U1577" s="6">
        <v>175</v>
      </c>
      <c r="V1577" s="6">
        <v>50</v>
      </c>
      <c r="W1577" s="6">
        <v>49</v>
      </c>
      <c r="X1577" s="6">
        <v>25</v>
      </c>
      <c r="Y1577" s="6">
        <v>79</v>
      </c>
      <c r="Z1577" s="6">
        <v>55</v>
      </c>
      <c r="AA1577" s="6">
        <v>101</v>
      </c>
      <c r="AB1577" s="6">
        <v>41</v>
      </c>
      <c r="AC1577" s="6">
        <v>49</v>
      </c>
      <c r="AD1577" s="6">
        <v>80</v>
      </c>
      <c r="AE1577" s="6">
        <v>0</v>
      </c>
      <c r="AF1577" s="6">
        <v>0</v>
      </c>
      <c r="AG1577" s="6">
        <v>0</v>
      </c>
      <c r="AH1577" s="6">
        <v>0</v>
      </c>
      <c r="AI1577" s="6">
        <v>130</v>
      </c>
      <c r="AJ1577" s="6">
        <v>181</v>
      </c>
      <c r="AK1577" s="6">
        <v>116</v>
      </c>
      <c r="AL1577" s="6">
        <v>59</v>
      </c>
      <c r="AM1577" s="6">
        <v>43</v>
      </c>
      <c r="AN1577" s="6">
        <v>10</v>
      </c>
      <c r="AO1577" s="6">
        <v>6</v>
      </c>
      <c r="AP1577" s="6">
        <v>264</v>
      </c>
      <c r="AQ1577" s="6">
        <v>105</v>
      </c>
      <c r="AR1577" s="6">
        <v>435</v>
      </c>
      <c r="AS1577" s="6">
        <v>431</v>
      </c>
    </row>
    <row r="1578" spans="1:45" x14ac:dyDescent="0.35">
      <c r="A1578" t="s">
        <v>960</v>
      </c>
    </row>
    <row r="1579" spans="1:45" x14ac:dyDescent="0.35">
      <c r="A1579" t="s">
        <v>343</v>
      </c>
    </row>
    <row r="1583" spans="1:45" x14ac:dyDescent="0.35">
      <c r="A1583" s="3" t="s">
        <v>337</v>
      </c>
    </row>
    <row r="1584" spans="1:45" x14ac:dyDescent="0.35">
      <c r="A1584" t="s">
        <v>292</v>
      </c>
    </row>
    <row r="1585" spans="1:45" ht="130.5" x14ac:dyDescent="0.35">
      <c r="A1585" s="4" t="s">
        <v>393</v>
      </c>
      <c r="B1585" s="4" t="s">
        <v>344</v>
      </c>
      <c r="C1585" s="4" t="s">
        <v>345</v>
      </c>
      <c r="D1585" s="4" t="s">
        <v>346</v>
      </c>
      <c r="E1585" s="4" t="s">
        <v>579</v>
      </c>
      <c r="F1585" s="4" t="s">
        <v>348</v>
      </c>
      <c r="G1585" s="4" t="s">
        <v>349</v>
      </c>
      <c r="H1585" s="4" t="s">
        <v>350</v>
      </c>
      <c r="I1585" s="4" t="s">
        <v>351</v>
      </c>
      <c r="J1585" s="4" t="s">
        <v>352</v>
      </c>
      <c r="K1585" s="4" t="s">
        <v>353</v>
      </c>
      <c r="L1585" s="4" t="s">
        <v>888</v>
      </c>
      <c r="M1585" s="4" t="s">
        <v>581</v>
      </c>
      <c r="N1585" s="4" t="s">
        <v>356</v>
      </c>
      <c r="O1585" s="4" t="s">
        <v>357</v>
      </c>
      <c r="P1585" s="4" t="s">
        <v>582</v>
      </c>
      <c r="Q1585" s="4" t="s">
        <v>359</v>
      </c>
      <c r="R1585" s="4" t="s">
        <v>361</v>
      </c>
      <c r="S1585" s="4" t="s">
        <v>362</v>
      </c>
      <c r="T1585" s="4" t="s">
        <v>360</v>
      </c>
      <c r="U1585" s="4" t="s">
        <v>363</v>
      </c>
      <c r="V1585" s="4" t="s">
        <v>364</v>
      </c>
      <c r="W1585" s="4" t="s">
        <v>365</v>
      </c>
      <c r="X1585" s="4" t="s">
        <v>366</v>
      </c>
      <c r="Y1585" s="4" t="s">
        <v>367</v>
      </c>
      <c r="Z1585" s="4" t="s">
        <v>368</v>
      </c>
      <c r="AA1585" s="4" t="s">
        <v>369</v>
      </c>
      <c r="AB1585" s="4" t="s">
        <v>370</v>
      </c>
      <c r="AC1585" s="4" t="s">
        <v>371</v>
      </c>
      <c r="AD1585" s="4" t="s">
        <v>372</v>
      </c>
      <c r="AE1585" s="4" t="s">
        <v>373</v>
      </c>
      <c r="AF1585" s="4" t="s">
        <v>374</v>
      </c>
      <c r="AG1585" s="4" t="s">
        <v>375</v>
      </c>
      <c r="AH1585" s="4" t="s">
        <v>376</v>
      </c>
      <c r="AI1585" s="4" t="s">
        <v>583</v>
      </c>
      <c r="AJ1585" s="4" t="s">
        <v>584</v>
      </c>
      <c r="AK1585" s="4" t="s">
        <v>380</v>
      </c>
      <c r="AL1585" s="4" t="s">
        <v>381</v>
      </c>
      <c r="AM1585" s="4" t="s">
        <v>379</v>
      </c>
      <c r="AN1585" s="4" t="s">
        <v>382</v>
      </c>
      <c r="AO1585" s="4" t="s">
        <v>383</v>
      </c>
      <c r="AP1585" s="4" t="s">
        <v>889</v>
      </c>
      <c r="AQ1585" s="4" t="s">
        <v>890</v>
      </c>
      <c r="AR1585" s="4" t="s">
        <v>891</v>
      </c>
      <c r="AS1585" s="4" t="s">
        <v>391</v>
      </c>
    </row>
    <row r="1586" spans="1:45" x14ac:dyDescent="0.35">
      <c r="A1586" t="s">
        <v>394</v>
      </c>
    </row>
    <row r="1587" spans="1:45" x14ac:dyDescent="0.35">
      <c r="A1587" t="s">
        <v>395</v>
      </c>
    </row>
    <row r="1588" spans="1:45" x14ac:dyDescent="0.35">
      <c r="A1588" t="s">
        <v>680</v>
      </c>
    </row>
    <row r="1589" spans="1:45" x14ac:dyDescent="0.35">
      <c r="A1589" t="s">
        <v>391</v>
      </c>
    </row>
    <row r="1590" spans="1:45" x14ac:dyDescent="0.35">
      <c r="A1590" t="s">
        <v>341</v>
      </c>
      <c r="B1590" s="6">
        <v>0</v>
      </c>
      <c r="C1590" s="6">
        <v>0</v>
      </c>
      <c r="D1590" s="6">
        <v>0</v>
      </c>
      <c r="E1590" s="6">
        <v>0</v>
      </c>
      <c r="F1590" s="6">
        <v>0</v>
      </c>
      <c r="G1590" s="6">
        <v>0</v>
      </c>
      <c r="H1590" s="6">
        <v>0</v>
      </c>
      <c r="I1590" s="6">
        <v>0</v>
      </c>
      <c r="J1590" s="6">
        <v>0</v>
      </c>
      <c r="K1590" s="6">
        <v>0</v>
      </c>
      <c r="L1590" s="6">
        <v>0</v>
      </c>
      <c r="M1590" s="6">
        <v>0</v>
      </c>
      <c r="N1590" s="6">
        <v>0</v>
      </c>
      <c r="O1590" s="6">
        <v>0</v>
      </c>
      <c r="P1590" s="6">
        <v>0</v>
      </c>
      <c r="Q1590" s="6">
        <v>0</v>
      </c>
      <c r="R1590" s="6">
        <v>0</v>
      </c>
      <c r="S1590" s="6">
        <v>0</v>
      </c>
      <c r="T1590" s="6">
        <v>0</v>
      </c>
      <c r="U1590" s="6">
        <v>0</v>
      </c>
      <c r="V1590" s="6">
        <v>0</v>
      </c>
      <c r="W1590" s="6">
        <v>0</v>
      </c>
      <c r="X1590" s="6">
        <v>0</v>
      </c>
      <c r="Y1590" s="6">
        <v>0</v>
      </c>
      <c r="Z1590" s="6">
        <v>0</v>
      </c>
      <c r="AA1590" s="6">
        <v>0</v>
      </c>
      <c r="AB1590" s="6">
        <v>0</v>
      </c>
      <c r="AC1590" s="6">
        <v>0</v>
      </c>
      <c r="AD1590" s="6">
        <v>0</v>
      </c>
      <c r="AE1590" s="6">
        <v>0</v>
      </c>
      <c r="AF1590" s="6">
        <v>0</v>
      </c>
      <c r="AG1590" s="6">
        <v>0</v>
      </c>
      <c r="AH1590" s="6">
        <v>0</v>
      </c>
      <c r="AI1590" s="6">
        <v>0</v>
      </c>
      <c r="AJ1590" s="6">
        <v>0</v>
      </c>
      <c r="AK1590" s="6">
        <v>0</v>
      </c>
      <c r="AL1590" s="6">
        <v>0</v>
      </c>
      <c r="AM1590" s="6">
        <v>0</v>
      </c>
      <c r="AN1590" s="6">
        <v>0</v>
      </c>
      <c r="AO1590" s="6">
        <v>0</v>
      </c>
      <c r="AP1590" s="6">
        <v>0</v>
      </c>
      <c r="AQ1590" s="6">
        <v>0</v>
      </c>
      <c r="AR1590" s="6">
        <v>0</v>
      </c>
      <c r="AS1590" s="6">
        <v>0</v>
      </c>
    </row>
    <row r="1591" spans="1:45" x14ac:dyDescent="0.35">
      <c r="A1591" t="s">
        <v>922</v>
      </c>
    </row>
    <row r="1592" spans="1:45" x14ac:dyDescent="0.35">
      <c r="A1592" t="s">
        <v>343</v>
      </c>
    </row>
    <row r="1596" spans="1:45" x14ac:dyDescent="0.35">
      <c r="A1596" s="3" t="s">
        <v>337</v>
      </c>
    </row>
    <row r="1597" spans="1:45" x14ac:dyDescent="0.35">
      <c r="A1597" t="s">
        <v>293</v>
      </c>
    </row>
    <row r="1598" spans="1:45" ht="130.5" x14ac:dyDescent="0.35">
      <c r="A1598" s="4" t="s">
        <v>393</v>
      </c>
      <c r="B1598" s="4" t="s">
        <v>344</v>
      </c>
      <c r="C1598" s="4" t="s">
        <v>345</v>
      </c>
      <c r="D1598" s="4" t="s">
        <v>346</v>
      </c>
      <c r="E1598" s="4" t="s">
        <v>579</v>
      </c>
      <c r="F1598" s="4" t="s">
        <v>348</v>
      </c>
      <c r="G1598" s="4" t="s">
        <v>349</v>
      </c>
      <c r="H1598" s="4" t="s">
        <v>350</v>
      </c>
      <c r="I1598" s="4" t="s">
        <v>351</v>
      </c>
      <c r="J1598" s="4" t="s">
        <v>352</v>
      </c>
      <c r="K1598" s="4" t="s">
        <v>353</v>
      </c>
      <c r="L1598" s="4" t="s">
        <v>888</v>
      </c>
      <c r="M1598" s="4" t="s">
        <v>581</v>
      </c>
      <c r="N1598" s="4" t="s">
        <v>356</v>
      </c>
      <c r="O1598" s="4" t="s">
        <v>357</v>
      </c>
      <c r="P1598" s="4" t="s">
        <v>582</v>
      </c>
      <c r="Q1598" s="4" t="s">
        <v>359</v>
      </c>
      <c r="R1598" s="4" t="s">
        <v>361</v>
      </c>
      <c r="S1598" s="4" t="s">
        <v>362</v>
      </c>
      <c r="T1598" s="4" t="s">
        <v>360</v>
      </c>
      <c r="U1598" s="4" t="s">
        <v>363</v>
      </c>
      <c r="V1598" s="4" t="s">
        <v>364</v>
      </c>
      <c r="W1598" s="4" t="s">
        <v>365</v>
      </c>
      <c r="X1598" s="4" t="s">
        <v>366</v>
      </c>
      <c r="Y1598" s="4" t="s">
        <v>367</v>
      </c>
      <c r="Z1598" s="4" t="s">
        <v>368</v>
      </c>
      <c r="AA1598" s="4" t="s">
        <v>369</v>
      </c>
      <c r="AB1598" s="4" t="s">
        <v>370</v>
      </c>
      <c r="AC1598" s="4" t="s">
        <v>371</v>
      </c>
      <c r="AD1598" s="4" t="s">
        <v>372</v>
      </c>
      <c r="AE1598" s="4" t="s">
        <v>373</v>
      </c>
      <c r="AF1598" s="4" t="s">
        <v>374</v>
      </c>
      <c r="AG1598" s="4" t="s">
        <v>375</v>
      </c>
      <c r="AH1598" s="4" t="s">
        <v>376</v>
      </c>
      <c r="AI1598" s="4" t="s">
        <v>583</v>
      </c>
      <c r="AJ1598" s="4" t="s">
        <v>584</v>
      </c>
      <c r="AK1598" s="4" t="s">
        <v>380</v>
      </c>
      <c r="AL1598" s="4" t="s">
        <v>381</v>
      </c>
      <c r="AM1598" s="4" t="s">
        <v>379</v>
      </c>
      <c r="AN1598" s="4" t="s">
        <v>382</v>
      </c>
      <c r="AO1598" s="4" t="s">
        <v>383</v>
      </c>
      <c r="AP1598" s="4" t="s">
        <v>889</v>
      </c>
      <c r="AQ1598" s="4" t="s">
        <v>890</v>
      </c>
      <c r="AR1598" s="4" t="s">
        <v>891</v>
      </c>
      <c r="AS1598" s="4" t="s">
        <v>391</v>
      </c>
    </row>
    <row r="1599" spans="1:45" x14ac:dyDescent="0.35">
      <c r="A1599" t="s">
        <v>861</v>
      </c>
    </row>
    <row r="1600" spans="1:45" x14ac:dyDescent="0.35">
      <c r="A1600" t="s">
        <v>862</v>
      </c>
    </row>
    <row r="1601" spans="1:45" x14ac:dyDescent="0.35">
      <c r="A1601" t="s">
        <v>863</v>
      </c>
    </row>
    <row r="1602" spans="1:45" x14ac:dyDescent="0.35">
      <c r="A1602" t="s">
        <v>864</v>
      </c>
    </row>
    <row r="1603" spans="1:45" x14ac:dyDescent="0.35">
      <c r="A1603" t="s">
        <v>865</v>
      </c>
    </row>
    <row r="1604" spans="1:45" x14ac:dyDescent="0.35">
      <c r="A1604" t="s">
        <v>866</v>
      </c>
    </row>
    <row r="1605" spans="1:45" x14ac:dyDescent="0.35">
      <c r="A1605" t="s">
        <v>867</v>
      </c>
    </row>
    <row r="1606" spans="1:45" x14ac:dyDescent="0.35">
      <c r="A1606" t="s">
        <v>391</v>
      </c>
    </row>
    <row r="1607" spans="1:45" x14ac:dyDescent="0.35">
      <c r="A1607" t="s">
        <v>341</v>
      </c>
      <c r="B1607" s="6">
        <v>0</v>
      </c>
      <c r="C1607" s="6">
        <v>0</v>
      </c>
      <c r="D1607" s="6">
        <v>0</v>
      </c>
      <c r="E1607" s="6">
        <v>0</v>
      </c>
      <c r="F1607" s="6">
        <v>0</v>
      </c>
      <c r="G1607" s="6">
        <v>0</v>
      </c>
      <c r="H1607" s="6">
        <v>0</v>
      </c>
      <c r="I1607" s="6">
        <v>0</v>
      </c>
      <c r="J1607" s="6">
        <v>0</v>
      </c>
      <c r="K1607" s="6">
        <v>0</v>
      </c>
      <c r="L1607" s="6">
        <v>0</v>
      </c>
      <c r="M1607" s="6">
        <v>0</v>
      </c>
      <c r="N1607" s="6">
        <v>0</v>
      </c>
      <c r="O1607" s="6">
        <v>0</v>
      </c>
      <c r="P1607" s="6">
        <v>0</v>
      </c>
      <c r="Q1607" s="6">
        <v>0</v>
      </c>
      <c r="R1607" s="6">
        <v>0</v>
      </c>
      <c r="S1607" s="6">
        <v>0</v>
      </c>
      <c r="T1607" s="6">
        <v>0</v>
      </c>
      <c r="U1607" s="6">
        <v>0</v>
      </c>
      <c r="V1607" s="6">
        <v>0</v>
      </c>
      <c r="W1607" s="6">
        <v>0</v>
      </c>
      <c r="X1607" s="6">
        <v>0</v>
      </c>
      <c r="Y1607" s="6">
        <v>0</v>
      </c>
      <c r="Z1607" s="6">
        <v>0</v>
      </c>
      <c r="AA1607" s="6">
        <v>0</v>
      </c>
      <c r="AB1607" s="6">
        <v>0</v>
      </c>
      <c r="AC1607" s="6">
        <v>0</v>
      </c>
      <c r="AD1607" s="6">
        <v>0</v>
      </c>
      <c r="AE1607" s="6">
        <v>0</v>
      </c>
      <c r="AF1607" s="6">
        <v>0</v>
      </c>
      <c r="AG1607" s="6">
        <v>0</v>
      </c>
      <c r="AH1607" s="6">
        <v>0</v>
      </c>
      <c r="AI1607" s="6">
        <v>0</v>
      </c>
      <c r="AJ1607" s="6">
        <v>0</v>
      </c>
      <c r="AK1607" s="6">
        <v>0</v>
      </c>
      <c r="AL1607" s="6">
        <v>0</v>
      </c>
      <c r="AM1607" s="6">
        <v>0</v>
      </c>
      <c r="AN1607" s="6">
        <v>0</v>
      </c>
      <c r="AO1607" s="6">
        <v>0</v>
      </c>
      <c r="AP1607" s="6">
        <v>0</v>
      </c>
      <c r="AQ1607" s="6">
        <v>0</v>
      </c>
      <c r="AR1607" s="6">
        <v>0</v>
      </c>
      <c r="AS1607" s="6">
        <v>0</v>
      </c>
    </row>
    <row r="1608" spans="1:45" x14ac:dyDescent="0.35">
      <c r="A1608" t="s">
        <v>922</v>
      </c>
    </row>
    <row r="1609" spans="1:45" x14ac:dyDescent="0.35">
      <c r="A1609" t="s">
        <v>343</v>
      </c>
    </row>
    <row r="1613" spans="1:45" x14ac:dyDescent="0.35">
      <c r="A1613" s="3" t="s">
        <v>337</v>
      </c>
    </row>
    <row r="1614" spans="1:45" x14ac:dyDescent="0.35">
      <c r="A1614" t="s">
        <v>294</v>
      </c>
    </row>
    <row r="1615" spans="1:45" ht="130.5" x14ac:dyDescent="0.35">
      <c r="A1615" s="4" t="s">
        <v>393</v>
      </c>
      <c r="B1615" s="4" t="s">
        <v>344</v>
      </c>
      <c r="C1615" s="4" t="s">
        <v>345</v>
      </c>
      <c r="D1615" s="4" t="s">
        <v>346</v>
      </c>
      <c r="E1615" s="4" t="s">
        <v>579</v>
      </c>
      <c r="F1615" s="4" t="s">
        <v>348</v>
      </c>
      <c r="G1615" s="4" t="s">
        <v>349</v>
      </c>
      <c r="H1615" s="4" t="s">
        <v>350</v>
      </c>
      <c r="I1615" s="4" t="s">
        <v>351</v>
      </c>
      <c r="J1615" s="4" t="s">
        <v>352</v>
      </c>
      <c r="K1615" s="4" t="s">
        <v>353</v>
      </c>
      <c r="L1615" s="4" t="s">
        <v>888</v>
      </c>
      <c r="M1615" s="4" t="s">
        <v>581</v>
      </c>
      <c r="N1615" s="4" t="s">
        <v>356</v>
      </c>
      <c r="O1615" s="4" t="s">
        <v>357</v>
      </c>
      <c r="P1615" s="4" t="s">
        <v>582</v>
      </c>
      <c r="Q1615" s="4" t="s">
        <v>359</v>
      </c>
      <c r="R1615" s="4" t="s">
        <v>361</v>
      </c>
      <c r="S1615" s="4" t="s">
        <v>362</v>
      </c>
      <c r="T1615" s="4" t="s">
        <v>360</v>
      </c>
      <c r="U1615" s="4" t="s">
        <v>363</v>
      </c>
      <c r="V1615" s="4" t="s">
        <v>364</v>
      </c>
      <c r="W1615" s="4" t="s">
        <v>365</v>
      </c>
      <c r="X1615" s="4" t="s">
        <v>366</v>
      </c>
      <c r="Y1615" s="4" t="s">
        <v>367</v>
      </c>
      <c r="Z1615" s="4" t="s">
        <v>368</v>
      </c>
      <c r="AA1615" s="4" t="s">
        <v>369</v>
      </c>
      <c r="AB1615" s="4" t="s">
        <v>370</v>
      </c>
      <c r="AC1615" s="4" t="s">
        <v>371</v>
      </c>
      <c r="AD1615" s="4" t="s">
        <v>372</v>
      </c>
      <c r="AE1615" s="4" t="s">
        <v>373</v>
      </c>
      <c r="AF1615" s="4" t="s">
        <v>374</v>
      </c>
      <c r="AG1615" s="4" t="s">
        <v>375</v>
      </c>
      <c r="AH1615" s="4" t="s">
        <v>376</v>
      </c>
      <c r="AI1615" s="4" t="s">
        <v>583</v>
      </c>
      <c r="AJ1615" s="4" t="s">
        <v>584</v>
      </c>
      <c r="AK1615" s="4" t="s">
        <v>380</v>
      </c>
      <c r="AL1615" s="4" t="s">
        <v>381</v>
      </c>
      <c r="AM1615" s="4" t="s">
        <v>379</v>
      </c>
      <c r="AN1615" s="4" t="s">
        <v>382</v>
      </c>
      <c r="AO1615" s="4" t="s">
        <v>383</v>
      </c>
      <c r="AP1615" s="4" t="s">
        <v>889</v>
      </c>
      <c r="AQ1615" s="4" t="s">
        <v>890</v>
      </c>
      <c r="AR1615" s="4" t="s">
        <v>891</v>
      </c>
      <c r="AS1615" s="4" t="s">
        <v>391</v>
      </c>
    </row>
    <row r="1616" spans="1:45" x14ac:dyDescent="0.35">
      <c r="A1616" t="s">
        <v>868</v>
      </c>
      <c r="B1616" s="9">
        <v>2.296507712517E-2</v>
      </c>
      <c r="C1616" s="9">
        <v>1.5857948579490001E-2</v>
      </c>
      <c r="D1616" s="9">
        <v>3.0432000647180001E-2</v>
      </c>
      <c r="E1616" s="9">
        <v>3.0501539150450001E-2</v>
      </c>
      <c r="F1616" s="9">
        <v>1.617749755987E-2</v>
      </c>
      <c r="G1616" s="9">
        <v>3.0657198077999999E-2</v>
      </c>
      <c r="H1616" s="9">
        <v>2.316134158554E-2</v>
      </c>
      <c r="I1616" s="9">
        <v>2.8849041443810002E-2</v>
      </c>
      <c r="J1616" s="9">
        <v>2.2837174322070001E-2</v>
      </c>
      <c r="K1616" s="9">
        <v>1.423145501577E-2</v>
      </c>
      <c r="L1616" s="9">
        <v>1.9863943197549999E-2</v>
      </c>
      <c r="M1616" s="9">
        <v>2.304342039243E-2</v>
      </c>
      <c r="N1616" s="9">
        <v>2.0844053770770001E-2</v>
      </c>
      <c r="O1616" s="9">
        <v>2.7282029475490001E-2</v>
      </c>
      <c r="P1616" s="9">
        <v>1.520080715973E-2</v>
      </c>
      <c r="Q1616" s="9">
        <v>1.6431624453720001E-2</v>
      </c>
      <c r="R1616" s="9">
        <v>4.186645728453E-2</v>
      </c>
      <c r="S1616" s="9">
        <v>2.42319088105E-2</v>
      </c>
      <c r="T1616" s="9">
        <v>1.5525625263880001E-2</v>
      </c>
      <c r="U1616" s="9">
        <v>3.1146558773540001E-2</v>
      </c>
      <c r="V1616" s="9">
        <v>3.7820130824790001E-2</v>
      </c>
      <c r="W1616" s="9">
        <v>2.5920440169030001E-2</v>
      </c>
      <c r="X1616" s="9">
        <v>0</v>
      </c>
      <c r="Y1616" s="9">
        <v>2.955798324558E-2</v>
      </c>
      <c r="Z1616" s="9">
        <v>4.8319223153610001E-2</v>
      </c>
      <c r="AA1616" s="9">
        <v>8.7714760585379994E-3</v>
      </c>
      <c r="AB1616" s="9">
        <v>0</v>
      </c>
      <c r="AC1616" s="9">
        <v>9.0413655096110001E-3</v>
      </c>
      <c r="AD1616" s="9">
        <v>3.4941338734619999E-2</v>
      </c>
      <c r="AI1616" s="9">
        <v>1.586681991826E-2</v>
      </c>
      <c r="AJ1616" s="9">
        <v>1.8892660492159999E-2</v>
      </c>
      <c r="AK1616" s="9">
        <v>2.044795795222E-2</v>
      </c>
      <c r="AL1616" s="9">
        <v>1.723919285419E-2</v>
      </c>
      <c r="AM1616" s="9">
        <v>1.264704324939E-2</v>
      </c>
      <c r="AN1616" s="9">
        <v>2.332966436917E-2</v>
      </c>
      <c r="AO1616" s="11">
        <v>0.1462139585733</v>
      </c>
      <c r="AP1616" s="9">
        <v>2.332908486703E-2</v>
      </c>
      <c r="AQ1616" s="9">
        <v>4.1859020581220003E-3</v>
      </c>
      <c r="AR1616" s="9">
        <v>2.296507712517E-2</v>
      </c>
      <c r="AS1616" s="9">
        <v>2.2989473746000001E-2</v>
      </c>
    </row>
    <row r="1617" spans="1:45" x14ac:dyDescent="0.35">
      <c r="A1617" t="s">
        <v>869</v>
      </c>
      <c r="B1617" s="9">
        <v>0.16853283830650001</v>
      </c>
      <c r="C1617" s="10">
        <v>0.12758436546009999</v>
      </c>
      <c r="D1617" s="11">
        <v>0.2116329352985</v>
      </c>
      <c r="E1617" s="9">
        <v>0.17409627439370001</v>
      </c>
      <c r="F1617" s="9">
        <v>0.13157530042349999</v>
      </c>
      <c r="G1617" s="9">
        <v>0.1770783891563</v>
      </c>
      <c r="H1617" s="9">
        <v>0.1535223340654</v>
      </c>
      <c r="I1617" s="9">
        <v>0.21027661022960001</v>
      </c>
      <c r="J1617" s="11">
        <v>0.27875080360089999</v>
      </c>
      <c r="K1617" s="10">
        <v>9.7963712895480004E-2</v>
      </c>
      <c r="L1617" s="9">
        <v>0.12600541765680001</v>
      </c>
      <c r="M1617" s="9">
        <v>0.18148097580389999</v>
      </c>
      <c r="N1617" s="9">
        <v>0.1525676167576</v>
      </c>
      <c r="O1617" s="9">
        <v>0.19966496751019999</v>
      </c>
      <c r="P1617" s="10">
        <v>7.3713992079289997E-2</v>
      </c>
      <c r="Q1617" s="9">
        <v>0.21981968103169999</v>
      </c>
      <c r="R1617" s="11">
        <v>0.26487520052930003</v>
      </c>
      <c r="S1617" s="9">
        <v>0.20817129158930001</v>
      </c>
      <c r="T1617" s="10">
        <v>0.11227192681290001</v>
      </c>
      <c r="U1617" s="11">
        <v>0.2304053557296</v>
      </c>
      <c r="V1617" s="9">
        <v>0.16178076983020001</v>
      </c>
      <c r="W1617" s="9">
        <v>8.3010927505910007E-2</v>
      </c>
      <c r="X1617" s="9">
        <v>0.12301386953729999</v>
      </c>
      <c r="Y1617" s="9">
        <v>0.1185785877867</v>
      </c>
      <c r="Z1617" s="9">
        <v>0.18085258434080001</v>
      </c>
      <c r="AA1617" s="9">
        <v>0.2252060450858</v>
      </c>
      <c r="AB1617" s="9">
        <v>0.17889544031410001</v>
      </c>
      <c r="AC1617" s="9">
        <v>0.1629563336141</v>
      </c>
      <c r="AD1617" s="9">
        <v>0.1124988350754</v>
      </c>
      <c r="AI1617" s="9">
        <v>0.18053111186570001</v>
      </c>
      <c r="AJ1617" s="10">
        <v>0.1225078479318</v>
      </c>
      <c r="AK1617" s="9">
        <v>0.21598881808090001</v>
      </c>
      <c r="AL1617" s="11">
        <v>0.30160208754160001</v>
      </c>
      <c r="AM1617" s="9">
        <v>0.2085977558257</v>
      </c>
      <c r="AN1617" s="9">
        <v>0.1287238897181</v>
      </c>
      <c r="AO1617" s="9">
        <v>0.11216142772980001</v>
      </c>
      <c r="AP1617" s="9">
        <v>0.15746994049579999</v>
      </c>
      <c r="AQ1617" s="9">
        <v>0.14462607726599999</v>
      </c>
      <c r="AR1617" s="9">
        <v>0.16853283830650001</v>
      </c>
      <c r="AS1617" s="9">
        <v>0.16871187675400001</v>
      </c>
    </row>
    <row r="1618" spans="1:45" x14ac:dyDescent="0.35">
      <c r="A1618" t="s">
        <v>870</v>
      </c>
      <c r="B1618" s="9">
        <v>0.4119528211654</v>
      </c>
      <c r="C1618" s="9">
        <v>0.38071590718289999</v>
      </c>
      <c r="D1618" s="9">
        <v>0.44466365784869999</v>
      </c>
      <c r="E1618" s="9">
        <v>0.39476172237910001</v>
      </c>
      <c r="F1618" s="10">
        <v>0.2961668920744</v>
      </c>
      <c r="G1618" s="9">
        <v>0.36637140292089998</v>
      </c>
      <c r="H1618" s="10">
        <v>0.33002790688169997</v>
      </c>
      <c r="I1618" s="9">
        <v>0.47278385245560001</v>
      </c>
      <c r="J1618" s="9">
        <v>0.42847525743670001</v>
      </c>
      <c r="K1618" s="11">
        <v>0.53511390181590002</v>
      </c>
      <c r="L1618" s="9">
        <v>0.44225582114279999</v>
      </c>
      <c r="M1618" s="9">
        <v>0.42706275026719998</v>
      </c>
      <c r="N1618" s="9">
        <v>0.39087198370210002</v>
      </c>
      <c r="O1618" s="9">
        <v>0.39441861383170002</v>
      </c>
      <c r="P1618" s="10">
        <v>0.31816115059939998</v>
      </c>
      <c r="Q1618" s="9">
        <v>0.47292111095169997</v>
      </c>
      <c r="R1618" s="9">
        <v>0.43301347486809999</v>
      </c>
      <c r="S1618" s="11">
        <v>0.49416009472450001</v>
      </c>
      <c r="T1618" s="10">
        <v>0.35900298566709998</v>
      </c>
      <c r="U1618" s="11">
        <v>0.47018400748</v>
      </c>
      <c r="V1618" s="9">
        <v>0.37089938453249999</v>
      </c>
      <c r="W1618" s="9">
        <v>0.3778707080066</v>
      </c>
      <c r="X1618" s="9">
        <v>0.38959417321349998</v>
      </c>
      <c r="Y1618" s="9">
        <v>0.38090839728530002</v>
      </c>
      <c r="Z1618" s="9">
        <v>0.42823209067869999</v>
      </c>
      <c r="AA1618" s="9">
        <v>0.46382686512990001</v>
      </c>
      <c r="AB1618" s="9">
        <v>0.39052831207920002</v>
      </c>
      <c r="AC1618" s="9">
        <v>0.47291401150200002</v>
      </c>
      <c r="AD1618" s="9">
        <v>0.35674372442419999</v>
      </c>
      <c r="AI1618" s="9">
        <v>0.43154329042639999</v>
      </c>
      <c r="AJ1618" s="9">
        <v>0.37689588966799997</v>
      </c>
      <c r="AK1618" s="9">
        <v>0.44274829355299999</v>
      </c>
      <c r="AL1618" s="9">
        <v>0.36602896699479998</v>
      </c>
      <c r="AM1618" s="9">
        <v>0.3654338867152</v>
      </c>
      <c r="AN1618" s="9">
        <v>0.45739921605619999</v>
      </c>
      <c r="AO1618" s="9">
        <v>0.3050858579463</v>
      </c>
      <c r="AP1618" s="9">
        <v>0.42439408815809998</v>
      </c>
      <c r="AQ1618" s="9">
        <v>0.44916061907260002</v>
      </c>
      <c r="AR1618" s="9">
        <v>0.4119528211654</v>
      </c>
      <c r="AS1618" s="9">
        <v>0.41200747874420002</v>
      </c>
    </row>
    <row r="1619" spans="1:45" x14ac:dyDescent="0.35">
      <c r="A1619" t="s">
        <v>871</v>
      </c>
      <c r="B1619" s="9">
        <v>0.27318487224310001</v>
      </c>
      <c r="C1619" s="11">
        <v>0.33455788013830001</v>
      </c>
      <c r="D1619" s="10">
        <v>0.20906659875520001</v>
      </c>
      <c r="E1619" s="9">
        <v>0.27536635277330002</v>
      </c>
      <c r="F1619" s="9">
        <v>0.32287308927940001</v>
      </c>
      <c r="G1619" s="9">
        <v>0.2593463618065</v>
      </c>
      <c r="H1619" s="9">
        <v>0.29223290058369999</v>
      </c>
      <c r="I1619" s="9">
        <v>0.2195399767774</v>
      </c>
      <c r="J1619" s="9">
        <v>0.21827900114250001</v>
      </c>
      <c r="K1619" s="9">
        <v>0.30846229206879999</v>
      </c>
      <c r="L1619" s="9">
        <v>0.2321945279955</v>
      </c>
      <c r="M1619" s="9">
        <v>0.25169408205339999</v>
      </c>
      <c r="N1619" s="9">
        <v>0.31598948670179999</v>
      </c>
      <c r="O1619" s="9">
        <v>0.2832022531617</v>
      </c>
      <c r="P1619" s="11">
        <v>0.35871714985039999</v>
      </c>
      <c r="Q1619" s="9">
        <v>0.24143921424920001</v>
      </c>
      <c r="R1619" s="9">
        <v>0.1916619833398</v>
      </c>
      <c r="S1619" s="9">
        <v>0.22702455010559999</v>
      </c>
      <c r="T1619" s="11">
        <v>0.32776698617759997</v>
      </c>
      <c r="U1619" s="10">
        <v>0.2131585999034</v>
      </c>
      <c r="V1619" s="9">
        <v>0.26374502569649999</v>
      </c>
      <c r="W1619" s="11">
        <v>0.42422873794639998</v>
      </c>
      <c r="X1619" s="9">
        <v>0.33067022360609999</v>
      </c>
      <c r="Y1619" s="9">
        <v>0.32738326105810001</v>
      </c>
      <c r="Z1619" s="9">
        <v>0.2273479369967</v>
      </c>
      <c r="AA1619" s="9">
        <v>0.24075370967189999</v>
      </c>
      <c r="AB1619" s="9">
        <v>0.27676175128739999</v>
      </c>
      <c r="AC1619" s="9">
        <v>0.1718425632659</v>
      </c>
      <c r="AD1619" s="9">
        <v>0.30310952634729998</v>
      </c>
      <c r="AI1619" s="9">
        <v>0.29542421436720001</v>
      </c>
      <c r="AJ1619" s="9">
        <v>0.28212581251449997</v>
      </c>
      <c r="AK1619" s="9">
        <v>0.2780796532591</v>
      </c>
      <c r="AL1619" s="9">
        <v>0.26244208433040001</v>
      </c>
      <c r="AM1619" s="9">
        <v>0.29461904470869998</v>
      </c>
      <c r="AN1619" s="9">
        <v>0.2723299255146</v>
      </c>
      <c r="AO1619" s="9">
        <v>0.18068496497629999</v>
      </c>
      <c r="AP1619" s="9">
        <v>0.29206616489920001</v>
      </c>
      <c r="AQ1619" s="9">
        <v>0.25843886240989999</v>
      </c>
      <c r="AR1619" s="9">
        <v>0.27318487224310001</v>
      </c>
      <c r="AS1619" s="9">
        <v>0.27315119466709997</v>
      </c>
    </row>
    <row r="1620" spans="1:45" x14ac:dyDescent="0.35">
      <c r="A1620" t="s">
        <v>872</v>
      </c>
      <c r="B1620" s="9">
        <v>0.1233643911598</v>
      </c>
      <c r="C1620" s="9">
        <v>0.14128389863929999</v>
      </c>
      <c r="D1620" s="9">
        <v>0.10420480745049999</v>
      </c>
      <c r="E1620" s="9">
        <v>0.12527411130339999</v>
      </c>
      <c r="F1620" s="11">
        <v>0.23320722066290001</v>
      </c>
      <c r="G1620" s="9">
        <v>0.1665466480384</v>
      </c>
      <c r="H1620" s="11">
        <v>0.20105551688359999</v>
      </c>
      <c r="I1620" s="9">
        <v>6.8550519093590001E-2</v>
      </c>
      <c r="J1620" s="9">
        <v>5.1657763497789999E-2</v>
      </c>
      <c r="K1620" s="10">
        <v>4.4228638203989999E-2</v>
      </c>
      <c r="L1620" s="9">
        <v>0.17968029000729999</v>
      </c>
      <c r="M1620" s="9">
        <v>0.116718771483</v>
      </c>
      <c r="N1620" s="9">
        <v>0.1197268590677</v>
      </c>
      <c r="O1620" s="9">
        <v>9.5432136020880007E-2</v>
      </c>
      <c r="P1620" s="11">
        <v>0.2342069003111</v>
      </c>
      <c r="Q1620" s="10">
        <v>4.9388369313600002E-2</v>
      </c>
      <c r="R1620" s="9">
        <v>6.8582883978279996E-2</v>
      </c>
      <c r="S1620" s="10">
        <v>4.6412154770059999E-2</v>
      </c>
      <c r="T1620" s="11">
        <v>0.1854324760785</v>
      </c>
      <c r="U1620" s="10">
        <v>5.5105478113490002E-2</v>
      </c>
      <c r="V1620" s="9">
        <v>0.165754689116</v>
      </c>
      <c r="W1620" s="9">
        <v>8.8969186372070005E-2</v>
      </c>
      <c r="X1620" s="9">
        <v>0.15672173364309999</v>
      </c>
      <c r="Y1620" s="9">
        <v>0.14357177062429999</v>
      </c>
      <c r="Z1620" s="9">
        <v>0.11524816483020001</v>
      </c>
      <c r="AA1620" s="9">
        <v>6.1441904053880003E-2</v>
      </c>
      <c r="AB1620" s="9">
        <v>0.15381449631919999</v>
      </c>
      <c r="AC1620" s="9">
        <v>0.18324572610850001</v>
      </c>
      <c r="AD1620" s="9">
        <v>0.1927065754184</v>
      </c>
      <c r="AI1620" s="9">
        <v>7.6634563422350005E-2</v>
      </c>
      <c r="AJ1620" s="11">
        <v>0.19957778939349999</v>
      </c>
      <c r="AK1620" s="10">
        <v>4.2735277154730002E-2</v>
      </c>
      <c r="AL1620" s="9">
        <v>5.2687668278940003E-2</v>
      </c>
      <c r="AM1620" s="9">
        <v>0.118702269501</v>
      </c>
      <c r="AN1620" s="9">
        <v>0.11821730434200001</v>
      </c>
      <c r="AO1620" s="9">
        <v>0.25585379077429998</v>
      </c>
      <c r="AP1620" s="9">
        <v>0.10274072157980001</v>
      </c>
      <c r="AQ1620" s="9">
        <v>0.1435885391933</v>
      </c>
      <c r="AR1620" s="9">
        <v>0.1233643911598</v>
      </c>
      <c r="AS1620" s="9">
        <v>0.1231399760887</v>
      </c>
    </row>
    <row r="1621" spans="1:45" x14ac:dyDescent="0.35">
      <c r="A1621" t="s">
        <v>391</v>
      </c>
      <c r="B1621" s="9">
        <v>1</v>
      </c>
      <c r="C1621" s="9">
        <v>1</v>
      </c>
      <c r="D1621" s="9">
        <v>1</v>
      </c>
      <c r="E1621" s="9">
        <v>1</v>
      </c>
      <c r="F1621" s="9">
        <v>1</v>
      </c>
      <c r="G1621" s="9">
        <v>1</v>
      </c>
      <c r="H1621" s="9">
        <v>1</v>
      </c>
      <c r="I1621" s="9">
        <v>1</v>
      </c>
      <c r="J1621" s="9">
        <v>1</v>
      </c>
      <c r="K1621" s="9">
        <v>1</v>
      </c>
      <c r="L1621" s="9">
        <v>1</v>
      </c>
      <c r="M1621" s="9">
        <v>1</v>
      </c>
      <c r="N1621" s="9">
        <v>1</v>
      </c>
      <c r="O1621" s="9">
        <v>1</v>
      </c>
      <c r="P1621" s="9">
        <v>1</v>
      </c>
      <c r="Q1621" s="9">
        <v>1</v>
      </c>
      <c r="R1621" s="9">
        <v>1</v>
      </c>
      <c r="S1621" s="9">
        <v>1</v>
      </c>
      <c r="T1621" s="9">
        <v>1</v>
      </c>
      <c r="U1621" s="9">
        <v>1</v>
      </c>
      <c r="V1621" s="9">
        <v>1</v>
      </c>
      <c r="W1621" s="9">
        <v>1</v>
      </c>
      <c r="X1621" s="9">
        <v>1</v>
      </c>
      <c r="Y1621" s="9">
        <v>1</v>
      </c>
      <c r="Z1621" s="9">
        <v>1</v>
      </c>
      <c r="AA1621" s="9">
        <v>1</v>
      </c>
      <c r="AB1621" s="9">
        <v>1</v>
      </c>
      <c r="AC1621" s="9">
        <v>1</v>
      </c>
      <c r="AD1621" s="9">
        <v>1</v>
      </c>
      <c r="AI1621" s="9">
        <v>1</v>
      </c>
      <c r="AJ1621" s="9">
        <v>1</v>
      </c>
      <c r="AK1621" s="9">
        <v>1</v>
      </c>
      <c r="AL1621" s="9">
        <v>1</v>
      </c>
      <c r="AM1621" s="9">
        <v>1</v>
      </c>
      <c r="AN1621" s="9">
        <v>1</v>
      </c>
      <c r="AO1621" s="9">
        <v>1</v>
      </c>
      <c r="AP1621" s="9">
        <v>1</v>
      </c>
      <c r="AQ1621" s="9">
        <v>1</v>
      </c>
      <c r="AR1621" s="9">
        <v>1</v>
      </c>
      <c r="AS1621" s="9">
        <v>1</v>
      </c>
    </row>
    <row r="1622" spans="1:45" x14ac:dyDescent="0.35">
      <c r="A1622" t="s">
        <v>341</v>
      </c>
      <c r="B1622" s="6">
        <v>933</v>
      </c>
      <c r="C1622" s="6">
        <v>449</v>
      </c>
      <c r="D1622" s="6">
        <v>478</v>
      </c>
      <c r="E1622" s="6">
        <v>149</v>
      </c>
      <c r="F1622" s="6">
        <v>143</v>
      </c>
      <c r="G1622" s="6">
        <v>213</v>
      </c>
      <c r="H1622" s="6">
        <v>356</v>
      </c>
      <c r="I1622" s="6">
        <v>139</v>
      </c>
      <c r="J1622" s="6">
        <v>100</v>
      </c>
      <c r="K1622" s="6">
        <v>189</v>
      </c>
      <c r="L1622" s="6">
        <v>161</v>
      </c>
      <c r="M1622" s="6">
        <v>282</v>
      </c>
      <c r="N1622" s="6">
        <v>250</v>
      </c>
      <c r="O1622" s="6">
        <v>240</v>
      </c>
      <c r="P1622" s="6">
        <v>308</v>
      </c>
      <c r="Q1622" s="6">
        <v>157</v>
      </c>
      <c r="R1622" s="6">
        <v>190</v>
      </c>
      <c r="S1622" s="6">
        <v>278</v>
      </c>
      <c r="T1622" s="6">
        <v>465</v>
      </c>
      <c r="U1622" s="6">
        <v>468</v>
      </c>
      <c r="V1622" s="6">
        <v>120</v>
      </c>
      <c r="W1622" s="6">
        <v>72</v>
      </c>
      <c r="X1622" s="6">
        <v>59</v>
      </c>
      <c r="Y1622" s="6">
        <v>163</v>
      </c>
      <c r="Z1622" s="6">
        <v>113</v>
      </c>
      <c r="AA1622" s="6">
        <v>222</v>
      </c>
      <c r="AB1622" s="6">
        <v>68</v>
      </c>
      <c r="AC1622" s="6">
        <v>111</v>
      </c>
      <c r="AD1622" s="6">
        <v>162</v>
      </c>
      <c r="AE1622" s="6">
        <v>0</v>
      </c>
      <c r="AF1622" s="6">
        <v>0</v>
      </c>
      <c r="AG1622" s="6">
        <v>0</v>
      </c>
      <c r="AH1622" s="6">
        <v>0</v>
      </c>
      <c r="AI1622" s="6">
        <v>255</v>
      </c>
      <c r="AJ1622" s="6">
        <v>359</v>
      </c>
      <c r="AK1622" s="6">
        <v>268</v>
      </c>
      <c r="AL1622" s="6">
        <v>137</v>
      </c>
      <c r="AM1622" s="6">
        <v>91</v>
      </c>
      <c r="AN1622" s="6">
        <v>24</v>
      </c>
      <c r="AO1622" s="6">
        <v>19</v>
      </c>
      <c r="AP1622" s="6">
        <v>560</v>
      </c>
      <c r="AQ1622" s="6">
        <v>209</v>
      </c>
      <c r="AR1622" s="6">
        <v>933</v>
      </c>
      <c r="AS1622" s="6">
        <v>927</v>
      </c>
    </row>
    <row r="1623" spans="1:45" x14ac:dyDescent="0.35">
      <c r="A1623" t="s">
        <v>961</v>
      </c>
    </row>
    <row r="1624" spans="1:45" x14ac:dyDescent="0.35">
      <c r="A1624" t="s">
        <v>343</v>
      </c>
    </row>
    <row r="1628" spans="1:45" x14ac:dyDescent="0.35">
      <c r="A1628" s="3" t="s">
        <v>337</v>
      </c>
    </row>
    <row r="1629" spans="1:45" x14ac:dyDescent="0.35">
      <c r="A1629" t="s">
        <v>179</v>
      </c>
    </row>
    <row r="1630" spans="1:45" ht="130.5" x14ac:dyDescent="0.35">
      <c r="A1630" s="4" t="s">
        <v>393</v>
      </c>
      <c r="B1630" s="4" t="s">
        <v>344</v>
      </c>
      <c r="C1630" s="4" t="s">
        <v>345</v>
      </c>
      <c r="D1630" s="4" t="s">
        <v>346</v>
      </c>
      <c r="E1630" s="4" t="s">
        <v>579</v>
      </c>
      <c r="F1630" s="4" t="s">
        <v>348</v>
      </c>
      <c r="G1630" s="4" t="s">
        <v>349</v>
      </c>
      <c r="H1630" s="4" t="s">
        <v>350</v>
      </c>
      <c r="I1630" s="4" t="s">
        <v>351</v>
      </c>
      <c r="J1630" s="4" t="s">
        <v>352</v>
      </c>
      <c r="K1630" s="4" t="s">
        <v>353</v>
      </c>
      <c r="L1630" s="4" t="s">
        <v>888</v>
      </c>
      <c r="M1630" s="4" t="s">
        <v>581</v>
      </c>
      <c r="N1630" s="4" t="s">
        <v>356</v>
      </c>
      <c r="O1630" s="4" t="s">
        <v>357</v>
      </c>
      <c r="P1630" s="4" t="s">
        <v>582</v>
      </c>
      <c r="Q1630" s="4" t="s">
        <v>359</v>
      </c>
      <c r="R1630" s="4" t="s">
        <v>361</v>
      </c>
      <c r="S1630" s="4" t="s">
        <v>362</v>
      </c>
      <c r="T1630" s="4" t="s">
        <v>360</v>
      </c>
      <c r="U1630" s="4" t="s">
        <v>363</v>
      </c>
      <c r="V1630" s="4" t="s">
        <v>364</v>
      </c>
      <c r="W1630" s="4" t="s">
        <v>365</v>
      </c>
      <c r="X1630" s="4" t="s">
        <v>366</v>
      </c>
      <c r="Y1630" s="4" t="s">
        <v>367</v>
      </c>
      <c r="Z1630" s="4" t="s">
        <v>368</v>
      </c>
      <c r="AA1630" s="4" t="s">
        <v>369</v>
      </c>
      <c r="AB1630" s="4" t="s">
        <v>370</v>
      </c>
      <c r="AC1630" s="4" t="s">
        <v>371</v>
      </c>
      <c r="AD1630" s="4" t="s">
        <v>372</v>
      </c>
      <c r="AE1630" s="4" t="s">
        <v>373</v>
      </c>
      <c r="AF1630" s="4" t="s">
        <v>374</v>
      </c>
      <c r="AG1630" s="4" t="s">
        <v>375</v>
      </c>
      <c r="AH1630" s="4" t="s">
        <v>376</v>
      </c>
      <c r="AI1630" s="4" t="s">
        <v>583</v>
      </c>
      <c r="AJ1630" s="4" t="s">
        <v>584</v>
      </c>
      <c r="AK1630" s="4" t="s">
        <v>380</v>
      </c>
      <c r="AL1630" s="4" t="s">
        <v>381</v>
      </c>
      <c r="AM1630" s="4" t="s">
        <v>379</v>
      </c>
      <c r="AN1630" s="4" t="s">
        <v>382</v>
      </c>
      <c r="AO1630" s="4" t="s">
        <v>383</v>
      </c>
      <c r="AP1630" s="4" t="s">
        <v>889</v>
      </c>
      <c r="AQ1630" s="4" t="s">
        <v>890</v>
      </c>
      <c r="AR1630" s="4" t="s">
        <v>891</v>
      </c>
      <c r="AS1630" s="4" t="s">
        <v>391</v>
      </c>
    </row>
    <row r="1631" spans="1:45" x14ac:dyDescent="0.35">
      <c r="A1631" t="s">
        <v>874</v>
      </c>
    </row>
    <row r="1632" spans="1:45" x14ac:dyDescent="0.35">
      <c r="A1632" t="s">
        <v>875</v>
      </c>
    </row>
    <row r="1633" spans="1:45" x14ac:dyDescent="0.35">
      <c r="A1633" t="s">
        <v>876</v>
      </c>
    </row>
    <row r="1634" spans="1:45" x14ac:dyDescent="0.35">
      <c r="A1634" t="s">
        <v>839</v>
      </c>
    </row>
    <row r="1635" spans="1:45" x14ac:dyDescent="0.35">
      <c r="A1635" t="s">
        <v>877</v>
      </c>
    </row>
    <row r="1636" spans="1:45" x14ac:dyDescent="0.35">
      <c r="A1636" t="s">
        <v>391</v>
      </c>
    </row>
    <row r="1637" spans="1:45" x14ac:dyDescent="0.35">
      <c r="A1637" t="s">
        <v>341</v>
      </c>
      <c r="B1637" s="6">
        <v>0</v>
      </c>
      <c r="C1637" s="6">
        <v>0</v>
      </c>
      <c r="D1637" s="6">
        <v>0</v>
      </c>
      <c r="E1637" s="6">
        <v>0</v>
      </c>
      <c r="F1637" s="6">
        <v>0</v>
      </c>
      <c r="G1637" s="6">
        <v>0</v>
      </c>
      <c r="H1637" s="6">
        <v>0</v>
      </c>
      <c r="I1637" s="6">
        <v>0</v>
      </c>
      <c r="J1637" s="6">
        <v>0</v>
      </c>
      <c r="K1637" s="6">
        <v>0</v>
      </c>
      <c r="L1637" s="6">
        <v>0</v>
      </c>
      <c r="M1637" s="6">
        <v>0</v>
      </c>
      <c r="N1637" s="6">
        <v>0</v>
      </c>
      <c r="O1637" s="6">
        <v>0</v>
      </c>
      <c r="P1637" s="6">
        <v>0</v>
      </c>
      <c r="Q1637" s="6">
        <v>0</v>
      </c>
      <c r="R1637" s="6">
        <v>0</v>
      </c>
      <c r="S1637" s="6">
        <v>0</v>
      </c>
      <c r="T1637" s="6">
        <v>0</v>
      </c>
      <c r="U1637" s="6">
        <v>0</v>
      </c>
      <c r="V1637" s="6">
        <v>0</v>
      </c>
      <c r="W1637" s="6">
        <v>0</v>
      </c>
      <c r="X1637" s="6">
        <v>0</v>
      </c>
      <c r="Y1637" s="6">
        <v>0</v>
      </c>
      <c r="Z1637" s="6">
        <v>0</v>
      </c>
      <c r="AA1637" s="6">
        <v>0</v>
      </c>
      <c r="AB1637" s="6">
        <v>0</v>
      </c>
      <c r="AC1637" s="6">
        <v>0</v>
      </c>
      <c r="AD1637" s="6">
        <v>0</v>
      </c>
      <c r="AE1637" s="6">
        <v>0</v>
      </c>
      <c r="AF1637" s="6">
        <v>0</v>
      </c>
      <c r="AG1637" s="6">
        <v>0</v>
      </c>
      <c r="AH1637" s="6">
        <v>0</v>
      </c>
      <c r="AI1637" s="6">
        <v>0</v>
      </c>
      <c r="AJ1637" s="6">
        <v>0</v>
      </c>
      <c r="AK1637" s="6">
        <v>0</v>
      </c>
      <c r="AL1637" s="6">
        <v>0</v>
      </c>
      <c r="AM1637" s="6">
        <v>0</v>
      </c>
      <c r="AN1637" s="6">
        <v>0</v>
      </c>
      <c r="AO1637" s="6">
        <v>0</v>
      </c>
      <c r="AP1637" s="6">
        <v>0</v>
      </c>
      <c r="AQ1637" s="6">
        <v>0</v>
      </c>
      <c r="AR1637" s="6">
        <v>0</v>
      </c>
      <c r="AS1637" s="6">
        <v>0</v>
      </c>
    </row>
    <row r="1638" spans="1:45" x14ac:dyDescent="0.35">
      <c r="A1638" t="s">
        <v>922</v>
      </c>
    </row>
    <row r="1639" spans="1:45" x14ac:dyDescent="0.35">
      <c r="A1639" t="s">
        <v>343</v>
      </c>
    </row>
    <row r="1643" spans="1:45" x14ac:dyDescent="0.35">
      <c r="A1643" s="3" t="s">
        <v>337</v>
      </c>
    </row>
    <row r="1644" spans="1:45" x14ac:dyDescent="0.35">
      <c r="A1644" t="s">
        <v>296</v>
      </c>
    </row>
    <row r="1645" spans="1:45" ht="130.5" x14ac:dyDescent="0.35">
      <c r="A1645" s="4" t="s">
        <v>393</v>
      </c>
      <c r="B1645" s="4" t="s">
        <v>344</v>
      </c>
      <c r="C1645" s="4" t="s">
        <v>345</v>
      </c>
      <c r="D1645" s="4" t="s">
        <v>346</v>
      </c>
      <c r="E1645" s="4" t="s">
        <v>579</v>
      </c>
      <c r="F1645" s="4" t="s">
        <v>348</v>
      </c>
      <c r="G1645" s="4" t="s">
        <v>349</v>
      </c>
      <c r="H1645" s="4" t="s">
        <v>350</v>
      </c>
      <c r="I1645" s="4" t="s">
        <v>351</v>
      </c>
      <c r="J1645" s="4" t="s">
        <v>352</v>
      </c>
      <c r="K1645" s="4" t="s">
        <v>353</v>
      </c>
      <c r="L1645" s="4" t="s">
        <v>888</v>
      </c>
      <c r="M1645" s="4" t="s">
        <v>581</v>
      </c>
      <c r="N1645" s="4" t="s">
        <v>356</v>
      </c>
      <c r="O1645" s="4" t="s">
        <v>357</v>
      </c>
      <c r="P1645" s="4" t="s">
        <v>582</v>
      </c>
      <c r="Q1645" s="4" t="s">
        <v>359</v>
      </c>
      <c r="R1645" s="4" t="s">
        <v>361</v>
      </c>
      <c r="S1645" s="4" t="s">
        <v>362</v>
      </c>
      <c r="T1645" s="4" t="s">
        <v>360</v>
      </c>
      <c r="U1645" s="4" t="s">
        <v>363</v>
      </c>
      <c r="V1645" s="4" t="s">
        <v>364</v>
      </c>
      <c r="W1645" s="4" t="s">
        <v>365</v>
      </c>
      <c r="X1645" s="4" t="s">
        <v>366</v>
      </c>
      <c r="Y1645" s="4" t="s">
        <v>367</v>
      </c>
      <c r="Z1645" s="4" t="s">
        <v>368</v>
      </c>
      <c r="AA1645" s="4" t="s">
        <v>369</v>
      </c>
      <c r="AB1645" s="4" t="s">
        <v>370</v>
      </c>
      <c r="AC1645" s="4" t="s">
        <v>371</v>
      </c>
      <c r="AD1645" s="4" t="s">
        <v>372</v>
      </c>
      <c r="AE1645" s="4" t="s">
        <v>373</v>
      </c>
      <c r="AF1645" s="4" t="s">
        <v>374</v>
      </c>
      <c r="AG1645" s="4" t="s">
        <v>375</v>
      </c>
      <c r="AH1645" s="4" t="s">
        <v>376</v>
      </c>
      <c r="AI1645" s="4" t="s">
        <v>583</v>
      </c>
      <c r="AJ1645" s="4" t="s">
        <v>584</v>
      </c>
      <c r="AK1645" s="4" t="s">
        <v>380</v>
      </c>
      <c r="AL1645" s="4" t="s">
        <v>381</v>
      </c>
      <c r="AM1645" s="4" t="s">
        <v>379</v>
      </c>
      <c r="AN1645" s="4" t="s">
        <v>382</v>
      </c>
      <c r="AO1645" s="4" t="s">
        <v>383</v>
      </c>
      <c r="AP1645" s="4" t="s">
        <v>889</v>
      </c>
      <c r="AQ1645" s="4" t="s">
        <v>890</v>
      </c>
      <c r="AR1645" s="4" t="s">
        <v>891</v>
      </c>
      <c r="AS1645" s="4" t="s">
        <v>391</v>
      </c>
    </row>
    <row r="1646" spans="1:45" x14ac:dyDescent="0.35">
      <c r="A1646" t="s">
        <v>878</v>
      </c>
      <c r="B1646" s="9">
        <v>1.6951489657810001E-2</v>
      </c>
      <c r="C1646" s="9">
        <v>1.8279485610309999E-2</v>
      </c>
      <c r="D1646" s="9">
        <v>1.560397687401E-2</v>
      </c>
      <c r="E1646" s="9">
        <v>2.5738912457829999E-2</v>
      </c>
      <c r="F1646" s="9">
        <v>1.24069374931E-2</v>
      </c>
      <c r="G1646" s="9">
        <v>1.5615105837279999E-2</v>
      </c>
      <c r="H1646" s="9">
        <v>1.39433555338E-2</v>
      </c>
      <c r="I1646" s="9">
        <v>2.704374495385E-2</v>
      </c>
      <c r="J1646" s="9">
        <v>1.2633709491689999E-2</v>
      </c>
      <c r="K1646" s="9">
        <v>1.3773499988969999E-2</v>
      </c>
      <c r="L1646" s="9">
        <v>1.9810204131910002E-2</v>
      </c>
      <c r="M1646" s="9">
        <v>1.8250737700760002E-2</v>
      </c>
      <c r="N1646" s="9">
        <v>1.689679075726E-2</v>
      </c>
      <c r="O1646" s="9">
        <v>1.336513057153E-2</v>
      </c>
      <c r="P1646" s="9">
        <v>1.8685534903260002E-2</v>
      </c>
      <c r="Q1646" s="9">
        <v>0</v>
      </c>
      <c r="R1646" s="9">
        <v>2.2281951517989999E-2</v>
      </c>
      <c r="S1646" s="9">
        <v>1.9121550947090001E-2</v>
      </c>
      <c r="T1646" s="9">
        <v>1.3867149583070001E-2</v>
      </c>
      <c r="U1646" s="9">
        <v>2.0352456367230001E-2</v>
      </c>
      <c r="V1646" s="9">
        <v>1.9333251787099999E-2</v>
      </c>
      <c r="W1646" s="9">
        <v>2.8117929141539998E-2</v>
      </c>
      <c r="X1646" s="9">
        <v>1.332049080824E-2</v>
      </c>
      <c r="Y1646" s="9">
        <v>1.230890117687E-2</v>
      </c>
      <c r="Z1646" s="9">
        <v>7.1588344243570003E-3</v>
      </c>
      <c r="AA1646" s="9">
        <v>1.1477477882029999E-2</v>
      </c>
      <c r="AB1646" s="9">
        <v>1.167210256549E-2</v>
      </c>
      <c r="AC1646" s="9">
        <v>3.0756575371900002E-2</v>
      </c>
      <c r="AD1646" s="9">
        <v>2.1221843336559999E-2</v>
      </c>
      <c r="AI1646" s="9">
        <v>6.2070932557710002E-3</v>
      </c>
      <c r="AJ1646" s="9">
        <v>2.6919059392390001E-2</v>
      </c>
      <c r="AK1646" s="9">
        <v>4.2087377819260002E-3</v>
      </c>
      <c r="AL1646" s="9">
        <v>3.4716326827099998E-2</v>
      </c>
      <c r="AM1646" s="9">
        <v>8.5592521480980007E-3</v>
      </c>
      <c r="AN1646" s="9">
        <v>0</v>
      </c>
      <c r="AO1646" s="9">
        <v>0</v>
      </c>
      <c r="AP1646" s="9">
        <v>2.107337233994E-2</v>
      </c>
      <c r="AQ1646" s="9">
        <v>1.0234975996700001E-2</v>
      </c>
      <c r="AR1646" s="9">
        <v>1.6951489657810001E-2</v>
      </c>
      <c r="AS1646" s="9">
        <v>1.6970023601479998E-2</v>
      </c>
    </row>
    <row r="1647" spans="1:45" x14ac:dyDescent="0.35">
      <c r="A1647" t="s">
        <v>879</v>
      </c>
      <c r="B1647" s="9">
        <v>5.7259472989529998E-2</v>
      </c>
      <c r="C1647" s="9">
        <v>4.0269020247900002E-2</v>
      </c>
      <c r="D1647" s="9">
        <v>7.4995457184679995E-2</v>
      </c>
      <c r="E1647" s="9">
        <v>7.5904072768530001E-3</v>
      </c>
      <c r="F1647" s="9">
        <v>1.0604570851360001E-2</v>
      </c>
      <c r="G1647" s="9">
        <v>4.3748244782129998E-2</v>
      </c>
      <c r="H1647" s="10">
        <v>2.647734718329E-2</v>
      </c>
      <c r="I1647" s="9">
        <v>5.5357333371330003E-2</v>
      </c>
      <c r="J1647" s="9">
        <v>9.5715598301009994E-2</v>
      </c>
      <c r="K1647" s="11">
        <v>0.1245535048571</v>
      </c>
      <c r="L1647" s="9">
        <v>3.9871989638449998E-2</v>
      </c>
      <c r="M1647" s="9">
        <v>8.443670640782E-2</v>
      </c>
      <c r="N1647" s="9">
        <v>4.7557650506869997E-2</v>
      </c>
      <c r="O1647" s="9">
        <v>4.6961601228019997E-2</v>
      </c>
      <c r="P1647" s="9">
        <v>3.8147544730660003E-2</v>
      </c>
      <c r="Q1647" s="9">
        <v>4.9913952967370001E-2</v>
      </c>
      <c r="R1647" s="9">
        <v>3.5783632520420001E-2</v>
      </c>
      <c r="S1647" s="11">
        <v>9.9997630613690006E-2</v>
      </c>
      <c r="T1647" s="9">
        <v>4.1181714692219998E-2</v>
      </c>
      <c r="U1647" s="9">
        <v>7.4987712874259996E-2</v>
      </c>
      <c r="V1647" s="9">
        <v>6.2855490994259994E-2</v>
      </c>
      <c r="W1647" s="9">
        <v>8.2009832044190004E-2</v>
      </c>
      <c r="X1647" s="9">
        <v>4.3953478880250002E-2</v>
      </c>
      <c r="Y1647" s="9">
        <v>2.6841141349000001E-2</v>
      </c>
      <c r="Z1647" s="9">
        <v>9.5535523511339995E-2</v>
      </c>
      <c r="AA1647" s="9">
        <v>6.9015595593960005E-2</v>
      </c>
      <c r="AB1647" s="9">
        <v>3.0008990083319999E-2</v>
      </c>
      <c r="AC1647" s="9">
        <v>1.8979833932020001E-2</v>
      </c>
      <c r="AD1647" s="9">
        <v>3.9742724105790002E-2</v>
      </c>
      <c r="AI1647" s="9">
        <v>5.213000502515E-2</v>
      </c>
      <c r="AJ1647" s="10">
        <v>2.7775833005899999E-2</v>
      </c>
      <c r="AK1647" s="9">
        <v>7.8925653027690001E-2</v>
      </c>
      <c r="AL1647" s="9">
        <v>5.4830302760090002E-2</v>
      </c>
      <c r="AM1647" s="9">
        <v>5.107578907397E-2</v>
      </c>
      <c r="AN1647" s="9">
        <v>0.1143783948974</v>
      </c>
      <c r="AO1647" s="9">
        <v>6.2613162940359998E-2</v>
      </c>
      <c r="AP1647" s="9">
        <v>5.9588813501530002E-2</v>
      </c>
      <c r="AQ1647" s="9">
        <v>4.7503294700280002E-2</v>
      </c>
      <c r="AR1647" s="9">
        <v>5.7259472989529998E-2</v>
      </c>
      <c r="AS1647" s="9">
        <v>5.726502151434E-2</v>
      </c>
    </row>
    <row r="1648" spans="1:45" x14ac:dyDescent="0.35">
      <c r="A1648" t="s">
        <v>880</v>
      </c>
      <c r="B1648" s="9">
        <v>3.2311065935019998E-3</v>
      </c>
      <c r="C1648" s="9">
        <v>2.167186747156E-3</v>
      </c>
      <c r="D1648" s="9">
        <v>4.3482188748219996E-3</v>
      </c>
      <c r="E1648" s="9">
        <v>1.1943538630950001E-2</v>
      </c>
      <c r="F1648" s="9">
        <v>9.7063970405360002E-3</v>
      </c>
      <c r="G1648" s="9">
        <v>0</v>
      </c>
      <c r="H1648" s="9">
        <v>5.057924166492E-3</v>
      </c>
      <c r="I1648" s="9">
        <v>0</v>
      </c>
      <c r="J1648" s="9">
        <v>0</v>
      </c>
      <c r="K1648" s="9">
        <v>0</v>
      </c>
      <c r="L1648" s="9">
        <v>0</v>
      </c>
      <c r="M1648" s="9">
        <v>3.527388314009E-3</v>
      </c>
      <c r="N1648" s="9">
        <v>8.1985171601999998E-3</v>
      </c>
      <c r="O1648" s="9">
        <v>0</v>
      </c>
      <c r="P1648" s="9">
        <v>0</v>
      </c>
      <c r="Q1648" s="9">
        <v>0</v>
      </c>
      <c r="R1648" s="9">
        <v>5.8062539331979997E-3</v>
      </c>
      <c r="S1648" s="9">
        <v>7.4239709561330003E-3</v>
      </c>
      <c r="T1648" s="9">
        <v>0</v>
      </c>
      <c r="U1648" s="9">
        <v>6.7939063149229997E-3</v>
      </c>
      <c r="V1648" s="9">
        <v>0</v>
      </c>
      <c r="W1648" s="9">
        <v>0</v>
      </c>
      <c r="X1648" s="9">
        <v>0</v>
      </c>
      <c r="Y1648" s="9">
        <v>5.9050549106810001E-3</v>
      </c>
      <c r="Z1648" s="9">
        <v>9.0830480324429995E-3</v>
      </c>
      <c r="AA1648" s="9">
        <v>4.2599105684679997E-3</v>
      </c>
      <c r="AB1648" s="9">
        <v>0</v>
      </c>
      <c r="AC1648" s="9">
        <v>0</v>
      </c>
      <c r="AD1648" s="9">
        <v>6.3572740078399999E-3</v>
      </c>
      <c r="AI1648" s="9">
        <v>3.9780357774470004E-3</v>
      </c>
      <c r="AJ1648" s="9">
        <v>1.2507428521120001E-3</v>
      </c>
      <c r="AK1648" s="9">
        <v>5.8246474015949999E-3</v>
      </c>
      <c r="AL1648" s="9">
        <v>0</v>
      </c>
      <c r="AM1648" s="9">
        <v>0</v>
      </c>
      <c r="AN1648" s="9">
        <v>0</v>
      </c>
      <c r="AO1648" s="9">
        <v>0</v>
      </c>
      <c r="AP1648" s="9">
        <v>2.6905015669830001E-3</v>
      </c>
      <c r="AQ1648" s="9">
        <v>2.414757251517E-3</v>
      </c>
      <c r="AR1648" s="9">
        <v>3.2311065935019998E-3</v>
      </c>
      <c r="AS1648" s="9">
        <v>3.234639330082E-3</v>
      </c>
    </row>
    <row r="1649" spans="1:45" x14ac:dyDescent="0.35">
      <c r="A1649" t="s">
        <v>881</v>
      </c>
      <c r="B1649" s="9">
        <v>1.5722734424509999E-2</v>
      </c>
      <c r="C1649" s="9">
        <v>1.638185661371E-2</v>
      </c>
      <c r="D1649" s="9">
        <v>1.507025392517E-2</v>
      </c>
      <c r="E1649" s="9">
        <v>3.78193238202E-2</v>
      </c>
      <c r="F1649" s="9">
        <v>2.7321162647359998E-2</v>
      </c>
      <c r="G1649" s="9">
        <v>1.174015222836E-2</v>
      </c>
      <c r="H1649" s="9">
        <v>1.985928941258E-2</v>
      </c>
      <c r="I1649" s="9">
        <v>5.9949133200249997E-3</v>
      </c>
      <c r="J1649" s="9">
        <v>0</v>
      </c>
      <c r="K1649" s="9">
        <v>1.4184044390509999E-2</v>
      </c>
      <c r="L1649" s="9">
        <v>2.1190735632180002E-2</v>
      </c>
      <c r="M1649" s="9">
        <v>1.106966241851E-2</v>
      </c>
      <c r="N1649" s="9">
        <v>1.756753230923E-2</v>
      </c>
      <c r="O1649" s="9">
        <v>1.5493967487160001E-2</v>
      </c>
      <c r="P1649" s="9">
        <v>1.529596105126E-2</v>
      </c>
      <c r="Q1649" s="9">
        <v>1.350655274241E-2</v>
      </c>
      <c r="R1649" s="9">
        <v>1.8946022863390002E-2</v>
      </c>
      <c r="S1649" s="9">
        <v>1.5270635761310001E-2</v>
      </c>
      <c r="T1649" s="9">
        <v>1.4834531460299999E-2</v>
      </c>
      <c r="U1649" s="9">
        <v>1.670211693073E-2</v>
      </c>
      <c r="V1649" s="9">
        <v>3.0994193004040001E-2</v>
      </c>
      <c r="W1649" s="9">
        <v>1.809743478291E-2</v>
      </c>
      <c r="X1649" s="11">
        <v>8.7697718358659998E-2</v>
      </c>
      <c r="Y1649" s="9">
        <v>6.3381262149430004E-3</v>
      </c>
      <c r="Z1649" s="9">
        <v>1.3489316889019999E-2</v>
      </c>
      <c r="AA1649" s="9">
        <v>5.4896265871450002E-3</v>
      </c>
      <c r="AB1649" s="9">
        <v>3.9529930043199997E-2</v>
      </c>
      <c r="AC1649" s="9">
        <v>9.1134304929960004E-3</v>
      </c>
      <c r="AD1649" s="9">
        <v>1.9666333264569999E-2</v>
      </c>
      <c r="AI1649" s="9">
        <v>9.0873835374670007E-3</v>
      </c>
      <c r="AJ1649" s="9">
        <v>2.2295999440199998E-2</v>
      </c>
      <c r="AK1649" s="9">
        <v>1.5145161277139999E-2</v>
      </c>
      <c r="AL1649" s="9">
        <v>2.5386024991460001E-2</v>
      </c>
      <c r="AM1649" s="9">
        <v>0</v>
      </c>
      <c r="AN1649" s="9">
        <v>2.332966436917E-2</v>
      </c>
      <c r="AO1649" s="9">
        <v>0</v>
      </c>
      <c r="AP1649" s="9">
        <v>1.2886341651730001E-2</v>
      </c>
      <c r="AQ1649" s="9">
        <v>3.307374320444E-3</v>
      </c>
      <c r="AR1649" s="9">
        <v>1.5722734424509999E-2</v>
      </c>
      <c r="AS1649" s="9">
        <v>1.573992490629E-2</v>
      </c>
    </row>
    <row r="1650" spans="1:45" x14ac:dyDescent="0.35">
      <c r="A1650" t="s">
        <v>882</v>
      </c>
      <c r="B1650" s="9">
        <v>3.9132278424990003E-3</v>
      </c>
      <c r="C1650" s="9">
        <v>6.3129312988910004E-3</v>
      </c>
      <c r="D1650" s="9">
        <v>1.187253598269E-3</v>
      </c>
      <c r="E1650" s="9">
        <v>0</v>
      </c>
      <c r="F1650" s="9">
        <v>1.0935731840100001E-2</v>
      </c>
      <c r="G1650" s="9">
        <v>2.810990217003E-3</v>
      </c>
      <c r="H1650" s="9">
        <v>7.044726672494E-3</v>
      </c>
      <c r="I1650" s="9">
        <v>5.3208447898460002E-3</v>
      </c>
      <c r="J1650" s="9">
        <v>0</v>
      </c>
      <c r="K1650" s="9">
        <v>0</v>
      </c>
      <c r="L1650" s="9">
        <v>0</v>
      </c>
      <c r="M1650" s="9">
        <v>1.903699556373E-3</v>
      </c>
      <c r="N1650" s="9">
        <v>1.224563814179E-2</v>
      </c>
      <c r="O1650" s="9">
        <v>4.5068896077440001E-4</v>
      </c>
      <c r="P1650" s="9">
        <v>0</v>
      </c>
      <c r="Q1650" s="11">
        <v>2.2461572802999999E-2</v>
      </c>
      <c r="R1650" s="9">
        <v>4.7280664933819997E-3</v>
      </c>
      <c r="S1650" s="9">
        <v>0</v>
      </c>
      <c r="T1650" s="9">
        <v>5.7921013887319997E-3</v>
      </c>
      <c r="U1650" s="9">
        <v>1.8414762758470001E-3</v>
      </c>
      <c r="V1650" s="9">
        <v>6.9412664836969997E-3</v>
      </c>
      <c r="W1650" s="9">
        <v>0</v>
      </c>
      <c r="X1650" s="9">
        <v>0</v>
      </c>
      <c r="Y1650" s="9">
        <v>3.263352581821E-3</v>
      </c>
      <c r="Z1650" s="9">
        <v>9.5507945109529996E-4</v>
      </c>
      <c r="AA1650" s="9">
        <v>0</v>
      </c>
      <c r="AB1650" s="11">
        <v>3.066280444711E-2</v>
      </c>
      <c r="AC1650" s="9">
        <v>0</v>
      </c>
      <c r="AD1650" s="9">
        <v>5.0371843993539996E-3</v>
      </c>
      <c r="AI1650" s="9">
        <v>8.6696278814279992E-3</v>
      </c>
      <c r="AJ1650" s="9">
        <v>1.450420057286E-3</v>
      </c>
      <c r="AK1650" s="9">
        <v>3.0821175892200002E-3</v>
      </c>
      <c r="AL1650" s="9">
        <v>7.8788982926390001E-4</v>
      </c>
      <c r="AM1650" s="9">
        <v>0</v>
      </c>
      <c r="AN1650" s="9">
        <v>0</v>
      </c>
      <c r="AO1650" s="9">
        <v>0</v>
      </c>
      <c r="AP1650" s="9">
        <v>4.8996288580960001E-3</v>
      </c>
      <c r="AQ1650" s="9">
        <v>4.3433938272760004E-3</v>
      </c>
      <c r="AR1650" s="9">
        <v>3.9132278424990003E-3</v>
      </c>
      <c r="AS1650" s="9">
        <v>3.804294295626E-3</v>
      </c>
    </row>
    <row r="1651" spans="1:45" x14ac:dyDescent="0.35">
      <c r="A1651" t="s">
        <v>883</v>
      </c>
      <c r="B1651" s="9">
        <v>4.4253385204950001E-2</v>
      </c>
      <c r="C1651" s="9">
        <v>3.5808945250029998E-2</v>
      </c>
      <c r="D1651" s="9">
        <v>5.3161587735720002E-2</v>
      </c>
      <c r="E1651" s="9">
        <v>2.080318639924E-2</v>
      </c>
      <c r="F1651" s="9">
        <v>2.788665572349E-2</v>
      </c>
      <c r="G1651" s="9">
        <v>2.823343296173E-2</v>
      </c>
      <c r="H1651" s="9">
        <v>2.805273017713E-2</v>
      </c>
      <c r="I1651" s="9">
        <v>2.0505360062310001E-2</v>
      </c>
      <c r="J1651" s="9">
        <v>6.6924151972000004E-3</v>
      </c>
      <c r="K1651" s="11">
        <v>0.13040698125239999</v>
      </c>
      <c r="L1651" s="9">
        <v>6.7414893328709993E-2</v>
      </c>
      <c r="M1651" s="9">
        <v>3.1292881322459998E-2</v>
      </c>
      <c r="N1651" s="9">
        <v>4.3656717870760003E-2</v>
      </c>
      <c r="O1651" s="9">
        <v>4.3896709627900002E-2</v>
      </c>
      <c r="P1651" s="9">
        <v>2.5702121498490001E-2</v>
      </c>
      <c r="Q1651" s="9">
        <v>9.5453390738630007E-3</v>
      </c>
      <c r="R1651" s="9">
        <v>4.065964680445E-2</v>
      </c>
      <c r="S1651" s="11">
        <v>8.7575873330349996E-2</v>
      </c>
      <c r="T1651" s="10">
        <v>2.1535818330860001E-2</v>
      </c>
      <c r="U1651" s="11">
        <v>6.9303051190339998E-2</v>
      </c>
      <c r="V1651" s="9">
        <v>5.1306856613400002E-2</v>
      </c>
      <c r="W1651" s="9">
        <v>5.3447910853469997E-2</v>
      </c>
      <c r="X1651" s="9">
        <v>1.8278247351950001E-2</v>
      </c>
      <c r="Y1651" s="9">
        <v>1.70742408431E-2</v>
      </c>
      <c r="Z1651" s="9">
        <v>3.6866297666890001E-2</v>
      </c>
      <c r="AA1651" s="9">
        <v>6.7938513831799996E-2</v>
      </c>
      <c r="AB1651" s="9">
        <v>6.7704584260810004E-3</v>
      </c>
      <c r="AC1651" s="9">
        <v>1.9794009054420001E-2</v>
      </c>
      <c r="AD1651" s="9">
        <v>4.424405677334E-2</v>
      </c>
      <c r="AI1651" s="9">
        <v>6.2345045377109998E-2</v>
      </c>
      <c r="AJ1651" s="9">
        <v>4.010137304453E-2</v>
      </c>
      <c r="AK1651" s="9">
        <v>6.073775705968E-2</v>
      </c>
      <c r="AL1651" s="9">
        <v>4.4326285856310002E-2</v>
      </c>
      <c r="AM1651" s="9">
        <v>0</v>
      </c>
      <c r="AN1651" s="9">
        <v>2.332966436917E-2</v>
      </c>
      <c r="AO1651" s="9">
        <v>0</v>
      </c>
      <c r="AP1651" s="9">
        <v>4.925734882459E-2</v>
      </c>
      <c r="AQ1651" s="9">
        <v>4.0477721651269997E-2</v>
      </c>
      <c r="AR1651" s="9">
        <v>4.4253385204950001E-2</v>
      </c>
      <c r="AS1651" s="9">
        <v>4.4301769728389999E-2</v>
      </c>
    </row>
    <row r="1652" spans="1:45" x14ac:dyDescent="0.35">
      <c r="A1652" t="s">
        <v>884</v>
      </c>
      <c r="B1652" s="9">
        <v>2.9325936124800001E-2</v>
      </c>
      <c r="C1652" s="9">
        <v>2.4003552242060001E-2</v>
      </c>
      <c r="D1652" s="9">
        <v>3.4827246551099998E-2</v>
      </c>
      <c r="E1652" s="11">
        <v>0.1146654141826</v>
      </c>
      <c r="F1652" s="9">
        <v>4.1764696260360001E-2</v>
      </c>
      <c r="G1652" s="9">
        <v>4.306850055895E-2</v>
      </c>
      <c r="H1652" s="9">
        <v>4.2389098795070003E-2</v>
      </c>
      <c r="I1652" s="9">
        <v>5.866776601529E-3</v>
      </c>
      <c r="J1652" s="9">
        <v>0</v>
      </c>
      <c r="K1652" s="9">
        <v>0</v>
      </c>
      <c r="L1652" s="9">
        <v>3.5410786182319999E-2</v>
      </c>
      <c r="M1652" s="9">
        <v>2.941544386788E-2</v>
      </c>
      <c r="N1652" s="9">
        <v>9.8671747263179999E-3</v>
      </c>
      <c r="O1652" s="9">
        <v>4.521145888638E-2</v>
      </c>
      <c r="P1652" s="9">
        <v>2.7842483605459999E-2</v>
      </c>
      <c r="Q1652" s="9">
        <v>3.916477657392E-2</v>
      </c>
      <c r="R1652" s="9">
        <v>3.51393533629E-2</v>
      </c>
      <c r="S1652" s="9">
        <v>2.3023422852499999E-2</v>
      </c>
      <c r="T1652" s="9">
        <v>3.0762130835930001E-2</v>
      </c>
      <c r="U1652" s="9">
        <v>2.7742307120720001E-2</v>
      </c>
      <c r="V1652" s="9">
        <v>3.2194357957840002E-2</v>
      </c>
      <c r="W1652" s="9">
        <v>2.692342357738E-2</v>
      </c>
      <c r="X1652" s="9">
        <v>0</v>
      </c>
      <c r="Y1652" s="9">
        <v>4.9274938651219999E-2</v>
      </c>
      <c r="Z1652" s="9">
        <v>2.1035266135820001E-2</v>
      </c>
      <c r="AA1652" s="9">
        <v>3.7472833425210003E-2</v>
      </c>
      <c r="AB1652" s="9">
        <v>3.1389589613440003E-2</v>
      </c>
      <c r="AC1652" s="9">
        <v>1.7597100826259999E-2</v>
      </c>
      <c r="AD1652" s="9">
        <v>3.5365715426469997E-2</v>
      </c>
      <c r="AI1652" s="9">
        <v>4.1333031275050003E-2</v>
      </c>
      <c r="AJ1652" s="9">
        <v>3.3343990603889997E-2</v>
      </c>
      <c r="AK1652" s="9">
        <v>2.2350342869829998E-2</v>
      </c>
      <c r="AL1652" s="9">
        <v>1.9853813438819999E-2</v>
      </c>
      <c r="AM1652" s="9">
        <v>4.9946471283220002E-2</v>
      </c>
      <c r="AN1652" s="9">
        <v>3.4737272577270002E-2</v>
      </c>
      <c r="AO1652" s="9">
        <v>5.4012026168019998E-2</v>
      </c>
      <c r="AP1652" s="9">
        <v>2.0109240782840002E-2</v>
      </c>
      <c r="AQ1652" s="9">
        <v>2.408279661769E-2</v>
      </c>
      <c r="AR1652" s="9">
        <v>2.9325936124800001E-2</v>
      </c>
      <c r="AS1652" s="9">
        <v>2.9300943463600002E-2</v>
      </c>
    </row>
    <row r="1653" spans="1:45" x14ac:dyDescent="0.35">
      <c r="A1653" t="s">
        <v>885</v>
      </c>
      <c r="B1653" s="9">
        <v>8.5288202814600006E-2</v>
      </c>
      <c r="C1653" s="9">
        <v>7.3563510506619995E-2</v>
      </c>
      <c r="D1653" s="9">
        <v>9.7710074309220005E-2</v>
      </c>
      <c r="E1653" s="9">
        <v>2.9101657465869998E-2</v>
      </c>
      <c r="F1653" s="9">
        <v>4.0632848430469999E-2</v>
      </c>
      <c r="G1653" s="9">
        <v>4.3403580605989998E-2</v>
      </c>
      <c r="H1653" s="10">
        <v>4.1959774714790003E-2</v>
      </c>
      <c r="I1653" s="9">
        <v>0.1052978110833</v>
      </c>
      <c r="J1653" s="9">
        <v>0.14777637591689999</v>
      </c>
      <c r="K1653" s="11">
        <v>0.1505867522504</v>
      </c>
      <c r="L1653" s="9">
        <v>6.4569915873449998E-2</v>
      </c>
      <c r="M1653" s="9">
        <v>0.1208993888911</v>
      </c>
      <c r="N1653" s="9">
        <v>5.4747451000819999E-2</v>
      </c>
      <c r="O1653" s="9">
        <v>8.8983860107830007E-2</v>
      </c>
      <c r="P1653" s="10">
        <v>4.6732168650870001E-2</v>
      </c>
      <c r="Q1653" s="9">
        <v>0.10013857851959999</v>
      </c>
      <c r="R1653" s="9">
        <v>7.9395191166490006E-2</v>
      </c>
      <c r="S1653" s="11">
        <v>0.13381014946540001</v>
      </c>
      <c r="T1653" s="9">
        <v>6.050392646503E-2</v>
      </c>
      <c r="U1653" s="9">
        <v>0.11261673881879999</v>
      </c>
      <c r="V1653" s="9">
        <v>6.9343172091350005E-2</v>
      </c>
      <c r="W1653" s="9">
        <v>4.6514087417050001E-2</v>
      </c>
      <c r="X1653" s="9">
        <v>6.0022292197420002E-2</v>
      </c>
      <c r="Y1653" s="9">
        <v>5.9494021749010001E-2</v>
      </c>
      <c r="Z1653" s="9">
        <v>9.704974215902E-2</v>
      </c>
      <c r="AA1653" s="9">
        <v>0.1208618295119</v>
      </c>
      <c r="AB1653" s="9">
        <v>8.5058762702189997E-2</v>
      </c>
      <c r="AC1653" s="9">
        <v>7.079301312196E-2</v>
      </c>
      <c r="AD1653" s="9">
        <v>3.6281454319540003E-2</v>
      </c>
      <c r="AI1653" s="9">
        <v>9.9151540540089997E-2</v>
      </c>
      <c r="AJ1653" s="10">
        <v>4.5965222292050002E-2</v>
      </c>
      <c r="AK1653" s="9">
        <v>0.1072204116325</v>
      </c>
      <c r="AL1653" s="9">
        <v>0.15414567387979999</v>
      </c>
      <c r="AM1653" s="9">
        <v>6.4723879452470004E-2</v>
      </c>
      <c r="AN1653" s="9">
        <v>6.7561052551789999E-2</v>
      </c>
      <c r="AO1653" s="9">
        <v>9.1875968923220003E-2</v>
      </c>
      <c r="AP1653" s="9">
        <v>9.6759934050639998E-2</v>
      </c>
      <c r="AQ1653" s="9">
        <v>7.9154985235929995E-2</v>
      </c>
      <c r="AR1653" s="9">
        <v>8.5288202814600006E-2</v>
      </c>
      <c r="AS1653" s="9">
        <v>8.5381452834429994E-2</v>
      </c>
    </row>
    <row r="1654" spans="1:45" x14ac:dyDescent="0.35">
      <c r="A1654" t="s">
        <v>886</v>
      </c>
      <c r="B1654" s="9">
        <v>0.76874144433659997</v>
      </c>
      <c r="C1654" s="9">
        <v>0.78383558928420005</v>
      </c>
      <c r="D1654" s="9">
        <v>0.75282632260719995</v>
      </c>
      <c r="E1654" s="9">
        <v>0.73991159627299996</v>
      </c>
      <c r="F1654" s="9">
        <v>0.77028870782860004</v>
      </c>
      <c r="G1654" s="9">
        <v>0.84848081539749998</v>
      </c>
      <c r="H1654" s="9">
        <v>0.80773554721509999</v>
      </c>
      <c r="I1654" s="9">
        <v>0.82241170962919996</v>
      </c>
      <c r="J1654" s="9">
        <v>0.76005680991919999</v>
      </c>
      <c r="K1654" s="10">
        <v>0.65861857856520001</v>
      </c>
      <c r="L1654" s="9">
        <v>0.77338922421190004</v>
      </c>
      <c r="M1654" s="9">
        <v>0.73626091795530002</v>
      </c>
      <c r="N1654" s="9">
        <v>0.80295283074979995</v>
      </c>
      <c r="O1654" s="9">
        <v>0.76900373198039995</v>
      </c>
      <c r="P1654" s="11">
        <v>0.83077490457100001</v>
      </c>
      <c r="Q1654" s="9">
        <v>0.76125652621020001</v>
      </c>
      <c r="R1654" s="9">
        <v>0.78869928861430005</v>
      </c>
      <c r="S1654" s="10">
        <v>0.67634852340139995</v>
      </c>
      <c r="T1654" s="9">
        <v>0.81284839962949995</v>
      </c>
      <c r="U1654" s="9">
        <v>0.72010663657560003</v>
      </c>
      <c r="V1654" s="9">
        <v>0.73517679432100003</v>
      </c>
      <c r="W1654" s="9">
        <v>0.74460073158420004</v>
      </c>
      <c r="X1654" s="9">
        <v>0.78526543383570002</v>
      </c>
      <c r="Y1654" s="9">
        <v>0.80738077806450004</v>
      </c>
      <c r="Z1654" s="9">
        <v>0.75235813965310006</v>
      </c>
      <c r="AA1654" s="9">
        <v>0.70730367103629999</v>
      </c>
      <c r="AB1654" s="9">
        <v>0.71809275682499996</v>
      </c>
      <c r="AC1654" s="9">
        <v>0.83966392249800004</v>
      </c>
      <c r="AD1654" s="9">
        <v>0.82580776936949996</v>
      </c>
      <c r="AI1654" s="9">
        <v>0.73179701084269999</v>
      </c>
      <c r="AJ1654" s="9">
        <v>0.81500516492230002</v>
      </c>
      <c r="AK1654" s="9">
        <v>0.73812943348420001</v>
      </c>
      <c r="AL1654" s="9">
        <v>0.68810436429800004</v>
      </c>
      <c r="AM1654" s="9">
        <v>0.78487374506749996</v>
      </c>
      <c r="AN1654" s="9">
        <v>0.78332327997350004</v>
      </c>
      <c r="AO1654" s="9">
        <v>0.79149884196840004</v>
      </c>
      <c r="AP1654" s="9">
        <v>0.7697726195722</v>
      </c>
      <c r="AQ1654" s="9">
        <v>0.77727122852599995</v>
      </c>
      <c r="AR1654" s="9">
        <v>0.76874144433659997</v>
      </c>
      <c r="AS1654" s="9">
        <v>0.76865886566370001</v>
      </c>
    </row>
    <row r="1655" spans="1:45" x14ac:dyDescent="0.35">
      <c r="A1655" t="s">
        <v>877</v>
      </c>
      <c r="B1655" s="9">
        <v>2.3100246161659999E-2</v>
      </c>
      <c r="C1655" s="9">
        <v>3.0496934599570001E-2</v>
      </c>
      <c r="D1655" s="9">
        <v>1.5435535425489999E-2</v>
      </c>
      <c r="E1655" s="9">
        <v>4.3148648276480003E-2</v>
      </c>
      <c r="F1655" s="9">
        <v>5.3898799780180001E-2</v>
      </c>
      <c r="G1655" s="9">
        <v>1.004614066439E-2</v>
      </c>
      <c r="H1655" s="9">
        <v>3.2897402917559999E-2</v>
      </c>
      <c r="I1655" s="9">
        <v>1.5848617930550001E-2</v>
      </c>
      <c r="J1655" s="9">
        <v>1.265869203109E-2</v>
      </c>
      <c r="K1655" s="9">
        <v>5.2319197627189997E-3</v>
      </c>
      <c r="L1655" s="9">
        <v>2.241832998799E-2</v>
      </c>
      <c r="M1655" s="9">
        <v>1.723020128329E-2</v>
      </c>
      <c r="N1655" s="9">
        <v>1.3052364154619999E-2</v>
      </c>
      <c r="O1655" s="9">
        <v>4.1254093861219997E-2</v>
      </c>
      <c r="P1655" s="9">
        <v>2.338560668761E-2</v>
      </c>
      <c r="Q1655" s="9">
        <v>2.682630498454E-2</v>
      </c>
      <c r="R1655" s="9">
        <v>1.330985036222E-2</v>
      </c>
      <c r="S1655" s="9">
        <v>2.72281244225E-2</v>
      </c>
      <c r="T1655" s="9">
        <v>2.4272849694080001E-2</v>
      </c>
      <c r="U1655" s="9">
        <v>2.1807267605320001E-2</v>
      </c>
      <c r="V1655" s="9">
        <v>3.1846914150639997E-2</v>
      </c>
      <c r="W1655" s="9">
        <v>6.9641347506170001E-2</v>
      </c>
      <c r="X1655" s="9">
        <v>3.7594905451630002E-2</v>
      </c>
      <c r="Y1655" s="9">
        <v>3.5826624861600001E-2</v>
      </c>
      <c r="Z1655" s="9">
        <v>4.5165485585410003E-2</v>
      </c>
      <c r="AA1655" s="9">
        <v>3.5842828729160003E-2</v>
      </c>
      <c r="AB1655" s="9">
        <v>7.3219477626580001E-2</v>
      </c>
      <c r="AC1655" s="9">
        <v>1.341578540319E-2</v>
      </c>
      <c r="AD1655" s="9">
        <v>1.8095066527440001E-2</v>
      </c>
      <c r="AI1655" s="9">
        <v>2.780770736227E-2</v>
      </c>
      <c r="AJ1655" s="9">
        <v>2.9358873579860001E-2</v>
      </c>
      <c r="AK1655" s="9">
        <v>2.1156901376880002E-2</v>
      </c>
      <c r="AL1655" s="9">
        <v>4.5120343793050001E-2</v>
      </c>
      <c r="AM1655" s="9">
        <v>7.5982653440309994E-2</v>
      </c>
      <c r="AN1655" s="9">
        <v>0</v>
      </c>
      <c r="AO1655" s="9">
        <v>0</v>
      </c>
      <c r="AP1655" s="9">
        <v>1.7832460218730001E-2</v>
      </c>
      <c r="AQ1655" s="9">
        <v>3.3088875105760002E-2</v>
      </c>
      <c r="AR1655" s="9">
        <v>2.3100246161659999E-2</v>
      </c>
      <c r="AS1655" s="9">
        <v>2.3125502860019999E-2</v>
      </c>
    </row>
    <row r="1656" spans="1:45" x14ac:dyDescent="0.35">
      <c r="A1656" t="s">
        <v>391</v>
      </c>
      <c r="B1656" s="9">
        <v>1</v>
      </c>
      <c r="C1656" s="9">
        <v>1</v>
      </c>
      <c r="D1656" s="9">
        <v>1</v>
      </c>
      <c r="E1656" s="9">
        <v>1</v>
      </c>
      <c r="F1656" s="9">
        <v>1</v>
      </c>
      <c r="G1656" s="9">
        <v>1</v>
      </c>
      <c r="H1656" s="9">
        <v>1</v>
      </c>
      <c r="I1656" s="9">
        <v>1</v>
      </c>
      <c r="J1656" s="9">
        <v>1</v>
      </c>
      <c r="K1656" s="9">
        <v>1</v>
      </c>
      <c r="L1656" s="9">
        <v>1</v>
      </c>
      <c r="M1656" s="9">
        <v>1</v>
      </c>
      <c r="N1656" s="9">
        <v>1</v>
      </c>
      <c r="O1656" s="9">
        <v>1</v>
      </c>
      <c r="P1656" s="9">
        <v>1</v>
      </c>
      <c r="Q1656" s="9">
        <v>1</v>
      </c>
      <c r="R1656" s="9">
        <v>1</v>
      </c>
      <c r="S1656" s="9">
        <v>1</v>
      </c>
      <c r="T1656" s="9">
        <v>1</v>
      </c>
      <c r="U1656" s="9">
        <v>1</v>
      </c>
      <c r="V1656" s="9">
        <v>1</v>
      </c>
      <c r="W1656" s="9">
        <v>1</v>
      </c>
      <c r="X1656" s="9">
        <v>1</v>
      </c>
      <c r="Y1656" s="9">
        <v>1</v>
      </c>
      <c r="Z1656" s="9">
        <v>1</v>
      </c>
      <c r="AA1656" s="9">
        <v>1</v>
      </c>
      <c r="AB1656" s="9">
        <v>1</v>
      </c>
      <c r="AC1656" s="9">
        <v>1</v>
      </c>
      <c r="AD1656" s="9">
        <v>1</v>
      </c>
      <c r="AI1656" s="9">
        <v>1</v>
      </c>
      <c r="AJ1656" s="9">
        <v>1</v>
      </c>
      <c r="AK1656" s="9">
        <v>1</v>
      </c>
      <c r="AL1656" s="9">
        <v>1</v>
      </c>
      <c r="AM1656" s="9">
        <v>1</v>
      </c>
      <c r="AN1656" s="9">
        <v>1</v>
      </c>
      <c r="AO1656" s="9">
        <v>1</v>
      </c>
      <c r="AP1656" s="9">
        <v>1</v>
      </c>
      <c r="AQ1656" s="9">
        <v>1</v>
      </c>
      <c r="AR1656" s="9">
        <v>1</v>
      </c>
      <c r="AS1656" s="9">
        <v>1</v>
      </c>
    </row>
    <row r="1657" spans="1:45" x14ac:dyDescent="0.35">
      <c r="A1657" t="s">
        <v>341</v>
      </c>
      <c r="B1657" s="6">
        <v>904</v>
      </c>
      <c r="C1657" s="6">
        <v>435</v>
      </c>
      <c r="D1657" s="6">
        <v>463</v>
      </c>
      <c r="E1657" s="6">
        <v>140</v>
      </c>
      <c r="F1657" s="6">
        <v>141</v>
      </c>
      <c r="G1657" s="6">
        <v>208</v>
      </c>
      <c r="H1657" s="6">
        <v>349</v>
      </c>
      <c r="I1657" s="6">
        <v>135</v>
      </c>
      <c r="J1657" s="6">
        <v>94</v>
      </c>
      <c r="K1657" s="6">
        <v>186</v>
      </c>
      <c r="L1657" s="6">
        <v>158</v>
      </c>
      <c r="M1657" s="6">
        <v>273</v>
      </c>
      <c r="N1657" s="6">
        <v>241</v>
      </c>
      <c r="O1657" s="6">
        <v>232</v>
      </c>
      <c r="P1657" s="6">
        <v>302</v>
      </c>
      <c r="Q1657" s="6">
        <v>149</v>
      </c>
      <c r="R1657" s="6">
        <v>184</v>
      </c>
      <c r="S1657" s="6">
        <v>269</v>
      </c>
      <c r="T1657" s="6">
        <v>451</v>
      </c>
      <c r="U1657" s="6">
        <v>453</v>
      </c>
      <c r="V1657" s="6">
        <v>116</v>
      </c>
      <c r="W1657" s="6">
        <v>71</v>
      </c>
      <c r="X1657" s="6">
        <v>57</v>
      </c>
      <c r="Y1657" s="6">
        <v>157</v>
      </c>
      <c r="Z1657" s="6">
        <v>110</v>
      </c>
      <c r="AA1657" s="6">
        <v>216</v>
      </c>
      <c r="AB1657" s="6">
        <v>67</v>
      </c>
      <c r="AC1657" s="6">
        <v>106</v>
      </c>
      <c r="AD1657" s="6">
        <v>156</v>
      </c>
      <c r="AE1657" s="6">
        <v>0</v>
      </c>
      <c r="AF1657" s="6">
        <v>0</v>
      </c>
      <c r="AG1657" s="6">
        <v>0</v>
      </c>
      <c r="AH1657" s="6">
        <v>0</v>
      </c>
      <c r="AI1657" s="6">
        <v>247</v>
      </c>
      <c r="AJ1657" s="6">
        <v>346</v>
      </c>
      <c r="AK1657" s="6">
        <v>263</v>
      </c>
      <c r="AL1657" s="6">
        <v>131</v>
      </c>
      <c r="AM1657" s="6">
        <v>86</v>
      </c>
      <c r="AN1657" s="6">
        <v>24</v>
      </c>
      <c r="AO1657" s="6">
        <v>17</v>
      </c>
      <c r="AP1657" s="6">
        <v>549</v>
      </c>
      <c r="AQ1657" s="6">
        <v>194</v>
      </c>
      <c r="AR1657" s="6">
        <v>904</v>
      </c>
      <c r="AS1657" s="6">
        <v>898</v>
      </c>
    </row>
    <row r="1658" spans="1:45" x14ac:dyDescent="0.35">
      <c r="A1658" t="s">
        <v>962</v>
      </c>
    </row>
    <row r="1659" spans="1:45" x14ac:dyDescent="0.35">
      <c r="A1659" t="s">
        <v>343</v>
      </c>
    </row>
  </sheetData>
  <mergeCells count="32">
    <mergeCell ref="VB1290:WS1290"/>
    <mergeCell ref="A1290:A1291"/>
    <mergeCell ref="MP1290:OG1290"/>
    <mergeCell ref="OH1290:PY1290"/>
    <mergeCell ref="PZ1290:RQ1290"/>
    <mergeCell ref="RR1290:TI1290"/>
    <mergeCell ref="TJ1290:VA1290"/>
    <mergeCell ref="ED1290:FU1290"/>
    <mergeCell ref="FV1290:HM1290"/>
    <mergeCell ref="HN1290:JE1290"/>
    <mergeCell ref="JF1290:KW1290"/>
    <mergeCell ref="KX1290:MO1290"/>
    <mergeCell ref="A1003:A1004"/>
    <mergeCell ref="A1005:A1006"/>
    <mergeCell ref="B1290:AS1290"/>
    <mergeCell ref="AT1290:CK1290"/>
    <mergeCell ref="CL1290:EC1290"/>
    <mergeCell ref="A993:A994"/>
    <mergeCell ref="A995:A996"/>
    <mergeCell ref="A997:A998"/>
    <mergeCell ref="A999:A1000"/>
    <mergeCell ref="A1001:A1002"/>
    <mergeCell ref="A983:A984"/>
    <mergeCell ref="A985:A986"/>
    <mergeCell ref="A987:A988"/>
    <mergeCell ref="A989:A990"/>
    <mergeCell ref="A991:A992"/>
    <mergeCell ref="B179:AS179"/>
    <mergeCell ref="A179:A180"/>
    <mergeCell ref="B310:AS310"/>
    <mergeCell ref="A310:A311"/>
    <mergeCell ref="A981:A982"/>
  </mergeCells>
  <dataValidations count="85">
    <dataValidation allowBlank="1" showErrorMessage="1" prompt="4a54794f-9b94-416a-b615-c2919fc25c24" sqref="A2 AS15" xr:uid="{00000000-0002-0000-0200-000000000000}"/>
    <dataValidation allowBlank="1" showErrorMessage="1" prompt="93a0f8a3-2cdd-4709-99d6-82375749421b" sqref="A20 AS25" xr:uid="{00000000-0002-0000-0200-000001000000}"/>
    <dataValidation allowBlank="1" showErrorMessage="1" prompt="7b861430-cd89-4a77-9ed6-6176965c3afe" sqref="A30 AS37" xr:uid="{00000000-0002-0000-0200-000002000000}"/>
    <dataValidation allowBlank="1" showErrorMessage="1" prompt="d7b60075-be68-4af7-a546-5251342e78a7" sqref="A42 AS53" xr:uid="{00000000-0002-0000-0200-000003000000}"/>
    <dataValidation allowBlank="1" showErrorMessage="1" prompt="9e12f8f3-05a8-4434-9a3c-d03805eef997" sqref="A58 AS76" xr:uid="{00000000-0002-0000-0200-000004000000}"/>
    <dataValidation allowBlank="1" showErrorMessage="1" prompt="3eb1df2b-d871-4f03-99ef-0df9daea129f" sqref="A81 AS89" xr:uid="{00000000-0002-0000-0200-000005000000}"/>
    <dataValidation allowBlank="1" showErrorMessage="1" prompt="892997ad-41c9-4197-8a78-2c9fd191472d" sqref="A94 AS103" xr:uid="{00000000-0002-0000-0200-000006000000}"/>
    <dataValidation allowBlank="1" showErrorMessage="1" prompt="e9f5a2ba-9fac-44a4-a551-cb6d0164800f" sqref="A108 AS117" xr:uid="{00000000-0002-0000-0200-000007000000}"/>
    <dataValidation allowBlank="1" showErrorMessage="1" prompt="7f9bfebd-2df0-42fc-81d0-f2c760942a96" sqref="A122 AS131" xr:uid="{00000000-0002-0000-0200-000008000000}"/>
    <dataValidation allowBlank="1" showErrorMessage="1" prompt="907def28-9f01-441b-910a-9a7cdf7771a7" sqref="A136 AS145" xr:uid="{00000000-0002-0000-0200-000009000000}"/>
    <dataValidation allowBlank="1" showErrorMessage="1" prompt="abe17545-3ef1-46dc-83e0-90cea10076d6" sqref="A150 B173" xr:uid="{00000000-0002-0000-0200-00000A000000}"/>
    <dataValidation allowBlank="1" showErrorMessage="1" prompt="28f64308-aba2-407a-91b7-2fed6d05e761" sqref="A178 AS202" xr:uid="{00000000-0002-0000-0200-00000B000000}"/>
    <dataValidation allowBlank="1" showErrorMessage="1" prompt="28a446e6-72ce-4e55-903a-ca1a8f91835c" sqref="A207 AS229" xr:uid="{00000000-0002-0000-0200-00000C000000}"/>
    <dataValidation allowBlank="1" showErrorMessage="1" prompt="7cd3704a-045d-42e9-bbda-b9827fe5f66e" sqref="A234 B252" xr:uid="{00000000-0002-0000-0200-00000D000000}"/>
    <dataValidation allowBlank="1" showErrorMessage="1" prompt="a1ee77ea-8a66-410d-90b4-98d2371c4cd8" sqref="A257 AS275" xr:uid="{00000000-0002-0000-0200-00000E000000}"/>
    <dataValidation allowBlank="1" showErrorMessage="1" prompt="2596bd5e-146d-4c40-9192-be713bae245f" sqref="A280 AS289" xr:uid="{00000000-0002-0000-0200-00000F000000}"/>
    <dataValidation allowBlank="1" showErrorMessage="1" prompt="c10c6e33-43b8-4882-9b1f-bed59531ee09" sqref="A294 AS304" xr:uid="{00000000-0002-0000-0200-000010000000}"/>
    <dataValidation allowBlank="1" showErrorMessage="1" prompt="4d4a1ca3-5ef9-4597-b773-7b7673970e69" sqref="A309 AS333" xr:uid="{00000000-0002-0000-0200-000011000000}"/>
    <dataValidation allowBlank="1" showErrorMessage="1" prompt="552c56fe-2b46-4edd-afdb-099c5d2fb126" sqref="A338 AS361" xr:uid="{00000000-0002-0000-0200-000012000000}"/>
    <dataValidation allowBlank="1" showErrorMessage="1" prompt="4f9149d8-64fb-4bca-bce2-1227ff91f6cd" sqref="A366 B384" xr:uid="{00000000-0002-0000-0200-000013000000}"/>
    <dataValidation allowBlank="1" showErrorMessage="1" prompt="69c501bd-f691-452a-9dc1-3cc6a8982fa5" sqref="A389 AS407" xr:uid="{00000000-0002-0000-0200-000014000000}"/>
    <dataValidation allowBlank="1" showErrorMessage="1" prompt="6862ea8e-6b42-4aaf-b2d4-9d8df553b623" sqref="A412 AS421" xr:uid="{00000000-0002-0000-0200-000015000000}"/>
    <dataValidation allowBlank="1" showErrorMessage="1" prompt="a7ac245f-044d-416d-b8f1-bac303cf4e43" sqref="A426 AS436" xr:uid="{00000000-0002-0000-0200-000016000000}"/>
    <dataValidation allowBlank="1" showErrorMessage="1" prompt="f2d47a0a-ffa4-4306-bcf4-c51530911ae2" sqref="A441 AS450" xr:uid="{00000000-0002-0000-0200-000017000000}"/>
    <dataValidation allowBlank="1" showErrorMessage="1" prompt="b157c32d-000f-4841-8152-f009d90f6184" sqref="A455 AS472" xr:uid="{00000000-0002-0000-0200-000018000000}"/>
    <dataValidation allowBlank="1" showErrorMessage="1" prompt="c0ef5f4b-462b-4805-af8b-ef62dc46809b" sqref="A477 AS493" xr:uid="{00000000-0002-0000-0200-000019000000}"/>
    <dataValidation allowBlank="1" showErrorMessage="1" prompt="973a1962-f56d-4a9d-9741-7280e6078b43" sqref="A498 AS516" xr:uid="{00000000-0002-0000-0200-00001A000000}"/>
    <dataValidation allowBlank="1" showErrorMessage="1" prompt="1589b21b-7fce-4c35-84de-648555e916b4" sqref="A521 AS539" xr:uid="{00000000-0002-0000-0200-00001B000000}"/>
    <dataValidation allowBlank="1" showErrorMessage="1" prompt="eb76d757-9811-4bbb-845b-e5ec81df4682" sqref="A544 AS562" xr:uid="{00000000-0002-0000-0200-00001C000000}"/>
    <dataValidation allowBlank="1" showErrorMessage="1" prompt="6846b29a-a5de-4ac1-9b86-25dca3fcb51d" sqref="A567 AS585" xr:uid="{00000000-0002-0000-0200-00001D000000}"/>
    <dataValidation allowBlank="1" showErrorMessage="1" prompt="f7aa6fc8-32d4-4ce7-a845-d8a4ad98569d" sqref="A590 AS608" xr:uid="{00000000-0002-0000-0200-00001E000000}"/>
    <dataValidation allowBlank="1" showErrorMessage="1" prompt="50360238-7374-4ad7-97ed-cd30ea4560b5" sqref="A613 AS631" xr:uid="{00000000-0002-0000-0200-00001F000000}"/>
    <dataValidation allowBlank="1" showErrorMessage="1" prompt="6141cfac-67ac-4085-9a8b-959f8cd53862" sqref="A636 AS654" xr:uid="{00000000-0002-0000-0200-000020000000}"/>
    <dataValidation allowBlank="1" showErrorMessage="1" prompt="0733fc4f-a03f-4608-8977-996952dddcbd" sqref="A659 AS677" xr:uid="{00000000-0002-0000-0200-000021000000}"/>
    <dataValidation allowBlank="1" showErrorMessage="1" prompt="0218f5f0-da48-4735-9cd9-5844749f75f4" sqref="A682 AS700" xr:uid="{00000000-0002-0000-0200-000022000000}"/>
    <dataValidation allowBlank="1" showErrorMessage="1" prompt="c2d1a53a-7dcc-4371-a72f-adce9dc78fb1" sqref="A705 AS723" xr:uid="{00000000-0002-0000-0200-000023000000}"/>
    <dataValidation allowBlank="1" showErrorMessage="1" prompt="86927f7d-120a-41b6-9655-86f9f74bd5c8" sqref="A728 AS746" xr:uid="{00000000-0002-0000-0200-000024000000}"/>
    <dataValidation allowBlank="1" showErrorMessage="1" prompt="b46da382-6768-40db-a969-7e967c2ea20c" sqref="A751 AS769" xr:uid="{00000000-0002-0000-0200-000025000000}"/>
    <dataValidation allowBlank="1" showErrorMessage="1" prompt="13037456-6fc6-4a78-988f-91c6a2a868ea" sqref="A774 AS792" xr:uid="{00000000-0002-0000-0200-000026000000}"/>
    <dataValidation allowBlank="1" showErrorMessage="1" prompt="8311f3ab-be4d-4fb6-a4c8-5dbf22c2ac2a" sqref="A797 AS815" xr:uid="{00000000-0002-0000-0200-000027000000}"/>
    <dataValidation allowBlank="1" showErrorMessage="1" prompt="c6bd129a-7bcf-4da6-8cdb-3171e63fe59b" sqref="A820 AS832" xr:uid="{00000000-0002-0000-0200-000028000000}"/>
    <dataValidation allowBlank="1" showErrorMessage="1" prompt="01679d71-b6dd-42c6-be75-5cf42394885c" sqref="A837 AS846" xr:uid="{00000000-0002-0000-0200-000029000000}"/>
    <dataValidation allowBlank="1" showErrorMessage="1" prompt="e71db9a1-e937-4fb8-84fe-2714bbe1e784" sqref="A851 AS866" xr:uid="{00000000-0002-0000-0200-00002A000000}"/>
    <dataValidation allowBlank="1" showErrorMessage="1" prompt="6b741afc-07f1-4c24-9475-a338b0001512" sqref="A871 AS882" xr:uid="{00000000-0002-0000-0200-00002B000000}"/>
    <dataValidation allowBlank="1" showErrorMessage="1" prompt="06aaef87-a15d-405b-84b2-e02fa9945ea4" sqref="A887 AS902" xr:uid="{00000000-0002-0000-0200-00002C000000}"/>
    <dataValidation allowBlank="1" showErrorMessage="1" prompt="4828d000-4a88-4cc9-b3b4-fbf4c87e89a1" sqref="A907 AS921" xr:uid="{00000000-0002-0000-0200-00002D000000}"/>
    <dataValidation allowBlank="1" showErrorMessage="1" prompt="f09f525d-d4c2-4d3e-9c49-c3953a41ca55" sqref="A926 AS938" xr:uid="{00000000-0002-0000-0200-00002E000000}"/>
    <dataValidation allowBlank="1" showErrorMessage="1" prompt="cf539230-2728-4181-bf5d-1632f3d38394" sqref="A943 AS961" xr:uid="{00000000-0002-0000-0200-00002F000000}"/>
    <dataValidation allowBlank="1" showErrorMessage="1" prompt="92579e0a-66ab-475f-955d-01dace843b87" sqref="A966 AS974" xr:uid="{00000000-0002-0000-0200-000030000000}"/>
    <dataValidation allowBlank="1" showErrorMessage="1" prompt="c705fca9-04db-4623-82d8-6ff31f192a72" sqref="A979 AS1009" xr:uid="{00000000-0002-0000-0200-000031000000}"/>
    <dataValidation allowBlank="1" showErrorMessage="1" prompt="4a5c5364-5cb0-4c23-854b-29816081b60d" sqref="A1014 AS1030" xr:uid="{00000000-0002-0000-0200-000032000000}"/>
    <dataValidation allowBlank="1" showErrorMessage="1" prompt="81313e13-5d96-4dd9-a166-105937616c19" sqref="A1035 AS1047" xr:uid="{00000000-0002-0000-0200-000033000000}"/>
    <dataValidation allowBlank="1" showErrorMessage="1" prompt="9a148833-66c2-4358-8799-a91e31f88193" sqref="A1052 AS1059" xr:uid="{00000000-0002-0000-0200-000034000000}"/>
    <dataValidation allowBlank="1" showErrorMessage="1" prompt="05c8930f-6ba9-4819-8867-f363cd14bf5a" sqref="A1064 AS1085" xr:uid="{00000000-0002-0000-0200-000035000000}"/>
    <dataValidation allowBlank="1" showErrorMessage="1" prompt="00d58acc-46fa-4c5e-b7b9-5bea7bb1f01c" sqref="A1090 AS1111" xr:uid="{00000000-0002-0000-0200-000036000000}"/>
    <dataValidation allowBlank="1" showErrorMessage="1" prompt="7239aa41-c374-48bf-ad75-180f9c106dbd" sqref="A1116 AS1143" xr:uid="{00000000-0002-0000-0200-000037000000}"/>
    <dataValidation allowBlank="1" showErrorMessage="1" prompt="a4973265-8b9e-499d-8ebd-30b35861d87f" sqref="A1148 AS1168" xr:uid="{00000000-0002-0000-0200-000038000000}"/>
    <dataValidation allowBlank="1" showErrorMessage="1" prompt="c6a6d165-d240-48f9-9200-e8ff994e1d0c" sqref="A1173 AS1187" xr:uid="{00000000-0002-0000-0200-000039000000}"/>
    <dataValidation allowBlank="1" showErrorMessage="1" prompt="5e371454-a39b-40cb-b71f-a6c276e0365c" sqref="A1192 AS1208" xr:uid="{00000000-0002-0000-0200-00003A000000}"/>
    <dataValidation allowBlank="1" showErrorMessage="1" prompt="f822724f-5467-4b3c-9237-7ebfdd96b3ba" sqref="A1213 AS1229" xr:uid="{00000000-0002-0000-0200-00003B000000}"/>
    <dataValidation allowBlank="1" showErrorMessage="1" prompt="c717d8f9-3c69-44ca-894a-a0d4407bdfc1" sqref="A1234 AS1241" xr:uid="{00000000-0002-0000-0200-00003C000000}"/>
    <dataValidation allowBlank="1" showErrorMessage="1" prompt="712aa69e-7327-4151-8cc0-4cf453509ec4" sqref="A1246 AS1261" xr:uid="{00000000-0002-0000-0200-00003D000000}"/>
    <dataValidation allowBlank="1" showErrorMessage="1" prompt="4ac52590-6af7-4e7e-aa93-beef4520968a" sqref="A1266 AS1284" xr:uid="{00000000-0002-0000-0200-00003E000000}"/>
    <dataValidation allowBlank="1" showErrorMessage="1" prompt="2f59b7f4-a9a1-4b65-a86e-e2dd2ff03800" sqref="A1289 WS1307" xr:uid="{00000000-0002-0000-0200-00003F000000}"/>
    <dataValidation allowBlank="1" showErrorMessage="1" prompt="f39d1599-a513-4ec0-83e4-3b71fe09a747" sqref="A1312 AS1330" xr:uid="{00000000-0002-0000-0200-000040000000}"/>
    <dataValidation allowBlank="1" showErrorMessage="1" prompt="20440f97-029f-4e72-9e0e-a335fbdf0ac4" sqref="A1335 AS1347" xr:uid="{00000000-0002-0000-0200-000041000000}"/>
    <dataValidation allowBlank="1" showErrorMessage="1" prompt="7724835b-b420-4f7c-83ea-0f117528b47e" sqref="A1352 AS1361" xr:uid="{00000000-0002-0000-0200-000042000000}"/>
    <dataValidation allowBlank="1" showErrorMessage="1" prompt="cdf4063c-8cda-4d99-b351-08403661ef0f" sqref="A1366 AS1381" xr:uid="{00000000-0002-0000-0200-000043000000}"/>
    <dataValidation allowBlank="1" showErrorMessage="1" prompt="aa3ad973-4ecc-4213-bb0a-7137a08aecf2" sqref="A1386 AS1397" xr:uid="{00000000-0002-0000-0200-000044000000}"/>
    <dataValidation allowBlank="1" showErrorMessage="1" prompt="016a6989-856e-4af2-a241-c5ed6767ebe8" sqref="A1402 AS1413" xr:uid="{00000000-0002-0000-0200-000045000000}"/>
    <dataValidation allowBlank="1" showErrorMessage="1" prompt="84024271-39c7-4244-b3ad-3cb7999ecf6e" sqref="A1418 AS1433" xr:uid="{00000000-0002-0000-0200-000046000000}"/>
    <dataValidation allowBlank="1" showErrorMessage="1" prompt="cad227b2-43c4-4e25-bdd9-3e77f0413636" sqref="A1438 AS1452" xr:uid="{00000000-0002-0000-0200-000047000000}"/>
    <dataValidation allowBlank="1" showErrorMessage="1" prompt="4fa3d9ee-1c68-4f1a-9663-873c61af081c" sqref="A1457 AS1469" xr:uid="{00000000-0002-0000-0200-000048000000}"/>
    <dataValidation allowBlank="1" showErrorMessage="1" prompt="f11942a2-0042-4578-98ef-356e4fa5e0bb" sqref="A1474 AS1493" xr:uid="{00000000-0002-0000-0200-000049000000}"/>
    <dataValidation allowBlank="1" showErrorMessage="1" prompt="443e6fd1-11e8-4692-8e98-54128af41b4e" sqref="A1498 AS1512" xr:uid="{00000000-0002-0000-0200-00004A000000}"/>
    <dataValidation allowBlank="1" showErrorMessage="1" prompt="46409ecc-5f02-4788-907a-7b4625eb81f9" sqref="A1517 AS1524" xr:uid="{00000000-0002-0000-0200-00004B000000}"/>
    <dataValidation allowBlank="1" showErrorMessage="1" prompt="473214e1-2c97-432b-99aa-ec6fd827baf0" sqref="A1529 AS1543" xr:uid="{00000000-0002-0000-0200-00004C000000}"/>
    <dataValidation allowBlank="1" showErrorMessage="1" prompt="b49ef9a0-5751-4941-8d6a-2867b70f8a85" sqref="A1548 AS1555" xr:uid="{00000000-0002-0000-0200-00004D000000}"/>
    <dataValidation allowBlank="1" showErrorMessage="1" prompt="6ec5fb9f-6167-4614-ae05-0aad60b7193b" sqref="A1560 AS1579" xr:uid="{00000000-0002-0000-0200-00004E000000}"/>
    <dataValidation allowBlank="1" showErrorMessage="1" prompt="33b5c649-68e9-475c-bc24-f7c928e1f8b0" sqref="A1584 AS1592" xr:uid="{00000000-0002-0000-0200-00004F000000}"/>
    <dataValidation allowBlank="1" showErrorMessage="1" prompt="49362686-b6ec-4bc0-9c73-00051ae5dca0" sqref="A1597 AS1609" xr:uid="{00000000-0002-0000-0200-000050000000}"/>
    <dataValidation allowBlank="1" showErrorMessage="1" prompt="ac91a002-fde5-4315-9157-f12af60997cb" sqref="A1614 AS1624" xr:uid="{00000000-0002-0000-0200-000051000000}"/>
    <dataValidation allowBlank="1" showErrorMessage="1" prompt="e364894b-3203-4a31-a812-312479382e8e" sqref="A1629 AS1639" xr:uid="{00000000-0002-0000-0200-000052000000}"/>
    <dataValidation allowBlank="1" showErrorMessage="1" prompt="bfadf6fd-d0cf-4368-b9ad-6103875c78e0" sqref="A1644 AS1659" xr:uid="{00000000-0002-0000-0200-000053000000}"/>
    <dataValidation allowBlank="1" error="22e479b5-59f1-49bd-86cb-4583cd2c89a4" sqref="A1" xr:uid="{00000000-0002-0000-0200-000054000000}"/>
  </dataValidations>
  <hyperlinks>
    <hyperlink ref="A1" location="'TOC'!A1" display="Back to TOC" xr:uid="{00000000-0004-0000-0200-000000000000}"/>
    <hyperlink ref="A19" location="'TOC'!A1" display="Back to TOC" xr:uid="{00000000-0004-0000-0200-000001000000}"/>
    <hyperlink ref="A29" location="'TOC'!A1" display="Back to TOC" xr:uid="{00000000-0004-0000-0200-000002000000}"/>
    <hyperlink ref="A41" location="'TOC'!A1" display="Back to TOC" xr:uid="{00000000-0004-0000-0200-000003000000}"/>
    <hyperlink ref="A57" location="'TOC'!A1" display="Back to TOC" xr:uid="{00000000-0004-0000-0200-000004000000}"/>
    <hyperlink ref="A80" location="'TOC'!A1" display="Back to TOC" xr:uid="{00000000-0004-0000-0200-000005000000}"/>
    <hyperlink ref="A93" location="'TOC'!A1" display="Back to TOC" xr:uid="{00000000-0004-0000-0200-000006000000}"/>
    <hyperlink ref="A107" location="'TOC'!A1" display="Back to TOC" xr:uid="{00000000-0004-0000-0200-000007000000}"/>
    <hyperlink ref="A121" location="'TOC'!A1" display="Back to TOC" xr:uid="{00000000-0004-0000-0200-000008000000}"/>
    <hyperlink ref="A135" location="'TOC'!A1" display="Back to TOC" xr:uid="{00000000-0004-0000-0200-000009000000}"/>
    <hyperlink ref="A149" location="'TOC'!A1" display="Back to TOC" xr:uid="{00000000-0004-0000-0200-00000A000000}"/>
    <hyperlink ref="A177" location="'TOC'!A1" display="Back to TOC" xr:uid="{00000000-0004-0000-0200-00000B000000}"/>
    <hyperlink ref="A206" location="'TOC'!A1" display="Back to TOC" xr:uid="{00000000-0004-0000-0200-00000C000000}"/>
    <hyperlink ref="A233" location="'TOC'!A1" display="Back to TOC" xr:uid="{00000000-0004-0000-0200-00000D000000}"/>
    <hyperlink ref="A256" location="'TOC'!A1" display="Back to TOC" xr:uid="{00000000-0004-0000-0200-00000E000000}"/>
    <hyperlink ref="A279" location="'TOC'!A1" display="Back to TOC" xr:uid="{00000000-0004-0000-0200-00000F000000}"/>
    <hyperlink ref="A293" location="'TOC'!A1" display="Back to TOC" xr:uid="{00000000-0004-0000-0200-000010000000}"/>
    <hyperlink ref="A308" location="'TOC'!A1" display="Back to TOC" xr:uid="{00000000-0004-0000-0200-000011000000}"/>
    <hyperlink ref="A337" location="'TOC'!A1" display="Back to TOC" xr:uid="{00000000-0004-0000-0200-000012000000}"/>
    <hyperlink ref="A365" location="'TOC'!A1" display="Back to TOC" xr:uid="{00000000-0004-0000-0200-000013000000}"/>
    <hyperlink ref="A388" location="'TOC'!A1" display="Back to TOC" xr:uid="{00000000-0004-0000-0200-000014000000}"/>
    <hyperlink ref="A411" location="'TOC'!A1" display="Back to TOC" xr:uid="{00000000-0004-0000-0200-000015000000}"/>
    <hyperlink ref="A425" location="'TOC'!A1" display="Back to TOC" xr:uid="{00000000-0004-0000-0200-000016000000}"/>
    <hyperlink ref="A440" location="'TOC'!A1" display="Back to TOC" xr:uid="{00000000-0004-0000-0200-000017000000}"/>
    <hyperlink ref="A454" location="'TOC'!A1" display="Back to TOC" xr:uid="{00000000-0004-0000-0200-000018000000}"/>
    <hyperlink ref="A476" location="'TOC'!A1" display="Back to TOC" xr:uid="{00000000-0004-0000-0200-000019000000}"/>
    <hyperlink ref="A497" location="'TOC'!A1" display="Back to TOC" xr:uid="{00000000-0004-0000-0200-00001A000000}"/>
    <hyperlink ref="A520" location="'TOC'!A1" display="Back to TOC" xr:uid="{00000000-0004-0000-0200-00001B000000}"/>
    <hyperlink ref="A543" location="'TOC'!A1" display="Back to TOC" xr:uid="{00000000-0004-0000-0200-00001C000000}"/>
    <hyperlink ref="A566" location="'TOC'!A1" display="Back to TOC" xr:uid="{00000000-0004-0000-0200-00001D000000}"/>
    <hyperlink ref="A589" location="'TOC'!A1" display="Back to TOC" xr:uid="{00000000-0004-0000-0200-00001E000000}"/>
    <hyperlink ref="A612" location="'TOC'!A1" display="Back to TOC" xr:uid="{00000000-0004-0000-0200-00001F000000}"/>
    <hyperlink ref="A635" location="'TOC'!A1" display="Back to TOC" xr:uid="{00000000-0004-0000-0200-000020000000}"/>
    <hyperlink ref="A658" location="'TOC'!A1" display="Back to TOC" xr:uid="{00000000-0004-0000-0200-000021000000}"/>
    <hyperlink ref="A681" location="'TOC'!A1" display="Back to TOC" xr:uid="{00000000-0004-0000-0200-000022000000}"/>
    <hyperlink ref="A704" location="'TOC'!A1" display="Back to TOC" xr:uid="{00000000-0004-0000-0200-000023000000}"/>
    <hyperlink ref="A727" location="'TOC'!A1" display="Back to TOC" xr:uid="{00000000-0004-0000-0200-000024000000}"/>
    <hyperlink ref="A750" location="'TOC'!A1" display="Back to TOC" xr:uid="{00000000-0004-0000-0200-000025000000}"/>
    <hyperlink ref="A773" location="'TOC'!A1" display="Back to TOC" xr:uid="{00000000-0004-0000-0200-000026000000}"/>
    <hyperlink ref="A796" location="'TOC'!A1" display="Back to TOC" xr:uid="{00000000-0004-0000-0200-000027000000}"/>
    <hyperlink ref="A819" location="'TOC'!A1" display="Back to TOC" xr:uid="{00000000-0004-0000-0200-000028000000}"/>
    <hyperlink ref="A836" location="'TOC'!A1" display="Back to TOC" xr:uid="{00000000-0004-0000-0200-000029000000}"/>
    <hyperlink ref="A850" location="'TOC'!A1" display="Back to TOC" xr:uid="{00000000-0004-0000-0200-00002A000000}"/>
    <hyperlink ref="A870" location="'TOC'!A1" display="Back to TOC" xr:uid="{00000000-0004-0000-0200-00002B000000}"/>
    <hyperlink ref="A886" location="'TOC'!A1" display="Back to TOC" xr:uid="{00000000-0004-0000-0200-00002C000000}"/>
    <hyperlink ref="A906" location="'TOC'!A1" display="Back to TOC" xr:uid="{00000000-0004-0000-0200-00002D000000}"/>
    <hyperlink ref="A925" location="'TOC'!A1" display="Back to TOC" xr:uid="{00000000-0004-0000-0200-00002E000000}"/>
    <hyperlink ref="A942" location="'TOC'!A1" display="Back to TOC" xr:uid="{00000000-0004-0000-0200-00002F000000}"/>
    <hyperlink ref="A965" location="'TOC'!A1" display="Back to TOC" xr:uid="{00000000-0004-0000-0200-000030000000}"/>
    <hyperlink ref="A978" location="'TOC'!A1" display="Back to TOC" xr:uid="{00000000-0004-0000-0200-000031000000}"/>
    <hyperlink ref="A1013" location="'TOC'!A1" display="Back to TOC" xr:uid="{00000000-0004-0000-0200-000032000000}"/>
    <hyperlink ref="A1034" location="'TOC'!A1" display="Back to TOC" xr:uid="{00000000-0004-0000-0200-000033000000}"/>
    <hyperlink ref="A1051" location="'TOC'!A1" display="Back to TOC" xr:uid="{00000000-0004-0000-0200-000034000000}"/>
    <hyperlink ref="A1063" location="'TOC'!A1" display="Back to TOC" xr:uid="{00000000-0004-0000-0200-000035000000}"/>
    <hyperlink ref="A1089" location="'TOC'!A1" display="Back to TOC" xr:uid="{00000000-0004-0000-0200-000036000000}"/>
    <hyperlink ref="A1115" location="'TOC'!A1" display="Back to TOC" xr:uid="{00000000-0004-0000-0200-000037000000}"/>
    <hyperlink ref="A1147" location="'TOC'!A1" display="Back to TOC" xr:uid="{00000000-0004-0000-0200-000038000000}"/>
    <hyperlink ref="A1172" location="'TOC'!A1" display="Back to TOC" xr:uid="{00000000-0004-0000-0200-000039000000}"/>
    <hyperlink ref="A1191" location="'TOC'!A1" display="Back to TOC" xr:uid="{00000000-0004-0000-0200-00003A000000}"/>
    <hyperlink ref="A1212" location="'TOC'!A1" display="Back to TOC" xr:uid="{00000000-0004-0000-0200-00003B000000}"/>
    <hyperlink ref="A1233" location="'TOC'!A1" display="Back to TOC" xr:uid="{00000000-0004-0000-0200-00003C000000}"/>
    <hyperlink ref="A1245" location="'TOC'!A1" display="Back to TOC" xr:uid="{00000000-0004-0000-0200-00003D000000}"/>
    <hyperlink ref="A1265" location="'TOC'!A1" display="Back to TOC" xr:uid="{00000000-0004-0000-0200-00003E000000}"/>
    <hyperlink ref="A1288" location="'TOC'!A1" display="Back to TOC" xr:uid="{00000000-0004-0000-0200-00003F000000}"/>
    <hyperlink ref="A1311" location="'TOC'!A1" display="Back to TOC" xr:uid="{00000000-0004-0000-0200-000040000000}"/>
    <hyperlink ref="A1334" location="'TOC'!A1" display="Back to TOC" xr:uid="{00000000-0004-0000-0200-000041000000}"/>
    <hyperlink ref="A1351" location="'TOC'!A1" display="Back to TOC" xr:uid="{00000000-0004-0000-0200-000042000000}"/>
    <hyperlink ref="A1365" location="'TOC'!A1" display="Back to TOC" xr:uid="{00000000-0004-0000-0200-000043000000}"/>
    <hyperlink ref="A1385" location="'TOC'!A1" display="Back to TOC" xr:uid="{00000000-0004-0000-0200-000044000000}"/>
    <hyperlink ref="A1401" location="'TOC'!A1" display="Back to TOC" xr:uid="{00000000-0004-0000-0200-000045000000}"/>
    <hyperlink ref="A1417" location="'TOC'!A1" display="Back to TOC" xr:uid="{00000000-0004-0000-0200-000046000000}"/>
    <hyperlink ref="A1437" location="'TOC'!A1" display="Back to TOC" xr:uid="{00000000-0004-0000-0200-000047000000}"/>
    <hyperlink ref="A1456" location="'TOC'!A1" display="Back to TOC" xr:uid="{00000000-0004-0000-0200-000048000000}"/>
    <hyperlink ref="A1473" location="'TOC'!A1" display="Back to TOC" xr:uid="{00000000-0004-0000-0200-000049000000}"/>
    <hyperlink ref="A1497" location="'TOC'!A1" display="Back to TOC" xr:uid="{00000000-0004-0000-0200-00004A000000}"/>
    <hyperlink ref="A1516" location="'TOC'!A1" display="Back to TOC" xr:uid="{00000000-0004-0000-0200-00004B000000}"/>
    <hyperlink ref="A1528" location="'TOC'!A1" display="Back to TOC" xr:uid="{00000000-0004-0000-0200-00004C000000}"/>
    <hyperlink ref="A1547" location="'TOC'!A1" display="Back to TOC" xr:uid="{00000000-0004-0000-0200-00004D000000}"/>
    <hyperlink ref="A1559" location="'TOC'!A1" display="Back to TOC" xr:uid="{00000000-0004-0000-0200-00004E000000}"/>
    <hyperlink ref="A1583" location="'TOC'!A1" display="Back to TOC" xr:uid="{00000000-0004-0000-0200-00004F000000}"/>
    <hyperlink ref="A1596" location="'TOC'!A1" display="Back to TOC" xr:uid="{00000000-0004-0000-0200-000050000000}"/>
    <hyperlink ref="A1613" location="'TOC'!A1" display="Back to TOC" xr:uid="{00000000-0004-0000-0200-000051000000}"/>
    <hyperlink ref="A1628" location="'TOC'!A1" display="Back to TOC" xr:uid="{00000000-0004-0000-0200-000052000000}"/>
    <hyperlink ref="A1643" location="'TOC'!A1" display="Back to TOC" xr:uid="{00000000-0004-0000-0200-000053000000}"/>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AZ255"/>
  <sheetViews>
    <sheetView workbookViewId="0"/>
  </sheetViews>
  <sheetFormatPr defaultRowHeight="14.5" x14ac:dyDescent="0.35"/>
  <cols>
    <col min="1" max="1" width="92" bestFit="1" customWidth="1"/>
    <col min="2" max="52" width="12.7265625" bestFit="1" customWidth="1"/>
  </cols>
  <sheetData>
    <row r="1" spans="1:52" x14ac:dyDescent="0.35">
      <c r="A1" s="3" t="s">
        <v>337</v>
      </c>
    </row>
    <row r="2" spans="1:52" x14ac:dyDescent="0.35">
      <c r="A2" t="s">
        <v>301</v>
      </c>
    </row>
    <row r="3" spans="1:52" ht="130.5" x14ac:dyDescent="0.35">
      <c r="A3" s="4" t="s">
        <v>393</v>
      </c>
      <c r="B3" s="4" t="s">
        <v>344</v>
      </c>
      <c r="C3" s="4" t="s">
        <v>345</v>
      </c>
      <c r="D3" s="4" t="s">
        <v>346</v>
      </c>
      <c r="E3" s="4" t="s">
        <v>347</v>
      </c>
      <c r="F3" s="4" t="s">
        <v>348</v>
      </c>
      <c r="G3" s="4" t="s">
        <v>349</v>
      </c>
      <c r="H3" s="4" t="s">
        <v>350</v>
      </c>
      <c r="I3" s="4" t="s">
        <v>351</v>
      </c>
      <c r="J3" s="4" t="s">
        <v>352</v>
      </c>
      <c r="K3" s="4" t="s">
        <v>353</v>
      </c>
      <c r="L3" s="4" t="s">
        <v>354</v>
      </c>
      <c r="M3" s="4" t="s">
        <v>355</v>
      </c>
      <c r="N3" s="4" t="s">
        <v>356</v>
      </c>
      <c r="O3" s="4" t="s">
        <v>357</v>
      </c>
      <c r="P3" s="4" t="s">
        <v>358</v>
      </c>
      <c r="Q3" s="4" t="s">
        <v>359</v>
      </c>
      <c r="R3" s="4" t="s">
        <v>360</v>
      </c>
      <c r="S3" s="4" t="s">
        <v>361</v>
      </c>
      <c r="T3" s="4" t="s">
        <v>362</v>
      </c>
      <c r="U3" s="4" t="s">
        <v>363</v>
      </c>
      <c r="V3" s="4" t="s">
        <v>364</v>
      </c>
      <c r="W3" s="4" t="s">
        <v>365</v>
      </c>
      <c r="X3" s="4" t="s">
        <v>366</v>
      </c>
      <c r="Y3" s="4" t="s">
        <v>367</v>
      </c>
      <c r="Z3" s="4" t="s">
        <v>368</v>
      </c>
      <c r="AA3" s="4" t="s">
        <v>369</v>
      </c>
      <c r="AB3" s="4" t="s">
        <v>370</v>
      </c>
      <c r="AC3" s="4" t="s">
        <v>371</v>
      </c>
      <c r="AD3" s="4" t="s">
        <v>372</v>
      </c>
      <c r="AE3" s="4" t="s">
        <v>373</v>
      </c>
      <c r="AF3" s="4" t="s">
        <v>374</v>
      </c>
      <c r="AG3" s="4" t="s">
        <v>375</v>
      </c>
      <c r="AH3" s="4" t="s">
        <v>376</v>
      </c>
      <c r="AI3" s="4" t="s">
        <v>377</v>
      </c>
      <c r="AJ3" s="4" t="s">
        <v>378</v>
      </c>
      <c r="AK3" s="4" t="s">
        <v>379</v>
      </c>
      <c r="AL3" s="4" t="s">
        <v>380</v>
      </c>
      <c r="AM3" s="4" t="s">
        <v>381</v>
      </c>
      <c r="AN3" s="4" t="s">
        <v>382</v>
      </c>
      <c r="AO3" s="4" t="s">
        <v>383</v>
      </c>
      <c r="AP3" s="4" t="s">
        <v>384</v>
      </c>
      <c r="AQ3" s="4" t="s">
        <v>385</v>
      </c>
      <c r="AR3" s="4" t="s">
        <v>386</v>
      </c>
      <c r="AS3" s="4" t="s">
        <v>387</v>
      </c>
      <c r="AT3" s="4" t="s">
        <v>182</v>
      </c>
      <c r="AU3" s="4" t="s">
        <v>388</v>
      </c>
      <c r="AV3" s="4" t="s">
        <v>298</v>
      </c>
      <c r="AW3" s="4" t="s">
        <v>389</v>
      </c>
      <c r="AX3" s="4" t="s">
        <v>299</v>
      </c>
      <c r="AY3" s="4" t="s">
        <v>390</v>
      </c>
      <c r="AZ3" s="4" t="s">
        <v>391</v>
      </c>
    </row>
    <row r="4" spans="1:52" x14ac:dyDescent="0.35">
      <c r="A4" t="s">
        <v>963</v>
      </c>
      <c r="B4" s="9">
        <v>0.22332812851809999</v>
      </c>
      <c r="C4" s="9">
        <v>0.21963131868560001</v>
      </c>
      <c r="D4" s="9">
        <v>0.2257116518467</v>
      </c>
      <c r="E4" s="9">
        <v>0.19552252703949999</v>
      </c>
      <c r="F4" s="10">
        <v>0.1470436367007</v>
      </c>
      <c r="G4" s="9">
        <v>0.1771310470153</v>
      </c>
      <c r="H4" s="10">
        <v>0.16152172996700001</v>
      </c>
      <c r="I4" s="9">
        <v>0.22661506568959999</v>
      </c>
      <c r="J4" s="9">
        <v>0.27212879215169999</v>
      </c>
      <c r="K4" s="11">
        <v>0.30838923054579997</v>
      </c>
      <c r="L4" s="9">
        <v>0.22396876192599999</v>
      </c>
      <c r="M4" s="9">
        <v>0.21694590590820001</v>
      </c>
      <c r="N4" s="9">
        <v>0.2502146287773</v>
      </c>
      <c r="O4" s="9">
        <v>0.19453778982440001</v>
      </c>
      <c r="P4" s="10">
        <v>0.1061147792821</v>
      </c>
      <c r="Q4" s="10">
        <v>0.16703570882980001</v>
      </c>
      <c r="R4" s="10">
        <v>0.1240984248604</v>
      </c>
      <c r="S4" s="9">
        <v>0.2277687866501</v>
      </c>
      <c r="T4" s="11">
        <v>0.3501468576415</v>
      </c>
      <c r="U4" s="11">
        <v>0.30717905891519998</v>
      </c>
      <c r="V4" s="9">
        <v>0</v>
      </c>
      <c r="W4" s="9">
        <v>0</v>
      </c>
      <c r="X4" s="9">
        <v>0</v>
      </c>
      <c r="Y4" s="9">
        <v>0</v>
      </c>
      <c r="Z4" s="9">
        <v>0</v>
      </c>
      <c r="AA4" s="9">
        <v>0</v>
      </c>
      <c r="AB4" s="9">
        <v>0</v>
      </c>
      <c r="AC4" s="9">
        <v>0</v>
      </c>
      <c r="AD4" s="9">
        <v>0</v>
      </c>
      <c r="AE4" s="9">
        <v>0</v>
      </c>
      <c r="AF4" s="9">
        <v>0</v>
      </c>
      <c r="AG4" s="9">
        <v>0</v>
      </c>
      <c r="AH4" s="9">
        <v>0</v>
      </c>
      <c r="AI4" s="9">
        <v>0</v>
      </c>
      <c r="AJ4" s="9">
        <v>0</v>
      </c>
      <c r="AK4" s="9">
        <v>0</v>
      </c>
      <c r="AL4" s="9">
        <v>0</v>
      </c>
      <c r="AM4" s="9">
        <v>0</v>
      </c>
      <c r="AN4" s="9">
        <v>0</v>
      </c>
      <c r="AO4" s="9">
        <v>0</v>
      </c>
      <c r="AP4" s="10">
        <v>0</v>
      </c>
      <c r="AQ4" s="10">
        <v>0</v>
      </c>
      <c r="AR4" s="10">
        <v>0</v>
      </c>
      <c r="AS4" s="11">
        <v>1</v>
      </c>
      <c r="AT4" s="10">
        <v>0</v>
      </c>
      <c r="AU4" s="10">
        <v>0</v>
      </c>
      <c r="AV4" s="10">
        <v>0</v>
      </c>
      <c r="AW4" s="10">
        <v>0</v>
      </c>
      <c r="AX4" s="10">
        <v>0</v>
      </c>
      <c r="AY4" s="10">
        <v>0</v>
      </c>
      <c r="AZ4" s="9">
        <v>0</v>
      </c>
    </row>
    <row r="5" spans="1:52" x14ac:dyDescent="0.35">
      <c r="A5" t="s">
        <v>964</v>
      </c>
      <c r="B5" s="9">
        <v>0.77667187148189998</v>
      </c>
      <c r="C5" s="9">
        <v>0.78036868131439996</v>
      </c>
      <c r="D5" s="9">
        <v>0.77428834815330005</v>
      </c>
      <c r="E5" s="9">
        <v>0.80447747296049998</v>
      </c>
      <c r="F5" s="11">
        <v>0.85295636329930002</v>
      </c>
      <c r="G5" s="9">
        <v>0.82286895298469998</v>
      </c>
      <c r="H5" s="11">
        <v>0.83847827003300002</v>
      </c>
      <c r="I5" s="9">
        <v>0.77338493431040001</v>
      </c>
      <c r="J5" s="9">
        <v>0.72787120784829995</v>
      </c>
      <c r="K5" s="10">
        <v>0.69161076945419997</v>
      </c>
      <c r="L5" s="9">
        <v>0.77603123807410002</v>
      </c>
      <c r="M5" s="9">
        <v>0.78305409409180005</v>
      </c>
      <c r="N5" s="9">
        <v>0.74978537122269995</v>
      </c>
      <c r="O5" s="9">
        <v>0.80546221017560005</v>
      </c>
      <c r="P5" s="11">
        <v>0.8938852207179</v>
      </c>
      <c r="Q5" s="11">
        <v>0.83296429117019999</v>
      </c>
      <c r="R5" s="11">
        <v>0.87590157513959999</v>
      </c>
      <c r="S5" s="9">
        <v>0.77223121334989997</v>
      </c>
      <c r="T5" s="10">
        <v>0.6498531423585</v>
      </c>
      <c r="U5" s="10">
        <v>0.69282094108479997</v>
      </c>
      <c r="V5" s="9">
        <v>1</v>
      </c>
      <c r="W5" s="9">
        <v>1</v>
      </c>
      <c r="X5" s="9">
        <v>1</v>
      </c>
      <c r="Y5" s="9">
        <v>1</v>
      </c>
      <c r="Z5" s="9">
        <v>1</v>
      </c>
      <c r="AA5" s="9">
        <v>1</v>
      </c>
      <c r="AB5" s="9">
        <v>1</v>
      </c>
      <c r="AC5" s="9">
        <v>1</v>
      </c>
      <c r="AD5" s="9">
        <v>1</v>
      </c>
      <c r="AE5" s="9">
        <v>1</v>
      </c>
      <c r="AF5" s="9">
        <v>1</v>
      </c>
      <c r="AG5" s="9">
        <v>1</v>
      </c>
      <c r="AH5" s="9">
        <v>1</v>
      </c>
      <c r="AI5" s="9">
        <v>1</v>
      </c>
      <c r="AJ5" s="9">
        <v>1</v>
      </c>
      <c r="AK5" s="9">
        <v>1</v>
      </c>
      <c r="AL5" s="9">
        <v>1</v>
      </c>
      <c r="AM5" s="9">
        <v>1</v>
      </c>
      <c r="AN5" s="9">
        <v>1</v>
      </c>
      <c r="AO5" s="9">
        <v>1</v>
      </c>
      <c r="AP5" s="11">
        <v>1</v>
      </c>
      <c r="AQ5" s="11">
        <v>1</v>
      </c>
      <c r="AR5" s="11">
        <v>1</v>
      </c>
      <c r="AS5" s="10">
        <v>0</v>
      </c>
      <c r="AT5" s="11">
        <v>1</v>
      </c>
      <c r="AU5" s="11">
        <v>1</v>
      </c>
      <c r="AV5" s="11">
        <v>1</v>
      </c>
      <c r="AW5" s="11">
        <v>1</v>
      </c>
      <c r="AX5" s="11">
        <v>1</v>
      </c>
      <c r="AY5" s="11">
        <v>1</v>
      </c>
      <c r="AZ5" s="9">
        <v>1</v>
      </c>
    </row>
    <row r="6" spans="1:52" x14ac:dyDescent="0.35">
      <c r="A6" t="s">
        <v>391</v>
      </c>
      <c r="B6" s="9">
        <v>1</v>
      </c>
      <c r="C6" s="9">
        <v>1</v>
      </c>
      <c r="D6" s="9">
        <v>1</v>
      </c>
      <c r="E6" s="9">
        <v>1</v>
      </c>
      <c r="F6" s="9">
        <v>1</v>
      </c>
      <c r="G6" s="9">
        <v>1</v>
      </c>
      <c r="H6" s="9">
        <v>1</v>
      </c>
      <c r="I6" s="9">
        <v>1</v>
      </c>
      <c r="J6" s="9">
        <v>1</v>
      </c>
      <c r="K6" s="9">
        <v>1</v>
      </c>
      <c r="L6" s="9">
        <v>1</v>
      </c>
      <c r="M6" s="9">
        <v>1</v>
      </c>
      <c r="N6" s="9">
        <v>1</v>
      </c>
      <c r="O6" s="9">
        <v>1</v>
      </c>
      <c r="P6" s="9">
        <v>1</v>
      </c>
      <c r="Q6" s="9">
        <v>1</v>
      </c>
      <c r="R6" s="9">
        <v>1</v>
      </c>
      <c r="S6" s="9">
        <v>1</v>
      </c>
      <c r="T6" s="9">
        <v>1</v>
      </c>
      <c r="U6" s="9">
        <v>1</v>
      </c>
      <c r="V6" s="9">
        <v>1</v>
      </c>
      <c r="W6" s="9">
        <v>1</v>
      </c>
      <c r="X6" s="9">
        <v>1</v>
      </c>
      <c r="Y6" s="9">
        <v>1</v>
      </c>
      <c r="Z6" s="9">
        <v>1</v>
      </c>
      <c r="AA6" s="9">
        <v>1</v>
      </c>
      <c r="AB6" s="9">
        <v>1</v>
      </c>
      <c r="AC6" s="9">
        <v>1</v>
      </c>
      <c r="AD6" s="9">
        <v>1</v>
      </c>
      <c r="AE6" s="9">
        <v>1</v>
      </c>
      <c r="AF6" s="9">
        <v>1</v>
      </c>
      <c r="AG6" s="9">
        <v>1</v>
      </c>
      <c r="AH6" s="9">
        <v>1</v>
      </c>
      <c r="AI6" s="9">
        <v>1</v>
      </c>
      <c r="AJ6" s="9">
        <v>1</v>
      </c>
      <c r="AK6" s="9">
        <v>1</v>
      </c>
      <c r="AL6" s="9">
        <v>1</v>
      </c>
      <c r="AM6" s="9">
        <v>1</v>
      </c>
      <c r="AN6" s="9">
        <v>1</v>
      </c>
      <c r="AO6" s="9">
        <v>1</v>
      </c>
      <c r="AP6" s="9">
        <v>1</v>
      </c>
      <c r="AQ6" s="9">
        <v>1</v>
      </c>
      <c r="AR6" s="9">
        <v>1</v>
      </c>
      <c r="AS6" s="9">
        <v>1</v>
      </c>
      <c r="AT6" s="9">
        <v>1</v>
      </c>
      <c r="AU6" s="9">
        <v>1</v>
      </c>
      <c r="AV6" s="9">
        <v>1</v>
      </c>
      <c r="AW6" s="9">
        <v>1</v>
      </c>
      <c r="AX6" s="9">
        <v>1</v>
      </c>
      <c r="AY6" s="9">
        <v>1</v>
      </c>
      <c r="AZ6" s="9">
        <v>1</v>
      </c>
    </row>
    <row r="7" spans="1:52" x14ac:dyDescent="0.35">
      <c r="A7" t="s">
        <v>341</v>
      </c>
      <c r="B7" s="6">
        <v>1749</v>
      </c>
      <c r="C7" s="6">
        <v>811</v>
      </c>
      <c r="D7" s="6">
        <v>925</v>
      </c>
      <c r="E7" s="6">
        <v>272</v>
      </c>
      <c r="F7" s="6">
        <v>253</v>
      </c>
      <c r="G7" s="6">
        <v>350</v>
      </c>
      <c r="H7" s="6">
        <v>603</v>
      </c>
      <c r="I7" s="6">
        <v>263</v>
      </c>
      <c r="J7" s="6">
        <v>224</v>
      </c>
      <c r="K7" s="6">
        <v>387</v>
      </c>
      <c r="L7" s="6">
        <v>528</v>
      </c>
      <c r="M7" s="6">
        <v>301</v>
      </c>
      <c r="N7" s="6">
        <v>495</v>
      </c>
      <c r="O7" s="6">
        <v>424</v>
      </c>
      <c r="P7" s="6">
        <v>485</v>
      </c>
      <c r="Q7" s="6">
        <v>280</v>
      </c>
      <c r="R7" s="6">
        <v>765</v>
      </c>
      <c r="S7" s="6">
        <v>360</v>
      </c>
      <c r="T7" s="6">
        <v>624</v>
      </c>
      <c r="U7" s="6">
        <v>984</v>
      </c>
      <c r="V7" s="6">
        <v>138</v>
      </c>
      <c r="W7" s="6">
        <v>82</v>
      </c>
      <c r="X7" s="6">
        <v>67</v>
      </c>
      <c r="Y7" s="6">
        <v>179</v>
      </c>
      <c r="Z7" s="6">
        <v>122</v>
      </c>
      <c r="AA7" s="6">
        <v>240</v>
      </c>
      <c r="AB7" s="6">
        <v>79</v>
      </c>
      <c r="AC7" s="6">
        <v>127</v>
      </c>
      <c r="AD7" s="6">
        <v>182</v>
      </c>
      <c r="AE7" s="6">
        <v>159</v>
      </c>
      <c r="AF7" s="6">
        <v>186</v>
      </c>
      <c r="AG7" s="6">
        <v>35</v>
      </c>
      <c r="AH7" s="6">
        <v>86</v>
      </c>
      <c r="AI7" s="6">
        <v>467</v>
      </c>
      <c r="AJ7" s="6">
        <v>398</v>
      </c>
      <c r="AK7" s="6">
        <v>174</v>
      </c>
      <c r="AL7" s="6">
        <v>425</v>
      </c>
      <c r="AM7" s="6">
        <v>254</v>
      </c>
      <c r="AN7" s="6">
        <v>33</v>
      </c>
      <c r="AO7" s="6">
        <v>41</v>
      </c>
      <c r="AP7" s="6">
        <v>835</v>
      </c>
      <c r="AQ7" s="6">
        <v>579</v>
      </c>
      <c r="AR7" s="6">
        <v>1373</v>
      </c>
      <c r="AS7" s="6">
        <v>376</v>
      </c>
      <c r="AT7" s="6">
        <v>933</v>
      </c>
      <c r="AU7" s="6">
        <v>1002</v>
      </c>
      <c r="AV7" s="6">
        <v>135</v>
      </c>
      <c r="AW7" s="6">
        <v>186</v>
      </c>
      <c r="AX7" s="6">
        <v>116</v>
      </c>
      <c r="AY7" s="6">
        <v>159</v>
      </c>
      <c r="AZ7" s="6">
        <v>1364</v>
      </c>
    </row>
    <row r="8" spans="1:52" x14ac:dyDescent="0.35">
      <c r="A8" t="s">
        <v>965</v>
      </c>
    </row>
    <row r="9" spans="1:52" x14ac:dyDescent="0.35">
      <c r="A9" t="s">
        <v>343</v>
      </c>
    </row>
    <row r="13" spans="1:52" x14ac:dyDescent="0.35">
      <c r="A13" s="3" t="s">
        <v>337</v>
      </c>
    </row>
    <row r="14" spans="1:52" x14ac:dyDescent="0.35">
      <c r="A14" t="s">
        <v>303</v>
      </c>
    </row>
    <row r="15" spans="1:52" ht="29" x14ac:dyDescent="0.35">
      <c r="A15" s="4" t="s">
        <v>393</v>
      </c>
      <c r="B15" s="4" t="s">
        <v>836</v>
      </c>
      <c r="C15" s="4" t="s">
        <v>428</v>
      </c>
      <c r="D15" s="4" t="s">
        <v>429</v>
      </c>
      <c r="E15" s="4" t="s">
        <v>430</v>
      </c>
      <c r="F15" s="4" t="s">
        <v>431</v>
      </c>
      <c r="G15" s="4" t="s">
        <v>432</v>
      </c>
      <c r="H15" s="4" t="s">
        <v>433</v>
      </c>
      <c r="I15" s="4" t="s">
        <v>434</v>
      </c>
      <c r="J15" s="4" t="s">
        <v>435</v>
      </c>
      <c r="K15" s="4" t="s">
        <v>436</v>
      </c>
      <c r="L15" s="4" t="s">
        <v>437</v>
      </c>
      <c r="M15" s="4" t="s">
        <v>438</v>
      </c>
      <c r="N15" s="4" t="s">
        <v>438</v>
      </c>
      <c r="O15" s="4" t="s">
        <v>966</v>
      </c>
      <c r="P15" s="4" t="s">
        <v>391</v>
      </c>
    </row>
    <row r="16" spans="1:52" x14ac:dyDescent="0.35">
      <c r="A16" t="s">
        <v>471</v>
      </c>
      <c r="B16" s="9">
        <v>2.7916506856360001E-2</v>
      </c>
      <c r="C16" s="9">
        <v>5.4616911297799997E-2</v>
      </c>
      <c r="D16" s="9">
        <v>3.3546510178170001E-2</v>
      </c>
      <c r="E16" s="9">
        <v>3.4005980430599998E-2</v>
      </c>
      <c r="F16" s="9">
        <v>4.431489478351E-2</v>
      </c>
      <c r="G16" s="9">
        <v>4.0251709161120003E-2</v>
      </c>
      <c r="H16" s="9">
        <v>5.9852754457109997E-2</v>
      </c>
      <c r="I16" s="11">
        <v>0.18070836893549999</v>
      </c>
      <c r="J16" s="9">
        <v>0</v>
      </c>
      <c r="K16" s="9">
        <v>8.0720646751990005E-2</v>
      </c>
      <c r="L16" s="9">
        <v>7.5225495508929999E-2</v>
      </c>
      <c r="M16" s="9">
        <v>5.8794722754260002E-2</v>
      </c>
      <c r="N16" s="9">
        <v>5.8794722754260002E-2</v>
      </c>
      <c r="O16" s="11">
        <v>0.1169625358526</v>
      </c>
      <c r="P16" s="9">
        <v>4.7556354931120003E-2</v>
      </c>
    </row>
    <row r="17" spans="1:16" x14ac:dyDescent="0.35">
      <c r="A17" t="s">
        <v>472</v>
      </c>
      <c r="B17" s="10">
        <v>8.6334507550869993E-2</v>
      </c>
      <c r="C17" s="9">
        <v>0.21197890227980001</v>
      </c>
      <c r="D17" s="9">
        <v>0.2312876053482</v>
      </c>
      <c r="E17" s="11">
        <v>0.37359959915750002</v>
      </c>
      <c r="F17" s="9">
        <v>0.16762809849240001</v>
      </c>
      <c r="G17" s="9">
        <v>0.25629495422210002</v>
      </c>
      <c r="H17" s="11">
        <v>0.4810332689554</v>
      </c>
      <c r="I17" s="9">
        <v>0.27625163625850002</v>
      </c>
      <c r="J17" s="9">
        <v>0.2607407783424</v>
      </c>
      <c r="K17" s="11">
        <v>0.49738787178159999</v>
      </c>
      <c r="L17" s="9">
        <v>0.32955231338110003</v>
      </c>
      <c r="M17" s="11">
        <v>0.56882395581300005</v>
      </c>
      <c r="N17" s="11">
        <v>0.56882395581300005</v>
      </c>
      <c r="O17" s="9">
        <v>0.34855603742500002</v>
      </c>
      <c r="P17" s="9">
        <v>0.24467306574620001</v>
      </c>
    </row>
    <row r="18" spans="1:16" x14ac:dyDescent="0.35">
      <c r="A18" t="s">
        <v>473</v>
      </c>
      <c r="B18" s="10">
        <v>0.1148905960923</v>
      </c>
      <c r="C18" s="9">
        <v>0.29739661659459998</v>
      </c>
      <c r="D18" s="9">
        <v>0.33731214191280001</v>
      </c>
      <c r="E18" s="9">
        <v>0.37237434912970002</v>
      </c>
      <c r="F18" s="9">
        <v>0.46390653242809998</v>
      </c>
      <c r="G18" s="11">
        <v>0.48844623233649997</v>
      </c>
      <c r="H18" s="9">
        <v>0.39967499097420001</v>
      </c>
      <c r="I18" s="9">
        <v>0.34738282298049999</v>
      </c>
      <c r="J18" s="9">
        <v>0.50296798320010006</v>
      </c>
      <c r="K18" s="9">
        <v>0.38240026373079999</v>
      </c>
      <c r="L18" s="9">
        <v>0.37582251571219999</v>
      </c>
      <c r="M18" s="9">
        <v>0.31650698911210001</v>
      </c>
      <c r="N18" s="9">
        <v>0.31650698911210001</v>
      </c>
      <c r="O18" s="9">
        <v>0.39391451380620002</v>
      </c>
      <c r="P18" s="9">
        <v>0.31876789076259998</v>
      </c>
    </row>
    <row r="19" spans="1:16" x14ac:dyDescent="0.35">
      <c r="A19" t="s">
        <v>474</v>
      </c>
      <c r="B19" s="11">
        <v>0.77085838950050001</v>
      </c>
      <c r="C19" s="9">
        <v>0.43600756982779998</v>
      </c>
      <c r="D19" s="9">
        <v>0.3978537425609</v>
      </c>
      <c r="E19" s="10">
        <v>0.2200200712822</v>
      </c>
      <c r="F19" s="9">
        <v>0.32415047429600002</v>
      </c>
      <c r="G19" s="10">
        <v>0.21500710428030001</v>
      </c>
      <c r="H19" s="10">
        <v>5.9438985613290002E-2</v>
      </c>
      <c r="I19" s="9">
        <v>0.19565717182549999</v>
      </c>
      <c r="J19" s="9">
        <v>0.2362912384575</v>
      </c>
      <c r="K19" s="10">
        <v>3.9491217735570003E-2</v>
      </c>
      <c r="L19" s="9">
        <v>0.2193996753977</v>
      </c>
      <c r="M19" s="10">
        <v>5.5874332320670003E-2</v>
      </c>
      <c r="N19" s="10">
        <v>5.5874332320670003E-2</v>
      </c>
      <c r="O19" s="10">
        <v>0.14056691291619999</v>
      </c>
      <c r="P19" s="9">
        <v>0.38900268856010001</v>
      </c>
    </row>
    <row r="20" spans="1:16" x14ac:dyDescent="0.35">
      <c r="A20" t="s">
        <v>391</v>
      </c>
      <c r="B20" s="9">
        <v>1</v>
      </c>
      <c r="C20" s="9">
        <v>1</v>
      </c>
      <c r="D20" s="9">
        <v>1</v>
      </c>
      <c r="E20" s="9">
        <v>1</v>
      </c>
      <c r="F20" s="9">
        <v>1</v>
      </c>
      <c r="G20" s="9">
        <v>1</v>
      </c>
      <c r="H20" s="9">
        <v>1</v>
      </c>
      <c r="I20" s="9">
        <v>1</v>
      </c>
      <c r="J20" s="9">
        <v>1</v>
      </c>
      <c r="K20" s="9">
        <v>1</v>
      </c>
      <c r="L20" s="9">
        <v>1</v>
      </c>
      <c r="M20" s="9">
        <v>1</v>
      </c>
      <c r="N20" s="9">
        <v>1</v>
      </c>
      <c r="O20" s="9">
        <v>1</v>
      </c>
      <c r="P20" s="9">
        <v>1</v>
      </c>
    </row>
    <row r="21" spans="1:16" x14ac:dyDescent="0.35">
      <c r="A21" t="s">
        <v>341</v>
      </c>
      <c r="B21" s="6">
        <v>219</v>
      </c>
      <c r="C21" s="6">
        <v>352</v>
      </c>
      <c r="D21" s="6">
        <v>264</v>
      </c>
      <c r="E21" s="6">
        <v>143</v>
      </c>
      <c r="F21" s="6">
        <v>60</v>
      </c>
      <c r="G21" s="6">
        <v>84</v>
      </c>
      <c r="H21" s="6">
        <v>27</v>
      </c>
      <c r="I21" s="6">
        <v>20</v>
      </c>
      <c r="J21" s="6">
        <v>26</v>
      </c>
      <c r="K21" s="6">
        <v>25</v>
      </c>
      <c r="L21" s="6">
        <v>39</v>
      </c>
      <c r="M21" s="6">
        <v>43</v>
      </c>
      <c r="N21" s="6">
        <v>43</v>
      </c>
      <c r="O21" s="6">
        <v>71</v>
      </c>
      <c r="P21" s="6">
        <v>1373</v>
      </c>
    </row>
    <row r="22" spans="1:16" x14ac:dyDescent="0.35">
      <c r="A22" t="s">
        <v>967</v>
      </c>
    </row>
    <row r="23" spans="1:16" x14ac:dyDescent="0.35">
      <c r="A23" t="s">
        <v>343</v>
      </c>
    </row>
    <row r="27" spans="1:16" x14ac:dyDescent="0.35">
      <c r="A27" s="3" t="s">
        <v>337</v>
      </c>
    </row>
    <row r="28" spans="1:16" x14ac:dyDescent="0.35">
      <c r="A28" t="s">
        <v>305</v>
      </c>
    </row>
    <row r="29" spans="1:16" ht="29" x14ac:dyDescent="0.35">
      <c r="A29" s="4" t="s">
        <v>393</v>
      </c>
      <c r="B29" s="4" t="s">
        <v>836</v>
      </c>
      <c r="C29" s="4" t="s">
        <v>428</v>
      </c>
      <c r="D29" s="4" t="s">
        <v>429</v>
      </c>
      <c r="E29" s="4" t="s">
        <v>430</v>
      </c>
      <c r="F29" s="4" t="s">
        <v>431</v>
      </c>
      <c r="G29" s="4" t="s">
        <v>432</v>
      </c>
      <c r="H29" s="4" t="s">
        <v>433</v>
      </c>
      <c r="I29" s="4" t="s">
        <v>434</v>
      </c>
      <c r="J29" s="4" t="s">
        <v>435</v>
      </c>
      <c r="K29" s="4" t="s">
        <v>436</v>
      </c>
      <c r="L29" s="4" t="s">
        <v>437</v>
      </c>
      <c r="M29" s="4" t="s">
        <v>438</v>
      </c>
      <c r="N29" s="4" t="s">
        <v>438</v>
      </c>
      <c r="O29" s="4" t="s">
        <v>966</v>
      </c>
      <c r="P29" s="4" t="s">
        <v>391</v>
      </c>
    </row>
    <row r="30" spans="1:16" x14ac:dyDescent="0.35">
      <c r="A30" t="s">
        <v>471</v>
      </c>
      <c r="B30" s="10">
        <v>8.3914209061299993E-3</v>
      </c>
      <c r="C30" s="9">
        <v>2.876369417981E-2</v>
      </c>
      <c r="D30" s="9">
        <v>1.7660641141909999E-2</v>
      </c>
      <c r="E30" s="9">
        <v>3.558372244744E-2</v>
      </c>
      <c r="F30" s="9">
        <v>5.2135474770359999E-2</v>
      </c>
      <c r="G30" s="9">
        <v>3.4011374755439999E-2</v>
      </c>
      <c r="H30" s="9">
        <v>0</v>
      </c>
      <c r="I30" s="9">
        <v>0.1053598720373</v>
      </c>
      <c r="J30" s="9">
        <v>4.6708320776300001E-2</v>
      </c>
      <c r="K30" s="9">
        <v>8.6721276886259996E-2</v>
      </c>
      <c r="L30" s="9">
        <v>7.719940320865E-2</v>
      </c>
      <c r="M30" s="9">
        <v>2.661069805029E-2</v>
      </c>
      <c r="N30" s="9">
        <v>2.661069805029E-2</v>
      </c>
      <c r="O30" s="11">
        <v>0.1188487648932</v>
      </c>
      <c r="P30" s="9">
        <v>4.6546558425039998E-2</v>
      </c>
    </row>
    <row r="31" spans="1:16" x14ac:dyDescent="0.35">
      <c r="A31" t="s">
        <v>472</v>
      </c>
      <c r="B31" s="10">
        <v>4.7670943256040002E-2</v>
      </c>
      <c r="C31" s="10">
        <v>0.1117825457628</v>
      </c>
      <c r="D31" s="9">
        <v>0.1849954728962</v>
      </c>
      <c r="E31" s="9">
        <v>0.22584518375580001</v>
      </c>
      <c r="F31" s="9">
        <v>0.1613901217947</v>
      </c>
      <c r="G31" s="9">
        <v>0.27028293597550002</v>
      </c>
      <c r="H31" s="9">
        <v>0.3763525324525</v>
      </c>
      <c r="I31" s="9">
        <v>0.228130475316</v>
      </c>
      <c r="J31" s="9">
        <v>0.17144192601950001</v>
      </c>
      <c r="K31" s="9">
        <v>0.35416998095480001</v>
      </c>
      <c r="L31" s="11">
        <v>0.43489420659049999</v>
      </c>
      <c r="M31" s="11">
        <v>0.49862908540919998</v>
      </c>
      <c r="N31" s="11">
        <v>0.49862908540919998</v>
      </c>
      <c r="O31" s="11">
        <v>0.45093980537970002</v>
      </c>
      <c r="P31" s="9">
        <v>0.25470688210629999</v>
      </c>
    </row>
    <row r="32" spans="1:16" x14ac:dyDescent="0.35">
      <c r="A32" t="s">
        <v>473</v>
      </c>
      <c r="B32" s="10">
        <v>0.1148734566069</v>
      </c>
      <c r="C32" s="10">
        <v>0.2222731315532</v>
      </c>
      <c r="D32" s="9">
        <v>0.2580228616045</v>
      </c>
      <c r="E32" s="9">
        <v>0.34621971566069998</v>
      </c>
      <c r="F32" s="9">
        <v>0.29375986777309998</v>
      </c>
      <c r="G32" s="9">
        <v>0.43515606710780003</v>
      </c>
      <c r="H32" s="9">
        <v>0.40505205008509998</v>
      </c>
      <c r="I32" s="9">
        <v>0.4706636096681</v>
      </c>
      <c r="J32" s="11">
        <v>0.69314988721969995</v>
      </c>
      <c r="K32" s="9">
        <v>0.44973508492149999</v>
      </c>
      <c r="L32" s="9">
        <v>0.30632855626799999</v>
      </c>
      <c r="M32" s="9">
        <v>0.37382861812509999</v>
      </c>
      <c r="N32" s="9">
        <v>0.37382861812509999</v>
      </c>
      <c r="O32" s="9">
        <v>0.30645159091099999</v>
      </c>
      <c r="P32" s="9">
        <v>0.32662082319840002</v>
      </c>
    </row>
    <row r="33" spans="1:16" x14ac:dyDescent="0.35">
      <c r="A33" t="s">
        <v>474</v>
      </c>
      <c r="B33" s="11">
        <v>0.82906417923099995</v>
      </c>
      <c r="C33" s="11">
        <v>0.63718062850419999</v>
      </c>
      <c r="D33" s="11">
        <v>0.53932102435740004</v>
      </c>
      <c r="E33" s="9">
        <v>0.39235137813600002</v>
      </c>
      <c r="F33" s="9">
        <v>0.49271453566189999</v>
      </c>
      <c r="G33" s="9">
        <v>0.26054962216119998</v>
      </c>
      <c r="H33" s="9">
        <v>0.2185954174625</v>
      </c>
      <c r="I33" s="9">
        <v>0.19584604297870001</v>
      </c>
      <c r="J33" s="10">
        <v>8.8699865984539994E-2</v>
      </c>
      <c r="K33" s="10">
        <v>0.1093736572374</v>
      </c>
      <c r="L33" s="10">
        <v>0.1815778339329</v>
      </c>
      <c r="M33" s="10">
        <v>0.1009315984154</v>
      </c>
      <c r="N33" s="10">
        <v>0.1009315984154</v>
      </c>
      <c r="O33" s="10">
        <v>0.1237598388161</v>
      </c>
      <c r="P33" s="9">
        <v>0.37212573627029999</v>
      </c>
    </row>
    <row r="34" spans="1:16" x14ac:dyDescent="0.35">
      <c r="A34" t="s">
        <v>391</v>
      </c>
      <c r="B34" s="9">
        <v>1</v>
      </c>
      <c r="C34" s="9">
        <v>1</v>
      </c>
      <c r="D34" s="9">
        <v>1</v>
      </c>
      <c r="E34" s="9">
        <v>1</v>
      </c>
      <c r="F34" s="9">
        <v>1</v>
      </c>
      <c r="G34" s="9">
        <v>1</v>
      </c>
      <c r="H34" s="9">
        <v>1</v>
      </c>
      <c r="I34" s="9">
        <v>1</v>
      </c>
      <c r="J34" s="9">
        <v>1</v>
      </c>
      <c r="K34" s="9">
        <v>1</v>
      </c>
      <c r="L34" s="9">
        <v>1</v>
      </c>
      <c r="M34" s="9">
        <v>1</v>
      </c>
      <c r="N34" s="9">
        <v>1</v>
      </c>
      <c r="O34" s="9">
        <v>1</v>
      </c>
      <c r="P34" s="9">
        <v>1</v>
      </c>
    </row>
    <row r="35" spans="1:16" x14ac:dyDescent="0.35">
      <c r="A35" t="s">
        <v>341</v>
      </c>
      <c r="B35" s="6">
        <v>79</v>
      </c>
      <c r="C35" s="6">
        <v>152</v>
      </c>
      <c r="D35" s="6">
        <v>156</v>
      </c>
      <c r="E35" s="6">
        <v>122</v>
      </c>
      <c r="F35" s="6">
        <v>68</v>
      </c>
      <c r="G35" s="6">
        <v>105</v>
      </c>
      <c r="H35" s="6">
        <v>49</v>
      </c>
      <c r="I35" s="6">
        <v>35</v>
      </c>
      <c r="J35" s="6">
        <v>42</v>
      </c>
      <c r="K35" s="6">
        <v>52</v>
      </c>
      <c r="L35" s="6">
        <v>60</v>
      </c>
      <c r="M35" s="6">
        <v>66</v>
      </c>
      <c r="N35" s="6">
        <v>66</v>
      </c>
      <c r="O35" s="6">
        <v>147</v>
      </c>
      <c r="P35" s="6">
        <v>1133</v>
      </c>
    </row>
    <row r="36" spans="1:16" x14ac:dyDescent="0.35">
      <c r="A36" t="s">
        <v>968</v>
      </c>
    </row>
    <row r="37" spans="1:16" x14ac:dyDescent="0.35">
      <c r="A37" t="s">
        <v>343</v>
      </c>
    </row>
    <row r="41" spans="1:16" x14ac:dyDescent="0.35">
      <c r="A41" s="3" t="s">
        <v>337</v>
      </c>
    </row>
    <row r="42" spans="1:16" x14ac:dyDescent="0.35">
      <c r="A42" t="s">
        <v>307</v>
      </c>
    </row>
    <row r="43" spans="1:16" ht="29" x14ac:dyDescent="0.35">
      <c r="A43" s="4" t="s">
        <v>393</v>
      </c>
      <c r="B43" s="4" t="s">
        <v>836</v>
      </c>
      <c r="C43" s="4" t="s">
        <v>428</v>
      </c>
      <c r="D43" s="4" t="s">
        <v>429</v>
      </c>
      <c r="E43" s="4" t="s">
        <v>430</v>
      </c>
      <c r="F43" s="4" t="s">
        <v>431</v>
      </c>
      <c r="G43" s="4" t="s">
        <v>432</v>
      </c>
      <c r="H43" s="4" t="s">
        <v>433</v>
      </c>
      <c r="I43" s="4" t="s">
        <v>434</v>
      </c>
      <c r="J43" s="4" t="s">
        <v>435</v>
      </c>
      <c r="K43" s="4" t="s">
        <v>436</v>
      </c>
      <c r="L43" s="4" t="s">
        <v>437</v>
      </c>
      <c r="M43" s="4" t="s">
        <v>438</v>
      </c>
      <c r="N43" s="4" t="s">
        <v>438</v>
      </c>
      <c r="O43" s="4" t="s">
        <v>966</v>
      </c>
      <c r="P43" s="4" t="s">
        <v>391</v>
      </c>
    </row>
    <row r="44" spans="1:16" x14ac:dyDescent="0.35">
      <c r="A44" t="s">
        <v>665</v>
      </c>
      <c r="B44" s="9">
        <v>0.55113480534110004</v>
      </c>
      <c r="C44" s="9">
        <v>0.53377065551400005</v>
      </c>
      <c r="D44" s="9">
        <v>0.49524335461320002</v>
      </c>
      <c r="E44" s="9">
        <v>0.57637355064160001</v>
      </c>
      <c r="F44" s="9">
        <v>0.51951485636359995</v>
      </c>
      <c r="G44" s="9">
        <v>0.46456236614640001</v>
      </c>
      <c r="H44" s="9">
        <v>0.5379357193241</v>
      </c>
      <c r="I44" s="9">
        <v>0.40958213314320002</v>
      </c>
      <c r="J44" s="9">
        <v>0.53717917062880005</v>
      </c>
      <c r="K44" s="9">
        <v>0.58474876177809998</v>
      </c>
      <c r="L44" s="9">
        <v>0.50807545710989999</v>
      </c>
      <c r="M44" s="10">
        <v>0.28893560756089998</v>
      </c>
      <c r="N44" s="10">
        <v>0.28893560756089998</v>
      </c>
      <c r="O44" s="9">
        <v>0.39968129329649998</v>
      </c>
      <c r="P44" s="9">
        <v>0.51370205968490001</v>
      </c>
    </row>
    <row r="45" spans="1:16" x14ac:dyDescent="0.35">
      <c r="A45" t="s">
        <v>666</v>
      </c>
      <c r="B45" s="9">
        <v>0.43617865392979999</v>
      </c>
      <c r="C45" s="9">
        <v>0.43741775436109998</v>
      </c>
      <c r="D45" s="9">
        <v>0.48967087594570002</v>
      </c>
      <c r="E45" s="9">
        <v>0.39420436039279999</v>
      </c>
      <c r="F45" s="9">
        <v>0.44468301408639999</v>
      </c>
      <c r="G45" s="9">
        <v>0.4698967790936</v>
      </c>
      <c r="H45" s="9">
        <v>0.4334302784206</v>
      </c>
      <c r="I45" s="9">
        <v>0.51120868580370005</v>
      </c>
      <c r="J45" s="9">
        <v>0.4628208293712</v>
      </c>
      <c r="K45" s="9">
        <v>0.41525123822190002</v>
      </c>
      <c r="L45" s="9">
        <v>0.44949953472769999</v>
      </c>
      <c r="M45" s="9">
        <v>0.53914864183699995</v>
      </c>
      <c r="N45" s="9">
        <v>0.53914864183699995</v>
      </c>
      <c r="O45" s="9">
        <v>0.51621636784610003</v>
      </c>
      <c r="P45" s="9">
        <v>0.45339785548930001</v>
      </c>
    </row>
    <row r="46" spans="1:16" x14ac:dyDescent="0.35">
      <c r="A46" t="s">
        <v>667</v>
      </c>
      <c r="B46" s="9">
        <v>1.2686540729050001E-2</v>
      </c>
      <c r="C46" s="9">
        <v>2.8811590124910001E-2</v>
      </c>
      <c r="D46" s="9">
        <v>1.508576944114E-2</v>
      </c>
      <c r="E46" s="9">
        <v>2.9422088965599998E-2</v>
      </c>
      <c r="F46" s="9">
        <v>3.5802129550030003E-2</v>
      </c>
      <c r="G46" s="9">
        <v>6.5540854759989997E-2</v>
      </c>
      <c r="H46" s="9">
        <v>2.8634002255310001E-2</v>
      </c>
      <c r="I46" s="9">
        <v>7.92091810531E-2</v>
      </c>
      <c r="J46" s="9">
        <v>0</v>
      </c>
      <c r="K46" s="9">
        <v>0</v>
      </c>
      <c r="L46" s="9">
        <v>4.2425008162379998E-2</v>
      </c>
      <c r="M46" s="11">
        <v>0.17191575060219999</v>
      </c>
      <c r="N46" s="11">
        <v>0.17191575060219999</v>
      </c>
      <c r="O46" s="9">
        <v>8.4102338857390005E-2</v>
      </c>
      <c r="P46" s="9">
        <v>3.2900084825800001E-2</v>
      </c>
    </row>
    <row r="47" spans="1:16" x14ac:dyDescent="0.35">
      <c r="A47" t="s">
        <v>391</v>
      </c>
      <c r="B47" s="9">
        <v>1</v>
      </c>
      <c r="C47" s="9">
        <v>1</v>
      </c>
      <c r="D47" s="9">
        <v>1</v>
      </c>
      <c r="E47" s="9">
        <v>1</v>
      </c>
      <c r="F47" s="9">
        <v>1</v>
      </c>
      <c r="G47" s="9">
        <v>1</v>
      </c>
      <c r="H47" s="9">
        <v>1</v>
      </c>
      <c r="I47" s="9">
        <v>1</v>
      </c>
      <c r="J47" s="9">
        <v>1</v>
      </c>
      <c r="K47" s="9">
        <v>1</v>
      </c>
      <c r="L47" s="9">
        <v>1</v>
      </c>
      <c r="M47" s="9">
        <v>1</v>
      </c>
      <c r="N47" s="9">
        <v>1</v>
      </c>
      <c r="O47" s="9">
        <v>1</v>
      </c>
      <c r="P47" s="9">
        <v>1</v>
      </c>
    </row>
    <row r="48" spans="1:16" x14ac:dyDescent="0.35">
      <c r="A48" t="s">
        <v>341</v>
      </c>
      <c r="B48" s="6">
        <v>219</v>
      </c>
      <c r="C48" s="6">
        <v>352</v>
      </c>
      <c r="D48" s="6">
        <v>264</v>
      </c>
      <c r="E48" s="6">
        <v>143</v>
      </c>
      <c r="F48" s="6">
        <v>60</v>
      </c>
      <c r="G48" s="6">
        <v>84</v>
      </c>
      <c r="H48" s="6">
        <v>27</v>
      </c>
      <c r="I48" s="6">
        <v>20</v>
      </c>
      <c r="J48" s="6">
        <v>26</v>
      </c>
      <c r="K48" s="6">
        <v>25</v>
      </c>
      <c r="L48" s="6">
        <v>39</v>
      </c>
      <c r="M48" s="6">
        <v>43</v>
      </c>
      <c r="N48" s="6">
        <v>43</v>
      </c>
      <c r="O48" s="6">
        <v>71</v>
      </c>
      <c r="P48" s="6">
        <v>1373</v>
      </c>
    </row>
    <row r="49" spans="1:17" x14ac:dyDescent="0.35">
      <c r="A49" t="s">
        <v>969</v>
      </c>
    </row>
    <row r="50" spans="1:17" x14ac:dyDescent="0.35">
      <c r="A50" t="s">
        <v>343</v>
      </c>
    </row>
    <row r="54" spans="1:17" x14ac:dyDescent="0.35">
      <c r="A54" s="3" t="s">
        <v>337</v>
      </c>
    </row>
    <row r="55" spans="1:17" x14ac:dyDescent="0.35">
      <c r="A55" t="s">
        <v>309</v>
      </c>
    </row>
    <row r="56" spans="1:17" ht="29" x14ac:dyDescent="0.35">
      <c r="A56" s="4" t="s">
        <v>393</v>
      </c>
      <c r="B56" s="4" t="s">
        <v>820</v>
      </c>
      <c r="C56" s="4" t="s">
        <v>821</v>
      </c>
      <c r="D56" s="4" t="s">
        <v>822</v>
      </c>
      <c r="E56" s="4" t="s">
        <v>823</v>
      </c>
      <c r="F56" s="4" t="s">
        <v>824</v>
      </c>
      <c r="G56" s="4" t="s">
        <v>825</v>
      </c>
      <c r="H56" s="4" t="s">
        <v>826</v>
      </c>
      <c r="I56" s="4" t="s">
        <v>827</v>
      </c>
      <c r="J56" s="4" t="s">
        <v>828</v>
      </c>
      <c r="K56" s="4" t="s">
        <v>829</v>
      </c>
      <c r="L56" s="4" t="s">
        <v>830</v>
      </c>
      <c r="M56" s="4" t="s">
        <v>831</v>
      </c>
      <c r="N56" s="4" t="s">
        <v>831</v>
      </c>
      <c r="O56" s="4" t="s">
        <v>836</v>
      </c>
      <c r="P56" s="4" t="s">
        <v>970</v>
      </c>
      <c r="Q56" s="4" t="s">
        <v>391</v>
      </c>
    </row>
    <row r="57" spans="1:17" x14ac:dyDescent="0.35">
      <c r="A57" t="s">
        <v>697</v>
      </c>
      <c r="B57" s="9">
        <v>0.49858833374779998</v>
      </c>
      <c r="C57" s="9">
        <v>0.48935429191649998</v>
      </c>
      <c r="D57" s="9">
        <v>0.42502196283229998</v>
      </c>
      <c r="E57" s="9">
        <v>0.30536083564540001</v>
      </c>
      <c r="F57" s="9">
        <v>0.44978163602650001</v>
      </c>
      <c r="G57" s="9">
        <v>0.4675909842125</v>
      </c>
      <c r="H57" s="9">
        <v>0.52190135456190001</v>
      </c>
      <c r="I57" s="9">
        <v>0.46703341543530003</v>
      </c>
      <c r="J57" s="9">
        <v>0.41656192117829999</v>
      </c>
      <c r="K57" s="9">
        <v>0.45669047683179997</v>
      </c>
      <c r="L57" s="9">
        <v>0.37885652794789998</v>
      </c>
      <c r="M57" s="9">
        <v>0.42272942129579999</v>
      </c>
      <c r="N57" s="9">
        <v>0.42272942129579999</v>
      </c>
      <c r="O57" s="9">
        <v>0.44049251684599999</v>
      </c>
      <c r="P57" s="9">
        <v>0.39847971855609998</v>
      </c>
      <c r="Q57" s="9">
        <v>0.43240892030610001</v>
      </c>
    </row>
    <row r="58" spans="1:17" x14ac:dyDescent="0.35">
      <c r="A58" t="s">
        <v>698</v>
      </c>
      <c r="B58" s="9">
        <v>8.0252401731670003E-2</v>
      </c>
      <c r="C58" s="9">
        <v>0.1083103908732</v>
      </c>
      <c r="D58" s="9">
        <v>9.5544716886980005E-2</v>
      </c>
      <c r="E58" s="9">
        <v>9.4474033155159995E-2</v>
      </c>
      <c r="F58" s="9">
        <v>0.10798819932500001</v>
      </c>
      <c r="G58" s="9">
        <v>0.1349273931618</v>
      </c>
      <c r="H58" s="9">
        <v>0.1068333960241</v>
      </c>
      <c r="I58" s="9">
        <v>0.13505160819369999</v>
      </c>
      <c r="J58" s="9">
        <v>4.1556614421579999E-2</v>
      </c>
      <c r="K58" s="9">
        <v>7.7821470030180001E-2</v>
      </c>
      <c r="L58" s="9">
        <v>6.7299511527960001E-2</v>
      </c>
      <c r="M58" s="9">
        <v>6.4089109977570002E-2</v>
      </c>
      <c r="N58" s="9">
        <v>6.4089109977570002E-2</v>
      </c>
      <c r="O58" s="9">
        <v>5.5741284190389997E-2</v>
      </c>
      <c r="P58" s="9">
        <v>6.0528573492789998E-2</v>
      </c>
      <c r="Q58" s="9">
        <v>8.0361309059969993E-2</v>
      </c>
    </row>
    <row r="59" spans="1:17" x14ac:dyDescent="0.35">
      <c r="A59" t="s">
        <v>699</v>
      </c>
      <c r="B59" s="9">
        <v>6.9090900889539994E-2</v>
      </c>
      <c r="C59" s="9">
        <v>0.1099866422203</v>
      </c>
      <c r="D59" s="9">
        <v>8.3565318045299999E-2</v>
      </c>
      <c r="E59" s="9">
        <v>6.1958912539689999E-2</v>
      </c>
      <c r="F59" s="9">
        <v>9.7251362917299994E-2</v>
      </c>
      <c r="G59" s="9">
        <v>0.12412942855469999</v>
      </c>
      <c r="H59" s="9">
        <v>0.12930519682739999</v>
      </c>
      <c r="I59" s="9">
        <v>3.8944556356570001E-2</v>
      </c>
      <c r="J59" s="9">
        <v>0.16564282116029999</v>
      </c>
      <c r="K59" s="9">
        <v>0.13068607028320001</v>
      </c>
      <c r="L59" s="9">
        <v>9.5232628313319995E-2</v>
      </c>
      <c r="M59" s="9">
        <v>8.1815182730280003E-2</v>
      </c>
      <c r="N59" s="9">
        <v>8.1815182730280003E-2</v>
      </c>
      <c r="O59" s="9">
        <v>0.19720546335149999</v>
      </c>
      <c r="P59" s="9">
        <v>9.3869326356220001E-2</v>
      </c>
      <c r="Q59" s="9">
        <v>0.1122813295312</v>
      </c>
    </row>
    <row r="60" spans="1:17" x14ac:dyDescent="0.35">
      <c r="A60" t="s">
        <v>700</v>
      </c>
      <c r="B60" s="9">
        <v>0.1909951182672</v>
      </c>
      <c r="C60" s="9">
        <v>0.23878138928119999</v>
      </c>
      <c r="D60" s="9">
        <v>0.2392709245339</v>
      </c>
      <c r="E60" s="9">
        <v>0.31191191214239999</v>
      </c>
      <c r="F60" s="9">
        <v>0.1889678396716</v>
      </c>
      <c r="G60" s="9">
        <v>0.25756349761039998</v>
      </c>
      <c r="H60" s="9">
        <v>0.23600166019919999</v>
      </c>
      <c r="I60" s="9">
        <v>0.24415337272349999</v>
      </c>
      <c r="J60" s="9">
        <v>0.19539413151939999</v>
      </c>
      <c r="K60" s="9">
        <v>0.21822952379999999</v>
      </c>
      <c r="L60" s="9">
        <v>0.20613128613609999</v>
      </c>
      <c r="M60" s="9">
        <v>0.25065683366129998</v>
      </c>
      <c r="N60" s="9">
        <v>0.25065683366129998</v>
      </c>
      <c r="O60" s="9">
        <v>0.28842885252709999</v>
      </c>
      <c r="P60" s="9">
        <v>0.23938364615909999</v>
      </c>
      <c r="Q60" s="9">
        <v>0.23795796087839999</v>
      </c>
    </row>
    <row r="61" spans="1:17" x14ac:dyDescent="0.35">
      <c r="A61" t="s">
        <v>701</v>
      </c>
      <c r="B61" s="9">
        <v>4.7122581166860002E-2</v>
      </c>
      <c r="C61" s="9">
        <v>2.8191034631670001E-2</v>
      </c>
      <c r="D61" s="9">
        <v>4.8647675414899998E-2</v>
      </c>
      <c r="E61" s="9">
        <v>5.7976206248020003E-2</v>
      </c>
      <c r="F61" s="9">
        <v>3.4924733318679999E-2</v>
      </c>
      <c r="G61" s="9">
        <v>3.5439150303020001E-2</v>
      </c>
      <c r="H61" s="9">
        <v>4.3402187022130001E-2</v>
      </c>
      <c r="I61" s="9">
        <v>2.2202637758279999E-2</v>
      </c>
      <c r="J61" s="9">
        <v>1.711984491709E-2</v>
      </c>
      <c r="K61" s="9">
        <v>2.6647377657559999E-2</v>
      </c>
      <c r="L61" s="9">
        <v>2.7104529029989999E-2</v>
      </c>
      <c r="M61" s="9">
        <v>4.741888791363E-3</v>
      </c>
      <c r="N61" s="9">
        <v>4.741888791363E-3</v>
      </c>
      <c r="O61" s="9">
        <v>9.3788495150270004E-2</v>
      </c>
      <c r="P61" s="9">
        <v>1.7590936985810001E-2</v>
      </c>
      <c r="Q61" s="9">
        <v>3.7736290005799998E-2</v>
      </c>
    </row>
    <row r="62" spans="1:17" x14ac:dyDescent="0.35">
      <c r="A62" t="s">
        <v>702</v>
      </c>
      <c r="B62" s="9">
        <v>0.1009598968848</v>
      </c>
      <c r="C62" s="9">
        <v>5.7794700498929999E-2</v>
      </c>
      <c r="D62" s="9">
        <v>0.1000292896161</v>
      </c>
      <c r="E62" s="9">
        <v>8.9447631578530001E-2</v>
      </c>
      <c r="F62" s="9">
        <v>4.4626459759949999E-2</v>
      </c>
      <c r="G62" s="9">
        <v>5.9939730651240003E-2</v>
      </c>
      <c r="H62" s="9">
        <v>8.2919586121070005E-2</v>
      </c>
      <c r="I62" s="9">
        <v>9.4883884797689999E-2</v>
      </c>
      <c r="J62" s="9">
        <v>6.6365818365420007E-2</v>
      </c>
      <c r="K62" s="9">
        <v>4.5849839569790003E-2</v>
      </c>
      <c r="L62" s="9">
        <v>7.3735509990540002E-2</v>
      </c>
      <c r="M62" s="9">
        <v>6.8452851766790002E-2</v>
      </c>
      <c r="N62" s="9">
        <v>6.8452851766790002E-2</v>
      </c>
      <c r="O62" s="11">
        <v>0.18811826772320001</v>
      </c>
      <c r="P62" s="9">
        <v>6.3549889625720002E-2</v>
      </c>
      <c r="Q62" s="9">
        <v>5.4252166713789997E-2</v>
      </c>
    </row>
    <row r="63" spans="1:17" x14ac:dyDescent="0.35">
      <c r="A63" t="s">
        <v>703</v>
      </c>
      <c r="B63" s="9">
        <v>2.1584867267710001E-2</v>
      </c>
      <c r="C63" s="9">
        <v>2.6978832988629999E-2</v>
      </c>
      <c r="D63" s="9">
        <v>6.9943600689409996E-2</v>
      </c>
      <c r="E63" s="9">
        <v>7.2450809676609995E-2</v>
      </c>
      <c r="F63" s="9">
        <v>3.48848132529E-2</v>
      </c>
      <c r="G63" s="9">
        <v>4.8219901789440002E-2</v>
      </c>
      <c r="H63" s="11">
        <v>0.12858794046569999</v>
      </c>
      <c r="I63" s="9">
        <v>6.2729686715749994E-2</v>
      </c>
      <c r="J63" s="9">
        <v>1.419701616419E-2</v>
      </c>
      <c r="K63" s="9">
        <v>3.6582806460640001E-2</v>
      </c>
      <c r="L63" s="9">
        <v>2.7088938947480001E-2</v>
      </c>
      <c r="M63" s="9">
        <v>1.675023120632E-2</v>
      </c>
      <c r="N63" s="9">
        <v>1.675023120632E-2</v>
      </c>
      <c r="O63" s="9">
        <v>0.1034533764723</v>
      </c>
      <c r="P63" s="9">
        <v>1.524863950202E-2</v>
      </c>
      <c r="Q63" s="9">
        <v>3.6397704072669998E-2</v>
      </c>
    </row>
    <row r="64" spans="1:17" x14ac:dyDescent="0.35">
      <c r="A64" t="s">
        <v>704</v>
      </c>
      <c r="B64" s="9">
        <v>0.14510722542019999</v>
      </c>
      <c r="C64" s="9">
        <v>0.1627246155523</v>
      </c>
      <c r="D64" s="9">
        <v>0.14769309432370001</v>
      </c>
      <c r="E64" s="9">
        <v>0.1711434918709</v>
      </c>
      <c r="F64" s="9">
        <v>0.1052038453452</v>
      </c>
      <c r="G64" s="9">
        <v>9.6822782912959995E-2</v>
      </c>
      <c r="H64" s="9">
        <v>0.13539247380210001</v>
      </c>
      <c r="I64" s="9">
        <v>0.11477958677110001</v>
      </c>
      <c r="J64" s="9">
        <v>7.6858915201110004E-2</v>
      </c>
      <c r="K64" s="9">
        <v>0.113379291077</v>
      </c>
      <c r="L64" s="9">
        <v>0.12681320940720001</v>
      </c>
      <c r="M64" s="9">
        <v>0.1209032088542</v>
      </c>
      <c r="N64" s="9">
        <v>0.1209032088542</v>
      </c>
      <c r="O64" s="9">
        <v>6.8439052435110004E-2</v>
      </c>
      <c r="P64" s="9">
        <v>0.13088188943689999</v>
      </c>
      <c r="Q64" s="9">
        <v>0.1302859034003</v>
      </c>
    </row>
    <row r="65" spans="1:17" x14ac:dyDescent="0.35">
      <c r="A65" t="s">
        <v>705</v>
      </c>
      <c r="B65" s="9">
        <v>4.1608662325600003E-2</v>
      </c>
      <c r="C65" s="9">
        <v>4.4760277116470001E-2</v>
      </c>
      <c r="D65" s="9">
        <v>1.5889027679110001E-2</v>
      </c>
      <c r="E65" s="9">
        <v>3.5661681454979999E-2</v>
      </c>
      <c r="F65" s="9">
        <v>3.7181810941169999E-2</v>
      </c>
      <c r="G65" s="9">
        <v>2.342334338141E-2</v>
      </c>
      <c r="H65" s="9">
        <v>1.3393621427129999E-2</v>
      </c>
      <c r="I65" s="9">
        <v>4.5728818521610003E-2</v>
      </c>
      <c r="J65" s="9">
        <v>4.4443938261559998E-2</v>
      </c>
      <c r="K65" s="9">
        <v>3.2866077012789999E-2</v>
      </c>
      <c r="L65" s="9">
        <v>1.6253320974469999E-2</v>
      </c>
      <c r="M65" s="9">
        <v>4.653801849656E-3</v>
      </c>
      <c r="N65" s="9">
        <v>4.653801849656E-3</v>
      </c>
      <c r="O65" s="9">
        <v>5.4151900517159998E-2</v>
      </c>
      <c r="P65" s="9">
        <v>1.1439333211319999E-2</v>
      </c>
      <c r="Q65" s="9">
        <v>2.514078875362E-2</v>
      </c>
    </row>
    <row r="66" spans="1:17" x14ac:dyDescent="0.35">
      <c r="A66" t="s">
        <v>706</v>
      </c>
      <c r="B66" s="9">
        <v>2.8937894888189999E-2</v>
      </c>
      <c r="C66" s="9">
        <v>3.4171306722310002E-2</v>
      </c>
      <c r="D66" s="9">
        <v>2.4817054547719999E-2</v>
      </c>
      <c r="E66" s="9">
        <v>3.0284073986770001E-2</v>
      </c>
      <c r="F66" s="9">
        <v>4.4756577189800001E-2</v>
      </c>
      <c r="G66" s="9">
        <v>8.1435296991239997E-2</v>
      </c>
      <c r="H66" s="9">
        <v>7.2690528712829994E-2</v>
      </c>
      <c r="I66" s="9">
        <v>2.133671451478E-2</v>
      </c>
      <c r="J66" s="9">
        <v>1.4018483530619999E-2</v>
      </c>
      <c r="K66" s="9">
        <v>6.5429827963899997E-2</v>
      </c>
      <c r="L66" s="9">
        <v>1.439055048877E-2</v>
      </c>
      <c r="M66" s="9">
        <v>9.6435583839489993E-3</v>
      </c>
      <c r="N66" s="9">
        <v>9.6435583839489993E-3</v>
      </c>
      <c r="O66" s="9">
        <v>4.3408917136559998E-2</v>
      </c>
      <c r="P66" s="9">
        <v>1.2846260122080001E-2</v>
      </c>
      <c r="Q66" s="9">
        <v>3.4472272558059999E-2</v>
      </c>
    </row>
    <row r="67" spans="1:17" x14ac:dyDescent="0.35">
      <c r="A67" t="s">
        <v>707</v>
      </c>
      <c r="B67" s="9">
        <v>2.834560562723E-2</v>
      </c>
      <c r="C67" s="9">
        <v>2.1384837931840001E-2</v>
      </c>
      <c r="D67" s="9">
        <v>4.7973432590880001E-2</v>
      </c>
      <c r="E67" s="9">
        <v>8.0848333541109998E-2</v>
      </c>
      <c r="F67" s="9">
        <v>8.6131982249299993E-2</v>
      </c>
      <c r="G67" s="9">
        <v>7.730057741528E-2</v>
      </c>
      <c r="H67" s="9">
        <v>6.4161913967539994E-2</v>
      </c>
      <c r="I67" s="9">
        <v>4.3754606122639997E-2</v>
      </c>
      <c r="J67" s="9">
        <v>3.2901109464810001E-2</v>
      </c>
      <c r="K67" s="9">
        <v>9.6159115523449992E-3</v>
      </c>
      <c r="L67" s="9">
        <v>1.239053518121E-2</v>
      </c>
      <c r="M67" s="9">
        <v>2.2514537353749999E-2</v>
      </c>
      <c r="N67" s="9">
        <v>2.2514537353749999E-2</v>
      </c>
      <c r="O67" s="9">
        <v>6.2069856529600002E-2</v>
      </c>
      <c r="P67" s="9">
        <v>1.805434356505E-2</v>
      </c>
      <c r="Q67" s="9">
        <v>4.6506653455329998E-2</v>
      </c>
    </row>
    <row r="68" spans="1:17" x14ac:dyDescent="0.35">
      <c r="A68" t="s">
        <v>708</v>
      </c>
      <c r="B68" s="9">
        <v>7.939947459044E-2</v>
      </c>
      <c r="C68" s="9">
        <v>0.14414488098770001</v>
      </c>
      <c r="D68" s="9">
        <v>0.15094303122370001</v>
      </c>
      <c r="E68" s="9">
        <v>0.160603808041</v>
      </c>
      <c r="F68" s="9">
        <v>0.16766260706290001</v>
      </c>
      <c r="G68" s="9">
        <v>0.196475600305</v>
      </c>
      <c r="H68" s="9">
        <v>0.1303904760871</v>
      </c>
      <c r="I68" s="9">
        <v>0.1484443647192</v>
      </c>
      <c r="J68" s="9">
        <v>0.17475673624720001</v>
      </c>
      <c r="K68" s="9">
        <v>0.12357894511210001</v>
      </c>
      <c r="L68" s="9">
        <v>8.9524237778400004E-2</v>
      </c>
      <c r="M68" s="9">
        <v>0.10432546796559999</v>
      </c>
      <c r="N68" s="9">
        <v>0.10432546796559999</v>
      </c>
      <c r="O68" s="9">
        <v>0.23502855954849999</v>
      </c>
      <c r="P68" s="9">
        <v>0.1017335078848</v>
      </c>
      <c r="Q68" s="9">
        <v>0.1495007348156</v>
      </c>
    </row>
    <row r="69" spans="1:17" x14ac:dyDescent="0.35">
      <c r="A69" t="s">
        <v>709</v>
      </c>
      <c r="B69" s="9">
        <v>6.0832765727560002E-2</v>
      </c>
      <c r="C69" s="9">
        <v>5.7303306572569997E-2</v>
      </c>
      <c r="D69" s="9">
        <v>9.5863010538260005E-2</v>
      </c>
      <c r="E69" s="9">
        <v>8.1286688998769993E-2</v>
      </c>
      <c r="F69" s="9">
        <v>4.597765816116E-2</v>
      </c>
      <c r="G69" s="9">
        <v>8.8469915458619999E-2</v>
      </c>
      <c r="H69" s="9">
        <v>0.10943131240289999</v>
      </c>
      <c r="I69" s="9">
        <v>9.1827342035340001E-2</v>
      </c>
      <c r="J69" s="9">
        <v>2.363414120356E-2</v>
      </c>
      <c r="K69" s="9">
        <v>6.6431326549349995E-2</v>
      </c>
      <c r="L69" s="9">
        <v>0.1015657756564</v>
      </c>
      <c r="M69" s="9">
        <v>7.1322113551039998E-2</v>
      </c>
      <c r="N69" s="9">
        <v>7.1322113551039998E-2</v>
      </c>
      <c r="O69" s="9">
        <v>7.2688221738920006E-2</v>
      </c>
      <c r="P69" s="9">
        <v>9.2270595608560005E-2</v>
      </c>
      <c r="Q69" s="9">
        <v>8.4342276719789999E-2</v>
      </c>
    </row>
    <row r="70" spans="1:17" x14ac:dyDescent="0.35">
      <c r="A70" t="s">
        <v>710</v>
      </c>
      <c r="B70" s="9">
        <v>3.6133222351079998E-2</v>
      </c>
      <c r="C70" s="9">
        <v>9.9605744401189994E-2</v>
      </c>
      <c r="D70" s="9">
        <v>0.1011144626634</v>
      </c>
      <c r="E70" s="9">
        <v>7.9944991215580005E-2</v>
      </c>
      <c r="F70" s="9">
        <v>5.3764543852969998E-2</v>
      </c>
      <c r="G70" s="9">
        <v>0.10726670024649999</v>
      </c>
      <c r="H70" s="9">
        <v>0.1213561512201</v>
      </c>
      <c r="I70" s="9">
        <v>7.3445413014460004E-2</v>
      </c>
      <c r="J70" s="9">
        <v>4.286361791005E-2</v>
      </c>
      <c r="K70" s="9">
        <v>5.572049728089E-2</v>
      </c>
      <c r="L70" s="9">
        <v>3.4931933405750001E-2</v>
      </c>
      <c r="M70" s="9">
        <v>2.0400616249790001E-2</v>
      </c>
      <c r="N70" s="9">
        <v>2.0400616249790001E-2</v>
      </c>
      <c r="O70" s="9">
        <v>0.18406957388</v>
      </c>
      <c r="P70" s="9">
        <v>2.970284849786E-2</v>
      </c>
      <c r="Q70" s="9">
        <v>6.6259929286740002E-2</v>
      </c>
    </row>
    <row r="71" spans="1:17" x14ac:dyDescent="0.35">
      <c r="A71" t="s">
        <v>711</v>
      </c>
      <c r="B71" s="9">
        <v>0</v>
      </c>
      <c r="C71" s="9">
        <v>0</v>
      </c>
      <c r="D71" s="9">
        <v>1.157156852305E-2</v>
      </c>
      <c r="E71" s="9">
        <v>4.1442397145599998E-3</v>
      </c>
      <c r="F71" s="9">
        <v>6.4834148009889998E-3</v>
      </c>
      <c r="G71" s="9">
        <v>1.072385947701E-2</v>
      </c>
      <c r="H71" s="9">
        <v>0</v>
      </c>
      <c r="I71" s="9">
        <v>7.2605991200960004E-3</v>
      </c>
      <c r="J71" s="9">
        <v>4.7476151458950002E-3</v>
      </c>
      <c r="K71" s="9">
        <v>3.9892621936800004E-3</v>
      </c>
      <c r="L71" s="9">
        <v>3.4912879191029998E-2</v>
      </c>
      <c r="M71" s="9">
        <v>1.2856031197699999E-2</v>
      </c>
      <c r="N71" s="9">
        <v>1.2856031197699999E-2</v>
      </c>
      <c r="O71" s="9">
        <v>0</v>
      </c>
      <c r="P71" s="9">
        <v>2.255164480681E-2</v>
      </c>
      <c r="Q71" s="9">
        <v>9.7711608627350007E-3</v>
      </c>
    </row>
    <row r="72" spans="1:17" x14ac:dyDescent="0.35">
      <c r="A72" t="s">
        <v>680</v>
      </c>
      <c r="B72" s="9">
        <v>0</v>
      </c>
      <c r="C72" s="9">
        <v>0</v>
      </c>
      <c r="D72" s="9">
        <v>0</v>
      </c>
      <c r="E72" s="9">
        <v>7.4545903833259999E-3</v>
      </c>
      <c r="F72" s="9">
        <v>0</v>
      </c>
      <c r="G72" s="9">
        <v>4.3092521500090004E-3</v>
      </c>
      <c r="H72" s="9">
        <v>1.0802400951020001E-2</v>
      </c>
      <c r="I72" s="9">
        <v>0</v>
      </c>
      <c r="J72" s="9">
        <v>7.0001631534399996E-3</v>
      </c>
      <c r="K72" s="9">
        <v>4.9474538855580001E-2</v>
      </c>
      <c r="L72" s="9">
        <v>0</v>
      </c>
      <c r="M72" s="9">
        <v>4.8898260354249996E-3</v>
      </c>
      <c r="N72" s="9">
        <v>4.8898260354249996E-3</v>
      </c>
      <c r="O72" s="9">
        <v>0</v>
      </c>
      <c r="P72" s="9">
        <v>2.4063227769990001E-3</v>
      </c>
      <c r="Q72" s="9">
        <v>1.170875655674E-2</v>
      </c>
    </row>
    <row r="73" spans="1:17" x14ac:dyDescent="0.35">
      <c r="A73" t="s">
        <v>391</v>
      </c>
      <c r="B73" s="9">
        <v>1</v>
      </c>
      <c r="C73" s="9">
        <v>1</v>
      </c>
      <c r="D73" s="9">
        <v>1</v>
      </c>
      <c r="E73" s="9">
        <v>1</v>
      </c>
      <c r="F73" s="9">
        <v>1</v>
      </c>
      <c r="G73" s="9">
        <v>1</v>
      </c>
      <c r="H73" s="9">
        <v>1</v>
      </c>
      <c r="I73" s="9">
        <v>1</v>
      </c>
      <c r="J73" s="9">
        <v>1</v>
      </c>
      <c r="K73" s="9">
        <v>1</v>
      </c>
      <c r="L73" s="9">
        <v>1</v>
      </c>
      <c r="M73" s="9">
        <v>1</v>
      </c>
      <c r="N73" s="9">
        <v>1</v>
      </c>
      <c r="O73" s="9">
        <v>1</v>
      </c>
      <c r="P73" s="9">
        <v>1</v>
      </c>
      <c r="Q73" s="9">
        <v>1</v>
      </c>
    </row>
    <row r="74" spans="1:17" x14ac:dyDescent="0.35">
      <c r="A74" t="s">
        <v>341</v>
      </c>
      <c r="B74" s="6">
        <v>64</v>
      </c>
      <c r="C74" s="6">
        <v>154</v>
      </c>
      <c r="D74" s="6">
        <v>160</v>
      </c>
      <c r="E74" s="6">
        <v>142</v>
      </c>
      <c r="F74" s="6">
        <v>90</v>
      </c>
      <c r="G74" s="6">
        <v>138</v>
      </c>
      <c r="H74" s="6">
        <v>73</v>
      </c>
      <c r="I74" s="6">
        <v>79</v>
      </c>
      <c r="J74" s="6">
        <v>112</v>
      </c>
      <c r="K74" s="6">
        <v>157</v>
      </c>
      <c r="L74" s="6">
        <v>138</v>
      </c>
      <c r="M74" s="6">
        <v>124</v>
      </c>
      <c r="N74" s="6">
        <v>124</v>
      </c>
      <c r="O74" s="6">
        <v>49</v>
      </c>
      <c r="P74" s="6">
        <v>249</v>
      </c>
      <c r="Q74" s="6">
        <v>953</v>
      </c>
    </row>
    <row r="75" spans="1:17" x14ac:dyDescent="0.35">
      <c r="A75" t="s">
        <v>971</v>
      </c>
    </row>
    <row r="76" spans="1:17" x14ac:dyDescent="0.35">
      <c r="A76" t="s">
        <v>343</v>
      </c>
    </row>
    <row r="80" spans="1:17" x14ac:dyDescent="0.35">
      <c r="A80" s="3" t="s">
        <v>337</v>
      </c>
    </row>
    <row r="81" spans="1:6" x14ac:dyDescent="0.35">
      <c r="A81" t="s">
        <v>311</v>
      </c>
    </row>
    <row r="82" spans="1:6" ht="58" x14ac:dyDescent="0.35">
      <c r="A82" s="4" t="s">
        <v>393</v>
      </c>
      <c r="B82" s="4" t="s">
        <v>355</v>
      </c>
      <c r="C82" s="4" t="s">
        <v>581</v>
      </c>
      <c r="D82" s="4" t="s">
        <v>356</v>
      </c>
      <c r="E82" s="4" t="s">
        <v>357</v>
      </c>
      <c r="F82" s="4" t="s">
        <v>391</v>
      </c>
    </row>
    <row r="83" spans="1:6" x14ac:dyDescent="0.35">
      <c r="A83" t="s">
        <v>752</v>
      </c>
      <c r="B83" s="9">
        <v>0.32307165299790003</v>
      </c>
      <c r="C83" s="9">
        <v>0.3308129526552</v>
      </c>
      <c r="D83" s="9">
        <v>0.32474666005320002</v>
      </c>
      <c r="E83" s="9">
        <v>0.32587949416520001</v>
      </c>
      <c r="F83" s="9">
        <v>0.32657932204680001</v>
      </c>
    </row>
    <row r="84" spans="1:6" x14ac:dyDescent="0.35">
      <c r="A84" t="s">
        <v>753</v>
      </c>
      <c r="B84" s="9">
        <v>0.31725680206250001</v>
      </c>
      <c r="C84" s="9">
        <v>0.29604192979600003</v>
      </c>
      <c r="D84" s="9">
        <v>0.28072390618800003</v>
      </c>
      <c r="E84" s="9">
        <v>0.31179585883709998</v>
      </c>
      <c r="F84" s="9">
        <v>0.2995355280291</v>
      </c>
    </row>
    <row r="85" spans="1:6" x14ac:dyDescent="0.35">
      <c r="A85" t="s">
        <v>754</v>
      </c>
      <c r="B85" s="9">
        <v>0.27994477581569999</v>
      </c>
      <c r="C85" s="9">
        <v>0.28189920489390002</v>
      </c>
      <c r="D85" s="9">
        <v>0.25784407575169999</v>
      </c>
      <c r="E85" s="9">
        <v>0.2457446765237</v>
      </c>
      <c r="F85" s="9">
        <v>0.26643455182100001</v>
      </c>
    </row>
    <row r="86" spans="1:6" x14ac:dyDescent="0.35">
      <c r="A86" t="s">
        <v>755</v>
      </c>
      <c r="B86" s="9">
        <v>0.2082946169523</v>
      </c>
      <c r="C86" s="9">
        <v>0.22222100632460001</v>
      </c>
      <c r="D86" s="9">
        <v>0.1892206653257</v>
      </c>
      <c r="E86" s="9">
        <v>0.20550909339869999</v>
      </c>
      <c r="F86" s="9">
        <v>0.2067665148608</v>
      </c>
    </row>
    <row r="87" spans="1:6" x14ac:dyDescent="0.35">
      <c r="A87" t="s">
        <v>756</v>
      </c>
      <c r="B87" s="9">
        <v>0.27052878575770001</v>
      </c>
      <c r="C87" s="9">
        <v>0.28438928354830001</v>
      </c>
      <c r="D87" s="9">
        <v>0.27643275891539998</v>
      </c>
      <c r="E87" s="9">
        <v>0.26282395711470002</v>
      </c>
      <c r="F87" s="9">
        <v>0.27456636542259999</v>
      </c>
    </row>
    <row r="88" spans="1:6" x14ac:dyDescent="0.35">
      <c r="A88" t="s">
        <v>757</v>
      </c>
      <c r="B88" s="9">
        <v>0.2161825732363</v>
      </c>
      <c r="C88" s="9">
        <v>0.20264176279490001</v>
      </c>
      <c r="D88" s="9">
        <v>0.1743671029354</v>
      </c>
      <c r="E88" s="9">
        <v>0.20011703304879999</v>
      </c>
      <c r="F88" s="9">
        <v>0.19687601095749999</v>
      </c>
    </row>
    <row r="89" spans="1:6" x14ac:dyDescent="0.35">
      <c r="A89" t="s">
        <v>758</v>
      </c>
      <c r="B89" s="9">
        <v>0.1359651522825</v>
      </c>
      <c r="C89" s="9">
        <v>0.1102424198002</v>
      </c>
      <c r="D89" s="9">
        <v>9.8586819967459993E-2</v>
      </c>
      <c r="E89" s="9">
        <v>0.1177775024594</v>
      </c>
      <c r="F89" s="9">
        <v>0.1135981725251</v>
      </c>
    </row>
    <row r="90" spans="1:6" x14ac:dyDescent="0.35">
      <c r="A90" t="s">
        <v>759</v>
      </c>
      <c r="B90" s="9">
        <v>7.9106035126730007E-2</v>
      </c>
      <c r="C90" s="9">
        <v>9.904266258984E-2</v>
      </c>
      <c r="D90" s="9">
        <v>9.2635841519189993E-2</v>
      </c>
      <c r="E90" s="9">
        <v>0.1084443564363</v>
      </c>
      <c r="F90" s="9">
        <v>9.5890791016200003E-2</v>
      </c>
    </row>
    <row r="91" spans="1:6" x14ac:dyDescent="0.35">
      <c r="A91" t="s">
        <v>760</v>
      </c>
      <c r="B91" s="9">
        <v>6.4329088921619995E-2</v>
      </c>
      <c r="C91" s="9">
        <v>6.6934890210509995E-2</v>
      </c>
      <c r="D91" s="9">
        <v>7.4974860166049997E-2</v>
      </c>
      <c r="E91" s="9">
        <v>6.9896942561520001E-2</v>
      </c>
      <c r="F91" s="9">
        <v>6.9336374575189999E-2</v>
      </c>
    </row>
    <row r="92" spans="1:6" x14ac:dyDescent="0.35">
      <c r="A92" t="s">
        <v>761</v>
      </c>
      <c r="B92" s="9">
        <v>3.061331715266E-2</v>
      </c>
      <c r="C92" s="9">
        <v>5.2986955393959999E-2</v>
      </c>
      <c r="D92" s="9">
        <v>5.0093508229899997E-2</v>
      </c>
      <c r="E92" s="9">
        <v>5.0016288824869998E-2</v>
      </c>
      <c r="F92" s="9">
        <v>4.7395663191040001E-2</v>
      </c>
    </row>
    <row r="93" spans="1:6" x14ac:dyDescent="0.35">
      <c r="A93" t="s">
        <v>762</v>
      </c>
      <c r="B93" s="9">
        <v>2.8181062316539999E-2</v>
      </c>
      <c r="C93" s="9">
        <v>2.904782094069E-2</v>
      </c>
      <c r="D93" s="9">
        <v>1.7306288290169999E-2</v>
      </c>
      <c r="E93" s="9">
        <v>1.897834964493E-2</v>
      </c>
      <c r="F93" s="9">
        <v>2.3317866535930001E-2</v>
      </c>
    </row>
    <row r="94" spans="1:6" x14ac:dyDescent="0.35">
      <c r="A94" t="s">
        <v>749</v>
      </c>
      <c r="B94" s="9">
        <v>8.0628511376159995E-3</v>
      </c>
      <c r="C94" s="9">
        <v>8.1289216962299998E-3</v>
      </c>
      <c r="D94" s="9">
        <v>1.960880968749E-2</v>
      </c>
      <c r="E94" s="9">
        <v>1.127335012063E-2</v>
      </c>
      <c r="F94" s="9">
        <v>1.1969869511260001E-2</v>
      </c>
    </row>
    <row r="95" spans="1:6" x14ac:dyDescent="0.35">
      <c r="A95" t="s">
        <v>763</v>
      </c>
      <c r="B95" s="9">
        <v>0.1925330653075</v>
      </c>
      <c r="C95" s="9">
        <v>0.15120743614830001</v>
      </c>
      <c r="D95" s="9">
        <v>0.18464485538940001</v>
      </c>
      <c r="E95" s="9">
        <v>0.15798556503639999</v>
      </c>
      <c r="F95" s="9">
        <v>0.16944073677509999</v>
      </c>
    </row>
    <row r="96" spans="1:6" x14ac:dyDescent="0.35">
      <c r="A96" t="s">
        <v>383</v>
      </c>
      <c r="B96" s="9">
        <v>1.727370294622E-2</v>
      </c>
      <c r="C96" s="9">
        <v>1.8227613828700001E-2</v>
      </c>
      <c r="D96" s="9">
        <v>4.5332977595820001E-2</v>
      </c>
      <c r="E96" s="9">
        <v>4.3054255072740001E-2</v>
      </c>
      <c r="F96" s="9">
        <v>3.1289600867900003E-2</v>
      </c>
    </row>
    <row r="97" spans="1:6" x14ac:dyDescent="0.35">
      <c r="A97" t="s">
        <v>391</v>
      </c>
      <c r="B97" s="9">
        <v>1</v>
      </c>
      <c r="C97" s="9">
        <v>1</v>
      </c>
      <c r="D97" s="9">
        <v>1</v>
      </c>
      <c r="E97" s="9">
        <v>1</v>
      </c>
      <c r="F97" s="9">
        <v>1</v>
      </c>
    </row>
    <row r="98" spans="1:6" x14ac:dyDescent="0.35">
      <c r="A98" t="s">
        <v>764</v>
      </c>
      <c r="B98" s="9">
        <v>0.5997718168767</v>
      </c>
      <c r="C98" s="9">
        <v>0.60546267556620004</v>
      </c>
      <c r="D98" s="9">
        <v>0.54878602194180004</v>
      </c>
      <c r="E98" s="9">
        <v>0.55674610978789996</v>
      </c>
      <c r="F98" s="9">
        <v>0.57750135341800002</v>
      </c>
    </row>
    <row r="99" spans="1:6" x14ac:dyDescent="0.35">
      <c r="A99" t="s">
        <v>341</v>
      </c>
      <c r="B99" s="6">
        <v>301</v>
      </c>
      <c r="C99" s="6">
        <v>528</v>
      </c>
      <c r="D99" s="6">
        <v>495</v>
      </c>
      <c r="E99" s="6">
        <v>424</v>
      </c>
      <c r="F99" s="6">
        <v>1748</v>
      </c>
    </row>
    <row r="100" spans="1:6" x14ac:dyDescent="0.35">
      <c r="A100" t="s">
        <v>972</v>
      </c>
    </row>
    <row r="101" spans="1:6" x14ac:dyDescent="0.35">
      <c r="A101" t="s">
        <v>343</v>
      </c>
    </row>
    <row r="105" spans="1:6" x14ac:dyDescent="0.35">
      <c r="A105" s="3" t="s">
        <v>337</v>
      </c>
    </row>
    <row r="106" spans="1:6" x14ac:dyDescent="0.35">
      <c r="A106" t="s">
        <v>313</v>
      </c>
    </row>
    <row r="107" spans="1:6" x14ac:dyDescent="0.35">
      <c r="A107" s="4" t="s">
        <v>338</v>
      </c>
      <c r="B107" s="4" t="s">
        <v>408</v>
      </c>
    </row>
    <row r="108" spans="1:6" x14ac:dyDescent="0.35">
      <c r="A108" t="s">
        <v>963</v>
      </c>
      <c r="B108" s="10">
        <v>0.35948105509630002</v>
      </c>
    </row>
    <row r="109" spans="1:6" x14ac:dyDescent="0.35">
      <c r="A109" t="s">
        <v>964</v>
      </c>
      <c r="B109" s="11">
        <v>0.64051894490369998</v>
      </c>
    </row>
    <row r="110" spans="1:6" x14ac:dyDescent="0.35">
      <c r="A110" t="s">
        <v>391</v>
      </c>
      <c r="B110" s="11">
        <v>1</v>
      </c>
    </row>
    <row r="111" spans="1:6" x14ac:dyDescent="0.35">
      <c r="A111" t="s">
        <v>341</v>
      </c>
      <c r="B111" s="6">
        <v>1749</v>
      </c>
    </row>
    <row r="112" spans="1:6" x14ac:dyDescent="0.35">
      <c r="A112" t="s">
        <v>973</v>
      </c>
    </row>
    <row r="113" spans="1:2" x14ac:dyDescent="0.35">
      <c r="A113" t="s">
        <v>343</v>
      </c>
    </row>
    <row r="117" spans="1:2" x14ac:dyDescent="0.35">
      <c r="A117" s="3" t="s">
        <v>337</v>
      </c>
    </row>
    <row r="118" spans="1:2" x14ac:dyDescent="0.35">
      <c r="A118" t="s">
        <v>315</v>
      </c>
    </row>
    <row r="119" spans="1:2" x14ac:dyDescent="0.35">
      <c r="A119" s="4" t="s">
        <v>338</v>
      </c>
      <c r="B119" s="4" t="s">
        <v>408</v>
      </c>
    </row>
    <row r="120" spans="1:2" x14ac:dyDescent="0.35">
      <c r="A120" t="s">
        <v>963</v>
      </c>
      <c r="B120" s="11">
        <v>0.7474160433575</v>
      </c>
    </row>
    <row r="121" spans="1:2" x14ac:dyDescent="0.35">
      <c r="A121" t="s">
        <v>964</v>
      </c>
      <c r="B121" s="10">
        <v>0.25258395664260003</v>
      </c>
    </row>
    <row r="122" spans="1:2" x14ac:dyDescent="0.35">
      <c r="A122" t="s">
        <v>391</v>
      </c>
      <c r="B122" s="11">
        <v>1</v>
      </c>
    </row>
    <row r="123" spans="1:2" x14ac:dyDescent="0.35">
      <c r="A123" t="s">
        <v>341</v>
      </c>
      <c r="B123" s="6">
        <v>1749</v>
      </c>
    </row>
    <row r="124" spans="1:2" x14ac:dyDescent="0.35">
      <c r="A124" t="s">
        <v>974</v>
      </c>
    </row>
    <row r="125" spans="1:2" x14ac:dyDescent="0.35">
      <c r="A125" t="s">
        <v>343</v>
      </c>
    </row>
    <row r="129" spans="1:2" x14ac:dyDescent="0.35">
      <c r="A129" s="3" t="s">
        <v>337</v>
      </c>
    </row>
    <row r="130" spans="1:2" x14ac:dyDescent="0.35">
      <c r="A130" t="s">
        <v>317</v>
      </c>
    </row>
    <row r="131" spans="1:2" x14ac:dyDescent="0.35">
      <c r="A131" s="4" t="s">
        <v>338</v>
      </c>
      <c r="B131" s="4" t="s">
        <v>408</v>
      </c>
    </row>
    <row r="132" spans="1:2" x14ac:dyDescent="0.35">
      <c r="A132" t="s">
        <v>963</v>
      </c>
      <c r="B132" s="11">
        <v>0.79298164345169997</v>
      </c>
    </row>
    <row r="133" spans="1:2" x14ac:dyDescent="0.35">
      <c r="A133" t="s">
        <v>964</v>
      </c>
      <c r="B133" s="10">
        <v>0.2070183565483</v>
      </c>
    </row>
    <row r="134" spans="1:2" x14ac:dyDescent="0.35">
      <c r="A134" t="s">
        <v>391</v>
      </c>
      <c r="B134" s="11">
        <v>1</v>
      </c>
    </row>
    <row r="135" spans="1:2" x14ac:dyDescent="0.35">
      <c r="A135" t="s">
        <v>341</v>
      </c>
      <c r="B135" s="6">
        <v>1749</v>
      </c>
    </row>
    <row r="136" spans="1:2" x14ac:dyDescent="0.35">
      <c r="A136" t="s">
        <v>975</v>
      </c>
    </row>
    <row r="137" spans="1:2" x14ac:dyDescent="0.35">
      <c r="A137" t="s">
        <v>343</v>
      </c>
    </row>
    <row r="141" spans="1:2" x14ac:dyDescent="0.35">
      <c r="A141" s="3" t="s">
        <v>337</v>
      </c>
    </row>
    <row r="142" spans="1:2" x14ac:dyDescent="0.35">
      <c r="A142" t="s">
        <v>319</v>
      </c>
    </row>
    <row r="143" spans="1:2" x14ac:dyDescent="0.35">
      <c r="A143" s="4" t="s">
        <v>338</v>
      </c>
      <c r="B143" s="4" t="s">
        <v>408</v>
      </c>
    </row>
    <row r="144" spans="1:2" x14ac:dyDescent="0.35">
      <c r="A144" t="s">
        <v>963</v>
      </c>
      <c r="B144" s="11">
        <v>0.84917323991509996</v>
      </c>
    </row>
    <row r="145" spans="1:2" x14ac:dyDescent="0.35">
      <c r="A145" t="s">
        <v>964</v>
      </c>
      <c r="B145" s="10">
        <v>0.15082676008490001</v>
      </c>
    </row>
    <row r="146" spans="1:2" x14ac:dyDescent="0.35">
      <c r="A146" t="s">
        <v>391</v>
      </c>
      <c r="B146" s="11">
        <v>1</v>
      </c>
    </row>
    <row r="147" spans="1:2" x14ac:dyDescent="0.35">
      <c r="A147" t="s">
        <v>341</v>
      </c>
      <c r="B147" s="6">
        <v>1749</v>
      </c>
    </row>
    <row r="148" spans="1:2" x14ac:dyDescent="0.35">
      <c r="A148" t="s">
        <v>976</v>
      </c>
    </row>
    <row r="149" spans="1:2" x14ac:dyDescent="0.35">
      <c r="A149" t="s">
        <v>343</v>
      </c>
    </row>
    <row r="153" spans="1:2" x14ac:dyDescent="0.35">
      <c r="A153" s="3" t="s">
        <v>337</v>
      </c>
    </row>
    <row r="154" spans="1:2" x14ac:dyDescent="0.35">
      <c r="A154" t="s">
        <v>321</v>
      </c>
    </row>
    <row r="155" spans="1:2" x14ac:dyDescent="0.35">
      <c r="A155" s="4" t="s">
        <v>338</v>
      </c>
      <c r="B155" s="4" t="s">
        <v>408</v>
      </c>
    </row>
    <row r="156" spans="1:2" x14ac:dyDescent="0.35">
      <c r="A156" t="s">
        <v>963</v>
      </c>
      <c r="B156" s="11">
        <v>0.76680299288300002</v>
      </c>
    </row>
    <row r="157" spans="1:2" x14ac:dyDescent="0.35">
      <c r="A157" t="s">
        <v>964</v>
      </c>
      <c r="B157" s="10">
        <v>0.233197007117</v>
      </c>
    </row>
    <row r="158" spans="1:2" x14ac:dyDescent="0.35">
      <c r="A158" t="s">
        <v>391</v>
      </c>
      <c r="B158" s="11">
        <v>1</v>
      </c>
    </row>
    <row r="159" spans="1:2" x14ac:dyDescent="0.35">
      <c r="A159" t="s">
        <v>341</v>
      </c>
      <c r="B159" s="6">
        <v>1749</v>
      </c>
    </row>
    <row r="160" spans="1:2" x14ac:dyDescent="0.35">
      <c r="A160" t="s">
        <v>977</v>
      </c>
    </row>
    <row r="161" spans="1:2" x14ac:dyDescent="0.35">
      <c r="A161" t="s">
        <v>343</v>
      </c>
    </row>
    <row r="165" spans="1:2" x14ac:dyDescent="0.35">
      <c r="A165" s="3" t="s">
        <v>337</v>
      </c>
    </row>
    <row r="166" spans="1:2" x14ac:dyDescent="0.35">
      <c r="A166" t="s">
        <v>323</v>
      </c>
    </row>
    <row r="167" spans="1:2" x14ac:dyDescent="0.35">
      <c r="A167" s="4" t="s">
        <v>338</v>
      </c>
      <c r="B167" s="4" t="s">
        <v>408</v>
      </c>
    </row>
    <row r="168" spans="1:2" x14ac:dyDescent="0.35">
      <c r="A168" t="s">
        <v>963</v>
      </c>
      <c r="B168" s="11">
        <v>0.61200059933670004</v>
      </c>
    </row>
    <row r="169" spans="1:2" x14ac:dyDescent="0.35">
      <c r="A169" t="s">
        <v>964</v>
      </c>
      <c r="B169" s="10">
        <v>0.38799940066330002</v>
      </c>
    </row>
    <row r="170" spans="1:2" x14ac:dyDescent="0.35">
      <c r="A170" t="s">
        <v>391</v>
      </c>
      <c r="B170" s="11">
        <v>1</v>
      </c>
    </row>
    <row r="171" spans="1:2" x14ac:dyDescent="0.35">
      <c r="A171" t="s">
        <v>341</v>
      </c>
      <c r="B171" s="6">
        <v>1749</v>
      </c>
    </row>
    <row r="172" spans="1:2" x14ac:dyDescent="0.35">
      <c r="A172" t="s">
        <v>978</v>
      </c>
    </row>
    <row r="173" spans="1:2" x14ac:dyDescent="0.35">
      <c r="A173" t="s">
        <v>343</v>
      </c>
    </row>
    <row r="177" spans="1:2" x14ac:dyDescent="0.35">
      <c r="A177" s="3" t="s">
        <v>337</v>
      </c>
    </row>
    <row r="178" spans="1:2" x14ac:dyDescent="0.35">
      <c r="A178" t="s">
        <v>325</v>
      </c>
    </row>
    <row r="179" spans="1:2" x14ac:dyDescent="0.35">
      <c r="A179" s="4" t="s">
        <v>338</v>
      </c>
      <c r="B179" s="4" t="s">
        <v>408</v>
      </c>
    </row>
    <row r="180" spans="1:2" x14ac:dyDescent="0.35">
      <c r="A180" t="s">
        <v>963</v>
      </c>
      <c r="B180" s="11">
        <v>0.86008455999029998</v>
      </c>
    </row>
    <row r="181" spans="1:2" x14ac:dyDescent="0.35">
      <c r="A181" t="s">
        <v>964</v>
      </c>
      <c r="B181" s="10">
        <v>0.13991544000969999</v>
      </c>
    </row>
    <row r="182" spans="1:2" x14ac:dyDescent="0.35">
      <c r="A182" t="s">
        <v>391</v>
      </c>
      <c r="B182" s="11">
        <v>1</v>
      </c>
    </row>
    <row r="183" spans="1:2" x14ac:dyDescent="0.35">
      <c r="A183" t="s">
        <v>341</v>
      </c>
      <c r="B183" s="6">
        <v>1749</v>
      </c>
    </row>
    <row r="184" spans="1:2" x14ac:dyDescent="0.35">
      <c r="A184" t="s">
        <v>979</v>
      </c>
    </row>
    <row r="185" spans="1:2" x14ac:dyDescent="0.35">
      <c r="A185" t="s">
        <v>343</v>
      </c>
    </row>
    <row r="189" spans="1:2" x14ac:dyDescent="0.35">
      <c r="A189" s="3" t="s">
        <v>337</v>
      </c>
    </row>
    <row r="190" spans="1:2" x14ac:dyDescent="0.35">
      <c r="A190" t="s">
        <v>327</v>
      </c>
    </row>
    <row r="191" spans="1:2" x14ac:dyDescent="0.35">
      <c r="A191" s="4" t="s">
        <v>338</v>
      </c>
      <c r="B191" s="4" t="s">
        <v>408</v>
      </c>
    </row>
    <row r="192" spans="1:2" x14ac:dyDescent="0.35">
      <c r="A192" t="s">
        <v>963</v>
      </c>
      <c r="B192" s="11">
        <v>0.86924131772290003</v>
      </c>
    </row>
    <row r="193" spans="1:2" x14ac:dyDescent="0.35">
      <c r="A193" t="s">
        <v>964</v>
      </c>
      <c r="B193" s="10">
        <v>0.1307586822771</v>
      </c>
    </row>
    <row r="194" spans="1:2" x14ac:dyDescent="0.35">
      <c r="A194" t="s">
        <v>391</v>
      </c>
      <c r="B194" s="11">
        <v>1</v>
      </c>
    </row>
    <row r="195" spans="1:2" x14ac:dyDescent="0.35">
      <c r="A195" t="s">
        <v>341</v>
      </c>
      <c r="B195" s="6">
        <v>1749</v>
      </c>
    </row>
    <row r="196" spans="1:2" x14ac:dyDescent="0.35">
      <c r="A196" t="s">
        <v>980</v>
      </c>
    </row>
    <row r="197" spans="1:2" x14ac:dyDescent="0.35">
      <c r="A197" t="s">
        <v>343</v>
      </c>
    </row>
    <row r="201" spans="1:2" x14ac:dyDescent="0.35">
      <c r="A201" s="3" t="s">
        <v>337</v>
      </c>
    </row>
    <row r="202" spans="1:2" x14ac:dyDescent="0.35">
      <c r="A202" t="s">
        <v>329</v>
      </c>
    </row>
    <row r="203" spans="1:2" x14ac:dyDescent="0.35">
      <c r="A203" s="4" t="s">
        <v>338</v>
      </c>
      <c r="B203" s="4" t="s">
        <v>408</v>
      </c>
    </row>
    <row r="204" spans="1:2" x14ac:dyDescent="0.35">
      <c r="A204" t="s">
        <v>963</v>
      </c>
      <c r="B204" s="11">
        <v>0.89242611941920003</v>
      </c>
    </row>
    <row r="205" spans="1:2" x14ac:dyDescent="0.35">
      <c r="A205" t="s">
        <v>964</v>
      </c>
      <c r="B205" s="10">
        <v>0.1075738805808</v>
      </c>
    </row>
    <row r="206" spans="1:2" x14ac:dyDescent="0.35">
      <c r="A206" t="s">
        <v>391</v>
      </c>
      <c r="B206" s="11">
        <v>1</v>
      </c>
    </row>
    <row r="207" spans="1:2" x14ac:dyDescent="0.35">
      <c r="A207" t="s">
        <v>341</v>
      </c>
      <c r="B207" s="6">
        <v>1749</v>
      </c>
    </row>
    <row r="208" spans="1:2" x14ac:dyDescent="0.35">
      <c r="A208" t="s">
        <v>981</v>
      </c>
    </row>
    <row r="209" spans="1:2" x14ac:dyDescent="0.35">
      <c r="A209" t="s">
        <v>343</v>
      </c>
    </row>
    <row r="213" spans="1:2" x14ac:dyDescent="0.35">
      <c r="A213" s="3" t="s">
        <v>337</v>
      </c>
    </row>
    <row r="214" spans="1:2" x14ac:dyDescent="0.35">
      <c r="A214" t="s">
        <v>331</v>
      </c>
    </row>
    <row r="215" spans="1:2" x14ac:dyDescent="0.35">
      <c r="A215" s="4" t="s">
        <v>338</v>
      </c>
      <c r="B215" s="4" t="s">
        <v>408</v>
      </c>
    </row>
    <row r="216" spans="1:2" x14ac:dyDescent="0.35">
      <c r="A216" t="s">
        <v>963</v>
      </c>
      <c r="B216" s="11">
        <v>0.88050428329550001</v>
      </c>
    </row>
    <row r="217" spans="1:2" x14ac:dyDescent="0.35">
      <c r="A217" t="s">
        <v>964</v>
      </c>
      <c r="B217" s="10">
        <v>0.1194957167045</v>
      </c>
    </row>
    <row r="218" spans="1:2" x14ac:dyDescent="0.35">
      <c r="A218" t="s">
        <v>391</v>
      </c>
      <c r="B218" s="11">
        <v>1</v>
      </c>
    </row>
    <row r="219" spans="1:2" x14ac:dyDescent="0.35">
      <c r="A219" t="s">
        <v>341</v>
      </c>
      <c r="B219" s="6">
        <v>1749</v>
      </c>
    </row>
    <row r="220" spans="1:2" x14ac:dyDescent="0.35">
      <c r="A220" t="s">
        <v>982</v>
      </c>
    </row>
    <row r="221" spans="1:2" x14ac:dyDescent="0.35">
      <c r="A221" t="s">
        <v>343</v>
      </c>
    </row>
    <row r="225" spans="1:17" x14ac:dyDescent="0.35">
      <c r="A225" s="3" t="s">
        <v>337</v>
      </c>
    </row>
    <row r="226" spans="1:17" x14ac:dyDescent="0.35">
      <c r="A226" t="s">
        <v>333</v>
      </c>
    </row>
    <row r="227" spans="1:17" x14ac:dyDescent="0.35">
      <c r="A227" s="4" t="s">
        <v>338</v>
      </c>
      <c r="B227" s="4" t="s">
        <v>408</v>
      </c>
      <c r="C227" s="4" t="s">
        <v>409</v>
      </c>
    </row>
    <row r="228" spans="1:17" x14ac:dyDescent="0.35">
      <c r="A228" t="s">
        <v>963</v>
      </c>
      <c r="B228" s="10">
        <v>0.25679999999999997</v>
      </c>
      <c r="C228" s="6">
        <v>476</v>
      </c>
    </row>
    <row r="229" spans="1:17" x14ac:dyDescent="0.35">
      <c r="A229" t="s">
        <v>964</v>
      </c>
      <c r="B229" s="11">
        <v>0.74319999999999997</v>
      </c>
      <c r="C229" s="6">
        <v>1273</v>
      </c>
    </row>
    <row r="230" spans="1:17" x14ac:dyDescent="0.35">
      <c r="A230" t="s">
        <v>391</v>
      </c>
      <c r="B230" s="11">
        <v>1</v>
      </c>
      <c r="C230" s="6">
        <v>1749</v>
      </c>
    </row>
    <row r="231" spans="1:17" x14ac:dyDescent="0.35">
      <c r="A231" t="s">
        <v>983</v>
      </c>
    </row>
    <row r="232" spans="1:17" x14ac:dyDescent="0.35">
      <c r="A232" t="s">
        <v>343</v>
      </c>
    </row>
    <row r="236" spans="1:17" x14ac:dyDescent="0.35">
      <c r="A236" s="3" t="s">
        <v>337</v>
      </c>
    </row>
    <row r="237" spans="1:17" x14ac:dyDescent="0.35">
      <c r="A237" t="s">
        <v>335</v>
      </c>
    </row>
    <row r="238" spans="1:17" ht="29" x14ac:dyDescent="0.35">
      <c r="A238" s="4" t="s">
        <v>393</v>
      </c>
      <c r="B238" s="4" t="s">
        <v>820</v>
      </c>
      <c r="C238" s="4" t="s">
        <v>821</v>
      </c>
      <c r="D238" s="4" t="s">
        <v>822</v>
      </c>
      <c r="E238" s="4" t="s">
        <v>823</v>
      </c>
      <c r="F238" s="4" t="s">
        <v>824</v>
      </c>
      <c r="G238" s="4" t="s">
        <v>825</v>
      </c>
      <c r="H238" s="4" t="s">
        <v>826</v>
      </c>
      <c r="I238" s="4" t="s">
        <v>827</v>
      </c>
      <c r="J238" s="4" t="s">
        <v>828</v>
      </c>
      <c r="K238" s="4" t="s">
        <v>829</v>
      </c>
      <c r="L238" s="4" t="s">
        <v>830</v>
      </c>
      <c r="M238" s="4" t="s">
        <v>831</v>
      </c>
      <c r="N238" s="4" t="s">
        <v>831</v>
      </c>
      <c r="O238" s="4" t="s">
        <v>836</v>
      </c>
      <c r="P238" s="4" t="s">
        <v>970</v>
      </c>
      <c r="Q238" s="4" t="s">
        <v>391</v>
      </c>
    </row>
    <row r="239" spans="1:17" x14ac:dyDescent="0.35">
      <c r="A239" t="s">
        <v>369</v>
      </c>
      <c r="B239" s="9">
        <v>0.1677555433183</v>
      </c>
      <c r="C239" s="9">
        <v>0.1310813084228</v>
      </c>
      <c r="D239" s="9">
        <v>0.1223948451599</v>
      </c>
      <c r="E239" s="9">
        <v>0.1753437152165</v>
      </c>
      <c r="F239" s="9">
        <v>0.11122144745860001</v>
      </c>
      <c r="G239" s="9">
        <v>0.1325405455899</v>
      </c>
      <c r="H239" s="9">
        <v>0.1136292790121</v>
      </c>
      <c r="I239" s="9">
        <v>8.7932707763359999E-2</v>
      </c>
      <c r="J239" s="9">
        <v>0.1759096573392</v>
      </c>
      <c r="K239" s="9">
        <v>0.1938389853343</v>
      </c>
      <c r="L239" s="9">
        <v>0.1303943934183</v>
      </c>
      <c r="M239" s="9">
        <v>0.21491643981809999</v>
      </c>
      <c r="N239" s="9">
        <v>0.21491643981809999</v>
      </c>
      <c r="O239" s="9">
        <v>0.19751294145590001</v>
      </c>
      <c r="P239" s="9">
        <v>0.1656195866954</v>
      </c>
      <c r="Q239" s="9">
        <v>0.14272075622800001</v>
      </c>
    </row>
    <row r="240" spans="1:17" x14ac:dyDescent="0.35">
      <c r="A240" t="s">
        <v>374</v>
      </c>
      <c r="B240" s="9">
        <v>0.16345739699770001</v>
      </c>
      <c r="C240" s="9">
        <v>9.2237723960099993E-2</v>
      </c>
      <c r="D240" s="9">
        <v>0.17718130155020001</v>
      </c>
      <c r="E240" s="9">
        <v>0.11878810795939999</v>
      </c>
      <c r="F240" s="9">
        <v>9.8228948250219994E-2</v>
      </c>
      <c r="G240" s="9">
        <v>0.10144985660060001</v>
      </c>
      <c r="H240" s="9">
        <v>0.1603490257479</v>
      </c>
      <c r="I240" s="9">
        <v>0.1220157488381</v>
      </c>
      <c r="J240" s="9">
        <v>0.21981710269570001</v>
      </c>
      <c r="K240" s="9">
        <v>0.1037520222069</v>
      </c>
      <c r="L240" s="9">
        <v>0.1018618976186</v>
      </c>
      <c r="M240" s="9">
        <v>0.1267867118888</v>
      </c>
      <c r="N240" s="9">
        <v>0.1267867118888</v>
      </c>
      <c r="O240" s="9">
        <v>4.2463350872860003E-2</v>
      </c>
      <c r="P240" s="9">
        <v>0.1100066674688</v>
      </c>
      <c r="Q240" s="9">
        <v>0.12106723539350001</v>
      </c>
    </row>
    <row r="241" spans="1:17" x14ac:dyDescent="0.35">
      <c r="A241" t="s">
        <v>373</v>
      </c>
      <c r="B241" s="9">
        <v>9.5696532748779997E-2</v>
      </c>
      <c r="C241" s="9">
        <v>0.13070493216029999</v>
      </c>
      <c r="D241" s="9">
        <v>9.6620767692239998E-2</v>
      </c>
      <c r="E241" s="9">
        <v>6.8655802691379997E-2</v>
      </c>
      <c r="F241" s="9">
        <v>8.8139818322719998E-2</v>
      </c>
      <c r="G241" s="9">
        <v>8.6798354561529997E-2</v>
      </c>
      <c r="H241" s="9">
        <v>5.9120899141739999E-2</v>
      </c>
      <c r="I241" s="9">
        <v>0.1103020685041</v>
      </c>
      <c r="J241" s="9">
        <v>4.8263182234840003E-2</v>
      </c>
      <c r="K241" s="9">
        <v>7.7275436416039997E-2</v>
      </c>
      <c r="L241" s="9">
        <v>9.3370354891270005E-2</v>
      </c>
      <c r="M241" s="9">
        <v>0.1007879997402</v>
      </c>
      <c r="N241" s="9">
        <v>0.1007879997402</v>
      </c>
      <c r="O241" s="9">
        <v>0.11790670879950001</v>
      </c>
      <c r="P241" s="9">
        <v>9.7403368167389995E-2</v>
      </c>
      <c r="Q241" s="9">
        <v>8.2462690044859996E-2</v>
      </c>
    </row>
    <row r="242" spans="1:17" x14ac:dyDescent="0.35">
      <c r="A242" t="s">
        <v>372</v>
      </c>
      <c r="B242" s="9">
        <v>0.18542811456880001</v>
      </c>
      <c r="C242" s="9">
        <v>0.173640952568</v>
      </c>
      <c r="D242" s="9">
        <v>0.1144717142202</v>
      </c>
      <c r="E242" s="9">
        <v>0.1234453424216</v>
      </c>
      <c r="F242" s="9">
        <v>0.15454594214350001</v>
      </c>
      <c r="G242" s="9">
        <v>0.1834979822343</v>
      </c>
      <c r="H242" s="9">
        <v>0.16494579313919999</v>
      </c>
      <c r="I242" s="9">
        <v>0.17942202640679999</v>
      </c>
      <c r="J242" s="9">
        <v>7.9376841803850004E-2</v>
      </c>
      <c r="K242" s="9">
        <v>0.12922097632589999</v>
      </c>
      <c r="L242" s="9">
        <v>9.7274469730329993E-2</v>
      </c>
      <c r="M242" s="9">
        <v>9.1421393728049999E-2</v>
      </c>
      <c r="N242" s="9">
        <v>9.1421393728049999E-2</v>
      </c>
      <c r="O242" s="9">
        <v>0.2338052957807</v>
      </c>
      <c r="P242" s="9">
        <v>9.6468177027009994E-2</v>
      </c>
      <c r="Q242" s="9">
        <v>0.13110158403220001</v>
      </c>
    </row>
    <row r="243" spans="1:17" x14ac:dyDescent="0.35">
      <c r="A243" t="s">
        <v>367</v>
      </c>
      <c r="B243" s="9">
        <v>9.0477177960850003E-2</v>
      </c>
      <c r="C243" s="9">
        <v>0.17478247662419999</v>
      </c>
      <c r="D243" s="9">
        <v>0.19204754311219999</v>
      </c>
      <c r="E243" s="9">
        <v>0.13535525595690001</v>
      </c>
      <c r="F243" s="9">
        <v>0.15219804070750001</v>
      </c>
      <c r="G243" s="9">
        <v>0.17740682103710001</v>
      </c>
      <c r="H243" s="9">
        <v>0.18415065835659999</v>
      </c>
      <c r="I243" s="9">
        <v>0.1407543667001</v>
      </c>
      <c r="J243" s="9">
        <v>0.1030745333173</v>
      </c>
      <c r="K243" s="9">
        <v>0.17493080109360001</v>
      </c>
      <c r="L243" s="9">
        <v>0.1426890172885</v>
      </c>
      <c r="M243" s="9">
        <v>8.7198961387929999E-2</v>
      </c>
      <c r="N243" s="9">
        <v>8.7198961387929999E-2</v>
      </c>
      <c r="O243" s="9">
        <v>0.1124268864263</v>
      </c>
      <c r="P243" s="9">
        <v>0.11404278739900001</v>
      </c>
      <c r="Q243" s="9">
        <v>0.15810094668210001</v>
      </c>
    </row>
    <row r="244" spans="1:17" x14ac:dyDescent="0.35">
      <c r="A244" t="s">
        <v>538</v>
      </c>
      <c r="B244" s="9">
        <v>6.3235498953290004E-2</v>
      </c>
      <c r="C244" s="9">
        <v>7.1557726168169994E-2</v>
      </c>
      <c r="D244" s="9">
        <v>8.6434016401570002E-2</v>
      </c>
      <c r="E244" s="9">
        <v>7.5634351366069996E-2</v>
      </c>
      <c r="F244" s="9">
        <v>7.2375468849639996E-2</v>
      </c>
      <c r="G244" s="9">
        <v>0.1083252623025</v>
      </c>
      <c r="H244" s="9">
        <v>0.1227389454514</v>
      </c>
      <c r="I244" s="9">
        <v>9.4914395788939995E-2</v>
      </c>
      <c r="J244" s="9">
        <v>0.10654126089679999</v>
      </c>
      <c r="K244" s="9">
        <v>8.3595981905549996E-2</v>
      </c>
      <c r="L244" s="9">
        <v>0.12603925534419999</v>
      </c>
      <c r="M244" s="9">
        <v>9.2890070976320002E-2</v>
      </c>
      <c r="N244" s="9">
        <v>9.2890070976320002E-2</v>
      </c>
      <c r="O244" s="9">
        <v>0.23046644625029999</v>
      </c>
      <c r="P244" s="9">
        <v>0.10960298843540001</v>
      </c>
      <c r="Q244" s="9">
        <v>9.0814638849489995E-2</v>
      </c>
    </row>
    <row r="245" spans="1:17" x14ac:dyDescent="0.35">
      <c r="A245" t="s">
        <v>838</v>
      </c>
      <c r="B245" s="9">
        <v>0.1067355674244</v>
      </c>
      <c r="C245" s="9">
        <v>3.8534421284220001E-2</v>
      </c>
      <c r="D245" s="9">
        <v>7.4029955843159995E-2</v>
      </c>
      <c r="E245" s="9">
        <v>8.289399857641E-2</v>
      </c>
      <c r="F245" s="9">
        <v>8.7017941123590001E-2</v>
      </c>
      <c r="G245" s="9">
        <v>8.0787342811839996E-2</v>
      </c>
      <c r="H245" s="9">
        <v>4.4992779700939997E-2</v>
      </c>
      <c r="I245" s="9">
        <v>2.7298113939819998E-2</v>
      </c>
      <c r="J245" s="9">
        <v>6.9624997487970006E-2</v>
      </c>
      <c r="K245" s="9">
        <v>0.10257382633830001</v>
      </c>
      <c r="L245" s="9">
        <v>7.3386061278799999E-2</v>
      </c>
      <c r="M245" s="9">
        <v>7.8850914034149996E-2</v>
      </c>
      <c r="N245" s="9">
        <v>7.8850914034149996E-2</v>
      </c>
      <c r="O245" s="9">
        <v>5.7768268297059999E-2</v>
      </c>
      <c r="P245" s="9">
        <v>8.0174247111190006E-2</v>
      </c>
      <c r="Q245" s="9">
        <v>7.3124037685789997E-2</v>
      </c>
    </row>
    <row r="246" spans="1:17" x14ac:dyDescent="0.35">
      <c r="A246" t="s">
        <v>368</v>
      </c>
      <c r="B246" s="9">
        <v>6.3529522393670004E-2</v>
      </c>
      <c r="C246" s="9">
        <v>6.5063046301260002E-2</v>
      </c>
      <c r="D246" s="9">
        <v>6.916348125025E-2</v>
      </c>
      <c r="E246" s="9">
        <v>0.11553073915500001</v>
      </c>
      <c r="F246" s="9">
        <v>8.7478212461909996E-2</v>
      </c>
      <c r="G246" s="9">
        <v>8.2244974307770002E-2</v>
      </c>
      <c r="H246" s="9">
        <v>9.6529359278709995E-2</v>
      </c>
      <c r="I246" s="9">
        <v>8.8526395132500005E-2</v>
      </c>
      <c r="J246" s="9">
        <v>7.0347069754480004E-2</v>
      </c>
      <c r="K246" s="9">
        <v>7.0569659476779997E-2</v>
      </c>
      <c r="L246" s="9">
        <v>0.12910339553049999</v>
      </c>
      <c r="M246" s="9">
        <v>8.5974558734289996E-2</v>
      </c>
      <c r="N246" s="9">
        <v>8.5974558734289996E-2</v>
      </c>
      <c r="O246" s="9">
        <v>7.328856223579E-2</v>
      </c>
      <c r="P246" s="9">
        <v>0.11552445736560001</v>
      </c>
      <c r="Q246" s="9">
        <v>8.4536773403479995E-2</v>
      </c>
    </row>
    <row r="247" spans="1:17" x14ac:dyDescent="0.35">
      <c r="A247" t="s">
        <v>365</v>
      </c>
      <c r="B247" s="9">
        <v>6.2555409535829998E-2</v>
      </c>
      <c r="C247" s="9">
        <v>6.7046486721139997E-2</v>
      </c>
      <c r="D247" s="9">
        <v>5.7378501594089998E-2</v>
      </c>
      <c r="E247" s="9">
        <v>6.0331488086310003E-2</v>
      </c>
      <c r="F247" s="9">
        <v>4.0194944328570001E-2</v>
      </c>
      <c r="G247" s="9">
        <v>7.5649398009959998E-2</v>
      </c>
      <c r="H247" s="9">
        <v>8.4704372532799999E-2</v>
      </c>
      <c r="I247" s="9">
        <v>0.1008051334148</v>
      </c>
      <c r="J247" s="9">
        <v>6.2566501437450003E-2</v>
      </c>
      <c r="K247" s="9">
        <v>6.2711899746150004E-2</v>
      </c>
      <c r="L247" s="9">
        <v>4.0585200169719997E-2</v>
      </c>
      <c r="M247" s="9">
        <v>4.4373304032530002E-2</v>
      </c>
      <c r="N247" s="9">
        <v>4.4373304032530002E-2</v>
      </c>
      <c r="O247" s="9">
        <v>8.8317408444380005E-2</v>
      </c>
      <c r="P247" s="9">
        <v>4.2992977154130002E-2</v>
      </c>
      <c r="Q247" s="9">
        <v>5.5291057032639999E-2</v>
      </c>
    </row>
    <row r="248" spans="1:17" x14ac:dyDescent="0.35">
      <c r="A248" t="s">
        <v>366</v>
      </c>
      <c r="B248" s="9">
        <v>8.2670120873759995E-2</v>
      </c>
      <c r="C248" s="9">
        <v>8.9334518244830005E-2</v>
      </c>
      <c r="D248" s="9">
        <v>6.0297460483719999E-2</v>
      </c>
      <c r="E248" s="9">
        <v>7.6760924957299997E-2</v>
      </c>
      <c r="F248" s="9">
        <v>9.5995183165220002E-2</v>
      </c>
      <c r="G248" s="9">
        <v>7.3200494729420001E-2</v>
      </c>
      <c r="H248" s="9">
        <v>7.9441211186560001E-2</v>
      </c>
      <c r="I248" s="9">
        <v>9.4095198699749999E-2</v>
      </c>
      <c r="J248" s="9">
        <v>7.5226547734750002E-2</v>
      </c>
      <c r="K248" s="9">
        <v>6.8496725774980005E-2</v>
      </c>
      <c r="L248" s="9">
        <v>4.1964017523509999E-2</v>
      </c>
      <c r="M248" s="9">
        <v>6.6837435391189998E-2</v>
      </c>
      <c r="N248" s="9">
        <v>6.6837435391189998E-2</v>
      </c>
      <c r="O248" s="9">
        <v>4.1276708914059997E-2</v>
      </c>
      <c r="P248" s="9">
        <v>4.998461151789E-2</v>
      </c>
      <c r="Q248" s="9">
        <v>6.010575264312E-2</v>
      </c>
    </row>
    <row r="249" spans="1:17" x14ac:dyDescent="0.35">
      <c r="A249" t="s">
        <v>370</v>
      </c>
      <c r="B249" s="9">
        <v>6.4283909902310005E-2</v>
      </c>
      <c r="C249" s="9">
        <v>4.8913358840100001E-2</v>
      </c>
      <c r="D249" s="9">
        <v>4.906160276787E-2</v>
      </c>
      <c r="E249" s="9">
        <v>9.2884164458249999E-2</v>
      </c>
      <c r="F249" s="9">
        <v>8.8561445287049997E-2</v>
      </c>
      <c r="G249" s="9">
        <v>6.8993430658639998E-2</v>
      </c>
      <c r="H249" s="9">
        <v>3.4811644704809998E-2</v>
      </c>
      <c r="I249" s="9">
        <v>5.3737847540819998E-2</v>
      </c>
      <c r="J249" s="9">
        <v>3.2128041055380002E-2</v>
      </c>
      <c r="K249" s="9">
        <v>4.1685045867210002E-2</v>
      </c>
      <c r="L249" s="9">
        <v>2.4542966067400002E-2</v>
      </c>
      <c r="M249" s="9">
        <v>7.4530838921629997E-2</v>
      </c>
      <c r="N249" s="9">
        <v>7.4530838921629997E-2</v>
      </c>
      <c r="O249" s="9">
        <v>2.681867666433E-2</v>
      </c>
      <c r="P249" s="9">
        <v>5.0116744328539999E-2</v>
      </c>
      <c r="Q249" s="9">
        <v>5.7275031611919998E-2</v>
      </c>
    </row>
    <row r="250" spans="1:17" x14ac:dyDescent="0.35">
      <c r="A250" t="s">
        <v>375</v>
      </c>
      <c r="B250" s="9">
        <v>0</v>
      </c>
      <c r="C250" s="9">
        <v>2.1108041267009998E-2</v>
      </c>
      <c r="D250" s="9">
        <v>0</v>
      </c>
      <c r="E250" s="9">
        <v>3.9732974695149997E-2</v>
      </c>
      <c r="F250" s="9">
        <v>3.4192092320529999E-2</v>
      </c>
      <c r="G250" s="9">
        <v>3.7070246055160003E-2</v>
      </c>
      <c r="H250" s="9">
        <v>8.0970952344139993E-2</v>
      </c>
      <c r="I250" s="9">
        <v>2.7355652751039999E-2</v>
      </c>
      <c r="J250" s="9">
        <v>2.2650656427269999E-2</v>
      </c>
      <c r="K250" s="9">
        <v>1.79160330278E-2</v>
      </c>
      <c r="L250" s="9">
        <v>1.3787988822360001E-2</v>
      </c>
      <c r="M250" s="9">
        <v>0</v>
      </c>
      <c r="N250" s="9">
        <v>0</v>
      </c>
      <c r="O250" s="9">
        <v>0</v>
      </c>
      <c r="P250" s="9">
        <v>7.8948802343380003E-3</v>
      </c>
      <c r="Q250" s="9">
        <v>2.5858509411680001E-2</v>
      </c>
    </row>
    <row r="251" spans="1:17" x14ac:dyDescent="0.35">
      <c r="A251" t="s">
        <v>839</v>
      </c>
      <c r="B251" s="9">
        <v>1.0849613040280001E-2</v>
      </c>
      <c r="C251" s="9">
        <v>3.0033444448229999E-3</v>
      </c>
      <c r="D251" s="9">
        <v>1.9246119534069999E-3</v>
      </c>
      <c r="E251" s="9">
        <v>1.200161806708E-3</v>
      </c>
      <c r="F251" s="9">
        <v>8.9742146908730006E-3</v>
      </c>
      <c r="G251" s="9">
        <v>0</v>
      </c>
      <c r="H251" s="9">
        <v>0</v>
      </c>
      <c r="I251" s="9">
        <v>1.443352797038E-2</v>
      </c>
      <c r="J251" s="9">
        <v>6.6080995570290003E-3</v>
      </c>
      <c r="K251" s="9">
        <v>0</v>
      </c>
      <c r="L251" s="9">
        <v>2.3332059658839999E-2</v>
      </c>
      <c r="M251" s="9">
        <v>7.9932128098949996E-3</v>
      </c>
      <c r="N251" s="9">
        <v>7.9932128098949996E-3</v>
      </c>
      <c r="O251" s="9">
        <v>2.6215908470220001E-2</v>
      </c>
      <c r="P251" s="9">
        <v>1.7227451814290001E-2</v>
      </c>
      <c r="Q251" s="9">
        <v>6.8258766250429998E-3</v>
      </c>
    </row>
    <row r="252" spans="1:17" x14ac:dyDescent="0.35">
      <c r="A252" t="s">
        <v>391</v>
      </c>
      <c r="B252" s="9">
        <v>1</v>
      </c>
      <c r="C252" s="9">
        <v>1</v>
      </c>
      <c r="D252" s="9">
        <v>1</v>
      </c>
      <c r="E252" s="9">
        <v>1</v>
      </c>
      <c r="F252" s="9">
        <v>1</v>
      </c>
      <c r="G252" s="9">
        <v>1</v>
      </c>
      <c r="H252" s="9">
        <v>1</v>
      </c>
      <c r="I252" s="9">
        <v>1</v>
      </c>
      <c r="J252" s="9">
        <v>1</v>
      </c>
      <c r="K252" s="9">
        <v>1</v>
      </c>
      <c r="L252" s="9">
        <v>1</v>
      </c>
      <c r="M252" s="9">
        <v>1</v>
      </c>
      <c r="N252" s="9">
        <v>1</v>
      </c>
      <c r="O252" s="9">
        <v>1</v>
      </c>
      <c r="P252" s="9">
        <v>1</v>
      </c>
      <c r="Q252" s="9">
        <v>1</v>
      </c>
    </row>
    <row r="253" spans="1:17" x14ac:dyDescent="0.35">
      <c r="A253" t="s">
        <v>341</v>
      </c>
      <c r="B253" s="6">
        <v>72</v>
      </c>
      <c r="C253" s="6">
        <v>163</v>
      </c>
      <c r="D253" s="6">
        <v>177</v>
      </c>
      <c r="E253" s="6">
        <v>154</v>
      </c>
      <c r="F253" s="6">
        <v>98</v>
      </c>
      <c r="G253" s="6">
        <v>151</v>
      </c>
      <c r="H253" s="6">
        <v>81</v>
      </c>
      <c r="I253" s="6">
        <v>88</v>
      </c>
      <c r="J253" s="6">
        <v>121</v>
      </c>
      <c r="K253" s="6">
        <v>170</v>
      </c>
      <c r="L253" s="6">
        <v>158</v>
      </c>
      <c r="M253" s="6">
        <v>136</v>
      </c>
      <c r="N253" s="6">
        <v>136</v>
      </c>
      <c r="O253" s="6">
        <v>54</v>
      </c>
      <c r="P253" s="6">
        <v>279</v>
      </c>
      <c r="Q253" s="6">
        <v>1057</v>
      </c>
    </row>
    <row r="254" spans="1:17" x14ac:dyDescent="0.35">
      <c r="A254" t="s">
        <v>984</v>
      </c>
    </row>
    <row r="255" spans="1:17" x14ac:dyDescent="0.35">
      <c r="A255" t="s">
        <v>343</v>
      </c>
    </row>
  </sheetData>
  <dataValidations count="19">
    <dataValidation allowBlank="1" showErrorMessage="1" prompt="de9c5c5b-c3a8-409a-b781-3fbd6d7b9dac" sqref="A2 AZ9" xr:uid="{00000000-0002-0000-0700-000000000000}"/>
    <dataValidation allowBlank="1" showErrorMessage="1" prompt="1e5d3fbf-76df-4988-9c6f-f73c5921acf1" sqref="A14 P23" xr:uid="{00000000-0002-0000-0700-000001000000}"/>
    <dataValidation allowBlank="1" showErrorMessage="1" prompt="eab9e5b0-ddc3-4d04-9290-be954ddf9fcc" sqref="A28 P37" xr:uid="{00000000-0002-0000-0700-000002000000}"/>
    <dataValidation allowBlank="1" showErrorMessage="1" prompt="a7849933-4ffa-4d0d-a48b-64ca65c35c71" sqref="A42 P50" xr:uid="{00000000-0002-0000-0700-000003000000}"/>
    <dataValidation allowBlank="1" showErrorMessage="1" prompt="ffe8bbbe-25a5-43d3-9088-d64d50e70502" sqref="A55 Q76" xr:uid="{00000000-0002-0000-0700-000004000000}"/>
    <dataValidation allowBlank="1" showErrorMessage="1" prompt="fb8f929c-2598-4f0b-83da-cbb5f562750f" sqref="A81 F101" xr:uid="{00000000-0002-0000-0700-000005000000}"/>
    <dataValidation allowBlank="1" showErrorMessage="1" prompt="d3c016b6-457a-4ea7-88b0-cd19dead885a" sqref="A106 B113" xr:uid="{00000000-0002-0000-0700-000006000000}"/>
    <dataValidation allowBlank="1" showErrorMessage="1" prompt="d220236a-0a64-49c7-bb2c-df9100424639" sqref="A118 B125" xr:uid="{00000000-0002-0000-0700-000007000000}"/>
    <dataValidation allowBlank="1" showErrorMessage="1" prompt="5186fd5f-7e8a-4ee3-9db8-7c78038db594" sqref="A130 B137" xr:uid="{00000000-0002-0000-0700-000008000000}"/>
    <dataValidation allowBlank="1" showErrorMessage="1" prompt="5a9c47af-d259-4c05-8642-dac066d38d5c" sqref="A142 B149" xr:uid="{00000000-0002-0000-0700-000009000000}"/>
    <dataValidation allowBlank="1" showErrorMessage="1" prompt="1edfbfcd-fd01-4523-b3b8-2d7ae4c3b9d0" sqref="A154 B161" xr:uid="{00000000-0002-0000-0700-00000A000000}"/>
    <dataValidation allowBlank="1" showErrorMessage="1" prompt="9cd90a81-3309-499c-b4d0-e41cc2459c74" sqref="A166 B173" xr:uid="{00000000-0002-0000-0700-00000B000000}"/>
    <dataValidation allowBlank="1" showErrorMessage="1" prompt="74fd894a-53fa-477a-90bc-32ed61e6bf25" sqref="A178 B185" xr:uid="{00000000-0002-0000-0700-00000C000000}"/>
    <dataValidation allowBlank="1" showErrorMessage="1" prompt="fbfbaf66-4291-4508-9b99-a0071b6f452c" sqref="A190 B197" xr:uid="{00000000-0002-0000-0700-00000D000000}"/>
    <dataValidation allowBlank="1" showErrorMessage="1" prompt="b68383bf-5c21-45dc-8d34-c0690b1052b0" sqref="A202 B209" xr:uid="{00000000-0002-0000-0700-00000E000000}"/>
    <dataValidation allowBlank="1" showErrorMessage="1" prompt="f0043e88-18fa-482f-84c3-99e91c421ae1" sqref="A214 B221" xr:uid="{00000000-0002-0000-0700-00000F000000}"/>
    <dataValidation allowBlank="1" showErrorMessage="1" prompt="d7201f23-5c0c-45f7-b5b8-7a53e5f0437b" sqref="A226 C232" xr:uid="{00000000-0002-0000-0700-000010000000}"/>
    <dataValidation allowBlank="1" showErrorMessage="1" prompt="37005eb4-e3fa-434e-a7b4-bec808220a36" sqref="A237 Q255" xr:uid="{00000000-0002-0000-0700-000011000000}"/>
    <dataValidation allowBlank="1" error="a9e58f37-4261-4633-ac71-13f9d8a30282" sqref="A1" xr:uid="{00000000-0002-0000-0700-000012000000}"/>
  </dataValidations>
  <hyperlinks>
    <hyperlink ref="A1" location="'TOC'!A1" display="Back to TOC" xr:uid="{00000000-0004-0000-0700-000000000000}"/>
    <hyperlink ref="A13" location="'TOC'!A1" display="Back to TOC" xr:uid="{00000000-0004-0000-0700-000001000000}"/>
    <hyperlink ref="A27" location="'TOC'!A1" display="Back to TOC" xr:uid="{00000000-0004-0000-0700-000002000000}"/>
    <hyperlink ref="A41" location="'TOC'!A1" display="Back to TOC" xr:uid="{00000000-0004-0000-0700-000003000000}"/>
    <hyperlink ref="A54" location="'TOC'!A1" display="Back to TOC" xr:uid="{00000000-0004-0000-0700-000004000000}"/>
    <hyperlink ref="A80" location="'TOC'!A1" display="Back to TOC" xr:uid="{00000000-0004-0000-0700-000005000000}"/>
    <hyperlink ref="A105" location="'TOC'!A1" display="Back to TOC" xr:uid="{00000000-0004-0000-0700-000006000000}"/>
    <hyperlink ref="A117" location="'TOC'!A1" display="Back to TOC" xr:uid="{00000000-0004-0000-0700-000007000000}"/>
    <hyperlink ref="A129" location="'TOC'!A1" display="Back to TOC" xr:uid="{00000000-0004-0000-0700-000008000000}"/>
    <hyperlink ref="A141" location="'TOC'!A1" display="Back to TOC" xr:uid="{00000000-0004-0000-0700-000009000000}"/>
    <hyperlink ref="A153" location="'TOC'!A1" display="Back to TOC" xr:uid="{00000000-0004-0000-0700-00000A000000}"/>
    <hyperlink ref="A165" location="'TOC'!A1" display="Back to TOC" xr:uid="{00000000-0004-0000-0700-00000B000000}"/>
    <hyperlink ref="A177" location="'TOC'!A1" display="Back to TOC" xr:uid="{00000000-0004-0000-0700-00000C000000}"/>
    <hyperlink ref="A189" location="'TOC'!A1" display="Back to TOC" xr:uid="{00000000-0004-0000-0700-00000D000000}"/>
    <hyperlink ref="A201" location="'TOC'!A1" display="Back to TOC" xr:uid="{00000000-0004-0000-0700-00000E000000}"/>
    <hyperlink ref="A213" location="'TOC'!A1" display="Back to TOC" xr:uid="{00000000-0004-0000-0700-00000F000000}"/>
    <hyperlink ref="A225" location="'TOC'!A1" display="Back to TOC" xr:uid="{00000000-0004-0000-0700-000010000000}"/>
    <hyperlink ref="A236" location="'TOC'!A1" display="Back to TOC" xr:uid="{00000000-0004-0000-0700-000011000000}"/>
  </hyperlink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VB_DMS_KeyDocument xmlns="fa2293c0-36c5-4b66-9e44-33018cec65dd">false</VB_DMS_KeyDocument>
    <lc877df38adc420d8d41ede6b2d4a626 xmlns="fa2293c0-36c5-4b66-9e44-33018cec65dd">
      <Terms xmlns="http://schemas.microsoft.com/office/infopath/2007/PartnerControls"/>
    </lc877df38adc420d8d41ede6b2d4a626>
    <TaxCatchAll xmlns="0b9dd597-3a13-49a0-8cb5-48429b297a9e" xsi:nil="true"/>
    <_ip_UnifiedCompliancePolicyProperties xmlns="http://schemas.microsoft.com/sharepoint/v3" xsi:nil="true"/>
    <lcf76f155ced4ddcb4097134ff3c332f xmlns="7a858931-c72a-4337-878a-407447966453">
      <Terms xmlns="http://schemas.microsoft.com/office/infopath/2007/PartnerControls"/>
    </lcf76f155ced4ddcb4097134ff3c332f>
  </documentManagement>
</p:properties>
</file>

<file path=customXml/item2.xml><?xml version="1.0" encoding="utf-8"?>
<ArrayOfPairOfGuidQQauh xmlns:xsd="http://www.w3.org/2001/XMLSchema" xmlns:xsi="http://www.w3.org/2001/XMLSchema-instance">
  <PairOfGuidQQauh>
    <First>e1b5fa7f-8a59-459e-8097-eba2b592eb0c</First>
    <Second>
      <QQa>q2: Average age</QQa>
      <QQb>e1b5fa7f-8a59-459e-8097-eba2b592eb0c</QQb>
      <QQc>1</QQc>
      <QQd>5</QQd>
      <QQe>
        <QQa>TableOrChart</QQa>
        <QQb>UK residents (ALL respondents)</QQb>
        <QQc>UK residents (ALL respondents)</QQc>
        <QQe>q2: Average age</QQe>
        <QQf>Total sample; Weight: Weight; base n = 1749; total n = 1755; 6 missing; effective sample size = 1654 (95%)
Multiple comparison correction: False Discovery Rate (FDR) (p = 0.05)</QQf>
        <QQh>false</QQh>
        <QQi>
          <Location>
            <X>1</X>
            <Y>2</Y>
          </Location>
          <Size>
            <Width>1</Width>
            <Height>5</Height>
          </Size>
          <X>1</X>
          <Y>2</Y>
          <Width>1</Width>
          <Height>5</Height>
        </QQi>
        <QQj xsi:nil="true"/>
      </QQe>
    </Second>
  </PairOfGuidQQauh>
  <PairOfGuidQQauh>
    <First>c611afe4-ec88-4314-9e70-5baa87f1d4ee</First>
    <Second>
      <QQa>q2: Average age</QQa>
      <QQb>c611afe4-ec88-4314-9e70-5baa87f1d4ee</QQb>
      <QQc>51</QQc>
      <QQd>5</QQd>
      <QQe>
        <QQa>TableOrChart</QQa>
        <QQb>UK residents (ALL respondents)</QQb>
        <QQc>UK residents (ALL respondents)</QQc>
        <QQe>q2: Average age</QQe>
        <QQf>Total sample; Weight: Weight; base n = from 1364 to 1749; total n = 1755; 391 missing; effective sample size = 1663 (95%)
Multiple comparison correction: False Discovery Rate (FDR) (p = 0.05)</QQf>
        <QQh>false</QQh>
        <QQi>
          <Location>
            <X>1</X>
            <Y>12</Y>
          </Location>
          <Size>
            <Width>51</Width>
            <Height>5</Height>
          </Size>
          <X>1</X>
          <Y>12</Y>
          <Width>51</Width>
          <Height>5</Height>
        </QQi>
        <QQj xsi:nil="true"/>
      </QQe>
    </Second>
  </PairOfGuidQQauh>
  <PairOfGuidQQauh>
    <First>f29d9dfd-3e67-48f3-82e5-4c07e86441b6</First>
    <Second>
      <QQa>q49: Do you have any children aged 15 or under in your household that you are responsible for (parent, legal guardian etc.)? </QQa>
      <QQb>f29d9dfd-3e67-48f3-82e5-4c07e86441b6</QQb>
      <QQc>51</QQc>
      <QQd>7</QQd>
      <QQe>
        <QQa>TableOrChart</QQa>
        <QQb>UK residents (ALL respondents)</QQb>
        <QQc>UK residents (ALL respondents)</QQc>
        <QQe>q49: Do you have any children aged 15 or under in your household that you are responsible for (parent, legal guardian etc.)? </QQe>
        <QQf>Total sample; Weight: Weight; base n = from 1314 to 1681; total n = 1755; 441 missing; effective sample size = 1385 (82%)
Multiple comparison correction: False Discovery Rate (FDR) (p = 0.05)</QQf>
        <QQh>false</QQh>
        <QQi>
          <Location>
            <X>1</X>
            <Y>22</Y>
          </Location>
          <Size>
            <Width>51</Width>
            <Height>7</Height>
          </Size>
          <X>1</X>
          <Y>22</Y>
          <Width>51</Width>
          <Height>7</Height>
        </QQi>
        <QQj xsi:nil="true"/>
      </QQe>
    </Second>
  </PairOfGuidQQauh>
  <PairOfGuidQQauh>
    <First>d693ec70-0e1c-43f8-b9d8-efe849f24e70</First>
    <Second>
      <QQa>q3: In which region do you live?</QQa>
      <QQb>d693ec70-0e1c-43f8-b9d8-efe849f24e70</QQb>
      <QQc>51</QQc>
      <QQd>18</QQd>
      <QQe>
        <QQa>TableOrChart</QQa>
        <QQb>UK residents (ALL respondents)</QQb>
        <QQc>UK residents (ALL respondents)</QQc>
        <QQe>q3: In which region do you live?</QQe>
        <QQf>Total sample; Weight: Weight; base n = from 1364 to 1749; total n = 1755; 391 missing; effective sample size = 1534 (88%)
Multiple comparison correction: False Discovery Rate (FDR) (p = 0.05)</QQf>
        <QQh>false</QQh>
        <QQi>
          <Location>
            <X>1</X>
            <Y>34</Y>
          </Location>
          <Size>
            <Width>51</Width>
            <Height>18</Height>
          </Size>
          <X>1</X>
          <Y>34</Y>
          <Width>51</Width>
          <Height>18</Height>
        </QQi>
        <QQj xsi:nil="true"/>
      </QQe>
    </Second>
  </PairOfGuidQQauh>
  <PairOfGuidQQauh>
    <First>c05e41b9-1c41-4cdd-986d-a6694c6414c8</First>
    <Second>
      <QQa>q7b: And now regarding the ‘cost of living crisis’ in the UK and the way it is going to change in the coming few months, which of the following best describes your opinion? </QQa>
      <QQb>c05e41b9-1c41-4cdd-986d-a6694c6414c8</QQb>
      <QQc>2</QQc>
      <QQd>8</QQd>
      <QQe>
        <QQa>TableOrChart</QQa>
        <QQb>UK residents (ALL respondents)</QQb>
        <QQc>UK residents (ALL respondents)</QQc>
        <QQe>q7b: And now regarding the ‘cost of living crisis’ in the UK and the way it is going to change in the coming few months, which of the following best describes your opinion? </QQe>
        <QQf>Total sample; Weight: Weight; base n = 1749; total n = 1755; 6 missing; effective sample size = 1421 (81%)
Multiple comparison correction: False Discovery Rate (FDR) (p = 0.05)</QQf>
        <QQh>false</QQh>
        <QQi>
          <Location>
            <X>1</X>
            <Y>57</Y>
          </Location>
          <Size>
            <Width>2</Width>
            <Height>8</Height>
          </Size>
          <X>1</X>
          <Y>57</Y>
          <Width>2</Width>
          <Height>8</Height>
        </QQi>
        <QQj xsi:nil="true"/>
      </QQe>
    </Second>
  </PairOfGuidQQauh>
  <PairOfGuidQQauh>
    <First>49529cfe-9238-4496-817e-f899712b4985</First>
    <Second>
      <QQa>q7b: And now regarding the ‘cost of living crisis’ in the UK and the way it is going to change in the coming few months, which of the following best describes your opinion? </QQa>
      <QQb>49529cfe-9238-4496-817e-f899712b4985</QQb>
      <QQc>51</QQc>
      <QQd>8</QQd>
      <QQe>
        <QQa>TableOrChart</QQa>
        <QQb>UK residents (ALL respondents)</QQb>
        <QQc>UK residents (ALL respondents)</QQc>
        <QQe>q7b: And now regarding the ‘cost of living crisis’ in the UK and the way it is going to change in the coming few months, which of the following best describes your opinion? </QQe>
        <QQf>Total sample; Weight: Weight; base n = from 1364 to 1749; total n = 1755; 391 missing; effective sample size = 1471 (84%)
Multiple comparison correction: False Discovery Rate (FDR) (p = 0.05)</QQf>
        <QQh>false</QQh>
        <QQi>
          <Location>
            <X>1</X>
            <Y>70</Y>
          </Location>
          <Size>
            <Width>51</Width>
            <Height>8</Height>
          </Size>
          <X>1</X>
          <Y>70</Y>
          <Width>51</Width>
          <Height>8</Height>
        </QQi>
        <QQj xsi:nil="true"/>
      </QQe>
    </Second>
  </PairOfGuidQQauh>
  <PairOfGuidQQauh>
    <First>6c7ffcac-2cc5-4e99-bf2a-b567c65fb587</First>
    <Second>
      <QQa>VB1a - UK. Thinking about the next 12 months, are you likely to take more, fewer or about the same number of UK  holidays/short breaks than you took in the last 12 months?</QQa>
      <QQb>6c7ffcac-2cc5-4e99-bf2a-b567c65fb587</QQb>
      <QQc>51</QQc>
      <QQd>9</QQd>
      <QQe>
        <QQa>TableOrChart</QQa>
        <QQb>UK residents (ALL respondents)</QQb>
        <QQc>UK residents (ALL respondents)</QQc>
        <QQe>VB1a - UK. Thinking about the next 12 months, are you likely to take more, fewer or about the same number of UK  holidays/short breaks than you took in the last 12 months?</QQe>
        <QQf>Total sample; Weight: Weight; base n = from 1364 to 1749; total n = 1755; 391 missing; effective sample size = 1450 (83%)
Multiple comparison correction: False Discovery Rate (FDR) (p = 0.05)</QQf>
        <QQh>false</QQh>
        <QQi>
          <Location>
            <X>1</X>
            <Y>83</Y>
          </Location>
          <Size>
            <Width>51</Width>
            <Height>9</Height>
          </Size>
          <X>1</X>
          <Y>83</Y>
          <Width>51</Width>
          <Height>9</Height>
        </QQi>
        <QQj xsi:nil="true"/>
      </QQe>
    </Second>
  </PairOfGuidQQauh>
  <PairOfGuidQQauh>
    <First>c8e5d797-51d9-45ab-88a3-009fe2394e17</First>
    <Second>
      <QQa>VB1a. - OVERSEAS Thinking about the next 12 months, are you likely to take more, fewer or about the same number of overseas holidays/short breaks than you took in the last 12 months? </QQa>
      <QQb>c8e5d797-51d9-45ab-88a3-009fe2394e17</QQb>
      <QQc>51</QQc>
      <QQd>9</QQd>
      <QQe>
        <QQa>TableOrChart</QQa>
        <QQb>UK residents (ALL respondents)</QQb>
        <QQc>UK residents (ALL respondents)</QQc>
        <QQe>VB1a. - OVERSEAS Thinking about the next 12 months, are you likely to take more, fewer or about the same number of overseas holidays/short breaks than you took in the last 12 months? </QQe>
        <QQf>Total sample; Weight: Weight; base n = from 1364 to 1749; total n = 1755; 391 missing; effective sample size = 1469 (84%)
Multiple comparison correction: False Discovery Rate (FDR) (p = 0.05)</QQf>
        <QQh>false</QQh>
        <QQi>
          <Location>
            <X>1</X>
            <Y>97</Y>
          </Location>
          <Size>
            <Width>51</Width>
            <Height>9</Height>
          </Size>
          <X>1</X>
          <Y>97</Y>
          <Width>51</Width>
          <Height>9</Height>
        </QQi>
        <QQj xsi:nil="true"/>
      </QQe>
    </Second>
  </PairOfGuidQQauh>
  <PairOfGuidQQauh>
    <First>32528e30-ba89-4e0a-92d2-f92890050a95</First>
    <Second>
      <QQa>VB1b - UK. Do you think you are likely to spend more, less or about the same amount of money on individual UK holidays/short breaks in the next 12 months than you spent in the last 12 months? </QQa>
      <QQb>32528e30-ba89-4e0a-92d2-f92890050a95</QQb>
      <QQc>51</QQc>
      <QQd>9</QQd>
      <QQe>
        <QQa>TableOrChart</QQa>
        <QQb>UK residents (ALL respondents)</QQb>
        <QQc>UK residents (ALL respondents)</QQc>
        <QQe>VB1b - UK. Do you think you are likely to spend more, less or about the same amount of money on individual UK holidays/short breaks in the next 12 months than you spent in the last 12 months? </QQe>
        <QQf>Total sample; Weight: Weight; base n = from 1364 to 1749; total n = 1755; 391 missing; effective sample size = 1441 (82%)
Multiple comparison correction: False Discovery Rate (FDR) (p = 0.05)</QQf>
        <QQh>false</QQh>
        <QQi>
          <Location>
            <X>1</X>
            <Y>111</Y>
          </Location>
          <Size>
            <Width>51</Width>
            <Height>9</Height>
          </Size>
          <X>1</X>
          <Y>111</Y>
          <Width>51</Width>
          <Height>9</Height>
        </QQi>
        <QQj xsi:nil="true"/>
      </QQe>
    </Second>
  </PairOfGuidQQauh>
  <PairOfGuidQQauh>
    <First>f31cb52f-8a9b-489e-8b65-aa241f9f4904</First>
    <Second>
      <QQa>VB1b - OVERSEAS. Do you think you are likely to spend more, less or about the same amount of money on individual overseas holidays/short breaks in the next 12 months than you spent in the last 12 months? </QQa>
      <QQb>f31cb52f-8a9b-489e-8b65-aa241f9f4904</QQb>
      <QQc>51</QQc>
      <QQd>9</QQd>
      <QQe>
        <QQa>TableOrChart</QQa>
        <QQb>UK residents (ALL respondents)</QQb>
        <QQc>UK residents (ALL respondents)</QQc>
        <QQe>VB1b - OVERSEAS. Do you think you are likely to spend more, less or about the same amount of money on individual overseas holidays/short breaks in the next 12 months than you spent in the last 12 months? </QQe>
        <QQf>Total sample; Weight: Weight; base n = from 1364 to 1749; total n = 1755; 391 missing; effective sample size = 1457 (83%)
Multiple comparison correction: False Discovery Rate (FDR) (p = 0.05)</QQf>
        <QQh>false</QQh>
        <QQi>
          <Location>
            <X>1</X>
            <Y>125</Y>
          </Location>
          <Size>
            <Width>51</Width>
            <Height>9</Height>
          </Size>
          <X>1</X>
          <Y>125</Y>
          <Width>51</Width>
          <Height>9</Height>
        </QQi>
        <QQj xsi:nil="true"/>
      </QQe>
    </Second>
  </PairOfGuidQQauh>
  <PairOfGuidQQauh>
    <First>0c4dde58-7bcf-4ff3-91a1-4c0e708aaffb</First>
    <Second>
      <QQa>VB2a. Thinking of your next UK holiday or short break, when are you likely to go on this trip? </QQa>
      <QQb>0c4dde58-7bcf-4ff3-91a1-4c0e708aaffb</QQb>
      <QQc>1</QQc>
      <QQd>44</QQd>
      <QQe>
        <QQa>TableOrChart</QQa>
        <QQb>UK residents (ALL respondents)</QQb>
        <QQc>UK residents (ALL respondents)</QQc>
        <QQe>VB2a. Thinking of your next UK holiday or short break, when are you likely to go on this trip? </QQe>
        <QQf>Total sample; Weight: Weight; base n = 1749; total n = 1755; 6 missing; effective sample size = 1445 (83%)
Multiple comparison correction: False Discovery Rate (FDR) (p = 0.05)</QQf>
        <QQh>false</QQh>
        <QQi>
          <Location>
            <X>1</X>
            <Y>139</Y>
          </Location>
          <Size>
            <Width>1</Width>
            <Height>44</Height>
          </Size>
          <X>1</X>
          <Y>139</Y>
          <Width>1</Width>
          <Height>44</Height>
        </QQi>
        <QQj xsi:nil="true"/>
      </QQe>
    </Second>
  </PairOfGuidQQauh>
  <PairOfGuidQQauh>
    <First>99bca810-2cff-49f3-945d-23a089f53523</First>
    <Second>
      <QQa>VB2a. Thinking of your next UK holiday or short break, when are you likely to go on this trip?  </QQa>
      <QQb>99bca810-2cff-49f3-945d-23a089f53523</QQb>
      <QQc>51</QQc>
      <QQd>24</QQd>
      <QQe>
        <QQa>TableOrChart</QQa>
        <QQb>UK residents (ALL respondents)</QQb>
        <QQc>UK residents (ALL respondents)</QQc>
        <QQe>VB2a. Thinking of your next UK holiday or short break, when are you likely to go on this trip?  </QQe>
        <QQf>Total sample; Weight: Weight; base n = from 1364 to 1749; total n = 1755; 391 missing; effective sample size = 1470 (84%)
Multiple comparison correction: False Discovery Rate (FDR) (p = 0.05)</QQf>
        <QQh>false</QQh>
        <QQi>
          <Location>
            <X>1</X>
            <Y>188</Y>
          </Location>
          <Size>
            <Width>51</Width>
            <Height>24</Height>
          </Size>
          <X>1</X>
          <Y>188</Y>
          <Width>51</Width>
          <Height>24</Height>
        </QQi>
        <QQj xsi:nil="true"/>
      </QQe>
    </Second>
  </PairOfGuidQQauh>
  <PairOfGuidQQauh>
    <First>bd836d03-2117-485b-8afb-30228022b7ba</First>
    <Second>
      <QQa>(VB2a/VB2b) Any UK trip</QQa>
      <QQb>bd836d03-2117-485b-8afb-30228022b7ba</QQb>
      <QQc>2</QQc>
      <QQd>22</QQd>
      <QQe>
        <QQa>TableOrChart</QQa>
        <QQb>UK residents (ALL respondents)</QQb>
        <QQc>UK residents (ALL respondents)</QQc>
        <QQe>(VB2a/VB2b) Any UK trip</QQe>
        <QQf>Total sample; Weight: Weight; base n = 1749; total n = 1755; 6 missing; effective sample size = 1416 (81%)
Multiple comparison correction: False Discovery Rate (FDR) (p = 0.05)</QQf>
        <QQh>false</QQh>
        <QQi>
          <Location>
            <X>1</X>
            <Y>217</Y>
          </Location>
          <Size>
            <Width>2</Width>
            <Height>22</Height>
          </Size>
          <X>1</X>
          <Y>217</Y>
          <Width>2</Width>
          <Height>22</Height>
        </QQi>
        <QQj xsi:nil="true"/>
      </QQe>
    </Second>
  </PairOfGuidQQauh>
  <PairOfGuidQQauh>
    <First>c58e22ad-0981-42f7-b07f-a8d850836caf</First>
    <Second>
      <QQa>(VB2a/VB2b) Any UK trip</QQa>
      <QQb>c58e22ad-0981-42f7-b07f-a8d850836caf</QQb>
      <QQc>51</QQc>
      <QQd>40</QQd>
      <QQe>
        <QQa>TableOrChart</QQa>
        <QQb>UK residents (ALL respondents)</QQb>
        <QQc>UK residents (ALL respondents)</QQc>
        <QQe>(VB2a/VB2b) Any UK trip</QQe>
        <QQf>Total sample; Weight: Weight; base n = from 1364 to 1749; total n = 1755; 391 missing; effective sample size = 1504 (86%)
Multiple comparison correction: False Discovery Rate (FDR) (p = 0.05)</QQf>
        <QQh>false</QQh>
        <QQi>
          <Location>
            <X>1</X>
            <Y>244</Y>
          </Location>
          <Size>
            <Width>51</Width>
            <Height>40</Height>
          </Size>
          <X>1</X>
          <Y>244</Y>
          <Width>51</Width>
          <Height>40</Height>
        </QQi>
        <QQj xsi:nil="true"/>
      </QQe>
    </Second>
  </PairOfGuidQQauh>
  <PairOfGuidQQauh>
    <First>cf26f47f-64d2-4429-a220-e6a36b872e35</First>
    <Second>
      <QQa>VB2b. And when else do you anticipate going on a UK holiday or short break?</QQa>
      <QQb>cf26f47f-64d2-4429-a220-e6a36b872e35</QQb>
      <QQc>2</QQc>
      <QQd>18</QQd>
      <QQe>
        <QQa>TableOrChart</QQa>
        <QQb>UK residents (ALL respondents)</QQb>
        <QQc>UK residents (ALL respondents)</QQc>
        <QQe>VB2b. And when else do you anticipate going on a UK holiday or short break?</QQe>
        <QQf>Total sample; Weight: Weight; base n = 1373; total n = 1755; 382 missing; effective sample size = 1149 (84%)
Multiple comparison correction: False Discovery Rate (FDR) (p = 0.05)</QQf>
        <QQh>false</QQh>
        <QQi>
          <Location>
            <X>1</X>
            <Y>289</Y>
          </Location>
          <Size>
            <Width>2</Width>
            <Height>18</Height>
          </Size>
          <X>1</X>
          <Y>289</Y>
          <Width>2</Width>
          <Height>18</Height>
        </QQi>
        <QQj xsi:nil="true"/>
      </QQe>
    </Second>
  </PairOfGuidQQauh>
  <PairOfGuidQQauh>
    <First>b5df6626-4b14-4b94-9eae-344cb944e9d4</First>
    <Second>
      <QQa>VB2b. And when else do you anticipate going on a UK holiday or short break? </QQa>
      <QQb>b5df6626-4b14-4b94-9eae-344cb944e9d4</QQb>
      <QQc>51</QQc>
      <QQd>18</QQd>
      <QQe>
        <QQa>TableOrChart</QQa>
        <QQb>UK residents (ALL respondents)</QQb>
        <QQc>UK residents (ALL respondents)</QQc>
        <QQe>VB2b. And when else do you anticipate going on a UK holiday or short break? </QQe>
        <QQf>Total sample; Weight: Weight; base n = from 1364 to 1373; total n = 1755; 391 missing; effective sample size = 1189 (87%)
Multiple comparison correction: False Discovery Rate (FDR) (p = 0.05)</QQf>
        <QQh>false</QQh>
        <QQi>
          <Location>
            <X>1</X>
            <Y>312</Y>
          </Location>
          <Size>
            <Width>51</Width>
            <Height>18</Height>
          </Size>
          <X>1</X>
          <Y>312</Y>
          <Width>51</Width>
          <Height>18</Height>
        </QQi>
        <QQj xsi:nil="true"/>
      </QQe>
    </Second>
  </PairOfGuidQQauh>
  <PairOfGuidQQauh>
    <First>15f5b0d6-34b5-41a3-a5ef-15a109c583f4</First>
    <Second>
      <QQa>VB2enew: Which of the following best describe how close you are to booking your next overnight UK trip in &lt;INSERT MONTH FROM VB2a(III)&gt;</QQa>
      <QQb>15f5b0d6-34b5-41a3-a5ef-15a109c583f4</QQb>
      <QQc>51</QQc>
      <QQd>9</QQd>
      <QQe>
        <QQa>TableOrChart</QQa>
        <QQb>UK residents (ALL respondents)</QQb>
        <QQc>UK residents (ALL respondents)</QQc>
        <QQe>VB2enew: Which of the following best describe how close you are to booking your next overnight UK trip in &lt;INSERT MONTH FROM VB2a(III)&gt;</QQe>
        <QQf>Total sample; Weight: Weight; base n = from 1364 to 1373; total n = 1755; 391 missing; effective sample size = 1161 (85%)
Multiple comparison correction: False Discovery Rate (FDR) (p = 0.05)</QQf>
        <QQh>false</QQh>
        <QQi>
          <Location>
            <X>1</X>
            <Y>335</Y>
          </Location>
          <Size>
            <Width>51</Width>
            <Height>9</Height>
          </Size>
          <X>1</X>
          <Y>335</Y>
          <Width>51</Width>
          <Height>9</Height>
        </QQi>
        <QQj xsi:nil="true"/>
      </QQe>
    </Second>
  </PairOfGuidQQauh>
  <PairOfGuidQQauh>
    <First>561f0323-b3f5-40ed-86c1-610de5e5a886</First>
    <Second>
      <QQa>VB2ei: How committed are you to taking this next trip in [pipe: hVB3]? </QQa>
      <QQb>561f0323-b3f5-40ed-86c1-610de5e5a886</QQb>
      <QQc>51</QQc>
      <QQd>10</QQd>
      <QQe>
        <QQa>TableOrChart</QQa>
        <QQb>UK residents (ALL respondents)</QQb>
        <QQc>UK residents (ALL respondents)</QQc>
        <QQe>VB2ei: How committed are you to taking this next trip in [pipe: hVB3]? </QQe>
        <QQf>Total sample; Weight: Weight; base n = from 1364 to 1373; total n = 1755; 391 missing; effective sample size = 1138 (83%)
Multiple comparison correction: False Discovery Rate (FDR) (p = 0.05)</QQf>
        <QQh>false</QQh>
        <QQi>
          <Location>
            <X>1</X>
            <Y>349</Y>
          </Location>
          <Size>
            <Width>51</Width>
            <Height>10</Height>
          </Size>
          <X>1</X>
          <Y>349</Y>
          <Width>51</Width>
          <Height>10</Height>
        </QQi>
        <QQj xsi:nil="true"/>
      </QQe>
    </Second>
  </PairOfGuidQQauh>
  <PairOfGuidQQauh>
    <First>f00ba6ea-aca4-467b-b57b-178cf7cdc463</First>
    <Second>
      <QQa>VB2c. Thinking of your next OVERSEAS holiday or short break, when are you likely to go on this trip?</QQa>
      <QQb>f00ba6ea-aca4-467b-b57b-178cf7cdc463</QQb>
      <QQc>1</QQc>
      <QQd>44</QQd>
      <QQe>
        <QQa>TableOrChart</QQa>
        <QQb>UK residents (ALL respondents)</QQb>
        <QQc>UK residents (ALL respondents)</QQc>
        <QQe>VB2c. Thinking of your next OVERSEAS holiday or short break, when are you likely to go on this trip?</QQe>
        <QQf>Total sample; Weight: Weight; base n = 1749; total n = 1755; 6 missing; effective sample size = 1478 (85%)
Multiple comparison correction: False Discovery Rate (FDR) (p = 0.05)</QQf>
        <QQh>false</QQh>
        <QQi>
          <Location>
            <X>1</X>
            <Y>364</Y>
          </Location>
          <Size>
            <Width>1</Width>
            <Height>44</Height>
          </Size>
          <X>1</X>
          <Y>364</Y>
          <Width>1</Width>
          <Height>44</Height>
        </QQi>
        <QQj xsi:nil="true"/>
      </QQe>
    </Second>
  </PairOfGuidQQauh>
  <PairOfGuidQQauh>
    <First>6650a9d8-915e-4860-bfc8-bd61e5efc16f</First>
    <Second>
      <QQa>VB2c. Thinking of your next OVERSEAS holiday or short break, when are you likely to go on this trip? </QQa>
      <QQb>6650a9d8-915e-4860-bfc8-bd61e5efc16f</QQb>
      <QQc>51</QQc>
      <QQd>24</QQd>
      <QQe>
        <QQa>TableOrChart</QQa>
        <QQb>UK residents (ALL respondents)</QQb>
        <QQc>UK residents (ALL respondents)</QQc>
        <QQe>VB2c. Thinking of your next OVERSEAS holiday or short break, when are you likely to go on this trip? </QQe>
        <QQf>Total sample; Weight: Weight; base n = from 1364 to 1749; total n = 1755; 391 missing; effective sample size = 1556 (89%)
Multiple comparison correction: False Discovery Rate (FDR) (p = 0.05)</QQf>
        <QQh>false</QQh>
        <QQi>
          <Location>
            <X>1</X>
            <Y>413</Y>
          </Location>
          <Size>
            <Width>51</Width>
            <Height>24</Height>
          </Size>
          <X>1</X>
          <Y>413</Y>
          <Width>51</Width>
          <Height>24</Height>
        </QQi>
        <QQj xsi:nil="true"/>
      </QQe>
    </Second>
  </PairOfGuidQQauh>
  <PairOfGuidQQauh>
    <First>a10210b4-67cc-43ec-a67c-b50b21590cfc</First>
    <Second>
      <QQa>(VB2c/VB2d) Any overseas trip</QQa>
      <QQb>a10210b4-67cc-43ec-a67c-b50b21590cfc</QQb>
      <QQc>2</QQc>
      <QQd>23</QQd>
      <QQe>
        <QQa>TableOrChart</QQa>
        <QQb>UK residents (ALL respondents)</QQb>
        <QQc>UK residents (ALL respondents)</QQc>
        <QQe>(VB2c/VB2d) Any overseas trip</QQe>
        <QQf>Total sample; Weight: Weight; base n = 1749; total n = 1755; 6 missing; effective sample size = 1472 (84%)
Multiple comparison correction: False Discovery Rate (FDR) (p = 0.05)</QQf>
        <QQh>false</QQh>
        <QQi>
          <Location>
            <X>1</X>
            <Y>442</Y>
          </Location>
          <Size>
            <Width>2</Width>
            <Height>23</Height>
          </Size>
          <X>1</X>
          <Y>442</Y>
          <Width>2</Width>
          <Height>23</Height>
        </QQi>
        <QQj xsi:nil="true"/>
      </QQe>
    </Second>
  </PairOfGuidQQauh>
  <PairOfGuidQQauh>
    <First>86dd4e0f-fe36-4092-980d-52e51212443e</First>
    <Second>
      <QQa>(VB2c/VB2d) Any overseas trip</QQa>
      <QQb>86dd4e0f-fe36-4092-980d-52e51212443e</QQb>
      <QQc>51</QQc>
      <QQd>23</QQd>
      <QQe>
        <QQa>TableOrChart</QQa>
        <QQb>UK residents (ALL respondents)</QQb>
        <QQc>UK residents (ALL respondents)</QQc>
        <QQe>(VB2c/VB2d) Any overseas trip</QQe>
        <QQf>Total sample; Weight: Weight; base n = from 1364 to 1749; total n = 1755; 391 missing; effective sample size = 1546 (88%)
Multiple comparison correction: False Discovery Rate (FDR) (p = 0.05)</QQf>
        <QQh>false</QQh>
        <QQi>
          <Location>
            <X>1</X>
            <Y>470</Y>
          </Location>
          <Size>
            <Width>51</Width>
            <Height>23</Height>
          </Size>
          <X>1</X>
          <Y>470</Y>
          <Width>51</Width>
          <Height>23</Height>
        </QQi>
        <QQj xsi:nil="true"/>
      </QQe>
    </Second>
  </PairOfGuidQQauh>
  <PairOfGuidQQauh>
    <First>04699ee8-3640-4a7e-8668-f71cd509f7b9</First>
    <Second>
      <QQa>VB2d. And when else do you anticipate going on an OVERSEAS holiday or short break?</QQa>
      <QQb>04699ee8-3640-4a7e-8668-f71cd509f7b9</QQb>
      <QQc>2</QQc>
      <QQd>18</QQd>
      <QQe>
        <QQa>TableOrChart</QQa>
        <QQb>UK residents (ALL respondents)</QQb>
        <QQc>UK residents (ALL respondents)</QQc>
        <QQe>VB2d. And when else do you anticipate going on an OVERSEAS holiday or short break?</QQe>
        <QQf>Total sample; Weight: Weight; base n = 986; total n = 1755; 769 missing; effective sample size = 810 (82%)
Multiple comparison correction: False Discovery Rate (FDR) (p = 0.05)</QQf>
        <QQh>false</QQh>
        <QQi>
          <Location>
            <X>1</X>
            <Y>498</Y>
          </Location>
          <Size>
            <Width>2</Width>
            <Height>18</Height>
          </Size>
          <X>1</X>
          <Y>498</Y>
          <Width>2</Width>
          <Height>18</Height>
        </QQi>
        <QQj xsi:nil="true"/>
      </QQe>
    </Second>
  </PairOfGuidQQauh>
  <PairOfGuidQQauh>
    <First>30fcd854-fb7e-4422-9508-330210f74fca</First>
    <Second>
      <QQa>VB2d. And when else do you anticipate going on an OVERSEAS holiday or short break? </QQa>
      <QQb>30fcd854-fb7e-4422-9508-330210f74fca</QQb>
      <QQc>51</QQc>
      <QQd>18</QQd>
      <QQe>
        <QQa>TableOrChart</QQa>
        <QQb>UK residents (ALL respondents)</QQb>
        <QQc>UK residents (ALL respondents)</QQc>
        <QQe>VB2d. And when else do you anticipate going on an OVERSEAS holiday or short break? </QQe>
        <QQf>Total sample; Weight: Weight; base n = from 901 to 986; total n = 1755; 854 missing; effective sample size = 883 (90%)
Multiple comparison correction: False Discovery Rate (FDR) (p = 0.05)</QQf>
        <QQh>false</QQh>
        <QQi>
          <Location>
            <X>1</X>
            <Y>521</Y>
          </Location>
          <Size>
            <Width>51</Width>
            <Height>18</Height>
          </Size>
          <X>1</X>
          <Y>521</Y>
          <Width>51</Width>
          <Height>18</Height>
        </QQi>
        <QQj xsi:nil="true"/>
      </QQe>
    </Second>
  </PairOfGuidQQauh>
  <PairOfGuidQQauh>
    <First>f43cec6e-5d8e-44a7-9179-6580cfc02029</First>
    <Second>
      <QQa>VB2gnew: Which of the following best describes how close you are to booking your next overnight OVERSEAS trip in &lt;INSERT MONTH FROM VB2c(III)&gt;? </QQa>
      <QQb>f43cec6e-5d8e-44a7-9179-6580cfc02029</QQb>
      <QQc>51</QQc>
      <QQd>9</QQd>
      <QQe>
        <QQa>TableOrChart</QQa>
        <QQb>UK residents (ALL respondents)</QQb>
        <QQc>UK residents (ALL respondents)</QQc>
        <QQe>VB2gnew: Which of the following best describes how close you are to booking your next overnight OVERSEAS trip in &lt;INSERT MONTH FROM VB2c(III)&gt;? </QQe>
        <QQf>Total sample; Weight: Weight; base n = from 1039 to 1133; total n = 1755; 716 missing; effective sample size = 975 (86%)
Multiple comparison correction: False Discovery Rate (FDR) (p = 0.05)</QQf>
        <QQh>false</QQh>
        <QQi>
          <Location>
            <X>1</X>
            <Y>544</Y>
          </Location>
          <Size>
            <Width>51</Width>
            <Height>9</Height>
          </Size>
          <X>1</X>
          <Y>544</Y>
          <Width>51</Width>
          <Height>9</Height>
        </QQi>
        <QQj xsi:nil="true"/>
      </QQe>
    </Second>
  </PairOfGuidQQauh>
  <PairOfGuidQQauh>
    <First>8536426c-29ab-4b8d-914a-0f02807da1f2</First>
    <Second>
      <QQa>VB2eii: How committed are you to taking this next trip in [pipe: hVB2civ]? </QQa>
      <QQb>8536426c-29ab-4b8d-914a-0f02807da1f2</QQb>
      <QQc>51</QQc>
      <QQd>10</QQd>
      <QQe>
        <QQa>TableOrChart</QQa>
        <QQb>UK residents (ALL respondents)</QQb>
        <QQc>UK residents (ALL respondents)</QQc>
        <QQe>VB2eii: How committed are you to taking this next trip in [pipe: hVB2civ]? </QQe>
        <QQf>Total sample; Weight: Weight; base n = from 1039 to 1133; total n = 1755; 716 missing; effective sample size = 973 (86%)
Multiple comparison correction: False Discovery Rate (FDR) (p = 0.05)</QQf>
        <QQh>false</QQh>
        <QQi>
          <Location>
            <X>1</X>
            <Y>558</Y>
          </Location>
          <Size>
            <Width>51</Width>
            <Height>10</Height>
          </Size>
          <X>1</X>
          <Y>558</Y>
          <Width>51</Width>
          <Height>10</Height>
        </QQi>
        <QQj xsi:nil="true"/>
      </QQe>
    </Second>
  </PairOfGuidQQauh>
  <PairOfGuidQQauh>
    <First>846104a6-bba2-4631-806b-80b4d0557059</First>
    <Second>
      <QQa>VB2j: Thinking of the next 12 months, how different do you think your short break/holiday choices will be compared to the last 12 months?</QQa>
      <QQb>846104a6-bba2-4631-806b-80b4d0557059</QQb>
      <QQc>51</QQc>
      <QQd>9</QQd>
      <QQe>
        <QQa>TableOrChart</QQa>
        <QQb>UK residents (ALL respondents)</QQb>
        <QQc>UK residents (ALL respondents)</QQc>
        <QQe>VB2j: Thinking of the next 12 months, how different do you think your short break/holiday choices will be compared to the last 12 months?</QQe>
        <QQf>Total sample; Weight: Weight; base n = from 1364 to 1749; total n = 1755; 391 missing; effective sample size = 1466 (84%)
Multiple comparison correction: False Discovery Rate (FDR) (p = 0.05)</QQf>
        <QQh>false</QQh>
        <QQi>
          <Location>
            <X>1</X>
            <Y>573</Y>
          </Location>
          <Size>
            <Width>51</Width>
            <Height>9</Height>
          </Size>
          <X>1</X>
          <Y>573</Y>
          <Width>51</Width>
          <Height>9</Height>
        </QQi>
        <QQj xsi:nil="true"/>
      </QQe>
    </Second>
  </PairOfGuidQQauh>
  <PairOfGuidQQauh>
    <First>dbb0eda6-b5d0-4c3d-acec-624dda088d42</First>
    <Second>
      <QQa>VB2k. Why are you more likely to choose a UK trip than an overseas trip? </QQa>
      <QQb>dbb0eda6-b5d0-4c3d-acec-624dda088d42</QQb>
      <QQc>51</QQc>
      <QQd>17</QQd>
      <QQe>
        <QQa>TableOrChart</QQa>
        <QQb>UK residents (ALL respondents)</QQb>
        <QQc>UK residents (ALL respondents)</QQc>
        <QQe>VB2k. Why are you more likely to choose a UK trip than an overseas trip? </QQe>
        <QQf>Total sample; Weight: Weight; base n = from 543 to 675; total n = 1755; 1212 missing; effective sample size = 554 (82%)
Multiple comparison correction: False Discovery Rate (FDR) (p = 0.05)</QQf>
        <QQh>false</QQh>
        <QQi>
          <Location>
            <X>1</X>
            <Y>587</Y>
          </Location>
          <Size>
            <Width>51</Width>
            <Height>17</Height>
          </Size>
          <X>1</X>
          <Y>587</Y>
          <Width>51</Width>
          <Height>17</Height>
        </QQi>
        <QQj xsi:nil="true"/>
      </QQe>
    </Second>
  </PairOfGuidQQauh>
  <PairOfGuidQQauh>
    <First>c98ad223-3530-41a1-bec4-0ce460490922</First>
    <Second>
      <QQa>VB2l. Why are you more likely to choose an overseas trip than a UK trip? </QQa>
      <QQb>c98ad223-3530-41a1-bec4-0ce460490922</QQb>
      <QQc>51</QQc>
      <QQd>16</QQd>
      <QQe>
        <QQa>TableOrChart</QQa>
        <QQb>UK residents (ALL respondents)</QQb>
        <QQc>UK residents (ALL respondents)</QQc>
        <QQe>VB2l. Why are you more likely to choose an overseas trip than a UK trip? </QQe>
        <QQf>Total sample; Weight: Weight; base n = from 447 to 526; total n = 1755; 1308 missing; effective sample size = 452 (86%)
Multiple comparison correction: False Discovery Rate (FDR) (p = 0.05)</QQf>
        <QQh>false</QQh>
        <QQi>
          <Location>
            <X>1</X>
            <Y>609</Y>
          </Location>
          <Size>
            <Width>51</Width>
            <Height>16</Height>
          </Size>
          <X>1</X>
          <Y>609</Y>
          <Width>51</Width>
          <Height>16</Height>
        </QQi>
        <QQj xsi:nil="true"/>
      </QQe>
    </Second>
  </PairOfGuidQQauh>
  <PairOfGuidQQauh>
    <First>6690daed-c1fb-4045-8d6f-ed0134cb3ba8</First>
    <Second>
      <QQa>VB4new. July 2026 </QQa>
      <QQb>6690daed-c1fb-4045-8d6f-ed0134cb3ba8</QQb>
      <QQc>51</QQc>
      <QQd>18</QQd>
      <QQe>
        <QQa>TableOrChart</QQa>
        <QQb>UK residents (ALL respondents)</QQb>
        <QQc>UK residents (ALL respondents)</QQc>
        <QQe>VB4new. July 2026 </QQe>
        <QQf>Total sample; Weight: Weight; base n = from 217 to 219; total n = 1755; 1538 missing; effective sample size = 201 (92%)
Multiple comparison correction: False Discovery Rate (FDR) (p = 0.05)</QQf>
        <QQh>false</QQh>
        <QQi>
          <Location>
            <X>1</X>
            <Y>630</Y>
          </Location>
          <Size>
            <Width>51</Width>
            <Height>18</Height>
          </Size>
          <X>1</X>
          <Y>630</Y>
          <Width>51</Width>
          <Height>18</Height>
        </QQi>
        <QQj xsi:nil="true"/>
      </QQe>
    </Second>
  </PairOfGuidQQauh>
  <PairOfGuidQQauh>
    <First>161dd4b0-4487-4fc2-878c-d606d61ea9f0</First>
    <Second>
      <QQa>VB4new. August 2026 </QQa>
      <QQb>161dd4b0-4487-4fc2-878c-d606d61ea9f0</QQb>
      <QQc>51</QQc>
      <QQd>18</QQd>
      <QQe>
        <QQa>TableOrChart</QQa>
        <QQb>UK residents (ALL respondents)</QQb>
        <QQc>UK residents (ALL respondents)</QQc>
        <QQe>VB4new. August 2026 </QQe>
        <QQf>Total sample; Weight: Weight; base n = from 397 to 399; total n = 1755; 1358 missing; effective sample size = 366 (92%)
Multiple comparison correction: False Discovery Rate (FDR) (p = 0.05)</QQf>
        <QQh>false</QQh>
        <QQi>
          <Location>
            <X>1</X>
            <Y>653</Y>
          </Location>
          <Size>
            <Width>51</Width>
            <Height>18</Height>
          </Size>
          <X>1</X>
          <Y>653</Y>
          <Width>51</Width>
          <Height>18</Height>
        </QQi>
        <QQj xsi:nil="true"/>
      </QQe>
    </Second>
  </PairOfGuidQQauh>
  <PairOfGuidQQauh>
    <First>e636e382-f64b-4d7b-9739-2c779ff1cbda</First>
    <Second>
      <QQa>VB4new. September 2026 </QQa>
      <QQb>e636e382-f64b-4d7b-9739-2c779ff1cbda</QQb>
      <QQc>51</QQc>
      <QQd>18</QQd>
      <QQe>
        <QQa>TableOrChart</QQa>
        <QQb>UK residents (ALL respondents)</QQb>
        <QQc>UK residents (ALL respondents)</QQc>
        <QQe>VB4new. September 2026 </QQe>
        <QQf>Total sample; Weight: Weight; base n = from 356 to 359; total n = 1755; 1399 missing; effective sample size = 318 (89%)
Multiple comparison correction: False Discovery Rate (FDR) (p = 0.05)</QQf>
        <QQh>false</QQh>
        <QQi>
          <Location>
            <X>1</X>
            <Y>676</Y>
          </Location>
          <Size>
            <Width>51</Width>
            <Height>18</Height>
          </Size>
          <X>1</X>
          <Y>676</Y>
          <Width>51</Width>
          <Height>18</Height>
        </QQi>
        <QQj xsi:nil="true"/>
      </QQe>
    </Second>
  </PairOfGuidQQauh>
  <PairOfGuidQQauh>
    <First>c908ef9b-dfa4-45e7-a621-fe0e730ebe8b</First>
    <Second>
      <QQa>VB4new. October 2026 </QQa>
      <QQb>c908ef9b-dfa4-45e7-a621-fe0e730ebe8b</QQb>
      <QQc>51</QQc>
      <QQd>18</QQd>
      <QQe>
        <QQa>TableOrChart</QQa>
        <QQb>UK residents (ALL respondents)</QQb>
        <QQc>UK residents (ALL respondents)</QQc>
        <QQe>VB4new. October 2026 </QQe>
        <QQf>Total sample; Weight: Weight; base n = from 250 to 252; total n = 1755; 1505 missing; effective sample size = 237 (94%)
Multiple comparison correction: False Discovery Rate (FDR) (p = 0.05)</QQf>
        <QQh>false</QQh>
        <QQi>
          <Location>
            <X>1</X>
            <Y>699</Y>
          </Location>
          <Size>
            <Width>51</Width>
            <Height>18</Height>
          </Size>
          <X>1</X>
          <Y>699</Y>
          <Width>51</Width>
          <Height>18</Height>
        </QQi>
        <QQj xsi:nil="true"/>
      </QQe>
    </Second>
  </PairOfGuidQQauh>
  <PairOfGuidQQauh>
    <First>b980f547-0031-41e6-9c7f-9f87656a2c0f</First>
    <Second>
      <QQa>VB4new. November 2026 </QQa>
      <QQb>b980f547-0031-41e6-9c7f-9f87656a2c0f</QQb>
      <QQc>51</QQc>
      <QQd>18</QQd>
      <QQe>
        <QQa>TableOrChart</QQa>
        <QQb>UK residents (ALL respondents)</QQb>
        <QQc>UK residents (ALL respondents)</QQc>
        <QQe>VB4new. November 2026 </QQe>
        <QQf>Total sample; Weight: Weight; base n = from 138 to 139; total n = 1755; 1617 missing; effective sample size = 124 (89%)
Multiple comparison correction: False Discovery Rate (FDR) (p = 0.05)</QQf>
        <QQh>false</QQh>
        <QQi>
          <Location>
            <X>1</X>
            <Y>722</Y>
          </Location>
          <Size>
            <Width>51</Width>
            <Height>18</Height>
          </Size>
          <X>1</X>
          <Y>722</Y>
          <Width>51</Width>
          <Height>18</Height>
        </QQi>
        <QQj xsi:nil="true"/>
      </QQe>
    </Second>
  </PairOfGuidQQauh>
  <PairOfGuidQQauh>
    <First>289abc1e-cffe-460c-9acd-7793aa0d9807</First>
    <Second>
      <QQa>VB4new. December 2026</QQa>
      <QQb>289abc1e-cffe-460c-9acd-7793aa0d9807</QQb>
      <QQc>51</QQc>
      <QQd>18</QQd>
      <QQe>
        <QQa>TableOrChart</QQa>
        <QQb>UK residents (ALL respondents)</QQb>
        <QQc>UK residents (ALL respondents)</QQc>
        <QQe>VB4new. December 2026</QQe>
        <QQf>Total sample; Weight: Weight; base n = from 248 to 249; total n = 1755; 1507 missing; effective sample size = 212 (85%)
Multiple comparison correction: False Discovery Rate (FDR) (p = 0.05)</QQf>
        <QQh>false</QQh>
        <QQi>
          <Location>
            <X>1</X>
            <Y>745</Y>
          </Location>
          <Size>
            <Width>51</Width>
            <Height>18</Height>
          </Size>
          <X>1</X>
          <Y>745</Y>
          <Width>51</Width>
          <Height>18</Height>
        </QQi>
        <QQj xsi:nil="true"/>
      </QQe>
    </Second>
  </PairOfGuidQQauh>
  <PairOfGuidQQauh>
    <First>44a84910-a551-4b7e-ae6e-75836436cca4</First>
    <Second>
      <QQa>VB4new. January 2027 </QQa>
      <QQb>44a84910-a551-4b7e-ae6e-75836436cca4</QQb>
      <QQc>51</QQc>
      <QQd>18</QQd>
      <QQe>
        <QQa>TableOrChart</QQa>
        <QQb>UK residents (ALL respondents)</QQb>
        <QQc>UK residents (ALL respondents)</QQc>
        <QQe>VB4new. January 2027 </QQe>
        <QQf>Total sample; Weight: Weight; base n = 94; total n = 1755; 1661 missing; effective sample size = 85 (90%)
Multiple comparison correction: False Discovery Rate (FDR) (p = 0.05)</QQf>
        <QQh>false</QQh>
        <QQi>
          <Location>
            <X>1</X>
            <Y>768</Y>
          </Location>
          <Size>
            <Width>51</Width>
            <Height>18</Height>
          </Size>
          <X>1</X>
          <Y>768</Y>
          <Width>51</Width>
          <Height>18</Height>
        </QQi>
        <QQj xsi:nil="true"/>
      </QQe>
    </Second>
  </PairOfGuidQQauh>
  <PairOfGuidQQauh>
    <First>d1f6c08b-bbd3-47da-840b-c6d325051f04</First>
    <Second>
      <QQa>VB4new. February 2027 </QQa>
      <QQb>d1f6c08b-bbd3-47da-840b-c6d325051f04</QQb>
      <QQc>51</QQc>
      <QQd>18</QQd>
      <QQe>
        <QQa>TableOrChart</QQa>
        <QQb>UK residents (ALL respondents)</QQb>
        <QQc>UK residents (ALL respondents)</QQc>
        <QQe>VB4new. February 2027 </QQe>
        <QQf>Total sample; Weight: Weight; base n = 98; total n = 1755; 1657 missing; effective sample size = 79 (80%)
Multiple comparison correction: False Discovery Rate (FDR) (p = 0.05)</QQf>
        <QQh>false</QQh>
        <QQi>
          <Location>
            <X>1</X>
            <Y>791</Y>
          </Location>
          <Size>
            <Width>51</Width>
            <Height>18</Height>
          </Size>
          <X>1</X>
          <Y>791</Y>
          <Width>51</Width>
          <Height>18</Height>
        </QQi>
        <QQj xsi:nil="true"/>
      </QQe>
    </Second>
  </PairOfGuidQQauh>
  <PairOfGuidQQauh>
    <First>0d7081f1-1ee5-47f9-a984-fc9e6ffdc8e2</First>
    <Second>
      <QQa>VB4new. March 2027 </QQa>
      <QQb>0d7081f1-1ee5-47f9-a984-fc9e6ffdc8e2</QQb>
      <QQc>51</QQc>
      <QQd>18</QQd>
      <QQe>
        <QQa>TableOrChart</QQa>
        <QQb>UK residents (ALL respondents)</QQb>
        <QQc>UK residents (ALL respondents)</QQc>
        <QQe>VB4new. March 2027 </QQe>
        <QQf>Total sample; Weight: Weight; base n = 116; total n = 1755; 1639 missing; effective sample size = 109 (94%)
Multiple comparison correction: False Discovery Rate (FDR) (p = 0.05)</QQf>
        <QQh>false</QQh>
        <QQi>
          <Location>
            <X>1</X>
            <Y>814</Y>
          </Location>
          <Size>
            <Width>51</Width>
            <Height>18</Height>
          </Size>
          <X>1</X>
          <Y>814</Y>
          <Width>51</Width>
          <Height>18</Height>
        </QQi>
        <QQj xsi:nil="true"/>
      </QQe>
    </Second>
  </PairOfGuidQQauh>
  <PairOfGuidQQauh>
    <First>ad2e1e6d-2cae-4e71-bcae-dbf0a8732d0c</First>
    <Second>
      <QQa>VB4new. April 2027</QQa>
      <QQb>ad2e1e6d-2cae-4e71-bcae-dbf0a8732d0c</QQb>
      <QQc>51</QQc>
      <QQd>18</QQd>
      <QQe>
        <QQa>TableOrChart</QQa>
        <QQb>UK residents (ALL respondents)</QQb>
        <QQc>UK residents (ALL respondents)</QQc>
        <QQe>VB4new. April 2027</QQe>
        <QQf>Total sample; Weight: Weight; base n = 157; total n = 1755; 1598 missing; effective sample size = 146 (93%)
Multiple comparison correction: False Discovery Rate (FDR) (p = 0.05)</QQf>
        <QQh>false</QQh>
        <QQi>
          <Location>
            <X>1</X>
            <Y>837</Y>
          </Location>
          <Size>
            <Width>51</Width>
            <Height>18</Height>
          </Size>
          <X>1</X>
          <Y>837</Y>
          <Width>51</Width>
          <Height>18</Height>
        </QQi>
        <QQj xsi:nil="true"/>
      </QQe>
    </Second>
  </PairOfGuidQQauh>
  <PairOfGuidQQauh>
    <First>46ff4818-1ff2-41d6-810d-382168fb0702</First>
    <Second>
      <QQa>VB4new. May 2027</QQa>
      <QQb>46ff4818-1ff2-41d6-810d-382168fb0702</QQb>
      <QQc>51</QQc>
      <QQd>18</QQd>
      <QQe>
        <QQa>TableOrChart</QQa>
        <QQb>UK residents (ALL respondents)</QQb>
        <QQc>UK residents (ALL respondents)</QQc>
        <QQe>VB4new. May 2027</QQe>
        <QQf>Total sample; Weight: Weight; base n = 125; total n = 1755; 1630 missing; effective sample size = 109 (87%)
Multiple comparison correction: False Discovery Rate (FDR) (p = 0.05)</QQf>
        <QQh>false</QQh>
        <QQi>
          <Location>
            <X>1</X>
            <Y>860</Y>
          </Location>
          <Size>
            <Width>51</Width>
            <Height>18</Height>
          </Size>
          <X>1</X>
          <Y>860</Y>
          <Width>51</Width>
          <Height>18</Height>
        </QQi>
        <QQj xsi:nil="true"/>
      </QQe>
    </Second>
  </PairOfGuidQQauh>
  <PairOfGuidQQauh>
    <First>8e6a65b2-c3ba-4063-9aa7-b4d63c361040</First>
    <Second>
      <QQa>VB4new. June 2027</QQa>
      <QQb>8e6a65b2-c3ba-4063-9aa7-b4d63c361040</QQb>
      <QQc>51</QQc>
      <QQd>18</QQd>
      <QQe>
        <QQa>TableOrChart</QQa>
        <QQb>UK residents (ALL respondents)</QQb>
        <QQc>UK residents (ALL respondents)</QQc>
        <QQe>VB4new. June 2027</QQe>
        <QQf>Total sample; Weight: Weight; base n = from 132 to 133; total n = 1755; 1623 missing; effective sample size = 118 (88%)
Multiple comparison correction: False Discovery Rate (FDR) (p = 0.05)</QQf>
        <QQh>false</QQh>
        <QQi>
          <Location>
            <X>1</X>
            <Y>883</Y>
          </Location>
          <Size>
            <Width>51</Width>
            <Height>18</Height>
          </Size>
          <X>1</X>
          <Y>883</Y>
          <Width>51</Width>
          <Height>18</Height>
        </QQi>
        <QQj xsi:nil="true"/>
      </QQe>
    </Second>
  </PairOfGuidQQauh>
  <PairOfGuidQQauh>
    <First>3f7bc30f-a79c-4009-aff6-59bfe31e5d95</First>
    <Second>
      <QQa>VB4new. July 2027 or later by UK Banner</QQa>
      <QQb>3f7bc30f-a79c-4009-aff6-59bfe31e5d95</QQb>
      <QQc>51</QQc>
      <QQd>18</QQd>
      <QQe>
        <QQa>TableOrChart</QQa>
        <QQb>UK residents (ALL respondents)</QQb>
        <QQc>UK residents (ALL respondents)</QQc>
        <QQe>VB4new. July 2027 or later by UK Banner</QQe>
        <QQf>Total sample; Weight: Weight; base n = from 248 to 249; total n = 1755; 1507 missing; effective sample size = 217 (87%)
Multiple comparison correction: False Discovery Rate (FDR) (p = 0.05)</QQf>
        <QQh>false</QQh>
        <QQi>
          <Location>
            <X>1</X>
            <Y>906</Y>
          </Location>
          <Size>
            <Width>51</Width>
            <Height>18</Height>
          </Size>
          <X>1</X>
          <Y>906</Y>
          <Width>51</Width>
          <Height>18</Height>
        </QQi>
        <QQj xsi:nil="true"/>
      </QQe>
    </Second>
  </PairOfGuidQQauh>
  <PairOfGuidQQauh>
    <First>01f69118-602b-4711-962c-f6b771aad727</First>
    <Second>
      <QQa>VB4a. Where in the UK are you likely to stay on this next trip in &lt;INSERT MONTH FROM VB2A&gt;? </QQa>
      <QQb>01f69118-602b-4711-962c-f6b771aad727</QQb>
      <QQc>49</QQc>
      <QQd>18</QQd>
      <QQe>
        <QQa>TableOrChart</QQa>
        <QQb>UK residents (ALL respondents)</QQb>
        <QQc>UK residents (ALL respondents)</QQc>
        <QQe>VB4a. Where in the UK are you likely to stay on this next trip in &lt;INSERT MONTH FROM VB2A&gt;? </QQe>
        <QQf>Total sample; Weight: Weight; base n = from 1364 to 1373; total n = 1755; 391 missing; effective sample size = 1144 (83%)
Multiple comparison correction: False Discovery Rate (FDR) (p = 0.05)</QQf>
        <QQh>false</QQh>
        <QQi>
          <Location>
            <X>1</X>
            <Y>929</Y>
          </Location>
          <Size>
            <Width>49</Width>
            <Height>18</Height>
          </Size>
          <X>1</X>
          <Y>929</Y>
          <Width>49</Width>
          <Height>18</Height>
        </QQi>
        <QQj xsi:nil="true"/>
      </QQe>
    </Second>
  </PairOfGuidQQauh>
  <PairOfGuidQQauh>
    <First>e2b22106-037c-4b47-af74-b6660de04f8e</First>
    <Second>
      <QQa>VB4i. East of England </QQa>
      <QQb>e2b22106-037c-4b47-af74-b6660de04f8e</QQb>
      <QQc>49</QQc>
      <QQd>12</QQd>
      <QQe>
        <QQa>TableOrChart</QQa>
        <QQb>UK residents (ALL respondents)</QQb>
        <QQc>UK residents (ALL respondents)</QQc>
        <QQe>VB4i. East of England </QQe>
        <QQf>Total sample; Weight: Weight; base n = from 137 to 138; total n = 1755; 1618 missing; effective sample size = 124 (90%)
Multiple comparison correction: False Discovery Rate (FDR) (p = 0.05)</QQf>
        <QQh>false</QQh>
        <QQi>
          <Location>
            <X>1</X>
            <Y>952</Y>
          </Location>
          <Size>
            <Width>49</Width>
            <Height>12</Height>
          </Size>
          <X>1</X>
          <Y>952</Y>
          <Width>49</Width>
          <Height>12</Height>
        </QQi>
        <QQj xsi:nil="true"/>
      </QQe>
    </Second>
  </PairOfGuidQQauh>
  <PairOfGuidQQauh>
    <First>f1fbd917-ffa8-4a07-a2d0-69a346f4eba4</First>
    <Second>
      <QQa>VB4ii. East Midlands</QQa>
      <QQb>f1fbd917-ffa8-4a07-a2d0-69a346f4eba4</QQb>
      <QQc>49</QQc>
      <QQd>9</QQd>
      <QQe>
        <QQa>TableOrChart</QQa>
        <QQb>UK residents (ALL respondents)</QQb>
        <QQc>UK residents (ALL respondents)</QQc>
        <QQe>VB4ii. East Midlands</QQe>
        <QQf>Total sample; Weight: Weight; base n = from 81 to 82; total n = 1755; 1674 missing; effective sample size = 72 (87%)
Multiple comparison correction: False Discovery Rate (FDR) (p = 0.05)</QQf>
        <QQh>false</QQh>
        <QQi>
          <Location>
            <X>1</X>
            <Y>969</Y>
          </Location>
          <Size>
            <Width>49</Width>
            <Height>9</Height>
          </Size>
          <X>1</X>
          <Y>969</Y>
          <Width>49</Width>
          <Height>9</Height>
        </QQi>
        <QQj xsi:nil="true"/>
      </QQe>
    </Second>
  </PairOfGuidQQauh>
  <PairOfGuidQQauh>
    <First>1068129d-83ef-43a0-a3a8-3a036a05abb0</First>
    <Second>
      <QQa>VB4x. West Midlands  </QQa>
      <QQb>1068129d-83ef-43a0-a3a8-3a036a05abb0</QQb>
      <QQc>49</QQc>
      <QQd>15</QQd>
      <QQe>
        <QQa>TableOrChart</QQa>
        <QQb>UK residents (ALL respondents)</QQb>
        <QQc>UK residents (ALL respondents)</QQc>
        <QQe>VB4x. West Midlands  </QQe>
        <QQf>Total sample; Weight: Weight; base n = 79; total n = 1755; 1676 missing; effective sample size = 66 (83%)
Multiple comparison correction: False Discovery Rate (FDR) (p = 0.05)</QQf>
        <QQh>false</QQh>
        <QQi>
          <Location>
            <X>1</X>
            <Y>983</Y>
          </Location>
          <Size>
            <Width>49</Width>
            <Height>15</Height>
          </Size>
          <X>1</X>
          <Y>983</Y>
          <Width>49</Width>
          <Height>15</Height>
        </QQi>
        <QQj xsi:nil="true"/>
      </QQe>
    </Second>
  </PairOfGuidQQauh>
  <PairOfGuidQQauh>
    <First>73f9a327-a958-4a50-94f9-562f53981e4a</First>
    <Second>
      <QQa>VB4iv. North West </QQa>
      <QQb>73f9a327-a958-4a50-94f9-562f53981e4a</QQb>
      <QQc>49</QQc>
      <QQd>11</QQd>
      <QQe>
        <QQa>TableOrChart</QQa>
        <QQb>UK residents (ALL respondents)</QQb>
        <QQc>UK residents (ALL respondents)</QQc>
        <QQe>VB4iv. North West </QQe>
        <QQf>Total sample; Weight: Weight; base n = from 178 to 179; total n = 1755; 1577 missing; effective sample size = 148 (83%)
Multiple comparison correction: False Discovery Rate (FDR) (p = 0.05)</QQf>
        <QQh>false</QQh>
        <QQi>
          <Location>
            <X>1</X>
            <Y>1003</Y>
          </Location>
          <Size>
            <Width>49</Width>
            <Height>11</Height>
          </Size>
          <X>1</X>
          <Y>1003</Y>
          <Width>49</Width>
          <Height>11</Height>
        </QQi>
        <QQj xsi:nil="true"/>
      </QQe>
    </Second>
  </PairOfGuidQQauh>
  <PairOfGuidQQauh>
    <First>b0be9a1b-462e-4214-9c47-2c68dc0670ea</First>
    <Second>
      <QQa>VB4v. South East </QQa>
      <QQb>b0be9a1b-462e-4214-9c47-2c68dc0670ea</QQb>
      <QQc>49</QQc>
      <QQd>15</QQd>
      <QQe>
        <QQa>TableOrChart</QQa>
        <QQb>UK residents (ALL respondents)</QQb>
        <QQc>UK residents (ALL respondents)</QQc>
        <QQe>VB4v. South East </QQe>
        <QQf>Total sample; Weight: Weight; base n = from 118 to 122; total n = 1755; 1637 missing; effective sample size = 99 (82%)
Multiple comparison correction: False Discovery Rate (FDR) (p = 0.05)</QQf>
        <QQh>false</QQh>
        <QQi>
          <Location>
            <X>1</X>
            <Y>1019</Y>
          </Location>
          <Size>
            <Width>49</Width>
            <Height>15</Height>
          </Size>
          <X>1</X>
          <Y>1019</Y>
          <Width>49</Width>
          <Height>15</Height>
        </QQi>
        <QQj xsi:nil="true"/>
      </QQe>
    </Second>
  </PairOfGuidQQauh>
  <PairOfGuidQQauh>
    <First>f399405e-3fa8-450b-b455-f866aa1363d9</First>
    <Second>
      <QQa>VB4vi. South West</QQa>
      <QQb>f399405e-3fa8-450b-b455-f866aa1363d9</QQb>
      <QQc>49</QQc>
      <QQd>14</QQd>
      <QQe>
        <QQa>TableOrChart</QQa>
        <QQb>UK residents (ALL respondents)</QQb>
        <QQc>UK residents (ALL respondents)</QQc>
        <QQe>VB4vi. South West</QQe>
        <QQf>Total sample; Weight: Weight; base n = from 239 to 240; total n = 1755; 1516 missing; effective sample size = 216 (90%)
Multiple comparison correction: False Discovery Rate (FDR) (p = 0.05)</QQf>
        <QQh>false</QQh>
        <QQi>
          <Location>
            <X>1</X>
            <Y>1039</Y>
          </Location>
          <Size>
            <Width>49</Width>
            <Height>14</Height>
          </Size>
          <X>1</X>
          <Y>1039</Y>
          <Width>49</Width>
          <Height>14</Height>
        </QQi>
        <QQj xsi:nil="true"/>
      </QQe>
    </Second>
  </PairOfGuidQQauh>
  <PairOfGuidQQauh>
    <First>d8a4f3a9-8770-4a34-966c-8294316c6d6c</First>
    <Second>
      <QQa>VB4vii. Yorkshire and Humberside </QQa>
      <QQb>d8a4f3a9-8770-4a34-966c-8294316c6d6c</QQb>
      <QQc>49</QQc>
      <QQd>12</QQd>
      <QQe>
        <QQa>TableOrChart</QQa>
        <QQb>UK residents (ALL respondents)</QQb>
        <QQc>UK residents (ALL respondents)</QQc>
        <QQe>VB4vii. Yorkshire and Humberside </QQe>
        <QQf>Total sample; Weight: Weight; base n = 127; total n = 1755; 1628 missing; effective sample size = 111 (87%)
Multiple comparison correction: False Discovery Rate (FDR) (p = 0.05)</QQf>
        <QQh>false</QQh>
        <QQi>
          <Location>
            <X>1</X>
            <Y>1058</Y>
          </Location>
          <Size>
            <Width>49</Width>
            <Height>12</Height>
          </Size>
          <X>1</X>
          <Y>1058</Y>
          <Width>49</Width>
          <Height>12</Height>
        </QQi>
        <QQj xsi:nil="true"/>
      </QQe>
    </Second>
  </PairOfGuidQQauh>
  <PairOfGuidQQauh>
    <First>ce7cfe78-2233-44d2-9a6d-f82f5b6e32b1</First>
    <Second>
      <QQa>VB4viii. Wales </QQa>
      <QQb>ce7cfe78-2233-44d2-9a6d-f82f5b6e32b1</QQb>
      <QQc>49</QQc>
      <QQd>19</QQd>
      <QQe>
        <QQa>TableOrChart</QQa>
        <QQb>UK residents (ALL respondents)</QQb>
        <QQc>UK residents (ALL respondents)</QQc>
        <QQe>VB4viii. Wales </QQe>
        <QQf>Total sample; Weight: Weight; base n = from 158 to 159; total n = 1755; 1597 missing; effective sample size = 142 (89%)
Multiple comparison correction: False Discovery Rate (FDR) (p = 0.05)</QQf>
        <QQh>false</QQh>
        <QQi>
          <Location>
            <X>1</X>
            <Y>1075</Y>
          </Location>
          <Size>
            <Width>49</Width>
            <Height>19</Height>
          </Size>
          <X>1</X>
          <Y>1075</Y>
          <Width>49</Width>
          <Height>19</Height>
        </QQi>
        <QQj xsi:nil="true"/>
      </QQe>
    </Second>
  </PairOfGuidQQauh>
  <PairOfGuidQQauh>
    <First>e0031397-dd54-441c-9ce0-4b2184b597b9</First>
    <Second>
      <QQa>VB4ix. Scotland </QQa>
      <QQb>e0031397-dd54-441c-9ce0-4b2184b597b9</QQb>
      <QQc>49</QQc>
      <QQd>14</QQd>
      <QQe>
        <QQa>TableOrChart</QQa>
        <QQb>UK residents (ALL respondents)</QQb>
        <QQc>UK residents (ALL respondents)</QQc>
        <QQe>VB4ix. Scotland </QQe>
        <QQf>Total sample; Weight: Weight; base n = 186; total n = 1755; 1569 missing; effective sample size = 170 (91%)
Multiple comparison correction: False Discovery Rate (FDR) (p = 0.05)</QQf>
        <QQh>false</QQh>
        <QQi>
          <Location>
            <X>1</X>
            <Y>1099</Y>
          </Location>
          <Size>
            <Width>49</Width>
            <Height>14</Height>
          </Size>
          <X>1</X>
          <Y>1099</Y>
          <Width>49</Width>
          <Height>14</Height>
        </QQi>
        <QQj xsi:nil="true"/>
      </QQe>
    </Second>
  </PairOfGuidQQauh>
  <PairOfGuidQQauh>
    <First>02909b4a-b6f4-4bba-a891-d98b668903d6</First>
    <Second>
      <QQa>VB3. Is this next trip to &lt;INSERT DESTINATION FROM VB4Aii&gt; in &lt;INSERT MONTH FROM VB2A&gt; likely to be a short break (1-3 nights) or a holiday (4+ nights)? </QQa>
      <QQb>02909b4a-b6f4-4bba-a891-d98b668903d6</QQb>
      <QQc>49</QQc>
      <QQd>8</QQd>
      <QQe>
        <QQa>TableOrChart</QQa>
        <QQb>UK residents (ALL respondents)</QQb>
        <QQc>UK residents (ALL respondents)</QQc>
        <QQe>VB3. Is this next trip to &lt;INSERT DESTINATION FROM VB4Aii&gt; in &lt;INSERT MONTH FROM VB2A&gt; likely to be a short break (1-3 nights) or a holiday (4+ nights)? </QQe>
        <QQf>Total sample; Weight: Weight; base n = from 1364 to 1373; total n = 1755; 391 missing; effective sample size = 1140 (83%)
Multiple comparison correction: False Discovery Rate (FDR) (p = 0.05)</QQf>
        <QQh>false</QQh>
        <QQi>
          <Location>
            <X>1</X>
            <Y>1118</Y>
          </Location>
          <Size>
            <Width>49</Width>
            <Height>8</Height>
          </Size>
          <X>1</X>
          <Y>1118</Y>
          <Width>49</Width>
          <Height>8</Height>
        </QQi>
        <QQj xsi:nil="true"/>
      </QQe>
    </Second>
  </PairOfGuidQQauh>
  <PairOfGuidQQauh>
    <First>ecc43817-d09f-4333-9be2-9784c59e3157</First>
    <Second>
      <QQa>VB4c: What do you anticipate being the main mode of travel to your next UK holiday or short break in &lt;INSERT DESTINATION FROM VB4Aii&gt;  in &lt;INSERT MONTH FROM VB2A&gt; ?</QQa>
      <QQb>ecc43817-d09f-4333-9be2-9784c59e3157</QQb>
      <QQc>49</QQc>
      <QQd>30</QQd>
      <QQe>
        <QQa>TableOrChart</QQa>
        <QQb>UK residents (ALL respondents)</QQb>
        <QQc>UK residents (ALL respondents)</QQc>
        <QQe>VB4c: What do you anticipate being the main mode of travel to your next UK holiday or short break in &lt;INSERT DESTINATION FROM VB4Aii&gt;  in &lt;INSERT MONTH FROM VB2A&gt; ?</QQe>
        <QQf>Total sample; Weight: Weight; base n = from 1364 to 1373; total n = 1755; 391 missing; effective sample size = 1162 (85%)
Multiple comparison correction: False Discovery Rate (FDR) (p = 0.05)</QQf>
        <QQh>false</QQh>
        <QQi>
          <Location>
            <X>1</X>
            <Y>1131</Y>
          </Location>
          <Size>
            <Width>49</Width>
            <Height>30</Height>
          </Size>
          <X>1</X>
          <Y>1131</Y>
          <Width>49</Width>
          <Height>30</Height>
        </QQi>
        <QQj xsi:nil="true"/>
      </QQe>
    </Second>
  </PairOfGuidQQauh>
  <PairOfGuidQQauh>
    <First>88885b4b-cdbe-4294-97db-c8964e1a054e</First>
    <Second>
      <QQa>VB4d. With whom are you likely to be spending your next UK holiday or short break in &lt;INSERT DESTINATION FROM VB4Aii&gt;  in &lt;INSERT MONTH FROM VB2aiii&gt; ? by UK Next trip intenders banner </QQa>
      <QQb>88885b4b-cdbe-4294-97db-c8964e1a054e</QQb>
      <QQc>49</QQc>
      <QQd>16</QQd>
      <QQe>
        <QQa>TableOrChart</QQa>
        <QQb>UK residents (ALL respondents)</QQb>
        <QQc>UK residents (ALL respondents)</QQc>
        <QQe>VB4d. With whom are you likely to be spending your next UK holiday or short break in &lt;INSERT DESTINATION FROM VB4Aii&gt;  in &lt;INSERT MONTH FROM VB2aiii&gt; ? by UK Next trip intenders banner </QQe>
        <QQf>Total sample; Weight: Weight; base n = from 1364 to 1373; total n = 1755; 391 missing; effective sample size = 1205 (88%)
Multiple comparison correction: False Discovery Rate (FDR) (p = 0.05)</QQf>
        <QQh>false</QQh>
        <QQi>
          <Location>
            <X>1</X>
            <Y>1166</Y>
          </Location>
          <Size>
            <Width>49</Width>
            <Height>16</Height>
          </Size>
          <X>1</X>
          <Y>1166</Y>
          <Width>49</Width>
          <Height>16</Height>
        </QQi>
        <QQj xsi:nil="true"/>
      </QQe>
    </Second>
  </PairOfGuidQQauh>
  <PairOfGuidQQauh>
    <First>f05946b0-c768-40ec-a32e-6267a9454a10</First>
    <Second>
      <QQa>VB5. Which of the following best describes the main types of destinations you are likely to stay in during your next UK holiday or short break in &lt;INSERT DESTINATION FROM VB4Aii&gt; in  &lt;INSERT MONTH FROM VB2A&gt;? by UK Next trip intenders banner </QQa>
      <QQb>f05946b0-c768-40ec-a32e-6267a9454a10</QQb>
      <QQc>49</QQc>
      <QQd>12</QQd>
      <QQe>
        <QQa>TableOrChart</QQa>
        <QQb>UK residents (ALL respondents)</QQb>
        <QQc>UK residents (ALL respondents)</QQc>
        <QQe>VB5. Which of the following best describes the main types of destinations you are likely to stay in during your next UK holiday or short break in &lt;INSERT DESTINATION FROM VB4Aii&gt; in  &lt;INSERT MONTH FROM VB2A&gt;? by UK Next trip intenders banner </QQe>
        <QQf>Total sample; Weight: Weight; base n = from 1364 to 1373; total n = 1755; 391 missing; effective sample size = 1132 (82%)
Multiple comparison correction: False Discovery Rate (FDR) (p = 0.05)</QQf>
        <QQh>false</QQh>
        <QQi>
          <Location>
            <X>1</X>
            <Y>1187</Y>
          </Location>
          <Size>
            <Width>49</Width>
            <Height>12</Height>
          </Size>
          <X>1</X>
          <Y>1187</Y>
          <Width>49</Width>
          <Height>12</Height>
        </QQi>
        <QQj xsi:nil="true"/>
      </QQe>
    </Second>
  </PairOfGuidQQauh>
  <PairOfGuidQQauh>
    <First>2ccd379a-c296-4bbf-ac7a-1a8ba1c26519</First>
    <Second>
      <QQa>VB5i. Which of the following best describe the type/s of city or large town you intend to stay in during your next UK holiday or short break in &lt;INSERT DESTINATION FROM VB4Aii&gt; in &lt;INSERT MONTH FROM VB2(III)&gt;? by UK Next trip intenders banner </QQa>
      <QQb>2ccd379a-c296-4bbf-ac7a-1a8ba1c26519</QQb>
      <QQc>49</QQc>
      <QQd>7</QQd>
      <QQe>
        <QQa>TableOrChart</QQa>
        <QQb>UK residents (ALL respondents)</QQb>
        <QQc>UK residents (ALL respondents)</QQc>
        <QQe>VB5i. Which of the following best describe the type/s of city or large town you intend to stay in during your next UK holiday or short break in &lt;INSERT DESTINATION FROM VB4Aii&gt; in &lt;INSERT MONTH FROM VB2(III)&gt;? by UK Next trip intenders banner </QQe>
        <QQf>Total sample; Weight: Weight; base n = from 465 to 467; total n = 1755; 1290 missing; effective sample size = 375 (80%)
Multiple comparison correction: False Discovery Rate (FDR) (p = 0.05)</QQf>
        <QQh>false</QQh>
        <QQi>
          <Location>
            <X>1</X>
            <Y>1204</Y>
          </Location>
          <Size>
            <Width>49</Width>
            <Height>7</Height>
          </Size>
          <X>1</X>
          <Y>1204</Y>
          <Width>49</Width>
          <Height>7</Height>
        </QQi>
        <QQj xsi:nil="true"/>
      </QQe>
    </Second>
  </PairOfGuidQQauh>
  <PairOfGuidQQauh>
    <First>a9a6ec94-9274-466e-9d21-ab8434a94b5f</First>
    <Second>
      <QQa>VB6a. What type/s of accommodation do you expect to be staying in during your next UK holiday or short break in &lt;INSERT DESTINATION FROM VB4Aii&gt; in &lt;INSERT MONTH FROM VB2(III)&gt;? by UK Next trip intenders banner </QQa>
      <QQb>a9a6ec94-9274-466e-9d21-ab8434a94b5f</QQb>
      <QQc>49</QQc>
      <QQd>21</QQd>
      <QQe>
        <QQa>TableOrChart</QQa>
        <QQb>UK residents (ALL respondents)</QQb>
        <QQc>UK residents (ALL respondents)</QQc>
        <QQe>VB6a. What type/s of accommodation do you expect to be staying in during your next UK holiday or short break in &lt;INSERT DESTINATION FROM VB4Aii&gt; in &lt;INSERT MONTH FROM VB2(III)&gt;? by UK Next trip intenders banner </QQe>
        <QQf>Total sample; Weight: Weight; base n = from 1364 to 1373; total n = 1755; 391 missing; effective sample size = 1148 (84%)
Multiple comparison correction: False Discovery Rate (FDR) (p = 0.05)</QQf>
        <QQh>false</QQh>
        <QQi>
          <Location>
            <X>1</X>
            <Y>1216</Y>
          </Location>
          <Size>
            <Width>49</Width>
            <Height>21</Height>
          </Size>
          <X>1</X>
          <Y>1216</Y>
          <Width>49</Width>
          <Height>21</Height>
        </QQi>
        <QQj xsi:nil="true"/>
      </QQe>
    </Second>
  </PairOfGuidQQauh>
  <PairOfGuidQQauh>
    <First>e3df62bb-7653-4e5f-88a6-ce888a5afecb</First>
    <Second>
      <QQa>VB6fii. Which of the following best describe your motivation/s for this trip? by UK Next trip intenders banner </QQa>
      <QQb>e3df62bb-7653-4e5f-88a6-ce888a5afecb</QQb>
      <QQc>49</QQc>
      <QQd>21</QQd>
      <QQe>
        <QQa>TableOrChart</QQa>
        <QQb>UK residents (ALL respondents)</QQb>
        <QQc>UK residents (ALL respondents)</QQc>
        <QQe>VB6fii. Which of the following best describe your motivation/s for this trip? by UK Next trip intenders banner </QQe>
        <QQf>Total sample; Weight: Weight; base n = from 1364 to 1373; total n = 1755; 391 missing; effective sample size = 1163 (85%)
Multiple comparison correction: False Discovery Rate (FDR) (p = 0.05)</QQf>
        <QQh>false</QQh>
        <QQi>
          <Location>
            <X>1</X>
            <Y>1242</Y>
          </Location>
          <Size>
            <Width>49</Width>
            <Height>21</Height>
          </Size>
          <X>1</X>
          <Y>1242</Y>
          <Width>49</Width>
          <Height>21</Height>
        </QQi>
        <QQj xsi:nil="true"/>
      </QQe>
    </Second>
  </PairOfGuidQQauh>
  <PairOfGuidQQauh>
    <First>7c678047-56fd-4734-bb62-e06e7d005f51</First>
    <Second>
      <QQa>VB6fiii. Which, if any, of these activities are you likely to do on your next UK short break or holiday in &lt;INSERT MONTH FROM VB2A&gt;? by UK Next trip intenders banner </QQa>
      <QQb>7c678047-56fd-4734-bb62-e06e7d005f51</QQb>
      <QQc>49</QQc>
      <QQd>27</QQd>
      <QQe>
        <QQa>TableOrChart</QQa>
        <QQb>UK residents (ALL respondents)</QQb>
        <QQc>UK residents (ALL respondents)</QQc>
        <QQe>VB6fiii. Which, if any, of these activities are you likely to do on your next UK short break or holiday in &lt;INSERT MONTH FROM VB2A&gt;? by UK Next trip intenders banner </QQe>
        <QQf>Total sample; Weight: Weight; base n = from 1364 to 1373; total n = 1755; 391 missing; effective sample size = 1153 (84%)
Multiple comparison correction: False Discovery Rate (FDR) (p = 0.05)</QQf>
        <QQh>false</QQh>
        <QQi>
          <Location>
            <X>1</X>
            <Y>1268</Y>
          </Location>
          <Size>
            <Width>49</Width>
            <Height>27</Height>
          </Size>
          <X>1</X>
          <Y>1268</Y>
          <Width>49</Width>
          <Height>27</Height>
        </QQi>
        <QQj xsi:nil="true"/>
      </QQe>
    </Second>
  </PairOfGuidQQauh>
  <PairOfGuidQQauh>
    <First>621179cf-95f2-470d-ab85-8cab5b6ce9b5</First>
    <Second>
      <QQa>VB7bnew. Which, if any, of the following factors do you see as potential barriers to you taking a UK short break or holiday in the next six months? by UK Banner</QQa>
      <QQb>621179cf-95f2-470d-ab85-8cab5b6ce9b5</QQb>
      <QQc>51</QQc>
      <QQd>20</QQd>
      <QQe>
        <QQa>TableOrChart</QQa>
        <QQb>UK residents (ALL respondents)</QQb>
        <QQc>UK residents (ALL respondents)</QQc>
        <QQe>VB7bnew. Which, if any, of the following factors do you see as potential barriers to you taking a UK short break or holiday in the next six months? by UK Banner</QQe>
        <QQf>Total sample; Weight: Weight; base n = from 1364 to 1749; total n = 1755; 391 missing; effective sample size = 1486 (85%)
Multiple comparison correction: False Discovery Rate (FDR) (p = 0.05)</QQf>
        <QQh>false</QQh>
        <QQi>
          <Location>
            <X>1</X>
            <Y>1300</Y>
          </Location>
          <Size>
            <Width>51</Width>
            <Height>20</Height>
          </Size>
          <X>1</X>
          <Y>1300</Y>
          <Width>51</Width>
          <Height>20</Height>
        </QQi>
        <QQj xsi:nil="true"/>
      </QQe>
    </Second>
  </PairOfGuidQQauh>
  <PairOfGuidQQauh>
    <First>a110d2a0-1695-45cf-bb83-b291d90d0572</First>
    <Second>
      <QQa>VB7bii. Which, if any, of these costs are the main financial barriers to you taking a UK short break or holiday in the next six months? by UK Banner</QQa>
      <QQb>a110d2a0-1695-45cf-bb83-b291d90d0572</QQb>
      <QQc>51</QQc>
      <QQd>14</QQd>
      <QQe>
        <QQa>TableOrChart</QQa>
        <QQb>UK residents (ALL respondents)</QQb>
        <QQc>UK residents (ALL respondents)</QQc>
        <QQe>VB7bii. Which, if any, of these costs are the main financial barriers to you taking a UK short break or holiday in the next six months? by UK Banner</QQe>
        <QQf>Total sample; Weight: Weight; base n = from 1364 to 1749; total n = 1755; 391 missing; effective sample size = 1481 (85%)
Multiple comparison correction: False Discovery Rate (FDR) (p = 0.05)</QQf>
        <QQh>false</QQh>
        <QQi>
          <Location>
            <X>1</X>
            <Y>1325</Y>
          </Location>
          <Size>
            <Width>51</Width>
            <Height>14</Height>
          </Size>
          <X>1</X>
          <Y>1325</Y>
          <Width>51</Width>
          <Height>14</Height>
        </QQi>
        <QQj xsi:nil="true"/>
      </QQe>
    </Second>
  </PairOfGuidQQauh>
  <PairOfGuidQQauh>
    <First>b53dfee1-853d-4756-b896-157b63092e8e</First>
    <Second>
      <QQa>VB7f: Just to check, is the ‘cost of living crisis’ likely to influence your UK short breaks or holidays in the next six months?</QQa>
      <QQb>b53dfee1-853d-4756-b896-157b63092e8e</QQb>
      <QQc>2</QQc>
      <QQd>7</QQd>
      <QQe>
        <QQa>TableOrChart</QQa>
        <QQb>UK residents (ALL respondents)</QQb>
        <QQc>UK residents (ALL respondents)</QQc>
        <QQe>VB7f: Just to check, is the ‘cost of living crisis’ likely to influence your UK short breaks or holidays in the next six months?</QQe>
        <QQf>Total sample; Weight: Weight; base n = 1749; total n = 1755; 6 missing; effective sample size = 1420 (81%)
Multiple comparison correction: False Discovery Rate (FDR) (p = 0.05)</QQf>
        <QQh>false</QQh>
        <QQi>
          <Location>
            <X>1</X>
            <Y>1344</Y>
          </Location>
          <Size>
            <Width>2</Width>
            <Height>7</Height>
          </Size>
          <X>1</X>
          <Y>1344</Y>
          <Width>2</Width>
          <Height>7</Height>
        </QQi>
        <QQj xsi:nil="true"/>
      </QQe>
    </Second>
  </PairOfGuidQQauh>
  <PairOfGuidQQauh>
    <First>4e694c60-7357-4498-88d9-43ec18842cbd</First>
    <Second>
      <QQa>VB7c. How, if at all, would you say the ‘cost of living crisis’ is likely to influence your UK short breaks or holidays in the next six months? by UK Banner</QQa>
      <QQb>4e694c60-7357-4498-88d9-43ec18842cbd</QQb>
      <QQc>51</QQc>
      <QQd>23</QQd>
      <QQe>
        <QQa>TableOrChart</QQa>
        <QQb>UK residents (ALL respondents)</QQb>
        <QQc>UK residents (ALL respondents)</QQc>
        <QQe>VB7c. How, if at all, would you say the ‘cost of living crisis’ is likely to influence your UK short breaks or holidays in the next six months? by UK Banner</QQe>
        <QQf>Total sample; Weight: Weight; base n = from 1364 to 1749; total n = 1755; 391 missing; effective sample size = 1534 (88%)
Multiple comparison correction: False Discovery Rate (FDR) (p = 0.05)</QQf>
        <QQh>false</QQh>
        <QQi>
          <Location>
            <X>1</X>
            <Y>1356</Y>
          </Location>
          <Size>
            <Width>51</Width>
            <Height>23</Height>
          </Size>
          <X>1</X>
          <Y>1356</Y>
          <Width>51</Width>
          <Height>23</Height>
        </QQi>
        <QQj xsi:nil="true"/>
      </QQe>
    </Second>
  </PairOfGuidQQauh>
  <PairOfGuidQQauh>
    <First>e0ac9296-c43a-45ac-9996-db9e40ebba28</First>
    <Second>
      <QQa>VB7fi. Is the ‘cost of living crisis’ likely to influence your UK day trips in the next few months?</QQa>
      <QQb>e0ac9296-c43a-45ac-9996-db9e40ebba28</QQb>
      <QQc>2</QQc>
      <QQd>8</QQd>
      <QQe>
        <QQa>TableOrChart</QQa>
        <QQb>UK residents (ALL respondents)</QQb>
        <QQc>UK residents (ALL respondents)</QQc>
        <QQe>VB7fi. Is the ‘cost of living crisis’ likely to influence your UK day trips in the next few months?</QQe>
        <QQf>Total sample; Weight: Weight; base n = 1749; total n = 1755; 6 missing; effective sample size = 1422 (81%)
Multiple comparison correction: False Discovery Rate (FDR) (p = 0.05)</QQf>
        <QQh>false</QQh>
        <QQi>
          <Location>
            <X>1</X>
            <Y>1384</Y>
          </Location>
          <Size>
            <Width>2</Width>
            <Height>8</Height>
          </Size>
          <X>1</X>
          <Y>1384</Y>
          <Width>2</Width>
          <Height>8</Height>
        </QQi>
        <QQj xsi:nil="true"/>
      </QQe>
    </Second>
  </PairOfGuidQQauh>
  <PairOfGuidQQauh>
    <First>fc9554e0-2ab5-48b5-ad91-34c010c6f8e1</First>
    <Second>
      <QQa>VB7Cii. How, if at all, would you say the ‘cost of living crisis’ is likely to influence your day trips in the next few months? by UK Banner</QQa>
      <QQb>fc9554e0-2ab5-48b5-ad91-34c010c6f8e1</QQb>
      <QQc>51</QQc>
      <QQd>16</QQd>
      <QQe>
        <QQa>TableOrChart</QQa>
        <QQb>UK residents (ALL respondents)</QQb>
        <QQc>UK residents (ALL respondents)</QQc>
        <QQe>VB7Cii. How, if at all, would you say the ‘cost of living crisis’ is likely to influence your day trips in the next few months? by UK Banner</QQe>
        <QQf>Total sample; Weight: Weight; base n = from 1364 to 1749; total n = 1755; 391 missing; effective sample size = 1547 (88%)
Multiple comparison correction: False Discovery Rate (FDR) (p = 0.05)</QQf>
        <QQh>false</QQh>
        <QQi>
          <Location>
            <X>1</X>
            <Y>1397</Y>
          </Location>
          <Size>
            <Width>51</Width>
            <Height>16</Height>
          </Size>
          <X>1</X>
          <Y>1397</Y>
          <Width>51</Width>
          <Height>16</Height>
        </QQi>
        <QQj xsi:nil="true"/>
      </QQe>
    </Second>
  </PairOfGuidQQauh>
  <PairOfGuidQQauh>
    <First>f2f9f437-f650-4bbf-95e2-c1d50f991442</First>
    <Second>
      <QQa>VB13a: Now reflecting on your recent behaviour, have you taken an overnight short break or holiday in the UK in the last 12 months?</QQa>
      <QQb>f2f9f437-f650-4bbf-95e2-c1d50f991442</QQb>
      <QQc>2</QQc>
      <QQd>7</QQd>
      <QQe>
        <QQa>TableOrChart</QQa>
        <QQb>UK residents (ALL respondents)</QQb>
        <QQc>UK residents (ALL respondents)</QQc>
        <QQe>VB13a: Now reflecting on your recent behaviour, have you taken an overnight short break or holiday in the UK in the last 12 months?</QQe>
        <QQf>Total sample; Weight: Weight; base n = 1749; total n = 1755; 6 missing; effective sample size = 1450 (83%)
Multiple comparison correction: False Discovery Rate (FDR) (p = 0.05)</QQf>
        <QQh>false</QQh>
        <QQi>
          <Location>
            <X>1</X>
            <Y>1418</Y>
          </Location>
          <Size>
            <Width>2</Width>
            <Height>7</Height>
          </Size>
          <X>1</X>
          <Y>1418</Y>
          <Width>2</Width>
          <Height>7</Height>
        </QQi>
        <QQj xsi:nil="true"/>
      </QQe>
    </Second>
  </PairOfGuidQQauh>
  <PairOfGuidQQauh>
    <First>3fbae990-0cdb-4548-b010-3a3a8daa1b44</First>
    <Second>
      <QQa>VB13a: Now reflecting on your recent behaviour, have you taken an overnight short break or holiday in the UK in the last 12 months?</QQa>
      <QQb>3fbae990-0cdb-4548-b010-3a3a8daa1b44</QQb>
      <QQc>51</QQc>
      <QQd>7</QQd>
      <QQe>
        <QQa>TableOrChart</QQa>
        <QQb>UK residents (ALL respondents)</QQb>
        <QQc>UK residents (ALL respondents)</QQc>
        <QQe>VB13a: Now reflecting on your recent behaviour, have you taken an overnight short break or holiday in the UK in the last 12 months?</QQe>
        <QQf>Total sample; Weight: Weight; base n = from 1364 to 1749; total n = 1755; 391 missing; effective sample size = 1438 (82%)
Multiple comparison correction: False Discovery Rate (FDR) (p = 0.05)</QQf>
        <QQh>false</QQh>
        <QQi>
          <Location>
            <X>1</X>
            <Y>1430</Y>
          </Location>
          <Size>
            <Width>51</Width>
            <Height>7</Height>
          </Size>
          <X>1</X>
          <Y>1430</Y>
          <Width>51</Width>
          <Height>7</Height>
        </QQi>
        <QQj xsi:nil="true"/>
      </QQe>
    </Second>
  </PairOfGuidQQauh>
  <PairOfGuidQQauh>
    <First>a3c67a69-3836-4489-a742-f388209df14c</First>
    <Second>
      <QQa>VB13b. Why have you not taken an overnight short break or holiday in the UK in the last 12 months? by UK Banner</QQa>
      <QQb>a3c67a69-3836-4489-a742-f388209df14c</QQb>
      <QQc>51</QQc>
      <QQd>19</QQd>
      <QQe>
        <QQa>TableOrChart</QQa>
        <QQb>UK residents (ALL respondents)</QQb>
        <QQc>UK residents (ALL respondents)</QQc>
        <QQe>VB13b. Why have you not taken an overnight short break or holiday in the UK in the last 12 months? by UK Banner</QQe>
        <QQf>Total sample; Weight: Weight; base n = from 346 to 605; total n = 1755; 1409 missing; effective sample size = 518 (86%)
Multiple comparison correction: False Discovery Rate (FDR) (p = 0.05)</QQf>
        <QQh>false</QQh>
        <QQi>
          <Location>
            <X>1</X>
            <Y>1442</Y>
          </Location>
          <Size>
            <Width>51</Width>
            <Height>19</Height>
          </Size>
          <X>1</X>
          <Y>1442</Y>
          <Width>51</Width>
          <Height>19</Height>
        </QQi>
        <QQj xsi:nil="true"/>
      </QQe>
    </Second>
  </PairOfGuidQQauh>
  <PairOfGuidQQauh>
    <First>31338a3b-ce8e-4f7d-943d-734197307f9f</First>
    <Second>
      <QQa>VB13A2. In which of these months have you taken an overnight short break or holiday in the UK in the last 12 months? </QQa>
      <QQb>31338a3b-ce8e-4f7d-943d-734197307f9f</QQb>
      <QQc>2</QQc>
      <QQd>18</QQd>
      <QQe>
        <QQa>TableOrChart</QQa>
        <QQb>UK residents (ALL respondents)</QQb>
        <QQc>UK residents (ALL respondents)</QQc>
        <QQe>VB13A2. In which of these months have you taken an overnight short break or holiday in the UK in the last 12 months? </QQe>
        <QQf>Total sample; Weight: Weight; base n = 1144; total n = 1755; 611 missing; effective sample size = 935 (82%)
Multiple comparison correction: False Discovery Rate (FDR) (p = 0.05)</QQf>
        <QQh>false</QQh>
        <QQi>
          <Location>
            <X>1</X>
            <Y>1466</Y>
          </Location>
          <Size>
            <Width>2</Width>
            <Height>18</Height>
          </Size>
          <X>1</X>
          <Y>1466</Y>
          <Width>2</Width>
          <Height>18</Height>
        </QQi>
        <QQj xsi:nil="true"/>
      </QQe>
    </Second>
  </PairOfGuidQQauh>
  <PairOfGuidQQauh>
    <First>45351740-c20d-4b33-99a7-787ca346c1a8</First>
    <Second>
      <QQa>VB13A2. In which of these months have you taken an overnight short break or holiday in the UK in the last 12 months?  by UK Banner</QQa>
      <QQb>45351740-c20d-4b33-99a7-787ca346c1a8</QQb>
      <QQc>51</QQc>
      <QQd>18</QQd>
      <QQe>
        <QQa>TableOrChart</QQa>
        <QQb>UK residents (ALL respondents)</QQb>
        <QQc>UK residents (ALL respondents)</QQc>
        <QQe>VB13A2. In which of these months have you taken an overnight short break or holiday in the UK in the last 12 months?  by UK Banner</QQe>
        <QQf>Total sample; Weight: Weight; base n = from 1018 to 1144; total n = 1755; 737 missing; effective sample size = 1006 (88%)
Multiple comparison correction: False Discovery Rate (FDR) (p = 0.05)</QQf>
        <QQh>false</QQh>
        <QQi>
          <Location>
            <X>1</X>
            <Y>1489</Y>
          </Location>
          <Size>
            <Width>51</Width>
            <Height>18</Height>
          </Size>
          <X>1</X>
          <Y>1489</Y>
          <Width>51</Width>
          <Height>18</Height>
        </QQi>
        <QQj xsi:nil="true"/>
      </QQe>
    </Second>
  </PairOfGuidQQauh>
  <PairOfGuidQQauh>
    <First>10d350d4-737b-421c-9f7f-ddeac3d645da</First>
    <Second>
      <QQa>VB4NEW2. Where in the UK did you stay on the holidays/short breaks you took in these months? </QQa>
      <QQb>10d350d4-737b-421c-9f7f-ddeac3d645da</QQb>
      <QQc>15</QQc>
      <QQd>31</QQd>
      <QQe>
        <QQa>TableOrChart</QQa>
        <QQb>UK residents (ALL respondents)</QQb>
        <QQc>UK residents (ALL respondents)</QQc>
        <QQe>VB4NEW2. Where in the UK did you stay on the holidays/short breaks you took in these months? </QQe>
        <QQf>Total sample; Weight: Weight; base n = from 2 to 94; total n = 1755; 1753 missing; effective sample size = 84 (90%)
Multiple comparison correction: False Discovery Rate (FDR) (p = 0.05)</QQf>
        <QQh>false</QQh>
        <QQi>
          <Location>
            <X>1</X>
            <Y>1512</Y>
          </Location>
          <Size>
            <Width>15</Width>
            <Height>31</Height>
          </Size>
          <X>1</X>
          <Y>1512</Y>
          <Width>15</Width>
          <Height>31</Height>
        </QQi>
        <QQj xsi:nil="true"/>
      </QQe>
    </Second>
  </PairOfGuidQQauh>
  <PairOfGuidQQauh>
    <First>4d6e1016-be17-4210-9990-3164298229dd</First>
    <Second>
      <QQa>VB13C. Where in the UK did you stay on your most recent trip in &lt;INSERT MOST RECENT MONTH FROM VB13A2&gt;? by UK Banner</QQa>
      <QQb>4d6e1016-be17-4210-9990-3164298229dd</QQb>
      <QQc>51</QQc>
      <QQd>18</QQd>
      <QQe>
        <QQa>TableOrChart</QQa>
        <QQb>UK residents (ALL respondents)</QQb>
        <QQc>UK residents (ALL respondents)</QQc>
        <QQe>VB13C. Where in the UK did you stay on your most recent trip in &lt;INSERT MOST RECENT MONTH FROM VB13A2&gt;? by UK Banner</QQe>
        <QQf>Total sample; Weight: Weight; base n = from 1018 to 1144; total n = 1755; 737 missing; effective sample size = 996 (87%)
Multiple comparison correction: False Discovery Rate (FDR) (p = 0.05)</QQf>
        <QQh>false</QQh>
        <QQi>
          <Location>
            <X>1</X>
            <Y>1548</Y>
          </Location>
          <Size>
            <Width>51</Width>
            <Height>18</Height>
          </Size>
          <X>1</X>
          <Y>1548</Y>
          <Width>51</Width>
          <Height>18</Height>
        </QQi>
        <QQj xsi:nil="true"/>
      </QQe>
    </Second>
  </PairOfGuidQQauh>
  <PairOfGuidQQauh>
    <First>000726dc-b4dc-445d-81ba-58ed691c9b43</First>
    <Second>
      <QQa>VB13Di. Where in these areas did you stay on your most recent trip - East of England by UK Banner</QQa>
      <QQb>000726dc-b4dc-445d-81ba-58ed691c9b43</QQb>
      <QQc>51</QQc>
      <QQd>12</QQd>
      <QQe>
        <QQa>TableOrChart</QQa>
        <QQb>UK residents (ALL respondents)</QQb>
        <QQc>UK residents (ALL respondents)</QQc>
        <QQe>VB13Di. Where in these areas did you stay on your most recent trip - East of England by UK Banner</QQe>
        <QQf>Total sample; Weight: Weight; base n = from 94 to 102; total n = 1755; 1661 missing; effective sample size = 85 (84%)
Multiple comparison correction: False Discovery Rate (FDR) (p = 0.05)</QQf>
        <QQh>false</QQh>
        <QQi>
          <Location>
            <X>1</X>
            <Y>1571</Y>
          </Location>
          <Size>
            <Width>51</Width>
            <Height>12</Height>
          </Size>
          <X>1</X>
          <Y>1571</Y>
          <Width>51</Width>
          <Height>12</Height>
        </QQi>
        <QQj xsi:nil="true"/>
      </QQe>
    </Second>
  </PairOfGuidQQauh>
  <PairOfGuidQQauh>
    <First>338d396f-b208-4319-9e42-fa1ccac809c8</First>
    <Second>
      <QQa>VB13Dii. Where in these areas did you stay on your most recent trip - East Midlands by UK Banner</QQa>
      <QQb>338d396f-b208-4319-9e42-fa1ccac809c8</QQb>
      <QQc>51</QQc>
      <QQd>9</QQd>
      <QQe>
        <QQa>TableOrChart</QQa>
        <QQb>UK residents (ALL respondents)</QQb>
        <QQc>UK residents (ALL respondents)</QQc>
        <QQe>VB13Dii. Where in these areas did you stay on your most recent trip - East Midlands by UK Banner</QQe>
        <QQf>Total sample; Weight: Weight; base n = from 66 to 69; total n = 1755; 1689 missing; effective sample size = 63 (91%)
Multiple comparison correction: False Discovery Rate (FDR) (p = 0.05)</QQf>
        <QQh>false</QQh>
        <QQi>
          <Location>
            <X>1</X>
            <Y>1588</Y>
          </Location>
          <Size>
            <Width>51</Width>
            <Height>9</Height>
          </Size>
          <X>1</X>
          <Y>1588</Y>
          <Width>51</Width>
          <Height>9</Height>
        </QQi>
        <QQj xsi:nil="true"/>
      </QQe>
    </Second>
  </PairOfGuidQQauh>
  <PairOfGuidQQauh>
    <First>f85d46bd-7d31-4396-9303-f8149f21e9f1</First>
    <Second>
      <QQa>VB13Dix. Where in these areas did you stay on your most recent trip  - West Midlands by UK Banner</QQa>
      <QQb>f85d46bd-7d31-4396-9303-f8149f21e9f1</QQb>
      <QQc>51</QQc>
      <QQd>15</QQd>
      <QQe>
        <QQa>TableOrChart</QQa>
        <QQb>UK residents (ALL respondents)</QQb>
        <QQc>UK residents (ALL respondents)</QQc>
        <QQe>VB13Dix. Where in these areas did you stay on your most recent trip  - West Midlands by UK Banner</QQe>
        <QQf>Total sample; Weight: Weight; base n = from 65 to 67; total n = 1755; 1690 missing; effective sample size = 53 (79%)
Multiple comparison correction: False Discovery Rate (FDR) (p = 0.05)</QQf>
        <QQh>false</QQh>
        <QQi>
          <Location>
            <X>1</X>
            <Y>1602</Y>
          </Location>
          <Size>
            <Width>51</Width>
            <Height>15</Height>
          </Size>
          <X>1</X>
          <Y>1602</Y>
          <Width>51</Width>
          <Height>15</Height>
        </QQi>
        <QQj xsi:nil="true"/>
      </QQe>
    </Second>
  </PairOfGuidQQauh>
  <PairOfGuidQQauh>
    <First>a4dd628d-8d1b-43f7-bb0a-f366331aab3c</First>
    <Second>
      <QQa>VB13Diii. Where in these areas did you stay on your most recent trip - North East by UK Banner</QQa>
      <QQb>a4dd628d-8d1b-43f7-bb0a-f366331aab3c</QQb>
      <QQc>51</QQc>
      <QQd>11</QQd>
      <QQe>
        <QQa>TableOrChart</QQa>
        <QQb>UK residents (ALL respondents)</QQb>
        <QQc>UK residents (ALL respondents)</QQc>
        <QQe>VB13Diii. Where in these areas did you stay on your most recent trip - North East by UK Banner</QQe>
        <QQf>Total sample; Weight: Weight; base n = from 70 to 73; total n = 1755; 1685 missing; effective sample size = 66 (90%)
Multiple comparison correction: False Discovery Rate (FDR) (p = 0.05)</QQf>
        <QQh>false</QQh>
        <QQi>
          <Location>
            <X>1</X>
            <Y>1622</Y>
          </Location>
          <Size>
            <Width>51</Width>
            <Height>11</Height>
          </Size>
          <X>1</X>
          <Y>1622</Y>
          <Width>51</Width>
          <Height>11</Height>
        </QQi>
        <QQj xsi:nil="true"/>
      </QQe>
    </Second>
  </PairOfGuidQQauh>
  <PairOfGuidQQauh>
    <First>5c5a20f5-44f9-4b24-a7b9-eb9e5281c475</First>
    <Second>
      <QQa>VB13Div. Where in these areas did you stay on your most recent trip - North West by UK Banner</QQa>
      <QQb>5c5a20f5-44f9-4b24-a7b9-eb9e5281c475</QQb>
      <QQc>51</QQc>
      <QQd>11</QQd>
      <QQe>
        <QQa>TableOrChart</QQa>
        <QQb>UK residents (ALL respondents)</QQb>
        <QQc>UK residents (ALL respondents)</QQc>
        <QQe>VB13Div. Where in these areas did you stay on your most recent trip - North West by UK Banner</QQe>
        <QQf>Total sample; Weight: Weight; base n = from 158 to 175; total n = 1755; 1597 missing; effective sample size = 154 (88%)
Multiple comparison correction: False Discovery Rate (FDR) (p = 0.05)</QQf>
        <QQh>false</QQh>
        <QQi>
          <Location>
            <X>1</X>
            <Y>1638</Y>
          </Location>
          <Size>
            <Width>51</Width>
            <Height>11</Height>
          </Size>
          <X>1</X>
          <Y>1638</Y>
          <Width>51</Width>
          <Height>11</Height>
        </QQi>
        <QQj xsi:nil="true"/>
      </QQe>
    </Second>
  </PairOfGuidQQauh>
  <PairOfGuidQQauh>
    <First>33d1a68a-16c0-4ef1-9f6b-71b651faf384</First>
    <Second>
      <QQa>VB13Dv. Where in these areas did you stay on your most recent trip - South East by UK Banner</QQa>
      <QQb>33d1a68a-16c0-4ef1-9f6b-71b651faf384</QQb>
      <QQc>51</QQc>
      <QQd>15</QQd>
      <QQe>
        <QQa>TableOrChart</QQa>
        <QQb>UK residents (ALL respondents)</QQb>
        <QQc>UK residents (ALL respondents)</QQc>
        <QQe>VB13Dv. Where in these areas did you stay on your most recent trip - South East by UK Banner</QQe>
        <QQf>Total sample; Weight: Weight; base n = from 90 to 102; total n = 1755; 1665 missing; effective sample size = 88 (86%)
Multiple comparison correction: False Discovery Rate (FDR) (p = 0.05)</QQf>
        <QQh>false</QQh>
        <QQi>
          <Location>
            <X>1</X>
            <Y>1654</Y>
          </Location>
          <Size>
            <Width>51</Width>
            <Height>15</Height>
          </Size>
          <X>1</X>
          <Y>1654</Y>
          <Width>51</Width>
          <Height>15</Height>
        </QQi>
        <QQj xsi:nil="true"/>
      </QQe>
    </Second>
  </PairOfGuidQQauh>
  <PairOfGuidQQauh>
    <First>6577d0fe-55ff-4d2e-a36e-d66ca4f8bc70</First>
    <Second>
      <QQa>VB13Dvi. Where in these areas did you stay on your most recent trip - South West by UK Banner</QQa>
      <QQb>6577d0fe-55ff-4d2e-a36e-d66ca4f8bc70</QQb>
      <QQc>51</QQc>
      <QQd>14</QQd>
      <QQe>
        <QQa>TableOrChart</QQa>
        <QQb>UK residents (ALL respondents)</QQb>
        <QQc>UK residents (ALL respondents)</QQc>
        <QQe>VB13Dvi. Where in these areas did you stay on your most recent trip - South West by UK Banner</QQe>
        <QQf>Total sample; Weight: Weight; base n = from 137 to 159; total n = 1755; 1618 missing; effective sample size = 145 (91%)
Multiple comparison correction: False Discovery Rate (FDR) (p = 0.05)</QQf>
        <QQh>false</QQh>
        <QQi>
          <Location>
            <X>1</X>
            <Y>1674</Y>
          </Location>
          <Size>
            <Width>51</Width>
            <Height>14</Height>
          </Size>
          <X>1</X>
          <Y>1674</Y>
          <Width>51</Width>
          <Height>14</Height>
        </QQi>
        <QQj xsi:nil="true"/>
      </QQe>
    </Second>
  </PairOfGuidQQauh>
  <PairOfGuidQQauh>
    <First>40714557-5044-4651-b045-55b3150dd213</First>
    <Second>
      <QQa>VB13Dvii. Where in these areas did you stay on your most recent trip - Yorkshire and Humberside by UK Banner</QQa>
      <QQb>40714557-5044-4651-b045-55b3150dd213</QQb>
      <QQc>51</QQc>
      <QQd>12</QQd>
      <QQe>
        <QQa>TableOrChart</QQa>
        <QQb>UK residents (ALL respondents)</QQb>
        <QQc>UK residents (ALL respondents)</QQc>
        <QQe>VB13Dvii. Where in these areas did you stay on your most recent trip - Yorkshire and Humberside by UK Banner</QQe>
        <QQf>Total sample; Weight: Weight; base n = from 78 to 84; total n = 1755; 1677 missing; effective sample size = 70 (83%)
Multiple comparison correction: False Discovery Rate (FDR) (p = 0.05)</QQf>
        <QQh>false</QQh>
        <QQi>
          <Location>
            <X>1</X>
            <Y>1693</Y>
          </Location>
          <Size>
            <Width>51</Width>
            <Height>12</Height>
          </Size>
          <X>1</X>
          <Y>1693</Y>
          <Width>51</Width>
          <Height>12</Height>
        </QQi>
        <QQj xsi:nil="true"/>
      </QQe>
    </Second>
  </PairOfGuidQQauh>
  <PairOfGuidQQauh>
    <First>4d10ab45-d566-4bcc-8149-1149f13def2e</First>
    <Second>
      <QQa>VB13Dviii. Where in these areas did you stay on your most recent trip - Wales by UK Banner</QQa>
      <QQb>4d10ab45-d566-4bcc-8149-1149f13def2e</QQb>
      <QQc>51</QQc>
      <QQd>19</QQd>
      <QQe>
        <QQa>TableOrChart</QQa>
        <QQb>UK residents (ALL respondents)</QQb>
        <QQc>UK residents (ALL respondents)</QQc>
        <QQe>VB13Dviii. Where in these areas did you stay on your most recent trip - Wales by UK Banner</QQe>
        <QQf>Total sample; Weight: Weight; base n = from 91 to 105; total n = 1755; 1664 missing; effective sample size = 96 (91%)
Multiple comparison correction: False Discovery Rate (FDR) (p = 0.05)</QQf>
        <QQh>false</QQh>
        <QQi>
          <Location>
            <X>1</X>
            <Y>1710</Y>
          </Location>
          <Size>
            <Width>51</Width>
            <Height>19</Height>
          </Size>
          <X>1</X>
          <Y>1710</Y>
          <Width>51</Width>
          <Height>19</Height>
        </QQi>
        <QQj xsi:nil="true"/>
      </QQe>
    </Second>
  </PairOfGuidQQauh>
  <PairOfGuidQQauh>
    <First>db1f0cf6-a7ae-4c05-a56f-28e6d215e755</First>
    <Second>
      <QQa>VB13Dvix. Where in these areas did you stay on your most recent trip - Scotland by UK Banner</QQa>
      <QQb>db1f0cf6-a7ae-4c05-a56f-28e6d215e755</QQb>
      <QQc>51</QQc>
      <QQd>14</QQd>
      <QQe>
        <QQa>TableOrChart</QQa>
        <QQb>UK residents (ALL respondents)</QQb>
        <QQc>UK residents (ALL respondents)</QQc>
        <QQe>VB13Dvix. Where in these areas did you stay on your most recent trip - Scotland by UK Banner</QQe>
        <QQf>Total sample; Weight: Weight; base n = from 112 to 133; total n = 1755; 1643 missing; effective sample size = 119 (89%)
Multiple comparison correction: False Discovery Rate (FDR) (p = 0.05)</QQf>
        <QQh>false</QQh>
        <QQi>
          <Location>
            <X>1</X>
            <Y>1734</Y>
          </Location>
          <Size>
            <Width>51</Width>
            <Height>14</Height>
          </Size>
          <X>1</X>
          <Y>1734</Y>
          <Width>51</Width>
          <Height>14</Height>
        </QQi>
        <QQj xsi:nil="true"/>
      </QQe>
    </Second>
  </PairOfGuidQQauh>
  <PairOfGuidQQauh>
    <First>e3b833b3-fb75-47ee-b8a9-6c76c7068989</First>
    <Second>
      <QQa>VB2eiii: Out of interest, have you cancelled any of your UK short breaks or holidays in the last 12 months? </QQa>
      <QQb>e3b833b3-fb75-47ee-b8a9-6c76c7068989</QQb>
      <QQc>51</QQc>
      <QQd>7</QQd>
      <QQe>
        <QQa>TableOrChart</QQa>
        <QQb>UK residents (ALL respondents)</QQb>
        <QQc>UK residents (ALL respondents)</QQc>
        <QQe>VB2eiii: Out of interest, have you cancelled any of your UK short breaks or holidays in the last 12 months? </QQe>
        <QQf>Total sample; Weight: Weight; base n = from 1364 to 1749; total n = 1755; 391 missing; effective sample size = 1423 (81%)
Multiple comparison correction: False Discovery Rate (FDR) (p = 0.05)</QQf>
        <QQh>false</QQh>
        <QQi>
          <Location>
            <X>1</X>
            <Y>1753</Y>
          </Location>
          <Size>
            <Width>51</Width>
            <Height>7</Height>
          </Size>
          <X>1</X>
          <Y>1753</Y>
          <Width>51</Width>
          <Height>7</Height>
        </QQi>
        <QQj xsi:nil="true"/>
      </QQe>
    </Second>
  </PairOfGuidQQauh>
  <PairOfGuidQQauh>
    <First>f5ada8df-3282-4d13-b4dd-bd468c1abed3</First>
    <Second>
      <QQa>VB13f:  Have you taken an overnight short break or holiday overseas in the last 12 months?</QQa>
      <QQb>f5ada8df-3282-4d13-b4dd-bd468c1abed3</QQb>
      <QQc>51</QQc>
      <QQd>7</QQd>
      <QQe>
        <QQa>TableOrChart</QQa>
        <QQb>UK residents (ALL respondents)</QQb>
        <QQc>UK residents (ALL respondents)</QQc>
        <QQe>VB13f:  Have you taken an overnight short break or holiday overseas in the last 12 months?</QQe>
        <QQf>Total sample; Weight: Weight; base n = from 1364 to 1749; total n = 1755; 391 missing; effective sample size = 1446 (83%)
Multiple comparison correction: False Discovery Rate (FDR) (p = 0.05)</QQf>
        <QQh>false</QQh>
        <QQi>
          <Location>
            <X>1</X>
            <Y>1765</Y>
          </Location>
          <Size>
            <Width>51</Width>
            <Height>7</Height>
          </Size>
          <X>1</X>
          <Y>1765</Y>
          <Width>51</Width>
          <Height>7</Height>
        </QQi>
        <QQj xsi:nil="true"/>
      </QQe>
    </Second>
  </PairOfGuidQQauh>
  <PairOfGuidQQauh>
    <First>17b6aea7-e5b3-4acf-8c09-e0e47fc79706</First>
    <Second>
      <QQa>VB13g. In which of the following months have you taken an overnight short break or holiday overseas in the last 12 months?</QQa>
      <QQb>17b6aea7-e5b3-4acf-8c09-e0e47fc79706</QQb>
      <QQc>2</QQc>
      <QQd>19</QQd>
      <QQe>
        <QQa>TableOrChart</QQa>
        <QQb>UK residents (ALL respondents)</QQb>
        <QQc>UK residents (ALL respondents)</QQc>
        <QQe>VB13g. In which of the following months have you taken an overnight short break or holiday overseas in the last 12 months?</QQe>
        <QQf>Total sample; Weight: Weight; base n = 715; total n = 1755; 1040 missing; effective sample size = 597 (84%)
Multiple comparison correction: False Discovery Rate (FDR) (p = 0.05)</QQf>
        <QQh>false</QQh>
        <QQi>
          <Location>
            <X>1</X>
            <Y>1777</Y>
          </Location>
          <Size>
            <Width>2</Width>
            <Height>19</Height>
          </Size>
          <X>1</X>
          <Y>1777</Y>
          <Width>2</Width>
          <Height>19</Height>
        </QQi>
        <QQj xsi:nil="true"/>
      </QQe>
    </Second>
  </PairOfGuidQQauh>
  <PairOfGuidQQauh>
    <First>7df3ae86-b7f9-4458-aeda-0105914853ef</First>
    <Second>
      <QQa>VB13g. In which of the following months have you taken an overnight short break or holiday overseas in the last 12 months? by UK Banner</QQa>
      <QQb>7df3ae86-b7f9-4458-aeda-0105914853ef</QQb>
      <QQc>51</QQc>
      <QQd>19</QQd>
      <QQe>
        <QQa>TableOrChart</QQa>
        <QQb>UK residents (ALL respondents)</QQb>
        <QQc>UK residents (ALL respondents)</QQc>
        <QQe>VB13g. In which of the following months have you taken an overnight short break or holiday overseas in the last 12 months? by UK Banner</QQe>
        <QQf>Total sample; Weight: Weight; base n = from 626 to 715; total n = 1755; 1129 missing; effective sample size = 642 (90%)
Multiple comparison correction: False Discovery Rate (FDR) (p = 0.05)</QQf>
        <QQh>false</QQh>
        <QQi>
          <Location>
            <X>1</X>
            <Y>1801</Y>
          </Location>
          <Size>
            <Width>51</Width>
            <Height>19</Height>
          </Size>
          <X>1</X>
          <Y>1801</Y>
          <Width>51</Width>
          <Height>19</Height>
        </QQi>
        <QQj xsi:nil="true"/>
      </QQe>
    </Second>
  </PairOfGuidQQauh>
  <PairOfGuidQQauh>
    <First>b7c87dd5-2e8c-4180-b2c5-f54a1e296526</First>
    <Second>
      <QQa>VB14a: Now looking ahead, are you intending to take any overnight business trips in the UK in the next three months? by UK Banner</QQa>
      <QQb>b7c87dd5-2e8c-4180-b2c5-f54a1e296526</QQb>
      <QQc>51</QQc>
      <QQd>8</QQd>
      <QQe>
        <QQa>TableOrChart</QQa>
        <QQb>UK residents (ALL respondents)</QQb>
        <QQc>UK residents (ALL respondents)</QQc>
        <QQe>VB14a: Now looking ahead, are you intending to take any overnight business trips in the UK in the next three months? by UK Banner</QQe>
        <QQf>Total sample; Weight: Weight; base n = 0; total n = 1755; 1755 missing
Multiple comparison correction: False Discovery Rate (FDR) (p = 0.05)</QQf>
        <QQh>false</QQh>
        <QQi>
          <Location>
            <X>1</X>
            <Y>1825</Y>
          </Location>
          <Size>
            <Width>51</Width>
            <Height>8</Height>
          </Size>
          <X>1</X>
          <Y>1825</Y>
          <Width>51</Width>
          <Height>8</Height>
        </QQi>
        <QQj xsi:nil="true"/>
      </QQe>
    </Second>
  </PairOfGuidQQauh>
  <PairOfGuidQQauh>
    <First>9c5d6196-3ab5-4076-aee2-4c760fc41d7d</First>
    <Second>
      <QQa>VB14b. What would be the main reason/s for your next overnight business trip? by UK Banner</QQa>
      <QQb>9c5d6196-3ab5-4076-aee2-4c760fc41d7d</QQb>
      <QQc>51</QQc>
      <QQd>12</QQd>
      <QQe>
        <QQa>TableOrChart</QQa>
        <QQb>UK residents (ALL respondents)</QQb>
        <QQc>UK residents (ALL respondents)</QQc>
        <QQe>VB14b. What would be the main reason/s for your next overnight business trip? by UK Banner</QQe>
        <QQf>Total sample; Weight: Weight; base n = 0; total n = 1755; 1755 missing
Multiple comparison correction: False Discovery Rate (FDR) (p = 0.05)</QQf>
        <QQh>false</QQh>
        <QQi>
          <Location>
            <X>1</X>
            <Y>1838</Y>
          </Location>
          <Size>
            <Width>51</Width>
            <Height>12</Height>
          </Size>
          <X>1</X>
          <Y>1838</Y>
          <Width>51</Width>
          <Height>12</Height>
        </QQi>
        <QQj xsi:nil="true"/>
      </QQe>
    </Second>
  </PairOfGuidQQauh>
  <PairOfGuidQQauh>
    <First>15b273b9-2247-4b20-aa00-42dc1ca7e859</First>
    <Second>
      <QQa>q17: There has been a lot of talk about how the ‘cost of living crisis’ has affected people’s financial circumstances. If you had to choose, which ONE of the following statements would best describe your feelings about your own situation, right now?</QQa>
      <QQb>15b273b9-2247-4b20-aa00-42dc1ca7e859</QQb>
      <QQc>51</QQc>
      <QQd>10</QQd>
      <QQe>
        <QQa>TableOrChart</QQa>
        <QQb>UK residents (ALL respondents)</QQb>
        <QQc>UK residents (ALL respondents)</QQc>
        <QQe>q17: There has been a lot of talk about how the ‘cost of living crisis’ has affected people’s financial circumstances. If you had to choose, which ONE of the following statements would best describe your feelings about your own situation, right now?</QQe>
        <QQf>Total sample; Weight: Weight; base n = from 1364 to 1749; total n = 1755; 391 missing; effective sample size = 1512 (86%)
Multiple comparison correction: False Discovery Rate (FDR) (p = 0.05)</QQf>
        <QQh>false</QQh>
        <QQi>
          <Location>
            <X>1</X>
            <Y>1855</Y>
          </Location>
          <Size>
            <Width>51</Width>
            <Height>10</Height>
          </Size>
          <X>1</X>
          <Y>1855</Y>
          <Width>51</Width>
          <Height>10</Height>
        </QQi>
        <QQj xsi:nil="true"/>
      </QQe>
    </Second>
  </PairOfGuidQQauh>
  <PairOfGuidQQauh>
    <First>72fc0c24-58d6-4e51-8a71-fe7682e09c39</First>
    <Second>
      <QQa>Q18b: Do you have more, less or about the same amount of personal savings compared to this time last year? </QQa>
      <QQb>72fc0c24-58d6-4e51-8a71-fe7682e09c39</QQb>
      <QQc>51</QQc>
      <QQd>10</QQd>
      <QQe>
        <QQa>TableOrChart</QQa>
        <QQb>UK residents (ALL respondents)</QQb>
        <QQc>UK residents (ALL respondents)</QQc>
        <QQe>Q18b: Do you have more, less or about the same amount of personal savings compared to this time last year? </QQe>
        <QQf>Total sample; Weight: Weight; base n = 0; total n = 1755; 1755 missing
Multiple comparison correction: False Discovery Rate (FDR) (p = 0.05)</QQf>
        <QQh>false</QQh>
        <QQi>
          <Location>
            <X>1</X>
            <Y>1870</Y>
          </Location>
          <Size>
            <Width>51</Width>
            <Height>10</Height>
          </Size>
          <X>1</X>
          <Y>1870</Y>
          <Width>51</Width>
          <Height>10</Height>
        </QQi>
        <QQj xsi:nil="true"/>
      </QQe>
    </Second>
  </PairOfGuidQQauh>
  <PairOfGuidQQauh>
    <First>2e76fbc6-16d0-4ac1-9430-5b16465b48df</First>
    <Second>
      <QQa>Q52. Do you have any of the following health conditions or impairments? by UK Banner</QQa>
      <QQb>2e76fbc6-16d0-4ac1-9430-5b16465b48df</QQb>
      <QQc>51</QQc>
      <QQd>15</QQd>
      <QQe>
        <QQa>TableOrChart</QQa>
        <QQb>UK residents (ALL respondents)</QQb>
        <QQc>UK residents (ALL respondents)</QQc>
        <QQe>Q52. Do you have any of the following health conditions or impairments? by UK Banner</QQe>
        <QQf>Total sample; Weight: Weight; base n = from 1314 to 1681; total n = 1755; 441 missing; effective sample size = 1476 (88%)
Multiple comparison correction: False Discovery Rate (FDR) (p = 0.05)</QQf>
        <QQh>false</QQh>
        <QQi>
          <Location>
            <X>1</X>
            <Y>1885</Y>
          </Location>
          <Size>
            <Width>51</Width>
            <Height>15</Height>
          </Size>
          <X>1</X>
          <Y>1885</Y>
          <Width>51</Width>
          <Height>15</Height>
        </QQi>
        <QQj xsi:nil="true"/>
      </QQe>
    </Second>
  </PairOfGuidQQauh>
  <PairOfGuidQQauh>
    <First>4a54794f-9b94-416a-b615-c2919fc25c24</First>
    <Second>
      <QQa>q2: Which of the following age groups are you in? </QQa>
      <QQb>4a54794f-9b94-416a-b615-c2919fc25c24</QQb>
      <QQc>44</QQc>
      <QQd>13</QQd>
      <QQe>
        <QQa>TableOrChart</QQa>
        <QQb>Exclusive England Intenders</QQb>
        <QQc>Exclusive England Intenders</QQc>
        <QQe>q2: Which of the following age groups are you in? </QQe>
        <QQf>Filter: Exclusive England intenders; Weight: Weight; base n = from 927 to 933; total n = 935; 8 missing; effective sample size = 769 (82%); 47% filtered out
Multiple comparison correction: False Discovery Rate (FDR) (p = 0.05)</QQf>
        <QQh>false</QQh>
        <QQi>
          <Location>
            <X>1</X>
            <Y>2</Y>
          </Location>
          <Size>
            <Width>44</Width>
            <Height>13</Height>
          </Size>
          <X>1</X>
          <Y>2</Y>
          <Width>44</Width>
          <Height>13</Height>
        </QQi>
        <QQj xsi:nil="true"/>
      </QQe>
    </Second>
  </PairOfGuidQQauh>
  <PairOfGuidQQauh>
    <First>93a0f8a3-2cdd-4709-99d6-82375749421b</First>
    <Second>
      <QQa>q2: Which of the following age groups are you in? AVERAGE AGE</QQa>
      <QQb>93a0f8a3-2cdd-4709-99d6-82375749421b</QQb>
      <QQc>44</QQc>
      <QQd>5</QQd>
      <QQe>
        <QQa>TableOrChart</QQa>
        <QQb>Exclusive England Intenders</QQb>
        <QQc>Exclusive England Intenders</QQc>
        <QQe>q2: Which of the following age groups are you in? AVERAGE AGE</QQe>
        <QQf>Filter: Exclusive England intenders; Weight: Weight; base n = from 927 to 933; total n = 935; 8 missing; effective sample size = 881 (94%); 47% filtered out
Multiple comparison correction: False Discovery Rate (FDR) (p = 0.05)</QQf>
        <QQh>false</QQh>
        <QQi>
          <Location>
            <X>1</X>
            <Y>20</Y>
          </Location>
          <Size>
            <Width>44</Width>
            <Height>5</Height>
          </Size>
          <X>1</X>
          <Y>20</Y>
          <Width>44</Width>
          <Height>5</Height>
        </QQi>
        <QQj xsi:nil="true"/>
      </QQe>
    </Second>
  </PairOfGuidQQauh>
  <PairOfGuidQQauh>
    <First>7b861430-cd89-4a77-9ed6-6176965c3afe</First>
    <Second>
      <QQa>q49: Do you have any children aged 15 or under in your household that you are responsible for (parent, legal guardian etc.)? </QQa>
      <QQb>7b861430-cd89-4a77-9ed6-6176965c3afe</QQb>
      <QQc>44</QQc>
      <QQd>7</QQd>
      <QQe>
        <QQa>TableOrChart</QQa>
        <QQb>Exclusive England Intenders</QQb>
        <QQc>Exclusive England Intenders</QQc>
        <QQe>q49: Do you have any children aged 15 or under in your household that you are responsible for (parent, legal guardian etc.)? </QQe>
        <QQf>Filter: Exclusive England intenders; Weight: Weight; base n = from 898 to 904; total n = 935; 37 missing; effective sample size = 744 (82%); 47% filtered out
Multiple comparison correction: False Discovery Rate (FDR) (p = 0.05)</QQf>
        <QQh>false</QQh>
        <QQi>
          <Location>
            <X>1</X>
            <Y>30</Y>
          </Location>
          <Size>
            <Width>44</Width>
            <Height>7</Height>
          </Size>
          <X>1</X>
          <Y>30</Y>
          <Width>44</Width>
          <Height>7</Height>
        </QQi>
        <QQj xsi:nil="true"/>
      </QQe>
    </Second>
  </PairOfGuidQQauh>
  <PairOfGuidQQauh>
    <First>d7b60075-be68-4af7-a546-5251342e78a7</First>
    <Second>
      <QQa>Q49i. Are your children in school?</QQa>
      <QQb>d7b60075-be68-4af7-a546-5251342e78a7</QQb>
      <QQc>44</QQc>
      <QQd>11</QQd>
      <QQe>
        <QQa>TableOrChart</QQa>
        <QQb>Exclusive England Intenders</QQb>
        <QQc>Exclusive England Intenders</QQc>
        <QQe>Q49i. Are your children in school?</QQe>
        <QQf>Filter: Exclusive England intenders; Weight: Weight; base n = from 344 to 346; total n = 935; 591 missing; effective sample size = 269 (78%); 47% filtered out
Multiple comparison correction: False Discovery Rate (FDR) (p = 0.05)</QQf>
        <QQh>false</QQh>
        <QQi>
          <Location>
            <X>1</X>
            <Y>42</Y>
          </Location>
          <Size>
            <Width>44</Width>
            <Height>11</Height>
          </Size>
          <X>1</X>
          <Y>42</Y>
          <Width>44</Width>
          <Height>11</Height>
        </QQi>
        <QQj xsi:nil="true"/>
      </QQe>
    </Second>
  </PairOfGuidQQauh>
  <PairOfGuidQQauh>
    <First>9e12f8f3-05a8-4434-9a3c-d03805eef997</First>
    <Second>
      <QQa>q3: In which region do you live? </QQa>
      <QQb>9e12f8f3-05a8-4434-9a3c-d03805eef997</QQb>
      <QQc>44</QQc>
      <QQd>18</QQd>
      <QQe>
        <QQa>TableOrChart</QQa>
        <QQb>Exclusive England Intenders</QQb>
        <QQc>Exclusive England Intenders</QQc>
        <QQe>q3: In which region do you live? </QQe>
        <QQf>Filter: Exclusive England intenders; Weight: Weight; base n = from 927 to 933; total n = 935; 8 missing; effective sample size = 769 (82%); 47% filtered out
Multiple comparison correction: False Discovery Rate (FDR) (p = 0.05)</QQf>
        <QQh>false</QQh>
        <QQi>
          <Location>
            <X>1</X>
            <Y>58</Y>
          </Location>
          <Size>
            <Width>44</Width>
            <Height>18</Height>
          </Size>
          <X>1</X>
          <Y>58</Y>
          <Width>44</Width>
          <Height>18</Height>
        </QQi>
        <QQj xsi:nil="true"/>
      </QQe>
    </Second>
  </PairOfGuidQQauh>
  <PairOfGuidQQauh>
    <First>3eb1df2b-d871-4f03-99ef-0df9daea129f</First>
    <Second>
      <QQa>Q7b: And now regarding the ‘cost of living crisis’ in the UK and the way it is going to change in the coming few months, which of the following best describes your opinion? </QQa>
      <QQb>3eb1df2b-d871-4f03-99ef-0df9daea129f</QQb>
      <QQc>44</QQc>
      <QQd>8</QQd>
      <QQe>
        <QQa>TableOrChart</QQa>
        <QQb>Exclusive England Intenders</QQb>
        <QQc>Exclusive England Intenders</QQc>
        <QQe>Q7b: And now regarding the ‘cost of living crisis’ in the UK and the way it is going to change in the coming few months, which of the following best describes your opinion? </QQe>
        <QQf>Filter: Exclusive England intenders; Weight: Weight; base n = from 927 to 933; total n = 935; 8 missing; effective sample size = 769 (82%); 47% filtered out
Multiple comparison correction: False Discovery Rate (FDR) (p = 0.05)</QQf>
        <QQh>false</QQh>
        <QQi>
          <Location>
            <X>1</X>
            <Y>81</Y>
          </Location>
          <Size>
            <Width>44</Width>
            <Height>8</Height>
          </Size>
          <X>1</X>
          <Y>81</Y>
          <Width>44</Width>
          <Height>8</Height>
        </QQi>
        <QQj xsi:nil="true"/>
      </QQe>
    </Second>
  </PairOfGuidQQauh>
  <PairOfGuidQQauh>
    <First>892997ad-41c9-4197-8a78-2c9fd191472d</First>
    <Second>
      <QQa>VB1a. - UK. Thinking about the next 12 months, are you likely to take more, fewer or about the same number of UK holidays/short breaks than you took in the last 12 months? </QQa>
      <QQb>892997ad-41c9-4197-8a78-2c9fd191472d</QQb>
      <QQc>44</QQc>
      <QQd>9</QQd>
      <QQe>
        <QQa>TableOrChart</QQa>
        <QQb>Exclusive England Intenders</QQb>
        <QQc>Exclusive England Intenders</QQc>
        <QQe>VB1a. - UK. Thinking about the next 12 months, are you likely to take more, fewer or about the same number of UK holidays/short breaks than you took in the last 12 months? </QQe>
        <QQf>Filter: Exclusive England intenders; Weight: Weight; base n = from 927 to 933; total n = 935; 8 missing; effective sample size = 769 (82%); 47% filtered out
Multiple comparison correction: False Discovery Rate (FDR) (p = 0.05)</QQf>
        <QQh>false</QQh>
        <QQi>
          <Location>
            <X>1</X>
            <Y>94</Y>
          </Location>
          <Size>
            <Width>44</Width>
            <Height>9</Height>
          </Size>
          <X>1</X>
          <Y>94</Y>
          <Width>44</Width>
          <Height>9</Height>
        </QQi>
        <QQj xsi:nil="true"/>
      </QQe>
    </Second>
  </PairOfGuidQQauh>
  <PairOfGuidQQauh>
    <First>e9f5a2ba-9fac-44a4-a551-cb6d0164800f</First>
    <Second>
      <QQa>VB1a. - OVERSEAS. Thinking about the next 12 months, are you likely to take more, fewer or about the same number of overseas holidays/short breaks than you took in the last 12 months?  </QQa>
      <QQb>e9f5a2ba-9fac-44a4-a551-cb6d0164800f</QQb>
      <QQc>44</QQc>
      <QQd>9</QQd>
      <QQe>
        <QQa>TableOrChart</QQa>
        <QQb>Exclusive England Intenders</QQb>
        <QQc>Exclusive England Intenders</QQc>
        <QQe>VB1a. - OVERSEAS. Thinking about the next 12 months, are you likely to take more, fewer or about the same number of overseas holidays/short breaks than you took in the last 12 months?  </QQe>
        <QQf>Filter: Exclusive England intenders; Weight: Weight; base n = from 927 to 933; total n = 935; 8 missing; effective sample size = 769 (82%); 47% filtered out
Multiple comparison correction: False Discovery Rate (FDR) (p = 0.05)</QQf>
        <QQh>false</QQh>
        <QQi>
          <Location>
            <X>1</X>
            <Y>108</Y>
          </Location>
          <Size>
            <Width>44</Width>
            <Height>9</Height>
          </Size>
          <X>1</X>
          <Y>108</Y>
          <Width>44</Width>
          <Height>9</Height>
        </QQi>
        <QQj xsi:nil="true"/>
      </QQe>
    </Second>
  </PairOfGuidQQauh>
  <PairOfGuidQQauh>
    <First>7f9bfebd-2df0-42fc-81d0-f2c760942a96</First>
    <Second>
      <QQa>VB1b.  - UK. Do you think you are likely to spend more, less or about the same amount of money on individual UK holidays/short breaks in the next 12 months than you spent in the last 12 months? </QQa>
      <QQb>7f9bfebd-2df0-42fc-81d0-f2c760942a96</QQb>
      <QQc>44</QQc>
      <QQd>9</QQd>
      <QQe>
        <QQa>TableOrChart</QQa>
        <QQb>Exclusive England Intenders</QQb>
        <QQc>Exclusive England Intenders</QQc>
        <QQe>VB1b.  - UK. Do you think you are likely to spend more, less or about the same amount of money on individual UK holidays/short breaks in the next 12 months than you spent in the last 12 months? </QQe>
        <QQf>Filter: Exclusive England intenders; Weight: Weight; base n = from 927 to 933; total n = 935; 8 missing; effective sample size = 769 (82%); 47% filtered out
Multiple comparison correction: False Discovery Rate (FDR) (p = 0.05)</QQf>
        <QQh>false</QQh>
        <QQi>
          <Location>
            <X>1</X>
            <Y>122</Y>
          </Location>
          <Size>
            <Width>44</Width>
            <Height>9</Height>
          </Size>
          <X>1</X>
          <Y>122</Y>
          <Width>44</Width>
          <Height>9</Height>
        </QQi>
        <QQj xsi:nil="true"/>
      </QQe>
    </Second>
  </PairOfGuidQQauh>
  <PairOfGuidQQauh>
    <First>907def28-9f01-441b-910a-9a7cdf7771a7</First>
    <Second>
      <QQa>VB1b. - OVERSEAS. Do you think you are likely to spend more, less or about the same amount of money on individual overseas holidays/short breaks in the next 12 months than you spent in the last 12 months? </QQa>
      <QQb>907def28-9f01-441b-910a-9a7cdf7771a7</QQb>
      <QQc>44</QQc>
      <QQd>9</QQd>
      <QQe>
        <QQa>TableOrChart</QQa>
        <QQb>Exclusive England Intenders</QQb>
        <QQc>Exclusive England Intenders</QQc>
        <QQe>VB1b. - OVERSEAS. Do you think you are likely to spend more, less or about the same amount of money on individual overseas holidays/short breaks in the next 12 months than you spent in the last 12 months? </QQe>
        <QQf>Filter: Exclusive England intenders; Weight: Weight; base n = from 927 to 933; total n = 935; 8 missing; effective sample size = 769 (82%); 47% filtered out
Multiple comparison correction: False Discovery Rate (FDR) (p = 0.05)</QQf>
        <QQh>false</QQh>
        <QQi>
          <Location>
            <X>1</X>
            <Y>136</Y>
          </Location>
          <Size>
            <Width>44</Width>
            <Height>9</Height>
          </Size>
          <X>1</X>
          <Y>136</Y>
          <Width>44</Width>
          <Height>9</Height>
        </QQi>
        <QQj xsi:nil="true"/>
      </QQe>
    </Second>
  </PairOfGuidQQauh>
  <PairOfGuidQQauh>
    <First>abe17545-3ef1-46dc-83e0-90cea10076d6</First>
    <Second>
      <QQa>VB2a. Thinking of your next UK holiday or short break, when are you likely to go on this trip? </QQa>
      <QQb>abe17545-3ef1-46dc-83e0-90cea10076d6</QQb>
      <QQc>1</QQc>
      <QQd>23</QQd>
      <QQe>
        <QQa>TableOrChart</QQa>
        <QQb>Exclusive England Intenders</QQb>
        <QQc>Exclusive England Intenders</QQc>
        <QQe>VB2a. Thinking of your next UK holiday or short break, when are you likely to go on this trip? </QQe>
        <QQf>Filter: Exclusive England intenders; Weight: Weight; base n = 933; total n = 935; 2 missing; effective sample size = 769 (82%); 47% filtered out
Multiple comparison correction: False Discovery Rate (FDR) (p = 0.05)</QQf>
        <QQh>false</QQh>
        <QQi>
          <Location>
            <X>1</X>
            <Y>150</Y>
          </Location>
          <Size>
            <Width>1</Width>
            <Height>23</Height>
          </Size>
          <X>1</X>
          <Y>150</Y>
          <Width>1</Width>
          <Height>23</Height>
        </QQi>
        <QQj xsi:nil="true"/>
      </QQe>
    </Second>
  </PairOfGuidQQauh>
  <PairOfGuidQQauh>
    <First>28f64308-aba2-407a-91b7-2fed6d05e761</First>
    <Second>
      <QQa>VB2a. Thinking of your next UK holiday or short break, when are you likely to go on this trip? </QQa>
      <QQb>28f64308-aba2-407a-91b7-2fed6d05e761</QQb>
      <QQc>44</QQc>
      <QQd>24</QQd>
      <QQe>
        <QQa>TableOrChart</QQa>
        <QQb>Exclusive England Intenders</QQb>
        <QQc>Exclusive England Intenders</QQc>
        <QQe>VB2a. Thinking of your next UK holiday or short break, when are you likely to go on this trip? </QQe>
        <QQf>Filter: Exclusive England intenders; Weight: Weight; base n = from 927 to 933; total n = 935; 8 missing; effective sample size = 769 (82%); 47% filtered out
Multiple comparison correction: False Discovery Rate (FDR) (p = 0.05)</QQf>
        <QQh>false</QQh>
        <QQi>
          <Location>
            <X>1</X>
            <Y>178</Y>
          </Location>
          <Size>
            <Width>44</Width>
            <Height>24</Height>
          </Size>
          <X>1</X>
          <Y>178</Y>
          <Width>44</Width>
          <Height>24</Height>
        </QQi>
        <QQj xsi:nil="true"/>
      </QQe>
    </Second>
  </PairOfGuidQQauh>
  <PairOfGuidQQauh>
    <First>28a446e6-72ce-4e55-903a-ca1a8f91835c</First>
    <Second>
      <QQa>(VB2a/VB2b) Any UK trip</QQa>
      <QQb>28a446e6-72ce-4e55-903a-ca1a8f91835c</QQb>
      <QQc>44</QQc>
      <QQd>22</QQd>
      <QQe>
        <QQa>TableOrChart</QQa>
        <QQb>Exclusive England Intenders</QQb>
        <QQc>Exclusive England Intenders</QQc>
        <QQe>(VB2a/VB2b) Any UK trip</QQe>
        <QQf>Filter: Exclusive England intenders; Weight: Weight; base n = from 927 to 933; total n = 935; 8 missing; effective sample size = 769 (82%); 47% filtered out
Multiple comparison correction: False Discovery Rate (FDR) (p = 0.05)</QQf>
        <QQh>false</QQh>
        <QQi>
          <Location>
            <X>1</X>
            <Y>207</Y>
          </Location>
          <Size>
            <Width>44</Width>
            <Height>22</Height>
          </Size>
          <X>1</X>
          <Y>207</Y>
          <Width>44</Width>
          <Height>22</Height>
        </QQi>
        <QQj xsi:nil="true"/>
      </QQe>
    </Second>
  </PairOfGuidQQauh>
  <PairOfGuidQQauh>
    <First>7cd3704a-045d-42e9-bbda-b9827fe5f66e</First>
    <Second>
      <QQa>VB2b. And when else do you anticipate going on a UK holiday or short break?</QQa>
      <QQb>7cd3704a-045d-42e9-bbda-b9827fe5f66e</QQb>
      <QQc>1</QQc>
      <QQd>18</QQd>
      <QQe>
        <QQa>TableOrChart</QQa>
        <QQb>Exclusive England Intenders</QQb>
        <QQc>Exclusive England Intenders</QQc>
        <QQe>VB2b. And when else do you anticipate going on a UK holiday or short break?</QQe>
        <QQf>Filter: Exclusive England intenders; Weight: Weight; base n = 933; total n = 935; 2 missing; effective sample size = 775 (83%); 47% filtered out
Multiple comparison correction: False Discovery Rate (FDR) (p = 0.05)</QQf>
        <QQh>false</QQh>
        <QQi>
          <Location>
            <X>1</X>
            <Y>234</Y>
          </Location>
          <Size>
            <Width>1</Width>
            <Height>18</Height>
          </Size>
          <X>1</X>
          <Y>234</Y>
          <Width>1</Width>
          <Height>18</Height>
        </QQi>
        <QQj xsi:nil="true"/>
      </QQe>
    </Second>
  </PairOfGuidQQauh>
  <PairOfGuidQQauh>
    <First>a1ee77ea-8a66-410d-90b4-98d2371c4cd8</First>
    <Second>
      <QQa>VB2b. And when else do you anticipate going on a UK holiday or short break? </QQa>
      <QQb>a1ee77ea-8a66-410d-90b4-98d2371c4cd8</QQb>
      <QQc>44</QQc>
      <QQd>18</QQd>
      <QQe>
        <QQa>TableOrChart</QQa>
        <QQb>Exclusive England Intenders</QQb>
        <QQc>Exclusive England Intenders</QQc>
        <QQe>VB2b. And when else do you anticipate going on a UK holiday or short break? </QQe>
        <QQf>Filter: Exclusive England intenders; Weight: Weight; base n = from 927 to 933; total n = 935; 8 missing; effective sample size = 778 (83%); 47% filtered out
Multiple comparison correction: False Discovery Rate (FDR) (p = 0.05)</QQf>
        <QQh>false</QQh>
        <QQi>
          <Location>
            <X>1</X>
            <Y>257</Y>
          </Location>
          <Size>
            <Width>44</Width>
            <Height>18</Height>
          </Size>
          <X>1</X>
          <Y>257</Y>
          <Width>44</Width>
          <Height>18</Height>
        </QQi>
        <QQj xsi:nil="true"/>
      </QQe>
    </Second>
  </PairOfGuidQQauh>
  <PairOfGuidQQauh>
    <First>2596bd5e-146d-4c40-9192-be713bae245f</First>
    <Second>
      <QQa>VB2enew: Which of the following best describe how close you are to booking your next overnight UK trip in &lt;INSERT MONTH FROM VB2a(III)&gt; </QQa>
      <QQb>2596bd5e-146d-4c40-9192-be713bae245f</QQb>
      <QQc>44</QQc>
      <QQd>9</QQd>
      <QQe>
        <QQa>TableOrChart</QQa>
        <QQb>Exclusive England Intenders</QQb>
        <QQc>Exclusive England Intenders</QQc>
        <QQe>VB2enew: Which of the following best describe how close you are to booking your next overnight UK trip in &lt;INSERT MONTH FROM VB2a(III)&gt; </QQe>
        <QQf>Filter: Exclusive England intenders; Weight: Weight; base n = from 927 to 933; total n = 935; 8 missing; effective sample size = 771 (83%); 47% filtered out
Multiple comparison correction: False Discovery Rate (FDR) (p = 0.05)</QQf>
        <QQh>false</QQh>
        <QQi>
          <Location>
            <X>1</X>
            <Y>280</Y>
          </Location>
          <Size>
            <Width>44</Width>
            <Height>9</Height>
          </Size>
          <X>1</X>
          <Y>280</Y>
          <Width>44</Width>
          <Height>9</Height>
        </QQi>
        <QQj xsi:nil="true"/>
      </QQe>
    </Second>
  </PairOfGuidQQauh>
  <PairOfGuidQQauh>
    <First>c10c6e33-43b8-4882-9b1f-bed59531ee09</First>
    <Second>
      <QQa>VB2ei: How committed are you to taking this next trip in [pipe: hVB3]? </QQa>
      <QQb>c10c6e33-43b8-4882-9b1f-bed59531ee09</QQb>
      <QQc>44</QQc>
      <QQd>10</QQd>
      <QQe>
        <QQa>TableOrChart</QQa>
        <QQb>Exclusive England Intenders</QQb>
        <QQc>Exclusive England Intenders</QQc>
        <QQe>VB2ei: How committed are you to taking this next trip in [pipe: hVB3]? </QQe>
        <QQf>Filter: Exclusive England intenders; Weight: Weight; base n = from 927 to 933; total n = 935; 8 missing; effective sample size = 769 (82%); 47% filtered out
Multiple comparison correction: False Discovery Rate (FDR) (p = 0.05)</QQf>
        <QQh>false</QQh>
        <QQi>
          <Location>
            <X>1</X>
            <Y>294</Y>
          </Location>
          <Size>
            <Width>44</Width>
            <Height>10</Height>
          </Size>
          <X>1</X>
          <Y>294</Y>
          <Width>44</Width>
          <Height>10</Height>
        </QQi>
        <QQj xsi:nil="true"/>
      </QQe>
    </Second>
  </PairOfGuidQQauh>
  <PairOfGuidQQauh>
    <First>4d4a1ca3-5ef9-4597-b773-7b7673970e69</First>
    <Second>
      <QQa>VB2c. Thinking of your next OVERSEAS holiday or short break, when are you likely to go on this trip? </QQa>
      <QQb>4d4a1ca3-5ef9-4597-b773-7b7673970e69</QQb>
      <QQc>44</QQc>
      <QQd>24</QQd>
      <QQe>
        <QQa>TableOrChart</QQa>
        <QQb>Exclusive England Intenders</QQb>
        <QQc>Exclusive England Intenders</QQc>
        <QQe>VB2c. Thinking of your next OVERSEAS holiday or short break, when are you likely to go on this trip? </QQe>
        <QQf>Filter: Exclusive England intenders; Weight: Weight; base n = from 927 to 933; total n = 935; 8 missing; effective sample size = 782 (84%); 47% filtered out
Multiple comparison correction: False Discovery Rate (FDR) (p = 0.05)</QQf>
        <QQh>false</QQh>
        <QQi>
          <Location>
            <X>1</X>
            <Y>309</Y>
          </Location>
          <Size>
            <Width>44</Width>
            <Height>24</Height>
          </Size>
          <X>1</X>
          <Y>309</Y>
          <Width>44</Width>
          <Height>24</Height>
        </QQi>
        <QQj xsi:nil="true"/>
      </QQe>
    </Second>
  </PairOfGuidQQauh>
  <PairOfGuidQQauh>
    <First>552c56fe-2b46-4edd-afdb-099c5d2fb126</First>
    <Second>
      <QQa>(VB2c/VB2d) Any overseas trip </QQa>
      <QQb>552c56fe-2b46-4edd-afdb-099c5d2fb126</QQb>
      <QQc>44</QQc>
      <QQd>23</QQd>
      <QQe>
        <QQa>TableOrChart</QQa>
        <QQb>Exclusive England Intenders</QQb>
        <QQc>Exclusive England Intenders</QQc>
        <QQe>(VB2c/VB2d) Any overseas trip </QQe>
        <QQf>Filter: Exclusive England intenders; Weight: Weight; base n = from 927 to 933; total n = 935; 8 missing; effective sample size = 769 (82%); 47% filtered out
Multiple comparison correction: False Discovery Rate (FDR) (p = 0.05)</QQf>
        <QQh>false</QQh>
        <QQi>
          <Location>
            <X>1</X>
            <Y>338</Y>
          </Location>
          <Size>
            <Width>44</Width>
            <Height>23</Height>
          </Size>
          <X>1</X>
          <Y>338</Y>
          <Width>44</Width>
          <Height>23</Height>
        </QQi>
        <QQj xsi:nil="true"/>
      </QQe>
    </Second>
  </PairOfGuidQQauh>
  <PairOfGuidQQauh>
    <First>4f9149d8-64fb-4bca-bce2-1227ff91f6cd</First>
    <Second>
      <QQa>VB2d. And when else do you anticipate going on an OVERSEAS holiday or short break?</QQa>
      <QQb>4f9149d8-64fb-4bca-bce2-1227ff91f6cd</QQb>
      <QQc>1</QQc>
      <QQd>18</QQd>
      <QQe>
        <QQa>TableOrChart</QQa>
        <QQb>Exclusive England Intenders</QQb>
        <QQc>Exclusive England Intenders</QQc>
        <QQe>VB2d. And when else do you anticipate going on an OVERSEAS holiday or short break?</QQe>
        <QQf>Filter: Exclusive England intenders; Weight: Weight; base n = 638; total n = 935; 297 missing; effective sample size = 508 (80%); 47% filtered out
Multiple comparison correction: False Discovery Rate (FDR) (p = 0.05)</QQf>
        <QQh>false</QQh>
        <QQi>
          <Location>
            <X>1</X>
            <Y>366</Y>
          </Location>
          <Size>
            <Width>1</Width>
            <Height>18</Height>
          </Size>
          <X>1</X>
          <Y>366</Y>
          <Width>1</Width>
          <Height>18</Height>
        </QQi>
        <QQj xsi:nil="true"/>
      </QQe>
    </Second>
  </PairOfGuidQQauh>
  <PairOfGuidQQauh>
    <First>69c501bd-f691-452a-9dc1-3cc6a8982fa5</First>
    <Second>
      <QQa>VB2d. And when else do you anticipate going on an OVERSEAS holiday or short break? </QQa>
      <QQb>69c501bd-f691-452a-9dc1-3cc6a8982fa5</QQb>
      <QQc>44</QQc>
      <QQd>18</QQd>
      <QQe>
        <QQa>TableOrChart</QQa>
        <QQb>Exclusive England Intenders</QQb>
        <QQc>Exclusive England Intenders</QQc>
        <QQe>VB2d. And when else do you anticipate going on an OVERSEAS holiday or short break? </QQe>
        <QQf>Filter: Exclusive England intenders; Weight: Weight; base n = from 634 to 638; total n = 935; 301 missing; effective sample size = 527 (83%); 47% filtered out
Multiple comparison correction: False Discovery Rate (FDR) (p = 0.05)</QQf>
        <QQh>false</QQh>
        <QQi>
          <Location>
            <X>1</X>
            <Y>389</Y>
          </Location>
          <Size>
            <Width>44</Width>
            <Height>18</Height>
          </Size>
          <X>1</X>
          <Y>389</Y>
          <Width>44</Width>
          <Height>18</Height>
        </QQi>
        <QQj xsi:nil="true"/>
      </QQe>
    </Second>
  </PairOfGuidQQauh>
  <PairOfGuidQQauh>
    <First>6862ea8e-6b42-4aaf-b2d4-9d8df553b623</First>
    <Second>
      <QQa>VB2gnew: Which of the following best describes how close you are to booking your next overnight OVERSEAS trip in &lt;INSERT MONTH FROM VB2c(III)&gt;?</QQa>
      <QQb>6862ea8e-6b42-4aaf-b2d4-9d8df553b623</QQb>
      <QQc>44</QQc>
      <QQd>9</QQd>
      <QQe>
        <QQa>TableOrChart</QQa>
        <QQb>Exclusive England Intenders</QQb>
        <QQc>Exclusive England Intenders</QQc>
        <QQe>VB2gnew: Which of the following best describes how close you are to booking your next overnight OVERSEAS trip in &lt;INSERT MONTH FROM VB2c(III)&gt;?</QQe>
        <QQf>Filter: Exclusive England intenders; Weight: Weight; base n = from 723 to 728; total n = 935; 212 missing; effective sample size = 602 (83%); 47% filtered out
Multiple comparison correction: False Discovery Rate (FDR) (p = 0.05)</QQf>
        <QQh>false</QQh>
        <QQi>
          <Location>
            <X>1</X>
            <Y>412</Y>
          </Location>
          <Size>
            <Width>44</Width>
            <Height>9</Height>
          </Size>
          <X>1</X>
          <Y>412</Y>
          <Width>44</Width>
          <Height>9</Height>
        </QQi>
        <QQj xsi:nil="true"/>
      </QQe>
    </Second>
  </PairOfGuidQQauh>
  <PairOfGuidQQauh>
    <First>a7ac245f-044d-416d-b8f1-bac303cf4e43</First>
    <Second>
      <QQa>VB2eii: How committed are you to taking this next trip in [pipe: hVB2civ]? </QQa>
      <QQb>a7ac245f-044d-416d-b8f1-bac303cf4e43</QQb>
      <QQc>44</QQc>
      <QQd>10</QQd>
      <QQe>
        <QQa>TableOrChart</QQa>
        <QQb>Exclusive England Intenders</QQb>
        <QQc>Exclusive England Intenders</QQc>
        <QQe>VB2eii: How committed are you to taking this next trip in [pipe: hVB2civ]? </QQe>
        <QQf>Filter: Exclusive England intenders; Weight: Weight; base n = from 723 to 728; total n = 935; 212 missing; effective sample size = 593 (82%); 47% filtered out
Multiple comparison correction: False Discovery Rate (FDR) (p = 0.05)</QQf>
        <QQh>false</QQh>
        <QQi>
          <Location>
            <X>1</X>
            <Y>426</Y>
          </Location>
          <Size>
            <Width>44</Width>
            <Height>10</Height>
          </Size>
          <X>1</X>
          <Y>426</Y>
          <Width>44</Width>
          <Height>10</Height>
        </QQi>
        <QQj xsi:nil="true"/>
      </QQe>
    </Second>
  </PairOfGuidQQauh>
  <PairOfGuidQQauh>
    <First>f2d47a0a-ffa4-4306-bcf4-c51530911ae2</First>
    <Second>
      <QQa>VB2j: Thinking of the next 12 months, how different do you think your short break/holiday choices will be compared to the last 12 months? </QQa>
      <QQb>f2d47a0a-ffa4-4306-bcf4-c51530911ae2</QQb>
      <QQc>44</QQc>
      <QQd>9</QQd>
      <QQe>
        <QQa>TableOrChart</QQa>
        <QQb>Exclusive England Intenders</QQb>
        <QQc>Exclusive England Intenders</QQc>
        <QQe>VB2j: Thinking of the next 12 months, how different do you think your short break/holiday choices will be compared to the last 12 months? </QQe>
        <QQf>Filter: Exclusive England intenders; Weight: Weight; base n = from 927 to 933; total n = 935; 8 missing; effective sample size = 773 (83%); 47% filtered out
Multiple comparison correction: False Discovery Rate (FDR) (p = 0.05)</QQf>
        <QQh>false</QQh>
        <QQi>
          <Location>
            <X>1</X>
            <Y>441</Y>
          </Location>
          <Size>
            <Width>44</Width>
            <Height>9</Height>
          </Size>
          <X>1</X>
          <Y>441</Y>
          <Width>44</Width>
          <Height>9</Height>
        </QQi>
        <QQj xsi:nil="true"/>
      </QQe>
    </Second>
  </PairOfGuidQQauh>
  <PairOfGuidQQauh>
    <First>b157c32d-000f-4841-8152-f009d90f6184</First>
    <Second>
      <QQa>VB2k. Why are you more likely to choose a UK trip than an overseas trip? </QQa>
      <QQb>b157c32d-000f-4841-8152-f009d90f6184</QQb>
      <QQc>44</QQc>
      <QQd>17</QQd>
      <QQe>
        <QQa>TableOrChart</QQa>
        <QQb>Exclusive England Intenders</QQb>
        <QQc>Exclusive England Intenders</QQc>
        <QQe>VB2k. Why are you more likely to choose a UK trip than an overseas trip? </QQe>
        <QQf>Filter: Exclusive England intenders; Weight: Weight; base n = from 375 to 378; total n = 935; 560 missing; effective sample size = 313 (83%); 47% filtered out
Multiple comparison correction: False Discovery Rate (FDR) (p = 0.05)</QQf>
        <QQh>false</QQh>
        <QQi>
          <Location>
            <X>1</X>
            <Y>455</Y>
          </Location>
          <Size>
            <Width>44</Width>
            <Height>17</Height>
          </Size>
          <X>1</X>
          <Y>455</Y>
          <Width>44</Width>
          <Height>17</Height>
        </QQi>
        <QQj xsi:nil="true"/>
      </QQe>
    </Second>
  </PairOfGuidQQauh>
  <PairOfGuidQQauh>
    <First>c0ef5f4b-462b-4805-af8b-ef62dc46809b</First>
    <Second>
      <QQa>VB2l. Why are you more likely to choose an overseas trip than a UK trip?  by Exclusive England Intenders Banner</QQa>
      <QQb>c0ef5f4b-462b-4805-af8b-ef62dc46809b</QQb>
      <QQc>44</QQc>
      <QQd>16</QQd>
      <QQe>
        <QQa>TableOrChart</QQa>
        <QQb>Exclusive England Intenders</QQb>
        <QQc>Exclusive England Intenders</QQc>
        <QQe>VB2l. Why are you more likely to choose an overseas trip than a UK trip?  by Exclusive England Intenders Banner</QQe>
        <QQf>Filter: Exclusive England intenders; Weight: Weight; base n = from 305 to 308; total n = 935; 630 missing; effective sample size = 258 (84%); 47% filtered out
Multiple comparison correction: False Discovery Rate (FDR) (p = 0.05)</QQf>
        <QQh>false</QQh>
        <QQi>
          <Location>
            <X>1</X>
            <Y>477</Y>
          </Location>
          <Size>
            <Width>44</Width>
            <Height>16</Height>
          </Size>
          <X>1</X>
          <Y>477</Y>
          <Width>44</Width>
          <Height>16</Height>
        </QQi>
        <QQj xsi:nil="true"/>
      </QQe>
    </Second>
  </PairOfGuidQQauh>
  <PairOfGuidQQauh>
    <First>973a1962-f56d-4a9d-9741-7280e6078b43</First>
    <Second>
      <QQa>VB4new. June 2026   </QQa>
      <QQb>973a1962-f56d-4a9d-9741-7280e6078b43</QQb>
      <QQc>44</QQc>
      <QQd>18</QQd>
      <QQe>
        <QQa>TableOrChart</QQa>
        <QQb>Exclusive England Intenders</QQb>
        <QQc>Exclusive England Intenders</QQc>
        <QQe>VB4new. June 2026   </QQe>
        <QQf>Filter: Exclusive England intenders; Weight: Weight; base n = 0; total n = 935; 935 missing; 47% filtered out
Multiple comparison correction: False Discovery Rate (FDR) (p = 0.05)</QQf>
        <QQh>false</QQh>
        <QQi>
          <Location>
            <X>1</X>
            <Y>498</Y>
          </Location>
          <Size>
            <Width>44</Width>
            <Height>18</Height>
          </Size>
          <X>1</X>
          <Y>498</Y>
          <Width>44</Width>
          <Height>18</Height>
        </QQi>
        <QQj xsi:nil="true"/>
      </QQe>
    </Second>
  </PairOfGuidQQauh>
  <PairOfGuidQQauh>
    <First>1589b21b-7fce-4c35-84de-648555e916b4</First>
    <Second>
      <QQa>VB4new. July 2026 </QQa>
      <QQb>1589b21b-7fce-4c35-84de-648555e916b4</QQb>
      <QQc>44</QQc>
      <QQd>18</QQd>
      <QQe>
        <QQa>TableOrChart</QQa>
        <QQb>Exclusive England Intenders</QQb>
        <QQc>Exclusive England Intenders</QQc>
        <QQe>VB4new. July 2026 </QQe>
        <QQf>Filter: Exclusive England intenders; Weight: Weight; base n = from 135 to 137; total n = 935; 800 missing; effective sample size = 121 (88%); 47% filtered out
Multiple comparison correction: False Discovery Rate (FDR) (p = 0.05)</QQf>
        <QQh>false</QQh>
        <QQi>
          <Location>
            <X>1</X>
            <Y>521</Y>
          </Location>
          <Size>
            <Width>44</Width>
            <Height>18</Height>
          </Size>
          <X>1</X>
          <Y>521</Y>
          <Width>44</Width>
          <Height>18</Height>
        </QQi>
        <QQj xsi:nil="true"/>
      </QQe>
    </Second>
  </PairOfGuidQQauh>
  <PairOfGuidQQauh>
    <First>eb76d757-9811-4bbb-845b-e5ec81df4682</First>
    <Second>
      <QQa>VB4new. August 2026 </QQa>
      <QQb>eb76d757-9811-4bbb-845b-e5ec81df4682</QQb>
      <QQc>44</QQc>
      <QQd>18</QQd>
      <QQe>
        <QQa>TableOrChart</QQa>
        <QQb>Exclusive England Intenders</QQb>
        <QQc>Exclusive England Intenders</QQc>
        <QQe>VB4new. August 2026 </QQe>
        <QQf>Filter: Exclusive England intenders; Weight: Weight; base n = from 280 to 281; total n = 935; 655 missing; effective sample size = 239 (85%); 47% filtered out
Multiple comparison correction: False Discovery Rate (FDR) (p = 0.05)</QQf>
        <QQh>false</QQh>
        <QQi>
          <Location>
            <X>1</X>
            <Y>544</Y>
          </Location>
          <Size>
            <Width>44</Width>
            <Height>18</Height>
          </Size>
          <X>1</X>
          <Y>544</Y>
          <Width>44</Width>
          <Height>18</Height>
        </QQi>
        <QQj xsi:nil="true"/>
      </QQe>
    </Second>
  </PairOfGuidQQauh>
  <PairOfGuidQQauh>
    <First>6846b29a-a5de-4ac1-9b86-25dca3fcb51d</First>
    <Second>
      <QQa>VB4new. September 2026 </QQa>
      <QQb>6846b29a-a5de-4ac1-9b86-25dca3fcb51d</QQb>
      <QQc>44</QQc>
      <QQd>18</QQd>
      <QQe>
        <QQa>TableOrChart</QQa>
        <QQb>Exclusive England Intenders</QQb>
        <QQc>Exclusive England Intenders</QQc>
        <QQe>VB4new. September 2026 </QQe>
        <QQf>Filter: Exclusive England intenders; Weight: Weight; base n = from 242 to 243; total n = 935; 693 missing; effective sample size = 214 (88%); 47% filtered out
Multiple comparison correction: False Discovery Rate (FDR) (p = 0.05)</QQf>
        <QQh>false</QQh>
        <QQi>
          <Location>
            <X>1</X>
            <Y>567</Y>
          </Location>
          <Size>
            <Width>44</Width>
            <Height>18</Height>
          </Size>
          <X>1</X>
          <Y>567</Y>
          <Width>44</Width>
          <Height>18</Height>
        </QQi>
        <QQj xsi:nil="true"/>
      </QQe>
    </Second>
  </PairOfGuidQQauh>
  <PairOfGuidQQauh>
    <First>f7aa6fc8-32d4-4ce7-a845-d8a4ad98569d</First>
    <Second>
      <QQa>VB4new. October 2026 </QQa>
      <QQb>f7aa6fc8-32d4-4ce7-a845-d8a4ad98569d</QQb>
      <QQc>44</QQc>
      <QQd>18</QQd>
      <QQe>
        <QQa>TableOrChart</QQa>
        <QQb>Exclusive England Intenders</QQb>
        <QQc>Exclusive England Intenders</QQc>
        <QQe>VB4new. October 2026 </QQe>
        <QQf>Filter: Exclusive England intenders; Weight: Weight; base n = from 166 to 167; total n = 935; 769 missing; effective sample size = 141 (84%); 47% filtered out
Multiple comparison correction: False Discovery Rate (FDR) (p = 0.05)</QQf>
        <QQh>false</QQh>
        <QQi>
          <Location>
            <X>1</X>
            <Y>590</Y>
          </Location>
          <Size>
            <Width>44</Width>
            <Height>18</Height>
          </Size>
          <X>1</X>
          <Y>590</Y>
          <Width>44</Width>
          <Height>18</Height>
        </QQi>
        <QQj xsi:nil="true"/>
      </QQe>
    </Second>
  </PairOfGuidQQauh>
  <PairOfGuidQQauh>
    <First>50360238-7374-4ad7-97ed-cd30ea4560b5</First>
    <Second>
      <QQa>VB4new. November 2026 </QQa>
      <QQb>50360238-7374-4ad7-97ed-cd30ea4560b5</QQb>
      <QQc>44</QQc>
      <QQd>18</QQd>
      <QQe>
        <QQa>TableOrChart</QQa>
        <QQb>Exclusive England Intenders</QQb>
        <QQc>Exclusive England Intenders</QQc>
        <QQe>VB4new. November 2026 </QQe>
        <QQf>Filter: Exclusive England intenders; Weight: Weight; base n = from 99 to 100; total n = 935; 836 missing; effective sample size = 79 (79%); 47% filtered out
Multiple comparison correction: False Discovery Rate (FDR) (p = 0.05)</QQf>
        <QQh>false</QQh>
        <QQi>
          <Location>
            <X>1</X>
            <Y>613</Y>
          </Location>
          <Size>
            <Width>44</Width>
            <Height>18</Height>
          </Size>
          <X>1</X>
          <Y>613</Y>
          <Width>44</Width>
          <Height>18</Height>
        </QQi>
        <QQj xsi:nil="true"/>
      </QQe>
    </Second>
  </PairOfGuidQQauh>
  <PairOfGuidQQauh>
    <First>6141cfac-67ac-4085-9a8b-959f8cd53862</First>
    <Second>
      <QQa>VB4new. December 2026</QQa>
      <QQb>6141cfac-67ac-4085-9a8b-959f8cd53862</QQb>
      <QQc>44</QQc>
      <QQd>18</QQd>
      <QQe>
        <QQa>TableOrChart</QQa>
        <QQb>Exclusive England Intenders</QQb>
        <QQc>Exclusive England Intenders</QQc>
        <QQe>VB4new. December 2026</QQe>
        <QQf>Filter: Exclusive England intenders; Weight: Weight; base n = from 179 to 180; total n = 935; 756 missing; effective sample size = 137 (76%); 47% filtered out
Multiple comparison correction: False Discovery Rate (FDR) (p = 0.05)</QQf>
        <QQh>false</QQh>
        <QQi>
          <Location>
            <X>1</X>
            <Y>636</Y>
          </Location>
          <Size>
            <Width>44</Width>
            <Height>18</Height>
          </Size>
          <X>1</X>
          <Y>636</Y>
          <Width>44</Width>
          <Height>18</Height>
        </QQi>
        <QQj xsi:nil="true"/>
      </QQe>
    </Second>
  </PairOfGuidQQauh>
  <PairOfGuidQQauh>
    <First>0733fc4f-a03f-4608-8977-996952dddcbd</First>
    <Second>
      <QQa>VB4new. January 2027 </QQa>
      <QQb>0733fc4f-a03f-4608-8977-996952dddcbd</QQb>
      <QQc>44</QQc>
      <QQd>18</QQd>
      <QQe>
        <QQa>TableOrChart</QQa>
        <QQb>Exclusive England Intenders</QQb>
        <QQc>Exclusive England Intenders</QQc>
        <QQe>VB4new. January 2027 </QQe>
        <QQf>Filter: Exclusive England intenders; Weight: Weight; base n = 61; total n = 935; 874 missing; effective sample size = 46 (76%); 47% filtered out
Multiple comparison correction: False Discovery Rate (FDR) (p = 0.05)</QQf>
        <QQh>false</QQh>
        <QQi>
          <Location>
            <X>1</X>
            <Y>659</Y>
          </Location>
          <Size>
            <Width>44</Width>
            <Height>18</Height>
          </Size>
          <X>1</X>
          <Y>659</Y>
          <Width>44</Width>
          <Height>18</Height>
        </QQi>
        <QQj xsi:nil="true"/>
      </QQe>
    </Second>
  </PairOfGuidQQauh>
  <PairOfGuidQQauh>
    <First>0218f5f0-da48-4735-9cd9-5844749f75f4</First>
    <Second>
      <QQa>VB4new. February 2027 </QQa>
      <QQb>0218f5f0-da48-4735-9cd9-5844749f75f4</QQb>
      <QQc>44</QQc>
      <QQd>18</QQd>
      <QQe>
        <QQa>TableOrChart</QQa>
        <QQb>Exclusive England Intenders</QQb>
        <QQc>Exclusive England Intenders</QQc>
        <QQe>VB4new. February 2027 </QQe>
        <QQf>Filter: Exclusive England intenders; Weight: Weight; base n = 73; total n = 935; 862 missing; effective sample size = 57 (78%); 47% filtered out
Multiple comparison correction: False Discovery Rate (FDR) (p = 0.05)</QQf>
        <QQh>false</QQh>
        <QQi>
          <Location>
            <X>1</X>
            <Y>682</Y>
          </Location>
          <Size>
            <Width>44</Width>
            <Height>18</Height>
          </Size>
          <X>1</X>
          <Y>682</Y>
          <Width>44</Width>
          <Height>18</Height>
        </QQi>
        <QQj xsi:nil="true"/>
      </QQe>
    </Second>
  </PairOfGuidQQauh>
  <PairOfGuidQQauh>
    <First>c2d1a53a-7dcc-4371-a72f-adce9dc78fb1</First>
    <Second>
      <QQa>VB4new. March 2027</QQa>
      <QQb>c2d1a53a-7dcc-4371-a72f-adce9dc78fb1</QQb>
      <QQc>44</QQc>
      <QQd>18</QQd>
      <QQe>
        <QQa>TableOrChart</QQa>
        <QQb>Exclusive England Intenders</QQb>
        <QQc>Exclusive England Intenders</QQc>
        <QQe>VB4new. March 2027</QQe>
        <QQf>Filter: Exclusive England intenders; Weight: Weight; base n = 71; total n = 935; 864 missing; effective sample size = 63 (88%); 47% filtered out
Multiple comparison correction: False Discovery Rate (FDR) (p = 0.05)</QQf>
        <QQh>false</QQh>
        <QQi>
          <Location>
            <X>1</X>
            <Y>705</Y>
          </Location>
          <Size>
            <Width>44</Width>
            <Height>18</Height>
          </Size>
          <X>1</X>
          <Y>705</Y>
          <Width>44</Width>
          <Height>18</Height>
        </QQi>
        <QQj xsi:nil="true"/>
      </QQe>
    </Second>
  </PairOfGuidQQauh>
  <PairOfGuidQQauh>
    <First>86927f7d-120a-41b6-9655-86f9f74bd5c8</First>
    <Second>
      <QQa>VB4new. April 2027 </QQa>
      <QQb>86927f7d-120a-41b6-9655-86f9f74bd5c8</QQb>
      <QQc>44</QQc>
      <QQd>18</QQd>
      <QQe>
        <QQa>TableOrChart</QQa>
        <QQb>Exclusive England Intenders</QQb>
        <QQc>Exclusive England Intenders</QQc>
        <QQe>VB4new. April 2027 </QQe>
        <QQf>Filter: Exclusive England intenders; Weight: Weight; base n = 107; total n = 935; 828 missing; effective sample size = 98 (92%); 47% filtered out
Multiple comparison correction: False Discovery Rate (FDR) (p = 0.05)</QQf>
        <QQh>false</QQh>
        <QQi>
          <Location>
            <X>1</X>
            <Y>728</Y>
          </Location>
          <Size>
            <Width>44</Width>
            <Height>18</Height>
          </Size>
          <X>1</X>
          <Y>728</Y>
          <Width>44</Width>
          <Height>18</Height>
        </QQi>
        <QQj xsi:nil="true"/>
      </QQe>
    </Second>
  </PairOfGuidQQauh>
  <PairOfGuidQQauh>
    <First>b46da382-6768-40db-a969-7e967c2ea20c</First>
    <Second>
      <QQa>VB4new. May 2027 </QQa>
      <QQb>b46da382-6768-40db-a969-7e967c2ea20c</QQb>
      <QQc>44</QQc>
      <QQd>18</QQd>
      <QQe>
        <QQa>TableOrChart</QQa>
        <QQb>Exclusive England Intenders</QQb>
        <QQc>Exclusive England Intenders</QQc>
        <QQe>VB4new. May 2027 </QQe>
        <QQf>Filter: Exclusive England intenders; Weight: Weight; base n = 86; total n = 935; 849 missing; effective sample size = 73 (85%); 47% filtered out
Multiple comparison correction: False Discovery Rate (FDR) (p = 0.05)</QQf>
        <QQh>false</QQh>
        <QQi>
          <Location>
            <X>1</X>
            <Y>751</Y>
          </Location>
          <Size>
            <Width>44</Width>
            <Height>18</Height>
          </Size>
          <X>1</X>
          <Y>751</Y>
          <Width>44</Width>
          <Height>18</Height>
        </QQi>
        <QQj xsi:nil="true"/>
      </QQe>
    </Second>
  </PairOfGuidQQauh>
  <PairOfGuidQQauh>
    <First>13037456-6fc6-4a78-988f-91c6a2a868ea</First>
    <Second>
      <QQa>VB4new. June 2027  by Exclusive England Intenders Banner</QQa>
      <QQb>13037456-6fc6-4a78-988f-91c6a2a868ea</QQb>
      <QQc>44</QQc>
      <QQd>18</QQd>
      <QQe>
        <QQa>TableOrChart</QQa>
        <QQb>Exclusive England Intenders</QQb>
        <QQc>Exclusive England Intenders</QQc>
        <QQe>VB4new. June 2027  by Exclusive England Intenders Banner</QQe>
        <QQf>Filter: Exclusive England intenders; Weight: Weight; base n = from 85 to 86; total n = 935; 850 missing; effective sample size = 72 (83%); 47% filtered out
Multiple comparison correction: False Discovery Rate (FDR) (p = 0.05)</QQf>
        <QQh>false</QQh>
        <QQi>
          <Location>
            <X>1</X>
            <Y>774</Y>
          </Location>
          <Size>
            <Width>44</Width>
            <Height>18</Height>
          </Size>
          <X>1</X>
          <Y>774</Y>
          <Width>44</Width>
          <Height>18</Height>
        </QQi>
        <QQj xsi:nil="true"/>
      </QQe>
    </Second>
  </PairOfGuidQQauh>
  <PairOfGuidQQauh>
    <First>8311f3ab-be4d-4fb6-a4c8-5dbf22c2ac2a</First>
    <Second>
      <QQa>VB4a. Where in the UK are you likely to stay on this next trip in &lt;INSERT MONTH FROM VB2A&gt;? by Exclusive England Intenders Banner</QQa>
      <QQb>8311f3ab-be4d-4fb6-a4c8-5dbf22c2ac2a</QQb>
      <QQc>44</QQc>
      <QQd>18</QQd>
      <QQe>
        <QQa>TableOrChart</QQa>
        <QQb>Exclusive England Intenders</QQb>
        <QQc>Exclusive England Intenders</QQc>
        <QQe>VB4a. Where in the UK are you likely to stay on this next trip in &lt;INSERT MONTH FROM VB2A&gt;? by Exclusive England Intenders Banner</QQe>
        <QQf>Filter: Exclusive England intenders; Weight: Weight; base n = from 927 to 933; total n = 935; 8 missing; effective sample size = 769 (82%); 47% filtered out
Multiple comparison correction: False Discovery Rate (FDR) (p = 0.05)</QQf>
        <QQh>false</QQh>
        <QQi>
          <Location>
            <X>1</X>
            <Y>797</Y>
          </Location>
          <Size>
            <Width>44</Width>
            <Height>18</Height>
          </Size>
          <X>1</X>
          <Y>797</Y>
          <Width>44</Width>
          <Height>18</Height>
        </QQi>
        <QQj xsi:nil="true"/>
      </QQe>
    </Second>
  </PairOfGuidQQauh>
  <PairOfGuidQQauh>
    <First>c6bd129a-7bcf-4da6-8cdb-3171e63fe59b</First>
    <Second>
      <QQa>VB4i. East of England by Exclusive England Intenders Banner</QQa>
      <QQb>c6bd129a-7bcf-4da6-8cdb-3171e63fe59b</QQb>
      <QQc>44</QQc>
      <QQd>12</QQd>
      <QQe>
        <QQa>TableOrChart</QQa>
        <QQb>Exclusive England Intenders</QQb>
        <QQc>Exclusive England Intenders</QQc>
        <QQe>VB4i. East of England by Exclusive England Intenders Banner</QQe>
        <QQf>Filter: Exclusive England intenders; Weight: Weight; base n = from 119 to 120; total n = 935; 816 missing; effective sample size = 99 (83%); 47% filtered out
Multiple comparison correction: False Discovery Rate (FDR) (p = 0.05)</QQf>
        <QQh>false</QQh>
        <QQi>
          <Location>
            <X>1</X>
            <Y>820</Y>
          </Location>
          <Size>
            <Width>44</Width>
            <Height>12</Height>
          </Size>
          <X>1</X>
          <Y>820</Y>
          <Width>44</Width>
          <Height>12</Height>
        </QQi>
        <QQj xsi:nil="true"/>
      </QQe>
    </Second>
  </PairOfGuidQQauh>
  <PairOfGuidQQauh>
    <First>01679d71-b6dd-42c6-be75-5cf42394885c</First>
    <Second>
      <QQa>VB4ii. East Midlands by Exclusive England Intenders Banner</QQa>
      <QQb>01679d71-b6dd-42c6-be75-5cf42394885c</QQb>
      <QQc>44</QQc>
      <QQd>9</QQd>
      <QQe>
        <QQa>TableOrChart</QQa>
        <QQb>Exclusive England Intenders</QQb>
        <QQc>Exclusive England Intenders</QQc>
        <QQe>VB4ii. East Midlands by Exclusive England Intenders Banner</QQe>
        <QQf>Filter: Exclusive England intenders; Weight: Weight; base n = from 71 to 72; total n = 935; 864 missing; effective sample size = 60 (83%); 47% filtered out
Multiple comparison correction: False Discovery Rate (FDR) (p = 0.05)</QQf>
        <QQh>false</QQh>
        <QQi>
          <Location>
            <X>1</X>
            <Y>837</Y>
          </Location>
          <Size>
            <Width>44</Width>
            <Height>9</Height>
          </Size>
          <X>1</X>
          <Y>837</Y>
          <Width>44</Width>
          <Height>9</Height>
        </QQi>
        <QQj xsi:nil="true"/>
      </QQe>
    </Second>
  </PairOfGuidQQauh>
  <PairOfGuidQQauh>
    <First>e71db9a1-e937-4fb8-84fe-2714bbe1e784</First>
    <Second>
      <QQa>VB4ix. West Midlands  by Exclusive England Intenders Banner</QQa>
      <QQb>e71db9a1-e937-4fb8-84fe-2714bbe1e784</QQb>
      <QQc>44</QQc>
      <QQd>15</QQd>
      <QQe>
        <QQa>TableOrChart</QQa>
        <QQb>Exclusive England Intenders</QQb>
        <QQc>Exclusive England Intenders</QQc>
        <QQe>VB4ix. West Midlands  by Exclusive England Intenders Banner</QQe>
        <QQf>Filter: Exclusive England intenders; Weight: Weight; base n = 68; total n = 935; 867 missing; effective sample size = 55 (80%); 47% filtered out
Multiple comparison correction: False Discovery Rate (FDR) (p = 0.05)</QQf>
        <QQh>false</QQh>
        <QQi>
          <Location>
            <X>1</X>
            <Y>851</Y>
          </Location>
          <Size>
            <Width>44</Width>
            <Height>15</Height>
          </Size>
          <X>1</X>
          <Y>851</Y>
          <Width>44</Width>
          <Height>15</Height>
        </QQi>
        <QQj xsi:nil="true"/>
      </QQe>
    </Second>
  </PairOfGuidQQauh>
  <PairOfGuidQQauh>
    <First>6b741afc-07f1-4c24-9475-a338b0001512</First>
    <Second>
      <QQa>VB4iv. North West by Exclusive England Intenders Banner</QQa>
      <QQb>6b741afc-07f1-4c24-9475-a338b0001512</QQb>
      <QQc>44</QQc>
      <QQd>11</QQd>
      <QQe>
        <QQa>TableOrChart</QQa>
        <QQb>Exclusive England Intenders</QQb>
        <QQc>Exclusive England Intenders</QQc>
        <QQe>VB4iv. North West by Exclusive England Intenders Banner</QQe>
        <QQf>Filter: Exclusive England intenders; Weight: Weight; base n = from 162 to 163; total n = 935; 773 missing; effective sample size = 126 (77%); 47% filtered out
Multiple comparison correction: False Discovery Rate (FDR) (p = 0.05)</QQf>
        <QQh>false</QQh>
        <QQi>
          <Location>
            <X>1</X>
            <Y>871</Y>
          </Location>
          <Size>
            <Width>44</Width>
            <Height>11</Height>
          </Size>
          <X>1</X>
          <Y>871</Y>
          <Width>44</Width>
          <Height>11</Height>
        </QQi>
        <QQj xsi:nil="true"/>
      </QQe>
    </Second>
  </PairOfGuidQQauh>
  <PairOfGuidQQauh>
    <First>06aaef87-a15d-405b-84b2-e02fa9945ea4</First>
    <Second>
      <QQa>VB4v. South East by Exclusive England Intenders Banner</QQa>
      <QQb>06aaef87-a15d-405b-84b2-e02fa9945ea4</QQb>
      <QQc>44</QQc>
      <QQd>15</QQd>
      <QQe>
        <QQa>TableOrChart</QQa>
        <QQb>Exclusive England Intenders</QQb>
        <QQc>Exclusive England Intenders</QQc>
        <QQe>VB4v. South East by Exclusive England Intenders Banner</QQe>
        <QQf>Filter: Exclusive England intenders; Weight: Weight; base n = from 109 to 113; total n = 935; 826 missing; effective sample size = 91 (81%); 47% filtered out
Multiple comparison correction: False Discovery Rate (FDR) (p = 0.05)</QQf>
        <QQh>false</QQh>
        <QQi>
          <Location>
            <X>1</X>
            <Y>887</Y>
          </Location>
          <Size>
            <Width>44</Width>
            <Height>15</Height>
          </Size>
          <X>1</X>
          <Y>887</Y>
          <Width>44</Width>
          <Height>15</Height>
        </QQi>
        <QQj xsi:nil="true"/>
      </QQe>
    </Second>
  </PairOfGuidQQauh>
  <PairOfGuidQQauh>
    <First>4828d000-4a88-4cc9-b3b4-fbf4c87e89a1</First>
    <Second>
      <QQa>VB4vi. South West by Exclusive England Intenders Banner</QQa>
      <QQb>4828d000-4a88-4cc9-b3b4-fbf4c87e89a1</QQb>
      <QQc>44</QQc>
      <QQd>14</QQd>
      <QQe>
        <QQa>TableOrChart</QQa>
        <QQb>Exclusive England Intenders</QQb>
        <QQc>Exclusive England Intenders</QQc>
        <QQe>VB4vi. South West by Exclusive England Intenders Banner</QQe>
        <QQf>Filter: Exclusive England intenders; Weight: Weight; base n = from 221 to 222; total n = 935; 714 missing; effective sample size = 191 (86%); 47% filtered out
Multiple comparison correction: False Discovery Rate (FDR) (p = 0.05)</QQf>
        <QQh>false</QQh>
        <QQi>
          <Location>
            <X>1</X>
            <Y>907</Y>
          </Location>
          <Size>
            <Width>44</Width>
            <Height>14</Height>
          </Size>
          <X>1</X>
          <Y>907</Y>
          <Width>44</Width>
          <Height>14</Height>
        </QQi>
        <QQj xsi:nil="true"/>
      </QQe>
    </Second>
  </PairOfGuidQQauh>
  <PairOfGuidQQauh>
    <First>f09f525d-d4c2-4d3e-9c49-c3953a41ca55</First>
    <Second>
      <QQa>VB4vii. Yorkshire and Humberside by Exclusive England Intenders Banner</QQa>
      <QQb>f09f525d-d4c2-4d3e-9c49-c3953a41ca55</QQb>
      <QQc>44</QQc>
      <QQd>12</QQd>
      <QQe>
        <QQa>TableOrChart</QQa>
        <QQb>Exclusive England Intenders</QQb>
        <QQc>Exclusive England Intenders</QQc>
        <QQe>VB4vii. Yorkshire and Humberside by Exclusive England Intenders Banner</QQe>
        <QQf>Filter: Exclusive England intenders; Weight: Weight; base n = 111; total n = 935; 824 missing; effective sample size = 95 (86%); 47% filtered out
Multiple comparison correction: False Discovery Rate (FDR) (p = 0.05)</QQf>
        <QQh>false</QQh>
        <QQi>
          <Location>
            <X>1</X>
            <Y>926</Y>
          </Location>
          <Size>
            <Width>44</Width>
            <Height>12</Height>
          </Size>
          <X>1</X>
          <Y>926</Y>
          <Width>44</Width>
          <Height>12</Height>
        </QQi>
        <QQj xsi:nil="true"/>
      </QQe>
    </Second>
  </PairOfGuidQQauh>
  <PairOfGuidQQauh>
    <First>cf539230-2728-4181-bf5d-1632f3d38394</First>
    <Second>
      <QQa>VB4aii. And where do you plan on staying for the longest period of time on this next trip in [pipe: hVB3]? If you're not sure, please select the destination you're most likely to stay longest at. </QQa>
      <QQb>cf539230-2728-4181-bf5d-1632f3d38394</QQb>
      <QQc>44</QQc>
      <QQd>18</QQd>
      <QQe>
        <QQa>TableOrChart</QQa>
        <QQb>Exclusive England Intenders</QQb>
        <QQc>Exclusive England Intenders</QQc>
        <QQe>VB4aii. And where do you plan on staying for the longest period of time on this next trip in [pipe: hVB3]? If you're not sure, please select the destination you're most likely to stay longest at. </QQe>
        <QQf>Filter: Exclusive England intenders; Weight: Weight; base n = from 927 to 933; total n = 935; 8 missing; effective sample size = 769 (82%); 47% filtered out
Multiple comparison correction: False Discovery Rate (FDR) (p = 0.05)</QQf>
        <QQh>false</QQh>
        <QQi>
          <Location>
            <X>1</X>
            <Y>943</Y>
          </Location>
          <Size>
            <Width>44</Width>
            <Height>18</Height>
          </Size>
          <X>1</X>
          <Y>943</Y>
          <Width>44</Width>
          <Height>18</Height>
        </QQi>
        <QQj xsi:nil="true"/>
      </QQe>
    </Second>
  </PairOfGuidQQauh>
  <PairOfGuidQQauh>
    <First>92579e0a-66ab-475f-955d-01dace843b87</First>
    <Second>
      <QQa>VB3. Is this next trip to &lt;INSERT DESTINATION FROM VB4Aii&gt; in &lt;INSERT MONTH FROM VB2A&gt; likely to be a short break (1-3 nights) or a holiday (4+ nights)?</QQa>
      <QQb>92579e0a-66ab-475f-955d-01dace843b87</QQb>
      <QQc>44</QQc>
      <QQd>8</QQd>
      <QQe>
        <QQa>TableOrChart</QQa>
        <QQb>Exclusive England Intenders</QQb>
        <QQc>Exclusive England Intenders</QQc>
        <QQe>VB3. Is this next trip to &lt;INSERT DESTINATION FROM VB4Aii&gt; in &lt;INSERT MONTH FROM VB2A&gt; likely to be a short break (1-3 nights) or a holiday (4+ nights)?</QQe>
        <QQf>Filter: Exclusive England intenders; Weight: Weight; base n = from 927 to 933; total n = 935; 8 missing; effective sample size = 769 (82%); 47% filtered out
Multiple comparison correction: False Discovery Rate (FDR) (p = 0.05)</QQf>
        <QQh>false</QQh>
        <QQi>
          <Location>
            <X>1</X>
            <Y>966</Y>
          </Location>
          <Size>
            <Width>44</Width>
            <Height>8</Height>
          </Size>
          <X>1</X>
          <Y>966</Y>
          <Width>44</Width>
          <Height>8</Height>
        </QQi>
        <QQj xsi:nil="true"/>
      </QQe>
    </Second>
  </PairOfGuidQQauh>
  <PairOfGuidQQauh>
    <First>c705fca9-04db-4623-82d8-6ff31f192a72</First>
    <Second>
      <QQa>VB4c. What do you anticipate being the main mode of travel to your next UK holiday or short break in &lt;INSERT DESTINATION FROM VB4Aii&gt;  in &lt;INSERT MONTH FROM VB2A&gt; ? </QQa>
      <QQb>c705fca9-04db-4623-82d8-6ff31f192a72</QQb>
      <QQc>44</QQc>
      <QQd>30</QQd>
      <QQe>
        <QQa>TableOrChart</QQa>
        <QQb>Exclusive England Intenders</QQb>
        <QQc>Exclusive England Intenders</QQc>
        <QQe>VB4c. What do you anticipate being the main mode of travel to your next UK holiday or short break in &lt;INSERT DESTINATION FROM VB4Aii&gt;  in &lt;INSERT MONTH FROM VB2A&gt; ? </QQe>
        <QQf>Filter: Exclusive England intenders; Weight: Weight; base n = from 927 to 933; total n = 935; 8 missing; effective sample size = 769 (82%); 47% filtered out
Multiple comparison correction: False Discovery Rate (FDR) (p = 0.05)</QQf>
        <QQh>false</QQh>
        <QQi>
          <Location>
            <X>1</X>
            <Y>979</Y>
          </Location>
          <Size>
            <Width>44</Width>
            <Height>30</Height>
          </Size>
          <X>1</X>
          <Y>979</Y>
          <Width>44</Width>
          <Height>30</Height>
        </QQi>
        <QQj xsi:nil="true"/>
      </QQe>
    </Second>
  </PairOfGuidQQauh>
  <PairOfGuidQQauh>
    <First>4a5c5364-5cb0-4c23-854b-29816081b60d</First>
    <Second>
      <QQa>VB4d. With whom are you likely to be spending your next UK holiday or short break in &lt;INSERT DESTINATION FROM VB4Aii&gt;  in &lt;INSERT MONTH FROM VB2aiii&gt; ? by Exclusive England Intenders Banner</QQa>
      <QQb>4a5c5364-5cb0-4c23-854b-29816081b60d</QQb>
      <QQc>44</QQc>
      <QQd>16</QQd>
      <QQe>
        <QQa>TableOrChart</QQa>
        <QQb>Exclusive England Intenders</QQb>
        <QQc>Exclusive England Intenders</QQc>
        <QQe>VB4d. With whom are you likely to be spending your next UK holiday or short break in &lt;INSERT DESTINATION FROM VB4Aii&gt;  in &lt;INSERT MONTH FROM VB2aiii&gt; ? by Exclusive England Intenders Banner</QQe>
        <QQf>Filter: Exclusive England intenders; Weight: Weight; base n = from 927 to 933; total n = 935; 8 missing; effective sample size = 792 (85%); 47% filtered out
Multiple comparison correction: False Discovery Rate (FDR) (p = 0.05)</QQf>
        <QQh>false</QQh>
        <QQi>
          <Location>
            <X>1</X>
            <Y>1014</Y>
          </Location>
          <Size>
            <Width>44</Width>
            <Height>16</Height>
          </Size>
          <X>1</X>
          <Y>1014</Y>
          <Width>44</Width>
          <Height>16</Height>
        </QQi>
        <QQj xsi:nil="true"/>
      </QQe>
    </Second>
  </PairOfGuidQQauh>
  <PairOfGuidQQauh>
    <First>81313e13-5d96-4dd9-a166-105937616c19</First>
    <Second>
      <QQa>VB5. Which of the following best describes the main types of destinations you are likely to stay in during your next UK holiday or short break in &lt;INSERT DESTINATION FROM VB4Aii&gt; in  &lt;INSERT MONTH FROM VB2A&gt;? by Exclusive England Intenders Banner</QQa>
      <QQb>81313e13-5d96-4dd9-a166-105937616c19</QQb>
      <QQc>44</QQc>
      <QQd>12</QQd>
      <QQe>
        <QQa>TableOrChart</QQa>
        <QQb>Exclusive England Intenders</QQb>
        <QQc>Exclusive England Intenders</QQc>
        <QQe>VB5. Which of the following best describes the main types of destinations you are likely to stay in during your next UK holiday or short break in &lt;INSERT DESTINATION FROM VB4Aii&gt; in  &lt;INSERT MONTH FROM VB2A&gt;? by Exclusive England Intenders Banner</QQe>
        <QQf>Filter: Exclusive England intenders; Weight: Weight; base n = from 927 to 933; total n = 935; 8 missing; effective sample size = 769 (82%); 47% filtered out
Multiple comparison correction: False Discovery Rate (FDR) (p = 0.05)</QQf>
        <QQh>false</QQh>
        <QQi>
          <Location>
            <X>1</X>
            <Y>1035</Y>
          </Location>
          <Size>
            <Width>44</Width>
            <Height>12</Height>
          </Size>
          <X>1</X>
          <Y>1035</Y>
          <Width>44</Width>
          <Height>12</Height>
        </QQi>
        <QQj xsi:nil="true"/>
      </QQe>
    </Second>
  </PairOfGuidQQauh>
  <PairOfGuidQQauh>
    <First>9a148833-66c2-4358-8799-a91e31f88193</First>
    <Second>
      <QQa>VB5i. Which of the following best describe the type/s of city or large town you intend to stay in during your next UK holiday or short break in &lt;INSERT DESTINATION FROM VB4Aii&gt; in &lt;INSERT MONTH FROM VB2(III)&gt;? by Exclusive England Intenders Banner</QQa>
      <QQb>9a148833-66c2-4358-8799-a91e31f88193</QQb>
      <QQc>44</QQc>
      <QQd>7</QQd>
      <QQe>
        <QQa>TableOrChart</QQa>
        <QQb>Exclusive England Intenders</QQb>
        <QQc>Exclusive England Intenders</QQc>
        <QQe>VB5i. Which of the following best describe the type/s of city or large town you intend to stay in during your next UK holiday or short break in &lt;INSERT DESTINATION FROM VB4Aii&gt; in &lt;INSERT MONTH FROM VB2(III)&gt;? by Exclusive England Intenders Banner</QQe>
        <QQf>Filter: Exclusive England intenders; Weight: Weight; base n = from 357 to 359; total n = 935; 578 missing; effective sample size = 288 (80%); 47% filtered out
Multiple comparison correction: False Discovery Rate (FDR) (p = 0.05)</QQf>
        <QQh>false</QQh>
        <QQi>
          <Location>
            <X>1</X>
            <Y>1052</Y>
          </Location>
          <Size>
            <Width>44</Width>
            <Height>7</Height>
          </Size>
          <X>1</X>
          <Y>1052</Y>
          <Width>44</Width>
          <Height>7</Height>
        </QQi>
        <QQj xsi:nil="true"/>
      </QQe>
    </Second>
  </PairOfGuidQQauh>
  <PairOfGuidQQauh>
    <First>05c8930f-6ba9-4819-8867-f363cd14bf5a</First>
    <Second>
      <QQa>VB6a. What type/s of accommodation do you expect to be staying in during your next UK holiday or short break in &lt;INSERT DESTINATION FROM VB4Aii&gt; in &lt;INSERT MONTH FROM VB2(III)&gt;? by Exclusive England Intenders Banner</QQa>
      <QQb>05c8930f-6ba9-4819-8867-f363cd14bf5a</QQb>
      <QQc>44</QQc>
      <QQd>21</QQd>
      <QQe>
        <QQa>TableOrChart</QQa>
        <QQb>Exclusive England Intenders</QQb>
        <QQc>Exclusive England Intenders</QQc>
        <QQe>VB6a. What type/s of accommodation do you expect to be staying in during your next UK holiday or short break in &lt;INSERT DESTINATION FROM VB4Aii&gt; in &lt;INSERT MONTH FROM VB2(III)&gt;? by Exclusive England Intenders Banner</QQe>
        <QQf>Filter: Exclusive England intenders; Weight: Weight; base n = from 927 to 933; total n = 935; 8 missing; effective sample size = 769 (82%); 47% filtered out
Multiple comparison correction: False Discovery Rate (FDR) (p = 0.05)</QQf>
        <QQh>false</QQh>
        <QQi>
          <Location>
            <X>1</X>
            <Y>1064</Y>
          </Location>
          <Size>
            <Width>44</Width>
            <Height>21</Height>
          </Size>
          <X>1</X>
          <Y>1064</Y>
          <Width>44</Width>
          <Height>21</Height>
        </QQi>
        <QQj xsi:nil="true"/>
      </QQe>
    </Second>
  </PairOfGuidQQauh>
  <PairOfGuidQQauh>
    <First>00d58acc-46fa-4c5e-b7b9-5bea7bb1f01c</First>
    <Second>
      <QQa>VB6fii. Which of the following best describe your motivation/s for this trip? by Exclusive England Intenders Banner</QQa>
      <QQb>00d58acc-46fa-4c5e-b7b9-5bea7bb1f01c</QQb>
      <QQc>44</QQc>
      <QQd>21</QQd>
      <QQe>
        <QQa>TableOrChart</QQa>
        <QQb>Exclusive England Intenders</QQb>
        <QQc>Exclusive England Intenders</QQc>
        <QQe>VB6fii. Which of the following best describe your motivation/s for this trip? by Exclusive England Intenders Banner</QQe>
        <QQf>Filter: Exclusive England intenders; Weight: Weight; base n = from 927 to 933; total n = 935; 8 missing; effective sample size = 769 (82%); 47% filtered out
Multiple comparison correction: False Discovery Rate (FDR) (p = 0.05)</QQf>
        <QQh>false</QQh>
        <QQi>
          <Location>
            <X>1</X>
            <Y>1090</Y>
          </Location>
          <Size>
            <Width>44</Width>
            <Height>21</Height>
          </Size>
          <X>1</X>
          <Y>1090</Y>
          <Width>44</Width>
          <Height>21</Height>
        </QQi>
        <QQj xsi:nil="true"/>
      </QQe>
    </Second>
  </PairOfGuidQQauh>
  <PairOfGuidQQauh>
    <First>7239aa41-c374-48bf-ad75-180f9c106dbd</First>
    <Second>
      <QQa>VB6fiii. Which, if any, of these activities are you likely to do on your next UK short break or holiday in &lt;INSERT MONTH FROM VB2A&gt;? by Exclusive England Intenders Banner</QQa>
      <QQb>7239aa41-c374-48bf-ad75-180f9c106dbd</QQb>
      <QQc>44</QQc>
      <QQd>27</QQd>
      <QQe>
        <QQa>TableOrChart</QQa>
        <QQb>Exclusive England Intenders</QQb>
        <QQc>Exclusive England Intenders</QQc>
        <QQe>VB6fiii. Which, if any, of these activities are you likely to do on your next UK short break or holiday in &lt;INSERT MONTH FROM VB2A&gt;? by Exclusive England Intenders Banner</QQe>
        <QQf>Filter: Exclusive England intenders; Weight: Weight; base n = from 927 to 933; total n = 935; 8 missing; effective sample size = 769 (82%); 47% filtered out
Multiple comparison correction: False Discovery Rate (FDR) (p = 0.05)</QQf>
        <QQh>false</QQh>
        <QQi>
          <Location>
            <X>1</X>
            <Y>1116</Y>
          </Location>
          <Size>
            <Width>44</Width>
            <Height>27</Height>
          </Size>
          <X>1</X>
          <Y>1116</Y>
          <Width>44</Width>
          <Height>27</Height>
        </QQi>
        <QQj xsi:nil="true"/>
      </QQe>
    </Second>
  </PairOfGuidQQauh>
  <PairOfGuidQQauh>
    <First>a4973265-8b9e-499d-8ebd-30b35861d87f</First>
    <Second>
      <QQa>VB7bnew. Which, if any, of the following factors do you see as potential barriers to you taking a UK short break or holiday in the next six months? by Exclusive England Intenders Banner</QQa>
      <QQb>a4973265-8b9e-499d-8ebd-30b35861d87f</QQb>
      <QQc>44</QQc>
      <QQd>20</QQd>
      <QQe>
        <QQa>TableOrChart</QQa>
        <QQb>Exclusive England Intenders</QQb>
        <QQc>Exclusive England Intenders</QQc>
        <QQe>VB7bnew. Which, if any, of the following factors do you see as potential barriers to you taking a UK short break or holiday in the next six months? by Exclusive England Intenders Banner</QQe>
        <QQf>Filter: Exclusive England intenders; Weight: Weight; base n = from 927 to 933; total n = 935; 8 missing; effective sample size = 769 (82%); 47% filtered out
Multiple comparison correction: False Discovery Rate (FDR) (p = 0.05)</QQf>
        <QQh>false</QQh>
        <QQi>
          <Location>
            <X>1</X>
            <Y>1148</Y>
          </Location>
          <Size>
            <Width>44</Width>
            <Height>20</Height>
          </Size>
          <X>1</X>
          <Y>1148</Y>
          <Width>44</Width>
          <Height>20</Height>
        </QQi>
        <QQj xsi:nil="true"/>
      </QQe>
    </Second>
  </PairOfGuidQQauh>
  <PairOfGuidQQauh>
    <First>c6a6d165-d240-48f9-9200-e8ff994e1d0c</First>
    <Second>
      <QQa>VB7bii. Which, if any, of these costs are the main financial barriers to you taking a UK short break or holiday in the next six months? by Exclusive England Intenders Banner</QQa>
      <QQb>c6a6d165-d240-48f9-9200-e8ff994e1d0c</QQb>
      <QQc>44</QQc>
      <QQd>14</QQd>
      <QQe>
        <QQa>TableOrChart</QQa>
        <QQb>Exclusive England Intenders</QQb>
        <QQc>Exclusive England Intenders</QQc>
        <QQe>VB7bii. Which, if any, of these costs are the main financial barriers to you taking a UK short break or holiday in the next six months? by Exclusive England Intenders Banner</QQe>
        <QQf>Filter: Exclusive England intenders; Weight: Weight; base n = from 927 to 933; total n = 935; 8 missing; effective sample size = 770 (83%); 47% filtered out
Multiple comparison correction: False Discovery Rate (FDR) (p = 0.05)</QQf>
        <QQh>false</QQh>
        <QQi>
          <Location>
            <X>1</X>
            <Y>1173</Y>
          </Location>
          <Size>
            <Width>44</Width>
            <Height>14</Height>
          </Size>
          <X>1</X>
          <Y>1173</Y>
          <Width>44</Width>
          <Height>14</Height>
        </QQi>
        <QQj xsi:nil="true"/>
      </QQe>
    </Second>
  </PairOfGuidQQauh>
  <PairOfGuidQQauh>
    <First>5e371454-a39b-40cb-b71f-a6c276e0365c</First>
    <Second>
      <QQa>VB7Cii. How, if at all, would you say the ‘cost of living crisis’ is likely to influence your day trips in the next few months? by Exclusive England Intenders Banner</QQa>
      <QQb>5e371454-a39b-40cb-b71f-a6c276e0365c</QQb>
      <QQc>44</QQc>
      <QQd>16</QQd>
      <QQe>
        <QQa>TableOrChart</QQa>
        <QQb>Exclusive England Intenders</QQb>
        <QQc>Exclusive England Intenders</QQc>
        <QQe>VB7Cii. How, if at all, would you say the ‘cost of living crisis’ is likely to influence your day trips in the next few months? by Exclusive England Intenders Banner</QQe>
        <QQf>Filter: Exclusive England intenders; Weight: Weight; base n = from 927 to 933; total n = 935; 8 missing; effective sample size = 798 (86%); 47% filtered out
Multiple comparison correction: False Discovery Rate (FDR) (p = 0.05)</QQf>
        <QQh>false</QQh>
        <QQi>
          <Location>
            <X>1</X>
            <Y>1192</Y>
          </Location>
          <Size>
            <Width>44</Width>
            <Height>16</Height>
          </Size>
          <X>1</X>
          <Y>1192</Y>
          <Width>44</Width>
          <Height>16</Height>
        </QQi>
        <QQj xsi:nil="true"/>
      </QQe>
    </Second>
  </PairOfGuidQQauh>
  <PairOfGuidQQauh>
    <First>f822724f-5467-4b3c-9237-7ebfdd96b3ba</First>
    <Second>
      <QQa>VB7Cii. How, if at all, would you say the ‘cost of living crisis’ is likely to influence your day trips in the next few months? by Exclusive England Intenders Banner</QQa>
      <QQb>f822724f-5467-4b3c-9237-7ebfdd96b3ba</QQb>
      <QQc>44</QQc>
      <QQd>16</QQd>
      <QQe>
        <QQa>TableOrChart</QQa>
        <QQb>Exclusive England Intenders</QQb>
        <QQc>Exclusive England Intenders</QQc>
        <QQe>VB7Cii. How, if at all, would you say the ‘cost of living crisis’ is likely to influence your day trips in the next few months? by Exclusive England Intenders Banner</QQe>
        <QQf>Filter: Exclusive England intenders; Weight: Weight; base n = from 927 to 933; total n = 935; 8 missing; effective sample size = 798 (86%); 47% filtered out
Multiple comparison correction: False Discovery Rate (FDR) (p = 0.05)</QQf>
        <QQh>false</QQh>
        <QQi>
          <Location>
            <X>1</X>
            <Y>1213</Y>
          </Location>
          <Size>
            <Width>44</Width>
            <Height>16</Height>
          </Size>
          <X>1</X>
          <Y>1213</Y>
          <Width>44</Width>
          <Height>16</Height>
        </QQi>
        <QQj xsi:nil="true"/>
      </QQe>
    </Second>
  </PairOfGuidQQauh>
  <PairOfGuidQQauh>
    <First>c717d8f9-3c69-44ca-894a-a0d4407bdfc1</First>
    <Second>
      <QQa>VB13a: Now reflecting on your recent behaviour, have you taken an overnight short break or holiday in the UK in the last 12 months? </QQa>
      <QQb>c717d8f9-3c69-44ca-894a-a0d4407bdfc1</QQb>
      <QQc>44</QQc>
      <QQd>7</QQd>
      <QQe>
        <QQa>TableOrChart</QQa>
        <QQb>Exclusive England Intenders</QQb>
        <QQc>Exclusive England Intenders</QQc>
        <QQe>VB13a: Now reflecting on your recent behaviour, have you taken an overnight short break or holiday in the UK in the last 12 months? </QQe>
        <QQf>Filter: Exclusive England intenders; Weight: Weight; base n = from 927 to 933; total n = 935; 8 missing; effective sample size = 769 (82%); 47% filtered out
Multiple comparison correction: False Discovery Rate (FDR) (p = 0.05)</QQf>
        <QQh>false</QQh>
        <QQi>
          <Location>
            <X>1</X>
            <Y>1234</Y>
          </Location>
          <Size>
            <Width>44</Width>
            <Height>7</Height>
          </Size>
          <X>1</X>
          <Y>1234</Y>
          <Width>44</Width>
          <Height>7</Height>
        </QQi>
        <QQj xsi:nil="true"/>
      </QQe>
    </Second>
  </PairOfGuidQQauh>
  <PairOfGuidQQauh>
    <First>712aa69e-7327-4151-8cc0-4cf453509ec4</First>
    <Second>
      <QQa>VB13b. Why did you cancel your UK short breaks or holidays in the last 12 months? by Exclusive England Intenders Banner</QQa>
      <QQb>712aa69e-7327-4151-8cc0-4cf453509ec4</QQb>
      <QQc>44</QQc>
      <QQd>15</QQd>
      <QQe>
        <QQa>TableOrChart</QQa>
        <QQb>Exclusive England Intenders</QQb>
        <QQc>Exclusive England Intenders</QQc>
        <QQe>VB13b. Why did you cancel your UK short breaks or holidays in the last 12 months? by Exclusive England Intenders Banner</QQe>
        <QQf>Filter: Exclusive England intenders; Weight: Weight; base n = 0; total n = 935; 935 missing; 47% filtered out
Multiple comparison correction: False Discovery Rate (FDR) (p = 0.05)</QQf>
        <QQh>false</QQh>
        <QQi>
          <Location>
            <X>1</X>
            <Y>1246</Y>
          </Location>
          <Size>
            <Width>44</Width>
            <Height>15</Height>
          </Size>
          <X>1</X>
          <Y>1246</Y>
          <Width>44</Width>
          <Height>15</Height>
        </QQi>
        <QQj xsi:nil="true"/>
      </QQe>
    </Second>
  </PairOfGuidQQauh>
  <PairOfGuidQQauh>
    <First>4ac52590-6af7-4e7e-aa93-beef4520968a</First>
    <Second>
      <QQa>VB13A2. In which of these months have you taken an overnight short break or holiday in the UK in the last 12 months?  by Exclusive England Intenders Banner</QQa>
      <QQb>4ac52590-6af7-4e7e-aa93-beef4520968a</QQb>
      <QQc>44</QQc>
      <QQd>18</QQd>
      <QQe>
        <QQa>TableOrChart</QQa>
        <QQb>Exclusive England Intenders</QQb>
        <QQc>Exclusive England Intenders</QQc>
        <QQe>VB13A2. In which of these months have you taken an overnight short break or holiday in the UK in the last 12 months?  by Exclusive England Intenders Banner</QQe>
        <QQf>Filter: Exclusive England intenders; Weight: Weight; base n = from 703 to 708; total n = 935; 232 missing; effective sample size = 602 (85%); 47% filtered out
Multiple comparison correction: False Discovery Rate (FDR) (p = 0.05)</QQf>
        <QQh>false</QQh>
        <QQi>
          <Location>
            <X>1</X>
            <Y>1266</Y>
          </Location>
          <Size>
            <Width>44</Width>
            <Height>18</Height>
          </Size>
          <X>1</X>
          <Y>1266</Y>
          <Width>44</Width>
          <Height>18</Height>
        </QQi>
        <QQj xsi:nil="true"/>
      </QQe>
    </Second>
  </PairOfGuidQQauh>
  <PairOfGuidQQauh>
    <First>2f59b7f4-a9a1-4b65-a86e-e2dd2ff03800</First>
    <Second>
      <QQa>VB4NEW2. Where in the UK did you stay on the holidays/short breaks you took in these months?  by Exclusive England Intenders Banner</QQa>
      <QQb>2f59b7f4-a9a1-4b65-a86e-e2dd2ff03800</QQb>
      <QQc>616</QQc>
      <QQd>18</QQd>
      <QQe>
        <QQa>TableOrChart</QQa>
        <QQb>Exclusive England Intenders</QQb>
        <QQc>Exclusive England Intenders</QQc>
        <QQe>VB4NEW2. Where in the UK did you stay on the holidays/short breaks you took in these months?  by Exclusive England Intenders Banner</QQe>
        <QQf>Filter: Exclusive England intenders; Weight: Weight; base n = from 1 to 57; total n = 935; 934 missing; effective sample size = 49 (86%); 47% filtered out
Multiple comparison correction: False Discovery Rate (FDR) (p = 0.05)</QQf>
        <QQh>false</QQh>
        <QQi>
          <Location>
            <X>1</X>
            <Y>1289</Y>
          </Location>
          <Size>
            <Width>616</Width>
            <Height>18</Height>
          </Size>
          <X>1</X>
          <Y>1289</Y>
          <Width>616</Width>
          <Height>18</Height>
        </QQi>
        <QQj xsi:nil="true"/>
      </QQe>
    </Second>
  </PairOfGuidQQauh>
  <PairOfGuidQQauh>
    <First>f39d1599-a513-4ec0-83e4-3b71fe09a747</First>
    <Second>
      <QQa>VB13C. Where in the UK did you stay on your most recent trip in &lt;INSERT MOST RECENT MONTH FROM VB13A2&gt;? by Exclusive England Intenders Banner</QQa>
      <QQb>f39d1599-a513-4ec0-83e4-3b71fe09a747</QQb>
      <QQc>44</QQc>
      <QQd>18</QQd>
      <QQe>
        <QQa>TableOrChart</QQa>
        <QQb>Exclusive England Intenders</QQb>
        <QQc>Exclusive England Intenders</QQc>
        <QQe>VB13C. Where in the UK did you stay on your most recent trip in &lt;INSERT MOST RECENT MONTH FROM VB13A2&gt;? by Exclusive England Intenders Banner</QQe>
        <QQf>Filter: Exclusive England intenders; Weight: Weight; base n = from 703 to 708; total n = 935; 232 missing; effective sample size = 585 (83%); 47% filtered out
Multiple comparison correction: False Discovery Rate (FDR) (p = 0.05)</QQf>
        <QQh>false</QQh>
        <QQi>
          <Location>
            <X>1</X>
            <Y>1312</Y>
          </Location>
          <Size>
            <Width>44</Width>
            <Height>18</Height>
          </Size>
          <X>1</X>
          <Y>1312</Y>
          <Width>44</Width>
          <Height>18</Height>
        </QQi>
        <QQj xsi:nil="true"/>
      </QQe>
    </Second>
  </PairOfGuidQQauh>
  <PairOfGuidQQauh>
    <First>20440f97-029f-4e72-9e0e-a335fbdf0ac4</First>
    <Second>
      <QQa>VB13Di. Where in these areas did you stay on your most recent trip - East of England by Exclusive England Intenders Banner</QQa>
      <QQb>20440f97-029f-4e72-9e0e-a335fbdf0ac4</QQb>
      <QQc>44</QQc>
      <QQd>12</QQd>
      <QQe>
        <QQa>TableOrChart</QQa>
        <QQb>Exclusive England Intenders</QQb>
        <QQc>Exclusive England Intenders</QQc>
        <QQe>VB13Di. Where in these areas did you stay on your most recent trip - East of England by Exclusive England Intenders Banner</QQe>
        <QQf>Filter: Exclusive England intenders; Weight: Weight; base n = 70; total n = 935; 865 missing; effective sample size = 56 (79%); 47% filtered out
Multiple comparison correction: False Discovery Rate (FDR) (p = 0.05)</QQf>
        <QQh>false</QQh>
        <QQi>
          <Location>
            <X>1</X>
            <Y>1335</Y>
          </Location>
          <Size>
            <Width>44</Width>
            <Height>12</Height>
          </Size>
          <X>1</X>
          <Y>1335</Y>
          <Width>44</Width>
          <Height>12</Height>
        </QQi>
        <QQj xsi:nil="true"/>
      </QQe>
    </Second>
  </PairOfGuidQQauh>
  <PairOfGuidQQauh>
    <First>7724835b-b420-4f7c-83ea-0f117528b47e</First>
    <Second>
      <QQa>VB13Dii. Where in these areas did you stay on your most recent trip - East Midlands by Exclusive England Intenders Banner</QQa>
      <QQb>7724835b-b420-4f7c-83ea-0f117528b47e</QQb>
      <QQc>44</QQc>
      <QQd>9</QQd>
      <QQe>
        <QQa>TableOrChart</QQa>
        <QQb>Exclusive England Intenders</QQb>
        <QQc>Exclusive England Intenders</QQc>
        <QQe>VB13Dii. Where in these areas did you stay on your most recent trip - East Midlands by Exclusive England Intenders Banner</QQe>
        <QQf>Filter: Exclusive England intenders; Weight: Weight; base n = 52; total n = 935; 883 missing; effective sample size = 43 (83%); 47% filtered out
Multiple comparison correction: False Discovery Rate (FDR) (p = 0.05)</QQf>
        <QQh>false</QQh>
        <QQi>
          <Location>
            <X>1</X>
            <Y>1352</Y>
          </Location>
          <Size>
            <Width>44</Width>
            <Height>9</Height>
          </Size>
          <X>1</X>
          <Y>1352</Y>
          <Width>44</Width>
          <Height>9</Height>
        </QQi>
        <QQj xsi:nil="true"/>
      </QQe>
    </Second>
  </PairOfGuidQQauh>
  <PairOfGuidQQauh>
    <First>cdf4063c-8cda-4d99-b351-08403661ef0f</First>
    <Second>
      <QQa>VB13Dix. Where in these areas did you stay on your most recent trip  - West Midlands by Exclusive England Intenders Banner</QQa>
      <QQb>cdf4063c-8cda-4d99-b351-08403661ef0f</QQb>
      <QQc>44</QQc>
      <QQd>15</QQd>
      <QQe>
        <QQa>TableOrChart</QQa>
        <QQb>Exclusive England Intenders</QQb>
        <QQc>Exclusive England Intenders</QQc>
        <QQe>VB13Dix. Where in these areas did you stay on your most recent trip  - West Midlands by Exclusive England Intenders Banner</QQe>
        <QQf>Filter: Exclusive England intenders; Weight: Weight; base n = 57; total n = 935; 878 missing; effective sample size = 45 (78%); 47% filtered out
Multiple comparison correction: False Discovery Rate (FDR) (p = 0.05)</QQf>
        <QQh>false</QQh>
        <QQi>
          <Location>
            <X>1</X>
            <Y>1366</Y>
          </Location>
          <Size>
            <Width>44</Width>
            <Height>15</Height>
          </Size>
          <X>1</X>
          <Y>1366</Y>
          <Width>44</Width>
          <Height>15</Height>
        </QQi>
        <QQj xsi:nil="true"/>
      </QQe>
    </Second>
  </PairOfGuidQQauh>
  <PairOfGuidQQauh>
    <First>aa3ad973-4ecc-4213-bb0a-7137a08aecf2</First>
    <Second>
      <QQa>VB13Diii. Where in these areas did you stay on your most recent trip - North East by Exclusive England Intenders Banner</QQa>
      <QQb>aa3ad973-4ecc-4213-bb0a-7137a08aecf2</QQb>
      <QQc>44</QQc>
      <QQd>11</QQd>
      <QQe>
        <QQa>TableOrChart</QQa>
        <QQb>Exclusive England Intenders</QQb>
        <QQc>Exclusive England Intenders</QQc>
        <QQe>VB13Diii. Where in these areas did you stay on your most recent trip - North East by Exclusive England Intenders Banner</QQe>
        <QQf>Filter: Exclusive England intenders; Weight: Weight; base n = 50; total n = 935; 885 missing; effective sample size = 44 (89%); 47% filtered out
Multiple comparison correction: False Discovery Rate (FDR) (p = 0.05)</QQf>
        <QQh>false</QQh>
        <QQi>
          <Location>
            <X>1</X>
            <Y>1386</Y>
          </Location>
          <Size>
            <Width>44</Width>
            <Height>11</Height>
          </Size>
          <X>1</X>
          <Y>1386</Y>
          <Width>44</Width>
          <Height>11</Height>
        </QQi>
        <QQj xsi:nil="true"/>
      </QQe>
    </Second>
  </PairOfGuidQQauh>
  <PairOfGuidQQauh>
    <First>016a6989-856e-4af2-a241-c5ed6767ebe8</First>
    <Second>
      <QQa>VB13Div. Where in these areas did you stay on your most recent trip - North West by Exclusive England Intenders Banner</QQa>
      <QQb>016a6989-856e-4af2-a241-c5ed6767ebe8</QQb>
      <QQc>44</QQc>
      <QQd>11</QQd>
      <QQe>
        <QQa>TableOrChart</QQa>
        <QQb>Exclusive England Intenders</QQb>
        <QQc>Exclusive England Intenders</QQc>
        <QQe>VB13Div. Where in these areas did you stay on your most recent trip - North West by Exclusive England Intenders Banner</QQe>
        <QQf>Filter: Exclusive England intenders; Weight: Weight; base n = from 107 to 108; total n = 935; 828 missing; effective sample size = 89 (82%); 47% filtered out
Multiple comparison correction: False Discovery Rate (FDR) (p = 0.05)</QQf>
        <QQh>false</QQh>
        <QQi>
          <Location>
            <X>1</X>
            <Y>1402</Y>
          </Location>
          <Size>
            <Width>44</Width>
            <Height>11</Height>
          </Size>
          <X>1</X>
          <Y>1402</Y>
          <Width>44</Width>
          <Height>11</Height>
        </QQi>
        <QQj xsi:nil="true"/>
      </QQe>
    </Second>
  </PairOfGuidQQauh>
  <PairOfGuidQQauh>
    <First>84024271-39c7-4244-b3ad-3cb7999ecf6e</First>
    <Second>
      <QQa>VB13Dv. Where in these areas did you stay on your most recent trip - South East by Exclusive England Intenders Banner</QQa>
      <QQb>84024271-39c7-4244-b3ad-3cb7999ecf6e</QQb>
      <QQc>44</QQc>
      <QQd>15</QQd>
      <QQe>
        <QQa>TableOrChart</QQa>
        <QQb>Exclusive England Intenders</QQb>
        <QQc>Exclusive England Intenders</QQc>
        <QQe>VB13Dv. Where in these areas did you stay on your most recent trip - South East by Exclusive England Intenders Banner</QQe>
        <QQf>Filter: Exclusive England intenders; Weight: Weight; base n = from 71 to 72; total n = 935; 864 missing; effective sample size = 61 (84%); 47% filtered out
Multiple comparison correction: False Discovery Rate (FDR) (p = 0.05)</QQf>
        <QQh>false</QQh>
        <QQi>
          <Location>
            <X>1</X>
            <Y>1418</Y>
          </Location>
          <Size>
            <Width>44</Width>
            <Height>15</Height>
          </Size>
          <X>1</X>
          <Y>1418</Y>
          <Width>44</Width>
          <Height>15</Height>
        </QQi>
        <QQj xsi:nil="true"/>
      </QQe>
    </Second>
  </PairOfGuidQQauh>
  <PairOfGuidQQauh>
    <First>cad227b2-43c4-4e25-bdd9-3e77f0413636</First>
    <Second>
      <QQa>VB13Dvi. Where in these areas did you stay on your most recent trip - South West by Exclusive England Intenders Banner</QQa>
      <QQb>cad227b2-43c4-4e25-bdd9-3e77f0413636</QQb>
      <QQc>44</QQc>
      <QQd>14</QQd>
      <QQe>
        <QQa>TableOrChart</QQa>
        <QQb>Exclusive England Intenders</QQb>
        <QQc>Exclusive England Intenders</QQc>
        <QQe>VB13Dvi. Where in these areas did you stay on your most recent trip - South West by Exclusive England Intenders Banner</QQe>
        <QQf>Filter: Exclusive England intenders; Weight: Weight; base n = from 104 to 105; total n = 935; 831 missing; effective sample size = 91 (87%); 47% filtered out
Multiple comparison correction: False Discovery Rate (FDR) (p = 0.05)</QQf>
        <QQh>false</QQh>
        <QQi>
          <Location>
            <X>1</X>
            <Y>1438</Y>
          </Location>
          <Size>
            <Width>44</Width>
            <Height>14</Height>
          </Size>
          <X>1</X>
          <Y>1438</Y>
          <Width>44</Width>
          <Height>14</Height>
        </QQi>
        <QQj xsi:nil="true"/>
      </QQe>
    </Second>
  </PairOfGuidQQauh>
  <PairOfGuidQQauh>
    <First>4fa3d9ee-1c68-4f1a-9663-873c61af081c</First>
    <Second>
      <QQa>VB13Dvii. Where in these areas did you stay on your most recent trip - Yorkshire and Humberside by Exclusive England Intenders Banner</QQa>
      <QQb>4fa3d9ee-1c68-4f1a-9663-873c61af081c</QQb>
      <QQc>44</QQc>
      <QQd>12</QQd>
      <QQe>
        <QQa>TableOrChart</QQa>
        <QQb>Exclusive England Intenders</QQb>
        <QQc>Exclusive England Intenders</QQc>
        <QQe>VB13Dvii. Where in these areas did you stay on your most recent trip - Yorkshire and Humberside by Exclusive England Intenders Banner</QQe>
        <QQf>Filter: Exclusive England intenders; Weight: Weight; base n = 59; total n = 935; 876 missing; effective sample size = 49 (82%); 47% filtered out
Multiple comparison correction: False Discovery Rate (FDR) (p = 0.05)</QQf>
        <QQh>false</QQh>
        <QQi>
          <Location>
            <X>1</X>
            <Y>1457</Y>
          </Location>
          <Size>
            <Width>44</Width>
            <Height>12</Height>
          </Size>
          <X>1</X>
          <Y>1457</Y>
          <Width>44</Width>
          <Height>12</Height>
        </QQi>
        <QQj xsi:nil="true"/>
      </QQe>
    </Second>
  </PairOfGuidQQauh>
  <PairOfGuidQQauh>
    <First>f11942a2-0042-4578-98ef-356e4fa5e0bb</First>
    <Second>
      <QQa>VB13Dviii. Where in these areas did you stay on your most recent trip - Wales by Exclusive England Intenders Banner</QQa>
      <QQb>f11942a2-0042-4578-98ef-356e4fa5e0bb</QQb>
      <QQc>44</QQc>
      <QQd>19</QQd>
      <QQe>
        <QQa>TableOrChart</QQa>
        <QQb>Exclusive England Intenders</QQb>
        <QQc>Exclusive England Intenders</QQc>
        <QQe>VB13Dviii. Where in these areas did you stay on your most recent trip - Wales by Exclusive England Intenders Banner</QQe>
        <QQf>Filter: Exclusive England intenders; Weight: Weight; base n = 42; total n = 935; 893 missing; effective sample size = 39 (93%); 47% filtered out
Multiple comparison correction: False Discovery Rate (FDR) (p = 0.05)</QQf>
        <QQh>false</QQh>
        <QQi>
          <Location>
            <X>1</X>
            <Y>1474</Y>
          </Location>
          <Size>
            <Width>44</Width>
            <Height>19</Height>
          </Size>
          <X>1</X>
          <Y>1474</Y>
          <Width>44</Width>
          <Height>19</Height>
        </QQi>
        <QQj xsi:nil="true"/>
      </QQe>
    </Second>
  </PairOfGuidQQauh>
  <PairOfGuidQQauh>
    <First>443e6fd1-11e8-4692-8e98-54128af41b4e</First>
    <Second>
      <QQa>VB13Dvix. Where in these areas did you stay on your most recent trip - Scotland by Exclusive England Intenders Banner</QQa>
      <QQb>443e6fd1-11e8-4692-8e98-54128af41b4e</QQb>
      <QQc>44</QQc>
      <QQd>14</QQd>
      <QQe>
        <QQa>TableOrChart</QQa>
        <QQb>Exclusive England Intenders</QQb>
        <QQc>Exclusive England Intenders</QQc>
        <QQe>VB13Dvix. Where in these areas did you stay on your most recent trip - Scotland by Exclusive England Intenders Banner</QQe>
        <QQf>Filter: Exclusive England intenders; Weight: Weight; base n = from 43 to 44; total n = 935; 892 missing; effective sample size = 38 (85%); 47% filtered out
Multiple comparison correction: False Discovery Rate (FDR) (p = 0.05)</QQf>
        <QQh>false</QQh>
        <QQi>
          <Location>
            <X>1</X>
            <Y>1498</Y>
          </Location>
          <Size>
            <Width>44</Width>
            <Height>14</Height>
          </Size>
          <X>1</X>
          <Y>1498</Y>
          <Width>44</Width>
          <Height>14</Height>
        </QQi>
        <QQj xsi:nil="true"/>
      </QQe>
    </Second>
  </PairOfGuidQQauh>
  <PairOfGuidQQauh>
    <First>46409ecc-5f02-4788-907a-7b4625eb81f9</First>
    <Second>
      <QQa>VB2eiii: Out of interest, have you cancelled any of your UK short breaks or holidays in the last 12 months? </QQa>
      <QQb>46409ecc-5f02-4788-907a-7b4625eb81f9</QQb>
      <QQc>44</QQc>
      <QQd>7</QQd>
      <QQe>
        <QQa>TableOrChart</QQa>
        <QQb>Exclusive England Intenders</QQb>
        <QQc>Exclusive England Intenders</QQc>
        <QQe>VB2eiii: Out of interest, have you cancelled any of your UK short breaks or holidays in the last 12 months? </QQe>
        <QQf>Filter: Exclusive England intenders; Weight: Weight; base n = from 927 to 933; total n = 935; 8 missing; effective sample size = 769 (82%); 47% filtered out
Multiple comparison correction: False Discovery Rate (FDR) (p = 0.05)</QQf>
        <QQh>false</QQh>
        <QQi>
          <Location>
            <X>1</X>
            <Y>1517</Y>
          </Location>
          <Size>
            <Width>44</Width>
            <Height>7</Height>
          </Size>
          <X>1</X>
          <Y>1517</Y>
          <Width>44</Width>
          <Height>7</Height>
        </QQi>
        <QQj xsi:nil="true"/>
      </QQe>
    </Second>
  </PairOfGuidQQauh>
  <PairOfGuidQQauh>
    <First>473214e1-2c97-432b-99aa-ec6fd827baf0</First>
    <Second>
      <QQa>VB13b. Why did you cancel your UK short breaks or holidays in the last 12 months? by Exclusive England Intenders Banner</QQa>
      <QQb>473214e1-2c97-432b-99aa-ec6fd827baf0</QQb>
      <QQc>44</QQc>
      <QQd>14</QQd>
      <QQe>
        <QQa>TableOrChart</QQa>
        <QQb>Exclusive England Intenders</QQb>
        <QQc>Exclusive England Intenders</QQc>
        <QQe>VB13b. Why did you cancel your UK short breaks or holidays in the last 12 months? by Exclusive England Intenders Banner</QQe>
        <QQf>Filter: Exclusive England intenders; Weight: Weight; base n = 0; total n = 935; 935 missing; 47% filtered out
Multiple comparison correction: False Discovery Rate (FDR) (p = 0.05)</QQf>
        <QQh>false</QQh>
        <QQi>
          <Location>
            <X>1</X>
            <Y>1529</Y>
          </Location>
          <Size>
            <Width>44</Width>
            <Height>14</Height>
          </Size>
          <X>1</X>
          <Y>1529</Y>
          <Width>44</Width>
          <Height>14</Height>
        </QQi>
        <QQj xsi:nil="true"/>
      </QQe>
    </Second>
  </PairOfGuidQQauh>
  <PairOfGuidQQauh>
    <First>b49ef9a0-5751-4941-8d6a-2867b70f8a85</First>
    <Second>
      <QQa>VB13f:  Have you taken an overnight short break or holiday overseas in the last 12 months?</QQa>
      <QQb>b49ef9a0-5751-4941-8d6a-2867b70f8a85</QQb>
      <QQc>44</QQc>
      <QQd>7</QQd>
      <QQe>
        <QQa>TableOrChart</QQa>
        <QQb>Exclusive England Intenders</QQb>
        <QQc>Exclusive England Intenders</QQc>
        <QQe>VB13f:  Have you taken an overnight short break or holiday overseas in the last 12 months?</QQe>
        <QQf>Filter: Exclusive England intenders; Weight: Weight; base n = from 927 to 933; total n = 935; 8 missing; effective sample size = 769 (82%); 47% filtered out
Multiple comparison correction: False Discovery Rate (FDR) (p = 0.05)</QQf>
        <QQh>false</QQh>
        <QQi>
          <Location>
            <X>1</X>
            <Y>1548</Y>
          </Location>
          <Size>
            <Width>44</Width>
            <Height>7</Height>
          </Size>
          <X>1</X>
          <Y>1548</Y>
          <Width>44</Width>
          <Height>7</Height>
        </QQi>
        <QQj xsi:nil="true"/>
      </QQe>
    </Second>
  </PairOfGuidQQauh>
  <PairOfGuidQQauh>
    <First>6ec5fb9f-6167-4614-ae05-0aad60b7193b</First>
    <Second>
      <QQa>VB13g. In which of the following months have you taken an overnight short break or holiday overseas in the last 12 months? by Exclusive England Intenders Banner</QQa>
      <QQb>6ec5fb9f-6167-4614-ae05-0aad60b7193b</QQb>
      <QQc>44</QQc>
      <QQd>19</QQd>
      <QQe>
        <QQa>TableOrChart</QQa>
        <QQb>Exclusive England Intenders</QQb>
        <QQc>Exclusive England Intenders</QQc>
        <QQe>VB13g. In which of the following months have you taken an overnight short break or holiday overseas in the last 12 months? by Exclusive England Intenders Banner</QQe>
        <QQf>Filter: Exclusive England intenders; Weight: Weight; base n = from 431 to 435; total n = 935; 504 missing; effective sample size = 380 (87%); 47% filtered out
Multiple comparison correction: False Discovery Rate (FDR) (p = 0.05)</QQf>
        <QQh>false</QQh>
        <QQi>
          <Location>
            <X>1</X>
            <Y>1560</Y>
          </Location>
          <Size>
            <Width>44</Width>
            <Height>19</Height>
          </Size>
          <X>1</X>
          <Y>1560</Y>
          <Width>44</Width>
          <Height>19</Height>
        </QQi>
        <QQj xsi:nil="true"/>
      </QQe>
    </Second>
  </PairOfGuidQQauh>
  <PairOfGuidQQauh>
    <First>33b5c649-68e9-475c-bc24-f7c928e1f8b0</First>
    <Second>
      <QQa>VB14a: Now looking ahead, are you intending to take any overnight business trips in the UK in the next three months? by Exclusive England Intenders Banner</QQa>
      <QQb>33b5c649-68e9-475c-bc24-f7c928e1f8b0</QQb>
      <QQc>44</QQc>
      <QQd>8</QQd>
      <QQe>
        <QQa>TableOrChart</QQa>
        <QQb>Exclusive England Intenders</QQb>
        <QQc>Exclusive England Intenders</QQc>
        <QQe>VB14a: Now looking ahead, are you intending to take any overnight business trips in the UK in the next three months? by Exclusive England Intenders Banner</QQe>
        <QQf>Filter: Exclusive England intenders; Weight: Weight; base n = 0; total n = 935; 935 missing; 47% filtered out
Multiple comparison correction: False Discovery Rate (FDR) (p = 0.05)</QQf>
        <QQh>false</QQh>
        <QQi>
          <Location>
            <X>1</X>
            <Y>1584</Y>
          </Location>
          <Size>
            <Width>44</Width>
            <Height>8</Height>
          </Size>
          <X>1</X>
          <Y>1584</Y>
          <Width>44</Width>
          <Height>8</Height>
        </QQi>
        <QQj xsi:nil="true"/>
      </QQe>
    </Second>
  </PairOfGuidQQauh>
  <PairOfGuidQQauh>
    <First>49362686-b6ec-4bc0-9c73-00051ae5dca0</First>
    <Second>
      <QQa>VB14b. What would be the main reason/s for your next overnight business trip? by Exclusive England Intenders Banner</QQa>
      <QQb>49362686-b6ec-4bc0-9c73-00051ae5dca0</QQb>
      <QQc>44</QQc>
      <QQd>12</QQd>
      <QQe>
        <QQa>TableOrChart</QQa>
        <QQb>Exclusive England Intenders</QQb>
        <QQc>Exclusive England Intenders</QQc>
        <QQe>VB14b. What would be the main reason/s for your next overnight business trip? by Exclusive England Intenders Banner</QQe>
        <QQf>Filter: Exclusive England intenders; Weight: Weight; base n = 0; total n = 935; 935 missing; 47% filtered out
Multiple comparison correction: False Discovery Rate (FDR) (p = 0.05)</QQf>
        <QQh>false</QQh>
        <QQi>
          <Location>
            <X>1</X>
            <Y>1597</Y>
          </Location>
          <Size>
            <Width>44</Width>
            <Height>12</Height>
          </Size>
          <X>1</X>
          <Y>1597</Y>
          <Width>44</Width>
          <Height>12</Height>
        </QQi>
        <QQj xsi:nil="true"/>
      </QQe>
    </Second>
  </PairOfGuidQQauh>
  <PairOfGuidQQauh>
    <First>ac91a002-fde5-4315-9157-f12af60997cb</First>
    <Second>
      <QQa>q17: There has been a lot of talk about how the ‘cost of living crisis’ has affected people’s financial circumstances. If you had to choose, which ONE of the following statements would best describe your feelings about your own situation, right now? </QQa>
      <QQb>ac91a002-fde5-4315-9157-f12af60997cb</QQb>
      <QQc>44</QQc>
      <QQd>10</QQd>
      <QQe>
        <QQa>TableOrChart</QQa>
        <QQb>Exclusive England Intenders</QQb>
        <QQc>Exclusive England Intenders</QQc>
        <QQe>q17: There has been a lot of talk about how the ‘cost of living crisis’ has affected people’s financial circumstances. If you had to choose, which ONE of the following statements would best describe your feelings about your own situation, right now? </QQe>
        <QQf>Filter: Exclusive England intenders; Weight: Weight; base n = from 927 to 933; total n = 935; 8 missing; effective sample size = 789 (85%); 47% filtered out
Multiple comparison correction: False Discovery Rate (FDR) (p = 0.05)</QQf>
        <QQh>false</QQh>
        <QQi>
          <Location>
            <X>1</X>
            <Y>1614</Y>
          </Location>
          <Size>
            <Width>44</Width>
            <Height>10</Height>
          </Size>
          <X>1</X>
          <Y>1614</Y>
          <Width>44</Width>
          <Height>10</Height>
        </QQi>
        <QQj xsi:nil="true"/>
      </QQe>
    </Second>
  </PairOfGuidQQauh>
  <PairOfGuidQQauh>
    <First>e364894b-3203-4a31-a812-312479382e8e</First>
    <Second>
      <QQa>Q18b: Do you have more, less or about the same amount of personal savings compared to this time last year? </QQa>
      <QQb>e364894b-3203-4a31-a812-312479382e8e</QQb>
      <QQc>44</QQc>
      <QQd>10</QQd>
      <QQe>
        <QQa>TableOrChart</QQa>
        <QQb>Exclusive England Intenders</QQb>
        <QQc>Exclusive England Intenders</QQc>
        <QQe>Q18b: Do you have more, less or about the same amount of personal savings compared to this time last year? </QQe>
        <QQf>Filter: Exclusive England intenders; Weight: Weight; base n = 0; total n = 935; 935 missing; 47% filtered out
Multiple comparison correction: False Discovery Rate (FDR) (p = 0.05)</QQf>
        <QQh>false</QQh>
        <QQi>
          <Location>
            <X>1</X>
            <Y>1629</Y>
          </Location>
          <Size>
            <Width>44</Width>
            <Height>10</Height>
          </Size>
          <X>1</X>
          <Y>1629</Y>
          <Width>44</Width>
          <Height>10</Height>
        </QQi>
        <QQj xsi:nil="true"/>
      </QQe>
    </Second>
  </PairOfGuidQQauh>
  <PairOfGuidQQauh>
    <First>bfadf6fd-d0cf-4368-b9ad-6103875c78e0</First>
    <Second>
      <QQa>Q52. Do you have any of the following health conditions or impairments? by Exclusive England Intenders Banner</QQa>
      <QQb>bfadf6fd-d0cf-4368-b9ad-6103875c78e0</QQb>
      <QQc>44</QQc>
      <QQd>15</QQd>
      <QQe>
        <QQa>TableOrChart</QQa>
        <QQb>Exclusive England Intenders</QQb>
        <QQc>Exclusive England Intenders</QQc>
        <QQe>Q52. Do you have any of the following health conditions or impairments? by Exclusive England Intenders Banner</QQe>
        <QQf>Filter: Exclusive England intenders; Weight: Weight; base n = from 898 to 904; total n = 935; 37 missing; effective sample size = 755 (83%); 47% filtered out
Multiple comparison correction: False Discovery Rate (FDR) (p = 0.05)</QQf>
        <QQh>false</QQh>
        <QQi>
          <Location>
            <X>1</X>
            <Y>1644</Y>
          </Location>
          <Size>
            <Width>44</Width>
            <Height>15</Height>
          </Size>
          <X>1</X>
          <Y>1644</Y>
          <Width>44</Width>
          <Height>15</Height>
        </QQi>
        <QQj xsi:nil="true"/>
      </QQe>
    </Second>
  </PairOfGuidQQauh>
  <PairOfGuidQQauh>
    <First>841b5d23-ff01-40cc-8e2f-c0b1aae7edac</First>
    <Second>
      <QQa>q2: Which of the following age groups are you in?</QQa>
      <QQb>841b5d23-ff01-40cc-8e2f-c0b1aae7edac</QQb>
      <QQc>44</QQc>
      <QQd>13</QQd>
      <QQe>
        <QQa>TableOrChart</QQa>
        <QQb>Exclusive Scotland Intenders</QQb>
        <QQc>Exclusive Scotland Intenders</QQc>
        <QQe>q2: Which of the following age groups are you in?</QQe>
        <QQf>Filter: Exclusive Scotland intenders; Weight: Weight; base n = 135; effective sample size = 121 (90%); 92% filtered out
Multiple comparison correction: False Discovery Rate (FDR) (p = 0.05)</QQf>
        <QQh>false</QQh>
        <QQi>
          <Location>
            <X>1</X>
            <Y>2</Y>
          </Location>
          <Size>
            <Width>44</Width>
            <Height>13</Height>
          </Size>
          <X>1</X>
          <Y>2</Y>
          <Width>44</Width>
          <Height>13</Height>
        </QQi>
        <QQj xsi:nil="true"/>
      </QQe>
    </Second>
  </PairOfGuidQQauh>
  <PairOfGuidQQauh>
    <First>d63c8ed5-bf14-46b4-9844-df9e4c2716e4</First>
    <Second>
      <QQa>q2: Which of the following age groups are you in? AVERAGE AGE</QQa>
      <QQb>d63c8ed5-bf14-46b4-9844-df9e4c2716e4</QQb>
      <QQc>44</QQc>
      <QQd>5</QQd>
      <QQe>
        <QQa>TableOrChart</QQa>
        <QQb>Exclusive Scotland Intenders</QQb>
        <QQc>Exclusive Scotland Intenders</QQc>
        <QQe>q2: Which of the following age groups are you in? AVERAGE AGE</QQe>
        <QQf>Filter: Exclusive Scotland intenders; Weight: Weight; base n = 135; effective sample size = 142 (105%); 92% filtered out
Multiple comparison correction: False Discovery Rate (FDR) (p = 0.05)</QQf>
        <QQh>false</QQh>
        <QQi>
          <Location>
            <X>1</X>
            <Y>20</Y>
          </Location>
          <Size>
            <Width>44</Width>
            <Height>5</Height>
          </Size>
          <X>1</X>
          <Y>20</Y>
          <Width>44</Width>
          <Height>5</Height>
        </QQi>
        <QQj xsi:nil="true"/>
      </QQe>
    </Second>
  </PairOfGuidQQauh>
  <PairOfGuidQQauh>
    <First>7b9fad1a-c9f3-49ca-9c09-c58fc1043d81</First>
    <Second>
      <QQa>q49: Do you have any children aged 15 or under in your household that you are responsible for (parent, legal guardian etc.)?</QQa>
      <QQb>7b9fad1a-c9f3-49ca-9c09-c58fc1043d81</QQb>
      <QQc>44</QQc>
      <QQd>7</QQd>
      <QQe>
        <QQa>TableOrChart</QQa>
        <QQb>Exclusive Scotland Intenders</QQb>
        <QQc>Exclusive Scotland Intenders</QQc>
        <QQe>q49: Do you have any children aged 15 or under in your household that you are responsible for (parent, legal guardian etc.)?</QQe>
        <QQf>Filter: Exclusive Scotland intenders; Weight: Weight; base n = 128; total n = 135; 7 missing; effective sample size = 116 (91%); 92% filtered out
Multiple comparison correction: False Discovery Rate (FDR) (p = 0.05)</QQf>
        <QQh>false</QQh>
        <QQi>
          <Location>
            <X>1</X>
            <Y>30</Y>
          </Location>
          <Size>
            <Width>44</Width>
            <Height>7</Height>
          </Size>
          <X>1</X>
          <Y>30</Y>
          <Width>44</Width>
          <Height>7</Height>
        </QQi>
        <QQj xsi:nil="true"/>
      </QQe>
    </Second>
  </PairOfGuidQQauh>
  <PairOfGuidQQauh>
    <First>cd9ab160-62c9-48a5-b7cc-f81e3a4f98f8</First>
    <Second>
      <QQa>Q49i. Are your children in school? by Exclusive Scotland Intenders Banner</QQa>
      <QQb>cd9ab160-62c9-48a5-b7cc-f81e3a4f98f8</QQb>
      <QQc>44</QQc>
      <QQd>11</QQd>
      <QQe>
        <QQa>TableOrChart</QQa>
        <QQb>Exclusive Scotland Intenders</QQb>
        <QQc>Exclusive Scotland Intenders</QQc>
        <QQe>Q49i. Are your children in school? by Exclusive Scotland Intenders Banner</QQe>
        <QQf>Filter: Exclusive Scotland intenders; Weight: Weight; base n = 35; total n = 135; 100 missing; effective sample size = 30 (85%); 92% filtered out
Multiple comparison correction: False Discovery Rate (FDR) (p = 0.05)</QQf>
        <QQh>false</QQh>
        <QQi>
          <Location>
            <X>1</X>
            <Y>42</Y>
          </Location>
          <Size>
            <Width>44</Width>
            <Height>11</Height>
          </Size>
          <X>1</X>
          <Y>42</Y>
          <Width>44</Width>
          <Height>11</Height>
        </QQi>
        <QQj xsi:nil="true"/>
      </QQe>
    </Second>
  </PairOfGuidQQauh>
  <PairOfGuidQQauh>
    <First>fcb31d9d-cf0a-48f8-af64-dbf58c3487cf</First>
    <Second>
      <QQa>q3: In which region do you live?</QQa>
      <QQb>fcb31d9d-cf0a-48f8-af64-dbf58c3487cf</QQb>
      <QQc>44</QQc>
      <QQd>18</QQd>
      <QQe>
        <QQa>TableOrChart</QQa>
        <QQb>Exclusive Scotland Intenders</QQb>
        <QQc>Exclusive Scotland Intenders</QQc>
        <QQe>q3: In which region do you live?</QQe>
        <QQf>Filter: Exclusive Scotland intenders; Weight: Weight; base n = 135; effective sample size = 121 (90%); 92% filtered out
Multiple comparison correction: False Discovery Rate (FDR) (p = 0.05)</QQf>
        <QQh>false</QQh>
        <QQi>
          <Location>
            <X>1</X>
            <Y>58</Y>
          </Location>
          <Size>
            <Width>44</Width>
            <Height>18</Height>
          </Size>
          <X>1</X>
          <Y>58</Y>
          <Width>44</Width>
          <Height>18</Height>
        </QQi>
        <QQj xsi:nil="true"/>
      </QQe>
    </Second>
  </PairOfGuidQQauh>
  <PairOfGuidQQauh>
    <First>7b31713c-ff8b-4ea1-982e-3074fddfaed3</First>
    <Second>
      <QQa>Q7b: And now regarding the ‘cost of living crisis’ in the UK and the way it is going to change in the coming few months, which of the following best describes your opinion?</QQa>
      <QQb>7b31713c-ff8b-4ea1-982e-3074fddfaed3</QQb>
      <QQc>44</QQc>
      <QQd>8</QQd>
      <QQe>
        <QQa>TableOrChart</QQa>
        <QQb>Exclusive Scotland Intenders</QQb>
        <QQc>Exclusive Scotland Intenders</QQc>
        <QQe>Q7b: And now regarding the ‘cost of living crisis’ in the UK and the way it is going to change in the coming few months, which of the following best describes your opinion?</QQe>
        <QQf>Filter: Exclusive Scotland intenders; Weight: Weight; base n = 135; effective sample size = 121 (90%); 92% filtered out
Multiple comparison correction: False Discovery Rate (FDR) (p = 0.05)</QQf>
        <QQh>false</QQh>
        <QQi>
          <Location>
            <X>1</X>
            <Y>81</Y>
          </Location>
          <Size>
            <Width>44</Width>
            <Height>8</Height>
          </Size>
          <X>1</X>
          <Y>81</Y>
          <Width>44</Width>
          <Height>8</Height>
        </QQi>
        <QQj xsi:nil="true"/>
      </QQe>
    </Second>
  </PairOfGuidQQauh>
  <PairOfGuidQQauh>
    <First>d3935fa7-dd93-4340-bdf2-0032654f34a2</First>
    <Second>
      <QQa>VB1a - UK. Thinking about the next 12 months, are you likely to take more, fewer or about the same number of UK  holidays/short breaks than you took in the last 12 months?</QQa>
      <QQb>d3935fa7-dd93-4340-bdf2-0032654f34a2</QQb>
      <QQc>44</QQc>
      <QQd>9</QQd>
      <QQe>
        <QQa>TableOrChart</QQa>
        <QQb>Exclusive Scotland Intenders</QQb>
        <QQc>Exclusive Scotland Intenders</QQc>
        <QQe>VB1a - UK. Thinking about the next 12 months, are you likely to take more, fewer or about the same number of UK  holidays/short breaks than you took in the last 12 months?</QQe>
        <QQf>Filter: Exclusive Scotland intenders; Weight: Weight; base n = 135; effective sample size = 121 (90%); 92% filtered out
Multiple comparison correction: False Discovery Rate (FDR) (p = 0.05)</QQf>
        <QQh>false</QQh>
        <QQi>
          <Location>
            <X>1</X>
            <Y>94</Y>
          </Location>
          <Size>
            <Width>44</Width>
            <Height>9</Height>
          </Size>
          <X>1</X>
          <Y>94</Y>
          <Width>44</Width>
          <Height>9</Height>
        </QQi>
        <QQj xsi:nil="true"/>
      </QQe>
    </Second>
  </PairOfGuidQQauh>
  <PairOfGuidQQauh>
    <First>7e370e92-e9d0-4800-931a-baa64a3b5072</First>
    <Second>
      <QQa>VB1a - OVERSEAS. Thinking about the next 12 months, are you likely to take more, fewer or about the same number of overseas holidays/short breaks than you took in the last 12 months?</QQa>
      <QQb>7e370e92-e9d0-4800-931a-baa64a3b5072</QQb>
      <QQc>44</QQc>
      <QQd>9</QQd>
      <QQe>
        <QQa>TableOrChart</QQa>
        <QQb>Exclusive Scotland Intenders</QQb>
        <QQc>Exclusive Scotland Intenders</QQc>
        <QQe>VB1a - OVERSEAS. Thinking about the next 12 months, are you likely to take more, fewer or about the same number of overseas holidays/short breaks than you took in the last 12 months?</QQe>
        <QQf>Filter: Exclusive Scotland intenders; Weight: Weight; base n = 135; effective sample size = 121 (90%); 92% filtered out
Multiple comparison correction: False Discovery Rate (FDR) (p = 0.05)</QQf>
        <QQh>false</QQh>
        <QQi>
          <Location>
            <X>1</X>
            <Y>108</Y>
          </Location>
          <Size>
            <Width>44</Width>
            <Height>9</Height>
          </Size>
          <X>1</X>
          <Y>108</Y>
          <Width>44</Width>
          <Height>9</Height>
        </QQi>
        <QQj xsi:nil="true"/>
      </QQe>
    </Second>
  </PairOfGuidQQauh>
  <PairOfGuidQQauh>
    <First>e4149e2b-c4dc-4eae-9d76-adfc5818f216</First>
    <Second>
      <QQa>VB1b. - UK. Do you think you are likely to spend more, less or about the same amount of money on individual UK holidays/short breaks in the next 12 months than you spent in the last 12 months? </QQa>
      <QQb>e4149e2b-c4dc-4eae-9d76-adfc5818f216</QQb>
      <QQc>44</QQc>
      <QQd>9</QQd>
      <QQe>
        <QQa>TableOrChart</QQa>
        <QQb>Exclusive Scotland Intenders</QQb>
        <QQc>Exclusive Scotland Intenders</QQc>
        <QQe>VB1b. - UK. Do you think you are likely to spend more, less or about the same amount of money on individual UK holidays/short breaks in the next 12 months than you spent in the last 12 months? </QQe>
        <QQf>Filter: Exclusive Scotland intenders; Weight: Weight; base n = 135; effective sample size = 121 (90%); 92% filtered out
Multiple comparison correction: False Discovery Rate (FDR) (p = 0.05)</QQf>
        <QQh>false</QQh>
        <QQi>
          <Location>
            <X>1</X>
            <Y>122</Y>
          </Location>
          <Size>
            <Width>44</Width>
            <Height>9</Height>
          </Size>
          <X>1</X>
          <Y>122</Y>
          <Width>44</Width>
          <Height>9</Height>
        </QQi>
        <QQj xsi:nil="true"/>
      </QQe>
    </Second>
  </PairOfGuidQQauh>
  <PairOfGuidQQauh>
    <First>0ca5dad1-136e-47d2-9a9a-74dbe0797e34</First>
    <Second>
      <QQa>VB1b - OVERSEAS. Do you think you are likely to spend more, less or about the same amount of money on individual overseas holidays/short breaks in the next 12 months than you spent in the last 12 months?</QQa>
      <QQb>0ca5dad1-136e-47d2-9a9a-74dbe0797e34</QQb>
      <QQc>44</QQc>
      <QQd>9</QQd>
      <QQe>
        <QQa>TableOrChart</QQa>
        <QQb>Exclusive Scotland Intenders</QQb>
        <QQc>Exclusive Scotland Intenders</QQc>
        <QQe>VB1b - OVERSEAS. Do you think you are likely to spend more, less or about the same amount of money on individual overseas holidays/short breaks in the next 12 months than you spent in the last 12 months?</QQe>
        <QQf>Filter: Exclusive Scotland intenders; Weight: Weight; base n = 135; effective sample size = 121 (90%); 92% filtered out
Multiple comparison correction: False Discovery Rate (FDR) (p = 0.05)</QQf>
        <QQh>false</QQh>
        <QQi>
          <Location>
            <X>1</X>
            <Y>136</Y>
          </Location>
          <Size>
            <Width>44</Width>
            <Height>9</Height>
          </Size>
          <X>1</X>
          <Y>136</Y>
          <Width>44</Width>
          <Height>9</Height>
        </QQi>
        <QQj xsi:nil="true"/>
      </QQe>
    </Second>
  </PairOfGuidQQauh>
  <PairOfGuidQQauh>
    <First>47d0a133-4b03-478d-9662-400a4bbbb8f7</First>
    <Second>
      <QQa>VB2a. Thinking of your next UK holiday or short break, when are you likely to go on this trip?  by Exclusive Scotland Intenders Banner</QQa>
      <QQb>47d0a133-4b03-478d-9662-400a4bbbb8f7</QQb>
      <QQc>44</QQc>
      <QQd>44</QQd>
      <QQe>
        <QQa>TableOrChart</QQa>
        <QQb>Exclusive Scotland Intenders</QQb>
        <QQc>Exclusive Scotland Intenders</QQc>
        <QQe>VB2a. Thinking of your next UK holiday or short break, when are you likely to go on this trip?  by Exclusive Scotland Intenders Banner</QQe>
        <QQf>Filter: Exclusive Scotland intenders; Weight: Weight; base n = 135; effective sample size = 121 (90%); 92% filtered out
Multiple comparison correction: False Discovery Rate (FDR) (p = 0.05)</QQf>
        <QQh>false</QQh>
        <QQi>
          <Location>
            <X>1</X>
            <Y>150</Y>
          </Location>
          <Size>
            <Width>44</Width>
            <Height>44</Height>
          </Size>
          <X>1</X>
          <Y>150</Y>
          <Width>44</Width>
          <Height>44</Height>
        </QQi>
        <QQj xsi:nil="true"/>
      </QQe>
    </Second>
  </PairOfGuidQQauh>
  <PairOfGuidQQauh>
    <First>c372d019-27ee-4f84-bd0d-e4d1a0b10951</First>
    <Second>
      <QQa>(VB2a/VB2b) Any UK trip </QQa>
      <QQb>c372d019-27ee-4f84-bd0d-e4d1a0b10951</QQb>
      <QQc>44</QQc>
      <QQd>22</QQd>
      <QQe>
        <QQa>TableOrChart</QQa>
        <QQb>Exclusive Scotland Intenders</QQb>
        <QQc>Exclusive Scotland Intenders</QQc>
        <QQe>(VB2a/VB2b) Any UK trip </QQe>
        <QQf>Filter: Exclusive Scotland intenders; Weight: Weight; base n = 135; effective sample size = 121 (90%); 92% filtered out
Multiple comparison correction: False Discovery Rate (FDR) (p = 0.05)</QQf>
        <QQh>false</QQh>
        <QQi>
          <Location>
            <X>1</X>
            <Y>199</Y>
          </Location>
          <Size>
            <Width>44</Width>
            <Height>22</Height>
          </Size>
          <X>1</X>
          <Y>199</Y>
          <Width>44</Width>
          <Height>22</Height>
        </QQi>
        <QQj xsi:nil="true"/>
      </QQe>
    </Second>
  </PairOfGuidQQauh>
  <PairOfGuidQQauh>
    <First>bfd7d49f-5e5c-471e-9016-8deddd22a8e6</First>
    <Second>
      <QQa>VB2b. And when else do you anticipate going on a UK holiday or short break? by Exclusive Scotland Intenders Banner</QQa>
      <QQb>bfd7d49f-5e5c-471e-9016-8deddd22a8e6</QQb>
      <QQc>44</QQc>
      <QQd>18</QQd>
      <QQe>
        <QQa>TableOrChart</QQa>
        <QQb>Exclusive Scotland Intenders</QQb>
        <QQc>Exclusive Scotland Intenders</QQc>
        <QQe>VB2b. And when else do you anticipate going on a UK holiday or short break? by Exclusive Scotland Intenders Banner</QQe>
        <QQf>Filter: Exclusive Scotland intenders; Weight: Weight; base n = 135; effective sample size = 121 (90%); 92% filtered out
Multiple comparison correction: False Discovery Rate (FDR) (p = 0.05)</QQf>
        <QQh>false</QQh>
        <QQi>
          <Location>
            <X>1</X>
            <Y>226</Y>
          </Location>
          <Size>
            <Width>44</Width>
            <Height>18</Height>
          </Size>
          <X>1</X>
          <Y>226</Y>
          <Width>44</Width>
          <Height>18</Height>
        </QQi>
        <QQj xsi:nil="true"/>
      </QQe>
    </Second>
  </PairOfGuidQQauh>
  <PairOfGuidQQauh>
    <First>5db37c95-797d-4ea2-ba38-a1d2e443f1fb</First>
    <Second>
      <QQa>VB2enew: Which of the following best describe how close you are to booking your next overnight UK trip in &lt;INSERT MONTH FROM VB2a(III)&gt; </QQa>
      <QQb>5db37c95-797d-4ea2-ba38-a1d2e443f1fb</QQb>
      <QQc>44</QQc>
      <QQd>9</QQd>
      <QQe>
        <QQa>TableOrChart</QQa>
        <QQb>Exclusive Scotland Intenders</QQb>
        <QQc>Exclusive Scotland Intenders</QQc>
        <QQe>VB2enew: Which of the following best describe how close you are to booking your next overnight UK trip in &lt;INSERT MONTH FROM VB2a(III)&gt; </QQe>
        <QQf>Filter: Exclusive Scotland intenders; Weight: Weight; base n = 135; effective sample size = 121 (90%); 92% filtered out
Multiple comparison correction: False Discovery Rate (FDR) (p = 0.05)</QQf>
        <QQh>false</QQh>
        <QQi>
          <Location>
            <X>1</X>
            <Y>249</Y>
          </Location>
          <Size>
            <Width>44</Width>
            <Height>9</Height>
          </Size>
          <X>1</X>
          <Y>249</Y>
          <Width>44</Width>
          <Height>9</Height>
        </QQi>
        <QQj xsi:nil="true"/>
      </QQe>
    </Second>
  </PairOfGuidQQauh>
  <PairOfGuidQQauh>
    <First>3d5ee5cc-8be6-4aea-8c54-045c8dfc2ca5</First>
    <Second>
      <QQa>VB2ei: How committed are you to taking this next trip in [pipe: hVB3]? </QQa>
      <QQb>3d5ee5cc-8be6-4aea-8c54-045c8dfc2ca5</QQb>
      <QQc>44</QQc>
      <QQd>10</QQd>
      <QQe>
        <QQa>TableOrChart</QQa>
        <QQb>Exclusive Scotland Intenders</QQb>
        <QQc>Exclusive Scotland Intenders</QQc>
        <QQe>VB2ei: How committed are you to taking this next trip in [pipe: hVB3]? </QQe>
        <QQf>Filter: Exclusive Scotland intenders; Weight: Weight; base n = 135; effective sample size = 121 (90%); 92% filtered out
Multiple comparison correction: False Discovery Rate (FDR) (p = 0.05)</QQf>
        <QQh>false</QQh>
        <QQi>
          <Location>
            <X>1</X>
            <Y>263</Y>
          </Location>
          <Size>
            <Width>44</Width>
            <Height>10</Height>
          </Size>
          <X>1</X>
          <Y>263</Y>
          <Width>44</Width>
          <Height>10</Height>
        </QQi>
        <QQj xsi:nil="true"/>
      </QQe>
    </Second>
  </PairOfGuidQQauh>
  <PairOfGuidQQauh>
    <First>2bba95e6-842f-4a52-87f0-6e61774ee3c5</First>
    <Second>
      <QQa>VB2c. Thinking of your next OVERSEAS holiday or short break, when are you likely to go on this trip? by Exclusive Scotland Intenders Banner</QQa>
      <QQb>2bba95e6-842f-4a52-87f0-6e61774ee3c5</QQb>
      <QQc>44</QQc>
      <QQd>24</QQd>
      <QQe>
        <QQa>TableOrChart</QQa>
        <QQb>Exclusive Scotland Intenders</QQb>
        <QQc>Exclusive Scotland Intenders</QQc>
        <QQe>VB2c. Thinking of your next OVERSEAS holiday or short break, when are you likely to go on this trip? by Exclusive Scotland Intenders Banner</QQe>
        <QQf>Filter: Exclusive Scotland intenders; Weight: Weight; base n = 135; effective sample size = 121 (90%); 92% filtered out
Multiple comparison correction: False Discovery Rate (FDR) (p = 0.05)</QQf>
        <QQh>false</QQh>
        <QQi>
          <Location>
            <X>1</X>
            <Y>278</Y>
          </Location>
          <Size>
            <Width>44</Width>
            <Height>24</Height>
          </Size>
          <X>1</X>
          <Y>278</Y>
          <Width>44</Width>
          <Height>24</Height>
        </QQi>
        <QQj xsi:nil="true"/>
      </QQe>
    </Second>
  </PairOfGuidQQauh>
  <PairOfGuidQQauh>
    <First>72188047-a022-450c-9eb6-9efb840b1872</First>
    <Second>
      <QQa>(VB2c/VB2d) Any overseas trip</QQa>
      <QQb>72188047-a022-450c-9eb6-9efb840b1872</QQb>
      <QQc>44</QQc>
      <QQd>23</QQd>
      <QQe>
        <QQa>TableOrChart</QQa>
        <QQb>Exclusive Scotland Intenders</QQb>
        <QQc>Exclusive Scotland Intenders</QQc>
        <QQe>(VB2c/VB2d) Any overseas trip</QQe>
        <QQf>Filter: Exclusive Scotland intenders; Weight: Weight; base n = 135; effective sample size = 121 (90%); 92% filtered out
Multiple comparison correction: False Discovery Rate (FDR) (p = 0.05)</QQf>
        <QQh>false</QQh>
        <QQi>
          <Location>
            <X>1</X>
            <Y>307</Y>
          </Location>
          <Size>
            <Width>44</Width>
            <Height>23</Height>
          </Size>
          <X>1</X>
          <Y>307</Y>
          <Width>44</Width>
          <Height>23</Height>
        </QQi>
        <QQj xsi:nil="true"/>
      </QQe>
    </Second>
  </PairOfGuidQQauh>
  <PairOfGuidQQauh>
    <First>3e405df7-317a-4cff-9248-583996a27616</First>
    <Second>
      <QQa>VB2d. And when else do you anticipate going on an OVERSEAS holiday or short break? by Exclusive Scotland Intenders Banner</QQa>
      <QQb>3e405df7-317a-4cff-9248-583996a27616</QQb>
      <QQc>44</QQc>
      <QQd>18</QQd>
      <QQe>
        <QQa>TableOrChart</QQa>
        <QQb>Exclusive Scotland Intenders</QQb>
        <QQc>Exclusive Scotland Intenders</QQc>
        <QQe>VB2d. And when else do you anticipate going on an OVERSEAS holiday or short break? by Exclusive Scotland Intenders Banner</QQe>
        <QQf>Filter: Exclusive Scotland intenders; Weight: Weight; base n = 80; total n = 135; 55 missing; effective sample size = 71 (89%); 92% filtered out
Multiple comparison correction: False Discovery Rate (FDR) (p = 0.05)</QQf>
        <QQh>false</QQh>
        <QQi>
          <Location>
            <X>1</X>
            <Y>335</Y>
          </Location>
          <Size>
            <Width>44</Width>
            <Height>18</Height>
          </Size>
          <X>1</X>
          <Y>335</Y>
          <Width>44</Width>
          <Height>18</Height>
        </QQi>
        <QQj xsi:nil="true"/>
      </QQe>
    </Second>
  </PairOfGuidQQauh>
  <PairOfGuidQQauh>
    <First>1275a120-a461-4ea7-a717-84b013e609b8</First>
    <Second>
      <QQa>VB2gnew: Which of the following best describes how close you are to booking your next overnight OVERSEAS trip in &lt;INSERT MONTH FROM VB2c(III)&gt;?</QQa>
      <QQb>1275a120-a461-4ea7-a717-84b013e609b8</QQb>
      <QQc>44</QQc>
      <QQd>9</QQd>
      <QQe>
        <QQa>TableOrChart</QQa>
        <QQb>Exclusive Scotland Intenders</QQb>
        <QQc>Exclusive Scotland Intenders</QQc>
        <QQe>VB2gnew: Which of the following best describes how close you are to booking your next overnight OVERSEAS trip in &lt;INSERT MONTH FROM VB2c(III)&gt;?</QQe>
        <QQf>Filter: Exclusive Scotland intenders; Weight: Weight; base n = 94; total n = 135; 41 missing; effective sample size = 84 (89%); 92% filtered out
Multiple comparison correction: False Discovery Rate (FDR) (p = 0.05)</QQf>
        <QQh>false</QQh>
        <QQi>
          <Location>
            <X>1</X>
            <Y>358</Y>
          </Location>
          <Size>
            <Width>44</Width>
            <Height>9</Height>
          </Size>
          <X>1</X>
          <Y>358</Y>
          <Width>44</Width>
          <Height>9</Height>
        </QQi>
        <QQj xsi:nil="true"/>
      </QQe>
    </Second>
  </PairOfGuidQQauh>
  <PairOfGuidQQauh>
    <First>7cf59852-8be7-4bf1-840b-b66094e77a29</First>
    <Second>
      <QQa>VB2eii: How committed are you to taking this next trip in [pipe: hVB2civ]? </QQa>
      <QQb>7cf59852-8be7-4bf1-840b-b66094e77a29</QQb>
      <QQc>44</QQc>
      <QQd>10</QQd>
      <QQe>
        <QQa>TableOrChart</QQa>
        <QQb>Exclusive Scotland Intenders</QQb>
        <QQc>Exclusive Scotland Intenders</QQc>
        <QQe>VB2eii: How committed are you to taking this next trip in [pipe: hVB2civ]? </QQe>
        <QQf>Filter: Exclusive Scotland intenders; Weight: Weight; base n = 94; total n = 135; 41 missing; effective sample size = 84 (89%); 92% filtered out
Multiple comparison correction: False Discovery Rate (FDR) (p = 0.05)</QQf>
        <QQh>false</QQh>
        <QQi>
          <Location>
            <X>1</X>
            <Y>372</Y>
          </Location>
          <Size>
            <Width>44</Width>
            <Height>10</Height>
          </Size>
          <X>1</X>
          <Y>372</Y>
          <Width>44</Width>
          <Height>10</Height>
        </QQi>
        <QQj xsi:nil="true"/>
      </QQe>
    </Second>
  </PairOfGuidQQauh>
  <PairOfGuidQQauh>
    <First>450b21ed-da0d-4960-8b1a-94af55c65e2e</First>
    <Second>
      <QQa>VB2j: Thinking of the next 12 months, how different do you think your short break/holiday choices will be compared to the last 12 months?</QQa>
      <QQb>450b21ed-da0d-4960-8b1a-94af55c65e2e</QQb>
      <QQc>44</QQc>
      <QQd>9</QQd>
      <QQe>
        <QQa>TableOrChart</QQa>
        <QQb>Exclusive Scotland Intenders</QQb>
        <QQc>Exclusive Scotland Intenders</QQc>
        <QQe>VB2j: Thinking of the next 12 months, how different do you think your short break/holiday choices will be compared to the last 12 months?</QQe>
        <QQf>Filter: Exclusive Scotland intenders; Weight: Weight; base n = 135; effective sample size = 121 (90%); 92% filtered out
Multiple comparison correction: False Discovery Rate (FDR) (p = 0.05)</QQf>
        <QQh>false</QQh>
        <QQi>
          <Location>
            <X>1</X>
            <Y>387</Y>
          </Location>
          <Size>
            <Width>44</Width>
            <Height>9</Height>
          </Size>
          <X>1</X>
          <Y>387</Y>
          <Width>44</Width>
          <Height>9</Height>
        </QQi>
        <QQj xsi:nil="true"/>
      </QQe>
    </Second>
  </PairOfGuidQQauh>
  <PairOfGuidQQauh>
    <First>ce316553-66b1-40b1-a685-c8d20dbceb4d</First>
    <Second>
      <QQa>VB2k. Why are you more likely to choose a UK trip than an overseas trip? by Exclusive Scotland Intenders Banner</QQa>
      <QQb>ce316553-66b1-40b1-a685-c8d20dbceb4d</QQb>
      <QQc>44</QQc>
      <QQd>17</QQd>
      <QQe>
        <QQa>TableOrChart</QQa>
        <QQb>Exclusive Scotland Intenders</QQb>
        <QQc>Exclusive Scotland Intenders</QQc>
        <QQe>VB2k. Why are you more likely to choose a UK trip than an overseas trip? by Exclusive Scotland Intenders Banner</QQe>
        <QQf>Filter: Exclusive Scotland intenders; Weight: Weight; base n = 56; total n = 135; 79 missing; effective sample size = 51 (91%); 92% filtered out
Multiple comparison correction: False Discovery Rate (FDR) (p = 0.05)</QQf>
        <QQh>false</QQh>
        <QQi>
          <Location>
            <X>1</X>
            <Y>401</Y>
          </Location>
          <Size>
            <Width>44</Width>
            <Height>17</Height>
          </Size>
          <X>1</X>
          <Y>401</Y>
          <Width>44</Width>
          <Height>17</Height>
        </QQi>
        <QQj xsi:nil="true"/>
      </QQe>
    </Second>
  </PairOfGuidQQauh>
  <PairOfGuidQQauh>
    <First>7a76ec42-35fa-4407-989c-4b253a93a2ab</First>
    <Second>
      <QQa>VB2l. Why are you more likely to choose an overseas trip than a UK trip?  by Exclusive Scotland Intenders Banner</QQa>
      <QQb>7a76ec42-35fa-4407-989c-4b253a93a2ab</QQb>
      <QQc>44</QQc>
      <QQd>16</QQd>
      <QQe>
        <QQa>TableOrChart</QQa>
        <QQb>Exclusive Scotland Intenders</QQb>
        <QQc>Exclusive Scotland Intenders</QQc>
        <QQe>VB2l. Why are you more likely to choose an overseas trip than a UK trip?  by Exclusive Scotland Intenders Banner</QQe>
        <QQf>Filter: Exclusive Scotland intenders; Weight: Weight; base n = 39; total n = 135; 96 missing; effective sample size = 34 (88%); 92% filtered out
Multiple comparison correction: False Discovery Rate (FDR) (p = 0.05)</QQf>
        <QQh>false</QQh>
        <QQi>
          <Location>
            <X>1</X>
            <Y>423</Y>
          </Location>
          <Size>
            <Width>44</Width>
            <Height>16</Height>
          </Size>
          <X>1</X>
          <Y>423</Y>
          <Width>44</Width>
          <Height>16</Height>
        </QQi>
        <QQj xsi:nil="true"/>
      </QQe>
    </Second>
  </PairOfGuidQQauh>
  <PairOfGuidQQauh>
    <First>c97869ce-50f7-4a6e-aa5c-85393971af39</First>
    <Second>
      <QQa>VB4new. June 2026</QQa>
      <QQb>c97869ce-50f7-4a6e-aa5c-85393971af39</QQb>
      <QQc>44</QQc>
      <QQd>18</QQd>
      <QQe>
        <QQa>TableOrChart</QQa>
        <QQb>Exclusive Scotland Intenders</QQb>
        <QQc>Exclusive Scotland Intenders</QQc>
        <QQe>VB4new. June 2026</QQe>
        <QQf>Filter: Exclusive Scotland intenders; Weight: Weight; base n = 0; total n = 135; 135 missing; 92% filtered out
Multiple comparison correction: False Discovery Rate (FDR) (p = 0.05)</QQf>
        <QQh>false</QQh>
        <QQi>
          <Location>
            <X>1</X>
            <Y>444</Y>
          </Location>
          <Size>
            <Width>44</Width>
            <Height>18</Height>
          </Size>
          <X>1</X>
          <Y>444</Y>
          <Width>44</Width>
          <Height>18</Height>
        </QQi>
        <QQj xsi:nil="true"/>
      </QQe>
    </Second>
  </PairOfGuidQQauh>
  <PairOfGuidQQauh>
    <First>8a5f318c-0d21-4e0f-9782-252b04d07067</First>
    <Second>
      <QQa>VB4new. July 2026 </QQa>
      <QQb>8a5f318c-0d21-4e0f-9782-252b04d07067</QQb>
      <QQc>44</QQc>
      <QQd>18</QQd>
      <QQe>
        <QQa>TableOrChart</QQa>
        <QQb>Exclusive Scotland Intenders</QQb>
        <QQc>Exclusive Scotland Intenders</QQc>
        <QQe>VB4new. July 2026 </QQe>
        <QQf>Filter: Exclusive Scotland intenders; Weight: Weight; base n = 33; total n = 135; 102 missing; effective sample size = 31 (95%); 92% filtered out
Multiple comparison correction: False Discovery Rate (FDR) (p = 0.05)</QQf>
        <QQh>false</QQh>
        <QQi>
          <Location>
            <X>1</X>
            <Y>467</Y>
          </Location>
          <Size>
            <Width>44</Width>
            <Height>18</Height>
          </Size>
          <X>1</X>
          <Y>467</Y>
          <Width>44</Width>
          <Height>18</Height>
        </QQi>
        <QQj xsi:nil="true"/>
      </QQe>
    </Second>
  </PairOfGuidQQauh>
  <PairOfGuidQQauh>
    <First>fff03b4a-88ec-4f4b-83b9-89c5b274f551</First>
    <Second>
      <QQa>VB4new. August 2026 </QQa>
      <QQb>fff03b4a-88ec-4f4b-83b9-89c5b274f551</QQb>
      <QQc>44</QQc>
      <QQd>18</QQd>
      <QQe>
        <QQa>TableOrChart</QQa>
        <QQb>Exclusive Scotland Intenders</QQb>
        <QQc>Exclusive Scotland Intenders</QQc>
        <QQe>VB4new. August 2026 </QQe>
        <QQf>Filter: Exclusive Scotland intenders; Weight: Weight; base n = 36; total n = 135; 99 missing; effective sample size = 31 (85%); 92% filtered out
Multiple comparison correction: False Discovery Rate (FDR) (p = 0.05)</QQf>
        <QQh>false</QQh>
        <QQi>
          <Location>
            <X>1</X>
            <Y>490</Y>
          </Location>
          <Size>
            <Width>44</Width>
            <Height>18</Height>
          </Size>
          <X>1</X>
          <Y>490</Y>
          <Width>44</Width>
          <Height>18</Height>
        </QQi>
        <QQj xsi:nil="true"/>
      </QQe>
    </Second>
  </PairOfGuidQQauh>
  <PairOfGuidQQauh>
    <First>b4b902e1-1aed-49b1-b281-e0d489059603</First>
    <Second>
      <QQa>VB4new. September 2026 </QQa>
      <QQb>b4b902e1-1aed-49b1-b281-e0d489059603</QQb>
      <QQc>44</QQc>
      <QQd>18</QQd>
      <QQe>
        <QQa>TableOrChart</QQa>
        <QQb>Exclusive Scotland Intenders</QQb>
        <QQc>Exclusive Scotland Intenders</QQc>
        <QQe>VB4new. September 2026 </QQe>
        <QQf>Filter: Exclusive Scotland intenders; Weight: Weight; base n = 36; total n = 135; 99 missing; effective sample size = 32 (89%); 92% filtered out
Multiple comparison correction: False Discovery Rate (FDR) (p = 0.05)</QQf>
        <QQh>false</QQh>
        <QQi>
          <Location>
            <X>1</X>
            <Y>513</Y>
          </Location>
          <Size>
            <Width>44</Width>
            <Height>18</Height>
          </Size>
          <X>1</X>
          <Y>513</Y>
          <Width>44</Width>
          <Height>18</Height>
        </QQi>
        <QQj xsi:nil="true"/>
      </QQe>
    </Second>
  </PairOfGuidQQauh>
  <PairOfGuidQQauh>
    <First>a45efcc7-949f-4e76-8ba9-39bc05f1cf70</First>
    <Second>
      <QQa>VB4new. October 2026 </QQa>
      <QQb>a45efcc7-949f-4e76-8ba9-39bc05f1cf70</QQb>
      <QQc>44</QQc>
      <QQd>18</QQd>
      <QQe>
        <QQa>TableOrChart</QQa>
        <QQb>Exclusive Scotland Intenders</QQb>
        <QQc>Exclusive Scotland Intenders</QQc>
        <QQe>VB4new. October 2026 </QQe>
        <QQf>Filter: Exclusive Scotland intenders; Weight: Weight; base n = 24; total n = 135; 111 missing; effective sample size = 23 (95%); 92% filtered out
Multiple comparison correction: False Discovery Rate (FDR) (p = 0.05)</QQf>
        <QQh>false</QQh>
        <QQi>
          <Location>
            <X>1</X>
            <Y>536</Y>
          </Location>
          <Size>
            <Width>44</Width>
            <Height>18</Height>
          </Size>
          <X>1</X>
          <Y>536</Y>
          <Width>44</Width>
          <Height>18</Height>
        </QQi>
        <QQj xsi:nil="true"/>
      </QQe>
    </Second>
  </PairOfGuidQQauh>
  <PairOfGuidQQauh>
    <First>7140366f-f2ed-4dd1-a4e7-e811e5abf0a6</First>
    <Second>
      <QQa>VB4new. November 2026 </QQa>
      <QQb>7140366f-f2ed-4dd1-a4e7-e811e5abf0a6</QQb>
      <QQc>44</QQc>
      <QQd>18</QQd>
      <QQe>
        <QQa>TableOrChart</QQa>
        <QQb>Exclusive Scotland Intenders</QQb>
        <QQc>Exclusive Scotland Intenders</QQc>
        <QQe>VB4new. November 2026 </QQe>
        <QQf>Filter: Exclusive Scotland intenders; Weight: Weight; base n = 11; total n = 135; 124 missing; effective sample size = 10 (92%); 92% filtered out
Multiple comparison correction: False Discovery Rate (FDR) (p = 0.05)</QQf>
        <QQh>false</QQh>
        <QQi>
          <Location>
            <X>1</X>
            <Y>559</Y>
          </Location>
          <Size>
            <Width>44</Width>
            <Height>18</Height>
          </Size>
          <X>1</X>
          <Y>559</Y>
          <Width>44</Width>
          <Height>18</Height>
        </QQi>
        <QQj xsi:nil="true"/>
      </QQe>
    </Second>
  </PairOfGuidQQauh>
  <PairOfGuidQQauh>
    <First>2f00c214-1a3c-4ecf-8b63-ae24b36645bf</First>
    <Second>
      <QQa>VB4new. December 2026 </QQa>
      <QQb>2f00c214-1a3c-4ecf-8b63-ae24b36645bf</QQb>
      <QQc>44</QQc>
      <QQd>18</QQd>
      <QQe>
        <QQa>TableOrChart</QQa>
        <QQb>Exclusive Scotland Intenders</QQb>
        <QQc>Exclusive Scotland Intenders</QQc>
        <QQe>VB4new. December 2026 </QQe>
        <QQf>Filter: Exclusive Scotland intenders; Weight: Weight; base n = 21; total n = 135; 114 missing; effective sample size = 20 (94%); 92% filtered out
Multiple comparison correction: False Discovery Rate (FDR) (p = 0.05)</QQf>
        <QQh>false</QQh>
        <QQi>
          <Location>
            <X>1</X>
            <Y>582</Y>
          </Location>
          <Size>
            <Width>44</Width>
            <Height>18</Height>
          </Size>
          <X>1</X>
          <Y>582</Y>
          <Width>44</Width>
          <Height>18</Height>
        </QQi>
        <QQj xsi:nil="true"/>
      </QQe>
    </Second>
  </PairOfGuidQQauh>
  <PairOfGuidQQauh>
    <First>22116700-b03c-4940-8650-e49e41da0203</First>
    <Second>
      <QQa>VB4new. January 2027</QQa>
      <QQb>22116700-b03c-4940-8650-e49e41da0203</QQb>
      <QQc>44</QQc>
      <QQd>18</QQd>
      <QQe>
        <QQa>TableOrChart</QQa>
        <QQb>Exclusive Scotland Intenders</QQb>
        <QQc>Exclusive Scotland Intenders</QQc>
        <QQe>VB4new. January 2027</QQe>
        <QQf>Filter: Exclusive Scotland intenders; Weight: Weight; base n = 14; total n = 135; 121 missing; effective sample size = 13 (91%); 92% filtered out
Multiple comparison correction: False Discovery Rate (FDR) (p = 0.05)</QQf>
        <QQh>false</QQh>
        <QQi>
          <Location>
            <X>1</X>
            <Y>605</Y>
          </Location>
          <Size>
            <Width>44</Width>
            <Height>18</Height>
          </Size>
          <X>1</X>
          <Y>605</Y>
          <Width>44</Width>
          <Height>18</Height>
        </QQi>
        <QQj xsi:nil="true"/>
      </QQe>
    </Second>
  </PairOfGuidQQauh>
  <PairOfGuidQQauh>
    <First>116eb4aa-ce4c-43bd-9f2f-8a2e27d76c51</First>
    <Second>
      <QQa>VB4new. February 2027 </QQa>
      <QQb>116eb4aa-ce4c-43bd-9f2f-8a2e27d76c51</QQb>
      <QQc>44</QQc>
      <QQd>18</QQd>
      <QQe>
        <QQa>TableOrChart</QQa>
        <QQb>Exclusive Scotland Intenders</QQb>
        <QQc>Exclusive Scotland Intenders</QQc>
        <QQe>VB4new. February 2027 </QQe>
        <QQf>Filter: Exclusive Scotland intenders; Weight: Weight; base n = 7; total n = 135; 128 missing; 92% filtered out
Multiple comparison correction: False Discovery Rate (FDR) (p = 0.05)</QQf>
        <QQh>false</QQh>
        <QQi>
          <Location>
            <X>1</X>
            <Y>628</Y>
          </Location>
          <Size>
            <Width>44</Width>
            <Height>18</Height>
          </Size>
          <X>1</X>
          <Y>628</Y>
          <Width>44</Width>
          <Height>18</Height>
        </QQi>
        <QQj xsi:nil="true"/>
      </QQe>
    </Second>
  </PairOfGuidQQauh>
  <PairOfGuidQQauh>
    <First>c6eac28b-a438-48c7-93bc-2323c9385560</First>
    <Second>
      <QQa>VB4new. March 2027 </QQa>
      <QQb>c6eac28b-a438-48c7-93bc-2323c9385560</QQb>
      <QQc>44</QQc>
      <QQd>18</QQd>
      <QQe>
        <QQa>TableOrChart</QQa>
        <QQb>Exclusive Scotland Intenders</QQb>
        <QQc>Exclusive Scotland Intenders</QQc>
        <QQe>VB4new. March 2027 </QQe>
        <QQf>Filter: Exclusive Scotland intenders; Weight: Weight; base n = 12; total n = 135; 123 missing; effective sample size = 11 (94%); 92% filtered out
Multiple comparison correction: False Discovery Rate (FDR) (p = 0.05)</QQf>
        <QQh>false</QQh>
        <QQi>
          <Location>
            <X>1</X>
            <Y>651</Y>
          </Location>
          <Size>
            <Width>44</Width>
            <Height>18</Height>
          </Size>
          <X>1</X>
          <Y>651</Y>
          <Width>44</Width>
          <Height>18</Height>
        </QQi>
        <QQj xsi:nil="true"/>
      </QQe>
    </Second>
  </PairOfGuidQQauh>
  <PairOfGuidQQauh>
    <First>322b7ad2-a644-4cd5-a34b-3a949051439a</First>
    <Second>
      <QQa>VB4new. April 2027 </QQa>
      <QQb>322b7ad2-a644-4cd5-a34b-3a949051439a</QQb>
      <QQc>44</QQc>
      <QQd>18</QQd>
      <QQe>
        <QQa>TableOrChart</QQa>
        <QQb>Exclusive Scotland Intenders</QQb>
        <QQc>Exclusive Scotland Intenders</QQc>
        <QQe>VB4new. April 2027 </QQe>
        <QQf>Filter: Exclusive Scotland intenders; Weight: Weight; base n = 18; total n = 135; 117 missing; effective sample size = 17 (96%); 92% filtered out
Multiple comparison correction: False Discovery Rate (FDR) (p = 0.05)</QQf>
        <QQh>false</QQh>
        <QQi>
          <Location>
            <X>1</X>
            <Y>674</Y>
          </Location>
          <Size>
            <Width>44</Width>
            <Height>18</Height>
          </Size>
          <X>1</X>
          <Y>674</Y>
          <Width>44</Width>
          <Height>18</Height>
        </QQi>
        <QQj xsi:nil="true"/>
      </QQe>
    </Second>
  </PairOfGuidQQauh>
  <PairOfGuidQQauh>
    <First>0636c0b0-c13f-4040-8a60-db6fc73d0cf1</First>
    <Second>
      <QQa>VB4new. May 2027  </QQa>
      <QQb>0636c0b0-c13f-4040-8a60-db6fc73d0cf1</QQb>
      <QQc>44</QQc>
      <QQd>18</QQd>
      <QQe>
        <QQa>TableOrChart</QQa>
        <QQb>Exclusive Scotland Intenders</QQb>
        <QQc>Exclusive Scotland Intenders</QQc>
        <QQe>VB4new. May 2027  </QQe>
        <QQf>Filter: Exclusive Scotland intenders; Weight: Weight; base n = 14; total n = 135; 121 missing; effective sample size = 13 (95%); 92% filtered out
Multiple comparison correction: False Discovery Rate (FDR) (p = 0.05)</QQf>
        <QQh>false</QQh>
        <QQi>
          <Location>
            <X>1</X>
            <Y>697</Y>
          </Location>
          <Size>
            <Width>44</Width>
            <Height>18</Height>
          </Size>
          <X>1</X>
          <Y>697</Y>
          <Width>44</Width>
          <Height>18</Height>
        </QQi>
        <QQj xsi:nil="true"/>
      </QQe>
    </Second>
  </PairOfGuidQQauh>
  <PairOfGuidQQauh>
    <First>89aba29a-504a-4aa6-acea-78f2598438dc</First>
    <Second>
      <QQa>VB4new. June 2027  by Exclusive Scotland Intenders Banner</QQa>
      <QQb>89aba29a-504a-4aa6-acea-78f2598438dc</QQb>
      <QQc>44</QQc>
      <QQd>18</QQd>
      <QQe>
        <QQa>TableOrChart</QQa>
        <QQb>Exclusive Scotland Intenders</QQb>
        <QQc>Exclusive Scotland Intenders</QQc>
        <QQe>VB4new. June 2027  by Exclusive Scotland Intenders Banner</QQe>
        <QQf>Filter: Exclusive Scotland intenders; Weight: Weight; base n = 13; total n = 135; 122 missing; effective sample size = 11 (85%); 92% filtered out
Multiple comparison correction: False Discovery Rate (FDR) (p = 0.05)</QQf>
        <QQh>false</QQh>
        <QQi>
          <Location>
            <X>1</X>
            <Y>720</Y>
          </Location>
          <Size>
            <Width>44</Width>
            <Height>18</Height>
          </Size>
          <X>1</X>
          <Y>720</Y>
          <Width>44</Width>
          <Height>18</Height>
        </QQi>
        <QQj xsi:nil="true"/>
      </QQe>
    </Second>
  </PairOfGuidQQauh>
  <PairOfGuidQQauh>
    <First>fd8546fd-09fd-4873-a5c5-c4bfed0d5c46</First>
    <Second>
      <QQa>VB4a. Where in the UK are you likely to stay on this next trip in &lt;INSERT MONTH FROM VB2A&gt;? by Exclusive Scotland Intenders Banner</QQa>
      <QQb>fd8546fd-09fd-4873-a5c5-c4bfed0d5c46</QQb>
      <QQc>44</QQc>
      <QQd>18</QQd>
      <QQe>
        <QQa>TableOrChart</QQa>
        <QQb>Exclusive Scotland Intenders</QQb>
        <QQc>Exclusive Scotland Intenders</QQc>
        <QQe>VB4a. Where in the UK are you likely to stay on this next trip in &lt;INSERT MONTH FROM VB2A&gt;? by Exclusive Scotland Intenders Banner</QQe>
        <QQf>Filter: Exclusive Scotland intenders; Weight: Weight; base n = 135; effective sample size = 121 (90%); 92% filtered out
Multiple comparison correction: False Discovery Rate (FDR) (p = 0.05)</QQf>
        <QQh>false</QQh>
        <QQi>
          <Location>
            <X>1</X>
            <Y>743</Y>
          </Location>
          <Size>
            <Width>44</Width>
            <Height>18</Height>
          </Size>
          <X>1</X>
          <Y>743</Y>
          <Width>44</Width>
          <Height>18</Height>
        </QQi>
        <QQj xsi:nil="true"/>
      </QQe>
    </Second>
  </PairOfGuidQQauh>
  <PairOfGuidQQauh>
    <First>fc8a574f-6a1b-41a9-abde-e45e10e18d9c</First>
    <Second>
      <QQa>VB4ix. Scotland by Exclusive Scotland Intenders Banner</QQa>
      <QQb>fc8a574f-6a1b-41a9-abde-e45e10e18d9c</QQb>
      <QQc>44</QQc>
      <QQd>14</QQd>
      <QQe>
        <QQa>TableOrChart</QQa>
        <QQb>Exclusive Scotland Intenders</QQb>
        <QQc>Exclusive Scotland Intenders</QQc>
        <QQe>VB4ix. Scotland by Exclusive Scotland Intenders Banner</QQe>
        <QQf>Filter: Exclusive Scotland intenders; Weight: Weight; base n = 135; effective sample size = 121 (90%); 92% filtered out
Multiple comparison correction: False Discovery Rate (FDR) (p = 0.05)</QQf>
        <QQh>false</QQh>
        <QQi>
          <Location>
            <X>1</X>
            <Y>766</Y>
          </Location>
          <Size>
            <Width>44</Width>
            <Height>14</Height>
          </Size>
          <X>1</X>
          <Y>766</Y>
          <Width>44</Width>
          <Height>14</Height>
        </QQi>
        <QQj xsi:nil="true"/>
      </QQe>
    </Second>
  </PairOfGuidQQauh>
  <PairOfGuidQQauh>
    <First>8326c890-de86-46a0-ac32-d1c4f36d9b1c</First>
    <Second>
      <QQa>VB4aii. And where do you plan on staying for the longest period of time on this next trip in [pipe: hVB3]? If you're not sure, please select the destination you're most likely to stay longest at </QQa>
      <QQb>8326c890-de86-46a0-ac32-d1c4f36d9b1c</QQb>
      <QQc>44</QQc>
      <QQd>18</QQd>
      <QQe>
        <QQa>TableOrChart</QQa>
        <QQb>Exclusive Scotland Intenders</QQb>
        <QQc>Exclusive Scotland Intenders</QQc>
        <QQe>VB4aii. And where do you plan on staying for the longest period of time on this next trip in [pipe: hVB3]? If you're not sure, please select the destination you're most likely to stay longest at </QQe>
        <QQf>Filter: Exclusive Scotland intenders; Weight: Weight; base n = 135; effective sample size = 121 (90%); 92% filtered out
Multiple comparison correction: False Discovery Rate (FDR) (p = 0.05)</QQf>
        <QQh>false</QQh>
        <QQi>
          <Location>
            <X>1</X>
            <Y>785</Y>
          </Location>
          <Size>
            <Width>44</Width>
            <Height>18</Height>
          </Size>
          <X>1</X>
          <Y>785</Y>
          <Width>44</Width>
          <Height>18</Height>
        </QQi>
        <QQj xsi:nil="true"/>
      </QQe>
    </Second>
  </PairOfGuidQQauh>
  <PairOfGuidQQauh>
    <First>16d47036-c671-4de8-98c6-efcccf9ad25e</First>
    <Second>
      <QQa>VB3. Is this next trip to &lt;INSERT DESTINATION FROM VB4Aii&gt; in &lt;INSERT MONTH FROM VB2A&gt; likely to be a short break (1-3 nights) or a holiday (4+ nights)? </QQa>
      <QQb>16d47036-c671-4de8-98c6-efcccf9ad25e</QQb>
      <QQc>44</QQc>
      <QQd>8</QQd>
      <QQe>
        <QQa>TableOrChart</QQa>
        <QQb>Exclusive Scotland Intenders</QQb>
        <QQc>Exclusive Scotland Intenders</QQc>
        <QQe>VB3. Is this next trip to &lt;INSERT DESTINATION FROM VB4Aii&gt; in &lt;INSERT MONTH FROM VB2A&gt; likely to be a short break (1-3 nights) or a holiday (4+ nights)? </QQe>
        <QQf>Filter: Exclusive Scotland intenders; Weight: Weight; base n = 135; effective sample size = 121 (90%); 92% filtered out
Multiple comparison correction: False Discovery Rate (FDR) (p = 0.05)</QQf>
        <QQh>false</QQh>
        <QQi>
          <Location>
            <X>1</X>
            <Y>808</Y>
          </Location>
          <Size>
            <Width>44</Width>
            <Height>8</Height>
          </Size>
          <X>1</X>
          <Y>808</Y>
          <Width>44</Width>
          <Height>8</Height>
        </QQi>
        <QQj xsi:nil="true"/>
      </QQe>
    </Second>
  </PairOfGuidQQauh>
  <PairOfGuidQQauh>
    <First>1422b6fc-6cca-42df-9d33-cda50297e864</First>
    <Second>
      <QQa>VB4c. What do you anticipate being the main mode of travel to your next UK holiday or short break in &lt;INSERT DESTINATION FROM VB4Aii&gt;  in &lt;INSERT MONTH FROM VB2A&gt; ?</QQa>
      <QQb>1422b6fc-6cca-42df-9d33-cda50297e864</QQb>
      <QQc>44</QQc>
      <QQd>17</QQd>
      <QQe>
        <QQa>TableOrChart</QQa>
        <QQb>Exclusive Scotland Intenders</QQb>
        <QQc>Exclusive Scotland Intenders</QQc>
        <QQe>VB4c. What do you anticipate being the main mode of travel to your next UK holiday or short break in &lt;INSERT DESTINATION FROM VB4Aii&gt;  in &lt;INSERT MONTH FROM VB2A&gt; ?</QQe>
        <QQf>Filter: Exclusive Scotland intenders; Weight: Weight; base n = 135; effective sample size = 121 (90%); 92% filtered out
Multiple comparison correction: False Discovery Rate (FDR) (p = 0.05)</QQf>
        <QQh>false</QQh>
        <QQi>
          <Location>
            <X>1</X>
            <Y>821</Y>
          </Location>
          <Size>
            <Width>44</Width>
            <Height>17</Height>
          </Size>
          <X>1</X>
          <Y>821</Y>
          <Width>44</Width>
          <Height>17</Height>
        </QQi>
        <QQj xsi:nil="true"/>
      </QQe>
    </Second>
  </PairOfGuidQQauh>
  <PairOfGuidQQauh>
    <First>d127d996-3b1f-4cfa-bc60-2bcb28a76e56</First>
    <Second>
      <QQa>VB4d. With whom are you likely to be spending your next UK holiday or short break in &lt;INSERT DESTINATION FROM VB4Aii&gt;  in &lt;INSERT MONTH FROM VB2aiii&gt; ? by Exclusive Scotland Intenders Banner</QQa>
      <QQb>d127d996-3b1f-4cfa-bc60-2bcb28a76e56</QQb>
      <QQc>44</QQc>
      <QQd>16</QQd>
      <QQe>
        <QQa>TableOrChart</QQa>
        <QQb>Exclusive Scotland Intenders</QQb>
        <QQc>Exclusive Scotland Intenders</QQc>
        <QQe>VB4d. With whom are you likely to be spending your next UK holiday or short break in &lt;INSERT DESTINATION FROM VB4Aii&gt;  in &lt;INSERT MONTH FROM VB2aiii&gt; ? by Exclusive Scotland Intenders Banner</QQe>
        <QQf>Filter: Exclusive Scotland intenders; Weight: Weight; base n = 135; effective sample size = 121 (90%); 92% filtered out
Multiple comparison correction: False Discovery Rate (FDR) (p = 0.05)</QQf>
        <QQh>false</QQh>
        <QQi>
          <Location>
            <X>1</X>
            <Y>843</Y>
          </Location>
          <Size>
            <Width>44</Width>
            <Height>16</Height>
          </Size>
          <X>1</X>
          <Y>843</Y>
          <Width>44</Width>
          <Height>16</Height>
        </QQi>
        <QQj xsi:nil="true"/>
      </QQe>
    </Second>
  </PairOfGuidQQauh>
  <PairOfGuidQQauh>
    <First>63fbb453-7144-48b6-9b97-33fce24214ae</First>
    <Second>
      <QQa>VB5. Which of the following best describes the main types of destinations you are likely to stay in during your next UK holiday or short break in &lt;INSERT DESTINATION FROM VB4Aii&gt; in  &lt;INSERT MONTH FROM VB2A&gt;? by Exclusive Scotland Intenders Banner</QQa>
      <QQb>63fbb453-7144-48b6-9b97-33fce24214ae</QQb>
      <QQc>44</QQc>
      <QQd>12</QQd>
      <QQe>
        <QQa>TableOrChart</QQa>
        <QQb>Exclusive Scotland Intenders</QQb>
        <QQc>Exclusive Scotland Intenders</QQc>
        <QQe>VB5. Which of the following best describes the main types of destinations you are likely to stay in during your next UK holiday or short break in &lt;INSERT DESTINATION FROM VB4Aii&gt; in  &lt;INSERT MONTH FROM VB2A&gt;? by Exclusive Scotland Intenders Banner</QQe>
        <QQf>Filter: Exclusive Scotland intenders; Weight: Weight; base n = 135; effective sample size = 121 (90%); 92% filtered out
Multiple comparison correction: False Discovery Rate (FDR) (p = 0.05)</QQf>
        <QQh>false</QQh>
        <QQi>
          <Location>
            <X>1</X>
            <Y>864</Y>
          </Location>
          <Size>
            <Width>44</Width>
            <Height>12</Height>
          </Size>
          <X>1</X>
          <Y>864</Y>
          <Width>44</Width>
          <Height>12</Height>
        </QQi>
        <QQj xsi:nil="true"/>
      </QQe>
    </Second>
  </PairOfGuidQQauh>
  <PairOfGuidQQauh>
    <First>1869cc28-cfe2-472b-b06a-cdf7215d2ae4</First>
    <Second>
      <QQa>VB5i. Which of the following best describe the type/s of city or large town you intend to stay in during your next UK holiday or short break in &lt;INSERT DESTINATION FROM VB4Aii&gt; in &lt;INSERT MONTH FROM VB2(III)&gt;? by Exclusive Scotland Intenders Banner</QQa>
      <QQb>1869cc28-cfe2-472b-b06a-cdf7215d2ae4</QQb>
      <QQc>44</QQc>
      <QQd>7</QQd>
      <QQe>
        <QQa>TableOrChart</QQa>
        <QQb>Exclusive Scotland Intenders</QQb>
        <QQc>Exclusive Scotland Intenders</QQc>
        <QQe>VB5i. Which of the following best describe the type/s of city or large town you intend to stay in during your next UK holiday or short break in &lt;INSERT DESTINATION FROM VB4Aii&gt; in &lt;INSERT MONTH FROM VB2(III)&gt;? by Exclusive Scotland Intenders Banner</QQe>
        <QQf>Filter: Exclusive Scotland intenders; Weight: Weight; base n = 45; total n = 135; 90 missing; effective sample size = 42 (92%); 92% filtered out
Multiple comparison correction: False Discovery Rate (FDR) (p = 0.05)</QQf>
        <QQh>false</QQh>
        <QQi>
          <Location>
            <X>1</X>
            <Y>881</Y>
          </Location>
          <Size>
            <Width>44</Width>
            <Height>7</Height>
          </Size>
          <X>1</X>
          <Y>881</Y>
          <Width>44</Width>
          <Height>7</Height>
        </QQi>
        <QQj xsi:nil="true"/>
      </QQe>
    </Second>
  </PairOfGuidQQauh>
  <PairOfGuidQQauh>
    <First>3e6abf84-7f20-459f-a169-0c33825366b1</First>
    <Second>
      <QQa>VB6a. What type/s of accommodation do you expect to be staying in during your next UK holiday or short break in &lt;INSERT DESTINATION FROM VB4Aii&gt; in &lt;INSERT MONTH FROM VB2(III)&gt;? by Exclusive Scotland Intenders Banner</QQa>
      <QQb>3e6abf84-7f20-459f-a169-0c33825366b1</QQb>
      <QQc>44</QQc>
      <QQd>21</QQd>
      <QQe>
        <QQa>TableOrChart</QQa>
        <QQb>Exclusive Scotland Intenders</QQb>
        <QQc>Exclusive Scotland Intenders</QQc>
        <QQe>VB6a. What type/s of accommodation do you expect to be staying in during your next UK holiday or short break in &lt;INSERT DESTINATION FROM VB4Aii&gt; in &lt;INSERT MONTH FROM VB2(III)&gt;? by Exclusive Scotland Intenders Banner</QQe>
        <QQf>Filter: Exclusive Scotland intenders; Weight: Weight; base n = 135; effective sample size = 121 (90%); 92% filtered out
Multiple comparison correction: False Discovery Rate (FDR) (p = 0.05)</QQf>
        <QQh>false</QQh>
        <QQi>
          <Location>
            <X>1</X>
            <Y>893</Y>
          </Location>
          <Size>
            <Width>44</Width>
            <Height>21</Height>
          </Size>
          <X>1</X>
          <Y>893</Y>
          <Width>44</Width>
          <Height>21</Height>
        </QQi>
        <QQj xsi:nil="true"/>
      </QQe>
    </Second>
  </PairOfGuidQQauh>
  <PairOfGuidQQauh>
    <First>8943bf68-54b5-41bc-a18d-28e12efc4623</First>
    <Second>
      <QQa>VB6fii. Which of the following best describe your motivation/s for this trip? by Exclusive Scotland Intenders Banner</QQa>
      <QQb>8943bf68-54b5-41bc-a18d-28e12efc4623</QQb>
      <QQc>44</QQc>
      <QQd>21</QQd>
      <QQe>
        <QQa>TableOrChart</QQa>
        <QQb>Exclusive Scotland Intenders</QQb>
        <QQc>Exclusive Scotland Intenders</QQc>
        <QQe>VB6fii. Which of the following best describe your motivation/s for this trip? by Exclusive Scotland Intenders Banner</QQe>
        <QQf>Filter: Exclusive Scotland intenders; Weight: Weight; base n = 135; effective sample size = 121 (90%); 92% filtered out
Multiple comparison correction: False Discovery Rate (FDR) (p = 0.05)</QQf>
        <QQh>false</QQh>
        <QQi>
          <Location>
            <X>1</X>
            <Y>919</Y>
          </Location>
          <Size>
            <Width>44</Width>
            <Height>21</Height>
          </Size>
          <X>1</X>
          <Y>919</Y>
          <Width>44</Width>
          <Height>21</Height>
        </QQi>
        <QQj xsi:nil="true"/>
      </QQe>
    </Second>
  </PairOfGuidQQauh>
  <PairOfGuidQQauh>
    <First>52889759-5a5a-4fd2-b245-0906d06c37b8</First>
    <Second>
      <QQa>VB6fiii. Which, if any, of these activities are you likely to do on your next UK short break or holiday in &lt;INSERT MONTH FROM VB2A&gt;? by Exclusive Scotland Intenders Banner</QQa>
      <QQb>52889759-5a5a-4fd2-b245-0906d06c37b8</QQb>
      <QQc>44</QQc>
      <QQd>27</QQd>
      <QQe>
        <QQa>TableOrChart</QQa>
        <QQb>Exclusive Scotland Intenders</QQb>
        <QQc>Exclusive Scotland Intenders</QQc>
        <QQe>VB6fiii. Which, if any, of these activities are you likely to do on your next UK short break or holiday in &lt;INSERT MONTH FROM VB2A&gt;? by Exclusive Scotland Intenders Banner</QQe>
        <QQf>Filter: Exclusive Scotland intenders; Weight: Weight; base n = 135; effective sample size = 121 (90%); 92% filtered out
Multiple comparison correction: False Discovery Rate (FDR) (p = 0.05)</QQf>
        <QQh>false</QQh>
        <QQi>
          <Location>
            <X>1</X>
            <Y>945</Y>
          </Location>
          <Size>
            <Width>44</Width>
            <Height>27</Height>
          </Size>
          <X>1</X>
          <Y>945</Y>
          <Width>44</Width>
          <Height>27</Height>
        </QQi>
        <QQj xsi:nil="true"/>
      </QQe>
    </Second>
  </PairOfGuidQQauh>
  <PairOfGuidQQauh>
    <First>e4db3aab-8197-48e6-b9c5-871551c9f27d</First>
    <Second>
      <QQa>VB7bnew. Which, if any, of the following factors do you see as potential barriers to you taking a UK short break or holiday in the next six months? by Exclusive Scotland Intenders Banner</QQa>
      <QQb>e4db3aab-8197-48e6-b9c5-871551c9f27d</QQb>
      <QQc>44</QQc>
      <QQd>20</QQd>
      <QQe>
        <QQa>TableOrChart</QQa>
        <QQb>Exclusive Scotland Intenders</QQb>
        <QQc>Exclusive Scotland Intenders</QQc>
        <QQe>VB7bnew. Which, if any, of the following factors do you see as potential barriers to you taking a UK short break or holiday in the next six months? by Exclusive Scotland Intenders Banner</QQe>
        <QQf>Filter: Exclusive Scotland intenders; Weight: Weight; base n = 135; effective sample size = 121 (90%); 92% filtered out
Multiple comparison correction: False Discovery Rate (FDR) (p = 0.05)</QQf>
        <QQh>false</QQh>
        <QQi>
          <Location>
            <X>1</X>
            <Y>977</Y>
          </Location>
          <Size>
            <Width>44</Width>
            <Height>20</Height>
          </Size>
          <X>1</X>
          <Y>977</Y>
          <Width>44</Width>
          <Height>20</Height>
        </QQi>
        <QQj xsi:nil="true"/>
      </QQe>
    </Second>
  </PairOfGuidQQauh>
  <PairOfGuidQQauh>
    <First>4036e571-c631-411d-af70-b167f2daab47</First>
    <Second>
      <QQa>VB7bii. Which, if any, of these costs are the main financial barriers to you taking a UK short break or holiday in the next six months? by Exclusive Scotland Intenders Banner</QQa>
      <QQb>4036e571-c631-411d-af70-b167f2daab47</QQb>
      <QQc>44</QQc>
      <QQd>14</QQd>
      <QQe>
        <QQa>TableOrChart</QQa>
        <QQb>Exclusive Scotland Intenders</QQb>
        <QQc>Exclusive Scotland Intenders</QQc>
        <QQe>VB7bii. Which, if any, of these costs are the main financial barriers to you taking a UK short break or holiday in the next six months? by Exclusive Scotland Intenders Banner</QQe>
        <QQf>Filter: Exclusive Scotland intenders; Weight: Weight; base n = 135; effective sample size = 121 (90%); 92% filtered out
Multiple comparison correction: False Discovery Rate (FDR) (p = 0.05)</QQf>
        <QQh>false</QQh>
        <QQi>
          <Location>
            <X>1</X>
            <Y>1002</Y>
          </Location>
          <Size>
            <Width>44</Width>
            <Height>14</Height>
          </Size>
          <X>1</X>
          <Y>1002</Y>
          <Width>44</Width>
          <Height>14</Height>
        </QQi>
        <QQj xsi:nil="true"/>
      </QQe>
    </Second>
  </PairOfGuidQQauh>
  <PairOfGuidQQauh>
    <First>829d8e38-f159-4dda-a844-5561d95c305d</First>
    <Second>
      <QQa>VB7c. How, if at all, would you say the ‘cost of living crisis’ is likely to influence your UK short breaks or holidays in the next six months? by Exclusive Scotland Intenders Banner</QQa>
      <QQb>829d8e38-f159-4dda-a844-5561d95c305d</QQb>
      <QQc>44</QQc>
      <QQd>23</QQd>
      <QQe>
        <QQa>TableOrChart</QQa>
        <QQb>Exclusive Scotland Intenders</QQb>
        <QQc>Exclusive Scotland Intenders</QQc>
        <QQe>VB7c. How, if at all, would you say the ‘cost of living crisis’ is likely to influence your UK short breaks or holidays in the next six months? by Exclusive Scotland Intenders Banner</QQe>
        <QQf>Filter: Exclusive Scotland intenders; Weight: Weight; base n = 135; effective sample size = 121 (90%); 92% filtered out
Multiple comparison correction: False Discovery Rate (FDR) (p = 0.05)</QQf>
        <QQh>false</QQh>
        <QQi>
          <Location>
            <X>1</X>
            <Y>1021</Y>
          </Location>
          <Size>
            <Width>44</Width>
            <Height>23</Height>
          </Size>
          <X>1</X>
          <Y>1021</Y>
          <Width>44</Width>
          <Height>23</Height>
        </QQi>
        <QQj xsi:nil="true"/>
      </QQe>
    </Second>
  </PairOfGuidQQauh>
  <PairOfGuidQQauh>
    <First>9e3054d5-f003-40fb-9527-46bd6bce26d6</First>
    <Second>
      <QQa>VB7Cii. How, if at all, would you say the ‘cost of living crisis’ is likely to influence your day trips in the next few months? by Exclusive Scotland Intenders Banner</QQa>
      <QQb>9e3054d5-f003-40fb-9527-46bd6bce26d6</QQb>
      <QQc>44</QQc>
      <QQd>16</QQd>
      <QQe>
        <QQa>TableOrChart</QQa>
        <QQb>Exclusive Scotland Intenders</QQb>
        <QQc>Exclusive Scotland Intenders</QQc>
        <QQe>VB7Cii. How, if at all, would you say the ‘cost of living crisis’ is likely to influence your day trips in the next few months? by Exclusive Scotland Intenders Banner</QQe>
        <QQf>Filter: Exclusive Scotland intenders; Weight: Weight; base n = 135; effective sample size = 121 (90%); 92% filtered out
Multiple comparison correction: False Discovery Rate (FDR) (p = 0.05)</QQf>
        <QQh>false</QQh>
        <QQi>
          <Location>
            <X>1</X>
            <Y>1049</Y>
          </Location>
          <Size>
            <Width>44</Width>
            <Height>16</Height>
          </Size>
          <X>1</X>
          <Y>1049</Y>
          <Width>44</Width>
          <Height>16</Height>
        </QQi>
        <QQj xsi:nil="true"/>
      </QQe>
    </Second>
  </PairOfGuidQQauh>
  <PairOfGuidQQauh>
    <First>9b14e21b-60fd-48b8-a257-e56a478244d0</First>
    <Second>
      <QQa>VB13a: Now reflecting on your recent behaviour, have you taken an overnight short break or holiday in the UK in the last 12 months? </QQa>
      <QQb>9b14e21b-60fd-48b8-a257-e56a478244d0</QQb>
      <QQc>44</QQc>
      <QQd>7</QQd>
      <QQe>
        <QQa>TableOrChart</QQa>
        <QQb>Exclusive Scotland Intenders</QQb>
        <QQc>Exclusive Scotland Intenders</QQc>
        <QQe>VB13a: Now reflecting on your recent behaviour, have you taken an overnight short break or holiday in the UK in the last 12 months? </QQe>
        <QQf>Filter: Exclusive Scotland intenders; Weight: Weight; base n = 135; effective sample size = 121 (90%); 92% filtered out
Multiple comparison correction: False Discovery Rate (FDR) (p = 0.05)</QQf>
        <QQh>false</QQh>
        <QQi>
          <Location>
            <X>1</X>
            <Y>1070</Y>
          </Location>
          <Size>
            <Width>44</Width>
            <Height>7</Height>
          </Size>
          <X>1</X>
          <Y>1070</Y>
          <Width>44</Width>
          <Height>7</Height>
        </QQi>
        <QQj xsi:nil="true"/>
      </QQe>
    </Second>
  </PairOfGuidQQauh>
  <PairOfGuidQQauh>
    <First>ea151a82-b68c-4517-b7db-9eadceb20b76</First>
    <Second>
      <QQa>VB13b. Why did you cancel your UK short breaks or holidays in the last 12 months? by Exclusive Scotland Intenders Banner</QQa>
      <QQb>ea151a82-b68c-4517-b7db-9eadceb20b76</QQb>
      <QQc>44</QQc>
      <QQd>15</QQd>
      <QQe>
        <QQa>TableOrChart</QQa>
        <QQb>Exclusive Scotland Intenders</QQb>
        <QQc>Exclusive Scotland Intenders</QQc>
        <QQe>VB13b. Why did you cancel your UK short breaks or holidays in the last 12 months? by Exclusive Scotland Intenders Banner</QQe>
        <QQf>Filter: Exclusive Scotland intenders; Weight: Weight; base n = 0; total n = 135; 135 missing; 92% filtered out
Multiple comparison correction: False Discovery Rate (FDR) (p = 0.05)</QQf>
        <QQh>false</QQh>
        <QQi>
          <Location>
            <X>1</X>
            <Y>1082</Y>
          </Location>
          <Size>
            <Width>44</Width>
            <Height>15</Height>
          </Size>
          <X>1</X>
          <Y>1082</Y>
          <Width>44</Width>
          <Height>15</Height>
        </QQi>
        <QQj xsi:nil="true"/>
      </QQe>
    </Second>
  </PairOfGuidQQauh>
  <PairOfGuidQQauh>
    <First>1518dba6-976b-4a7d-ab02-d122c226bd40</First>
    <Second>
      <QQa>VB13A2. In which of these months have you taken an overnight short break or holiday in the UK in the last 12 months?  by Exclusive Scotland Intenders Banner</QQa>
      <QQb>1518dba6-976b-4a7d-ab02-d122c226bd40</QQb>
      <QQc>44</QQc>
      <QQd>18</QQd>
      <QQe>
        <QQa>TableOrChart</QQa>
        <QQb>Exclusive Scotland Intenders</QQb>
        <QQc>Exclusive Scotland Intenders</QQc>
        <QQe>VB13A2. In which of these months have you taken an overnight short break or holiday in the UK in the last 12 months?  by Exclusive Scotland Intenders Banner</QQe>
        <QQf>Filter: Exclusive Scotland intenders; Weight: Weight; base n = 99; total n = 135; 36 missing; effective sample size = 92 (93%); 92% filtered out
Multiple comparison correction: False Discovery Rate (FDR) (p = 0.05)</QQf>
        <QQh>false</QQh>
        <QQi>
          <Location>
            <X>1</X>
            <Y>1102</Y>
          </Location>
          <Size>
            <Width>44</Width>
            <Height>18</Height>
          </Size>
          <X>1</X>
          <Y>1102</Y>
          <Width>44</Width>
          <Height>18</Height>
        </QQi>
        <QQj xsi:nil="true"/>
      </QQe>
    </Second>
  </PairOfGuidQQauh>
  <PairOfGuidQQauh>
    <First>bfe59bca-4623-46bc-b7fc-c238cc31d8d5</First>
    <Second>
      <QQa>VB4NEW2. Where in the UK did you stay on the holidays/short breaks you took in these months?  by Exclusive Scotland Intenders Banner</QQa>
      <QQb>bfe59bca-4623-46bc-b7fc-c238cc31d8d5</QQb>
      <QQc>616</QQc>
      <QQd>18</QQd>
      <QQe>
        <QQa>TableOrChart</QQa>
        <QQb>Exclusive Scotland Intenders</QQb>
        <QQc>Exclusive Scotland Intenders</QQc>
        <QQe>VB4NEW2. Where in the UK did you stay on the holidays/short breaks you took in these months?  by Exclusive Scotland Intenders Banner</QQe>
        <QQf>Filter: Exclusive Scotland intenders; Weight: Weight; base n = from 0 to 11; total n = 135; 135 missing; effective sample size = 10 (90%); 92% filtered out
Multiple comparison correction: False Discovery Rate (FDR) (p = 0.05)</QQf>
        <QQh>false</QQh>
        <QQi>
          <Location>
            <X>1</X>
            <Y>1125</Y>
          </Location>
          <Size>
            <Width>616</Width>
            <Height>18</Height>
          </Size>
          <X>1</X>
          <Y>1125</Y>
          <Width>616</Width>
          <Height>18</Height>
        </QQi>
        <QQj xsi:nil="true"/>
      </QQe>
    </Second>
  </PairOfGuidQQauh>
  <PairOfGuidQQauh>
    <First>3a1848fa-4139-473f-9ac4-cc4077f7cfed</First>
    <Second>
      <QQa>VB13C. Where in the UK did you stay on your most recent trip in &lt;INSERT MOST RECENT MONTH FROM VB13A2&gt;? by Exclusive Scotland Intenders Banner</QQa>
      <QQb>3a1848fa-4139-473f-9ac4-cc4077f7cfed</QQb>
      <QQc>44</QQc>
      <QQd>18</QQd>
      <QQe>
        <QQa>TableOrChart</QQa>
        <QQb>Exclusive Scotland Intenders</QQb>
        <QQc>Exclusive Scotland Intenders</QQc>
        <QQe>VB13C. Where in the UK did you stay on your most recent trip in &lt;INSERT MOST RECENT MONTH FROM VB13A2&gt;? by Exclusive Scotland Intenders Banner</QQe>
        <QQf>Filter: Exclusive Scotland intenders; Weight: Weight; base n = 99; total n = 135; 36 missing; effective sample size = 92 (93%); 92% filtered out
Multiple comparison correction: False Discovery Rate (FDR) (p = 0.05)</QQf>
        <QQh>false</QQh>
        <QQi>
          <Location>
            <X>1</X>
            <Y>1148</Y>
          </Location>
          <Size>
            <Width>44</Width>
            <Height>18</Height>
          </Size>
          <X>1</X>
          <Y>1148</Y>
          <Width>44</Width>
          <Height>18</Height>
        </QQi>
        <QQj xsi:nil="true"/>
      </QQe>
    </Second>
  </PairOfGuidQQauh>
  <PairOfGuidQQauh>
    <First>004b48e1-4ef6-408b-9cf8-12c7dafed048</First>
    <Second>
      <QQa>VB13Di. Where in these areas did you stay on your most recent trip - East of England by Exclusive Scotland Intenders Banner</QQa>
      <QQb>004b48e1-4ef6-408b-9cf8-12c7dafed048</QQb>
      <QQc>44</QQc>
      <QQd>12</QQd>
      <QQe>
        <QQa>TableOrChart</QQa>
        <QQb>Exclusive Scotland Intenders</QQb>
        <QQc>Exclusive Scotland Intenders</QQc>
        <QQe>VB13Di. Where in these areas did you stay on your most recent trip - East of England by Exclusive Scotland Intenders Banner</QQe>
        <QQf>Filter: Exclusive Scotland intenders; Weight: Weight; base n = 4; total n = 135; 131 missing; 92% filtered out
Multiple comparison correction: False Discovery Rate (FDR) (p = 0.05)</QQf>
        <QQh>false</QQh>
        <QQi>
          <Location>
            <X>1</X>
            <Y>1171</Y>
          </Location>
          <Size>
            <Width>44</Width>
            <Height>12</Height>
          </Size>
          <X>1</X>
          <Y>1171</Y>
          <Width>44</Width>
          <Height>12</Height>
        </QQi>
        <QQj xsi:nil="true"/>
      </QQe>
    </Second>
  </PairOfGuidQQauh>
  <PairOfGuidQQauh>
    <First>9f0f93b8-6c31-4254-a2b6-bb4144c6467b</First>
    <Second>
      <QQa>VB13Dii. Where in these areas did you stay on your most recent trip - East Midlands by Exclusive Scotland Intenders Banner</QQa>
      <QQb>9f0f93b8-6c31-4254-a2b6-bb4144c6467b</QQb>
      <QQc>44</QQc>
      <QQd>9</QQd>
      <QQe>
        <QQa>TableOrChart</QQa>
        <QQb>Exclusive Scotland Intenders</QQb>
        <QQc>Exclusive Scotland Intenders</QQc>
        <QQe>VB13Dii. Where in these areas did you stay on your most recent trip - East Midlands by Exclusive Scotland Intenders Banner</QQe>
        <QQf>Filter: Exclusive Scotland intenders; Weight: Weight; base n = 4; total n = 135; 131 missing; 92% filtered out
Multiple comparison correction: False Discovery Rate (FDR) (p = 0.05)</QQf>
        <QQh>false</QQh>
        <QQi>
          <Location>
            <X>1</X>
            <Y>1188</Y>
          </Location>
          <Size>
            <Width>44</Width>
            <Height>9</Height>
          </Size>
          <X>1</X>
          <Y>1188</Y>
          <Width>44</Width>
          <Height>9</Height>
        </QQi>
        <QQj xsi:nil="true"/>
      </QQe>
    </Second>
  </PairOfGuidQQauh>
  <PairOfGuidQQauh>
    <First>fbf8ca8a-6b72-4d0d-8b36-40a552caf061</First>
    <Second>
      <QQa>VB13Dix. Where in these areas did you stay on your most recent trip  - West Midlands by Exclusive Scotland Intenders Banner</QQa>
      <QQb>fbf8ca8a-6b72-4d0d-8b36-40a552caf061</QQb>
      <QQc>44</QQc>
      <QQd>15</QQd>
      <QQe>
        <QQa>TableOrChart</QQa>
        <QQb>Exclusive Scotland Intenders</QQb>
        <QQc>Exclusive Scotland Intenders</QQc>
        <QQe>VB13Dix. Where in these areas did you stay on your most recent trip  - West Midlands by Exclusive Scotland Intenders Banner</QQe>
        <QQf>Filter: Exclusive Scotland intenders; Weight: Weight; base n = 2; total n = 135; 133 missing; 92% filtered out
Multiple comparison correction: False Discovery Rate (FDR) (p = 0.05)</QQf>
        <QQh>false</QQh>
        <QQi>
          <Location>
            <X>1</X>
            <Y>1202</Y>
          </Location>
          <Size>
            <Width>44</Width>
            <Height>15</Height>
          </Size>
          <X>1</X>
          <Y>1202</Y>
          <Width>44</Width>
          <Height>15</Height>
        </QQi>
        <QQj xsi:nil="true"/>
      </QQe>
    </Second>
  </PairOfGuidQQauh>
  <PairOfGuidQQauh>
    <First>5354bc4c-95b4-4507-bbd4-6d73415f5d1d</First>
    <Second>
      <QQa>VB13Diii. Where in these areas did you stay on your most recent trip - North East by Exclusive Scotland Intenders Banner</QQa>
      <QQb>5354bc4c-95b4-4507-bbd4-6d73415f5d1d</QQb>
      <QQc>44</QQc>
      <QQd>11</QQd>
      <QQe>
        <QQa>TableOrChart</QQa>
        <QQb>Exclusive Scotland Intenders</QQb>
        <QQc>Exclusive Scotland Intenders</QQc>
        <QQe>VB13Diii. Where in these areas did you stay on your most recent trip - North East by Exclusive Scotland Intenders Banner</QQe>
        <QQf>Filter: Exclusive Scotland intenders; Weight: Weight; base n = 2; total n = 135; 133 missing; 92% filtered out
Multiple comparison correction: False Discovery Rate (FDR) (p = 0.05)</QQf>
        <QQh>false</QQh>
        <QQi>
          <Location>
            <X>1</X>
            <Y>1222</Y>
          </Location>
          <Size>
            <Width>44</Width>
            <Height>11</Height>
          </Size>
          <X>1</X>
          <Y>1222</Y>
          <Width>44</Width>
          <Height>11</Height>
        </QQi>
        <QQj xsi:nil="true"/>
      </QQe>
    </Second>
  </PairOfGuidQQauh>
  <PairOfGuidQQauh>
    <First>596bb2e4-a0c0-4ecf-91c0-f27f66dc084f</First>
    <Second>
      <QQa>VB13Div. Where in these areas did you stay on your most recent trip - North West by Exclusive Scotland Intenders Banner</QQa>
      <QQb>596bb2e4-a0c0-4ecf-91c0-f27f66dc084f</QQb>
      <QQc>44</QQc>
      <QQd>11</QQd>
      <QQe>
        <QQa>TableOrChart</QQa>
        <QQb>Exclusive Scotland Intenders</QQb>
        <QQc>Exclusive Scotland Intenders</QQc>
        <QQe>VB13Div. Where in these areas did you stay on your most recent trip - North West by Exclusive Scotland Intenders Banner</QQe>
        <QQf>Filter: Exclusive Scotland intenders; Weight: Weight; base n = 11; total n = 135; 124 missing; 92% filtered out
Multiple comparison correction: False Discovery Rate (FDR) (p = 0.05)</QQf>
        <QQh>false</QQh>
        <QQi>
          <Location>
            <X>1</X>
            <Y>1238</Y>
          </Location>
          <Size>
            <Width>44</Width>
            <Height>11</Height>
          </Size>
          <X>1</X>
          <Y>1238</Y>
          <Width>44</Width>
          <Height>11</Height>
        </QQi>
        <QQj xsi:nil="true"/>
      </QQe>
    </Second>
  </PairOfGuidQQauh>
  <PairOfGuidQQauh>
    <First>ebceef8f-90ee-4249-99a0-8418ccb7a962</First>
    <Second>
      <QQa>VB13Dv. Where in these areas did you stay on your most recent trip - South East by Exclusive Scotland Intenders Banner</QQa>
      <QQb>ebceef8f-90ee-4249-99a0-8418ccb7a962</QQb>
      <QQc>44</QQc>
      <QQd>15</QQd>
      <QQe>
        <QQa>TableOrChart</QQa>
        <QQb>Exclusive Scotland Intenders</QQb>
        <QQc>Exclusive Scotland Intenders</QQc>
        <QQe>VB13Dv. Where in these areas did you stay on your most recent trip - South East by Exclusive Scotland Intenders Banner</QQe>
        <QQf>Filter: Exclusive Scotland intenders; Weight: Weight; base n = 5; total n = 135; 130 missing; 92% filtered out
Multiple comparison correction: False Discovery Rate (FDR) (p = 0.05)</QQf>
        <QQh>false</QQh>
        <QQi>
          <Location>
            <X>1</X>
            <Y>1254</Y>
          </Location>
          <Size>
            <Width>44</Width>
            <Height>15</Height>
          </Size>
          <X>1</X>
          <Y>1254</Y>
          <Width>44</Width>
          <Height>15</Height>
        </QQi>
        <QQj xsi:nil="true"/>
      </QQe>
    </Second>
  </PairOfGuidQQauh>
  <PairOfGuidQQauh>
    <First>eea09463-001f-49f7-a7f5-9e06c4804d41</First>
    <Second>
      <QQa>VB13Dvi. Where in these areas did you stay on your most recent trip - South West by Exclusive Scotland Intenders Banner</QQa>
      <QQb>eea09463-001f-49f7-a7f5-9e06c4804d41</QQb>
      <QQc>44</QQc>
      <QQd>14</QQd>
      <QQe>
        <QQa>TableOrChart</QQa>
        <QQb>Exclusive Scotland Intenders</QQb>
        <QQc>Exclusive Scotland Intenders</QQc>
        <QQe>VB13Dvi. Where in these areas did you stay on your most recent trip - South West by Exclusive Scotland Intenders Banner</QQe>
        <QQf>Filter: Exclusive Scotland intenders; Weight: Weight; base n = 6; total n = 135; 129 missing; 92% filtered out
Multiple comparison correction: False Discovery Rate (FDR) (p = 0.05)</QQf>
        <QQh>false</QQh>
        <QQi>
          <Location>
            <X>1</X>
            <Y>1274</Y>
          </Location>
          <Size>
            <Width>44</Width>
            <Height>14</Height>
          </Size>
          <X>1</X>
          <Y>1274</Y>
          <Width>44</Width>
          <Height>14</Height>
        </QQi>
        <QQj xsi:nil="true"/>
      </QQe>
    </Second>
  </PairOfGuidQQauh>
  <PairOfGuidQQauh>
    <First>880e9979-06ff-41a9-a8f7-a20e12e2a066</First>
    <Second>
      <QQa>VB13Dvii. Where in these areas did you stay on your most recent trip - Yorkshire and Humberside by Exclusive Scotland Intenders Banner</QQa>
      <QQb>880e9979-06ff-41a9-a8f7-a20e12e2a066</QQb>
      <QQc>44</QQc>
      <QQd>12</QQd>
      <QQe>
        <QQa>TableOrChart</QQa>
        <QQb>Exclusive Scotland Intenders</QQb>
        <QQc>Exclusive Scotland Intenders</QQc>
        <QQe>VB13Dvii. Where in these areas did you stay on your most recent trip - Yorkshire and Humberside by Exclusive Scotland Intenders Banner</QQe>
        <QQf>Filter: Exclusive Scotland intenders; Weight: Weight; base n = 4; total n = 135; 131 missing; 92% filtered out
Multiple comparison correction: False Discovery Rate (FDR) (p = 0.05)</QQf>
        <QQh>false</QQh>
        <QQi>
          <Location>
            <X>1</X>
            <Y>1293</Y>
          </Location>
          <Size>
            <Width>44</Width>
            <Height>12</Height>
          </Size>
          <X>1</X>
          <Y>1293</Y>
          <Width>44</Width>
          <Height>12</Height>
        </QQi>
        <QQj xsi:nil="true"/>
      </QQe>
    </Second>
  </PairOfGuidQQauh>
  <PairOfGuidQQauh>
    <First>64b50e8b-e02c-4217-92f7-4803018ce38b</First>
    <Second>
      <QQa>VB13Dviii. Where in these areas did you stay on your most recent trip - Wales by Exclusive Scotland Intenders Banner</QQa>
      <QQb>64b50e8b-e02c-4217-92f7-4803018ce38b</QQb>
      <QQc>44</QQc>
      <QQd>19</QQd>
      <QQe>
        <QQa>TableOrChart</QQa>
        <QQb>Exclusive Scotland Intenders</QQb>
        <QQc>Exclusive Scotland Intenders</QQc>
        <QQe>VB13Dviii. Where in these areas did you stay on your most recent trip - Wales by Exclusive Scotland Intenders Banner</QQe>
        <QQf>Filter: Exclusive Scotland intenders; Weight: Weight; base n = 5; total n = 135; 130 missing; effective sample size = 4 (84%); 92% filtered out
Multiple comparison correction: False Discovery Rate (FDR) (p = 0.05)</QQf>
        <QQh>false</QQh>
        <QQi>
          <Location>
            <X>1</X>
            <Y>1310</Y>
          </Location>
          <Size>
            <Width>44</Width>
            <Height>19</Height>
          </Size>
          <X>1</X>
          <Y>1310</Y>
          <Width>44</Width>
          <Height>19</Height>
        </QQi>
        <QQj xsi:nil="true"/>
      </QQe>
    </Second>
  </PairOfGuidQQauh>
  <PairOfGuidQQauh>
    <First>6f2abad4-9a68-45e2-a213-d866bd5bbb9b</First>
    <Second>
      <QQa>VB13Dvix. Where in these areas did you stay on your most recent trip - Scotland by Exclusive Scotland Intenders Banner</QQa>
      <QQb>6f2abad4-9a68-45e2-a213-d866bd5bbb9b</QQb>
      <QQc>44</QQc>
      <QQd>14</QQd>
      <QQe>
        <QQa>TableOrChart</QQa>
        <QQb>Exclusive Scotland Intenders</QQb>
        <QQc>Exclusive Scotland Intenders</QQc>
        <QQe>VB13Dvix. Where in these areas did you stay on your most recent trip - Scotland by Exclusive Scotland Intenders Banner</QQe>
        <QQf>Filter: Exclusive Scotland intenders; Weight: Weight; base n = 51; total n = 135; 84 missing; effective sample size = 48 (94%); 92% filtered out
Multiple comparison correction: False Discovery Rate (FDR) (p = 0.05)</QQf>
        <QQh>false</QQh>
        <QQi>
          <Location>
            <X>1</X>
            <Y>1334</Y>
          </Location>
          <Size>
            <Width>44</Width>
            <Height>14</Height>
          </Size>
          <X>1</X>
          <Y>1334</Y>
          <Width>44</Width>
          <Height>14</Height>
        </QQi>
        <QQj xsi:nil="true"/>
      </QQe>
    </Second>
  </PairOfGuidQQauh>
  <PairOfGuidQQauh>
    <First>8088a1e9-011a-4ba8-9d88-5ecc25a588e4</First>
    <Second>
      <QQa>VB2eiii: Out of interest, have you cancelled any of your UK short breaks or holidays in the last 12 months? </QQa>
      <QQb>8088a1e9-011a-4ba8-9d88-5ecc25a588e4</QQb>
      <QQc>44</QQc>
      <QQd>7</QQd>
      <QQe>
        <QQa>TableOrChart</QQa>
        <QQb>Exclusive Scotland Intenders</QQb>
        <QQc>Exclusive Scotland Intenders</QQc>
        <QQe>VB2eiii: Out of interest, have you cancelled any of your UK short breaks or holidays in the last 12 months? </QQe>
        <QQf>Filter: Exclusive Scotland intenders; Weight: Weight; base n = 135; effective sample size = 121 (90%); 92% filtered out
Multiple comparison correction: False Discovery Rate (FDR) (p = 0.05)</QQf>
        <QQh>false</QQh>
        <QQi>
          <Location>
            <X>1</X>
            <Y>1353</Y>
          </Location>
          <Size>
            <Width>44</Width>
            <Height>7</Height>
          </Size>
          <X>1</X>
          <Y>1353</Y>
          <Width>44</Width>
          <Height>7</Height>
        </QQi>
        <QQj xsi:nil="true"/>
      </QQe>
    </Second>
  </PairOfGuidQQauh>
  <PairOfGuidQQauh>
    <First>23de2580-e77a-4ef0-a017-1ef0ea07a663</First>
    <Second>
      <QQa>VB13b. Why have you not taken an overnight short break or holiday in the UK in the last 12 months? by Exclusive Scotland Intenders Banner</QQa>
      <QQb>23de2580-e77a-4ef0-a017-1ef0ea07a663</QQb>
      <QQc>44</QQc>
      <QQd>19</QQd>
      <QQe>
        <QQa>TableOrChart</QQa>
        <QQb>Exclusive Scotland Intenders</QQb>
        <QQc>Exclusive Scotland Intenders</QQc>
        <QQe>VB13b. Why have you not taken an overnight short break or holiday in the UK in the last 12 months? by Exclusive Scotland Intenders Banner</QQe>
        <QQf>Filter: Exclusive Scotland intenders; Weight: Weight; base n = 36; total n = 135; 99 missing; effective sample size = 30 (84%); 92% filtered out
Multiple comparison correction: False Discovery Rate (FDR) (p = 0.05)</QQf>
        <QQh>false</QQh>
        <QQi>
          <Location>
            <X>1</X>
            <Y>1365</Y>
          </Location>
          <Size>
            <Width>44</Width>
            <Height>19</Height>
          </Size>
          <X>1</X>
          <Y>1365</Y>
          <Width>44</Width>
          <Height>19</Height>
        </QQi>
        <QQj xsi:nil="true"/>
      </QQe>
    </Second>
  </PairOfGuidQQauh>
  <PairOfGuidQQauh>
    <First>bef94c0f-1364-4c22-99b4-319e931eaffb</First>
    <Second>
      <QQa>VB13f:  Have you taken an overnight short break or holiday overseas in the last 12 months? </QQa>
      <QQb>bef94c0f-1364-4c22-99b4-319e931eaffb</QQb>
      <QQc>44</QQc>
      <QQd>7</QQd>
      <QQe>
        <QQa>TableOrChart</QQa>
        <QQb>Exclusive Scotland Intenders</QQb>
        <QQc>Exclusive Scotland Intenders</QQc>
        <QQe>VB13f:  Have you taken an overnight short break or holiday overseas in the last 12 months? </QQe>
        <QQf>Filter: Exclusive Scotland intenders; Weight: Weight; base n = 135; effective sample size = 121 (90%); 92% filtered out
Multiple comparison correction: False Discovery Rate (FDR) (p = 0.05)</QQf>
        <QQh>false</QQh>
        <QQi>
          <Location>
            <X>1</X>
            <Y>1389</Y>
          </Location>
          <Size>
            <Width>44</Width>
            <Height>7</Height>
          </Size>
          <X>1</X>
          <Y>1389</Y>
          <Width>44</Width>
          <Height>7</Height>
        </QQi>
        <QQj xsi:nil="true"/>
      </QQe>
    </Second>
  </PairOfGuidQQauh>
  <PairOfGuidQQauh>
    <First>77545de9-b9c4-4d77-8b7d-803707c29ed1</First>
    <Second>
      <QQa>VB13g. In which of the following months have you taken an overnight short break or holiday overseas in the last 12 months? by Exclusive Scotland Intenders Banner</QQa>
      <QQb>77545de9-b9c4-4d77-8b7d-803707c29ed1</QQb>
      <QQc>44</QQc>
      <QQd>19</QQd>
      <QQe>
        <QQa>TableOrChart</QQa>
        <QQb>Exclusive Scotland Intenders</QQb>
        <QQc>Exclusive Scotland Intenders</QQc>
        <QQe>VB13g. In which of the following months have you taken an overnight short break or holiday overseas in the last 12 months? by Exclusive Scotland Intenders Banner</QQe>
        <QQf>Filter: Exclusive Scotland intenders; Weight: Weight; base n = 53; total n = 135; 82 missing; effective sample size = 46 (87%); 92% filtered out
Multiple comparison correction: False Discovery Rate (FDR) (p = 0.05)</QQf>
        <QQh>false</QQh>
        <QQi>
          <Location>
            <X>1</X>
            <Y>1401</Y>
          </Location>
          <Size>
            <Width>44</Width>
            <Height>19</Height>
          </Size>
          <X>1</X>
          <Y>1401</Y>
          <Width>44</Width>
          <Height>19</Height>
        </QQi>
        <QQj xsi:nil="true"/>
      </QQe>
    </Second>
  </PairOfGuidQQauh>
  <PairOfGuidQQauh>
    <First>f5ff3c94-d12d-4ea1-8bf4-8eda4e61b3d3</First>
    <Second>
      <QQa>VB14a: Now looking ahead, are you intending to take any overnight business trips in the UK in the next three months? </QQa>
      <QQb>f5ff3c94-d12d-4ea1-8bf4-8eda4e61b3d3</QQb>
      <QQc>44</QQc>
      <QQd>8</QQd>
      <QQe>
        <QQa>TableOrChart</QQa>
        <QQb>Exclusive Scotland Intenders</QQb>
        <QQc>Exclusive Scotland Intenders</QQc>
        <QQe>VB14a: Now looking ahead, are you intending to take any overnight business trips in the UK in the next three months? </QQe>
        <QQf>Filter: Exclusive Scotland intenders; Weight: Weight; base n = 0; total n = 135; 135 missing; 92% filtered out
Multiple comparison correction: False Discovery Rate (FDR) (p = 0.05)</QQf>
        <QQh>false</QQh>
        <QQi>
          <Location>
            <X>1</X>
            <Y>1425</Y>
          </Location>
          <Size>
            <Width>44</Width>
            <Height>8</Height>
          </Size>
          <X>1</X>
          <Y>1425</Y>
          <Width>44</Width>
          <Height>8</Height>
        </QQi>
        <QQj xsi:nil="true"/>
      </QQe>
    </Second>
  </PairOfGuidQQauh>
  <PairOfGuidQQauh>
    <First>869df8d9-a195-4bb5-ba82-d6a85a44f403</First>
    <Second>
      <QQa>VB14b. What would be the main reason/s for your next overnight business trip? by Exclusive Scotland Intenders Banner</QQa>
      <QQb>869df8d9-a195-4bb5-ba82-d6a85a44f403</QQb>
      <QQc>44</QQc>
      <QQd>12</QQd>
      <QQe>
        <QQa>TableOrChart</QQa>
        <QQb>Exclusive Scotland Intenders</QQb>
        <QQc>Exclusive Scotland Intenders</QQc>
        <QQe>VB14b. What would be the main reason/s for your next overnight business trip? by Exclusive Scotland Intenders Banner</QQe>
        <QQf>Filter: Exclusive Scotland intenders; Weight: Weight; base n = 0; total n = 135; 135 missing; 92% filtered out
Multiple comparison correction: False Discovery Rate (FDR) (p = 0.05)</QQf>
        <QQh>false</QQh>
        <QQi>
          <Location>
            <X>1</X>
            <Y>1438</Y>
          </Location>
          <Size>
            <Width>44</Width>
            <Height>12</Height>
          </Size>
          <X>1</X>
          <Y>1438</Y>
          <Width>44</Width>
          <Height>12</Height>
        </QQi>
        <QQj xsi:nil="true"/>
      </QQe>
    </Second>
  </PairOfGuidQQauh>
  <PairOfGuidQQauh>
    <First>067f32e8-be1f-43cd-9b7b-bdcfa69f5ed6</First>
    <Second>
      <QQa>q17: There has been a lot of talk about how the ‘cost of living crisis’ has affected people’s financial circumstances. If you had to choose, which ONE of the following statements would best describe your feelings about your own situation, right now?</QQa>
      <QQb>067f32e8-be1f-43cd-9b7b-bdcfa69f5ed6</QQb>
      <QQc>44</QQc>
      <QQd>10</QQd>
      <QQe>
        <QQa>TableOrChart</QQa>
        <QQb>Exclusive Scotland Intenders</QQb>
        <QQc>Exclusive Scotland Intenders</QQc>
        <QQe>q17: There has been a lot of talk about how the ‘cost of living crisis’ has affected people’s financial circumstances. If you had to choose, which ONE of the following statements would best describe your feelings about your own situation, right now?</QQe>
        <QQf>Filter: Exclusive Scotland intenders; Weight: Weight; base n = 135; effective sample size = 121 (90%); 92% filtered out
Multiple comparison correction: False Discovery Rate (FDR) (p = 0.05)</QQf>
        <QQh>false</QQh>
        <QQi>
          <Location>
            <X>1</X>
            <Y>1455</Y>
          </Location>
          <Size>
            <Width>44</Width>
            <Height>10</Height>
          </Size>
          <X>1</X>
          <Y>1455</Y>
          <Width>44</Width>
          <Height>10</Height>
        </QQi>
        <QQj xsi:nil="true"/>
      </QQe>
    </Second>
  </PairOfGuidQQauh>
  <PairOfGuidQQauh>
    <First>9658962b-5bb8-430e-8d5f-8716bf7e9d6c</First>
    <Second>
      <QQa>Q18b: Do you have more, less or about the same amount of personal savings compared to this time last year? </QQa>
      <QQb>9658962b-5bb8-430e-8d5f-8716bf7e9d6c</QQb>
      <QQc>44</QQc>
      <QQd>10</QQd>
      <QQe>
        <QQa>TableOrChart</QQa>
        <QQb>Exclusive Scotland Intenders</QQb>
        <QQc>Exclusive Scotland Intenders</QQc>
        <QQe>Q18b: Do you have more, less or about the same amount of personal savings compared to this time last year? </QQe>
        <QQf>Filter: Exclusive Scotland intenders; Weight: Weight; base n = 0; total n = 135; 135 missing; 92% filtered out
Multiple comparison correction: False Discovery Rate (FDR) (p = 0.05)</QQf>
        <QQh>false</QQh>
        <QQi>
          <Location>
            <X>1</X>
            <Y>1470</Y>
          </Location>
          <Size>
            <Width>44</Width>
            <Height>10</Height>
          </Size>
          <X>1</X>
          <Y>1470</Y>
          <Width>44</Width>
          <Height>10</Height>
        </QQi>
        <QQj xsi:nil="true"/>
      </QQe>
    </Second>
  </PairOfGuidQQauh>
  <PairOfGuidQQauh>
    <First>8493ba76-eab2-4635-8dfd-7f26e3651248</First>
    <Second>
      <QQa>Q52. Do you have any of the following health conditions or impairments? by Exclusive Scotland Intenders Banner</QQa>
      <QQb>8493ba76-eab2-4635-8dfd-7f26e3651248</QQb>
      <QQc>44</QQc>
      <QQd>15</QQd>
      <QQe>
        <QQa>TableOrChart</QQa>
        <QQb>Exclusive Scotland Intenders</QQb>
        <QQc>Exclusive Scotland Intenders</QQc>
        <QQe>Q52. Do you have any of the following health conditions or impairments? by Exclusive Scotland Intenders Banner</QQe>
        <QQf>Filter: Exclusive Scotland intenders; Weight: Weight; base n = 128; total n = 135; 7 missing; effective sample size = 116 (91%); 92% filtered out
Multiple comparison correction: False Discovery Rate (FDR) (p = 0.05)</QQf>
        <QQh>false</QQh>
        <QQi>
          <Location>
            <X>1</X>
            <Y>1485</Y>
          </Location>
          <Size>
            <Width>44</Width>
            <Height>15</Height>
          </Size>
          <X>1</X>
          <Y>1485</Y>
          <Width>44</Width>
          <Height>15</Height>
        </QQi>
        <QQj xsi:nil="true"/>
      </QQe>
    </Second>
  </PairOfGuidQQauh>
  <PairOfGuidQQauh>
    <First>51fc9907-a9a2-4549-a71b-5d5975133bb7</First>
    <Second>
      <QQa>q2: Which of the following age groups are you in?</QQa>
      <QQb>51fc9907-a9a2-4549-a71b-5d5975133bb7</QQb>
      <QQc>44</QQc>
      <QQd>13</QQd>
      <QQe>
        <QQa>TableOrChart</QQa>
        <QQb>Exclusive Wales Intenders</QQb>
        <QQc>Exclusive Wales Intenders</QQc>
        <QQe>q2: Which of the following age groups are you in?</QQe>
        <QQf>Filter: Exclusive Wales intenders; Weight: Weight; base n = from 0 to 116; total n = 118; 118 missing; effective sample size = 81 (70%); 93% filtered out
Multiple comparison correction: False Discovery Rate (FDR) (p = 0.05)</QQf>
        <QQh>false</QQh>
        <QQi>
          <Location>
            <X>1</X>
            <Y>2</Y>
          </Location>
          <Size>
            <Width>44</Width>
            <Height>13</Height>
          </Size>
          <X>1</X>
          <Y>2</Y>
          <Width>44</Width>
          <Height>13</Height>
        </QQi>
        <QQj xsi:nil="true"/>
      </QQe>
    </Second>
  </PairOfGuidQQauh>
  <PairOfGuidQQauh>
    <First>3ed304ab-5482-4a97-ae37-bf2ed4018833</First>
    <Second>
      <QQa>q2: Which of the following age groups are you in? AVERAGE AGE</QQa>
      <QQb>3ed304ab-5482-4a97-ae37-bf2ed4018833</QQb>
      <QQc>44</QQc>
      <QQd>5</QQd>
      <QQe>
        <QQa>TableOrChart</QQa>
        <QQb>Exclusive Wales Intenders</QQb>
        <QQc>Exclusive Wales Intenders</QQc>
        <QQe>q2: Which of the following age groups are you in? AVERAGE AGE</QQe>
        <QQf>Filter: Exclusive Wales intenders; Weight: Weight; base n = from 0 to 116; total n = 118; 118 missing; effective sample size = 96 (83%); 93% filtered out
Multiple comparison correction: False Discovery Rate (FDR) (p = 0.05)</QQf>
        <QQh>false</QQh>
        <QQi>
          <Location>
            <X>1</X>
            <Y>20</Y>
          </Location>
          <Size>
            <Width>44</Width>
            <Height>5</Height>
          </Size>
          <X>1</X>
          <Y>20</Y>
          <Width>44</Width>
          <Height>5</Height>
        </QQi>
        <QQj xsi:nil="true"/>
      </QQe>
    </Second>
  </PairOfGuidQQauh>
  <PairOfGuidQQauh>
    <First>f806b7c5-4dce-477b-b08f-90ec46bfc042</First>
    <Second>
      <QQa>q49: Do you have any children aged 15 or under in your household that you are responsible for (parent, legal guardian etc.)? </QQa>
      <QQb>f806b7c5-4dce-477b-b08f-90ec46bfc042</QQb>
      <QQc>44</QQc>
      <QQd>7</QQd>
      <QQe>
        <QQa>TableOrChart</QQa>
        <QQb>Exclusive Wales Intenders</QQb>
        <QQc>Exclusive Wales Intenders</QQc>
        <QQe>q49: Do you have any children aged 15 or under in your household that you are responsible for (parent, legal guardian etc.)? </QQe>
        <QQf>Filter: Exclusive Wales intenders; Weight: Weight; base n = from 0 to 110; total n = 118; 118 missing; effective sample size = 76 (69%); 93% filtered out
Multiple comparison correction: False Discovery Rate (FDR) (p = 0.05)</QQf>
        <QQh>false</QQh>
        <QQi>
          <Location>
            <X>1</X>
            <Y>30</Y>
          </Location>
          <Size>
            <Width>44</Width>
            <Height>7</Height>
          </Size>
          <X>1</X>
          <Y>30</Y>
          <Width>44</Width>
          <Height>7</Height>
        </QQi>
        <QQj xsi:nil="true"/>
      </QQe>
    </Second>
  </PairOfGuidQQauh>
  <PairOfGuidQQauh>
    <First>956dffdd-eb5c-4521-bd18-deb7681d94ca</First>
    <Second>
      <QQa>Q49i. Are your children in school? by Exclusive Wales Intenders Banner</QQa>
      <QQb>956dffdd-eb5c-4521-bd18-deb7681d94ca</QQb>
      <QQc>44</QQc>
      <QQd>11</QQd>
      <QQe>
        <QQa>TableOrChart</QQa>
        <QQb>Exclusive Wales Intenders</QQb>
        <QQc>Exclusive Wales Intenders</QQc>
        <QQe>Q49i. Are your children in school? by Exclusive Wales Intenders Banner</QQe>
        <QQf>Filter: Exclusive Wales intenders; Weight: Weight; base n = from 0 to 42; total n = 118; 118 missing; effective sample size = 22 (52%); 93% filtered out
Multiple comparison correction: False Discovery Rate (FDR) (p = 0.05)</QQf>
        <QQh>false</QQh>
        <QQi>
          <Location>
            <X>1</X>
            <Y>42</Y>
          </Location>
          <Size>
            <Width>44</Width>
            <Height>11</Height>
          </Size>
          <X>1</X>
          <Y>42</Y>
          <Width>44</Width>
          <Height>11</Height>
        </QQi>
        <QQj xsi:nil="true"/>
      </QQe>
    </Second>
  </PairOfGuidQQauh>
  <PairOfGuidQQauh>
    <First>64f8c878-a030-47ca-97d5-9c8c59adcfef</First>
    <Second>
      <QQa>q3: In which region do you live?</QQa>
      <QQb>64f8c878-a030-47ca-97d5-9c8c59adcfef</QQb>
      <QQc>44</QQc>
      <QQd>18</QQd>
      <QQe>
        <QQa>TableOrChart</QQa>
        <QQb>Exclusive Wales Intenders</QQb>
        <QQc>Exclusive Wales Intenders</QQc>
        <QQe>q3: In which region do you live?</QQe>
        <QQf>Filter: Exclusive Wales intenders; Weight: Weight; base n = from 0 to 116; total n = 118; 118 missing; effective sample size = 81 (70%); 93% filtered out
Multiple comparison correction: False Discovery Rate (FDR) (p = 0.05)</QQf>
        <QQh>false</QQh>
        <QQi>
          <Location>
            <X>1</X>
            <Y>58</Y>
          </Location>
          <Size>
            <Width>44</Width>
            <Height>18</Height>
          </Size>
          <X>1</X>
          <Y>58</Y>
          <Width>44</Width>
          <Height>18</Height>
        </QQi>
        <QQj xsi:nil="true"/>
      </QQe>
    </Second>
  </PairOfGuidQQauh>
  <PairOfGuidQQauh>
    <First>e7ead171-1064-4c37-a051-be11ae1fc379</First>
    <Second>
      <QQa>Q7b: And now regarding the ‘cost of living crisis’ in the UK and the way it is going to change in the coming few months, which of the following best describes your opinion?</QQa>
      <QQb>e7ead171-1064-4c37-a051-be11ae1fc379</QQb>
      <QQc>44</QQc>
      <QQd>8</QQd>
      <QQe>
        <QQa>TableOrChart</QQa>
        <QQb>Exclusive Wales Intenders</QQb>
        <QQc>Exclusive Wales Intenders</QQc>
        <QQe>Q7b: And now regarding the ‘cost of living crisis’ in the UK and the way it is going to change in the coming few months, which of the following best describes your opinion?</QQe>
        <QQf>Filter: Exclusive Wales intenders; Weight: Weight; base n = from 0 to 116; total n = 118; 118 missing; effective sample size = 88 (76%); 93% filtered out
Multiple comparison correction: False Discovery Rate (FDR) (p = 0.05)</QQf>
        <QQh>false</QQh>
        <QQi>
          <Location>
            <X>1</X>
            <Y>81</Y>
          </Location>
          <Size>
            <Width>44</Width>
            <Height>8</Height>
          </Size>
          <X>1</X>
          <Y>81</Y>
          <Width>44</Width>
          <Height>8</Height>
        </QQi>
        <QQj xsi:nil="true"/>
      </QQe>
    </Second>
  </PairOfGuidQQauh>
  <PairOfGuidQQauh>
    <First>11a7b942-e3e8-420e-9ffe-58083ebbee8f</First>
    <Second>
      <QQa>VB1a - UK. Thinking about the next 12 months, are you likely to take more, fewer or about the same number of UK  holidays/short breaks than you took in the last 12 months?</QQa>
      <QQb>11a7b942-e3e8-420e-9ffe-58083ebbee8f</QQb>
      <QQc>44</QQc>
      <QQd>9</QQd>
      <QQe>
        <QQa>TableOrChart</QQa>
        <QQb>Exclusive Wales Intenders</QQb>
        <QQc>Exclusive Wales Intenders</QQc>
        <QQe>VB1a - UK. Thinking about the next 12 months, are you likely to take more, fewer or about the same number of UK  holidays/short breaks than you took in the last 12 months?</QQe>
        <QQf>Filter: Exclusive Wales intenders; Weight: Weight; base n = from 0 to 116; total n = 118; 118 missing; effective sample size = 86 (74%); 93% filtered out
Multiple comparison correction: False Discovery Rate (FDR) (p = 0.05)</QQf>
        <QQh>false</QQh>
        <QQi>
          <Location>
            <X>1</X>
            <Y>94</Y>
          </Location>
          <Size>
            <Width>44</Width>
            <Height>9</Height>
          </Size>
          <X>1</X>
          <Y>94</Y>
          <Width>44</Width>
          <Height>9</Height>
        </QQi>
        <QQj xsi:nil="true"/>
      </QQe>
    </Second>
  </PairOfGuidQQauh>
  <PairOfGuidQQauh>
    <First>86968879-bb7f-4923-8df1-cf4484e8c750</First>
    <Second>
      <QQa>VB1a - OVERSEAS. Thinking about the next 12 months, are you likely to take more, fewer or about the same number of overseas holidays/short breaks than you took in the last 12 months?</QQa>
      <QQb>86968879-bb7f-4923-8df1-cf4484e8c750</QQb>
      <QQc>44</QQc>
      <QQd>9</QQd>
      <QQe>
        <QQa>TableOrChart</QQa>
        <QQb>Exclusive Wales Intenders</QQb>
        <QQc>Exclusive Wales Intenders</QQc>
        <QQe>VB1a - OVERSEAS. Thinking about the next 12 months, are you likely to take more, fewer or about the same number of overseas holidays/short breaks than you took in the last 12 months?</QQe>
        <QQf>Filter: Exclusive Wales intenders; Weight: Weight; base n = from 0 to 116; total n = 118; 118 missing; effective sample size = 90 (77%); 93% filtered out
Multiple comparison correction: False Discovery Rate (FDR) (p = 0.05)</QQf>
        <QQh>false</QQh>
        <QQi>
          <Location>
            <X>1</X>
            <Y>108</Y>
          </Location>
          <Size>
            <Width>44</Width>
            <Height>9</Height>
          </Size>
          <X>1</X>
          <Y>108</Y>
          <Width>44</Width>
          <Height>9</Height>
        </QQi>
        <QQj xsi:nil="true"/>
      </QQe>
    </Second>
  </PairOfGuidQQauh>
  <PairOfGuidQQauh>
    <First>9f51808c-2b6f-4324-9f7c-3ab2c3257097</First>
    <Second>
      <QQa>VB1b - UK. Do you think you are likely to spend more, less or about the same amount of money on individual UK holidays/short breaks in the next 12 months than you spent in the last 12 months?</QQa>
      <QQb>9f51808c-2b6f-4324-9f7c-3ab2c3257097</QQb>
      <QQc>44</QQc>
      <QQd>9</QQd>
      <QQe>
        <QQa>TableOrChart</QQa>
        <QQb>Exclusive Wales Intenders</QQb>
        <QQc>Exclusive Wales Intenders</QQc>
        <QQe>VB1b - UK. Do you think you are likely to spend more, less or about the same amount of money on individual UK holidays/short breaks in the next 12 months than you spent in the last 12 months?</QQe>
        <QQf>Filter: Exclusive Wales intenders; Weight: Weight; base n = from 0 to 116; total n = 118; 118 missing; effective sample size = 81 (70%); 93% filtered out
Multiple comparison correction: False Discovery Rate (FDR) (p = 0.05)</QQf>
        <QQh>false</QQh>
        <QQi>
          <Location>
            <X>1</X>
            <Y>122</Y>
          </Location>
          <Size>
            <Width>44</Width>
            <Height>9</Height>
          </Size>
          <X>1</X>
          <Y>122</Y>
          <Width>44</Width>
          <Height>9</Height>
        </QQi>
        <QQj xsi:nil="true"/>
      </QQe>
    </Second>
  </PairOfGuidQQauh>
  <PairOfGuidQQauh>
    <First>a76649ce-9c47-4b48-a3dc-d7655a3a94ba</First>
    <Second>
      <QQa>VB1b - OVERSEAS. Do you think you are likely to spend more, less or about the same amount of money on individual overseas holidays/short breaks in the next 12 months than you spent in the last 12 months?</QQa>
      <QQb>a76649ce-9c47-4b48-a3dc-d7655a3a94ba</QQb>
      <QQc>44</QQc>
      <QQd>9</QQd>
      <QQe>
        <QQa>TableOrChart</QQa>
        <QQb>Exclusive Wales Intenders</QQb>
        <QQc>Exclusive Wales Intenders</QQc>
        <QQe>VB1b - OVERSEAS. Do you think you are likely to spend more, less or about the same amount of money on individual overseas holidays/short breaks in the next 12 months than you spent in the last 12 months?</QQe>
        <QQf>Filter: Exclusive Wales intenders; Weight: Weight; base n = from 0 to 116; total n = 118; 118 missing; effective sample size = 89 (77%); 93% filtered out
Multiple comparison correction: False Discovery Rate (FDR) (p = 0.05)</QQf>
        <QQh>false</QQh>
        <QQi>
          <Location>
            <X>1</X>
            <Y>136</Y>
          </Location>
          <Size>
            <Width>44</Width>
            <Height>9</Height>
          </Size>
          <X>1</X>
          <Y>136</Y>
          <Width>44</Width>
          <Height>9</Height>
        </QQi>
        <QQj xsi:nil="true"/>
      </QQe>
    </Second>
  </PairOfGuidQQauh>
  <PairOfGuidQQauh>
    <First>8a392c65-cd16-4592-b3be-3afa8ee60f5d</First>
    <Second>
      <QQa>VB2a. Thinking of your next UK holiday or short break, when are you likely to go on this trip?  by Exclusive Wales Intenders Banner</QQa>
      <QQb>8a392c65-cd16-4592-b3be-3afa8ee60f5d</QQb>
      <QQc>44</QQc>
      <QQd>24</QQd>
      <QQe>
        <QQa>TableOrChart</QQa>
        <QQb>Exclusive Wales Intenders</QQb>
        <QQc>Exclusive Wales Intenders</QQc>
        <QQe>VB2a. Thinking of your next UK holiday or short break, when are you likely to go on this trip?  by Exclusive Wales Intenders Banner</QQe>
        <QQf>Filter: Exclusive Wales intenders; Weight: Weight; base n = from 0 to 116; total n = 118; 118 missing; effective sample size = 81 (70%); 93% filtered out
Multiple comparison correction: False Discovery Rate (FDR) (p = 0.05)</QQf>
        <QQh>false</QQh>
        <QQi>
          <Location>
            <X>1</X>
            <Y>150</Y>
          </Location>
          <Size>
            <Width>44</Width>
            <Height>24</Height>
          </Size>
          <X>1</X>
          <Y>150</Y>
          <Width>44</Width>
          <Height>24</Height>
        </QQi>
        <QQj xsi:nil="true"/>
      </QQe>
    </Second>
  </PairOfGuidQQauh>
  <PairOfGuidQQauh>
    <First>559cb699-ce86-4f5f-b555-7ddeca08d232</First>
    <Second>
      <QQa>(VB2a/VB2b) Any UK trip</QQa>
      <QQb>559cb699-ce86-4f5f-b555-7ddeca08d232</QQb>
      <QQc>44</QQc>
      <QQd>22</QQd>
      <QQe>
        <QQa>TableOrChart</QQa>
        <QQb>Exclusive Wales Intenders</QQb>
        <QQc>Exclusive Wales Intenders</QQc>
        <QQe>(VB2a/VB2b) Any UK trip</QQe>
        <QQf>Filter: Exclusive Wales intenders; Weight: Weight; base n = from 0 to 116; total n = 118; 118 missing; effective sample size = 84 (72%); 93% filtered out
Multiple comparison correction: False Discovery Rate (FDR) (p = 0.05)</QQf>
        <QQh>false</QQh>
        <QQi>
          <Location>
            <X>1</X>
            <Y>179</Y>
          </Location>
          <Size>
            <Width>44</Width>
            <Height>22</Height>
          </Size>
          <X>1</X>
          <Y>179</Y>
          <Width>44</Width>
          <Height>22</Height>
        </QQi>
        <QQj xsi:nil="true"/>
      </QQe>
    </Second>
  </PairOfGuidQQauh>
  <PairOfGuidQQauh>
    <First>3fce1b63-a6a8-4e9a-8853-ec22238e409a</First>
    <Second>
      <QQa>VB2b. And when else do you anticipate going on a UK holiday or short break? by Exclusive Wales Intenders Banner</QQa>
      <QQb>3fce1b63-a6a8-4e9a-8853-ec22238e409a</QQb>
      <QQc>44</QQc>
      <QQd>18</QQd>
      <QQe>
        <QQa>TableOrChart</QQa>
        <QQb>Exclusive Wales Intenders</QQb>
        <QQc>Exclusive Wales Intenders</QQc>
        <QQe>VB2b. And when else do you anticipate going on a UK holiday or short break? by Exclusive Wales Intenders Banner</QQe>
        <QQf>Filter: Exclusive Wales intenders; Weight: Weight; base n = from 0 to 116; total n = 118; 118 missing; effective sample size = 82 (71%); 93% filtered out
Multiple comparison correction: False Discovery Rate (FDR) (p = 0.05)</QQf>
        <QQh>false</QQh>
        <QQi>
          <Location>
            <X>1</X>
            <Y>206</Y>
          </Location>
          <Size>
            <Width>44</Width>
            <Height>18</Height>
          </Size>
          <X>1</X>
          <Y>206</Y>
          <Width>44</Width>
          <Height>18</Height>
        </QQi>
        <QQj xsi:nil="true"/>
      </QQe>
    </Second>
  </PairOfGuidQQauh>
  <PairOfGuidQQauh>
    <First>3c8e599a-8088-4887-abfc-82275aaefcdd</First>
    <Second>
      <QQa>VB2enew: Which of the following best describe how close you are to booking your next overnight UK trip in &lt;INSERT MONTH FROM VB2a(III)&gt;</QQa>
      <QQb>3c8e599a-8088-4887-abfc-82275aaefcdd</QQb>
      <QQc>44</QQc>
      <QQd>9</QQd>
      <QQe>
        <QQa>TableOrChart</QQa>
        <QQb>Exclusive Wales Intenders</QQb>
        <QQc>Exclusive Wales Intenders</QQc>
        <QQe>VB2enew: Which of the following best describe how close you are to booking your next overnight UK trip in &lt;INSERT MONTH FROM VB2a(III)&gt;</QQe>
        <QQf>Filter: Exclusive Wales intenders; Weight: Weight; base n = from 0 to 116; total n = 118; 118 missing; effective sample size = 91 (78%); 93% filtered out
Multiple comparison correction: False Discovery Rate (FDR) (p = 0.05)</QQf>
        <QQh>false</QQh>
        <QQi>
          <Location>
            <X>1</X>
            <Y>229</Y>
          </Location>
          <Size>
            <Width>44</Width>
            <Height>9</Height>
          </Size>
          <X>1</X>
          <Y>229</Y>
          <Width>44</Width>
          <Height>9</Height>
        </QQi>
        <QQj xsi:nil="true"/>
      </QQe>
    </Second>
  </PairOfGuidQQauh>
  <PairOfGuidQQauh>
    <First>536e6e5e-e9f0-4f27-867f-7ec36925bbd6</First>
    <Second>
      <QQa>VB2ei: How committed are you to taking this next trip in [pipe: hVB3]? </QQa>
      <QQb>536e6e5e-e9f0-4f27-867f-7ec36925bbd6</QQb>
      <QQc>44</QQc>
      <QQd>10</QQd>
      <QQe>
        <QQa>TableOrChart</QQa>
        <QQb>Exclusive Wales Intenders</QQb>
        <QQc>Exclusive Wales Intenders</QQc>
        <QQe>VB2ei: How committed are you to taking this next trip in [pipe: hVB3]? </QQe>
        <QQf>Filter: Exclusive Wales intenders; Weight: Weight; base n = from 0 to 116; total n = 118; 118 missing; effective sample size = 81 (70%); 93% filtered out
Multiple comparison correction: False Discovery Rate (FDR) (p = 0.05)</QQf>
        <QQh>false</QQh>
        <QQi>
          <Location>
            <X>1</X>
            <Y>243</Y>
          </Location>
          <Size>
            <Width>44</Width>
            <Height>10</Height>
          </Size>
          <X>1</X>
          <Y>243</Y>
          <Width>44</Width>
          <Height>10</Height>
        </QQi>
        <QQj xsi:nil="true"/>
      </QQe>
    </Second>
  </PairOfGuidQQauh>
  <PairOfGuidQQauh>
    <First>20f6c2d8-8410-4c95-9390-1185b90e7649</First>
    <Second>
      <QQa>VB2c. Thinking of your next OVERSEAS holiday or short break, when are you likely to go on this trip? by Exclusive Wales Intenders Banner</QQa>
      <QQb>20f6c2d8-8410-4c95-9390-1185b90e7649</QQb>
      <QQc>44</QQc>
      <QQd>24</QQd>
      <QQe>
        <QQa>TableOrChart</QQa>
        <QQb>Exclusive Wales Intenders</QQb>
        <QQc>Exclusive Wales Intenders</QQc>
        <QQe>VB2c. Thinking of your next OVERSEAS holiday or short break, when are you likely to go on this trip? by Exclusive Wales Intenders Banner</QQe>
        <QQf>Filter: Exclusive Wales intenders; Weight: Weight; base n = from 0 to 116; total n = 118; 118 missing; effective sample size = 83 (71%); 93% filtered out
Multiple comparison correction: False Discovery Rate (FDR) (p = 0.05)</QQf>
        <QQh>false</QQh>
        <QQi>
          <Location>
            <X>1</X>
            <Y>258</Y>
          </Location>
          <Size>
            <Width>44</Width>
            <Height>24</Height>
          </Size>
          <X>1</X>
          <Y>258</Y>
          <Width>44</Width>
          <Height>24</Height>
        </QQi>
        <QQj xsi:nil="true"/>
      </QQe>
    </Second>
  </PairOfGuidQQauh>
  <PairOfGuidQQauh>
    <First>1e9cd1d9-140b-405e-a3aa-c809ad80d76e</First>
    <Second>
      <QQa>(VB2c/VB2d) Any overseas trip </QQa>
      <QQb>1e9cd1d9-140b-405e-a3aa-c809ad80d76e</QQb>
      <QQc>44</QQc>
      <QQd>23</QQd>
      <QQe>
        <QQa>TableOrChart</QQa>
        <QQb>Exclusive Wales Intenders</QQb>
        <QQc>Exclusive Wales Intenders</QQc>
        <QQe>(VB2c/VB2d) Any overseas trip </QQe>
        <QQf>Filter: Exclusive Wales intenders; Weight: Weight; base n = from 0 to 116; total n = 118; 118 missing; effective sample size = 92 (79%); 93% filtered out
Multiple comparison correction: False Discovery Rate (FDR) (p = 0.05)</QQf>
        <QQh>false</QQh>
        <QQi>
          <Location>
            <X>1</X>
            <Y>287</Y>
          </Location>
          <Size>
            <Width>44</Width>
            <Height>23</Height>
          </Size>
          <X>1</X>
          <Y>287</Y>
          <Width>44</Width>
          <Height>23</Height>
        </QQi>
        <QQj xsi:nil="true"/>
      </QQe>
    </Second>
  </PairOfGuidQQauh>
  <PairOfGuidQQauh>
    <First>4e78b025-5715-453b-acb1-b65fc1f1c781</First>
    <Second>
      <QQa>VB2d. And when else do you anticipate going on an OVERSEAS holiday or short break? by Exclusive Wales Intenders Banner</QQa>
      <QQb>4e78b025-5715-453b-acb1-b65fc1f1c781</QQb>
      <QQc>44</QQc>
      <QQd>18</QQd>
      <QQe>
        <QQa>TableOrChart</QQa>
        <QQb>Exclusive Wales Intenders</QQb>
        <QQc>Exclusive Wales Intenders</QQc>
        <QQe>VB2d. And when else do you anticipate going on an OVERSEAS holiday or short break? by Exclusive Wales Intenders Banner</QQe>
        <QQf>Filter: Exclusive Wales intenders; Weight: Weight; base n = from 0 to 72; total n = 118; 118 missing; effective sample size = 64 (89%); 93% filtered out
Multiple comparison correction: False Discovery Rate (FDR) (p = 0.05)</QQf>
        <QQh>false</QQh>
        <QQi>
          <Location>
            <X>1</X>
            <Y>315</Y>
          </Location>
          <Size>
            <Width>44</Width>
            <Height>18</Height>
          </Size>
          <X>1</X>
          <Y>315</Y>
          <Width>44</Width>
          <Height>18</Height>
        </QQi>
        <QQj xsi:nil="true"/>
      </QQe>
    </Second>
  </PairOfGuidQQauh>
  <PairOfGuidQQauh>
    <First>7a5a71f8-bc3f-4f79-8716-f36797146843</First>
    <Second>
      <QQa>VB2gnew: Which of the following best describes how close you are to booking your next overnight OVERSEAS trip in &lt;INSERT MONTH FROM VB2c(III)&gt;?</QQa>
      <QQb>7a5a71f8-bc3f-4f79-8716-f36797146843</QQb>
      <QQc>44</QQc>
      <QQd>9</QQd>
      <QQe>
        <QQa>TableOrChart</QQa>
        <QQb>Exclusive Wales Intenders</QQb>
        <QQc>Exclusive Wales Intenders</QQc>
        <QQe>VB2gnew: Which of the following best describes how close you are to booking your next overnight OVERSEAS trip in &lt;INSERT MONTH FROM VB2c(III)&gt;?</QQe>
        <QQf>Filter: Exclusive Wales intenders; Weight: Weight; base n = from 0 to 81; total n = 118; 118 missing; effective sample size = 72 (89%); 93% filtered out
Multiple comparison correction: False Discovery Rate (FDR) (p = 0.05)</QQf>
        <QQh>false</QQh>
        <QQi>
          <Location>
            <X>1</X>
            <Y>338</Y>
          </Location>
          <Size>
            <Width>44</Width>
            <Height>9</Height>
          </Size>
          <X>1</X>
          <Y>338</Y>
          <Width>44</Width>
          <Height>9</Height>
        </QQi>
        <QQj xsi:nil="true"/>
      </QQe>
    </Second>
  </PairOfGuidQQauh>
  <PairOfGuidQQauh>
    <First>a99758a6-8961-4236-a6d1-26f798a6a35d</First>
    <Second>
      <QQa>VB2eii: How committed are you to taking this next trip in [pipe: hVB2civ]?</QQa>
      <QQb>a99758a6-8961-4236-a6d1-26f798a6a35d</QQb>
      <QQc>44</QQc>
      <QQd>10</QQd>
      <QQe>
        <QQa>TableOrChart</QQa>
        <QQb>Exclusive Wales Intenders</QQb>
        <QQc>Exclusive Wales Intenders</QQc>
        <QQe>VB2eii: How committed are you to taking this next trip in [pipe: hVB2civ]?</QQe>
        <QQf>Filter: Exclusive Wales intenders; Weight: Weight; base n = from 0 to 81; total n = 118; 118 missing; effective sample size = 72 (89%); 93% filtered out
Multiple comparison correction: False Discovery Rate (FDR) (p = 0.05)</QQf>
        <QQh>false</QQh>
        <QQi>
          <Location>
            <X>1</X>
            <Y>352</Y>
          </Location>
          <Size>
            <Width>44</Width>
            <Height>10</Height>
          </Size>
          <X>1</X>
          <Y>352</Y>
          <Width>44</Width>
          <Height>10</Height>
        </QQi>
        <QQj xsi:nil="true"/>
      </QQe>
    </Second>
  </PairOfGuidQQauh>
  <PairOfGuidQQauh>
    <First>e901494f-34b1-4e3d-90a8-a528c07162cc</First>
    <Second>
      <QQa>VB2j: Thinking of the next 12 months, how different do you think your short break/holiday choices will be compared to the last 12 months?</QQa>
      <QQb>e901494f-34b1-4e3d-90a8-a528c07162cc</QQb>
      <QQc>44</QQc>
      <QQd>9</QQd>
      <QQe>
        <QQa>TableOrChart</QQa>
        <QQb>Exclusive Wales Intenders</QQb>
        <QQc>Exclusive Wales Intenders</QQc>
        <QQe>VB2j: Thinking of the next 12 months, how different do you think your short break/holiday choices will be compared to the last 12 months?</QQe>
        <QQf>Filter: Exclusive Wales intenders; Weight: Weight; base n = from 0 to 116; total n = 118; 118 missing; effective sample size = 89 (77%); 93% filtered out
Multiple comparison correction: False Discovery Rate (FDR) (p = 0.05)</QQf>
        <QQh>false</QQh>
        <QQi>
          <Location>
            <X>1</X>
            <Y>367</Y>
          </Location>
          <Size>
            <Width>44</Width>
            <Height>9</Height>
          </Size>
          <X>1</X>
          <Y>367</Y>
          <Width>44</Width>
          <Height>9</Height>
        </QQi>
        <QQj xsi:nil="true"/>
      </QQe>
    </Second>
  </PairOfGuidQQauh>
  <PairOfGuidQQauh>
    <First>3ed2464f-18e8-49a9-b412-6c8c5a240ed8</First>
    <Second>
      <QQa>VB2k. Why are you more likely to choose a UK trip than an overseas trip? by Exclusive Wales Intenders Banner</QQa>
      <QQb>3ed2464f-18e8-49a9-b412-6c8c5a240ed8</QQb>
      <QQc>44</QQc>
      <QQd>17</QQd>
      <QQe>
        <QQa>TableOrChart</QQa>
        <QQb>Exclusive Wales Intenders</QQb>
        <QQc>Exclusive Wales Intenders</QQc>
        <QQe>VB2k. Why are you more likely to choose a UK trip than an overseas trip? by Exclusive Wales Intenders Banner</QQe>
        <QQf>Filter: Exclusive Wales intenders; Weight: Weight; base n = from 0 to 53; total n = 118; 118 missing; effective sample size = 31 (59%); 93% filtered out
Multiple comparison correction: False Discovery Rate (FDR) (p = 0.05)</QQf>
        <QQh>false</QQh>
        <QQi>
          <Location>
            <X>1</X>
            <Y>381</Y>
          </Location>
          <Size>
            <Width>44</Width>
            <Height>17</Height>
          </Size>
          <X>1</X>
          <Y>381</Y>
          <Width>44</Width>
          <Height>17</Height>
        </QQi>
        <QQj xsi:nil="true"/>
      </QQe>
    </Second>
  </PairOfGuidQQauh>
  <PairOfGuidQQauh>
    <First>c2932215-f908-477f-865e-1f2ec8714d5f</First>
    <Second>
      <QQa>VB2l. Why are you more likely to choose an overseas trip than a UK trip?  by Exclusive Wales Intenders Banner</QQa>
      <QQb>c2932215-f908-477f-865e-1f2ec8714d5f</QQb>
      <QQc>44</QQc>
      <QQd>16</QQd>
      <QQe>
        <QQa>TableOrChart</QQa>
        <QQb>Exclusive Wales Intenders</QQb>
        <QQc>Exclusive Wales Intenders</QQc>
        <QQe>VB2l. Why are you more likely to choose an overseas trip than a UK trip?  by Exclusive Wales Intenders Banner</QQe>
        <QQf>Filter: Exclusive Wales intenders; Weight: Weight; base n = from 0 to 38; total n = 118; 118 missing; effective sample size = 33 (88%); 93% filtered out
Multiple comparison correction: False Discovery Rate (FDR) (p = 0.05)</QQf>
        <QQh>false</QQh>
        <QQi>
          <Location>
            <X>1</X>
            <Y>403</Y>
          </Location>
          <Size>
            <Width>44</Width>
            <Height>16</Height>
          </Size>
          <X>1</X>
          <Y>403</Y>
          <Width>44</Width>
          <Height>16</Height>
        </QQi>
        <QQj xsi:nil="true"/>
      </QQe>
    </Second>
  </PairOfGuidQQauh>
  <PairOfGuidQQauh>
    <First>b75b9c2e-0b86-4eeb-96b2-82e9e99edcb0</First>
    <Second>
      <QQa>VB4new. June 2026</QQa>
      <QQb>b75b9c2e-0b86-4eeb-96b2-82e9e99edcb0</QQb>
      <QQc>44</QQc>
      <QQd>18</QQd>
      <QQe>
        <QQa>TableOrChart</QQa>
        <QQb>Exclusive Wales Intenders</QQb>
        <QQc>Exclusive Wales Intenders</QQc>
        <QQe>VB4new. June 2026</QQe>
        <QQf>Filter: Exclusive Wales intenders; Weight: Weight; base n = 0; total n = 118; 118 missing; 93% filtered out
Multiple comparison correction: False Discovery Rate (FDR) (p = 0.05)</QQf>
        <QQh>false</QQh>
        <QQi>
          <Location>
            <X>1</X>
            <Y>424</Y>
          </Location>
          <Size>
            <Width>44</Width>
            <Height>18</Height>
          </Size>
          <X>1</X>
          <Y>424</Y>
          <Width>44</Width>
          <Height>18</Height>
        </QQi>
        <QQj xsi:nil="true"/>
      </QQe>
    </Second>
  </PairOfGuidQQauh>
  <PairOfGuidQQauh>
    <First>ac7e9a03-3540-41ec-8b5e-e04c80dedff9</First>
    <Second>
      <QQa>VB4new. July 2026</QQa>
      <QQb>ac7e9a03-3540-41ec-8b5e-e04c80dedff9</QQb>
      <QQc>44</QQc>
      <QQd>18</QQd>
      <QQe>
        <QQa>TableOrChart</QQa>
        <QQb>Exclusive Wales Intenders</QQb>
        <QQc>Exclusive Wales Intenders</QQc>
        <QQe>VB4new. July 2026</QQe>
        <QQf>Filter: Exclusive Wales intenders; Weight: Weight; base n = from 0 to 20; total n = 118; 118 missing; effective sample size = 11 (53%); 93% filtered out
Multiple comparison correction: False Discovery Rate (FDR) (p = 0.05)</QQf>
        <QQh>false</QQh>
        <QQi>
          <Location>
            <X>1</X>
            <Y>447</Y>
          </Location>
          <Size>
            <Width>44</Width>
            <Height>18</Height>
          </Size>
          <X>1</X>
          <Y>447</Y>
          <Width>44</Width>
          <Height>18</Height>
        </QQi>
        <QQj xsi:nil="true"/>
      </QQe>
    </Second>
  </PairOfGuidQQauh>
  <PairOfGuidQQauh>
    <First>463c9e2e-d120-4f6e-bb17-09406767fdda</First>
    <Second>
      <QQa>VB4new. August 2026</QQa>
      <QQb>463c9e2e-d120-4f6e-bb17-09406767fdda</QQb>
      <QQc>44</QQc>
      <QQd>18</QQd>
      <QQe>
        <QQa>TableOrChart</QQa>
        <QQb>Exclusive Wales Intenders</QQb>
        <QQc>Exclusive Wales Intenders</QQc>
        <QQe>VB4new. August 2026</QQe>
        <QQf>Filter: Exclusive Wales intenders; Weight: Weight; base n = from 0 to 36; total n = 118; 118 missing; effective sample size = 18 (51%); 93% filtered out
Multiple comparison correction: False Discovery Rate (FDR) (p = 0.05)</QQf>
        <QQh>false</QQh>
        <QQi>
          <Location>
            <X>1</X>
            <Y>470</Y>
          </Location>
          <Size>
            <Width>44</Width>
            <Height>18</Height>
          </Size>
          <X>1</X>
          <Y>470</Y>
          <Width>44</Width>
          <Height>18</Height>
        </QQi>
        <QQj xsi:nil="true"/>
      </QQe>
    </Second>
  </PairOfGuidQQauh>
  <PairOfGuidQQauh>
    <First>943014c3-c038-457e-a5d8-d4a8ef7a5c2c</First>
    <Second>
      <QQa>VB4new. September 2026</QQa>
      <QQb>943014c3-c038-457e-a5d8-d4a8ef7a5c2c</QQb>
      <QQc>44</QQc>
      <QQd>18</QQd>
      <QQe>
        <QQa>TableOrChart</QQa>
        <QQb>Exclusive Wales Intenders</QQb>
        <QQc>Exclusive Wales Intenders</QQc>
        <QQe>VB4new. September 2026</QQe>
        <QQf>Filter: Exclusive Wales intenders; Weight: Weight; base n = from 0 to 39; total n = 118; 118 missing; effective sample size = 35 (90%); 93% filtered out
Multiple comparison correction: False Discovery Rate (FDR) (p = 0.05)</QQf>
        <QQh>false</QQh>
        <QQi>
          <Location>
            <X>1</X>
            <Y>493</Y>
          </Location>
          <Size>
            <Width>44</Width>
            <Height>18</Height>
          </Size>
          <X>1</X>
          <Y>493</Y>
          <Width>44</Width>
          <Height>18</Height>
        </QQi>
        <QQj xsi:nil="true"/>
      </QQe>
    </Second>
  </PairOfGuidQQauh>
  <PairOfGuidQQauh>
    <First>9fce1091-96ce-43d6-8b58-f957b8e1dc0f</First>
    <Second>
      <QQa>VB4new. October 2026</QQa>
      <QQb>9fce1091-96ce-43d6-8b58-f957b8e1dc0f</QQb>
      <QQc>44</QQc>
      <QQd>18</QQd>
      <QQe>
        <QQa>TableOrChart</QQa>
        <QQb>Exclusive Wales Intenders</QQb>
        <QQc>Exclusive Wales Intenders</QQc>
        <QQe>VB4new. October 2026</QQe>
        <QQf>Filter: Exclusive Wales intenders; Weight: Weight; base n = from 0 to 27; total n = 118; 118 missing; effective sample size = 23 (87%); 93% filtered out
Multiple comparison correction: False Discovery Rate (FDR) (p = 0.05)</QQf>
        <QQh>false</QQh>
        <QQi>
          <Location>
            <X>1</X>
            <Y>516</Y>
          </Location>
          <Size>
            <Width>44</Width>
            <Height>18</Height>
          </Size>
          <X>1</X>
          <Y>516</Y>
          <Width>44</Width>
          <Height>18</Height>
        </QQi>
        <QQj xsi:nil="true"/>
      </QQe>
    </Second>
  </PairOfGuidQQauh>
  <PairOfGuidQQauh>
    <First>ff840ade-ff81-45f6-8e0d-fb988e877b23</First>
    <Second>
      <QQa>VB4new. November 2026</QQa>
      <QQb>ff840ade-ff81-45f6-8e0d-fb988e877b23</QQb>
      <QQc>44</QQc>
      <QQd>18</QQd>
      <QQe>
        <QQa>TableOrChart</QQa>
        <QQb>Exclusive Wales Intenders</QQb>
        <QQc>Exclusive Wales Intenders</QQc>
        <QQe>VB4new. November 2026</QQe>
        <QQf>Filter: Exclusive Wales intenders; Weight: Weight; base n = from 0 to 13; total n = 118; 118 missing; effective sample size = 11 (85%); 93% filtered out
Multiple comparison correction: False Discovery Rate (FDR) (p = 0.05)</QQf>
        <QQh>false</QQh>
        <QQi>
          <Location>
            <X>1</X>
            <Y>539</Y>
          </Location>
          <Size>
            <Width>44</Width>
            <Height>18</Height>
          </Size>
          <X>1</X>
          <Y>539</Y>
          <Width>44</Width>
          <Height>18</Height>
        </QQi>
        <QQj xsi:nil="true"/>
      </QQe>
    </Second>
  </PairOfGuidQQauh>
  <PairOfGuidQQauh>
    <First>6cfdf0d1-ddbe-48d3-b9b3-2cc7314fd981</First>
    <Second>
      <QQa>VB4new. December 2026</QQa>
      <QQb>6cfdf0d1-ddbe-48d3-b9b3-2cc7314fd981</QQb>
      <QQc>44</QQc>
      <QQd>18</QQd>
      <QQe>
        <QQa>TableOrChart</QQa>
        <QQb>Exclusive Wales Intenders</QQb>
        <QQc>Exclusive Wales Intenders</QQc>
        <QQe>VB4new. December 2026</QQe>
        <QQf>Filter: Exclusive Wales intenders; Weight: Weight; base n = from 0 to 20; total n = 118; 118 missing; effective sample size = 17 (86%); 93% filtered out
Multiple comparison correction: False Discovery Rate (FDR) (p = 0.05)</QQf>
        <QQh>false</QQh>
        <QQi>
          <Location>
            <X>1</X>
            <Y>562</Y>
          </Location>
          <Size>
            <Width>44</Width>
            <Height>18</Height>
          </Size>
          <X>1</X>
          <Y>562</Y>
          <Width>44</Width>
          <Height>18</Height>
        </QQi>
        <QQj xsi:nil="true"/>
      </QQe>
    </Second>
  </PairOfGuidQQauh>
  <PairOfGuidQQauh>
    <First>9515a045-b8d2-49b2-9fc9-b70a0897796c</First>
    <Second>
      <QQa>VB4new. January 2027</QQa>
      <QQb>9515a045-b8d2-49b2-9fc9-b70a0897796c</QQb>
      <QQc>44</QQc>
      <QQd>18</QQd>
      <QQe>
        <QQa>TableOrChart</QQa>
        <QQb>Exclusive Wales Intenders</QQb>
        <QQc>Exclusive Wales Intenders</QQc>
        <QQe>VB4new. January 2027</QQe>
        <QQf>Filter: Exclusive Wales intenders; Weight: Weight; base n = from 0 to 3; total n = 118; 118 missing; 93% filtered out
Multiple comparison correction: False Discovery Rate (FDR) (p = 0.05)</QQf>
        <QQh>false</QQh>
        <QQi>
          <Location>
            <X>1</X>
            <Y>585</Y>
          </Location>
          <Size>
            <Width>44</Width>
            <Height>18</Height>
          </Size>
          <X>1</X>
          <Y>585</Y>
          <Width>44</Width>
          <Height>18</Height>
        </QQi>
        <QQj xsi:nil="true"/>
      </QQe>
    </Second>
  </PairOfGuidQQauh>
  <PairOfGuidQQauh>
    <First>5c67ebbd-ac81-4257-9889-b52fdd4e2dec</First>
    <Second>
      <QQa>VB4new. February 2027</QQa>
      <QQb>5c67ebbd-ac81-4257-9889-b52fdd4e2dec</QQb>
      <QQc>44</QQc>
      <QQd>18</QQd>
      <QQe>
        <QQa>TableOrChart</QQa>
        <QQb>Exclusive Wales Intenders</QQb>
        <QQc>Exclusive Wales Intenders</QQc>
        <QQe>VB4new. February 2027</QQe>
        <QQf>Filter: Exclusive Wales intenders; Weight: Weight; base n = from 0 to 6; total n = 118; 118 missing; effective sample size = 5 (86%); 93% filtered out
Multiple comparison correction: False Discovery Rate (FDR) (p = 0.05)</QQf>
        <QQh>false</QQh>
        <QQi>
          <Location>
            <X>1</X>
            <Y>608</Y>
          </Location>
          <Size>
            <Width>44</Width>
            <Height>18</Height>
          </Size>
          <X>1</X>
          <Y>608</Y>
          <Width>44</Width>
          <Height>18</Height>
        </QQi>
        <QQj xsi:nil="true"/>
      </QQe>
    </Second>
  </PairOfGuidQQauh>
  <PairOfGuidQQauh>
    <First>bf324403-ec76-4d34-a865-9f84511a9d5a</First>
    <Second>
      <QQa>VB4new. March 2027</QQa>
      <QQb>bf324403-ec76-4d34-a865-9f84511a9d5a</QQb>
      <QQc>44</QQc>
      <QQd>18</QQd>
      <QQe>
        <QQa>TableOrChart</QQa>
        <QQb>Exclusive Wales Intenders</QQb>
        <QQc>Exclusive Wales Intenders</QQc>
        <QQe>VB4new. March 2027</QQe>
        <QQf>Filter: Exclusive Wales intenders; Weight: Weight; base n = from 0 to 14; total n = 118; 118 missing; effective sample size = 13 (95%); 93% filtered out
Multiple comparison correction: False Discovery Rate (FDR) (p = 0.05)</QQf>
        <QQh>false</QQh>
        <QQi>
          <Location>
            <X>1</X>
            <Y>631</Y>
          </Location>
          <Size>
            <Width>44</Width>
            <Height>18</Height>
          </Size>
          <X>1</X>
          <Y>631</Y>
          <Width>44</Width>
          <Height>18</Height>
        </QQi>
        <QQj xsi:nil="true"/>
      </QQe>
    </Second>
  </PairOfGuidQQauh>
  <PairOfGuidQQauh>
    <First>bd4ab515-7e7d-405d-a034-7f06c1a3b81e</First>
    <Second>
      <QQa>VB4new. April 2027</QQa>
      <QQb>bd4ab515-7e7d-405d-a034-7f06c1a3b81e</QQb>
      <QQc>44</QQc>
      <QQd>18</QQd>
      <QQe>
        <QQa>TableOrChart</QQa>
        <QQb>Exclusive Wales Intenders</QQb>
        <QQc>Exclusive Wales Intenders</QQc>
        <QQe>VB4new. April 2027</QQe>
        <QQf>Filter: Exclusive Wales intenders; Weight: Weight; base n = from 0 to 14; total n = 118; 118 missing; effective sample size = 13 (95%); 93% filtered out
Multiple comparison correction: False Discovery Rate (FDR) (p = 0.05)</QQf>
        <QQh>false</QQh>
        <QQi>
          <Location>
            <X>1</X>
            <Y>654</Y>
          </Location>
          <Size>
            <Width>44</Width>
            <Height>18</Height>
          </Size>
          <X>1</X>
          <Y>654</Y>
          <Width>44</Width>
          <Height>18</Height>
        </QQi>
        <QQj xsi:nil="true"/>
      </QQe>
    </Second>
  </PairOfGuidQQauh>
  <PairOfGuidQQauh>
    <First>ed367d92-f61a-4669-bacc-5ad14b92a24e</First>
    <Second>
      <QQa>VB4new. May 2027</QQa>
      <QQb>ed367d92-f61a-4669-bacc-5ad14b92a24e</QQb>
      <QQc>44</QQc>
      <QQd>18</QQd>
      <QQe>
        <QQa>TableOrChart</QQa>
        <QQb>Exclusive Wales Intenders</QQb>
        <QQc>Exclusive Wales Intenders</QQc>
        <QQe>VB4new. May 2027</QQe>
        <QQf>Filter: Exclusive Wales intenders; Weight: Weight; base n = from 0 to 7; total n = 118; 118 missing; effective sample size = 6 (93%); 93% filtered out
Multiple comparison correction: False Discovery Rate (FDR) (p = 0.05)</QQf>
        <QQh>false</QQh>
        <QQi>
          <Location>
            <X>1</X>
            <Y>677</Y>
          </Location>
          <Size>
            <Width>44</Width>
            <Height>18</Height>
          </Size>
          <X>1</X>
          <Y>677</Y>
          <Width>44</Width>
          <Height>18</Height>
        </QQi>
        <QQj xsi:nil="true"/>
      </QQe>
    </Second>
  </PairOfGuidQQauh>
  <PairOfGuidQQauh>
    <First>04ba1e24-1980-400c-b140-bdb10367be70</First>
    <Second>
      <QQa>VB4new. June 2027  by Exclusive Wales Intenders Banner</QQa>
      <QQb>04ba1e24-1980-400c-b140-bdb10367be70</QQb>
      <QQc>44</QQc>
      <QQd>18</QQd>
      <QQe>
        <QQa>TableOrChart</QQa>
        <QQb>Exclusive Wales Intenders</QQb>
        <QQc>Exclusive Wales Intenders</QQc>
        <QQe>VB4new. June 2027  by Exclusive Wales Intenders Banner</QQe>
        <QQf>Filter: Exclusive Wales intenders; Weight: Weight; base n = from 0 to 6; total n = 118; 118 missing; effective sample size = 5 (87%); 93% filtered out
Multiple comparison correction: False Discovery Rate (FDR) (p = 0.05)</QQf>
        <QQh>false</QQh>
        <QQi>
          <Location>
            <X>1</X>
            <Y>700</Y>
          </Location>
          <Size>
            <Width>44</Width>
            <Height>18</Height>
          </Size>
          <X>1</X>
          <Y>700</Y>
          <Width>44</Width>
          <Height>18</Height>
        </QQi>
        <QQj xsi:nil="true"/>
      </QQe>
    </Second>
  </PairOfGuidQQauh>
  <PairOfGuidQQauh>
    <First>7d76f4e5-966f-4195-acfa-e78618877854</First>
    <Second>
      <QQa>VB4a. Where in the UK are you likely to stay on this next trip in &lt;INSERT MONTH FROM VB2A&gt;? by Exclusive Wales Intenders Banner</QQa>
      <QQb>7d76f4e5-966f-4195-acfa-e78618877854</QQb>
      <QQc>44</QQc>
      <QQd>18</QQd>
      <QQe>
        <QQa>TableOrChart</QQa>
        <QQb>Exclusive Wales Intenders</QQb>
        <QQc>Exclusive Wales Intenders</QQc>
        <QQe>VB4a. Where in the UK are you likely to stay on this next trip in &lt;INSERT MONTH FROM VB2A&gt;? by Exclusive Wales Intenders Banner</QQe>
        <QQf>Filter: Exclusive Wales intenders; Weight: Weight; base n = from 0 to 116; total n = 118; 118 missing; effective sample size = 81 (70%); 93% filtered out
Multiple comparison correction: False Discovery Rate (FDR) (p = 0.05)</QQf>
        <QQh>false</QQh>
        <QQi>
          <Location>
            <X>1</X>
            <Y>723</Y>
          </Location>
          <Size>
            <Width>44</Width>
            <Height>18</Height>
          </Size>
          <X>1</X>
          <Y>723</Y>
          <Width>44</Width>
          <Height>18</Height>
        </QQi>
        <QQj xsi:nil="true"/>
      </QQe>
    </Second>
  </PairOfGuidQQauh>
  <PairOfGuidQQauh>
    <First>c0fd16dd-8791-40be-9cca-505aa01dbe8b</First>
    <Second>
      <QQa>VB4viii. Wales by Exclusive Wales Intenders Banner</QQa>
      <QQb>c0fd16dd-8791-40be-9cca-505aa01dbe8b</QQb>
      <QQc>44</QQc>
      <QQd>19</QQd>
      <QQe>
        <QQa>TableOrChart</QQa>
        <QQb>Exclusive Wales Intenders</QQb>
        <QQc>Exclusive Wales Intenders</QQc>
        <QQe>VB4viii. Wales by Exclusive Wales Intenders Banner</QQe>
        <QQf>Filter: Exclusive Wales intenders; Weight: Weight; base n = from 0 to 116; total n = 118; 118 missing; effective sample size = 81 (70%); 93% filtered out
Multiple comparison correction: False Discovery Rate (FDR) (p = 0.05)</QQf>
        <QQh>false</QQh>
        <QQi>
          <Location>
            <X>1</X>
            <Y>746</Y>
          </Location>
          <Size>
            <Width>44</Width>
            <Height>19</Height>
          </Size>
          <X>1</X>
          <Y>746</Y>
          <Width>44</Width>
          <Height>19</Height>
        </QQi>
        <QQj xsi:nil="true"/>
      </QQe>
    </Second>
  </PairOfGuidQQauh>
  <PairOfGuidQQauh>
    <First>d311bc1a-4301-4623-8f80-87e3ca7e64bd</First>
    <Second>
      <QQa>VB3. Is this next trip to &lt;INSERT DESTINATION FROM VB4Aii&gt; in &lt;INSERT MONTH FROM VB2A&gt; likely to be a short break (1-3 nights) or a holiday (4+ nights)? </QQa>
      <QQb>d311bc1a-4301-4623-8f80-87e3ca7e64bd</QQb>
      <QQc>44</QQc>
      <QQd>8</QQd>
      <QQe>
        <QQa>TableOrChart</QQa>
        <QQb>Exclusive Wales Intenders</QQb>
        <QQc>Exclusive Wales Intenders</QQc>
        <QQe>VB3. Is this next trip to &lt;INSERT DESTINATION FROM VB4Aii&gt; in &lt;INSERT MONTH FROM VB2A&gt; likely to be a short break (1-3 nights) or a holiday (4+ nights)? </QQe>
        <QQf>Filter: Exclusive Wales intenders; Weight: Weight; base n = from 0 to 116; total n = 118; 118 missing; effective sample size = 84 (73%); 93% filtered out
Multiple comparison correction: False Discovery Rate (FDR) (p = 0.05)</QQf>
        <QQh>false</QQh>
        <QQi>
          <Location>
            <X>1</X>
            <Y>770</Y>
          </Location>
          <Size>
            <Width>44</Width>
            <Height>8</Height>
          </Size>
          <X>1</X>
          <Y>770</Y>
          <Width>44</Width>
          <Height>8</Height>
        </QQi>
        <QQj xsi:nil="true"/>
      </QQe>
    </Second>
  </PairOfGuidQQauh>
  <PairOfGuidQQauh>
    <First>7556fb1d-11b2-4d32-af49-d57de2e43c62</First>
    <Second>
      <QQa>VB4aii. And where do you plan on staying for the longest period of time on this next trip in [pipe: hVB3]? If you're not sure, please select the destination you're most likely to stay longest at</QQa>
      <QQb>7556fb1d-11b2-4d32-af49-d57de2e43c62</QQb>
      <QQc>44</QQc>
      <QQd>18</QQd>
      <QQe>
        <QQa>TableOrChart</QQa>
        <QQb>Exclusive Wales Intenders</QQb>
        <QQc>Exclusive Wales Intenders</QQc>
        <QQe>VB4aii. And where do you plan on staying for the longest period of time on this next trip in [pipe: hVB3]? If you're not sure, please select the destination you're most likely to stay longest at</QQe>
        <QQf>Filter: Exclusive Wales intenders; Weight: Weight; base n = from 0 to 116; total n = 118; 118 missing; effective sample size = 81 (70%); 93% filtered out
Multiple comparison correction: False Discovery Rate (FDR) (p = 0.05)</QQf>
        <QQh>false</QQh>
        <QQi>
          <Location>
            <X>1</X>
            <Y>783</Y>
          </Location>
          <Size>
            <Width>44</Width>
            <Height>18</Height>
          </Size>
          <X>1</X>
          <Y>783</Y>
          <Width>44</Width>
          <Height>18</Height>
        </QQi>
        <QQj xsi:nil="true"/>
      </QQe>
    </Second>
  </PairOfGuidQQauh>
  <PairOfGuidQQauh>
    <First>f3f35a91-7abf-4143-87d8-16af8ce4c088</First>
    <Second>
      <QQa>VB4c. What do you anticipate being the main mode of travel to your next UK holiday or short break in &lt;INSERT DESTINATION FROM VB4Aii&gt;  in &lt;INSERT MONTH FROM VB2A&gt; ?</QQa>
      <QQb>f3f35a91-7abf-4143-87d8-16af8ce4c088</QQb>
      <QQc>44</QQc>
      <QQd>30</QQd>
      <QQe>
        <QQa>TableOrChart</QQa>
        <QQb>Exclusive Wales Intenders</QQb>
        <QQc>Exclusive Wales Intenders</QQc>
        <QQe>VB4c. What do you anticipate being the main mode of travel to your next UK holiday or short break in &lt;INSERT DESTINATION FROM VB4Aii&gt;  in &lt;INSERT MONTH FROM VB2A&gt; ?</QQe>
        <QQf>Filter: Exclusive Wales intenders; Weight: Weight; base n = from 0 to 116; total n = 118; 118 missing; effective sample size = 81 (70%); 93% filtered out
Multiple comparison correction: False Discovery Rate (FDR) (p = 0.05)</QQf>
        <QQh>false</QQh>
        <QQi>
          <Location>
            <X>1</X>
            <Y>806</Y>
          </Location>
          <Size>
            <Width>44</Width>
            <Height>30</Height>
          </Size>
          <X>1</X>
          <Y>806</Y>
          <Width>44</Width>
          <Height>30</Height>
        </QQi>
        <QQj xsi:nil="true"/>
      </QQe>
    </Second>
  </PairOfGuidQQauh>
  <PairOfGuidQQauh>
    <First>16034f3e-1f64-48f1-a07e-6a7d1095c76c</First>
    <Second>
      <QQa>VB4d. With whom are you likely to be spending your next UK holiday or short break in &lt;INSERT DESTINATION FROM VB4Aii&gt;  in &lt;INSERT MONTH FROM VB2aiii&gt; ? by Exclusive Wales Intenders Banner</QQa>
      <QQb>16034f3e-1f64-48f1-a07e-6a7d1095c76c</QQb>
      <QQc>44</QQc>
      <QQd>16</QQd>
      <QQe>
        <QQa>TableOrChart</QQa>
        <QQb>Exclusive Wales Intenders</QQb>
        <QQc>Exclusive Wales Intenders</QQc>
        <QQe>VB4d. With whom are you likely to be spending your next UK holiday or short break in &lt;INSERT DESTINATION FROM VB4Aii&gt;  in &lt;INSERT MONTH FROM VB2aiii&gt; ? by Exclusive Wales Intenders Banner</QQe>
        <QQf>Filter: Exclusive Wales intenders; Weight: Weight; base n = from 0 to 116; total n = 118; 118 missing; effective sample size = 81 (70%); 93% filtered out
Multiple comparison correction: False Discovery Rate (FDR) (p = 0.05)</QQf>
        <QQh>false</QQh>
        <QQi>
          <Location>
            <X>1</X>
            <Y>841</Y>
          </Location>
          <Size>
            <Width>44</Width>
            <Height>16</Height>
          </Size>
          <X>1</X>
          <Y>841</Y>
          <Width>44</Width>
          <Height>16</Height>
        </QQi>
        <QQj xsi:nil="true"/>
      </QQe>
    </Second>
  </PairOfGuidQQauh>
  <PairOfGuidQQauh>
    <First>75e8c86b-9ce5-407b-882e-89060ba2cb5c</First>
    <Second>
      <QQa>VB5. Which of the following best describes the main types of destinations you are likely to stay in during your next UK holiday or short break in &lt;INSERT DESTINATION FROM VB4Aii&gt; in  &lt;INSERT MONTH FROM VB2A&gt;? by Exclusive Wales Intenders Banner</QQa>
      <QQb>75e8c86b-9ce5-407b-882e-89060ba2cb5c</QQb>
      <QQc>44</QQc>
      <QQd>12</QQd>
      <QQe>
        <QQa>TableOrChart</QQa>
        <QQb>Exclusive Wales Intenders</QQb>
        <QQc>Exclusive Wales Intenders</QQc>
        <QQe>VB5. Which of the following best describes the main types of destinations you are likely to stay in during your next UK holiday or short break in &lt;INSERT DESTINATION FROM VB4Aii&gt; in  &lt;INSERT MONTH FROM VB2A&gt;? by Exclusive Wales Intenders Banner</QQe>
        <QQf>Filter: Exclusive Wales intenders; Weight: Weight; base n = from 0 to 116; total n = 118; 118 missing; effective sample size = 81 (70%); 93% filtered out
Multiple comparison correction: False Discovery Rate (FDR) (p = 0.05)</QQf>
        <QQh>false</QQh>
        <QQi>
          <Location>
            <X>1</X>
            <Y>862</Y>
          </Location>
          <Size>
            <Width>44</Width>
            <Height>12</Height>
          </Size>
          <X>1</X>
          <Y>862</Y>
          <Width>44</Width>
          <Height>12</Height>
        </QQi>
        <QQj xsi:nil="true"/>
      </QQe>
    </Second>
  </PairOfGuidQQauh>
  <PairOfGuidQQauh>
    <First>03f6510d-9a1b-452b-9039-247760128d53</First>
    <Second>
      <QQa>VB5i. Which of the following best describe the type/s of city or large town you intend to stay in during your next UK holiday or short break in &lt;INSERT DESTINATION FROM VB4Aii&gt; in &lt;INSERT MONTH FROM VB2(III)&gt;? by Exclusive Wales Intenders Banner</QQa>
      <QQb>03f6510d-9a1b-452b-9039-247760128d53</QQb>
      <QQc>44</QQc>
      <QQd>7</QQd>
      <QQe>
        <QQa>TableOrChart</QQa>
        <QQb>Exclusive Wales Intenders</QQb>
        <QQc>Exclusive Wales Intenders</QQc>
        <QQe>VB5i. Which of the following best describe the type/s of city or large town you intend to stay in during your next UK holiday or short break in &lt;INSERT DESTINATION FROM VB4Aii&gt; in &lt;INSERT MONTH FROM VB2(III)&gt;? by Exclusive Wales Intenders Banner</QQe>
        <QQf>Filter: Exclusive Wales intenders; Weight: Weight; base n = from 0 to 10; total n = 118; 118 missing; effective sample size = 4 (37%); 93% filtered out
Multiple comparison correction: False Discovery Rate (FDR) (p = 0.05)</QQf>
        <QQh>false</QQh>
        <QQi>
          <Location>
            <X>1</X>
            <Y>879</Y>
          </Location>
          <Size>
            <Width>44</Width>
            <Height>7</Height>
          </Size>
          <X>1</X>
          <Y>879</Y>
          <Width>44</Width>
          <Height>7</Height>
        </QQi>
        <QQj xsi:nil="true"/>
      </QQe>
    </Second>
  </PairOfGuidQQauh>
  <PairOfGuidQQauh>
    <First>9b59c478-6a75-4b65-af58-2f7b6104cb9d</First>
    <Second>
      <QQa>VB6a. What type/s of accommodation do you expect to be staying in during your next UK holiday or short break in &lt;INSERT DESTINATION FROM VB4Aii&gt; in &lt;INSERT MONTH FROM VB2(III)&gt;? by Exclusive Wales Intenders Banner</QQa>
      <QQb>9b59c478-6a75-4b65-af58-2f7b6104cb9d</QQb>
      <QQc>44</QQc>
      <QQd>21</QQd>
      <QQe>
        <QQa>TableOrChart</QQa>
        <QQb>Exclusive Wales Intenders</QQb>
        <QQc>Exclusive Wales Intenders</QQc>
        <QQe>VB6a. What type/s of accommodation do you expect to be staying in during your next UK holiday or short break in &lt;INSERT DESTINATION FROM VB4Aii&gt; in &lt;INSERT MONTH FROM VB2(III)&gt;? by Exclusive Wales Intenders Banner</QQe>
        <QQf>Filter: Exclusive Wales intenders; Weight: Weight; base n = from 0 to 116; total n = 118; 118 missing; effective sample size = 81 (70%); 93% filtered out
Multiple comparison correction: False Discovery Rate (FDR) (p = 0.05)</QQf>
        <QQh>false</QQh>
        <QQi>
          <Location>
            <X>1</X>
            <Y>891</Y>
          </Location>
          <Size>
            <Width>44</Width>
            <Height>21</Height>
          </Size>
          <X>1</X>
          <Y>891</Y>
          <Width>44</Width>
          <Height>21</Height>
        </QQi>
        <QQj xsi:nil="true"/>
      </QQe>
    </Second>
  </PairOfGuidQQauh>
  <PairOfGuidQQauh>
    <First>37027e62-c2fd-456d-b111-b49bf53b4c19</First>
    <Second>
      <QQa>VB6fii. Which of the following best describe your motivation/s for this trip? by Exclusive Wales Intenders Banner</QQa>
      <QQb>37027e62-c2fd-456d-b111-b49bf53b4c19</QQb>
      <QQc>44</QQc>
      <QQd>21</QQd>
      <QQe>
        <QQa>TableOrChart</QQa>
        <QQb>Exclusive Wales Intenders</QQb>
        <QQc>Exclusive Wales Intenders</QQc>
        <QQe>VB6fii. Which of the following best describe your motivation/s for this trip? by Exclusive Wales Intenders Banner</QQe>
        <QQf>Filter: Exclusive Wales intenders; Weight: Weight; base n = from 0 to 116; total n = 118; 118 missing; effective sample size = 81 (70%); 93% filtered out
Multiple comparison correction: False Discovery Rate (FDR) (p = 0.05)</QQf>
        <QQh>false</QQh>
        <QQi>
          <Location>
            <X>1</X>
            <Y>917</Y>
          </Location>
          <Size>
            <Width>44</Width>
            <Height>21</Height>
          </Size>
          <X>1</X>
          <Y>917</Y>
          <Width>44</Width>
          <Height>21</Height>
        </QQi>
        <QQj xsi:nil="true"/>
      </QQe>
    </Second>
  </PairOfGuidQQauh>
  <PairOfGuidQQauh>
    <First>4c1456ba-7a77-4f37-a4a0-5cbcc7ce1517</First>
    <Second>
      <QQa>VB6fiii. Which, if any, of these activities are you likely to do on your next UK short break or holiday in &lt;INSERT MONTH FROM VB2A&gt;? by Exclusive Wales Intenders Banner</QQa>
      <QQb>4c1456ba-7a77-4f37-a4a0-5cbcc7ce1517</QQb>
      <QQc>44</QQc>
      <QQd>27</QQd>
      <QQe>
        <QQa>TableOrChart</QQa>
        <QQb>Exclusive Wales Intenders</QQb>
        <QQc>Exclusive Wales Intenders</QQc>
        <QQe>VB6fiii. Which, if any, of these activities are you likely to do on your next UK short break or holiday in &lt;INSERT MONTH FROM VB2A&gt;? by Exclusive Wales Intenders Banner</QQe>
        <QQf>Filter: Exclusive Wales intenders; Weight: Weight; base n = from 0 to 116; total n = 118; 118 missing; effective sample size = 83 (72%); 93% filtered out
Multiple comparison correction: False Discovery Rate (FDR) (p = 0.05)</QQf>
        <QQh>false</QQh>
        <QQi>
          <Location>
            <X>1</X>
            <Y>943</Y>
          </Location>
          <Size>
            <Width>44</Width>
            <Height>27</Height>
          </Size>
          <X>1</X>
          <Y>943</Y>
          <Width>44</Width>
          <Height>27</Height>
        </QQi>
        <QQj xsi:nil="true"/>
      </QQe>
    </Second>
  </PairOfGuidQQauh>
  <PairOfGuidQQauh>
    <First>9bea430d-3d7e-461d-81bc-ad2450b699d4</First>
    <Second>
      <QQa>VB7bnew. Which, if any, of the following factors do you see as potential barriers to you taking a UK short break or holiday in the next six months? by Exclusive Wales Intenders Banner</QQa>
      <QQb>9bea430d-3d7e-461d-81bc-ad2450b699d4</QQb>
      <QQc>44</QQc>
      <QQd>20</QQd>
      <QQe>
        <QQa>TableOrChart</QQa>
        <QQb>Exclusive Wales Intenders</QQb>
        <QQc>Exclusive Wales Intenders</QQc>
        <QQe>VB7bnew. Which, if any, of the following factors do you see as potential barriers to you taking a UK short break or holiday in the next six months? by Exclusive Wales Intenders Banner</QQe>
        <QQf>Filter: Exclusive Wales intenders; Weight: Weight; base n = from 0 to 116; total n = 118; 118 missing; effective sample size = 81 (70%); 93% filtered out
Multiple comparison correction: False Discovery Rate (FDR) (p = 0.05)</QQf>
        <QQh>false</QQh>
        <QQi>
          <Location>
            <X>1</X>
            <Y>975</Y>
          </Location>
          <Size>
            <Width>44</Width>
            <Height>20</Height>
          </Size>
          <X>1</X>
          <Y>975</Y>
          <Width>44</Width>
          <Height>20</Height>
        </QQi>
        <QQj xsi:nil="true"/>
      </QQe>
    </Second>
  </PairOfGuidQQauh>
  <PairOfGuidQQauh>
    <First>d17b609e-f8d9-4d24-83a4-09a7e60439ab</First>
    <Second>
      <QQa>VB7bii. Which, if any, of these costs are the main financial barriers to you taking a UK short break or holiday in the next six months? by Exclusive Wales Intenders Banner</QQa>
      <QQb>d17b609e-f8d9-4d24-83a4-09a7e60439ab</QQb>
      <QQc>44</QQc>
      <QQd>14</QQd>
      <QQe>
        <QQa>TableOrChart</QQa>
        <QQb>Exclusive Wales Intenders</QQb>
        <QQc>Exclusive Wales Intenders</QQc>
        <QQe>VB7bii. Which, if any, of these costs are the main financial barriers to you taking a UK short break or holiday in the next six months? by Exclusive Wales Intenders Banner</QQe>
        <QQf>Filter: Exclusive Wales intenders; Weight: Weight; base n = from 0 to 116; total n = 118; 118 missing; effective sample size = 81 (70%); 93% filtered out
Multiple comparison correction: False Discovery Rate (FDR) (p = 0.05)</QQf>
        <QQh>false</QQh>
        <QQi>
          <Location>
            <X>1</X>
            <Y>1000</Y>
          </Location>
          <Size>
            <Width>44</Width>
            <Height>14</Height>
          </Size>
          <X>1</X>
          <Y>1000</Y>
          <Width>44</Width>
          <Height>14</Height>
        </QQi>
        <QQj xsi:nil="true"/>
      </QQe>
    </Second>
  </PairOfGuidQQauh>
  <PairOfGuidQQauh>
    <First>962fa29b-6106-40e4-b4a3-4ce633158257</First>
    <Second>
      <QQa>VB7c. How, if at all, would you say the ‘cost of living crisis’ is likely to influence your UK short breaks or holidays in the next six months? by Exclusive Wales Intenders Banner</QQa>
      <QQb>962fa29b-6106-40e4-b4a3-4ce633158257</QQb>
      <QQc>44</QQc>
      <QQd>23</QQd>
      <QQe>
        <QQa>TableOrChart</QQa>
        <QQb>Exclusive Wales Intenders</QQb>
        <QQc>Exclusive Wales Intenders</QQc>
        <QQe>VB7c. How, if at all, would you say the ‘cost of living crisis’ is likely to influence your UK short breaks or holidays in the next six months? by Exclusive Wales Intenders Banner</QQe>
        <QQf>Filter: Exclusive Wales intenders; Weight: Weight; base n = from 0 to 116; total n = 118; 118 missing; effective sample size = 96 (83%); 93% filtered out
Multiple comparison correction: False Discovery Rate (FDR) (p = 0.05)</QQf>
        <QQh>false</QQh>
        <QQi>
          <Location>
            <X>1</X>
            <Y>1019</Y>
          </Location>
          <Size>
            <Width>44</Width>
            <Height>23</Height>
          </Size>
          <X>1</X>
          <Y>1019</Y>
          <Width>44</Width>
          <Height>23</Height>
        </QQi>
        <QQj xsi:nil="true"/>
      </QQe>
    </Second>
  </PairOfGuidQQauh>
  <PairOfGuidQQauh>
    <First>f58982d3-8fca-44e4-bf99-f7a8db8be4aa</First>
    <Second>
      <QQa>VB7Cii. How, if at all, would you say the ‘cost of living crisis’ is likely to influence your day trips in the next few months? by Exclusive Wales Intenders Banner</QQa>
      <QQb>f58982d3-8fca-44e4-bf99-f7a8db8be4aa</QQb>
      <QQc>44</QQc>
      <QQd>16</QQd>
      <QQe>
        <QQa>TableOrChart</QQa>
        <QQb>Exclusive Wales Intenders</QQb>
        <QQc>Exclusive Wales Intenders</QQc>
        <QQe>VB7Cii. How, if at all, would you say the ‘cost of living crisis’ is likely to influence your day trips in the next few months? by Exclusive Wales Intenders Banner</QQe>
        <QQf>Filter: Exclusive Wales intenders; Weight: Weight; base n = from 0 to 116; total n = 118; 118 missing; effective sample size = 99 (85%); 93% filtered out
Multiple comparison correction: False Discovery Rate (FDR) (p = 0.05)</QQf>
        <QQh>false</QQh>
        <QQi>
          <Location>
            <X>1</X>
            <Y>1047</Y>
          </Location>
          <Size>
            <Width>44</Width>
            <Height>16</Height>
          </Size>
          <X>1</X>
          <Y>1047</Y>
          <Width>44</Width>
          <Height>16</Height>
        </QQi>
        <QQj xsi:nil="true"/>
      </QQe>
    </Second>
  </PairOfGuidQQauh>
  <PairOfGuidQQauh>
    <First>55a5bcfc-896a-42c1-ae37-93dfb6a17e02</First>
    <Second>
      <QQa>VB13a: Now reflecting on your recent behaviour, have you taken an overnight short break or holiday in the UK in the last 12 months?</QQa>
      <QQb>55a5bcfc-896a-42c1-ae37-93dfb6a17e02</QQb>
      <QQc>44</QQc>
      <QQd>7</QQd>
      <QQe>
        <QQa>TableOrChart</QQa>
        <QQb>Exclusive Wales Intenders</QQb>
        <QQc>Exclusive Wales Intenders</QQc>
        <QQe>VB13a: Now reflecting on your recent behaviour, have you taken an overnight short break or holiday in the UK in the last 12 months?</QQe>
        <QQf>Filter: Exclusive Wales intenders; Weight: Weight; base n = from 0 to 116; total n = 118; 118 missing; effective sample size = 92 (79%); 93% filtered out
Multiple comparison correction: False Discovery Rate (FDR) (p = 0.05)</QQf>
        <QQh>false</QQh>
        <QQi>
          <Location>
            <X>1</X>
            <Y>1068</Y>
          </Location>
          <Size>
            <Width>44</Width>
            <Height>7</Height>
          </Size>
          <X>1</X>
          <Y>1068</Y>
          <Width>44</Width>
          <Height>7</Height>
        </QQi>
        <QQj xsi:nil="true"/>
      </QQe>
    </Second>
  </PairOfGuidQQauh>
  <PairOfGuidQQauh>
    <First>fb05db24-f652-4c72-8431-688955b23321</First>
    <Second>
      <QQa>VB13b. Why have you not taken an overnight short break or holiday in the UK in the last 12 months? by Exclusive Wales Intenders Banner</QQa>
      <QQb>fb05db24-f652-4c72-8431-688955b23321</QQb>
      <QQc>44</QQc>
      <QQd>19</QQd>
      <QQe>
        <QQa>TableOrChart</QQa>
        <QQb>Exclusive Wales Intenders</QQb>
        <QQc>Exclusive Wales Intenders</QQc>
        <QQe>VB13b. Why have you not taken an overnight short break or holiday in the UK in the last 12 months? by Exclusive Wales Intenders Banner</QQe>
        <QQf>Filter: Exclusive Wales intenders; Weight: Weight; base n = from 0 to 30; total n = 118; 118 missing; effective sample size = 28 (92%); 93% filtered out
Multiple comparison correction: False Discovery Rate (FDR) (p = 0.05)</QQf>
        <QQh>false</QQh>
        <QQi>
          <Location>
            <X>1</X>
            <Y>1080</Y>
          </Location>
          <Size>
            <Width>44</Width>
            <Height>19</Height>
          </Size>
          <X>1</X>
          <Y>1080</Y>
          <Width>44</Width>
          <Height>19</Height>
        </QQi>
        <QQj xsi:nil="true"/>
      </QQe>
    </Second>
  </PairOfGuidQQauh>
  <PairOfGuidQQauh>
    <First>3861f9d3-c66f-425f-a594-4c1fb0b9c37d</First>
    <Second>
      <QQa>VB13A2. In which of these months have you taken an overnight short break or holiday in the UK in the last 12 months?  by Exclusive Wales Intenders Banner</QQa>
      <QQb>3861f9d3-c66f-425f-a594-4c1fb0b9c37d</QQb>
      <QQc>44</QQc>
      <QQd>18</QQd>
      <QQe>
        <QQa>TableOrChart</QQa>
        <QQb>Exclusive Wales Intenders</QQb>
        <QQc>Exclusive Wales Intenders</QQc>
        <QQe>VB13A2. In which of these months have you taken an overnight short break or holiday in the UK in the last 12 months?  by Exclusive Wales Intenders Banner</QQe>
        <QQf>Filter: Exclusive Wales intenders; Weight: Weight; base n = from 0 to 86; total n = 118; 118 missing; effective sample size = 66 (77%); 93% filtered out
Multiple comparison correction: False Discovery Rate (FDR) (p = 0.05)</QQf>
        <QQh>false</QQh>
        <QQi>
          <Location>
            <X>1</X>
            <Y>1104</Y>
          </Location>
          <Size>
            <Width>44</Width>
            <Height>18</Height>
          </Size>
          <X>1</X>
          <Y>1104</Y>
          <Width>44</Width>
          <Height>18</Height>
        </QQi>
        <QQj xsi:nil="true"/>
      </QQe>
    </Second>
  </PairOfGuidQQauh>
  <PairOfGuidQQauh>
    <First>06499d1d-f0fd-4f26-9456-194c753885cd</First>
    <Second>
      <QQa>VB4NEW2. Where in the UK did you stay on the holidays/short breaks you took in these months?  by Exclusive Wales Intenders Banner</QQa>
      <QQb>06499d1d-f0fd-4f26-9456-194c753885cd</QQb>
      <QQc>616</QQc>
      <QQd>18</QQd>
      <QQe>
        <QQa>TableOrChart</QQa>
        <QQb>Exclusive Wales Intenders</QQb>
        <QQc>Exclusive Wales Intenders</QQc>
        <QQe>VB4NEW2. Where in the UK did you stay on the holidays/short breaks you took in these months?  by Exclusive Wales Intenders Banner</QQe>
        <QQf>Filter: Exclusive Wales intenders; Weight: Weight; base n = from 0 to 9; total n = 118; 118 missing; effective sample size = 8 (93%); 93% filtered out
Multiple comparison correction: False Discovery Rate (FDR) (p = 0.05)</QQf>
        <QQh>false</QQh>
        <QQi>
          <Location>
            <X>1</X>
            <Y>1127</Y>
          </Location>
          <Size>
            <Width>616</Width>
            <Height>18</Height>
          </Size>
          <X>1</X>
          <Y>1127</Y>
          <Width>616</Width>
          <Height>18</Height>
        </QQi>
        <QQj xsi:nil="true"/>
      </QQe>
    </Second>
  </PairOfGuidQQauh>
  <PairOfGuidQQauh>
    <First>0fd5a3d7-cfd1-46bc-b998-88a3aa5c4073</First>
    <Second>
      <QQa>VB13C. Where in the UK did you stay on your most recent trip in &lt;INSERT MOST RECENT MONTH FROM VB13A2&gt;? by Exclusive Wales Intenders Banner</QQa>
      <QQb>0fd5a3d7-cfd1-46bc-b998-88a3aa5c4073</QQb>
      <QQc>44</QQc>
      <QQd>18</QQd>
      <QQe>
        <QQa>TableOrChart</QQa>
        <QQb>Exclusive Wales Intenders</QQb>
        <QQc>Exclusive Wales Intenders</QQc>
        <QQe>VB13C. Where in the UK did you stay on your most recent trip in &lt;INSERT MOST RECENT MONTH FROM VB13A2&gt;? by Exclusive Wales Intenders Banner</QQe>
        <QQf>Filter: Exclusive Wales intenders; Weight: Weight; base n = from 0 to 86; total n = 118; 118 missing; effective sample size = 55 (64%); 93% filtered out
Multiple comparison correction: False Discovery Rate (FDR) (p = 0.05)</QQf>
        <QQh>false</QQh>
        <QQi>
          <Location>
            <X>1</X>
            <Y>1150</Y>
          </Location>
          <Size>
            <Width>44</Width>
            <Height>18</Height>
          </Size>
          <X>1</X>
          <Y>1150</Y>
          <Width>44</Width>
          <Height>18</Height>
        </QQi>
        <QQj xsi:nil="true"/>
      </QQe>
    </Second>
  </PairOfGuidQQauh>
  <PairOfGuidQQauh>
    <First>ed295f01-5a3a-4336-900a-b21ad14d7b26</First>
    <Second>
      <QQa>VB13Di. Where in these areas did you stay on your most recent trip - East of England by Exclusive Wales Intenders Banner</QQa>
      <QQb>ed295f01-5a3a-4336-900a-b21ad14d7b26</QQb>
      <QQc>44</QQc>
      <QQd>12</QQd>
      <QQe>
        <QQa>TableOrChart</QQa>
        <QQb>Exclusive Wales Intenders</QQb>
        <QQc>Exclusive Wales Intenders</QQc>
        <QQe>VB13Di. Where in these areas did you stay on your most recent trip - East of England by Exclusive Wales Intenders Banner</QQe>
        <QQf>Filter: Exclusive Wales intenders; Weight: Weight; base n = from 0 to 5; total n = 118; 118 missing; effective sample size = 4 (86%); 93% filtered out
Multiple comparison correction: False Discovery Rate (FDR) (p = 0.05)</QQf>
        <QQh>false</QQh>
        <QQi>
          <Location>
            <X>1</X>
            <Y>1173</Y>
          </Location>
          <Size>
            <Width>44</Width>
            <Height>12</Height>
          </Size>
          <X>1</X>
          <Y>1173</Y>
          <Width>44</Width>
          <Height>12</Height>
        </QQi>
        <QQj xsi:nil="true"/>
      </QQe>
    </Second>
  </PairOfGuidQQauh>
  <PairOfGuidQQauh>
    <First>0bef7be2-26e0-4ec2-b366-0576c0196e62</First>
    <Second>
      <QQa>VB13Dii. Where in these areas did you stay on your most recent trip - East Midlands by Exclusive Wales Intenders Banner</QQa>
      <QQb>0bef7be2-26e0-4ec2-b366-0576c0196e62</QQb>
      <QQc>44</QQc>
      <QQd>9</QQd>
      <QQe>
        <QQa>TableOrChart</QQa>
        <QQb>Exclusive Wales Intenders</QQb>
        <QQc>Exclusive Wales Intenders</QQc>
        <QQe>VB13Dii. Where in these areas did you stay on your most recent trip - East Midlands by Exclusive Wales Intenders Banner</QQe>
        <QQf>Filter: Exclusive Wales intenders; Weight: Weight; base n = from 0 to 2; total n = 118; 118 missing; 93% filtered out
Multiple comparison correction: False Discovery Rate (FDR) (p = 0.05)</QQf>
        <QQh>false</QQh>
        <QQi>
          <Location>
            <X>1</X>
            <Y>1190</Y>
          </Location>
          <Size>
            <Width>44</Width>
            <Height>9</Height>
          </Size>
          <X>1</X>
          <Y>1190</Y>
          <Width>44</Width>
          <Height>9</Height>
        </QQi>
        <QQj xsi:nil="true"/>
      </QQe>
    </Second>
  </PairOfGuidQQauh>
  <PairOfGuidQQauh>
    <First>dd6ecc29-ce55-4c4e-a208-97cf3c20f592</First>
    <Second>
      <QQa>VB13Diii. Where in these areas did you stay on your most recent trip - North East by Exclusive Wales Intenders Banner</QQa>
      <QQb>dd6ecc29-ce55-4c4e-a208-97cf3c20f592</QQb>
      <QQc>44</QQc>
      <QQd>11</QQd>
      <QQe>
        <QQa>TableOrChart</QQa>
        <QQb>Exclusive Wales Intenders</QQb>
        <QQc>Exclusive Wales Intenders</QQc>
        <QQe>VB13Diii. Where in these areas did you stay on your most recent trip - North East by Exclusive Wales Intenders Banner</QQe>
        <QQf>Filter: Exclusive Wales intenders; Weight: Weight; base n = from 0 to 3; total n = 118; 118 missing; 93% filtered out
Multiple comparison correction: False Discovery Rate (FDR) (p = 0.05)</QQf>
        <QQh>false</QQh>
        <QQi>
          <Location>
            <X>1</X>
            <Y>1204</Y>
          </Location>
          <Size>
            <Width>44</Width>
            <Height>11</Height>
          </Size>
          <X>1</X>
          <Y>1204</Y>
          <Width>44</Width>
          <Height>11</Height>
        </QQi>
        <QQj xsi:nil="true"/>
      </QQe>
    </Second>
  </PairOfGuidQQauh>
  <PairOfGuidQQauh>
    <First>961f0d7b-6216-4748-9ac7-f8dfac894dce</First>
    <Second>
      <QQa>VB13Dix. Where in these areas did you stay on your most recent trip  - West Midlands by Exclusive Wales Intenders Banner</QQa>
      <QQb>961f0d7b-6216-4748-9ac7-f8dfac894dce</QQb>
      <QQc>44</QQc>
      <QQd>15</QQd>
      <QQe>
        <QQa>TableOrChart</QQa>
        <QQb>Exclusive Wales Intenders</QQb>
        <QQc>Exclusive Wales Intenders</QQc>
        <QQe>VB13Dix. Where in these areas did you stay on your most recent trip  - West Midlands by Exclusive Wales Intenders Banner</QQe>
        <QQf>Filter: Exclusive Wales intenders; Weight: Weight; base n = from 0 to 2; total n = 118; 118 missing; 93% filtered out
Multiple comparison correction: False Discovery Rate (FDR) (p = 0.05)</QQf>
        <QQh>false</QQh>
        <QQi>
          <Location>
            <X>1</X>
            <Y>1220</Y>
          </Location>
          <Size>
            <Width>44</Width>
            <Height>15</Height>
          </Size>
          <X>1</X>
          <Y>1220</Y>
          <Width>44</Width>
          <Height>15</Height>
        </QQi>
        <QQj xsi:nil="true"/>
      </QQe>
    </Second>
  </PairOfGuidQQauh>
  <PairOfGuidQQauh>
    <First>d9b65ae8-b979-49dd-bed4-39b785ecbd8a</First>
    <Second>
      <QQa>VB13Div. Where in these areas did you stay on your most recent trip - North West by Exclusive Wales Intenders Banner</QQa>
      <QQb>d9b65ae8-b979-49dd-bed4-39b785ecbd8a</QQb>
      <QQc>44</QQc>
      <QQd>11</QQd>
      <QQe>
        <QQa>TableOrChart</QQa>
        <QQb>Exclusive Wales Intenders</QQb>
        <QQc>Exclusive Wales Intenders</QQc>
        <QQe>VB13Div. Where in these areas did you stay on your most recent trip - North West by Exclusive Wales Intenders Banner</QQe>
        <QQf>Filter: Exclusive Wales intenders; Weight: Weight; base n = from 0 to 18; total n = 118; 118 missing; effective sample size = 8 (47%); 93% filtered out
Multiple comparison correction: False Discovery Rate (FDR) (p = 0.05)</QQf>
        <QQh>false</QQh>
        <QQi>
          <Location>
            <X>1</X>
            <Y>1240</Y>
          </Location>
          <Size>
            <Width>44</Width>
            <Height>11</Height>
          </Size>
          <X>1</X>
          <Y>1240</Y>
          <Width>44</Width>
          <Height>11</Height>
        </QQi>
        <QQj xsi:nil="true"/>
      </QQe>
    </Second>
  </PairOfGuidQQauh>
  <PairOfGuidQQauh>
    <First>376d01de-4eff-4d3f-8ff5-e96ae76a1678</First>
    <Second>
      <QQa>VB13Dv. Where in these areas did you stay on your most recent trip - South East by Exclusive Wales Intenders Banner</QQa>
      <QQb>376d01de-4eff-4d3f-8ff5-e96ae76a1678</QQb>
      <QQc>44</QQc>
      <QQd>15</QQd>
      <QQe>
        <QQa>TableOrChart</QQa>
        <QQb>Exclusive Wales Intenders</QQb>
        <QQc>Exclusive Wales Intenders</QQc>
        <QQe>VB13Dv. Where in these areas did you stay on your most recent trip - South East by Exclusive Wales Intenders Banner</QQe>
        <QQf>Filter: Exclusive Wales intenders; Weight: Weight; base n = from 0 to 4; total n = 118; 118 missing; 93% filtered out
Multiple comparison correction: False Discovery Rate (FDR) (p = 0.05)</QQf>
        <QQh>false</QQh>
        <QQi>
          <Location>
            <X>1</X>
            <Y>1256</Y>
          </Location>
          <Size>
            <Width>44</Width>
            <Height>15</Height>
          </Size>
          <X>1</X>
          <Y>1256</Y>
          <Width>44</Width>
          <Height>15</Height>
        </QQi>
        <QQj xsi:nil="true"/>
      </QQe>
    </Second>
  </PairOfGuidQQauh>
  <PairOfGuidQQauh>
    <First>d054acfe-bd11-4687-bcc7-5caa5c52221c</First>
    <Second>
      <QQa>VB13Dvi. Where in these areas did you stay on your most recent trip - South West by Exclusive Wales Intenders Banner</QQa>
      <QQb>d054acfe-bd11-4687-bcc7-5caa5c52221c</QQb>
      <QQc>44</QQc>
      <QQd>14</QQd>
      <QQe>
        <QQa>TableOrChart</QQa>
        <QQb>Exclusive Wales Intenders</QQb>
        <QQc>Exclusive Wales Intenders</QQc>
        <QQe>VB13Dvi. Where in these areas did you stay on your most recent trip - South West by Exclusive Wales Intenders Banner</QQe>
        <QQf>Filter: Exclusive Wales intenders; Weight: Weight; base n = from 0 to 10; total n = 118; 118 missing; 93% filtered out
Multiple comparison correction: False Discovery Rate (FDR) (p = 0.05)</QQf>
        <QQh>false</QQh>
        <QQi>
          <Location>
            <X>1</X>
            <Y>1276</Y>
          </Location>
          <Size>
            <Width>44</Width>
            <Height>14</Height>
          </Size>
          <X>1</X>
          <Y>1276</Y>
          <Width>44</Width>
          <Height>14</Height>
        </QQi>
        <QQj xsi:nil="true"/>
      </QQe>
    </Second>
  </PairOfGuidQQauh>
  <PairOfGuidQQauh>
    <First>57df9a31-8281-4f14-8f58-9bac7a76937a</First>
    <Second>
      <QQa>VB13Dvii. Where in these areas did you stay on your most recent trip - Yorkshire and Humberside by Exclusive Wales Intenders Banner</QQa>
      <QQb>57df9a31-8281-4f14-8f58-9bac7a76937a</QQb>
      <QQc>44</QQc>
      <QQd>12</QQd>
      <QQe>
        <QQa>TableOrChart</QQa>
        <QQb>Exclusive Wales Intenders</QQb>
        <QQc>Exclusive Wales Intenders</QQc>
        <QQe>VB13Dvii. Where in these areas did you stay on your most recent trip - Yorkshire and Humberside by Exclusive Wales Intenders Banner</QQe>
        <QQf>Filter: Exclusive Wales intenders; Weight: Weight; base n = from 0 to 5; total n = 118; 118 missing; 93% filtered out
Multiple comparison correction: False Discovery Rate (FDR) (p = 0.05)</QQf>
        <QQh>false</QQh>
        <QQi>
          <Location>
            <X>1</X>
            <Y>1295</Y>
          </Location>
          <Size>
            <Width>44</Width>
            <Height>12</Height>
          </Size>
          <X>1</X>
          <Y>1295</Y>
          <Width>44</Width>
          <Height>12</Height>
        </QQi>
        <QQj xsi:nil="true"/>
      </QQe>
    </Second>
  </PairOfGuidQQauh>
  <PairOfGuidQQauh>
    <First>bdecbca6-2c77-44f2-9e5c-1f70b7f3012f</First>
    <Second>
      <QQa>VB13Dviii. Where in these areas did you stay on your most recent trip - Wales by Exclusive Wales Intenders Banner</QQa>
      <QQb>bdecbca6-2c77-44f2-9e5c-1f70b7f3012f</QQb>
      <QQc>44</QQc>
      <QQd>19</QQd>
      <QQe>
        <QQa>TableOrChart</QQa>
        <QQb>Exclusive Wales Intenders</QQb>
        <QQc>Exclusive Wales Intenders</QQc>
        <QQe>VB13Dviii. Where in these areas did you stay on your most recent trip - Wales by Exclusive Wales Intenders Banner</QQe>
        <QQf>Filter: Exclusive Wales intenders; Weight: Weight; base n = from 0 to 33; total n = 118; 118 missing; effective sample size = 29 (89%); 93% filtered out
Multiple comparison correction: False Discovery Rate (FDR) (p = 0.05)</QQf>
        <QQh>false</QQh>
        <QQi>
          <Location>
            <X>1</X>
            <Y>1312</Y>
          </Location>
          <Size>
            <Width>44</Width>
            <Height>19</Height>
          </Size>
          <X>1</X>
          <Y>1312</Y>
          <Width>44</Width>
          <Height>19</Height>
        </QQi>
        <QQj xsi:nil="true"/>
      </QQe>
    </Second>
  </PairOfGuidQQauh>
  <PairOfGuidQQauh>
    <First>e65d8ad1-671b-4843-865d-05a39b773bf0</First>
    <Second>
      <QQa>VB13Dvix. Where in these areas did you stay on your most recent trip - Scotland by Exclusive Wales Intenders Banner</QQa>
      <QQb>e65d8ad1-671b-4843-865d-05a39b773bf0</QQb>
      <QQc>44</QQc>
      <QQd>14</QQd>
      <QQe>
        <QQa>TableOrChart</QQa>
        <QQb>Exclusive Wales Intenders</QQb>
        <QQc>Exclusive Wales Intenders</QQc>
        <QQe>VB13Dvix. Where in these areas did you stay on your most recent trip - Scotland by Exclusive Wales Intenders Banner</QQe>
        <QQf>Filter: Exclusive Wales intenders; Weight: Weight; base n = 0; total n = 118; 118 missing; 93% filtered out
Multiple comparison correction: False Discovery Rate (FDR) (p = 0.05)</QQf>
        <QQh>false</QQh>
        <QQi>
          <Location>
            <X>1</X>
            <Y>1336</Y>
          </Location>
          <Size>
            <Width>44</Width>
            <Height>14</Height>
          </Size>
          <X>1</X>
          <Y>1336</Y>
          <Width>44</Width>
          <Height>14</Height>
        </QQi>
        <QQj xsi:nil="true"/>
      </QQe>
    </Second>
  </PairOfGuidQQauh>
  <PairOfGuidQQauh>
    <First>057195b2-ef07-4a3b-8f27-51d7f0786d5b</First>
    <Second>
      <QQa>VB2eiii: Out of interest, have you cancelled any of your UK short breaks or holidays in the last 12 months?</QQa>
      <QQb>057195b2-ef07-4a3b-8f27-51d7f0786d5b</QQb>
      <QQc>44</QQc>
      <QQd>7</QQd>
      <QQe>
        <QQa>TableOrChart</QQa>
        <QQb>Exclusive Wales Intenders</QQb>
        <QQc>Exclusive Wales Intenders</QQc>
        <QQe>VB2eiii: Out of interest, have you cancelled any of your UK short breaks or holidays in the last 12 months?</QQe>
        <QQf>Filter: Exclusive Wales intenders; Weight: Weight; base n = from 0 to 116; total n = 118; 118 missing; effective sample size = 82 (71%); 93% filtered out
Multiple comparison correction: False Discovery Rate (FDR) (p = 0.05)</QQf>
        <QQh>false</QQh>
        <QQi>
          <Location>
            <X>1</X>
            <Y>1355</Y>
          </Location>
          <Size>
            <Width>44</Width>
            <Height>7</Height>
          </Size>
          <X>1</X>
          <Y>1355</Y>
          <Width>44</Width>
          <Height>7</Height>
        </QQi>
        <QQj xsi:nil="true"/>
      </QQe>
    </Second>
  </PairOfGuidQQauh>
  <PairOfGuidQQauh>
    <First>2ecf71cd-6567-428e-9fe2-53394d0c10ec</First>
    <Second>
      <QQa>VB13b. Why have you not taken an overnight short break or holiday in the UK in the last 12 months? by Exclusive Wales Intenders Banner</QQa>
      <QQb>2ecf71cd-6567-428e-9fe2-53394d0c10ec</QQb>
      <QQc>44</QQc>
      <QQd>19</QQd>
      <QQe>
        <QQa>TableOrChart</QQa>
        <QQb>Exclusive Wales Intenders</QQb>
        <QQc>Exclusive Wales Intenders</QQc>
        <QQe>VB13b. Why have you not taken an overnight short break or holiday in the UK in the last 12 months? by Exclusive Wales Intenders Banner</QQe>
        <QQf>Filter: Exclusive Wales intenders; Weight: Weight; base n = from 0 to 30; total n = 118; 118 missing; effective sample size = 28 (92%); 93% filtered out
Multiple comparison correction: False Discovery Rate (FDR) (p = 0.05)</QQf>
        <QQh>false</QQh>
        <QQi>
          <Location>
            <X>1</X>
            <Y>1367</Y>
          </Location>
          <Size>
            <Width>44</Width>
            <Height>19</Height>
          </Size>
          <X>1</X>
          <Y>1367</Y>
          <Width>44</Width>
          <Height>19</Height>
        </QQi>
        <QQj xsi:nil="true"/>
      </QQe>
    </Second>
  </PairOfGuidQQauh>
  <PairOfGuidQQauh>
    <First>ce8c3055-4b73-45f2-b55c-5bfb27297968</First>
    <Second>
      <QQa>VB13f:  Have you taken an overnight short break or holiday overseas in the last 12 months?</QQa>
      <QQb>ce8c3055-4b73-45f2-b55c-5bfb27297968</QQb>
      <QQc>44</QQc>
      <QQd>7</QQd>
      <QQe>
        <QQa>TableOrChart</QQa>
        <QQb>Exclusive Wales Intenders</QQb>
        <QQc>Exclusive Wales Intenders</QQc>
        <QQe>VB13f:  Have you taken an overnight short break or holiday overseas in the last 12 months?</QQe>
        <QQf>Filter: Exclusive Wales intenders; Weight: Weight; base n = from 0 to 116; total n = 118; 118 missing; effective sample size = 89 (77%); 93% filtered out
Multiple comparison correction: False Discovery Rate (FDR) (p = 0.05)</QQf>
        <QQh>false</QQh>
        <QQi>
          <Location>
            <X>1</X>
            <Y>1391</Y>
          </Location>
          <Size>
            <Width>44</Width>
            <Height>7</Height>
          </Size>
          <X>1</X>
          <Y>1391</Y>
          <Width>44</Width>
          <Height>7</Height>
        </QQi>
        <QQj xsi:nil="true"/>
      </QQe>
    </Second>
  </PairOfGuidQQauh>
  <PairOfGuidQQauh>
    <First>ba0f842b-9342-48f8-9062-2d5177c26a03</First>
    <Second>
      <QQa>VB13g. In which of the following months have you taken an overnight short break or holiday overseas in the last 12 months? by Exclusive Wales Intenders Banner</QQa>
      <QQb>ba0f842b-9342-48f8-9062-2d5177c26a03</QQb>
      <QQc>44</QQc>
      <QQd>19</QQd>
      <QQe>
        <QQa>TableOrChart</QQa>
        <QQb>Exclusive Wales Intenders</QQb>
        <QQc>Exclusive Wales Intenders</QQc>
        <QQe>VB13g. In which of the following months have you taken an overnight short break or holiday overseas in the last 12 months? by Exclusive Wales Intenders Banner</QQe>
        <QQf>Filter: Exclusive Wales intenders; Weight: Weight; base n = from 0 to 46; total n = 118; 118 missing; effective sample size = 41 (89%); 93% filtered out
Multiple comparison correction: False Discovery Rate (FDR) (p = 0.05)</QQf>
        <QQh>false</QQh>
        <QQi>
          <Location>
            <X>1</X>
            <Y>1403</Y>
          </Location>
          <Size>
            <Width>44</Width>
            <Height>19</Height>
          </Size>
          <X>1</X>
          <Y>1403</Y>
          <Width>44</Width>
          <Height>19</Height>
        </QQi>
        <QQj xsi:nil="true"/>
      </QQe>
    </Second>
  </PairOfGuidQQauh>
  <PairOfGuidQQauh>
    <First>c9abdac1-532c-4a1c-9db6-72749d214576</First>
    <Second>
      <QQa>VB14a: Now looking ahead, are you intending to take any overnight business trips in the UK in the next three months?</QQa>
      <QQb>c9abdac1-532c-4a1c-9db6-72749d214576</QQb>
      <QQc>44</QQc>
      <QQd>8</QQd>
      <QQe>
        <QQa>TableOrChart</QQa>
        <QQb>Exclusive Wales Intenders</QQb>
        <QQc>Exclusive Wales Intenders</QQc>
        <QQe>VB14a: Now looking ahead, are you intending to take any overnight business trips in the UK in the next three months?</QQe>
        <QQf>Filter: Exclusive Wales intenders; Weight: Weight; base n = 0; total n = 118; 118 missing; 93% filtered out
Multiple comparison correction: False Discovery Rate (FDR) (p = 0.05)</QQf>
        <QQh>false</QQh>
        <QQi>
          <Location>
            <X>1</X>
            <Y>1427</Y>
          </Location>
          <Size>
            <Width>44</Width>
            <Height>8</Height>
          </Size>
          <X>1</X>
          <Y>1427</Y>
          <Width>44</Width>
          <Height>8</Height>
        </QQi>
        <QQj xsi:nil="true"/>
      </QQe>
    </Second>
  </PairOfGuidQQauh>
  <PairOfGuidQQauh>
    <First>aebb1809-8709-49ea-9f7f-8e5f3aed8498</First>
    <Second>
      <QQa>VB14b. What would be the main reason/s for your next overnight business trip? by Exclusive Wales Intenders Banner</QQa>
      <QQb>aebb1809-8709-49ea-9f7f-8e5f3aed8498</QQb>
      <QQc>44</QQc>
      <QQd>12</QQd>
      <QQe>
        <QQa>TableOrChart</QQa>
        <QQb>Exclusive Wales Intenders</QQb>
        <QQc>Exclusive Wales Intenders</QQc>
        <QQe>VB14b. What would be the main reason/s for your next overnight business trip? by Exclusive Wales Intenders Banner</QQe>
        <QQf>Filter: Exclusive Wales intenders; Weight: Weight; base n = 0; total n = 118; 118 missing; 93% filtered out
Multiple comparison correction: False Discovery Rate (FDR) (p = 0.05)</QQf>
        <QQh>false</QQh>
        <QQi>
          <Location>
            <X>1</X>
            <Y>1440</Y>
          </Location>
          <Size>
            <Width>44</Width>
            <Height>12</Height>
          </Size>
          <X>1</X>
          <Y>1440</Y>
          <Width>44</Width>
          <Height>12</Height>
        </QQi>
        <QQj xsi:nil="true"/>
      </QQe>
    </Second>
  </PairOfGuidQQauh>
  <PairOfGuidQQauh>
    <First>742665d5-d44b-42c3-a468-5b9fca0ed6cc</First>
    <Second>
      <QQa>q17: There has been a lot of talk about how the ‘cost of living crisis’ has affected people’s financial circumstances. If you had to choose, which ONE of the following statements would best describe your feelings about your own situation, right now?</QQa>
      <QQb>742665d5-d44b-42c3-a468-5b9fca0ed6cc</QQb>
      <QQc>44</QQc>
      <QQd>10</QQd>
      <QQe>
        <QQa>TableOrChart</QQa>
        <QQb>Exclusive Wales Intenders</QQb>
        <QQc>Exclusive Wales Intenders</QQc>
        <QQe>q17: There has been a lot of talk about how the ‘cost of living crisis’ has affected people’s financial circumstances. If you had to choose, which ONE of the following statements would best describe your feelings about your own situation, right now?</QQe>
        <QQf>Filter: Exclusive Wales intenders; Weight: Weight; base n = from 0 to 116; total n = 118; 118 missing; effective sample size = 81 (70%); 93% filtered out
Multiple comparison correction: False Discovery Rate (FDR) (p = 0.05)</QQf>
        <QQh>false</QQh>
        <QQi>
          <Location>
            <X>1</X>
            <Y>1457</Y>
          </Location>
          <Size>
            <Width>44</Width>
            <Height>10</Height>
          </Size>
          <X>1</X>
          <Y>1457</Y>
          <Width>44</Width>
          <Height>10</Height>
        </QQi>
        <QQj xsi:nil="true"/>
      </QQe>
    </Second>
  </PairOfGuidQQauh>
  <PairOfGuidQQauh>
    <First>317790b1-c9d3-4504-a469-084ae0f01e67</First>
    <Second>
      <QQa>Q18b: Do you have more, less or about the same amount of personal savings compared to this time last year? </QQa>
      <QQb>317790b1-c9d3-4504-a469-084ae0f01e67</QQb>
      <QQc>44</QQc>
      <QQd>10</QQd>
      <QQe>
        <QQa>TableOrChart</QQa>
        <QQb>Exclusive Wales Intenders</QQb>
        <QQc>Exclusive Wales Intenders</QQc>
        <QQe>Q18b: Do you have more, less or about the same amount of personal savings compared to this time last year? </QQe>
        <QQf>Filter: Exclusive Wales intenders; Weight: Weight; base n = 0; total n = 118; 118 missing; 93% filtered out
Multiple comparison correction: False Discovery Rate (FDR) (p = 0.05)</QQf>
        <QQh>false</QQh>
        <QQi>
          <Location>
            <X>1</X>
            <Y>1472</Y>
          </Location>
          <Size>
            <Width>44</Width>
            <Height>10</Height>
          </Size>
          <X>1</X>
          <Y>1472</Y>
          <Width>44</Width>
          <Height>10</Height>
        </QQi>
        <QQj xsi:nil="true"/>
      </QQe>
    </Second>
  </PairOfGuidQQauh>
  <PairOfGuidQQauh>
    <First>153e97e9-0fe4-4e21-992b-1c44c1189232</First>
    <Second>
      <QQa>Q52. Do you have any of the following health conditions or impairments? by Exclusive Wales Intenders Banner</QQa>
      <QQb>153e97e9-0fe4-4e21-992b-1c44c1189232</QQb>
      <QQc>44</QQc>
      <QQd>15</QQd>
      <QQe>
        <QQa>TableOrChart</QQa>
        <QQb>Exclusive Wales Intenders</QQb>
        <QQc>Exclusive Wales Intenders</QQc>
        <QQe>Q52. Do you have any of the following health conditions or impairments? by Exclusive Wales Intenders Banner</QQe>
        <QQf>Filter: Exclusive Wales intenders; Weight: Weight; base n = from 0 to 110; total n = 118; 118 missing; effective sample size = 76 (69%); 93% filtered out
Multiple comparison correction: False Discovery Rate (FDR) (p = 0.05)</QQf>
        <QQh>false</QQh>
        <QQi>
          <Location>
            <X>1</X>
            <Y>1487</Y>
          </Location>
          <Size>
            <Width>44</Width>
            <Height>15</Height>
          </Size>
          <X>1</X>
          <Y>1487</Y>
          <Width>44</Width>
          <Height>15</Height>
        </QQi>
        <QQj xsi:nil="true"/>
      </QQe>
    </Second>
  </PairOfGuidQQauh>
  <PairOfGuidQQauh>
    <First>fde96cd1-a539-4f38-a07a-8ba59a993ee5</First>
    <Second>
      <QQa>q2: Age</QQa>
      <QQb>fde96cd1-a539-4f38-a07a-8ba59a993ee5</QQb>
      <QQc>40</QQc>
      <QQd>21</QQd>
      <QQe>
        <QQa>TableOrChart</QQa>
        <QQb>Questions filtered on overseas </QQb>
        <QQc>Questions filtered on overseas trip intenders</QQc>
        <QQe>q2: Age</QQe>
        <QQf>Filter: Overseas holiday or short break Intenders only; Weight: Weight; base n = from 1045 to 1133; total n = 1137; 92 missing; effective sample size = 932 (82%); 35% filtered out
Multiple comparison correction: False Discovery Rate (FDR) (p = 0.05)</QQf>
        <QQh>false</QQh>
        <QQi>
          <Location>
            <X>1</X>
            <Y>2</Y>
          </Location>
          <Size>
            <Width>40</Width>
            <Height>21</Height>
          </Size>
          <X>1</X>
          <Y>2</Y>
          <Width>40</Width>
          <Height>21</Height>
        </QQi>
        <QQj xsi:nil="true"/>
      </QQe>
    </Second>
  </PairOfGuidQQauh>
  <PairOfGuidQQauh>
    <First>3d4d0228-eb29-4900-8624-86439da20bc8</First>
    <Second>
      <QQa>q2: Average age</QQa>
      <QQb>3d4d0228-eb29-4900-8624-86439da20bc8</QQb>
      <QQc>40</QQc>
      <QQd>5</QQd>
      <QQe>
        <QQa>TableOrChart</QQa>
        <QQb>Questions filtered on overseas </QQb>
        <QQc>Questions filtered on overseas trip intenders</QQc>
        <QQe>q2: Average age</QQe>
        <QQf>Filter: Overseas holiday or short break Intenders only; Weight: Weight; base n = from 1045 to 1133; total n = 1137; 92 missing; effective sample size = 1111 (98%); 35% filtered out
Multiple comparison correction: False Discovery Rate (FDR) (p = 0.05)</QQf>
        <QQh>false</QQh>
        <QQi>
          <Location>
            <X>1</X>
            <Y>28</Y>
          </Location>
          <Size>
            <Width>40</Width>
            <Height>5</Height>
          </Size>
          <X>1</X>
          <Y>28</Y>
          <Width>40</Width>
          <Height>5</Height>
        </QQi>
        <QQj xsi:nil="true"/>
      </QQe>
    </Second>
  </PairOfGuidQQauh>
  <PairOfGuidQQauh>
    <First>2bcbfa3f-6bc9-4185-aa00-6e79503f91ec</First>
    <Second>
      <QQa>q49: Do you have any children aged 15 or under in your household that you are responsible for (parent, legal guardian etc.)? </QQa>
      <QQb>2bcbfa3f-6bc9-4185-aa00-6e79503f91ec</QQb>
      <QQc>40</QQc>
      <QQd>9</QQd>
      <QQe>
        <QQa>TableOrChart</QQa>
        <QQb>Questions filtered on overseas </QQb>
        <QQc>Questions filtered on overseas trip intenders</QQc>
        <QQe>q49: Do you have any children aged 15 or under in your household that you are responsible for (parent, legal guardian etc.)? </QQe>
        <QQf>Filter: Overseas holiday or short break Intenders only; Weight: Weight; base n = from 1006 to 1089; total n = 1137; 131 missing; effective sample size = 918 (84%); 35% filtered out
Multiple comparison correction: False Discovery Rate (FDR) (p = 0.05)</QQf>
        <QQh>false</QQh>
        <QQi>
          <Location>
            <X>1</X>
            <Y>38</Y>
          </Location>
          <Size>
            <Width>40</Width>
            <Height>9</Height>
          </Size>
          <X>1</X>
          <Y>38</Y>
          <Width>40</Width>
          <Height>9</Height>
        </QQi>
        <QQj xsi:nil="true"/>
      </QQe>
    </Second>
  </PairOfGuidQQauh>
  <PairOfGuidQQauh>
    <First>f973c0c2-01a8-4dbf-b1e4-d53f13ee4beb</First>
    <Second>
      <QQa>Q49i. Are your children in school? by Demographics Banner</QQa>
      <QQb>f973c0c2-01a8-4dbf-b1e4-d53f13ee4beb</QQb>
      <QQc>40</QQc>
      <QQd>17</QQd>
      <QQe>
        <QQa>TableOrChart</QQa>
        <QQb>Questions filtered on overseas </QQb>
        <QQc>Questions filtered on overseas trip intenders</QQc>
        <QQe>Q49i. Are your children in school? by Demographics Banner</QQe>
        <QQf>Filter: Overseas holiday or short break Intenders only; Weight: Weight; base n = from 416 to 431; total n = 1137; 721 missing; effective sample size = 369 (86%); 35% filtered out
Multiple comparison correction: False Discovery Rate (FDR) (p = 0.05)</QQf>
        <QQh>false</QQh>
        <QQi>
          <Location>
            <X>1</X>
            <Y>52</Y>
          </Location>
          <Size>
            <Width>40</Width>
            <Height>17</Height>
          </Size>
          <X>1</X>
          <Y>52</Y>
          <Width>40</Width>
          <Height>17</Height>
        </QQi>
        <QQj xsi:nil="true"/>
      </QQe>
    </Second>
  </PairOfGuidQQauh>
  <PairOfGuidQQauh>
    <First>9957219e-6bf9-449f-b45d-b21cc7bbca08</First>
    <Second>
      <QQa>q3: In which region do you live?</QQa>
      <QQb>9957219e-6bf9-449f-b45d-b21cc7bbca08</QQb>
      <QQc>40</QQc>
      <QQd>31</QQd>
      <QQe>
        <QQa>TableOrChart</QQa>
        <QQb>Questions filtered on overseas </QQb>
        <QQc>Questions filtered on overseas trip intenders</QQc>
        <QQe>q3: In which region do you live?</QQe>
        <QQf>Filter: Overseas holiday or short break Intenders only; Weight: Weight; base n = from 1045 to 1133; total n = 1137; 92 missing; effective sample size = 979 (86%); 35% filtered out
Multiple comparison correction: False Discovery Rate (FDR) (p = 0.05)</QQf>
        <QQh>false</QQh>
        <QQi>
          <Location>
            <X>1</X>
            <Y>74</Y>
          </Location>
          <Size>
            <Width>40</Width>
            <Height>31</Height>
          </Size>
          <X>1</X>
          <Y>74</Y>
          <Width>40</Width>
          <Height>31</Height>
        </QQi>
        <QQj xsi:nil="true"/>
      </QQe>
    </Second>
  </PairOfGuidQQauh>
  <PairOfGuidQQauh>
    <First>406bf853-5907-4e91-a122-73f95db7d646</First>
    <Second>
      <QQa>q7: Outlook on Coronavirus</QQa>
      <QQb>406bf853-5907-4e91-a122-73f95db7d646</QQb>
      <QQc>40</QQc>
      <QQd>11</QQd>
      <QQe>
        <QQa>TableOrChart</QQa>
        <QQb>Questions filtered on overseas </QQb>
        <QQc>Questions filtered on overseas trip intenders</QQc>
        <QQe>q7: Outlook on Coronavirus</QQe>
        <QQf>Filter: Overseas holiday or short break Intenders only; Weight: Weight; base n = 0; total n = 1137; 1137 missing; 35% filtered out
Multiple comparison correction: False Discovery Rate (FDR) (p = 0.05)</QQf>
        <QQh>false</QQh>
        <QQi>
          <Location>
            <X>1</X>
            <Y>110</Y>
          </Location>
          <Size>
            <Width>40</Width>
            <Height>11</Height>
          </Size>
          <X>1</X>
          <Y>110</Y>
          <Width>40</Width>
          <Height>11</Height>
        </QQi>
        <QQj xsi:nil="true"/>
      </QQe>
    </Second>
  </PairOfGuidQQauh>
  <PairOfGuidQQauh>
    <First>acfa0939-a4ac-45eb-a635-e08637c797d5</First>
    <Second>
      <QQa>Q7b: And now regarding the ‘cost of living crisis’ in the UK and the way it is going to change in the coming few months, which of the following best describes your opinion?</QQa>
      <QQb>acfa0939-a4ac-45eb-a635-e08637c797d5</QQb>
      <QQc>40</QQc>
      <QQd>11</QQd>
      <QQe>
        <QQa>TableOrChart</QQa>
        <QQb>Questions filtered on overseas </QQb>
        <QQc>Questions filtered on overseas trip intenders</QQc>
        <QQe>Q7b: And now regarding the ‘cost of living crisis’ in the UK and the way it is going to change in the coming few months, which of the following best describes your opinion?</QQe>
        <QQf>Filter: Overseas holiday or short break Intenders only; Weight: Weight; base n = from 1045 to 1133; total n = 1137; 92 missing; effective sample size = 958 (85%); 35% filtered out
Multiple comparison correction: False Discovery Rate (FDR) (p = 0.05)</QQf>
        <QQh>false</QQh>
        <QQi>
          <Location>
            <X>1</X>
            <Y>126</Y>
          </Location>
          <Size>
            <Width>40</Width>
            <Height>11</Height>
          </Size>
          <X>1</X>
          <Y>126</Y>
          <Width>40</Width>
          <Height>11</Height>
        </QQi>
        <QQj xsi:nil="true"/>
      </QQe>
    </Second>
  </PairOfGuidQQauh>
  <PairOfGuidQQauh>
    <First>3cd0611f-5ee3-462d-8484-f809fe420ec3</First>
    <Second>
      <QQa>VB1a. Thinking about the next 12 months, are you likely to take more, fewer or about the same number of overseas holidays/short breaks than you took in the last 12 months?  by Demographics Banner</QQa>
      <QQb>3cd0611f-5ee3-462d-8484-f809fe420ec3</QQb>
      <QQc>40</QQc>
      <QQd>13</QQd>
      <QQe>
        <QQa>TableOrChart</QQa>
        <QQb>Questions filtered on overseas </QQb>
        <QQc>Questions filtered on overseas trip intenders</QQc>
        <QQe>VB1a. Thinking about the next 12 months, are you likely to take more, fewer or about the same number of overseas holidays/short breaks than you took in the last 12 months?  by Demographics Banner</QQe>
        <QQf>Filter: Overseas holiday or short break Intenders only; Weight: Weight; base n = from 1045 to 1133; total n = 1137; 92 missing; effective sample size = 959 (85%); 35% filtered out
Multiple comparison correction: False Discovery Rate (FDR) (p = 0.05)</QQf>
        <QQh>false</QQh>
        <QQi>
          <Location>
            <X>1</X>
            <Y>142</Y>
          </Location>
          <Size>
            <Width>40</Width>
            <Height>13</Height>
          </Size>
          <X>1</X>
          <Y>142</Y>
          <Width>40</Width>
          <Height>13</Height>
        </QQi>
        <QQj xsi:nil="true"/>
      </QQe>
    </Second>
  </PairOfGuidQQauh>
  <PairOfGuidQQauh>
    <First>a2ce9b10-b9f0-47b3-9595-e8def5523b8f</First>
    <Second>
      <QQa>VB1b. Do you think you are likely to spend more, less or about the same amount of money on individual overseas holidays/short breaks in the next 12 months than you spent in the last 12 months? by Demographics Banner</QQa>
      <QQb>a2ce9b10-b9f0-47b3-9595-e8def5523b8f</QQb>
      <QQc>40</QQc>
      <QQd>13</QQd>
      <QQe>
        <QQa>TableOrChart</QQa>
        <QQb>Questions filtered on overseas </QQb>
        <QQc>Questions filtered on overseas trip intenders</QQc>
        <QQe>VB1b. Do you think you are likely to spend more, less or about the same amount of money on individual overseas holidays/short breaks in the next 12 months than you spent in the last 12 months? by Demographics Banner</QQe>
        <QQf>Filter: Overseas holiday or short break Intenders only; Weight: Weight; base n = from 1045 to 1133; total n = 1137; 92 missing; effective sample size = 959 (85%); 35% filtered out
Multiple comparison correction: False Discovery Rate (FDR) (p = 0.05)</QQf>
        <QQh>false</QQh>
        <QQi>
          <Location>
            <X>1</X>
            <Y>160</Y>
          </Location>
          <Size>
            <Width>40</Width>
            <Height>13</Height>
          </Size>
          <X>1</X>
          <Y>160</Y>
          <Width>40</Width>
          <Height>13</Height>
        </QQi>
        <QQj xsi:nil="true"/>
      </QQe>
    </Second>
  </PairOfGuidQQauh>
  <PairOfGuidQQauh>
    <First>a0579cec-6b9c-4899-a042-d2f79c51730e</First>
    <Second>
      <QQa>VB2c. Thinking of your next OVERSEAS holiday or short break, when are you likely to go on this trip?</QQa>
      <QQb>a0579cec-6b9c-4899-a042-d2f79c51730e</QQb>
      <QQc>1</QQc>
      <QQd>24</QQd>
      <QQe>
        <QQa>TableOrChart</QQa>
        <QQb>Questions filtered on overseas </QQb>
        <QQc>Questions filtered on overseas trip intenders</QQc>
        <QQe>VB2c. Thinking of your next OVERSEAS holiday or short break, when are you likely to go on this trip?</QQe>
        <QQf>Filter: Overseas holiday or short break Intenders only; Weight: Weight; base n = 1133; total n = 1137; 4 missing; effective sample size = 943 (83%); 35% filtered out
Multiple comparison correction: False Discovery Rate (FDR) (p = 0.05)</QQf>
        <QQh>false</QQh>
        <QQi>
          <Location>
            <X>1</X>
            <Y>178</Y>
          </Location>
          <Size>
            <Width>1</Width>
            <Height>24</Height>
          </Size>
          <X>1</X>
          <Y>178</Y>
          <Width>1</Width>
          <Height>24</Height>
        </QQi>
        <QQj xsi:nil="true"/>
      </QQe>
    </Second>
  </PairOfGuidQQauh>
  <PairOfGuidQQauh>
    <First>3799f133-da75-4137-99c0-fa77d3f19af2</First>
    <Second>
      <QQa>VB2c. Thinking of your next OVERSEAS holiday or short break, when are you likely to go on this trip? by Demographics Banner</QQa>
      <QQb>3799f133-da75-4137-99c0-fa77d3f19af2</QQb>
      <QQc>40</QQc>
      <QQd>24</QQd>
      <QQe>
        <QQa>TableOrChart</QQa>
        <QQb>Questions filtered on overseas </QQb>
        <QQc>Questions filtered on overseas trip intenders</QQc>
        <QQe>VB2c. Thinking of your next OVERSEAS holiday or short break, when are you likely to go on this trip? by Demographics Banner</QQe>
        <QQf>Filter: Overseas holiday or short break Intenders only; Weight: Weight; base n = from 1045 to 1133; total n = 1137; 92 missing; effective sample size = 965 (85%); 35% filtered out
Multiple comparison correction: False Discovery Rate (FDR) (p = 0.05)</QQf>
        <QQh>false</QQh>
        <QQi>
          <Location>
            <X>1</X>
            <Y>207</Y>
          </Location>
          <Size>
            <Width>40</Width>
            <Height>24</Height>
          </Size>
          <X>1</X>
          <Y>207</Y>
          <Width>40</Width>
          <Height>24</Height>
        </QQi>
        <QQj xsi:nil="true"/>
      </QQe>
    </Second>
  </PairOfGuidQQauh>
  <PairOfGuidQQauh>
    <First>842c5b6a-0a35-47b3-ab2a-7e1ee161b0fb</First>
    <Second>
      <QQa>VB2gnew: Which of the following best describes how close you are to booking your next overnight OVERSEAS trip in &lt;INSERT MONTH FROM VB2c(III)&gt;? </QQa>
      <QQb>842c5b6a-0a35-47b3-ab2a-7e1ee161b0fb</QQb>
      <QQc>40</QQc>
      <QQd>13</QQd>
      <QQe>
        <QQa>TableOrChart</QQa>
        <QQb>Questions filtered on overseas </QQb>
        <QQc>Questions filtered on overseas trip intenders</QQc>
        <QQe>VB2gnew: Which of the following best describes how close you are to booking your next overnight OVERSEAS trip in &lt;INSERT MONTH FROM VB2c(III)&gt;? </QQe>
        <QQf>Filter: Overseas holiday or short break Intenders only; Weight: Weight; base n = from 1045 to 1133; total n = 1137; 92 missing; effective sample size = 974 (86%); 35% filtered out
Multiple comparison correction: False Discovery Rate (FDR) (p = 0.05)</QQf>
        <QQh>false</QQh>
        <QQi>
          <Location>
            <X>1</X>
            <Y>236</Y>
          </Location>
          <Size>
            <Width>40</Width>
            <Height>13</Height>
          </Size>
          <X>1</X>
          <Y>236</Y>
          <Width>40</Width>
          <Height>13</Height>
        </QQi>
        <QQj xsi:nil="true"/>
      </QQe>
    </Second>
  </PairOfGuidQQauh>
  <PairOfGuidQQauh>
    <First>a0da3f2e-69cb-4bf8-b3ad-40a8d0fa924a</First>
    <Second>
      <QQa>VB2d. And when else do you anticipate going on an OVERSEAS holiday or short break? by Demographics Banner</QQa>
      <QQb>a0da3f2e-69cb-4bf8-b3ad-40a8d0fa924a</QQb>
      <QQc>40</QQc>
      <QQd>31</QQd>
      <QQe>
        <QQa>TableOrChart</QQa>
        <QQb>Questions filtered on overseas </QQb>
        <QQc>Questions filtered on overseas trip intenders</QQc>
        <QQe>VB2d. And when else do you anticipate going on an OVERSEAS holiday or short break? by Demographics Banner</QQe>
        <QQf>Filter: Overseas holiday or short break Intenders only; Weight: Weight; base n = from 906 to 986; total n = 1137; 231 missing; effective sample size = 877 (89%); 35% filtered out
Multiple comparison correction: False Discovery Rate (FDR) (p = 0.05)</QQf>
        <QQh>false</QQh>
        <QQi>
          <Location>
            <X>1</X>
            <Y>254</Y>
          </Location>
          <Size>
            <Width>40</Width>
            <Height>31</Height>
          </Size>
          <X>1</X>
          <Y>254</Y>
          <Width>40</Width>
          <Height>31</Height>
        </QQi>
        <QQj xsi:nil="true"/>
      </QQe>
    </Second>
  </PairOfGuidQQauh>
  <PairOfGuidQQauh>
    <First>d91c62f5-4f9b-47bf-80f1-9b3393d11732</First>
    <Second>
      <QQa>VB2j: Thinking of the next 12 months, how different do you think your short break/holiday choices will be compared to the last 12 months?</QQa>
      <QQb>d91c62f5-4f9b-47bf-80f1-9b3393d11732</QQb>
      <QQc>40</QQc>
      <QQd>13</QQd>
      <QQe>
        <QQa>TableOrChart</QQa>
        <QQb>Questions filtered on overseas </QQb>
        <QQc>Questions filtered on overseas trip intenders</QQc>
        <QQe>VB2j: Thinking of the next 12 months, how different do you think your short break/holiday choices will be compared to the last 12 months?</QQe>
        <QQf>Filter: Overseas holiday or short break Intenders only; Weight: Weight; base n = from 1045 to 1133; total n = 1137; 92 missing; effective sample size = 961 (85%); 35% filtered out
Multiple comparison correction: False Discovery Rate (FDR) (p = 0.05)</QQf>
        <QQh>false</QQh>
        <QQi>
          <Location>
            <X>1</X>
            <Y>290</Y>
          </Location>
          <Size>
            <Width>40</Width>
            <Height>13</Height>
          </Size>
          <X>1</X>
          <Y>290</Y>
          <Width>40</Width>
          <Height>13</Height>
        </QQi>
        <QQj xsi:nil="true"/>
      </QQe>
    </Second>
  </PairOfGuidQQauh>
  <PairOfGuidQQauh>
    <First>c7f1f631-2ab1-4399-b0d8-128d970dbfd8</First>
    <Second>
      <QQa>VB2k. Why are you more likely to choose a UK trip than an overseas trip? by Demographics Banner</QQa>
      <QQb>c7f1f631-2ab1-4399-b0d8-128d970dbfd8</QQb>
      <QQc>40</QQc>
      <QQd>29</QQd>
      <QQe>
        <QQa>TableOrChart</QQa>
        <QQb>Questions filtered on overseas </QQb>
        <QQc>Questions filtered on overseas trip intenders</QQc>
        <QQe>VB2k. Why are you more likely to choose a UK trip than an overseas trip? by Demographics Banner</QQe>
        <QQf>Filter: Overseas holiday or short break Intenders only; Weight: Weight; base n = from 322 to 336; total n = 1137; 815 missing; effective sample size = 290 (86%); 35% filtered out
Multiple comparison correction: False Discovery Rate (FDR) (p = 0.05)</QQf>
        <QQh>false</QQh>
        <QQi>
          <Location>
            <X>1</X>
            <Y>308</Y>
          </Location>
          <Size>
            <Width>40</Width>
            <Height>29</Height>
          </Size>
          <X>1</X>
          <Y>308</Y>
          <Width>40</Width>
          <Height>29</Height>
        </QQi>
        <QQj xsi:nil="true"/>
      </QQe>
    </Second>
  </PairOfGuidQQauh>
  <PairOfGuidQQauh>
    <First>65ecb7c1-aac3-4cf0-b5f8-7a78373c19b0</First>
    <Second>
      <QQa>VB2l. Why are you more likely to choose an overseas trip than a UK trip?  by Demographics Banner</QQa>
      <QQb>65ecb7c1-aac3-4cf0-b5f8-7a78373c19b0</QQb>
      <QQc>40</QQc>
      <QQd>27</QQd>
      <QQe>
        <QQa>TableOrChart</QQa>
        <QQb>Questions filtered on overseas </QQb>
        <QQc>Questions filtered on overseas trip intenders</QQc>
        <QQe>VB2l. Why are you more likely to choose an overseas trip than a UK trip?  by Demographics Banner</QQe>
        <QQf>Filter: Overseas holiday or short break Intenders only; Weight: Weight; base n = from 428 to 471; total n = 1137; 709 missing; effective sample size = 411 (87%); 35% filtered out
Multiple comparison correction: False Discovery Rate (FDR) (p = 0.05)</QQf>
        <QQh>false</QQh>
        <QQi>
          <Location>
            <X>1</X>
            <Y>342</Y>
          </Location>
          <Size>
            <Width>40</Width>
            <Height>27</Height>
          </Size>
          <X>1</X>
          <Y>342</Y>
          <Width>40</Width>
          <Height>27</Height>
        </QQi>
        <QQj xsi:nil="true"/>
      </QQe>
    </Second>
  </PairOfGuidQQauh>
  <PairOfGuidQQauh>
    <First>bec2c30d-6515-4c1a-8043-a3642450df9b</First>
    <Second>
      <QQa>VB7bnew. Which, if any, of the following factors do you see as potential barriers to you taking a UK short break or holiday in the next six months? by Demographics Banner</QQa>
      <QQb>bec2c30d-6515-4c1a-8043-a3642450df9b</QQb>
      <QQc>40</QQc>
      <QQd>35</QQd>
      <QQe>
        <QQa>TableOrChart</QQa>
        <QQb>Questions filtered on overseas </QQb>
        <QQc>Questions filtered on overseas trip intenders</QQc>
        <QQe>VB7bnew. Which, if any, of the following factors do you see as potential barriers to you taking a UK short break or holiday in the next six months? by Demographics Banner</QQe>
        <QQf>Filter: Overseas holiday or short break Intenders only; Weight: Weight; base n = from 1045 to 1133; total n = 1137; 92 missing; effective sample size = 963 (85%); 35% filtered out
Multiple comparison correction: False Discovery Rate (FDR) (p = 0.05)</QQf>
        <QQh>false</QQh>
        <QQi>
          <Location>
            <X>1</X>
            <Y>374</Y>
          </Location>
          <Size>
            <Width>40</Width>
            <Height>35</Height>
          </Size>
          <X>1</X>
          <Y>374</Y>
          <Width>40</Width>
          <Height>35</Height>
        </QQi>
        <QQj xsi:nil="true"/>
      </QQe>
    </Second>
  </PairOfGuidQQauh>
  <PairOfGuidQQauh>
    <First>7b649905-5ef7-4c37-ac2f-65516b427a62</First>
    <Second>
      <QQa>VB7c. How, if at all, would you say the ‘cost of living crisis’ is likely to influence your UK short breaks or holidays in the next six months? by Demographics Banner</QQa>
      <QQb>7b649905-5ef7-4c37-ac2f-65516b427a62</QQb>
      <QQc>40</QQc>
      <QQd>41</QQd>
      <QQe>
        <QQa>TableOrChart</QQa>
        <QQb>Questions filtered on overseas </QQb>
        <QQc>Questions filtered on overseas trip intenders</QQc>
        <QQe>VB7c. How, if at all, would you say the ‘cost of living crisis’ is likely to influence your UK short breaks or holidays in the next six months? by Demographics Banner</QQe>
        <QQf>Filter: Overseas holiday or short break Intenders only; Weight: Weight; base n = from 1045 to 1133; total n = 1137; 92 missing; effective sample size = 999 (88%); 35% filtered out
Multiple comparison correction: False Discovery Rate (FDR) (p = 0.05)</QQf>
        <QQh>false</QQh>
        <QQi>
          <Location>
            <X>1</X>
            <Y>414</Y>
          </Location>
          <Size>
            <Width>40</Width>
            <Height>41</Height>
          </Size>
          <X>1</X>
          <Y>414</Y>
          <Width>40</Width>
          <Height>41</Height>
        </QQi>
        <QQj xsi:nil="true"/>
      </QQe>
    </Second>
  </PairOfGuidQQauh>
  <PairOfGuidQQauh>
    <First>d90489a8-1a7e-40fc-9b8a-e6a6b85033b5</First>
    <Second>
      <QQa>VB13f:  Have you taken an overnight short break or holiday overseas in the last 12 months?</QQa>
      <QQb>d90489a8-1a7e-40fc-9b8a-e6a6b85033b5</QQb>
      <QQc>40</QQc>
      <QQd>9</QQd>
      <QQe>
        <QQa>TableOrChart</QQa>
        <QQb>Questions filtered on overseas </QQb>
        <QQc>Questions filtered on overseas trip intenders</QQc>
        <QQe>VB13f:  Have you taken an overnight short break or holiday overseas in the last 12 months?</QQe>
        <QQf>Filter: Overseas holiday or short break Intenders only; Weight: Weight; base n = from 1045 to 1133; total n = 1137; 92 missing; effective sample size = 955 (84%); 35% filtered out
Multiple comparison correction: False Discovery Rate (FDR) (p = 0.05)</QQf>
        <QQh>false</QQh>
        <QQi>
          <Location>
            <X>1</X>
            <Y>460</Y>
          </Location>
          <Size>
            <Width>40</Width>
            <Height>9</Height>
          </Size>
          <X>1</X>
          <Y>460</Y>
          <Width>40</Width>
          <Height>9</Height>
        </QQi>
        <QQj xsi:nil="true"/>
      </QQe>
    </Second>
  </PairOfGuidQQauh>
  <PairOfGuidQQauh>
    <First>f32fb569-675c-42e4-ad0c-b214cd50b15f</First>
    <Second>
      <QQa>VB13g. In which of the following months have you taken an overnight short break or holiday overseas in the last 12 months? by Demographics Banner</QQa>
      <QQb>f32fb569-675c-42e4-ad0c-b214cd50b15f</QQb>
      <QQc>40</QQc>
      <QQd>33</QQd>
      <QQe>
        <QQa>TableOrChart</QQa>
        <QQb>Questions filtered on overseas </QQb>
        <QQc>Questions filtered on overseas trip intenders</QQc>
        <QQe>VB13g. In which of the following months have you taken an overnight short break or holiday overseas in the last 12 months? by Demographics Banner</QQe>
        <QQf>Filter: Overseas holiday or short break Intenders only; Weight: Weight; base n = from 575 to 626; total n = 1137; 562 missing; effective sample size = 557 (89%); 35% filtered out
Multiple comparison correction: False Discovery Rate (FDR) (p = 0.05)</QQf>
        <QQh>false</QQh>
        <QQi>
          <Location>
            <X>1</X>
            <Y>474</Y>
          </Location>
          <Size>
            <Width>40</Width>
            <Height>33</Height>
          </Size>
          <X>1</X>
          <Y>474</Y>
          <Width>40</Width>
          <Height>33</Height>
        </QQi>
        <QQj xsi:nil="true"/>
      </QQe>
    </Second>
  </PairOfGuidQQauh>
  <PairOfGuidQQauh>
    <First>9131bea1-f40c-4980-938f-d432267b4da6</First>
    <Second>
      <QQa>q17: There has been a lot of talk about how the ‘cost of living crisis’ has affected people’s financial circumstances. If you had to choose, which ONE of the following statements would best describe your feelings about your own situation, right now? </QQa>
      <QQb>9131bea1-f40c-4980-938f-d432267b4da6</QQb>
      <QQc>40</QQc>
      <QQd>15</QQd>
      <QQe>
        <QQa>TableOrChart</QQa>
        <QQb>Questions filtered on overseas </QQb>
        <QQc>Questions filtered on overseas trip intenders</QQc>
        <QQe>q17: There has been a lot of talk about how the ‘cost of living crisis’ has affected people’s financial circumstances. If you had to choose, which ONE of the following statements would best describe your feelings about your own situation, right now? </QQe>
        <QQf>Filter: Overseas holiday or short break Intenders only; Weight: Weight; base n = from 1045 to 1133; total n = 1137; 92 missing; effective sample size = 977 (86%); 35% filtered out
Multiple comparison correction: False Discovery Rate (FDR) (p = 0.05)</QQf>
        <QQh>false</QQh>
        <QQi>
          <Location>
            <X>1</X>
            <Y>512</Y>
          </Location>
          <Size>
            <Width>40</Width>
            <Height>15</Height>
          </Size>
          <X>1</X>
          <Y>512</Y>
          <Width>40</Width>
          <Height>15</Height>
        </QQi>
        <QQj xsi:nil="true"/>
      </QQe>
    </Second>
  </PairOfGuidQQauh>
  <PairOfGuidQQauh>
    <First>ab1ce515-a15f-418c-b48c-43495bcd7fdd</First>
    <Second>
      <QQa>Q18b: Do you have more, less or about the same amount of personal savings compared to this time last year? </QQa>
      <QQb>ab1ce515-a15f-418c-b48c-43495bcd7fdd</QQb>
      <QQc>40</QQc>
      <QQd>15</QQd>
      <QQe>
        <QQa>TableOrChart</QQa>
        <QQb>Questions filtered on overseas </QQb>
        <QQc>Questions filtered on overseas trip intenders</QQc>
        <QQe>Q18b: Do you have more, less or about the same amount of personal savings compared to this time last year? </QQe>
        <QQf>Filter: Overseas holiday or short break Intenders only; Weight: Weight; base n = 0; total n = 1137; 1137 missing; 35% filtered out
Multiple comparison correction: False Discovery Rate (FDR) (p = 0.05)</QQf>
        <QQh>false</QQh>
        <QQi>
          <Location>
            <X>1</X>
            <Y>532</Y>
          </Location>
          <Size>
            <Width>40</Width>
            <Height>15</Height>
          </Size>
          <X>1</X>
          <Y>532</Y>
          <Width>40</Width>
          <Height>15</Height>
        </QQi>
        <QQj xsi:nil="true"/>
      </QQe>
    </Second>
  </PairOfGuidQQauh>
  <PairOfGuidQQauh>
    <First>5049faa5-d16c-4622-b469-780bba0d1a7b</First>
    <Second>
      <QQa>Q52. Do you have any of the following health conditions or impairments? by Demographics Banner</QQa>
      <QQb>5049faa5-d16c-4622-b469-780bba0d1a7b</QQb>
      <QQc>40</QQc>
      <QQd>25</QQd>
      <QQe>
        <QQa>TableOrChart</QQa>
        <QQb>Questions filtered on overseas </QQb>
        <QQc>Questions filtered on overseas trip intenders</QQc>
        <QQe>Q52. Do you have any of the following health conditions or impairments? by Demographics Banner</QQe>
        <QQf>Filter: Overseas holiday or short break Intenders only; Weight: Weight; base n = from 1006 to 1089; total n = 1137; 131 missing; effective sample size = 979 (90%); 35% filtered out
Multiple comparison correction: False Discovery Rate (FDR) (p = 0.05)</QQf>
        <QQh>false</QQh>
        <QQi>
          <Location>
            <X>1</X>
            <Y>552</Y>
          </Location>
          <Size>
            <Width>40</Width>
            <Height>25</Height>
          </Size>
          <X>1</X>
          <Y>552</Y>
          <Width>40</Width>
          <Height>25</Height>
        </QQi>
        <QQj xsi:nil="true"/>
      </QQe>
    </Second>
  </PairOfGuidQQauh>
  <PairOfGuidQQauh>
    <First>bf214afd-b975-42f9-8f90-87f47674408f</First>
    <Second>
      <QQa>(VB2a/VB2b) Any UK trip by q3: In which region do you live?</QQa>
      <QQb>bf214afd-b975-42f9-8f90-87f47674408f</QQb>
      <QQc>14</QQc>
      <QQd>39</QQd>
      <QQe>
        <QQa>TableOrChart</QQa>
        <QQb>VB2aVB2d by Region</QQb>
        <QQc>VB2a/VB2d by Region</QQc>
        <QQe>(VB2a/VB2b) Any UK trip by q3: In which region do you live?</QQe>
        <QQf>Total sample; Weight: Weight; base n = 1749; total n = 1755; 6 missing; effective sample size = 1507 (86%)
Multiple comparison correction: False Discovery Rate (FDR) (p = 0.05)</QQf>
        <QQh>false</QQh>
        <QQi>
          <Location>
            <X>1</X>
            <Y>2</Y>
          </Location>
          <Size>
            <Width>14</Width>
            <Height>39</Height>
          </Size>
          <X>1</X>
          <Y>2</Y>
          <Width>14</Width>
          <Height>39</Height>
        </QQi>
        <QQj xsi:nil="true"/>
      </QQe>
    </Second>
  </PairOfGuidQQauh>
  <PairOfGuidQQauh>
    <First>de9c5c5b-c3a8-409a-b781-3fbd6d7b9dac</First>
    <Second>
      <QQa>Any UK trip June 2026 or later Intender</QQa>
      <QQb>de9c5c5b-c3a8-409a-b781-3fbd6d7b9dac</QQb>
      <QQc>51</QQc>
      <QQd>7</QQd>
      <QQe>
        <QQa>TableOrChart</QQa>
        <QQb>Report tables</QQb>
        <QQc>Report tables</QQc>
        <QQe>Any UK trip June 2026 or later Intender</QQe>
        <QQf>Total sample; Weight: Weight; base n = from 1364 to 1749; total n = 1755; 391 missing; effective sample size = 1419 (81%)
Multiple comparison correction: False Discovery Rate (FDR) (p = 0.05)</QQf>
        <QQh>false</QQh>
        <QQi>
          <Location>
            <X>1</X>
            <Y>2</Y>
          </Location>
          <Size>
            <Width>51</Width>
            <Height>7</Height>
          </Size>
          <X>1</X>
          <Y>2</Y>
          <Width>51</Width>
          <Height>7</Height>
        </QQi>
        <QQj xsi:nil="true"/>
      </QQe>
    </Second>
  </PairOfGuidQQauh>
  <PairOfGuidQQauh>
    <First>1e5d3fbf-76df-4988-9c6f-f73c5921acf1</First>
    <Second>
      <QQa>VB2enew: Which of the following best describe how close you are to booking your next overnight UK trip in &lt;INSERT MONTH FROM VB2a(III)&gt; by hVB3. New Autofill report</QQa>
      <QQb>1e5d3fbf-76df-4988-9c6f-f73c5921acf1</QQb>
      <QQc>15</QQc>
      <QQd>9</QQd>
      <QQe>
        <QQa>TableOrChart</QQa>
        <QQb>Report tables</QQb>
        <QQc>Report tables</QQc>
        <QQe>VB2enew: Which of the following best describe how close you are to booking your next overnight UK trip in &lt;INSERT MONTH FROM VB2a(III)&gt; by hVB3. New Autofill report</QQe>
        <QQf>Total sample; Weight: Weight; base n = 1373; total n = 1755; 382 missing; effective sample size = 1217 (89%)
Multiple comparison correction: False Discovery Rate (FDR) (p = 0.05)</QQf>
        <QQh>false</QQh>
        <QQi>
          <Location>
            <X>1</X>
            <Y>14</Y>
          </Location>
          <Size>
            <Width>15</Width>
            <Height>9</Height>
          </Size>
          <X>1</X>
          <Y>14</Y>
          <Width>15</Width>
          <Height>9</Height>
        </QQi>
        <QQj xsi:nil="true"/>
      </QQe>
    </Second>
  </PairOfGuidQQauh>
  <PairOfGuidQQauh>
    <First>eab9e5b0-ddc3-4d04-9290-be954ddf9fcc</First>
    <Second>
      <QQa>VB2gnew: Which of the following best describes how close you are to booking your next overnight OVERSEAS trip in &lt;INSERT MONTH FROM VB2c(III)&gt;?  by hVB2civ. New Autofill1</QQa>
      <QQb>eab9e5b0-ddc3-4d04-9290-be954ddf9fcc</QQb>
      <QQc>15</QQc>
      <QQd>9</QQd>
      <QQe>
        <QQa>TableOrChart</QQa>
        <QQb>Report tables</QQb>
        <QQc>Report tables</QQc>
        <QQe>VB2gnew: Which of the following best describes how close you are to booking your next overnight OVERSEAS trip in &lt;INSERT MONTH FROM VB2c(III)&gt;?  by hVB2civ. New Autofill1</QQe>
        <QQf>Total sample; Weight: Weight; base n = 1133; total n = 1755; 622 missing; effective sample size = 1017 (90%)
Multiple comparison correction: False Discovery Rate (FDR) (p = 0.05)</QQf>
        <QQh>false</QQh>
        <QQi>
          <Location>
            <X>1</X>
            <Y>28</Y>
          </Location>
          <Size>
            <Width>15</Width>
            <Height>9</Height>
          </Size>
          <X>1</X>
          <Y>28</Y>
          <Width>15</Width>
          <Height>9</Height>
        </QQi>
        <QQj xsi:nil="true"/>
      </QQe>
    </Second>
  </PairOfGuidQQauh>
  <PairOfGuidQQauh>
    <First>a7849933-4ffa-4d0d-a48b-64ca65c35c71</First>
    <Second>
      <QQa>VB3. Is this next trip to &lt;INSERT DESTINATION FROM VB4Aii&gt; in &lt;INSERT MONTH FROM VB2A&gt; likely to be a short break (1-3 nights) or a holiday (4+ nights)? by hVB3. New Autofill report</QQa>
      <QQb>a7849933-4ffa-4d0d-a48b-64ca65c35c71</QQb>
      <QQc>15</QQc>
      <QQd>8</QQd>
      <QQe>
        <QQa>TableOrChart</QQa>
        <QQb>Report tables</QQb>
        <QQc>Report tables</QQc>
        <QQe>VB3. Is this next trip to &lt;INSERT DESTINATION FROM VB4Aii&gt; in &lt;INSERT MONTH FROM VB2A&gt; likely to be a short break (1-3 nights) or a holiday (4+ nights)? by hVB3. New Autofill report</QQe>
        <QQf>Total sample; Weight: Weight; base n = 1373; total n = 1755; 382 missing; effective sample size = 1148 (84%)
Multiple comparison correction: False Discovery Rate (FDR) (p = 0.05)</QQf>
        <QQh>false</QQh>
        <QQi>
          <Location>
            <X>1</X>
            <Y>42</Y>
          </Location>
          <Size>
            <Width>15</Width>
            <Height>8</Height>
          </Size>
          <X>1</X>
          <Y>42</Y>
          <Width>15</Width>
          <Height>8</Height>
        </QQi>
        <QQj xsi:nil="true"/>
      </QQe>
    </Second>
  </PairOfGuidQQauh>
  <PairOfGuidQQauh>
    <First>ffe8bbbe-25a5-43d3-9088-d64d50e70502</First>
    <Second>
      <QQa>VB6a. What type/s of accommodation do you expect to be staying in during your next UK holiday or short break in &lt;INSERT DESTINATION FROM VB4Aii&gt; in &lt;INSERT MONTH FROM VB2(III)&gt;? by hVB13c. New Autofill</QQa>
      <QQb>ffe8bbbe-25a5-43d3-9088-d64d50e70502</QQb>
      <QQc>16</QQc>
      <QQd>21</QQd>
      <QQe>
        <QQa>TableOrChart</QQa>
        <QQb>Report tables</QQb>
        <QQc>Report tables</QQc>
        <QQe>VB6a. What type/s of accommodation do you expect to be staying in during your next UK holiday or short break in &lt;INSERT DESTINATION FROM VB4Aii&gt; in &lt;INSERT MONTH FROM VB2(III)&gt;? by hVB13c. New Autofill</QQe>
        <QQf>Total sample; Weight: Weight; base n = 1373; total n = 1755; 382 missing; effective sample size = 1256 (91%)
Multiple comparison correction: False Discovery Rate (FDR) (p = 0.05)</QQf>
        <QQh>false</QQh>
        <QQi>
          <Location>
            <X>1</X>
            <Y>55</Y>
          </Location>
          <Size>
            <Width>16</Width>
            <Height>21</Height>
          </Size>
          <X>1</X>
          <Y>55</Y>
          <Width>16</Width>
          <Height>21</Height>
        </QQi>
        <QQj xsi:nil="true"/>
      </QQe>
    </Second>
  </PairOfGuidQQauh>
  <PairOfGuidQQauh>
    <First>fb8f929c-2598-4f0b-83da-cbb5f562750f</First>
    <Second>
      <QQa>VB7bnew. Which, if any, of the following factors do you see as potential barriers to you taking a UK short break or holiday in the next six months? by Life Stages</QQa>
      <QQb>fb8f929c-2598-4f0b-83da-cbb5f562750f</QQb>
      <QQc>5</QQc>
      <QQd>20</QQd>
      <QQe>
        <QQa>TableOrChart</QQa>
        <QQb>Report tables</QQb>
        <QQc>Report tables</QQc>
        <QQe>VB7bnew. Which, if any, of the following factors do you see as potential barriers to you taking a UK short break or holiday in the next six months? by Life Stages</QQe>
        <QQf>Total sample; Weight: Weight; base n = 1748; total n = 1755; 7 missing; effective sample size = 1444 (83%)
Multiple comparison correction: False Discovery Rate (FDR) (p = 0.05)</QQf>
        <QQh>false</QQh>
        <QQi>
          <Location>
            <X>1</X>
            <Y>81</Y>
          </Location>
          <Size>
            <Width>5</Width>
            <Height>20</Height>
          </Size>
          <X>1</X>
          <Y>81</Y>
          <Width>5</Width>
          <Height>20</Height>
        </QQi>
        <QQj xsi:nil="true"/>
      </QQe>
    </Second>
  </PairOfGuidQQauh>
  <PairOfGuidQQauh>
    <First>d3c016b6-457a-4ea7-88b0-cd19dead885a</First>
    <Second>
      <QQa>UK July 2025 - June 2026 VB13a</QQa>
      <QQb>d3c016b6-457a-4ea7-88b0-cd19dead885a</QQb>
      <QQc>1</QQc>
      <QQd>7</QQd>
      <QQe>
        <QQa>TableOrChart</QQa>
        <QQb>Report tables</QQb>
        <QQc>Report tables</QQc>
        <QQe>UK July 2025 - June 2026 VB13a</QQe>
        <QQf>Total sample; Weight: Weight; base n = 1749; total n = 1755; 6 missing; effective sample size = 1444 (83%)
Multiple comparison correction: False Discovery Rate (FDR) (p = 0.05)</QQf>
        <QQh>false</QQh>
        <QQi>
          <Location>
            <X>1</X>
            <Y>106</Y>
          </Location>
          <Size>
            <Width>1</Width>
            <Height>7</Height>
          </Size>
          <X>1</X>
          <Y>106</Y>
          <Width>1</Width>
          <Height>7</Height>
        </QQi>
        <QQj xsi:nil="true"/>
      </QQe>
    </Second>
  </PairOfGuidQQauh>
  <PairOfGuidQQauh>
    <First>d220236a-0a64-49c7-bb2c-df9100424639</First>
    <Second>
      <QQa>UK July - September 2025 VB13a</QQa>
      <QQb>d220236a-0a64-49c7-bb2c-df9100424639</QQb>
      <QQc>1</QQc>
      <QQd>7</QQd>
      <QQe>
        <QQa>TableOrChart</QQa>
        <QQb>Report tables</QQb>
        <QQc>Report tables</QQc>
        <QQe>UK July - September 2025 VB13a</QQe>
        <QQf>Total sample; Weight: Weight; base n = 1749; total n = 1755; 6 missing; effective sample size = 1442 (82%)
Multiple comparison correction: False Discovery Rate (FDR) (p = 0.05)</QQf>
        <QQh>false</QQh>
        <QQi>
          <Location>
            <X>1</X>
            <Y>118</Y>
          </Location>
          <Size>
            <Width>1</Width>
            <Height>7</Height>
          </Size>
          <X>1</X>
          <Y>118</Y>
          <Width>1</Width>
          <Height>7</Height>
        </QQi>
        <QQj xsi:nil="true"/>
      </QQe>
    </Second>
  </PairOfGuidQQauh>
  <PairOfGuidQQauh>
    <First>5186fd5f-7e8a-4ee3-9db8-7c78038db594</First>
    <Second>
      <QQa>UK October - December 2025 VB13a</QQa>
      <QQb>5186fd5f-7e8a-4ee3-9db8-7c78038db594</QQb>
      <QQc>1</QQc>
      <QQd>7</QQd>
      <QQe>
        <QQa>TableOrChart</QQa>
        <QQb>Report tables</QQb>
        <QQc>Report tables</QQc>
        <QQe>UK October - December 2025 VB13a</QQe>
        <QQf>Total sample; Weight: Weight; base n = 1749; total n = 1755; 6 missing; effective sample size = 1417 (81%)
Multiple comparison correction: False Discovery Rate (FDR) (p = 0.05)</QQf>
        <QQh>false</QQh>
        <QQi>
          <Location>
            <X>1</X>
            <Y>130</Y>
          </Location>
          <Size>
            <Width>1</Width>
            <Height>7</Height>
          </Size>
          <X>1</X>
          <Y>130</Y>
          <Width>1</Width>
          <Height>7</Height>
        </QQi>
        <QQj xsi:nil="true"/>
      </QQe>
    </Second>
  </PairOfGuidQQauh>
  <PairOfGuidQQauh>
    <First>5a9c47af-d259-4c05-8642-dac066d38d5c</First>
    <Second>
      <QQa>UK January - March 2026 VB13a</QQa>
      <QQb>5a9c47af-d259-4c05-8642-dac066d38d5c</QQb>
      <QQc>1</QQc>
      <QQd>7</QQd>
      <QQe>
        <QQa>TableOrChart</QQa>
        <QQb>Report tables</QQb>
        <QQc>Report tables</QQc>
        <QQe>UK January - March 2026 VB13a</QQe>
        <QQf>Total sample; Weight: Weight; base n = 1749; total n = 1755; 6 missing; effective sample size = 1391 (80%)
Multiple comparison correction: False Discovery Rate (FDR) (p = 0.05)</QQf>
        <QQh>false</QQh>
        <QQi>
          <Location>
            <X>1</X>
            <Y>142</Y>
          </Location>
          <Size>
            <Width>1</Width>
            <Height>7</Height>
          </Size>
          <X>1</X>
          <Y>142</Y>
          <Width>1</Width>
          <Height>7</Height>
        </QQi>
        <QQj xsi:nil="true"/>
      </QQe>
    </Second>
  </PairOfGuidQQauh>
  <PairOfGuidQQauh>
    <First>1edfbfcd-fd01-4523-b3b8-2d7ae4c3b9d0</First>
    <Second>
      <QQa>UK April - June 2026 VB13a</QQa>
      <QQb>1edfbfcd-fd01-4523-b3b8-2d7ae4c3b9d0</QQb>
      <QQc>1</QQc>
      <QQd>7</QQd>
      <QQe>
        <QQa>TableOrChart</QQa>
        <QQb>Report tables</QQb>
        <QQc>Report tables</QQc>
        <QQe>UK April - June 2026 VB13a</QQe>
        <QQf>Total sample; Weight: Weight; base n = 1749; total n = 1755; 6 missing; effective sample size = 1436 (82%)
Multiple comparison correction: False Discovery Rate (FDR) (p = 0.05)</QQf>
        <QQh>false</QQh>
        <QQi>
          <Location>
            <X>1</X>
            <Y>154</Y>
          </Location>
          <Size>
            <Width>1</Width>
            <Height>7</Height>
          </Size>
          <X>1</X>
          <Y>154</Y>
          <Width>1</Width>
          <Height>7</Height>
        </QQi>
        <QQj xsi:nil="true"/>
      </QQe>
    </Second>
  </PairOfGuidQQauh>
  <PairOfGuidQQauh>
    <First>9cd90a81-3309-499c-b4d0-e41cc2459c74</First>
    <Second>
      <QQa>Overseas July 2025 - June 2026 VB13g</QQa>
      <QQb>9cd90a81-3309-499c-b4d0-e41cc2459c74</QQb>
      <QQc>1</QQc>
      <QQd>7</QQd>
      <QQe>
        <QQa>TableOrChart</QQa>
        <QQb>Report tables</QQb>
        <QQc>Report tables</QQc>
        <QQe>Overseas July 2025 - June 2026 VB13g</QQe>
        <QQf>Total sample; Weight: Weight; base n = 1749; total n = 1755; 6 missing; effective sample size = 1453 (83%)
Multiple comparison correction: False Discovery Rate (FDR) (p = 0.05)</QQf>
        <QQh>false</QQh>
        <QQi>
          <Location>
            <X>1</X>
            <Y>166</Y>
          </Location>
          <Size>
            <Width>1</Width>
            <Height>7</Height>
          </Size>
          <X>1</X>
          <Y>166</Y>
          <Width>1</Width>
          <Height>7</Height>
        </QQi>
        <QQj xsi:nil="true"/>
      </QQe>
    </Second>
  </PairOfGuidQQauh>
  <PairOfGuidQQauh>
    <First>74fd894a-53fa-477a-90bc-32ed61e6bf25</First>
    <Second>
      <QQa>Overseas July - September 2025 VB13g</QQa>
      <QQb>74fd894a-53fa-477a-90bc-32ed61e6bf25</QQb>
      <QQc>1</QQc>
      <QQd>7</QQd>
      <QQe>
        <QQa>TableOrChart</QQa>
        <QQb>Report tables</QQb>
        <QQc>Report tables</QQc>
        <QQe>Overseas July - September 2025 VB13g</QQe>
        <QQf>Total sample; Weight: Weight; base n = 1749; total n = 1755; 6 missing; effective sample size = 1599 (91%)
Multiple comparison correction: False Discovery Rate (FDR) (p = 0.05)</QQf>
        <QQh>false</QQh>
        <QQi>
          <Location>
            <X>1</X>
            <Y>178</Y>
          </Location>
          <Size>
            <Width>1</Width>
            <Height>7</Height>
          </Size>
          <X>1</X>
          <Y>178</Y>
          <Width>1</Width>
          <Height>7</Height>
        </QQi>
        <QQj xsi:nil="true"/>
      </QQe>
    </Second>
  </PairOfGuidQQauh>
  <PairOfGuidQQauh>
    <First>fbfbaf66-4291-4508-9b99-a0071b6f452c</First>
    <Second>
      <QQa>Overseas October - December 2025 VB13g</QQa>
      <QQb>fbfbaf66-4291-4508-9b99-a0071b6f452c</QQb>
      <QQc>1</QQc>
      <QQd>7</QQd>
      <QQe>
        <QQa>TableOrChart</QQa>
        <QQb>Report tables</QQb>
        <QQc>Report tables</QQc>
        <QQe>Overseas October - December 2025 VB13g</QQe>
        <QQf>Total sample; Weight: Weight; base n = 1749; total n = 1755; 6 missing; effective sample size = 1523 (87%)
Multiple comparison correction: False Discovery Rate (FDR) (p = 0.05)</QQf>
        <QQh>false</QQh>
        <QQi>
          <Location>
            <X>1</X>
            <Y>190</Y>
          </Location>
          <Size>
            <Width>1</Width>
            <Height>7</Height>
          </Size>
          <X>1</X>
          <Y>190</Y>
          <Width>1</Width>
          <Height>7</Height>
        </QQi>
        <QQj xsi:nil="true"/>
      </QQe>
    </Second>
  </PairOfGuidQQauh>
  <PairOfGuidQQauh>
    <First>b68383bf-5c21-45dc-8d34-c0690b1052b0</First>
    <Second>
      <QQa>Overseas January - March 2026 VB13g</QQa>
      <QQb>b68383bf-5c21-45dc-8d34-c0690b1052b0</QQb>
      <QQc>1</QQc>
      <QQd>7</QQd>
      <QQe>
        <QQa>TableOrChart</QQa>
        <QQb>Report tables</QQb>
        <QQc>Report tables</QQc>
        <QQe>Overseas January - March 2026 VB13g</QQe>
        <QQf>Total sample; Weight: Weight; base n = 1749; total n = 1755; 6 missing; effective sample size = 1407 (80%)
Multiple comparison correction: False Discovery Rate (FDR) (p = 0.05)</QQf>
        <QQh>false</QQh>
        <QQi>
          <Location>
            <X>1</X>
            <Y>202</Y>
          </Location>
          <Size>
            <Width>1</Width>
            <Height>7</Height>
          </Size>
          <X>1</X>
          <Y>202</Y>
          <Width>1</Width>
          <Height>7</Height>
        </QQi>
        <QQj xsi:nil="true"/>
      </QQe>
    </Second>
  </PairOfGuidQQauh>
  <PairOfGuidQQauh>
    <First>f0043e88-18fa-482f-84c3-99e91c421ae1</First>
    <Second>
      <QQa>Overseas April - June 2026 VB13g</QQa>
      <QQb>f0043e88-18fa-482f-84c3-99e91c421ae1</QQb>
      <QQc>1</QQc>
      <QQd>7</QQd>
      <QQe>
        <QQa>TableOrChart</QQa>
        <QQb>Report tables</QQb>
        <QQc>Report tables</QQc>
        <QQe>Overseas April - June 2026 VB13g</QQe>
        <QQf>Total sample; Weight: Weight; base n = 1749; total n = 1755; 6 missing; effective sample size = 1539 (88%)
Multiple comparison correction: False Discovery Rate (FDR) (p = 0.05)</QQf>
        <QQh>false</QQh>
        <QQi>
          <Location>
            <X>1</X>
            <Y>214</Y>
          </Location>
          <Size>
            <Width>1</Width>
            <Height>7</Height>
          </Size>
          <X>1</X>
          <Y>214</Y>
          <Width>1</Width>
          <Height>7</Height>
        </QQi>
        <QQj xsi:nil="true"/>
      </QQe>
    </Second>
  </PairOfGuidQQauh>
  <PairOfGuidQQauh>
    <First>d7201f23-5c0c-45f7-b5b8-7a53e5f0437b</First>
    <Second>
      <QQa>Respondents currently in employment</QQa>
      <QQb>d7201f23-5c0c-45f7-b5b8-7a53e5f0437b</QQb>
      <QQc>2</QQc>
      <QQd>6</QQd>
      <QQe>
        <QQa>TableOrChart</QQa>
        <QQb>Report tables</QQb>
        <QQc>Report tables</QQc>
        <QQe>Respondents currently in employment</QQe>
        <QQf>Total sample; Weight: Weight; base n = 1749; total n = 1755; 6 missing; effective sample size = 1517 (87%)
Multiple comparison correction: False Discovery Rate (FDR) (p = 0.05)</QQf>
        <QQh>false</QQh>
        <QQi>
          <Location>
            <X>1</X>
            <Y>226</Y>
          </Location>
          <Size>
            <Width>2</Width>
            <Height>6</Height>
          </Size>
          <X>1</X>
          <Y>226</Y>
          <Width>2</Width>
          <Height>6</Height>
        </QQi>
        <QQj xsi:nil="true"/>
      </QQe>
    </Second>
  </PairOfGuidQQauh>
  <PairOfGuidQQauh>
    <First>37005eb4-e3fa-434e-a7b4-bec808220a36</First>
    <Second>
      <QQa>VB13C. Where in the UK did you stay on your most recent trip in &lt;INSERT MOST RECENT MONTH FROM VB13A2&gt;? by hVB13c. New Autofill</QQa>
      <QQb>37005eb4-e3fa-434e-a7b4-bec808220a36</QQb>
      <QQc>16</QQc>
      <QQd>18</QQd>
      <QQe>
        <QQa>TableOrChart</QQa>
        <QQb>Report tables</QQb>
        <QQc>Report tables</QQc>
        <QQe>VB13C. Where in the UK did you stay on your most recent trip in &lt;INSERT MOST RECENT MONTH FROM VB13A2&gt;? by hVB13c. New Autofill</QQe>
        <QQf>Total sample; Weight: Weight; base n = 1144; total n = 1755; 611 missing; effective sample size = 1040 (91%)
Multiple comparison correction: False Discovery Rate (FDR) (p = 0.05)</QQf>
        <QQh>false</QQh>
        <QQi>
          <Location>
            <X>1</X>
            <Y>237</Y>
          </Location>
          <Size>
            <Width>16</Width>
            <Height>18</Height>
          </Size>
          <X>1</X>
          <Y>237</Y>
          <Width>16</Width>
          <Height>18</Height>
        </QQi>
        <QQj xsi:nil="true"/>
      </QQe>
    </Second>
  </PairOfGuidQQauh>
</ArrayOfPairOfGuidQQauh>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epartment Document" ma:contentTypeID="0x01010065F2B32527EE624785C5D8CA2406D5EF00D6417CC50AE5A844882AD0D18D155A88" ma:contentTypeVersion="18" ma:contentTypeDescription="Create a new document." ma:contentTypeScope="" ma:versionID="b191718c9c8456065f9378fb155616ea">
  <xsd:schema xmlns:xsd="http://www.w3.org/2001/XMLSchema" xmlns:xs="http://www.w3.org/2001/XMLSchema" xmlns:p="http://schemas.microsoft.com/office/2006/metadata/properties" xmlns:ns1="http://schemas.microsoft.com/sharepoint/v3" xmlns:ns2="fa2293c0-36c5-4b66-9e44-33018cec65dd" xmlns:ns3="0b9dd597-3a13-49a0-8cb5-48429b297a9e" xmlns:ns4="7a858931-c72a-4337-878a-407447966453" targetNamespace="http://schemas.microsoft.com/office/2006/metadata/properties" ma:root="true" ma:fieldsID="d9370482d47b57f21cd1788fe18e165e" ns1:_="" ns2:_="" ns3:_="" ns4:_="">
    <xsd:import namespace="http://schemas.microsoft.com/sharepoint/v3"/>
    <xsd:import namespace="fa2293c0-36c5-4b66-9e44-33018cec65dd"/>
    <xsd:import namespace="0b9dd597-3a13-49a0-8cb5-48429b297a9e"/>
    <xsd:import namespace="7a858931-c72a-4337-878a-407447966453"/>
    <xsd:element name="properties">
      <xsd:complexType>
        <xsd:sequence>
          <xsd:element name="documentManagement">
            <xsd:complexType>
              <xsd:all>
                <xsd:element ref="ns2:VB_DMS_KeyDocument" minOccurs="0"/>
                <xsd:element ref="ns3:TaxCatchAllLabel" minOccurs="0"/>
                <xsd:element ref="ns2:lc877df38adc420d8d41ede6b2d4a626" minOccurs="0"/>
                <xsd:element ref="ns3:TaxCatchAll" minOccurs="0"/>
                <xsd:element ref="ns4:MediaServiceMetadata" minOccurs="0"/>
                <xsd:element ref="ns4:MediaServiceFastMetadata" minOccurs="0"/>
                <xsd:element ref="ns4:MediaServiceSearchProperties" minOccurs="0"/>
                <xsd:element ref="ns4:MediaServiceObjectDetectorVersion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element ref="ns1:_ip_UnifiedCompliancePolicyProperties" minOccurs="0"/>
                <xsd:element ref="ns1:_ip_UnifiedCompliancePolicyUIAction"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4" nillable="true" ma:displayName="Unified Compliance Policy Properties" ma:hidden="true" ma:internalName="_ip_UnifiedCompliancePolicyProperties">
      <xsd:simpleType>
        <xsd:restriction base="dms:Note"/>
      </xsd:simpleType>
    </xsd:element>
    <xsd:element name="_ip_UnifiedCompliancePolicyUIAction" ma:index="2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a2293c0-36c5-4b66-9e44-33018cec65dd" elementFormDefault="qualified">
    <xsd:import namespace="http://schemas.microsoft.com/office/2006/documentManagement/types"/>
    <xsd:import namespace="http://schemas.microsoft.com/office/infopath/2007/PartnerControls"/>
    <xsd:element name="VB_DMS_KeyDocument" ma:index="9" nillable="true" ma:displayName="Key Documents" ma:default="0" ma:internalName="VB_DMS_KeyDocument">
      <xsd:simpleType>
        <xsd:restriction base="dms:Boolean"/>
      </xsd:simpleType>
    </xsd:element>
    <xsd:element name="lc877df38adc420d8d41ede6b2d4a626" ma:index="11" nillable="true" ma:taxonomy="true" ma:internalName="lc877df38adc420d8d41ede6b2d4a626" ma:taxonomyFieldName="VB_DMS_Department" ma:displayName="VB Department" ma:default="" ma:fieldId="{42bec7a4-dd04-4598-be82-7864e28f3b6b}" ma:sspId="cb1166c7-9448-4ad5-adad-2f3aea8e4fee" ma:termSetId="d7dad031-8386-49c3-8f06-602a67af4db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b9dd597-3a13-49a0-8cb5-48429b297a9e" elementFormDefault="qualified">
    <xsd:import namespace="http://schemas.microsoft.com/office/2006/documentManagement/types"/>
    <xsd:import namespace="http://schemas.microsoft.com/office/infopath/2007/PartnerControls"/>
    <xsd:element name="TaxCatchAllLabel" ma:index="10" nillable="true" ma:displayName="Taxonomy Catch All Column1" ma:hidden="true" ma:list="{8efb4d12-37d6-482e-b8a5-f45a56a1bf4b}" ma:internalName="TaxCatchAllLabel" ma:readOnly="true" ma:showField="CatchAllDataLabel" ma:web="0b9dd597-3a13-49a0-8cb5-48429b297a9e">
      <xsd:complexType>
        <xsd:complexContent>
          <xsd:extension base="dms:MultiChoiceLookup">
            <xsd:sequence>
              <xsd:element name="Value" type="dms:Lookup" maxOccurs="unbounded" minOccurs="0" nillable="true"/>
            </xsd:sequence>
          </xsd:extension>
        </xsd:complexContent>
      </xsd:complexType>
    </xsd:element>
    <xsd:element name="TaxCatchAll" ma:index="12" nillable="true" ma:displayName="Taxonomy Catch All Column" ma:hidden="true" ma:list="{8efb4d12-37d6-482e-b8a5-f45a56a1bf4b}" ma:internalName="TaxCatchAll" ma:showField="CatchAllData" ma:web="0b9dd597-3a13-49a0-8cb5-48429b297a9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a858931-c72a-4337-878a-407447966453"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cb1166c7-9448-4ad5-adad-2f3aea8e4fee"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98EE39-A550-4184-A2D8-AA7EB4EBA9BB}">
  <ds:schemaRefs>
    <ds:schemaRef ds:uri="http://schemas.microsoft.com/office/2006/metadata/properties"/>
    <ds:schemaRef ds:uri="http://schemas.microsoft.com/office/infopath/2007/PartnerControls"/>
    <ds:schemaRef ds:uri="http://schemas.microsoft.com/sharepoint/v3"/>
    <ds:schemaRef ds:uri="fa2293c0-36c5-4b66-9e44-33018cec65dd"/>
    <ds:schemaRef ds:uri="0b9dd597-3a13-49a0-8cb5-48429b297a9e"/>
    <ds:schemaRef ds:uri="7a858931-c72a-4337-878a-407447966453"/>
  </ds:schemaRefs>
</ds:datastoreItem>
</file>

<file path=customXml/itemProps2.xml><?xml version="1.0" encoding="utf-8"?>
<ds:datastoreItem xmlns:ds="http://schemas.openxmlformats.org/officeDocument/2006/customXml" ds:itemID="{06B2156B-DDAD-4C42-8D94-548BAA65A288}">
  <ds:schemaRefs>
    <ds:schemaRef ds:uri="http://www.w3.org/2001/XMLSchema"/>
  </ds:schemaRefs>
</ds:datastoreItem>
</file>

<file path=customXml/itemProps3.xml><?xml version="1.0" encoding="utf-8"?>
<ds:datastoreItem xmlns:ds="http://schemas.openxmlformats.org/officeDocument/2006/customXml" ds:itemID="{7685AFB1-091B-4244-94E3-AF007DACDC9D}">
  <ds:schemaRefs>
    <ds:schemaRef ds:uri="http://schemas.microsoft.com/sharepoint/v3/contenttype/forms"/>
  </ds:schemaRefs>
</ds:datastoreItem>
</file>

<file path=customXml/itemProps4.xml><?xml version="1.0" encoding="utf-8"?>
<ds:datastoreItem xmlns:ds="http://schemas.openxmlformats.org/officeDocument/2006/customXml" ds:itemID="{C45C0450-3830-43C8-A12B-36B16A9462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a2293c0-36c5-4b66-9e44-33018cec65dd"/>
    <ds:schemaRef ds:uri="0b9dd597-3a13-49a0-8cb5-48429b297a9e"/>
    <ds:schemaRef ds:uri="7a858931-c72a-4337-878a-4074479664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2561ed5d-d38c-48ee-bff8-0e61efa3d024}" enabled="0" method="" siteId="{2561ed5d-d38c-48ee-bff8-0e61efa3d024}"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TOC</vt:lpstr>
      <vt:lpstr>UK residents (ALL respondents)</vt:lpstr>
      <vt:lpstr>Exclusive England Intenders</vt:lpstr>
      <vt:lpstr>Report tables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Eddy.Monticelli</dc:creator>
  <cp:lastModifiedBy>Keri Portas</cp:lastModifiedBy>
  <dcterms:created xsi:type="dcterms:W3CDTF">2026-07-20T15:54:00Z</dcterms:created>
  <dcterms:modified xsi:type="dcterms:W3CDTF">2026-07-21T08:43:05Z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QProject71188cd6-b0d3-43f1-b0cc-f396583a6c1a">
    <vt:lpwstr>2026-53-20 04:53:35 +01:00|3,FromBottomOfOneToTopOfNext|OneWorksheetPerPage</vt:lpwstr>
  </property>
  <property fmtid="{D5CDD505-2E9C-101B-9397-08002B2CF9AE}" pid="3" name="Group_84e5376c-d9ac-477d-a90d-78b46cde9687">
    <vt:lpwstr>UK residents (ALL respondents)</vt:lpwstr>
  </property>
  <property fmtid="{D5CDD505-2E9C-101B-9397-08002B2CF9AE}" pid="4" name="Item_e1b5fa7f-8a59-459e-8097-eba2b592eb0c">
    <vt:lpwstr>1x2-2x7|UK residents (ALL respondents)</vt:lpwstr>
  </property>
  <property fmtid="{D5CDD505-2E9C-101B-9397-08002B2CF9AE}" pid="5" name="Item_c611afe4-ec88-4314-9e70-5baa87f1d4ee">
    <vt:lpwstr>1x12-52x17|UK residents (ALL respondents)</vt:lpwstr>
  </property>
  <property fmtid="{D5CDD505-2E9C-101B-9397-08002B2CF9AE}" pid="6" name="Item_f29d9dfd-3e67-48f3-82e5-4c07e86441b6">
    <vt:lpwstr>1x22-52x29|UK residents (ALL respondents)</vt:lpwstr>
  </property>
  <property fmtid="{D5CDD505-2E9C-101B-9397-08002B2CF9AE}" pid="7" name="Item_d693ec70-0e1c-43f8-b9d8-efe849f24e70">
    <vt:lpwstr>1x34-52x52|UK residents (ALL respondents)</vt:lpwstr>
  </property>
  <property fmtid="{D5CDD505-2E9C-101B-9397-08002B2CF9AE}" pid="8" name="Item_c05e41b9-1c41-4cdd-986d-a6694c6414c8">
    <vt:lpwstr>1x57-3x65|UK residents (ALL respondents)</vt:lpwstr>
  </property>
  <property fmtid="{D5CDD505-2E9C-101B-9397-08002B2CF9AE}" pid="9" name="Item_49529cfe-9238-4496-817e-f899712b4985">
    <vt:lpwstr>1x70-52x78|UK residents (ALL respondents)</vt:lpwstr>
  </property>
  <property fmtid="{D5CDD505-2E9C-101B-9397-08002B2CF9AE}" pid="10" name="Item_6c7ffcac-2cc5-4e99-bf2a-b567c65fb587">
    <vt:lpwstr>1x83-52x92|UK residents (ALL respondents)</vt:lpwstr>
  </property>
  <property fmtid="{D5CDD505-2E9C-101B-9397-08002B2CF9AE}" pid="11" name="Item_c8e5d797-51d9-45ab-88a3-009fe2394e17">
    <vt:lpwstr>1x97-52x106|UK residents (ALL respondents)</vt:lpwstr>
  </property>
  <property fmtid="{D5CDD505-2E9C-101B-9397-08002B2CF9AE}" pid="12" name="Item_32528e30-ba89-4e0a-92d2-f92890050a95">
    <vt:lpwstr>1x111-52x120|UK residents (ALL respondents)</vt:lpwstr>
  </property>
  <property fmtid="{D5CDD505-2E9C-101B-9397-08002B2CF9AE}" pid="13" name="Item_f31cb52f-8a9b-489e-8b65-aa241f9f4904">
    <vt:lpwstr>1x125-52x134|UK residents (ALL respondents)</vt:lpwstr>
  </property>
  <property fmtid="{D5CDD505-2E9C-101B-9397-08002B2CF9AE}" pid="14" name="Item_0c4dde58-7bcf-4ff3-91a1-4c0e708aaffb">
    <vt:lpwstr>1x139-2x183|UK residents (ALL respondents)</vt:lpwstr>
  </property>
  <property fmtid="{D5CDD505-2E9C-101B-9397-08002B2CF9AE}" pid="15" name="Item_99bca810-2cff-49f3-945d-23a089f53523">
    <vt:lpwstr>1x188-52x212|UK residents (ALL respondents)</vt:lpwstr>
  </property>
  <property fmtid="{D5CDD505-2E9C-101B-9397-08002B2CF9AE}" pid="16" name="Item_bd836d03-2117-485b-8afb-30228022b7ba">
    <vt:lpwstr>1x217-3x239|UK residents (ALL respondents)</vt:lpwstr>
  </property>
  <property fmtid="{D5CDD505-2E9C-101B-9397-08002B2CF9AE}" pid="17" name="Item_c58e22ad-0981-42f7-b07f-a8d850836caf">
    <vt:lpwstr>1x244-52x284|UK residents (ALL respondents)</vt:lpwstr>
  </property>
  <property fmtid="{D5CDD505-2E9C-101B-9397-08002B2CF9AE}" pid="18" name="Item_cf26f47f-64d2-4429-a220-e6a36b872e35">
    <vt:lpwstr>1x289-3x307|UK residents (ALL respondents)</vt:lpwstr>
  </property>
  <property fmtid="{D5CDD505-2E9C-101B-9397-08002B2CF9AE}" pid="19" name="Item_b5df6626-4b14-4b94-9eae-344cb944e9d4">
    <vt:lpwstr>1x312-52x330|UK residents (ALL respondents)</vt:lpwstr>
  </property>
  <property fmtid="{D5CDD505-2E9C-101B-9397-08002B2CF9AE}" pid="20" name="Item_15f5b0d6-34b5-41a3-a5ef-15a109c583f4">
    <vt:lpwstr>1x335-52x344|UK residents (ALL respondents)</vt:lpwstr>
  </property>
  <property fmtid="{D5CDD505-2E9C-101B-9397-08002B2CF9AE}" pid="21" name="Item_561f0323-b3f5-40ed-86c1-610de5e5a886">
    <vt:lpwstr>1x349-52x359|UK residents (ALL respondents)</vt:lpwstr>
  </property>
  <property fmtid="{D5CDD505-2E9C-101B-9397-08002B2CF9AE}" pid="22" name="Item_f00ba6ea-aca4-467b-b57b-178cf7cdc463">
    <vt:lpwstr>1x364-2x408|UK residents (ALL respondents)</vt:lpwstr>
  </property>
  <property fmtid="{D5CDD505-2E9C-101B-9397-08002B2CF9AE}" pid="23" name="Item_6650a9d8-915e-4860-bfc8-bd61e5efc16f">
    <vt:lpwstr>1x413-52x437|UK residents (ALL respondents)</vt:lpwstr>
  </property>
  <property fmtid="{D5CDD505-2E9C-101B-9397-08002B2CF9AE}" pid="24" name="Item_a10210b4-67cc-43ec-a67c-b50b21590cfc">
    <vt:lpwstr>1x442-3x465|UK residents (ALL respondents)</vt:lpwstr>
  </property>
  <property fmtid="{D5CDD505-2E9C-101B-9397-08002B2CF9AE}" pid="25" name="Item_86dd4e0f-fe36-4092-980d-52e51212443e">
    <vt:lpwstr>1x470-52x493|UK residents (ALL respondents)</vt:lpwstr>
  </property>
  <property fmtid="{D5CDD505-2E9C-101B-9397-08002B2CF9AE}" pid="26" name="Item_04699ee8-3640-4a7e-8668-f71cd509f7b9">
    <vt:lpwstr>1x498-3x516|UK residents (ALL respondents)</vt:lpwstr>
  </property>
  <property fmtid="{D5CDD505-2E9C-101B-9397-08002B2CF9AE}" pid="27" name="Item_30fcd854-fb7e-4422-9508-330210f74fca">
    <vt:lpwstr>1x521-52x539|UK residents (ALL respondents)</vt:lpwstr>
  </property>
  <property fmtid="{D5CDD505-2E9C-101B-9397-08002B2CF9AE}" pid="28" name="Item_f43cec6e-5d8e-44a7-9179-6580cfc02029">
    <vt:lpwstr>1x544-52x553|UK residents (ALL respondents)</vt:lpwstr>
  </property>
  <property fmtid="{D5CDD505-2E9C-101B-9397-08002B2CF9AE}" pid="29" name="Item_8536426c-29ab-4b8d-914a-0f02807da1f2">
    <vt:lpwstr>1x558-52x568|UK residents (ALL respondents)</vt:lpwstr>
  </property>
  <property fmtid="{D5CDD505-2E9C-101B-9397-08002B2CF9AE}" pid="30" name="Item_846104a6-bba2-4631-806b-80b4d0557059">
    <vt:lpwstr>1x573-52x582|UK residents (ALL respondents)</vt:lpwstr>
  </property>
  <property fmtid="{D5CDD505-2E9C-101B-9397-08002B2CF9AE}" pid="31" name="Item_dbb0eda6-b5d0-4c3d-acec-624dda088d42">
    <vt:lpwstr>1x587-52x604|UK residents (ALL respondents)</vt:lpwstr>
  </property>
  <property fmtid="{D5CDD505-2E9C-101B-9397-08002B2CF9AE}" pid="32" name="Item_c98ad223-3530-41a1-bec4-0ce460490922">
    <vt:lpwstr>1x609-52x625|UK residents (ALL respondents)</vt:lpwstr>
  </property>
  <property fmtid="{D5CDD505-2E9C-101B-9397-08002B2CF9AE}" pid="33" name="Item_6690daed-c1fb-4045-8d6f-ed0134cb3ba8">
    <vt:lpwstr>1x630-52x648|UK residents (ALL respondents)</vt:lpwstr>
  </property>
  <property fmtid="{D5CDD505-2E9C-101B-9397-08002B2CF9AE}" pid="34" name="Item_161dd4b0-4487-4fc2-878c-d606d61ea9f0">
    <vt:lpwstr>1x653-52x671|UK residents (ALL respondents)</vt:lpwstr>
  </property>
  <property fmtid="{D5CDD505-2E9C-101B-9397-08002B2CF9AE}" pid="35" name="Item_e636e382-f64b-4d7b-9739-2c779ff1cbda">
    <vt:lpwstr>1x676-52x694|UK residents (ALL respondents)</vt:lpwstr>
  </property>
  <property fmtid="{D5CDD505-2E9C-101B-9397-08002B2CF9AE}" pid="36" name="Item_c908ef9b-dfa4-45e7-a621-fe0e730ebe8b">
    <vt:lpwstr>1x699-52x717|UK residents (ALL respondents)</vt:lpwstr>
  </property>
  <property fmtid="{D5CDD505-2E9C-101B-9397-08002B2CF9AE}" pid="37" name="Item_b980f547-0031-41e6-9c7f-9f87656a2c0f">
    <vt:lpwstr>1x722-52x740|UK residents (ALL respondents)</vt:lpwstr>
  </property>
  <property fmtid="{D5CDD505-2E9C-101B-9397-08002B2CF9AE}" pid="38" name="Item_289abc1e-cffe-460c-9acd-7793aa0d9807">
    <vt:lpwstr>1x745-52x763|UK residents (ALL respondents)</vt:lpwstr>
  </property>
  <property fmtid="{D5CDD505-2E9C-101B-9397-08002B2CF9AE}" pid="39" name="Item_44a84910-a551-4b7e-ae6e-75836436cca4">
    <vt:lpwstr>1x768-52x786|UK residents (ALL respondents)</vt:lpwstr>
  </property>
  <property fmtid="{D5CDD505-2E9C-101B-9397-08002B2CF9AE}" pid="40" name="Item_d1f6c08b-bbd3-47da-840b-c6d325051f04">
    <vt:lpwstr>1x791-52x809|UK residents (ALL respondents)</vt:lpwstr>
  </property>
  <property fmtid="{D5CDD505-2E9C-101B-9397-08002B2CF9AE}" pid="41" name="Item_0d7081f1-1ee5-47f9-a984-fc9e6ffdc8e2">
    <vt:lpwstr>1x814-52x832|UK residents (ALL respondents)</vt:lpwstr>
  </property>
  <property fmtid="{D5CDD505-2E9C-101B-9397-08002B2CF9AE}" pid="42" name="Item_ad2e1e6d-2cae-4e71-bcae-dbf0a8732d0c">
    <vt:lpwstr>1x837-52x855|UK residents (ALL respondents)</vt:lpwstr>
  </property>
  <property fmtid="{D5CDD505-2E9C-101B-9397-08002B2CF9AE}" pid="43" name="Item_46ff4818-1ff2-41d6-810d-382168fb0702">
    <vt:lpwstr>1x860-52x878|UK residents (ALL respondents)</vt:lpwstr>
  </property>
  <property fmtid="{D5CDD505-2E9C-101B-9397-08002B2CF9AE}" pid="44" name="Item_8e6a65b2-c3ba-4063-9aa7-b4d63c361040">
    <vt:lpwstr>1x883-52x901|UK residents (ALL respondents)</vt:lpwstr>
  </property>
  <property fmtid="{D5CDD505-2E9C-101B-9397-08002B2CF9AE}" pid="45" name="Item_3f7bc30f-a79c-4009-aff6-59bfe31e5d95">
    <vt:lpwstr>1x906-52x924|UK residents (ALL respondents)</vt:lpwstr>
  </property>
  <property fmtid="{D5CDD505-2E9C-101B-9397-08002B2CF9AE}" pid="46" name="Item_01f69118-602b-4711-962c-f6b771aad727">
    <vt:lpwstr>1x929-50x947|UK residents (ALL respondents)</vt:lpwstr>
  </property>
  <property fmtid="{D5CDD505-2E9C-101B-9397-08002B2CF9AE}" pid="47" name="Item_e2b22106-037c-4b47-af74-b6660de04f8e">
    <vt:lpwstr>1x952-50x964|UK residents (ALL respondents)</vt:lpwstr>
  </property>
  <property fmtid="{D5CDD505-2E9C-101B-9397-08002B2CF9AE}" pid="48" name="Item_f1fbd917-ffa8-4a07-a2d0-69a346f4eba4">
    <vt:lpwstr>1x969-50x978|UK residents (ALL respondents)</vt:lpwstr>
  </property>
  <property fmtid="{D5CDD505-2E9C-101B-9397-08002B2CF9AE}" pid="49" name="Item_1068129d-83ef-43a0-a3a8-3a036a05abb0">
    <vt:lpwstr>1x983-50x998|UK residents (ALL respondents)</vt:lpwstr>
  </property>
  <property fmtid="{D5CDD505-2E9C-101B-9397-08002B2CF9AE}" pid="50" name="Item_73f9a327-a958-4a50-94f9-562f53981e4a">
    <vt:lpwstr>1x1003-50x1014|UK residents (ALL respondents)</vt:lpwstr>
  </property>
  <property fmtid="{D5CDD505-2E9C-101B-9397-08002B2CF9AE}" pid="51" name="Item_b0be9a1b-462e-4214-9c47-2c68dc0670ea">
    <vt:lpwstr>1x1019-50x1034|UK residents (ALL respondents)</vt:lpwstr>
  </property>
  <property fmtid="{D5CDD505-2E9C-101B-9397-08002B2CF9AE}" pid="52" name="Item_f399405e-3fa8-450b-b455-f866aa1363d9">
    <vt:lpwstr>1x1039-50x1053|UK residents (ALL respondents)</vt:lpwstr>
  </property>
  <property fmtid="{D5CDD505-2E9C-101B-9397-08002B2CF9AE}" pid="53" name="Item_d8a4f3a9-8770-4a34-966c-8294316c6d6c">
    <vt:lpwstr>1x1058-50x1070|UK residents (ALL respondents)</vt:lpwstr>
  </property>
  <property fmtid="{D5CDD505-2E9C-101B-9397-08002B2CF9AE}" pid="54" name="Item_ce7cfe78-2233-44d2-9a6d-f82f5b6e32b1">
    <vt:lpwstr>1x1075-50x1094|UK residents (ALL respondents)</vt:lpwstr>
  </property>
  <property fmtid="{D5CDD505-2E9C-101B-9397-08002B2CF9AE}" pid="55" name="Item_e0031397-dd54-441c-9ce0-4b2184b597b9">
    <vt:lpwstr>1x1099-50x1113|UK residents (ALL respondents)</vt:lpwstr>
  </property>
  <property fmtid="{D5CDD505-2E9C-101B-9397-08002B2CF9AE}" pid="56" name="Item_02909b4a-b6f4-4bba-a891-d98b668903d6">
    <vt:lpwstr>1x1118-50x1126|UK residents (ALL respondents)</vt:lpwstr>
  </property>
  <property fmtid="{D5CDD505-2E9C-101B-9397-08002B2CF9AE}" pid="57" name="Item_ecc43817-d09f-4333-9be2-9784c59e3157">
    <vt:lpwstr>1x1131-50x1161|UK residents (ALL respondents)</vt:lpwstr>
  </property>
  <property fmtid="{D5CDD505-2E9C-101B-9397-08002B2CF9AE}" pid="58" name="Item_88885b4b-cdbe-4294-97db-c8964e1a054e">
    <vt:lpwstr>1x1166-50x1182|UK residents (ALL respondents)</vt:lpwstr>
  </property>
  <property fmtid="{D5CDD505-2E9C-101B-9397-08002B2CF9AE}" pid="59" name="Item_f05946b0-c768-40ec-a32e-6267a9454a10">
    <vt:lpwstr>1x1187-50x1199|UK residents (ALL respondents)</vt:lpwstr>
  </property>
  <property fmtid="{D5CDD505-2E9C-101B-9397-08002B2CF9AE}" pid="60" name="Item_2ccd379a-c296-4bbf-ac7a-1a8ba1c26519">
    <vt:lpwstr>1x1204-50x1211|UK residents (ALL respondents)</vt:lpwstr>
  </property>
  <property fmtid="{D5CDD505-2E9C-101B-9397-08002B2CF9AE}" pid="61" name="Item_a9a6ec94-9274-466e-9d21-ab8434a94b5f">
    <vt:lpwstr>1x1216-50x1237|UK residents (ALL respondents)</vt:lpwstr>
  </property>
  <property fmtid="{D5CDD505-2E9C-101B-9397-08002B2CF9AE}" pid="62" name="Item_e3df62bb-7653-4e5f-88a6-ce888a5afecb">
    <vt:lpwstr>1x1242-50x1263|UK residents (ALL respondents)</vt:lpwstr>
  </property>
  <property fmtid="{D5CDD505-2E9C-101B-9397-08002B2CF9AE}" pid="63" name="Item_7c678047-56fd-4734-bb62-e06e7d005f51">
    <vt:lpwstr>1x1268-50x1295|UK residents (ALL respondents)</vt:lpwstr>
  </property>
  <property fmtid="{D5CDD505-2E9C-101B-9397-08002B2CF9AE}" pid="64" name="Item_621179cf-95f2-470d-ab85-8cab5b6ce9b5">
    <vt:lpwstr>1x1300-52x1320|UK residents (ALL respondents)</vt:lpwstr>
  </property>
  <property fmtid="{D5CDD505-2E9C-101B-9397-08002B2CF9AE}" pid="65" name="Item_a110d2a0-1695-45cf-bb83-b291d90d0572">
    <vt:lpwstr>1x1325-52x1339|UK residents (ALL respondents)</vt:lpwstr>
  </property>
  <property fmtid="{D5CDD505-2E9C-101B-9397-08002B2CF9AE}" pid="66" name="Item_b53dfee1-853d-4756-b896-157b63092e8e">
    <vt:lpwstr>1x1344-3x1351|UK residents (ALL respondents)</vt:lpwstr>
  </property>
  <property fmtid="{D5CDD505-2E9C-101B-9397-08002B2CF9AE}" pid="67" name="Item_4e694c60-7357-4498-88d9-43ec18842cbd">
    <vt:lpwstr>1x1356-52x1379|UK residents (ALL respondents)</vt:lpwstr>
  </property>
  <property fmtid="{D5CDD505-2E9C-101B-9397-08002B2CF9AE}" pid="68" name="Item_e0ac9296-c43a-45ac-9996-db9e40ebba28">
    <vt:lpwstr>1x1384-3x1392|UK residents (ALL respondents)</vt:lpwstr>
  </property>
  <property fmtid="{D5CDD505-2E9C-101B-9397-08002B2CF9AE}" pid="69" name="Item_fc9554e0-2ab5-48b5-ad91-34c010c6f8e1">
    <vt:lpwstr>1x1397-52x1413|UK residents (ALL respondents)</vt:lpwstr>
  </property>
  <property fmtid="{D5CDD505-2E9C-101B-9397-08002B2CF9AE}" pid="70" name="Item_f2f9f437-f650-4bbf-95e2-c1d50f991442">
    <vt:lpwstr>1x1418-3x1425|UK residents (ALL respondents)</vt:lpwstr>
  </property>
  <property fmtid="{D5CDD505-2E9C-101B-9397-08002B2CF9AE}" pid="71" name="Item_3fbae990-0cdb-4548-b010-3a3a8daa1b44">
    <vt:lpwstr>1x1430-52x1437|UK residents (ALL respondents)</vt:lpwstr>
  </property>
  <property fmtid="{D5CDD505-2E9C-101B-9397-08002B2CF9AE}" pid="72" name="Item_a3c67a69-3836-4489-a742-f388209df14c">
    <vt:lpwstr>1x1442-52x1461|UK residents (ALL respondents)</vt:lpwstr>
  </property>
  <property fmtid="{D5CDD505-2E9C-101B-9397-08002B2CF9AE}" pid="73" name="Item_31338a3b-ce8e-4f7d-943d-734197307f9f">
    <vt:lpwstr>1x1466-3x1484|UK residents (ALL respondents)</vt:lpwstr>
  </property>
  <property fmtid="{D5CDD505-2E9C-101B-9397-08002B2CF9AE}" pid="74" name="Item_45351740-c20d-4b33-99a7-787ca346c1a8">
    <vt:lpwstr>1x1489-52x1507|UK residents (ALL respondents)</vt:lpwstr>
  </property>
  <property fmtid="{D5CDD505-2E9C-101B-9397-08002B2CF9AE}" pid="75" name="Item_10d350d4-737b-421c-9f7f-ddeac3d645da">
    <vt:lpwstr>1x1512-16x1543|UK residents (ALL respondents)</vt:lpwstr>
  </property>
  <property fmtid="{D5CDD505-2E9C-101B-9397-08002B2CF9AE}" pid="76" name="Item_4d6e1016-be17-4210-9990-3164298229dd">
    <vt:lpwstr>1x1548-52x1566|UK residents (ALL respondents)</vt:lpwstr>
  </property>
  <property fmtid="{D5CDD505-2E9C-101B-9397-08002B2CF9AE}" pid="77" name="Item_000726dc-b4dc-445d-81ba-58ed691c9b43">
    <vt:lpwstr>1x1571-52x1583|UK residents (ALL respondents)</vt:lpwstr>
  </property>
  <property fmtid="{D5CDD505-2E9C-101B-9397-08002B2CF9AE}" pid="78" name="Item_338d396f-b208-4319-9e42-fa1ccac809c8">
    <vt:lpwstr>1x1588-52x1597|UK residents (ALL respondents)</vt:lpwstr>
  </property>
  <property fmtid="{D5CDD505-2E9C-101B-9397-08002B2CF9AE}" pid="79" name="Item_f85d46bd-7d31-4396-9303-f8149f21e9f1">
    <vt:lpwstr>1x1602-52x1617|UK residents (ALL respondents)</vt:lpwstr>
  </property>
  <property fmtid="{D5CDD505-2E9C-101B-9397-08002B2CF9AE}" pid="80" name="Item_a4dd628d-8d1b-43f7-bb0a-f366331aab3c">
    <vt:lpwstr>1x1622-52x1633|UK residents (ALL respondents)</vt:lpwstr>
  </property>
  <property fmtid="{D5CDD505-2E9C-101B-9397-08002B2CF9AE}" pid="81" name="Item_5c5a20f5-44f9-4b24-a7b9-eb9e5281c475">
    <vt:lpwstr>1x1638-52x1649|UK residents (ALL respondents)</vt:lpwstr>
  </property>
  <property fmtid="{D5CDD505-2E9C-101B-9397-08002B2CF9AE}" pid="82" name="Item_33d1a68a-16c0-4ef1-9f6b-71b651faf384">
    <vt:lpwstr>1x1654-52x1669|UK residents (ALL respondents)</vt:lpwstr>
  </property>
  <property fmtid="{D5CDD505-2E9C-101B-9397-08002B2CF9AE}" pid="83" name="Item_6577d0fe-55ff-4d2e-a36e-d66ca4f8bc70">
    <vt:lpwstr>1x1674-52x1688|UK residents (ALL respondents)</vt:lpwstr>
  </property>
  <property fmtid="{D5CDD505-2E9C-101B-9397-08002B2CF9AE}" pid="84" name="Item_40714557-5044-4651-b045-55b3150dd213">
    <vt:lpwstr>1x1693-52x1705|UK residents (ALL respondents)</vt:lpwstr>
  </property>
  <property fmtid="{D5CDD505-2E9C-101B-9397-08002B2CF9AE}" pid="85" name="Item_4d10ab45-d566-4bcc-8149-1149f13def2e">
    <vt:lpwstr>1x1710-52x1729|UK residents (ALL respondents)</vt:lpwstr>
  </property>
  <property fmtid="{D5CDD505-2E9C-101B-9397-08002B2CF9AE}" pid="86" name="Item_db1f0cf6-a7ae-4c05-a56f-28e6d215e755">
    <vt:lpwstr>1x1734-52x1748|UK residents (ALL respondents)</vt:lpwstr>
  </property>
  <property fmtid="{D5CDD505-2E9C-101B-9397-08002B2CF9AE}" pid="87" name="Item_e3b833b3-fb75-47ee-b8a9-6c76c7068989">
    <vt:lpwstr>1x1753-52x1760|UK residents (ALL respondents)</vt:lpwstr>
  </property>
  <property fmtid="{D5CDD505-2E9C-101B-9397-08002B2CF9AE}" pid="88" name="Item_f5ada8df-3282-4d13-b4dd-bd468c1abed3">
    <vt:lpwstr>1x1765-52x1772|UK residents (ALL respondents)</vt:lpwstr>
  </property>
  <property fmtid="{D5CDD505-2E9C-101B-9397-08002B2CF9AE}" pid="89" name="Item_17b6aea7-e5b3-4acf-8c09-e0e47fc79706">
    <vt:lpwstr>1x1777-3x1796|UK residents (ALL respondents)</vt:lpwstr>
  </property>
  <property fmtid="{D5CDD505-2E9C-101B-9397-08002B2CF9AE}" pid="90" name="Item_7df3ae86-b7f9-4458-aeda-0105914853ef">
    <vt:lpwstr>1x1801-52x1820|UK residents (ALL respondents)</vt:lpwstr>
  </property>
  <property fmtid="{D5CDD505-2E9C-101B-9397-08002B2CF9AE}" pid="91" name="Item_b7c87dd5-2e8c-4180-b2c5-f54a1e296526">
    <vt:lpwstr>1x1825-52x1833|UK residents (ALL respondents)</vt:lpwstr>
  </property>
  <property fmtid="{D5CDD505-2E9C-101B-9397-08002B2CF9AE}" pid="92" name="Item_9c5d6196-3ab5-4076-aee2-4c760fc41d7d">
    <vt:lpwstr>1x1838-52x1850|UK residents (ALL respondents)</vt:lpwstr>
  </property>
  <property fmtid="{D5CDD505-2E9C-101B-9397-08002B2CF9AE}" pid="93" name="Item_15b273b9-2247-4b20-aa00-42dc1ca7e859">
    <vt:lpwstr>1x1855-52x1865|UK residents (ALL respondents)</vt:lpwstr>
  </property>
  <property fmtid="{D5CDD505-2E9C-101B-9397-08002B2CF9AE}" pid="94" name="Item_72fc0c24-58d6-4e51-8a71-fe7682e09c39">
    <vt:lpwstr>1x1870-52x1880|UK residents (ALL respondents)</vt:lpwstr>
  </property>
  <property fmtid="{D5CDD505-2E9C-101B-9397-08002B2CF9AE}" pid="95" name="Item_2e76fbc6-16d0-4ac1-9430-5b16465b48df">
    <vt:lpwstr>1x1885-52x1900|UK residents (ALL respondents)</vt:lpwstr>
  </property>
  <property fmtid="{D5CDD505-2E9C-101B-9397-08002B2CF9AE}" pid="96" name="Group_22e479b5-59f1-49bd-86cb-4583cd2c89a4">
    <vt:lpwstr>Exclusive England Intenders</vt:lpwstr>
  </property>
  <property fmtid="{D5CDD505-2E9C-101B-9397-08002B2CF9AE}" pid="97" name="Item_4a54794f-9b94-416a-b615-c2919fc25c24">
    <vt:lpwstr>1x2-45x15|Exclusive England Intenders</vt:lpwstr>
  </property>
  <property fmtid="{D5CDD505-2E9C-101B-9397-08002B2CF9AE}" pid="98" name="Item_93a0f8a3-2cdd-4709-99d6-82375749421b">
    <vt:lpwstr>1x20-45x25|Exclusive England Intenders</vt:lpwstr>
  </property>
  <property fmtid="{D5CDD505-2E9C-101B-9397-08002B2CF9AE}" pid="99" name="Item_7b861430-cd89-4a77-9ed6-6176965c3afe">
    <vt:lpwstr>1x30-45x37|Exclusive England Intenders</vt:lpwstr>
  </property>
  <property fmtid="{D5CDD505-2E9C-101B-9397-08002B2CF9AE}" pid="100" name="Item_d7b60075-be68-4af7-a546-5251342e78a7">
    <vt:lpwstr>1x42-45x53|Exclusive England Intenders</vt:lpwstr>
  </property>
  <property fmtid="{D5CDD505-2E9C-101B-9397-08002B2CF9AE}" pid="101" name="Item_9e12f8f3-05a8-4434-9a3c-d03805eef997">
    <vt:lpwstr>1x58-45x76|Exclusive England Intenders</vt:lpwstr>
  </property>
  <property fmtid="{D5CDD505-2E9C-101B-9397-08002B2CF9AE}" pid="102" name="Item_3eb1df2b-d871-4f03-99ef-0df9daea129f">
    <vt:lpwstr>1x81-45x89|Exclusive England Intenders</vt:lpwstr>
  </property>
  <property fmtid="{D5CDD505-2E9C-101B-9397-08002B2CF9AE}" pid="103" name="Item_892997ad-41c9-4197-8a78-2c9fd191472d">
    <vt:lpwstr>1x94-45x103|Exclusive England Intenders</vt:lpwstr>
  </property>
  <property fmtid="{D5CDD505-2E9C-101B-9397-08002B2CF9AE}" pid="104" name="Item_e9f5a2ba-9fac-44a4-a551-cb6d0164800f">
    <vt:lpwstr>1x108-45x117|Exclusive England Intenders</vt:lpwstr>
  </property>
  <property fmtid="{D5CDD505-2E9C-101B-9397-08002B2CF9AE}" pid="105" name="Item_7f9bfebd-2df0-42fc-81d0-f2c760942a96">
    <vt:lpwstr>1x122-45x131|Exclusive England Intenders</vt:lpwstr>
  </property>
  <property fmtid="{D5CDD505-2E9C-101B-9397-08002B2CF9AE}" pid="106" name="Item_907def28-9f01-441b-910a-9a7cdf7771a7">
    <vt:lpwstr>1x136-45x145|Exclusive England Intenders</vt:lpwstr>
  </property>
  <property fmtid="{D5CDD505-2E9C-101B-9397-08002B2CF9AE}" pid="107" name="Item_abe17545-3ef1-46dc-83e0-90cea10076d6">
    <vt:lpwstr>1x150-2x173|Exclusive England Intenders</vt:lpwstr>
  </property>
  <property fmtid="{D5CDD505-2E9C-101B-9397-08002B2CF9AE}" pid="108" name="Item_28f64308-aba2-407a-91b7-2fed6d05e761">
    <vt:lpwstr>1x178-45x202|Exclusive England Intenders</vt:lpwstr>
  </property>
  <property fmtid="{D5CDD505-2E9C-101B-9397-08002B2CF9AE}" pid="109" name="Item_28a446e6-72ce-4e55-903a-ca1a8f91835c">
    <vt:lpwstr>1x207-45x229|Exclusive England Intenders</vt:lpwstr>
  </property>
  <property fmtid="{D5CDD505-2E9C-101B-9397-08002B2CF9AE}" pid="110" name="Item_7cd3704a-045d-42e9-bbda-b9827fe5f66e">
    <vt:lpwstr>1x234-2x252|Exclusive England Intenders</vt:lpwstr>
  </property>
  <property fmtid="{D5CDD505-2E9C-101B-9397-08002B2CF9AE}" pid="111" name="Item_a1ee77ea-8a66-410d-90b4-98d2371c4cd8">
    <vt:lpwstr>1x257-45x275|Exclusive England Intenders</vt:lpwstr>
  </property>
  <property fmtid="{D5CDD505-2E9C-101B-9397-08002B2CF9AE}" pid="112" name="Item_2596bd5e-146d-4c40-9192-be713bae245f">
    <vt:lpwstr>1x280-45x289|Exclusive England Intenders</vt:lpwstr>
  </property>
  <property fmtid="{D5CDD505-2E9C-101B-9397-08002B2CF9AE}" pid="113" name="Item_c10c6e33-43b8-4882-9b1f-bed59531ee09">
    <vt:lpwstr>1x294-45x304|Exclusive England Intenders</vt:lpwstr>
  </property>
  <property fmtid="{D5CDD505-2E9C-101B-9397-08002B2CF9AE}" pid="114" name="Item_4d4a1ca3-5ef9-4597-b773-7b7673970e69">
    <vt:lpwstr>1x309-45x333|Exclusive England Intenders</vt:lpwstr>
  </property>
  <property fmtid="{D5CDD505-2E9C-101B-9397-08002B2CF9AE}" pid="115" name="Item_552c56fe-2b46-4edd-afdb-099c5d2fb126">
    <vt:lpwstr>1x338-45x361|Exclusive England Intenders</vt:lpwstr>
  </property>
  <property fmtid="{D5CDD505-2E9C-101B-9397-08002B2CF9AE}" pid="116" name="Item_4f9149d8-64fb-4bca-bce2-1227ff91f6cd">
    <vt:lpwstr>1x366-2x384|Exclusive England Intenders</vt:lpwstr>
  </property>
  <property fmtid="{D5CDD505-2E9C-101B-9397-08002B2CF9AE}" pid="117" name="Item_69c501bd-f691-452a-9dc1-3cc6a8982fa5">
    <vt:lpwstr>1x389-45x407|Exclusive England Intenders</vt:lpwstr>
  </property>
  <property fmtid="{D5CDD505-2E9C-101B-9397-08002B2CF9AE}" pid="118" name="Item_6862ea8e-6b42-4aaf-b2d4-9d8df553b623">
    <vt:lpwstr>1x412-45x421|Exclusive England Intenders</vt:lpwstr>
  </property>
  <property fmtid="{D5CDD505-2E9C-101B-9397-08002B2CF9AE}" pid="119" name="Item_a7ac245f-044d-416d-b8f1-bac303cf4e43">
    <vt:lpwstr>1x426-45x436|Exclusive England Intenders</vt:lpwstr>
  </property>
  <property fmtid="{D5CDD505-2E9C-101B-9397-08002B2CF9AE}" pid="120" name="Item_f2d47a0a-ffa4-4306-bcf4-c51530911ae2">
    <vt:lpwstr>1x441-45x450|Exclusive England Intenders</vt:lpwstr>
  </property>
  <property fmtid="{D5CDD505-2E9C-101B-9397-08002B2CF9AE}" pid="121" name="Item_b157c32d-000f-4841-8152-f009d90f6184">
    <vt:lpwstr>1x455-45x472|Exclusive England Intenders</vt:lpwstr>
  </property>
  <property fmtid="{D5CDD505-2E9C-101B-9397-08002B2CF9AE}" pid="122" name="Item_c0ef5f4b-462b-4805-af8b-ef62dc46809b">
    <vt:lpwstr>1x477-45x493|Exclusive England Intenders</vt:lpwstr>
  </property>
  <property fmtid="{D5CDD505-2E9C-101B-9397-08002B2CF9AE}" pid="123" name="Item_973a1962-f56d-4a9d-9741-7280e6078b43">
    <vt:lpwstr>1x498-45x516|Exclusive England Intenders</vt:lpwstr>
  </property>
  <property fmtid="{D5CDD505-2E9C-101B-9397-08002B2CF9AE}" pid="124" name="Item_1589b21b-7fce-4c35-84de-648555e916b4">
    <vt:lpwstr>1x521-45x539|Exclusive England Intenders</vt:lpwstr>
  </property>
  <property fmtid="{D5CDD505-2E9C-101B-9397-08002B2CF9AE}" pid="125" name="Item_eb76d757-9811-4bbb-845b-e5ec81df4682">
    <vt:lpwstr>1x544-45x562|Exclusive England Intenders</vt:lpwstr>
  </property>
  <property fmtid="{D5CDD505-2E9C-101B-9397-08002B2CF9AE}" pid="126" name="Item_6846b29a-a5de-4ac1-9b86-25dca3fcb51d">
    <vt:lpwstr>1x567-45x585|Exclusive England Intenders</vt:lpwstr>
  </property>
  <property fmtid="{D5CDD505-2E9C-101B-9397-08002B2CF9AE}" pid="127" name="Item_f7aa6fc8-32d4-4ce7-a845-d8a4ad98569d">
    <vt:lpwstr>1x590-45x608|Exclusive England Intenders</vt:lpwstr>
  </property>
  <property fmtid="{D5CDD505-2E9C-101B-9397-08002B2CF9AE}" pid="128" name="Item_50360238-7374-4ad7-97ed-cd30ea4560b5">
    <vt:lpwstr>1x613-45x631|Exclusive England Intenders</vt:lpwstr>
  </property>
  <property fmtid="{D5CDD505-2E9C-101B-9397-08002B2CF9AE}" pid="129" name="Item_6141cfac-67ac-4085-9a8b-959f8cd53862">
    <vt:lpwstr>1x636-45x654|Exclusive England Intenders</vt:lpwstr>
  </property>
  <property fmtid="{D5CDD505-2E9C-101B-9397-08002B2CF9AE}" pid="130" name="Item_0733fc4f-a03f-4608-8977-996952dddcbd">
    <vt:lpwstr>1x659-45x677|Exclusive England Intenders</vt:lpwstr>
  </property>
  <property fmtid="{D5CDD505-2E9C-101B-9397-08002B2CF9AE}" pid="131" name="Item_0218f5f0-da48-4735-9cd9-5844749f75f4">
    <vt:lpwstr>1x682-45x700|Exclusive England Intenders</vt:lpwstr>
  </property>
  <property fmtid="{D5CDD505-2E9C-101B-9397-08002B2CF9AE}" pid="132" name="Item_c2d1a53a-7dcc-4371-a72f-adce9dc78fb1">
    <vt:lpwstr>1x705-45x723|Exclusive England Intenders</vt:lpwstr>
  </property>
  <property fmtid="{D5CDD505-2E9C-101B-9397-08002B2CF9AE}" pid="133" name="Item_86927f7d-120a-41b6-9655-86f9f74bd5c8">
    <vt:lpwstr>1x728-45x746|Exclusive England Intenders</vt:lpwstr>
  </property>
  <property fmtid="{D5CDD505-2E9C-101B-9397-08002B2CF9AE}" pid="134" name="Item_b46da382-6768-40db-a969-7e967c2ea20c">
    <vt:lpwstr>1x751-45x769|Exclusive England Intenders</vt:lpwstr>
  </property>
  <property fmtid="{D5CDD505-2E9C-101B-9397-08002B2CF9AE}" pid="135" name="Item_13037456-6fc6-4a78-988f-91c6a2a868ea">
    <vt:lpwstr>1x774-45x792|Exclusive England Intenders</vt:lpwstr>
  </property>
  <property fmtid="{D5CDD505-2E9C-101B-9397-08002B2CF9AE}" pid="136" name="Item_8311f3ab-be4d-4fb6-a4c8-5dbf22c2ac2a">
    <vt:lpwstr>1x797-45x815|Exclusive England Intenders</vt:lpwstr>
  </property>
  <property fmtid="{D5CDD505-2E9C-101B-9397-08002B2CF9AE}" pid="137" name="Item_c6bd129a-7bcf-4da6-8cdb-3171e63fe59b">
    <vt:lpwstr>1x820-45x832|Exclusive England Intenders</vt:lpwstr>
  </property>
  <property fmtid="{D5CDD505-2E9C-101B-9397-08002B2CF9AE}" pid="138" name="Item_01679d71-b6dd-42c6-be75-5cf42394885c">
    <vt:lpwstr>1x837-45x846|Exclusive England Intenders</vt:lpwstr>
  </property>
  <property fmtid="{D5CDD505-2E9C-101B-9397-08002B2CF9AE}" pid="139" name="Item_e71db9a1-e937-4fb8-84fe-2714bbe1e784">
    <vt:lpwstr>1x851-45x866|Exclusive England Intenders</vt:lpwstr>
  </property>
  <property fmtid="{D5CDD505-2E9C-101B-9397-08002B2CF9AE}" pid="140" name="Item_6b741afc-07f1-4c24-9475-a338b0001512">
    <vt:lpwstr>1x871-45x882|Exclusive England Intenders</vt:lpwstr>
  </property>
  <property fmtid="{D5CDD505-2E9C-101B-9397-08002B2CF9AE}" pid="141" name="Item_06aaef87-a15d-405b-84b2-e02fa9945ea4">
    <vt:lpwstr>1x887-45x902|Exclusive England Intenders</vt:lpwstr>
  </property>
  <property fmtid="{D5CDD505-2E9C-101B-9397-08002B2CF9AE}" pid="142" name="Item_4828d000-4a88-4cc9-b3b4-fbf4c87e89a1">
    <vt:lpwstr>1x907-45x921|Exclusive England Intenders</vt:lpwstr>
  </property>
  <property fmtid="{D5CDD505-2E9C-101B-9397-08002B2CF9AE}" pid="143" name="Item_f09f525d-d4c2-4d3e-9c49-c3953a41ca55">
    <vt:lpwstr>1x926-45x938|Exclusive England Intenders</vt:lpwstr>
  </property>
  <property fmtid="{D5CDD505-2E9C-101B-9397-08002B2CF9AE}" pid="144" name="Item_cf539230-2728-4181-bf5d-1632f3d38394">
    <vt:lpwstr>1x943-45x961|Exclusive England Intenders</vt:lpwstr>
  </property>
  <property fmtid="{D5CDD505-2E9C-101B-9397-08002B2CF9AE}" pid="145" name="Item_92579e0a-66ab-475f-955d-01dace843b87">
    <vt:lpwstr>1x966-45x974|Exclusive England Intenders</vt:lpwstr>
  </property>
  <property fmtid="{D5CDD505-2E9C-101B-9397-08002B2CF9AE}" pid="146" name="Item_c705fca9-04db-4623-82d8-6ff31f192a72">
    <vt:lpwstr>1x979-45x1009|Exclusive England Intenders</vt:lpwstr>
  </property>
  <property fmtid="{D5CDD505-2E9C-101B-9397-08002B2CF9AE}" pid="147" name="Item_4a5c5364-5cb0-4c23-854b-29816081b60d">
    <vt:lpwstr>1x1014-45x1030|Exclusive England Intenders</vt:lpwstr>
  </property>
  <property fmtid="{D5CDD505-2E9C-101B-9397-08002B2CF9AE}" pid="148" name="Item_81313e13-5d96-4dd9-a166-105937616c19">
    <vt:lpwstr>1x1035-45x1047|Exclusive England Intenders</vt:lpwstr>
  </property>
  <property fmtid="{D5CDD505-2E9C-101B-9397-08002B2CF9AE}" pid="149" name="Item_9a148833-66c2-4358-8799-a91e31f88193">
    <vt:lpwstr>1x1052-45x1059|Exclusive England Intenders</vt:lpwstr>
  </property>
  <property fmtid="{D5CDD505-2E9C-101B-9397-08002B2CF9AE}" pid="150" name="Item_05c8930f-6ba9-4819-8867-f363cd14bf5a">
    <vt:lpwstr>1x1064-45x1085|Exclusive England Intenders</vt:lpwstr>
  </property>
  <property fmtid="{D5CDD505-2E9C-101B-9397-08002B2CF9AE}" pid="151" name="Item_00d58acc-46fa-4c5e-b7b9-5bea7bb1f01c">
    <vt:lpwstr>1x1090-45x1111|Exclusive England Intenders</vt:lpwstr>
  </property>
  <property fmtid="{D5CDD505-2E9C-101B-9397-08002B2CF9AE}" pid="152" name="Item_7239aa41-c374-48bf-ad75-180f9c106dbd">
    <vt:lpwstr>1x1116-45x1143|Exclusive England Intenders</vt:lpwstr>
  </property>
  <property fmtid="{D5CDD505-2E9C-101B-9397-08002B2CF9AE}" pid="153" name="Item_a4973265-8b9e-499d-8ebd-30b35861d87f">
    <vt:lpwstr>1x1148-45x1168|Exclusive England Intenders</vt:lpwstr>
  </property>
  <property fmtid="{D5CDD505-2E9C-101B-9397-08002B2CF9AE}" pid="154" name="Item_c6a6d165-d240-48f9-9200-e8ff994e1d0c">
    <vt:lpwstr>1x1173-45x1187|Exclusive England Intenders</vt:lpwstr>
  </property>
  <property fmtid="{D5CDD505-2E9C-101B-9397-08002B2CF9AE}" pid="155" name="Item_5e371454-a39b-40cb-b71f-a6c276e0365c">
    <vt:lpwstr>1x1192-45x1208|Exclusive England Intenders</vt:lpwstr>
  </property>
  <property fmtid="{D5CDD505-2E9C-101B-9397-08002B2CF9AE}" pid="156" name="Item_f822724f-5467-4b3c-9237-7ebfdd96b3ba">
    <vt:lpwstr>1x1213-45x1229|Exclusive England Intenders</vt:lpwstr>
  </property>
  <property fmtid="{D5CDD505-2E9C-101B-9397-08002B2CF9AE}" pid="157" name="Item_c717d8f9-3c69-44ca-894a-a0d4407bdfc1">
    <vt:lpwstr>1x1234-45x1241|Exclusive England Intenders</vt:lpwstr>
  </property>
  <property fmtid="{D5CDD505-2E9C-101B-9397-08002B2CF9AE}" pid="158" name="Item_712aa69e-7327-4151-8cc0-4cf453509ec4">
    <vt:lpwstr>1x1246-45x1261|Exclusive England Intenders</vt:lpwstr>
  </property>
  <property fmtid="{D5CDD505-2E9C-101B-9397-08002B2CF9AE}" pid="159" name="Item_4ac52590-6af7-4e7e-aa93-beef4520968a">
    <vt:lpwstr>1x1266-45x1284|Exclusive England Intenders</vt:lpwstr>
  </property>
  <property fmtid="{D5CDD505-2E9C-101B-9397-08002B2CF9AE}" pid="160" name="Item_2f59b7f4-a9a1-4b65-a86e-e2dd2ff03800">
    <vt:lpwstr>1x1289-617x1307|Exclusive England Intenders</vt:lpwstr>
  </property>
  <property fmtid="{D5CDD505-2E9C-101B-9397-08002B2CF9AE}" pid="161" name="Item_f39d1599-a513-4ec0-83e4-3b71fe09a747">
    <vt:lpwstr>1x1312-45x1330|Exclusive England Intenders</vt:lpwstr>
  </property>
  <property fmtid="{D5CDD505-2E9C-101B-9397-08002B2CF9AE}" pid="162" name="Item_20440f97-029f-4e72-9e0e-a335fbdf0ac4">
    <vt:lpwstr>1x1335-45x1347|Exclusive England Intenders</vt:lpwstr>
  </property>
  <property fmtid="{D5CDD505-2E9C-101B-9397-08002B2CF9AE}" pid="163" name="Item_7724835b-b420-4f7c-83ea-0f117528b47e">
    <vt:lpwstr>1x1352-45x1361|Exclusive England Intenders</vt:lpwstr>
  </property>
  <property fmtid="{D5CDD505-2E9C-101B-9397-08002B2CF9AE}" pid="164" name="Item_cdf4063c-8cda-4d99-b351-08403661ef0f">
    <vt:lpwstr>1x1366-45x1381|Exclusive England Intenders</vt:lpwstr>
  </property>
  <property fmtid="{D5CDD505-2E9C-101B-9397-08002B2CF9AE}" pid="165" name="Item_aa3ad973-4ecc-4213-bb0a-7137a08aecf2">
    <vt:lpwstr>1x1386-45x1397|Exclusive England Intenders</vt:lpwstr>
  </property>
  <property fmtid="{D5CDD505-2E9C-101B-9397-08002B2CF9AE}" pid="166" name="Item_016a6989-856e-4af2-a241-c5ed6767ebe8">
    <vt:lpwstr>1x1402-45x1413|Exclusive England Intenders</vt:lpwstr>
  </property>
  <property fmtid="{D5CDD505-2E9C-101B-9397-08002B2CF9AE}" pid="167" name="Item_84024271-39c7-4244-b3ad-3cb7999ecf6e">
    <vt:lpwstr>1x1418-45x1433|Exclusive England Intenders</vt:lpwstr>
  </property>
  <property fmtid="{D5CDD505-2E9C-101B-9397-08002B2CF9AE}" pid="168" name="Item_cad227b2-43c4-4e25-bdd9-3e77f0413636">
    <vt:lpwstr>1x1438-45x1452|Exclusive England Intenders</vt:lpwstr>
  </property>
  <property fmtid="{D5CDD505-2E9C-101B-9397-08002B2CF9AE}" pid="169" name="Item_4fa3d9ee-1c68-4f1a-9663-873c61af081c">
    <vt:lpwstr>1x1457-45x1469|Exclusive England Intenders</vt:lpwstr>
  </property>
  <property fmtid="{D5CDD505-2E9C-101B-9397-08002B2CF9AE}" pid="170" name="Item_f11942a2-0042-4578-98ef-356e4fa5e0bb">
    <vt:lpwstr>1x1474-45x1493|Exclusive England Intenders</vt:lpwstr>
  </property>
  <property fmtid="{D5CDD505-2E9C-101B-9397-08002B2CF9AE}" pid="171" name="Item_443e6fd1-11e8-4692-8e98-54128af41b4e">
    <vt:lpwstr>1x1498-45x1512|Exclusive England Intenders</vt:lpwstr>
  </property>
  <property fmtid="{D5CDD505-2E9C-101B-9397-08002B2CF9AE}" pid="172" name="Item_46409ecc-5f02-4788-907a-7b4625eb81f9">
    <vt:lpwstr>1x1517-45x1524|Exclusive England Intenders</vt:lpwstr>
  </property>
  <property fmtid="{D5CDD505-2E9C-101B-9397-08002B2CF9AE}" pid="173" name="Item_473214e1-2c97-432b-99aa-ec6fd827baf0">
    <vt:lpwstr>1x1529-45x1543|Exclusive England Intenders</vt:lpwstr>
  </property>
  <property fmtid="{D5CDD505-2E9C-101B-9397-08002B2CF9AE}" pid="174" name="Item_b49ef9a0-5751-4941-8d6a-2867b70f8a85">
    <vt:lpwstr>1x1548-45x1555|Exclusive England Intenders</vt:lpwstr>
  </property>
  <property fmtid="{D5CDD505-2E9C-101B-9397-08002B2CF9AE}" pid="175" name="Item_6ec5fb9f-6167-4614-ae05-0aad60b7193b">
    <vt:lpwstr>1x1560-45x1579|Exclusive England Intenders</vt:lpwstr>
  </property>
  <property fmtid="{D5CDD505-2E9C-101B-9397-08002B2CF9AE}" pid="176" name="Item_33b5c649-68e9-475c-bc24-f7c928e1f8b0">
    <vt:lpwstr>1x1584-45x1592|Exclusive England Intenders</vt:lpwstr>
  </property>
  <property fmtid="{D5CDD505-2E9C-101B-9397-08002B2CF9AE}" pid="177" name="Item_49362686-b6ec-4bc0-9c73-00051ae5dca0">
    <vt:lpwstr>1x1597-45x1609|Exclusive England Intenders</vt:lpwstr>
  </property>
  <property fmtid="{D5CDD505-2E9C-101B-9397-08002B2CF9AE}" pid="178" name="Item_ac91a002-fde5-4315-9157-f12af60997cb">
    <vt:lpwstr>1x1614-45x1624|Exclusive England Intenders</vt:lpwstr>
  </property>
  <property fmtid="{D5CDD505-2E9C-101B-9397-08002B2CF9AE}" pid="179" name="Item_e364894b-3203-4a31-a812-312479382e8e">
    <vt:lpwstr>1x1629-45x1639|Exclusive England Intenders</vt:lpwstr>
  </property>
  <property fmtid="{D5CDD505-2E9C-101B-9397-08002B2CF9AE}" pid="180" name="Item_bfadf6fd-d0cf-4368-b9ad-6103875c78e0">
    <vt:lpwstr>1x1644-45x1659|Exclusive England Intenders</vt:lpwstr>
  </property>
  <property fmtid="{D5CDD505-2E9C-101B-9397-08002B2CF9AE}" pid="181" name="Group_239e6a0e-3963-4768-b4eb-a3c7cd3da1da">
    <vt:lpwstr>Exclusive Scotland Intenders</vt:lpwstr>
  </property>
  <property fmtid="{D5CDD505-2E9C-101B-9397-08002B2CF9AE}" pid="182" name="Item_841b5d23-ff01-40cc-8e2f-c0b1aae7edac">
    <vt:lpwstr>1x2-45x15|Exclusive Scotland Intenders</vt:lpwstr>
  </property>
  <property fmtid="{D5CDD505-2E9C-101B-9397-08002B2CF9AE}" pid="183" name="Item_d63c8ed5-bf14-46b4-9844-df9e4c2716e4">
    <vt:lpwstr>1x20-45x25|Exclusive Scotland Intenders</vt:lpwstr>
  </property>
  <property fmtid="{D5CDD505-2E9C-101B-9397-08002B2CF9AE}" pid="184" name="Item_7b9fad1a-c9f3-49ca-9c09-c58fc1043d81">
    <vt:lpwstr>1x30-45x37|Exclusive Scotland Intenders</vt:lpwstr>
  </property>
  <property fmtid="{D5CDD505-2E9C-101B-9397-08002B2CF9AE}" pid="185" name="Item_cd9ab160-62c9-48a5-b7cc-f81e3a4f98f8">
    <vt:lpwstr>1x42-45x53|Exclusive Scotland Intenders</vt:lpwstr>
  </property>
  <property fmtid="{D5CDD505-2E9C-101B-9397-08002B2CF9AE}" pid="186" name="Item_fcb31d9d-cf0a-48f8-af64-dbf58c3487cf">
    <vt:lpwstr>1x58-45x76|Exclusive Scotland Intenders</vt:lpwstr>
  </property>
  <property fmtid="{D5CDD505-2E9C-101B-9397-08002B2CF9AE}" pid="187" name="Item_7b31713c-ff8b-4ea1-982e-3074fddfaed3">
    <vt:lpwstr>1x81-45x89|Exclusive Scotland Intenders</vt:lpwstr>
  </property>
  <property fmtid="{D5CDD505-2E9C-101B-9397-08002B2CF9AE}" pid="188" name="Item_d3935fa7-dd93-4340-bdf2-0032654f34a2">
    <vt:lpwstr>1x94-45x103|Exclusive Scotland Intenders</vt:lpwstr>
  </property>
  <property fmtid="{D5CDD505-2E9C-101B-9397-08002B2CF9AE}" pid="189" name="Item_7e370e92-e9d0-4800-931a-baa64a3b5072">
    <vt:lpwstr>1x108-45x117|Exclusive Scotland Intenders</vt:lpwstr>
  </property>
  <property fmtid="{D5CDD505-2E9C-101B-9397-08002B2CF9AE}" pid="190" name="Item_e4149e2b-c4dc-4eae-9d76-adfc5818f216">
    <vt:lpwstr>1x122-45x131|Exclusive Scotland Intenders</vt:lpwstr>
  </property>
  <property fmtid="{D5CDD505-2E9C-101B-9397-08002B2CF9AE}" pid="191" name="Item_0ca5dad1-136e-47d2-9a9a-74dbe0797e34">
    <vt:lpwstr>1x136-45x145|Exclusive Scotland Intenders</vt:lpwstr>
  </property>
  <property fmtid="{D5CDD505-2E9C-101B-9397-08002B2CF9AE}" pid="192" name="Item_47d0a133-4b03-478d-9662-400a4bbbb8f7">
    <vt:lpwstr>1x150-45x194|Exclusive Scotland Intenders</vt:lpwstr>
  </property>
  <property fmtid="{D5CDD505-2E9C-101B-9397-08002B2CF9AE}" pid="193" name="Item_c372d019-27ee-4f84-bd0d-e4d1a0b10951">
    <vt:lpwstr>1x199-45x221|Exclusive Scotland Intenders</vt:lpwstr>
  </property>
  <property fmtid="{D5CDD505-2E9C-101B-9397-08002B2CF9AE}" pid="194" name="Item_bfd7d49f-5e5c-471e-9016-8deddd22a8e6">
    <vt:lpwstr>1x226-45x244|Exclusive Scotland Intenders</vt:lpwstr>
  </property>
  <property fmtid="{D5CDD505-2E9C-101B-9397-08002B2CF9AE}" pid="195" name="Item_5db37c95-797d-4ea2-ba38-a1d2e443f1fb">
    <vt:lpwstr>1x249-45x258|Exclusive Scotland Intenders</vt:lpwstr>
  </property>
  <property fmtid="{D5CDD505-2E9C-101B-9397-08002B2CF9AE}" pid="196" name="Item_3d5ee5cc-8be6-4aea-8c54-045c8dfc2ca5">
    <vt:lpwstr>1x263-45x273|Exclusive Scotland Intenders</vt:lpwstr>
  </property>
  <property fmtid="{D5CDD505-2E9C-101B-9397-08002B2CF9AE}" pid="197" name="Item_2bba95e6-842f-4a52-87f0-6e61774ee3c5">
    <vt:lpwstr>1x278-45x302|Exclusive Scotland Intenders</vt:lpwstr>
  </property>
  <property fmtid="{D5CDD505-2E9C-101B-9397-08002B2CF9AE}" pid="198" name="Item_72188047-a022-450c-9eb6-9efb840b1872">
    <vt:lpwstr>1x307-45x330|Exclusive Scotland Intenders</vt:lpwstr>
  </property>
  <property fmtid="{D5CDD505-2E9C-101B-9397-08002B2CF9AE}" pid="199" name="Item_3e405df7-317a-4cff-9248-583996a27616">
    <vt:lpwstr>1x335-45x353|Exclusive Scotland Intenders</vt:lpwstr>
  </property>
  <property fmtid="{D5CDD505-2E9C-101B-9397-08002B2CF9AE}" pid="200" name="Item_1275a120-a461-4ea7-a717-84b013e609b8">
    <vt:lpwstr>1x358-45x367|Exclusive Scotland Intenders</vt:lpwstr>
  </property>
  <property fmtid="{D5CDD505-2E9C-101B-9397-08002B2CF9AE}" pid="201" name="Item_7cf59852-8be7-4bf1-840b-b66094e77a29">
    <vt:lpwstr>1x372-45x382|Exclusive Scotland Intenders</vt:lpwstr>
  </property>
  <property fmtid="{D5CDD505-2E9C-101B-9397-08002B2CF9AE}" pid="202" name="Item_450b21ed-da0d-4960-8b1a-94af55c65e2e">
    <vt:lpwstr>1x387-45x396|Exclusive Scotland Intenders</vt:lpwstr>
  </property>
  <property fmtid="{D5CDD505-2E9C-101B-9397-08002B2CF9AE}" pid="203" name="Item_ce316553-66b1-40b1-a685-c8d20dbceb4d">
    <vt:lpwstr>1x401-45x418|Exclusive Scotland Intenders</vt:lpwstr>
  </property>
  <property fmtid="{D5CDD505-2E9C-101B-9397-08002B2CF9AE}" pid="204" name="Item_7a76ec42-35fa-4407-989c-4b253a93a2ab">
    <vt:lpwstr>1x423-45x439|Exclusive Scotland Intenders</vt:lpwstr>
  </property>
  <property fmtid="{D5CDD505-2E9C-101B-9397-08002B2CF9AE}" pid="205" name="Item_c97869ce-50f7-4a6e-aa5c-85393971af39">
    <vt:lpwstr>1x444-45x462|Exclusive Scotland Intenders</vt:lpwstr>
  </property>
  <property fmtid="{D5CDD505-2E9C-101B-9397-08002B2CF9AE}" pid="206" name="Item_8a5f318c-0d21-4e0f-9782-252b04d07067">
    <vt:lpwstr>1x467-45x485|Exclusive Scotland Intenders</vt:lpwstr>
  </property>
  <property fmtid="{D5CDD505-2E9C-101B-9397-08002B2CF9AE}" pid="207" name="Item_fff03b4a-88ec-4f4b-83b9-89c5b274f551">
    <vt:lpwstr>1x490-45x508|Exclusive Scotland Intenders</vt:lpwstr>
  </property>
  <property fmtid="{D5CDD505-2E9C-101B-9397-08002B2CF9AE}" pid="208" name="Item_b4b902e1-1aed-49b1-b281-e0d489059603">
    <vt:lpwstr>1x513-45x531|Exclusive Scotland Intenders</vt:lpwstr>
  </property>
  <property fmtid="{D5CDD505-2E9C-101B-9397-08002B2CF9AE}" pid="209" name="Item_a45efcc7-949f-4e76-8ba9-39bc05f1cf70">
    <vt:lpwstr>1x536-45x554|Exclusive Scotland Intenders</vt:lpwstr>
  </property>
  <property fmtid="{D5CDD505-2E9C-101B-9397-08002B2CF9AE}" pid="210" name="Item_7140366f-f2ed-4dd1-a4e7-e811e5abf0a6">
    <vt:lpwstr>1x559-45x577|Exclusive Scotland Intenders</vt:lpwstr>
  </property>
  <property fmtid="{D5CDD505-2E9C-101B-9397-08002B2CF9AE}" pid="211" name="Item_2f00c214-1a3c-4ecf-8b63-ae24b36645bf">
    <vt:lpwstr>1x582-45x600|Exclusive Scotland Intenders</vt:lpwstr>
  </property>
  <property fmtid="{D5CDD505-2E9C-101B-9397-08002B2CF9AE}" pid="212" name="Item_22116700-b03c-4940-8650-e49e41da0203">
    <vt:lpwstr>1x605-45x623|Exclusive Scotland Intenders</vt:lpwstr>
  </property>
  <property fmtid="{D5CDD505-2E9C-101B-9397-08002B2CF9AE}" pid="213" name="Item_116eb4aa-ce4c-43bd-9f2f-8a2e27d76c51">
    <vt:lpwstr>1x628-45x646|Exclusive Scotland Intenders</vt:lpwstr>
  </property>
  <property fmtid="{D5CDD505-2E9C-101B-9397-08002B2CF9AE}" pid="214" name="Item_c6eac28b-a438-48c7-93bc-2323c9385560">
    <vt:lpwstr>1x651-45x669|Exclusive Scotland Intenders</vt:lpwstr>
  </property>
  <property fmtid="{D5CDD505-2E9C-101B-9397-08002B2CF9AE}" pid="215" name="Item_322b7ad2-a644-4cd5-a34b-3a949051439a">
    <vt:lpwstr>1x674-45x692|Exclusive Scotland Intenders</vt:lpwstr>
  </property>
  <property fmtid="{D5CDD505-2E9C-101B-9397-08002B2CF9AE}" pid="216" name="Item_0636c0b0-c13f-4040-8a60-db6fc73d0cf1">
    <vt:lpwstr>1x697-45x715|Exclusive Scotland Intenders</vt:lpwstr>
  </property>
  <property fmtid="{D5CDD505-2E9C-101B-9397-08002B2CF9AE}" pid="217" name="Item_89aba29a-504a-4aa6-acea-78f2598438dc">
    <vt:lpwstr>1x720-45x738|Exclusive Scotland Intenders</vt:lpwstr>
  </property>
  <property fmtid="{D5CDD505-2E9C-101B-9397-08002B2CF9AE}" pid="218" name="Item_fd8546fd-09fd-4873-a5c5-c4bfed0d5c46">
    <vt:lpwstr>1x743-45x761|Exclusive Scotland Intenders</vt:lpwstr>
  </property>
  <property fmtid="{D5CDD505-2E9C-101B-9397-08002B2CF9AE}" pid="219" name="Item_fc8a574f-6a1b-41a9-abde-e45e10e18d9c">
    <vt:lpwstr>1x766-45x780|Exclusive Scotland Intenders</vt:lpwstr>
  </property>
  <property fmtid="{D5CDD505-2E9C-101B-9397-08002B2CF9AE}" pid="220" name="Item_8326c890-de86-46a0-ac32-d1c4f36d9b1c">
    <vt:lpwstr>1x785-45x803|Exclusive Scotland Intenders</vt:lpwstr>
  </property>
  <property fmtid="{D5CDD505-2E9C-101B-9397-08002B2CF9AE}" pid="221" name="Item_16d47036-c671-4de8-98c6-efcccf9ad25e">
    <vt:lpwstr>1x808-45x816|Exclusive Scotland Intenders</vt:lpwstr>
  </property>
  <property fmtid="{D5CDD505-2E9C-101B-9397-08002B2CF9AE}" pid="222" name="Item_1422b6fc-6cca-42df-9d33-cda50297e864">
    <vt:lpwstr>1x821-45x838|Exclusive Scotland Intenders</vt:lpwstr>
  </property>
  <property fmtid="{D5CDD505-2E9C-101B-9397-08002B2CF9AE}" pid="223" name="Item_d127d996-3b1f-4cfa-bc60-2bcb28a76e56">
    <vt:lpwstr>1x843-45x859|Exclusive Scotland Intenders</vt:lpwstr>
  </property>
  <property fmtid="{D5CDD505-2E9C-101B-9397-08002B2CF9AE}" pid="224" name="Item_63fbb453-7144-48b6-9b97-33fce24214ae">
    <vt:lpwstr>1x864-45x876|Exclusive Scotland Intenders</vt:lpwstr>
  </property>
  <property fmtid="{D5CDD505-2E9C-101B-9397-08002B2CF9AE}" pid="225" name="Item_1869cc28-cfe2-472b-b06a-cdf7215d2ae4">
    <vt:lpwstr>1x881-45x888|Exclusive Scotland Intenders</vt:lpwstr>
  </property>
  <property fmtid="{D5CDD505-2E9C-101B-9397-08002B2CF9AE}" pid="226" name="Item_3e6abf84-7f20-459f-a169-0c33825366b1">
    <vt:lpwstr>1x893-45x914|Exclusive Scotland Intenders</vt:lpwstr>
  </property>
  <property fmtid="{D5CDD505-2E9C-101B-9397-08002B2CF9AE}" pid="227" name="Item_8943bf68-54b5-41bc-a18d-28e12efc4623">
    <vt:lpwstr>1x919-45x940|Exclusive Scotland Intenders</vt:lpwstr>
  </property>
  <property fmtid="{D5CDD505-2E9C-101B-9397-08002B2CF9AE}" pid="228" name="Item_52889759-5a5a-4fd2-b245-0906d06c37b8">
    <vt:lpwstr>1x945-45x972|Exclusive Scotland Intenders</vt:lpwstr>
  </property>
  <property fmtid="{D5CDD505-2E9C-101B-9397-08002B2CF9AE}" pid="229" name="Item_e4db3aab-8197-48e6-b9c5-871551c9f27d">
    <vt:lpwstr>1x977-45x997|Exclusive Scotland Intenders</vt:lpwstr>
  </property>
  <property fmtid="{D5CDD505-2E9C-101B-9397-08002B2CF9AE}" pid="230" name="Item_4036e571-c631-411d-af70-b167f2daab47">
    <vt:lpwstr>1x1002-45x1016|Exclusive Scotland Intenders</vt:lpwstr>
  </property>
  <property fmtid="{D5CDD505-2E9C-101B-9397-08002B2CF9AE}" pid="231" name="Item_829d8e38-f159-4dda-a844-5561d95c305d">
    <vt:lpwstr>1x1021-45x1044|Exclusive Scotland Intenders</vt:lpwstr>
  </property>
  <property fmtid="{D5CDD505-2E9C-101B-9397-08002B2CF9AE}" pid="232" name="Item_9e3054d5-f003-40fb-9527-46bd6bce26d6">
    <vt:lpwstr>1x1049-45x1065|Exclusive Scotland Intenders</vt:lpwstr>
  </property>
  <property fmtid="{D5CDD505-2E9C-101B-9397-08002B2CF9AE}" pid="233" name="Item_9b14e21b-60fd-48b8-a257-e56a478244d0">
    <vt:lpwstr>1x1070-45x1077|Exclusive Scotland Intenders</vt:lpwstr>
  </property>
  <property fmtid="{D5CDD505-2E9C-101B-9397-08002B2CF9AE}" pid="234" name="Item_ea151a82-b68c-4517-b7db-9eadceb20b76">
    <vt:lpwstr>1x1082-45x1097|Exclusive Scotland Intenders</vt:lpwstr>
  </property>
  <property fmtid="{D5CDD505-2E9C-101B-9397-08002B2CF9AE}" pid="235" name="Item_1518dba6-976b-4a7d-ab02-d122c226bd40">
    <vt:lpwstr>1x1102-45x1120|Exclusive Scotland Intenders</vt:lpwstr>
  </property>
  <property fmtid="{D5CDD505-2E9C-101B-9397-08002B2CF9AE}" pid="236" name="Item_bfe59bca-4623-46bc-b7fc-c238cc31d8d5">
    <vt:lpwstr>1x1125-617x1143|Exclusive Scotland Intenders</vt:lpwstr>
  </property>
  <property fmtid="{D5CDD505-2E9C-101B-9397-08002B2CF9AE}" pid="237" name="Item_3a1848fa-4139-473f-9ac4-cc4077f7cfed">
    <vt:lpwstr>1x1148-45x1166|Exclusive Scotland Intenders</vt:lpwstr>
  </property>
  <property fmtid="{D5CDD505-2E9C-101B-9397-08002B2CF9AE}" pid="238" name="Item_004b48e1-4ef6-408b-9cf8-12c7dafed048">
    <vt:lpwstr>1x1171-45x1183|Exclusive Scotland Intenders</vt:lpwstr>
  </property>
  <property fmtid="{D5CDD505-2E9C-101B-9397-08002B2CF9AE}" pid="239" name="Item_9f0f93b8-6c31-4254-a2b6-bb4144c6467b">
    <vt:lpwstr>1x1188-45x1197|Exclusive Scotland Intenders</vt:lpwstr>
  </property>
  <property fmtid="{D5CDD505-2E9C-101B-9397-08002B2CF9AE}" pid="240" name="Item_fbf8ca8a-6b72-4d0d-8b36-40a552caf061">
    <vt:lpwstr>1x1202-45x1217|Exclusive Scotland Intenders</vt:lpwstr>
  </property>
  <property fmtid="{D5CDD505-2E9C-101B-9397-08002B2CF9AE}" pid="241" name="Item_5354bc4c-95b4-4507-bbd4-6d73415f5d1d">
    <vt:lpwstr>1x1222-45x1233|Exclusive Scotland Intenders</vt:lpwstr>
  </property>
  <property fmtid="{D5CDD505-2E9C-101B-9397-08002B2CF9AE}" pid="242" name="Item_596bb2e4-a0c0-4ecf-91c0-f27f66dc084f">
    <vt:lpwstr>1x1238-45x1249|Exclusive Scotland Intenders</vt:lpwstr>
  </property>
  <property fmtid="{D5CDD505-2E9C-101B-9397-08002B2CF9AE}" pid="243" name="Item_ebceef8f-90ee-4249-99a0-8418ccb7a962">
    <vt:lpwstr>1x1254-45x1269|Exclusive Scotland Intenders</vt:lpwstr>
  </property>
  <property fmtid="{D5CDD505-2E9C-101B-9397-08002B2CF9AE}" pid="244" name="Item_eea09463-001f-49f7-a7f5-9e06c4804d41">
    <vt:lpwstr>1x1274-45x1288|Exclusive Scotland Intenders</vt:lpwstr>
  </property>
  <property fmtid="{D5CDD505-2E9C-101B-9397-08002B2CF9AE}" pid="245" name="Item_880e9979-06ff-41a9-a8f7-a20e12e2a066">
    <vt:lpwstr>1x1293-45x1305|Exclusive Scotland Intenders</vt:lpwstr>
  </property>
  <property fmtid="{D5CDD505-2E9C-101B-9397-08002B2CF9AE}" pid="246" name="Item_64b50e8b-e02c-4217-92f7-4803018ce38b">
    <vt:lpwstr>1x1310-45x1329|Exclusive Scotland Intenders</vt:lpwstr>
  </property>
  <property fmtid="{D5CDD505-2E9C-101B-9397-08002B2CF9AE}" pid="247" name="Item_6f2abad4-9a68-45e2-a213-d866bd5bbb9b">
    <vt:lpwstr>1x1334-45x1348|Exclusive Scotland Intenders</vt:lpwstr>
  </property>
  <property fmtid="{D5CDD505-2E9C-101B-9397-08002B2CF9AE}" pid="248" name="Item_8088a1e9-011a-4ba8-9d88-5ecc25a588e4">
    <vt:lpwstr>1x1353-45x1360|Exclusive Scotland Intenders</vt:lpwstr>
  </property>
  <property fmtid="{D5CDD505-2E9C-101B-9397-08002B2CF9AE}" pid="249" name="Item_23de2580-e77a-4ef0-a017-1ef0ea07a663">
    <vt:lpwstr>1x1365-45x1384|Exclusive Scotland Intenders</vt:lpwstr>
  </property>
  <property fmtid="{D5CDD505-2E9C-101B-9397-08002B2CF9AE}" pid="250" name="Item_bef94c0f-1364-4c22-99b4-319e931eaffb">
    <vt:lpwstr>1x1389-45x1396|Exclusive Scotland Intenders</vt:lpwstr>
  </property>
  <property fmtid="{D5CDD505-2E9C-101B-9397-08002B2CF9AE}" pid="251" name="Item_77545de9-b9c4-4d77-8b7d-803707c29ed1">
    <vt:lpwstr>1x1401-45x1420|Exclusive Scotland Intenders</vt:lpwstr>
  </property>
  <property fmtid="{D5CDD505-2E9C-101B-9397-08002B2CF9AE}" pid="252" name="Item_f5ff3c94-d12d-4ea1-8bf4-8eda4e61b3d3">
    <vt:lpwstr>1x1425-45x1433|Exclusive Scotland Intenders</vt:lpwstr>
  </property>
  <property fmtid="{D5CDD505-2E9C-101B-9397-08002B2CF9AE}" pid="253" name="Item_869df8d9-a195-4bb5-ba82-d6a85a44f403">
    <vt:lpwstr>1x1438-45x1450|Exclusive Scotland Intenders</vt:lpwstr>
  </property>
  <property fmtid="{D5CDD505-2E9C-101B-9397-08002B2CF9AE}" pid="254" name="Item_067f32e8-be1f-43cd-9b7b-bdcfa69f5ed6">
    <vt:lpwstr>1x1455-45x1465|Exclusive Scotland Intenders</vt:lpwstr>
  </property>
  <property fmtid="{D5CDD505-2E9C-101B-9397-08002B2CF9AE}" pid="255" name="Item_9658962b-5bb8-430e-8d5f-8716bf7e9d6c">
    <vt:lpwstr>1x1470-45x1480|Exclusive Scotland Intenders</vt:lpwstr>
  </property>
  <property fmtid="{D5CDD505-2E9C-101B-9397-08002B2CF9AE}" pid="256" name="Item_8493ba76-eab2-4635-8dfd-7f26e3651248">
    <vt:lpwstr>1x1485-45x1500|Exclusive Scotland Intenders</vt:lpwstr>
  </property>
  <property fmtid="{D5CDD505-2E9C-101B-9397-08002B2CF9AE}" pid="257" name="Group_6479b323-626c-41d6-b26c-196fbdfcc12b">
    <vt:lpwstr>Exclusive Wales Intenders</vt:lpwstr>
  </property>
  <property fmtid="{D5CDD505-2E9C-101B-9397-08002B2CF9AE}" pid="258" name="Item_51fc9907-a9a2-4549-a71b-5d5975133bb7">
    <vt:lpwstr>1x2-45x15|Exclusive Wales Intenders</vt:lpwstr>
  </property>
  <property fmtid="{D5CDD505-2E9C-101B-9397-08002B2CF9AE}" pid="259" name="Item_3ed304ab-5482-4a97-ae37-bf2ed4018833">
    <vt:lpwstr>1x20-45x25|Exclusive Wales Intenders</vt:lpwstr>
  </property>
  <property fmtid="{D5CDD505-2E9C-101B-9397-08002B2CF9AE}" pid="260" name="Item_f806b7c5-4dce-477b-b08f-90ec46bfc042">
    <vt:lpwstr>1x30-45x37|Exclusive Wales Intenders</vt:lpwstr>
  </property>
  <property fmtid="{D5CDD505-2E9C-101B-9397-08002B2CF9AE}" pid="261" name="Item_956dffdd-eb5c-4521-bd18-deb7681d94ca">
    <vt:lpwstr>1x42-45x53|Exclusive Wales Intenders</vt:lpwstr>
  </property>
  <property fmtid="{D5CDD505-2E9C-101B-9397-08002B2CF9AE}" pid="262" name="Item_64f8c878-a030-47ca-97d5-9c8c59adcfef">
    <vt:lpwstr>1x58-45x76|Exclusive Wales Intenders</vt:lpwstr>
  </property>
  <property fmtid="{D5CDD505-2E9C-101B-9397-08002B2CF9AE}" pid="263" name="Item_e7ead171-1064-4c37-a051-be11ae1fc379">
    <vt:lpwstr>1x81-45x89|Exclusive Wales Intenders</vt:lpwstr>
  </property>
  <property fmtid="{D5CDD505-2E9C-101B-9397-08002B2CF9AE}" pid="264" name="Item_11a7b942-e3e8-420e-9ffe-58083ebbee8f">
    <vt:lpwstr>1x94-45x103|Exclusive Wales Intenders</vt:lpwstr>
  </property>
  <property fmtid="{D5CDD505-2E9C-101B-9397-08002B2CF9AE}" pid="265" name="Item_86968879-bb7f-4923-8df1-cf4484e8c750">
    <vt:lpwstr>1x108-45x117|Exclusive Wales Intenders</vt:lpwstr>
  </property>
  <property fmtid="{D5CDD505-2E9C-101B-9397-08002B2CF9AE}" pid="266" name="Item_9f51808c-2b6f-4324-9f7c-3ab2c3257097">
    <vt:lpwstr>1x122-45x131|Exclusive Wales Intenders</vt:lpwstr>
  </property>
  <property fmtid="{D5CDD505-2E9C-101B-9397-08002B2CF9AE}" pid="267" name="Item_a76649ce-9c47-4b48-a3dc-d7655a3a94ba">
    <vt:lpwstr>1x136-45x145|Exclusive Wales Intenders</vt:lpwstr>
  </property>
  <property fmtid="{D5CDD505-2E9C-101B-9397-08002B2CF9AE}" pid="268" name="Item_8a392c65-cd16-4592-b3be-3afa8ee60f5d">
    <vt:lpwstr>1x150-45x174|Exclusive Wales Intenders</vt:lpwstr>
  </property>
  <property fmtid="{D5CDD505-2E9C-101B-9397-08002B2CF9AE}" pid="269" name="Item_559cb699-ce86-4f5f-b555-7ddeca08d232">
    <vt:lpwstr>1x179-45x201|Exclusive Wales Intenders</vt:lpwstr>
  </property>
  <property fmtid="{D5CDD505-2E9C-101B-9397-08002B2CF9AE}" pid="270" name="Item_3fce1b63-a6a8-4e9a-8853-ec22238e409a">
    <vt:lpwstr>1x206-45x224|Exclusive Wales Intenders</vt:lpwstr>
  </property>
  <property fmtid="{D5CDD505-2E9C-101B-9397-08002B2CF9AE}" pid="271" name="Item_3c8e599a-8088-4887-abfc-82275aaefcdd">
    <vt:lpwstr>1x229-45x238|Exclusive Wales Intenders</vt:lpwstr>
  </property>
  <property fmtid="{D5CDD505-2E9C-101B-9397-08002B2CF9AE}" pid="272" name="Item_536e6e5e-e9f0-4f27-867f-7ec36925bbd6">
    <vt:lpwstr>1x243-45x253|Exclusive Wales Intenders</vt:lpwstr>
  </property>
  <property fmtid="{D5CDD505-2E9C-101B-9397-08002B2CF9AE}" pid="273" name="Item_20f6c2d8-8410-4c95-9390-1185b90e7649">
    <vt:lpwstr>1x258-45x282|Exclusive Wales Intenders</vt:lpwstr>
  </property>
  <property fmtid="{D5CDD505-2E9C-101B-9397-08002B2CF9AE}" pid="274" name="Item_1e9cd1d9-140b-405e-a3aa-c809ad80d76e">
    <vt:lpwstr>1x287-45x310|Exclusive Wales Intenders</vt:lpwstr>
  </property>
  <property fmtid="{D5CDD505-2E9C-101B-9397-08002B2CF9AE}" pid="275" name="Item_4e78b025-5715-453b-acb1-b65fc1f1c781">
    <vt:lpwstr>1x315-45x333|Exclusive Wales Intenders</vt:lpwstr>
  </property>
  <property fmtid="{D5CDD505-2E9C-101B-9397-08002B2CF9AE}" pid="276" name="Item_7a5a71f8-bc3f-4f79-8716-f36797146843">
    <vt:lpwstr>1x338-45x347|Exclusive Wales Intenders</vt:lpwstr>
  </property>
  <property fmtid="{D5CDD505-2E9C-101B-9397-08002B2CF9AE}" pid="277" name="Item_a99758a6-8961-4236-a6d1-26f798a6a35d">
    <vt:lpwstr>1x352-45x362|Exclusive Wales Intenders</vt:lpwstr>
  </property>
  <property fmtid="{D5CDD505-2E9C-101B-9397-08002B2CF9AE}" pid="278" name="Item_e901494f-34b1-4e3d-90a8-a528c07162cc">
    <vt:lpwstr>1x367-45x376|Exclusive Wales Intenders</vt:lpwstr>
  </property>
  <property fmtid="{D5CDD505-2E9C-101B-9397-08002B2CF9AE}" pid="279" name="Item_3ed2464f-18e8-49a9-b412-6c8c5a240ed8">
    <vt:lpwstr>1x381-45x398|Exclusive Wales Intenders</vt:lpwstr>
  </property>
  <property fmtid="{D5CDD505-2E9C-101B-9397-08002B2CF9AE}" pid="280" name="Item_c2932215-f908-477f-865e-1f2ec8714d5f">
    <vt:lpwstr>1x403-45x419|Exclusive Wales Intenders</vt:lpwstr>
  </property>
  <property fmtid="{D5CDD505-2E9C-101B-9397-08002B2CF9AE}" pid="281" name="Item_b75b9c2e-0b86-4eeb-96b2-82e9e99edcb0">
    <vt:lpwstr>1x424-45x442|Exclusive Wales Intenders</vt:lpwstr>
  </property>
  <property fmtid="{D5CDD505-2E9C-101B-9397-08002B2CF9AE}" pid="282" name="Item_ac7e9a03-3540-41ec-8b5e-e04c80dedff9">
    <vt:lpwstr>1x447-45x465|Exclusive Wales Intenders</vt:lpwstr>
  </property>
  <property fmtid="{D5CDD505-2E9C-101B-9397-08002B2CF9AE}" pid="283" name="Item_463c9e2e-d120-4f6e-bb17-09406767fdda">
    <vt:lpwstr>1x470-45x488|Exclusive Wales Intenders</vt:lpwstr>
  </property>
  <property fmtid="{D5CDD505-2E9C-101B-9397-08002B2CF9AE}" pid="284" name="Item_943014c3-c038-457e-a5d8-d4a8ef7a5c2c">
    <vt:lpwstr>1x493-45x511|Exclusive Wales Intenders</vt:lpwstr>
  </property>
  <property fmtid="{D5CDD505-2E9C-101B-9397-08002B2CF9AE}" pid="285" name="Item_9fce1091-96ce-43d6-8b58-f957b8e1dc0f">
    <vt:lpwstr>1x516-45x534|Exclusive Wales Intenders</vt:lpwstr>
  </property>
  <property fmtid="{D5CDD505-2E9C-101B-9397-08002B2CF9AE}" pid="286" name="Item_ff840ade-ff81-45f6-8e0d-fb988e877b23">
    <vt:lpwstr>1x539-45x557|Exclusive Wales Intenders</vt:lpwstr>
  </property>
  <property fmtid="{D5CDD505-2E9C-101B-9397-08002B2CF9AE}" pid="287" name="Item_6cfdf0d1-ddbe-48d3-b9b3-2cc7314fd981">
    <vt:lpwstr>1x562-45x580|Exclusive Wales Intenders</vt:lpwstr>
  </property>
  <property fmtid="{D5CDD505-2E9C-101B-9397-08002B2CF9AE}" pid="288" name="Item_9515a045-b8d2-49b2-9fc9-b70a0897796c">
    <vt:lpwstr>1x585-45x603|Exclusive Wales Intenders</vt:lpwstr>
  </property>
  <property fmtid="{D5CDD505-2E9C-101B-9397-08002B2CF9AE}" pid="289" name="Item_5c67ebbd-ac81-4257-9889-b52fdd4e2dec">
    <vt:lpwstr>1x608-45x626|Exclusive Wales Intenders</vt:lpwstr>
  </property>
  <property fmtid="{D5CDD505-2E9C-101B-9397-08002B2CF9AE}" pid="290" name="Item_bf324403-ec76-4d34-a865-9f84511a9d5a">
    <vt:lpwstr>1x631-45x649|Exclusive Wales Intenders</vt:lpwstr>
  </property>
  <property fmtid="{D5CDD505-2E9C-101B-9397-08002B2CF9AE}" pid="291" name="Item_bd4ab515-7e7d-405d-a034-7f06c1a3b81e">
    <vt:lpwstr>1x654-45x672|Exclusive Wales Intenders</vt:lpwstr>
  </property>
  <property fmtid="{D5CDD505-2E9C-101B-9397-08002B2CF9AE}" pid="292" name="Item_ed367d92-f61a-4669-bacc-5ad14b92a24e">
    <vt:lpwstr>1x677-45x695|Exclusive Wales Intenders</vt:lpwstr>
  </property>
  <property fmtid="{D5CDD505-2E9C-101B-9397-08002B2CF9AE}" pid="293" name="Item_04ba1e24-1980-400c-b140-bdb10367be70">
    <vt:lpwstr>1x700-45x718|Exclusive Wales Intenders</vt:lpwstr>
  </property>
  <property fmtid="{D5CDD505-2E9C-101B-9397-08002B2CF9AE}" pid="294" name="Item_7d76f4e5-966f-4195-acfa-e78618877854">
    <vt:lpwstr>1x723-45x741|Exclusive Wales Intenders</vt:lpwstr>
  </property>
  <property fmtid="{D5CDD505-2E9C-101B-9397-08002B2CF9AE}" pid="295" name="Item_c0fd16dd-8791-40be-9cca-505aa01dbe8b">
    <vt:lpwstr>1x746-45x765|Exclusive Wales Intenders</vt:lpwstr>
  </property>
  <property fmtid="{D5CDD505-2E9C-101B-9397-08002B2CF9AE}" pid="296" name="Item_d311bc1a-4301-4623-8f80-87e3ca7e64bd">
    <vt:lpwstr>1x770-45x778|Exclusive Wales Intenders</vt:lpwstr>
  </property>
  <property fmtid="{D5CDD505-2E9C-101B-9397-08002B2CF9AE}" pid="297" name="Item_7556fb1d-11b2-4d32-af49-d57de2e43c62">
    <vt:lpwstr>1x783-45x801|Exclusive Wales Intenders</vt:lpwstr>
  </property>
  <property fmtid="{D5CDD505-2E9C-101B-9397-08002B2CF9AE}" pid="298" name="Item_f3f35a91-7abf-4143-87d8-16af8ce4c088">
    <vt:lpwstr>1x806-45x836|Exclusive Wales Intenders</vt:lpwstr>
  </property>
  <property fmtid="{D5CDD505-2E9C-101B-9397-08002B2CF9AE}" pid="299" name="Item_16034f3e-1f64-48f1-a07e-6a7d1095c76c">
    <vt:lpwstr>1x841-45x857|Exclusive Wales Intenders</vt:lpwstr>
  </property>
  <property fmtid="{D5CDD505-2E9C-101B-9397-08002B2CF9AE}" pid="300" name="Item_75e8c86b-9ce5-407b-882e-89060ba2cb5c">
    <vt:lpwstr>1x862-45x874|Exclusive Wales Intenders</vt:lpwstr>
  </property>
  <property fmtid="{D5CDD505-2E9C-101B-9397-08002B2CF9AE}" pid="301" name="Item_03f6510d-9a1b-452b-9039-247760128d53">
    <vt:lpwstr>1x879-45x886|Exclusive Wales Intenders</vt:lpwstr>
  </property>
  <property fmtid="{D5CDD505-2E9C-101B-9397-08002B2CF9AE}" pid="302" name="Item_9b59c478-6a75-4b65-af58-2f7b6104cb9d">
    <vt:lpwstr>1x891-45x912|Exclusive Wales Intenders</vt:lpwstr>
  </property>
  <property fmtid="{D5CDD505-2E9C-101B-9397-08002B2CF9AE}" pid="303" name="Item_37027e62-c2fd-456d-b111-b49bf53b4c19">
    <vt:lpwstr>1x917-45x938|Exclusive Wales Intenders</vt:lpwstr>
  </property>
  <property fmtid="{D5CDD505-2E9C-101B-9397-08002B2CF9AE}" pid="304" name="Item_4c1456ba-7a77-4f37-a4a0-5cbcc7ce1517">
    <vt:lpwstr>1x943-45x970|Exclusive Wales Intenders</vt:lpwstr>
  </property>
  <property fmtid="{D5CDD505-2E9C-101B-9397-08002B2CF9AE}" pid="305" name="Item_9bea430d-3d7e-461d-81bc-ad2450b699d4">
    <vt:lpwstr>1x975-45x995|Exclusive Wales Intenders</vt:lpwstr>
  </property>
  <property fmtid="{D5CDD505-2E9C-101B-9397-08002B2CF9AE}" pid="306" name="Item_d17b609e-f8d9-4d24-83a4-09a7e60439ab">
    <vt:lpwstr>1x1000-45x1014|Exclusive Wales Intenders</vt:lpwstr>
  </property>
  <property fmtid="{D5CDD505-2E9C-101B-9397-08002B2CF9AE}" pid="307" name="Item_962fa29b-6106-40e4-b4a3-4ce633158257">
    <vt:lpwstr>1x1019-45x1042|Exclusive Wales Intenders</vt:lpwstr>
  </property>
  <property fmtid="{D5CDD505-2E9C-101B-9397-08002B2CF9AE}" pid="308" name="Item_f58982d3-8fca-44e4-bf99-f7a8db8be4aa">
    <vt:lpwstr>1x1047-45x1063|Exclusive Wales Intenders</vt:lpwstr>
  </property>
  <property fmtid="{D5CDD505-2E9C-101B-9397-08002B2CF9AE}" pid="309" name="Item_55a5bcfc-896a-42c1-ae37-93dfb6a17e02">
    <vt:lpwstr>1x1068-45x1075|Exclusive Wales Intenders</vt:lpwstr>
  </property>
  <property fmtid="{D5CDD505-2E9C-101B-9397-08002B2CF9AE}" pid="310" name="Item_fb05db24-f652-4c72-8431-688955b23321">
    <vt:lpwstr>1x1080-45x1099|Exclusive Wales Intenders</vt:lpwstr>
  </property>
  <property fmtid="{D5CDD505-2E9C-101B-9397-08002B2CF9AE}" pid="311" name="Item_3861f9d3-c66f-425f-a594-4c1fb0b9c37d">
    <vt:lpwstr>1x1104-45x1122|Exclusive Wales Intenders</vt:lpwstr>
  </property>
  <property fmtid="{D5CDD505-2E9C-101B-9397-08002B2CF9AE}" pid="312" name="Item_06499d1d-f0fd-4f26-9456-194c753885cd">
    <vt:lpwstr>1x1127-617x1145|Exclusive Wales Intenders</vt:lpwstr>
  </property>
  <property fmtid="{D5CDD505-2E9C-101B-9397-08002B2CF9AE}" pid="313" name="Item_0fd5a3d7-cfd1-46bc-b998-88a3aa5c4073">
    <vt:lpwstr>1x1150-45x1168|Exclusive Wales Intenders</vt:lpwstr>
  </property>
  <property fmtid="{D5CDD505-2E9C-101B-9397-08002B2CF9AE}" pid="314" name="Item_ed295f01-5a3a-4336-900a-b21ad14d7b26">
    <vt:lpwstr>1x1173-45x1185|Exclusive Wales Intenders</vt:lpwstr>
  </property>
  <property fmtid="{D5CDD505-2E9C-101B-9397-08002B2CF9AE}" pid="315" name="Item_0bef7be2-26e0-4ec2-b366-0576c0196e62">
    <vt:lpwstr>1x1190-45x1199|Exclusive Wales Intenders</vt:lpwstr>
  </property>
  <property fmtid="{D5CDD505-2E9C-101B-9397-08002B2CF9AE}" pid="316" name="Item_dd6ecc29-ce55-4c4e-a208-97cf3c20f592">
    <vt:lpwstr>1x1204-45x1215|Exclusive Wales Intenders</vt:lpwstr>
  </property>
  <property fmtid="{D5CDD505-2E9C-101B-9397-08002B2CF9AE}" pid="317" name="Item_961f0d7b-6216-4748-9ac7-f8dfac894dce">
    <vt:lpwstr>1x1220-45x1235|Exclusive Wales Intenders</vt:lpwstr>
  </property>
  <property fmtid="{D5CDD505-2E9C-101B-9397-08002B2CF9AE}" pid="318" name="Item_d9b65ae8-b979-49dd-bed4-39b785ecbd8a">
    <vt:lpwstr>1x1240-45x1251|Exclusive Wales Intenders</vt:lpwstr>
  </property>
  <property fmtid="{D5CDD505-2E9C-101B-9397-08002B2CF9AE}" pid="319" name="Item_376d01de-4eff-4d3f-8ff5-e96ae76a1678">
    <vt:lpwstr>1x1256-45x1271|Exclusive Wales Intenders</vt:lpwstr>
  </property>
  <property fmtid="{D5CDD505-2E9C-101B-9397-08002B2CF9AE}" pid="320" name="Item_d054acfe-bd11-4687-bcc7-5caa5c52221c">
    <vt:lpwstr>1x1276-45x1290|Exclusive Wales Intenders</vt:lpwstr>
  </property>
  <property fmtid="{D5CDD505-2E9C-101B-9397-08002B2CF9AE}" pid="321" name="Item_57df9a31-8281-4f14-8f58-9bac7a76937a">
    <vt:lpwstr>1x1295-45x1307|Exclusive Wales Intenders</vt:lpwstr>
  </property>
  <property fmtid="{D5CDD505-2E9C-101B-9397-08002B2CF9AE}" pid="322" name="Item_bdecbca6-2c77-44f2-9e5c-1f70b7f3012f">
    <vt:lpwstr>1x1312-45x1331|Exclusive Wales Intenders</vt:lpwstr>
  </property>
  <property fmtid="{D5CDD505-2E9C-101B-9397-08002B2CF9AE}" pid="323" name="Item_e65d8ad1-671b-4843-865d-05a39b773bf0">
    <vt:lpwstr>1x1336-45x1350|Exclusive Wales Intenders</vt:lpwstr>
  </property>
  <property fmtid="{D5CDD505-2E9C-101B-9397-08002B2CF9AE}" pid="324" name="Item_057195b2-ef07-4a3b-8f27-51d7f0786d5b">
    <vt:lpwstr>1x1355-45x1362|Exclusive Wales Intenders</vt:lpwstr>
  </property>
  <property fmtid="{D5CDD505-2E9C-101B-9397-08002B2CF9AE}" pid="325" name="Item_2ecf71cd-6567-428e-9fe2-53394d0c10ec">
    <vt:lpwstr>1x1367-45x1386|Exclusive Wales Intenders</vt:lpwstr>
  </property>
  <property fmtid="{D5CDD505-2E9C-101B-9397-08002B2CF9AE}" pid="326" name="Item_ce8c3055-4b73-45f2-b55c-5bfb27297968">
    <vt:lpwstr>1x1391-45x1398|Exclusive Wales Intenders</vt:lpwstr>
  </property>
  <property fmtid="{D5CDD505-2E9C-101B-9397-08002B2CF9AE}" pid="327" name="Item_ba0f842b-9342-48f8-9062-2d5177c26a03">
    <vt:lpwstr>1x1403-45x1422|Exclusive Wales Intenders</vt:lpwstr>
  </property>
  <property fmtid="{D5CDD505-2E9C-101B-9397-08002B2CF9AE}" pid="328" name="Item_c9abdac1-532c-4a1c-9db6-72749d214576">
    <vt:lpwstr>1x1427-45x1435|Exclusive Wales Intenders</vt:lpwstr>
  </property>
  <property fmtid="{D5CDD505-2E9C-101B-9397-08002B2CF9AE}" pid="329" name="Item_aebb1809-8709-49ea-9f7f-8e5f3aed8498">
    <vt:lpwstr>1x1440-45x1452|Exclusive Wales Intenders</vt:lpwstr>
  </property>
  <property fmtid="{D5CDD505-2E9C-101B-9397-08002B2CF9AE}" pid="330" name="Item_742665d5-d44b-42c3-a468-5b9fca0ed6cc">
    <vt:lpwstr>1x1457-45x1467|Exclusive Wales Intenders</vt:lpwstr>
  </property>
  <property fmtid="{D5CDD505-2E9C-101B-9397-08002B2CF9AE}" pid="331" name="Item_317790b1-c9d3-4504-a469-084ae0f01e67">
    <vt:lpwstr>1x1472-45x1482|Exclusive Wales Intenders</vt:lpwstr>
  </property>
  <property fmtid="{D5CDD505-2E9C-101B-9397-08002B2CF9AE}" pid="332" name="Item_153e97e9-0fe4-4e21-992b-1c44c1189232">
    <vt:lpwstr>1x1487-45x1502|Exclusive Wales Intenders</vt:lpwstr>
  </property>
  <property fmtid="{D5CDD505-2E9C-101B-9397-08002B2CF9AE}" pid="333" name="Group_45c44eb7-1e06-4c3f-9d70-cac255c5fba3">
    <vt:lpwstr>Questions filtered on overseas </vt:lpwstr>
  </property>
  <property fmtid="{D5CDD505-2E9C-101B-9397-08002B2CF9AE}" pid="334" name="Item_fde96cd1-a539-4f38-a07a-8ba59a993ee5">
    <vt:lpwstr>1x2-41x23|Questions filtered on overseas </vt:lpwstr>
  </property>
  <property fmtid="{D5CDD505-2E9C-101B-9397-08002B2CF9AE}" pid="335" name="Item_3d4d0228-eb29-4900-8624-86439da20bc8">
    <vt:lpwstr>1x28-41x33|Questions filtered on overseas </vt:lpwstr>
  </property>
  <property fmtid="{D5CDD505-2E9C-101B-9397-08002B2CF9AE}" pid="336" name="Item_2bcbfa3f-6bc9-4185-aa00-6e79503f91ec">
    <vt:lpwstr>1x38-41x47|Questions filtered on overseas </vt:lpwstr>
  </property>
  <property fmtid="{D5CDD505-2E9C-101B-9397-08002B2CF9AE}" pid="337" name="Item_f973c0c2-01a8-4dbf-b1e4-d53f13ee4beb">
    <vt:lpwstr>1x52-41x69|Questions filtered on overseas </vt:lpwstr>
  </property>
  <property fmtid="{D5CDD505-2E9C-101B-9397-08002B2CF9AE}" pid="338" name="Item_9957219e-6bf9-449f-b45d-b21cc7bbca08">
    <vt:lpwstr>1x74-41x105|Questions filtered on overseas </vt:lpwstr>
  </property>
  <property fmtid="{D5CDD505-2E9C-101B-9397-08002B2CF9AE}" pid="339" name="Item_406bf853-5907-4e91-a122-73f95db7d646">
    <vt:lpwstr>1x110-41x121|Questions filtered on overseas </vt:lpwstr>
  </property>
  <property fmtid="{D5CDD505-2E9C-101B-9397-08002B2CF9AE}" pid="340" name="Item_acfa0939-a4ac-45eb-a635-e08637c797d5">
    <vt:lpwstr>1x126-41x137|Questions filtered on overseas </vt:lpwstr>
  </property>
  <property fmtid="{D5CDD505-2E9C-101B-9397-08002B2CF9AE}" pid="341" name="Item_3cd0611f-5ee3-462d-8484-f809fe420ec3">
    <vt:lpwstr>1x142-41x155|Questions filtered on overseas </vt:lpwstr>
  </property>
  <property fmtid="{D5CDD505-2E9C-101B-9397-08002B2CF9AE}" pid="342" name="Item_a2ce9b10-b9f0-47b3-9595-e8def5523b8f">
    <vt:lpwstr>1x160-41x173|Questions filtered on overseas </vt:lpwstr>
  </property>
  <property fmtid="{D5CDD505-2E9C-101B-9397-08002B2CF9AE}" pid="343" name="Item_a0579cec-6b9c-4899-a042-d2f79c51730e">
    <vt:lpwstr>1x178-2x202|Questions filtered on overseas </vt:lpwstr>
  </property>
  <property fmtid="{D5CDD505-2E9C-101B-9397-08002B2CF9AE}" pid="344" name="Item_3799f133-da75-4137-99c0-fa77d3f19af2">
    <vt:lpwstr>1x207-41x231|Questions filtered on overseas </vt:lpwstr>
  </property>
  <property fmtid="{D5CDD505-2E9C-101B-9397-08002B2CF9AE}" pid="345" name="Item_842c5b6a-0a35-47b3-ab2a-7e1ee161b0fb">
    <vt:lpwstr>1x236-41x249|Questions filtered on overseas </vt:lpwstr>
  </property>
  <property fmtid="{D5CDD505-2E9C-101B-9397-08002B2CF9AE}" pid="346" name="Item_a0da3f2e-69cb-4bf8-b3ad-40a8d0fa924a">
    <vt:lpwstr>1x254-41x285|Questions filtered on overseas </vt:lpwstr>
  </property>
  <property fmtid="{D5CDD505-2E9C-101B-9397-08002B2CF9AE}" pid="347" name="Item_d91c62f5-4f9b-47bf-80f1-9b3393d11732">
    <vt:lpwstr>1x290-41x303|Questions filtered on overseas </vt:lpwstr>
  </property>
  <property fmtid="{D5CDD505-2E9C-101B-9397-08002B2CF9AE}" pid="348" name="Item_c7f1f631-2ab1-4399-b0d8-128d970dbfd8">
    <vt:lpwstr>1x308-41x337|Questions filtered on overseas </vt:lpwstr>
  </property>
  <property fmtid="{D5CDD505-2E9C-101B-9397-08002B2CF9AE}" pid="349" name="Item_65ecb7c1-aac3-4cf0-b5f8-7a78373c19b0">
    <vt:lpwstr>1x342-41x369|Questions filtered on overseas </vt:lpwstr>
  </property>
  <property fmtid="{D5CDD505-2E9C-101B-9397-08002B2CF9AE}" pid="350" name="Item_bec2c30d-6515-4c1a-8043-a3642450df9b">
    <vt:lpwstr>1x374-41x409|Questions filtered on overseas </vt:lpwstr>
  </property>
  <property fmtid="{D5CDD505-2E9C-101B-9397-08002B2CF9AE}" pid="351" name="Item_7b649905-5ef7-4c37-ac2f-65516b427a62">
    <vt:lpwstr>1x414-41x455|Questions filtered on overseas </vt:lpwstr>
  </property>
  <property fmtid="{D5CDD505-2E9C-101B-9397-08002B2CF9AE}" pid="352" name="Item_d90489a8-1a7e-40fc-9b8a-e6a6b85033b5">
    <vt:lpwstr>1x460-41x469|Questions filtered on overseas </vt:lpwstr>
  </property>
  <property fmtid="{D5CDD505-2E9C-101B-9397-08002B2CF9AE}" pid="353" name="Item_f32fb569-675c-42e4-ad0c-b214cd50b15f">
    <vt:lpwstr>1x474-41x507|Questions filtered on overseas </vt:lpwstr>
  </property>
  <property fmtid="{D5CDD505-2E9C-101B-9397-08002B2CF9AE}" pid="354" name="Item_9131bea1-f40c-4980-938f-d432267b4da6">
    <vt:lpwstr>1x512-41x527|Questions filtered on overseas </vt:lpwstr>
  </property>
  <property fmtid="{D5CDD505-2E9C-101B-9397-08002B2CF9AE}" pid="355" name="Item_ab1ce515-a15f-418c-b48c-43495bcd7fdd">
    <vt:lpwstr>1x532-41x547|Questions filtered on overseas </vt:lpwstr>
  </property>
  <property fmtid="{D5CDD505-2E9C-101B-9397-08002B2CF9AE}" pid="356" name="Item_5049faa5-d16c-4622-b469-780bba0d1a7b">
    <vt:lpwstr>1x552-41x577|Questions filtered on overseas </vt:lpwstr>
  </property>
  <property fmtid="{D5CDD505-2E9C-101B-9397-08002B2CF9AE}" pid="357" name="Group_dacc7997-f192-416b-8bc3-9228fd71250e">
    <vt:lpwstr>VB2aVB2d by Region</vt:lpwstr>
  </property>
  <property fmtid="{D5CDD505-2E9C-101B-9397-08002B2CF9AE}" pid="358" name="Item_bf214afd-b975-42f9-8f90-87f47674408f">
    <vt:lpwstr>1x2-15x41|VB2aVB2d by Region</vt:lpwstr>
  </property>
  <property fmtid="{D5CDD505-2E9C-101B-9397-08002B2CF9AE}" pid="359" name="Group_a9e58f37-4261-4633-ac71-13f9d8a30282">
    <vt:lpwstr>Report tables</vt:lpwstr>
  </property>
  <property fmtid="{D5CDD505-2E9C-101B-9397-08002B2CF9AE}" pid="360" name="Item_de9c5c5b-c3a8-409a-b781-3fbd6d7b9dac">
    <vt:lpwstr>1x2-52x9|Report tables</vt:lpwstr>
  </property>
  <property fmtid="{D5CDD505-2E9C-101B-9397-08002B2CF9AE}" pid="361" name="Item_1e5d3fbf-76df-4988-9c6f-f73c5921acf1">
    <vt:lpwstr>1x14-16x23|Report tables</vt:lpwstr>
  </property>
  <property fmtid="{D5CDD505-2E9C-101B-9397-08002B2CF9AE}" pid="362" name="Item_eab9e5b0-ddc3-4d04-9290-be954ddf9fcc">
    <vt:lpwstr>1x28-16x37|Report tables</vt:lpwstr>
  </property>
  <property fmtid="{D5CDD505-2E9C-101B-9397-08002B2CF9AE}" pid="363" name="Item_a7849933-4ffa-4d0d-a48b-64ca65c35c71">
    <vt:lpwstr>1x42-16x50|Report tables</vt:lpwstr>
  </property>
  <property fmtid="{D5CDD505-2E9C-101B-9397-08002B2CF9AE}" pid="364" name="Item_ffe8bbbe-25a5-43d3-9088-d64d50e70502">
    <vt:lpwstr>1x55-17x76|Report tables</vt:lpwstr>
  </property>
  <property fmtid="{D5CDD505-2E9C-101B-9397-08002B2CF9AE}" pid="365" name="Item_fb8f929c-2598-4f0b-83da-cbb5f562750f">
    <vt:lpwstr>1x81-6x101|Report tables</vt:lpwstr>
  </property>
  <property fmtid="{D5CDD505-2E9C-101B-9397-08002B2CF9AE}" pid="366" name="Item_d3c016b6-457a-4ea7-88b0-cd19dead885a">
    <vt:lpwstr>1x106-2x113|Report tables</vt:lpwstr>
  </property>
  <property fmtid="{D5CDD505-2E9C-101B-9397-08002B2CF9AE}" pid="367" name="Item_d220236a-0a64-49c7-bb2c-df9100424639">
    <vt:lpwstr>1x118-2x125|Report tables</vt:lpwstr>
  </property>
  <property fmtid="{D5CDD505-2E9C-101B-9397-08002B2CF9AE}" pid="368" name="Item_5186fd5f-7e8a-4ee3-9db8-7c78038db594">
    <vt:lpwstr>1x130-2x137|Report tables</vt:lpwstr>
  </property>
  <property fmtid="{D5CDD505-2E9C-101B-9397-08002B2CF9AE}" pid="369" name="Item_5a9c47af-d259-4c05-8642-dac066d38d5c">
    <vt:lpwstr>1x142-2x149|Report tables</vt:lpwstr>
  </property>
  <property fmtid="{D5CDD505-2E9C-101B-9397-08002B2CF9AE}" pid="370" name="Item_1edfbfcd-fd01-4523-b3b8-2d7ae4c3b9d0">
    <vt:lpwstr>1x154-2x161|Report tables</vt:lpwstr>
  </property>
  <property fmtid="{D5CDD505-2E9C-101B-9397-08002B2CF9AE}" pid="371" name="Item_9cd90a81-3309-499c-b4d0-e41cc2459c74">
    <vt:lpwstr>1x166-2x173|Report tables</vt:lpwstr>
  </property>
  <property fmtid="{D5CDD505-2E9C-101B-9397-08002B2CF9AE}" pid="372" name="Item_74fd894a-53fa-477a-90bc-32ed61e6bf25">
    <vt:lpwstr>1x178-2x185|Report tables</vt:lpwstr>
  </property>
  <property fmtid="{D5CDD505-2E9C-101B-9397-08002B2CF9AE}" pid="373" name="Item_fbfbaf66-4291-4508-9b99-a0071b6f452c">
    <vt:lpwstr>1x190-2x197|Report tables</vt:lpwstr>
  </property>
  <property fmtid="{D5CDD505-2E9C-101B-9397-08002B2CF9AE}" pid="374" name="Item_b68383bf-5c21-45dc-8d34-c0690b1052b0">
    <vt:lpwstr>1x202-2x209|Report tables</vt:lpwstr>
  </property>
  <property fmtid="{D5CDD505-2E9C-101B-9397-08002B2CF9AE}" pid="375" name="Item_f0043e88-18fa-482f-84c3-99e91c421ae1">
    <vt:lpwstr>1x214-2x221|Report tables</vt:lpwstr>
  </property>
  <property fmtid="{D5CDD505-2E9C-101B-9397-08002B2CF9AE}" pid="376" name="Item_d7201f23-5c0c-45f7-b5b8-7a53e5f0437b">
    <vt:lpwstr>1x226-3x232|Report tables</vt:lpwstr>
  </property>
  <property fmtid="{D5CDD505-2E9C-101B-9397-08002B2CF9AE}" pid="377" name="Item_37005eb4-e3fa-434e-a7b4-bec808220a36">
    <vt:lpwstr>1x237-17x255|Report tables</vt:lpwstr>
  </property>
  <property fmtid="{D5CDD505-2E9C-101B-9397-08002B2CF9AE}" pid="378" name="ContentTypeId">
    <vt:lpwstr>0x01010065F2B32527EE624785C5D8CA2406D5EF00D6417CC50AE5A844882AD0D18D155A88</vt:lpwstr>
  </property>
  <property fmtid="{D5CDD505-2E9C-101B-9397-08002B2CF9AE}" pid="379" name="VB_DMS_Department">
    <vt:lpwstr/>
  </property>
  <property fmtid="{D5CDD505-2E9C-101B-9397-08002B2CF9AE}" pid="380" name="MediaServiceImageTags">
    <vt:lpwstr/>
  </property>
</Properties>
</file>