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9" r:id="rId5"/>
    <p:sldId id="258" r:id="rId6"/>
  </p:sldIdLst>
  <p:sldSz cx="5145088" cy="9144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/>
    <p:restoredTop sz="94658"/>
  </p:normalViewPr>
  <p:slideViewPr>
    <p:cSldViewPr snapToGrid="0">
      <p:cViewPr varScale="1">
        <p:scale>
          <a:sx n="90" d="100"/>
          <a:sy n="90" d="100"/>
        </p:scale>
        <p:origin x="2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882" y="894736"/>
            <a:ext cx="4373325" cy="776748"/>
          </a:xfrm>
          <a:prstGeom prst="rect">
            <a:avLst/>
          </a:prstGeo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306378B-6514-8FEA-E49C-AD5404FD7E67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578353" y="7983794"/>
            <a:ext cx="1988381" cy="7409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/>
            </a:lvl1pPr>
            <a:lvl2pPr marL="257266" indent="0">
              <a:buNone/>
              <a:defRPr sz="1576"/>
            </a:lvl2pPr>
            <a:lvl3pPr marL="514533" indent="0">
              <a:buNone/>
              <a:defRPr sz="1350"/>
            </a:lvl3pPr>
            <a:lvl4pPr marL="771799" indent="0">
              <a:buNone/>
              <a:defRPr sz="1125"/>
            </a:lvl4pPr>
            <a:lvl5pPr marL="1029066" indent="0">
              <a:buNone/>
              <a:defRPr sz="1125"/>
            </a:lvl5pPr>
            <a:lvl6pPr marL="1286332" indent="0">
              <a:buNone/>
              <a:defRPr sz="1125"/>
            </a:lvl6pPr>
            <a:lvl7pPr marL="1543599" indent="0">
              <a:buNone/>
              <a:defRPr sz="1125"/>
            </a:lvl7pPr>
            <a:lvl8pPr marL="1800865" indent="0">
              <a:buNone/>
              <a:defRPr sz="1125"/>
            </a:lvl8pPr>
            <a:lvl9pPr marL="2058132" indent="0">
              <a:buNone/>
              <a:defRPr sz="1125"/>
            </a:lvl9pPr>
          </a:lstStyle>
          <a:p>
            <a:r>
              <a:rPr lang="en-GB" dirty="0"/>
              <a:t>Destination Logo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FB537-996E-621D-9777-E03801A68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3092" y="6318700"/>
            <a:ext cx="3638902" cy="15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0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514533" rtl="0" eaLnBrk="1" latinLnBrk="0" hangingPunct="1">
        <a:lnSpc>
          <a:spcPct val="90000"/>
        </a:lnSpc>
        <a:spcBef>
          <a:spcPct val="0"/>
        </a:spcBef>
        <a:buNone/>
        <a:defRPr sz="24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633" indent="-128633" algn="l" defTabSz="51453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5900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166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3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699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965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232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498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765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66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533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99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066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332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599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865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8132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6CA5F2-A714-1C1C-FCD7-2BE2BCD57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5143500" cy="91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81A492-5FA5-74EA-FA97-1D87A7A336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7668102">
            <a:off x="-1792595" y="2929333"/>
            <a:ext cx="87302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>
                <a:solidFill>
                  <a:schemeClr val="bg1">
                    <a:alpha val="29911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83218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A684-A2AC-5937-CA9A-6CCEAA06F4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dirty="0"/>
              <a:t>{Destination}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1B1A9-C907-D843-2D01-B8057744F1D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0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0b9dd597-3a13-49a0-8cb5-48429b297a9e" xsi:nil="true"/>
    <lcf76f155ced4ddcb4097134ff3c332f xmlns="fa6c5d0c-3f19-4097-92fe-e2481b8af85d">
      <Terms xmlns="http://schemas.microsoft.com/office/infopath/2007/PartnerControls"/>
    </lcf76f155ced4ddcb4097134ff3c332f>
    <VB_DMS_KeyDocument xmlns="fa2293c0-36c5-4b66-9e44-33018cec65dd">false</VB_DMS_KeyDocument>
    <lc877df38adc420d8d41ede6b2d4a626 xmlns="fa2293c0-36c5-4b66-9e44-33018cec65dd">
      <Terms xmlns="http://schemas.microsoft.com/office/infopath/2007/PartnerControls"/>
    </lc877df38adc420d8d41ede6b2d4a626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epartment Document" ma:contentTypeID="0x01010065F2B32527EE624785C5D8CA2406D5EF00A9636CA888DA444685CC0F576B194785" ma:contentTypeVersion="17" ma:contentTypeDescription="Create a new document." ma:contentTypeScope="" ma:versionID="efe902b17eb7cae7054e2f6b9b42500e">
  <xsd:schema xmlns:xsd="http://www.w3.org/2001/XMLSchema" xmlns:xs="http://www.w3.org/2001/XMLSchema" xmlns:p="http://schemas.microsoft.com/office/2006/metadata/properties" xmlns:ns1="http://schemas.microsoft.com/sharepoint/v3" xmlns:ns2="fa2293c0-36c5-4b66-9e44-33018cec65dd" xmlns:ns3="0b9dd597-3a13-49a0-8cb5-48429b297a9e" xmlns:ns4="fa6c5d0c-3f19-4097-92fe-e2481b8af85d" targetNamespace="http://schemas.microsoft.com/office/2006/metadata/properties" ma:root="true" ma:fieldsID="10a84e88a91c7f6a3b4c4c704cf87510" ns1:_="" ns2:_="" ns3:_="" ns4:_="">
    <xsd:import namespace="http://schemas.microsoft.com/sharepoint/v3"/>
    <xsd:import namespace="fa2293c0-36c5-4b66-9e44-33018cec65dd"/>
    <xsd:import namespace="0b9dd597-3a13-49a0-8cb5-48429b297a9e"/>
    <xsd:import namespace="fa6c5d0c-3f19-4097-92fe-e2481b8af85d"/>
    <xsd:element name="properties">
      <xsd:complexType>
        <xsd:sequence>
          <xsd:element name="documentManagement">
            <xsd:complexType>
              <xsd:all>
                <xsd:element ref="ns2:VB_DMS_KeyDocument" minOccurs="0"/>
                <xsd:element ref="ns3:TaxCatchAllLabel" minOccurs="0"/>
                <xsd:element ref="ns2:lc877df38adc420d8d41ede6b2d4a626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lcf76f155ced4ddcb4097134ff3c332f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293c0-36c5-4b66-9e44-33018cec65dd" elementFormDefault="qualified">
    <xsd:import namespace="http://schemas.microsoft.com/office/2006/documentManagement/types"/>
    <xsd:import namespace="http://schemas.microsoft.com/office/infopath/2007/PartnerControls"/>
    <xsd:element name="VB_DMS_KeyDocument" ma:index="9" nillable="true" ma:displayName="Key Documents" ma:default="0" ma:internalName="VB_DMS_KeyDocument">
      <xsd:simpleType>
        <xsd:restriction base="dms:Boolean"/>
      </xsd:simpleType>
    </xsd:element>
    <xsd:element name="lc877df38adc420d8d41ede6b2d4a626" ma:index="11" nillable="true" ma:taxonomy="true" ma:internalName="lc877df38adc420d8d41ede6b2d4a626" ma:taxonomyFieldName="VB_DMS_Department" ma:displayName="VB Department" ma:default="" ma:fieldId="{42bec7a4-dd04-4598-be82-7864e28f3b6b}" ma:sspId="cb1166c7-9448-4ad5-adad-2f3aea8e4fee" ma:termSetId="d7dad031-8386-49c3-8f06-602a67af4db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dd597-3a13-49a0-8cb5-48429b297a9e" elementFormDefault="qualified">
    <xsd:import namespace="http://schemas.microsoft.com/office/2006/documentManagement/types"/>
    <xsd:import namespace="http://schemas.microsoft.com/office/infopath/2007/PartnerControls"/>
    <xsd:element name="TaxCatchAllLabel" ma:index="10" nillable="true" ma:displayName="Taxonomy Catch All Column1" ma:hidden="true" ma:list="{25d92d85-39a6-49cd-b3cb-a741b36f55fb}" ma:internalName="TaxCatchAllLabel" ma:readOnly="true" ma:showField="CatchAllDataLabel" ma:web="0b9dd597-3a13-49a0-8cb5-48429b297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2" nillable="true" ma:displayName="Taxonomy Catch All Column" ma:hidden="true" ma:list="{25d92d85-39a6-49cd-b3cb-a741b36f55fb}" ma:internalName="TaxCatchAll" ma:showField="CatchAllData" ma:web="0b9dd597-3a13-49a0-8cb5-48429b297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c5d0c-3f19-4097-92fe-e2481b8af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1166c7-9448-4ad5-adad-2f3aea8e4f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EF1F16-1637-420D-9B2B-98A21085C82D}">
  <ds:schemaRefs>
    <ds:schemaRef ds:uri="http://www.w3.org/XML/1998/namespace"/>
    <ds:schemaRef ds:uri="49cdcf71-c049-4ac3-81ce-4bb1ef23df9b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38969b3f-9628-4670-b561-335b288fac85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sharepoint/v3"/>
    <ds:schemaRef ds:uri="0b9dd597-3a13-49a0-8cb5-48429b297a9e"/>
    <ds:schemaRef ds:uri="fa6c5d0c-3f19-4097-92fe-e2481b8af85d"/>
    <ds:schemaRef ds:uri="fa2293c0-36c5-4b66-9e44-33018cec65dd"/>
  </ds:schemaRefs>
</ds:datastoreItem>
</file>

<file path=customXml/itemProps2.xml><?xml version="1.0" encoding="utf-8"?>
<ds:datastoreItem xmlns:ds="http://schemas.openxmlformats.org/officeDocument/2006/customXml" ds:itemID="{3055D522-A609-4CA5-A154-5289D8329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1C2B2-B680-4DD6-8269-246DACE09D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a2293c0-36c5-4b66-9e44-33018cec65dd"/>
    <ds:schemaRef ds:uri="0b9dd597-3a13-49a0-8cb5-48429b297a9e"/>
    <ds:schemaRef ds:uri="fa6c5d0c-3f19-4097-92fe-e2481b8af8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561ed5d-d38c-48ee-bff8-0e61efa3d024}" enabled="0" method="" siteId="{2561ed5d-d38c-48ee-bff8-0e61efa3d02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8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All on the {Destination} coast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Juliano Oliveira</dc:creator>
  <cp:lastModifiedBy>Juliano Oliveira</cp:lastModifiedBy>
  <cp:revision>5</cp:revision>
  <dcterms:created xsi:type="dcterms:W3CDTF">2026-06-03T11:02:26Z</dcterms:created>
  <dcterms:modified xsi:type="dcterms:W3CDTF">2026-06-12T08:21:03Z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0x01010065F2B32527EE624785C5D8CA2406D5EF00A9636CA888DA444685CC0F576B194785</vt:lpwstr>
  </property>
  <property fmtid="{D5CDD505-2E9C-101B-9397-08002B2CF9AE}" pid="3" name="MediaServiceImageTags">
    <vt:lpwstr/>
  </property>
</Properties>
</file>