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 id="2147483930" r:id="rId5"/>
    <p:sldMasterId id="2147483963" r:id="rId6"/>
  </p:sldMasterIdLst>
  <p:notesMasterIdLst>
    <p:notesMasterId r:id="rId36"/>
  </p:notesMasterIdLst>
  <p:sldIdLst>
    <p:sldId id="264" r:id="rId7"/>
    <p:sldId id="4355" r:id="rId8"/>
    <p:sldId id="4356" r:id="rId9"/>
    <p:sldId id="4357" r:id="rId10"/>
    <p:sldId id="4359" r:id="rId11"/>
    <p:sldId id="4361" r:id="rId12"/>
    <p:sldId id="4362" r:id="rId13"/>
    <p:sldId id="4364" r:id="rId14"/>
    <p:sldId id="4365" r:id="rId15"/>
    <p:sldId id="4363" r:id="rId16"/>
    <p:sldId id="4159" r:id="rId17"/>
    <p:sldId id="4154" r:id="rId18"/>
    <p:sldId id="4367" r:id="rId19"/>
    <p:sldId id="4368" r:id="rId20"/>
    <p:sldId id="4369" r:id="rId21"/>
    <p:sldId id="4370" r:id="rId22"/>
    <p:sldId id="4374" r:id="rId23"/>
    <p:sldId id="4375" r:id="rId24"/>
    <p:sldId id="4376" r:id="rId25"/>
    <p:sldId id="4377" r:id="rId26"/>
    <p:sldId id="4378" r:id="rId27"/>
    <p:sldId id="4379" r:id="rId28"/>
    <p:sldId id="4380" r:id="rId29"/>
    <p:sldId id="4381" r:id="rId30"/>
    <p:sldId id="4382" r:id="rId31"/>
    <p:sldId id="655" r:id="rId32"/>
    <p:sldId id="4383" r:id="rId33"/>
    <p:sldId id="4384" r:id="rId34"/>
    <p:sldId id="43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A0CF02-1373-1DC9-F3A8-BE1409FF6A21}" name="Ross Calladine" initials="RC" userId="S::Ross.Calladine@visitengland.org::b385e0c7-0ebb-41cf-88d2-8df92e04aef7" providerId="AD"/>
  <p188:author id="{8A478212-3E87-3B90-15B8-A74A1D2B3F1E}" name="Jane Cooper" initials="JC" userId="9bb62ad7e455cecc" providerId="Windows Live"/>
  <p188:author id="{7FCBD25D-9A9F-299D-9018-FD34CDB6BE5D}" name="Ross Calladine" initials="RC" userId="S::ross.calladine@visitengland.org::b385e0c7-0ebb-41cf-88d2-8df92e04aef7" providerId="AD"/>
  <p188:author id="{B0BA6E8E-FF2C-B1DF-9BE0-28CFC82926FE}" name="Hannah Lowe" initials="" userId="S::Hannah.Lowe@visitengland.org::49ec3aad-32ef-40ef-968b-9bf74cad9d66" providerId="AD"/>
  <p188:author id="{5D79C2FA-8100-96E1-E19A-4D6A36AF0C47}" name="Jane Cooper (Access &amp; Inclusion UK)" initials="JU" userId="S::jane_accessandinclusion.com#ext#@visitbritain.onmicrosoft.com::b4725def-9080-4a67-8f1c-80fbc3bdcd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1E1541"/>
    <a:srgbClr val="120742"/>
    <a:srgbClr val="E41F18"/>
    <a:srgbClr val="100A3F"/>
    <a:srgbClr val="D52B88"/>
    <a:srgbClr val="FFE500"/>
    <a:srgbClr val="00A251"/>
    <a:srgbClr val="E9530E"/>
    <a:srgbClr val="EBF6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9E26D1-23D2-4990-9B77-E687A8424317}" v="58" dt="2025-07-30T10:58:47.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p:restoredTop sz="74501" autoAdjust="0"/>
  </p:normalViewPr>
  <p:slideViewPr>
    <p:cSldViewPr snapToGrid="0">
      <p:cViewPr varScale="1">
        <p:scale>
          <a:sx n="47" d="100"/>
          <a:sy n="47" d="100"/>
        </p:scale>
        <p:origin x="1336" y="40"/>
      </p:cViewPr>
      <p:guideLst/>
    </p:cSldViewPr>
  </p:slideViewPr>
  <p:notesTextViewPr>
    <p:cViewPr>
      <p:scale>
        <a:sx n="1" d="1"/>
        <a:sy n="1" d="1"/>
      </p:scale>
      <p:origin x="0" y="0"/>
    </p:cViewPr>
  </p:notesTextViewPr>
  <p:notesViewPr>
    <p:cSldViewPr snapToGrid="0">
      <p:cViewPr>
        <p:scale>
          <a:sx n="182" d="100"/>
          <a:sy n="182" d="100"/>
        </p:scale>
        <p:origin x="1952" y="-24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Lowe" userId="49ec3aad-32ef-40ef-968b-9bf74cad9d66" providerId="ADAL" clId="{D39E26D1-23D2-4990-9B77-E687A8424317}"/>
    <pc:docChg chg="undo custSel addSld delSld modSld sldOrd">
      <pc:chgData name="Hannah Lowe" userId="49ec3aad-32ef-40ef-968b-9bf74cad9d66" providerId="ADAL" clId="{D39E26D1-23D2-4990-9B77-E687A8424317}" dt="2025-07-30T10:58:36.088" v="1433" actId="255"/>
      <pc:docMkLst>
        <pc:docMk/>
      </pc:docMkLst>
      <pc:sldChg chg="add ord">
        <pc:chgData name="Hannah Lowe" userId="49ec3aad-32ef-40ef-968b-9bf74cad9d66" providerId="ADAL" clId="{D39E26D1-23D2-4990-9B77-E687A8424317}" dt="2025-07-30T08:42:32.169" v="45"/>
        <pc:sldMkLst>
          <pc:docMk/>
          <pc:sldMk cId="2152760841" sldId="264"/>
        </pc:sldMkLst>
      </pc:sldChg>
      <pc:sldChg chg="del">
        <pc:chgData name="Hannah Lowe" userId="49ec3aad-32ef-40ef-968b-9bf74cad9d66" providerId="ADAL" clId="{D39E26D1-23D2-4990-9B77-E687A8424317}" dt="2025-07-30T08:41:30.892" v="6" actId="47"/>
        <pc:sldMkLst>
          <pc:docMk/>
          <pc:sldMk cId="1147705940" sldId="315"/>
        </pc:sldMkLst>
      </pc:sldChg>
      <pc:sldChg chg="del">
        <pc:chgData name="Hannah Lowe" userId="49ec3aad-32ef-40ef-968b-9bf74cad9d66" providerId="ADAL" clId="{D39E26D1-23D2-4990-9B77-E687A8424317}" dt="2025-07-30T08:43:03.119" v="73" actId="47"/>
        <pc:sldMkLst>
          <pc:docMk/>
          <pc:sldMk cId="3905639746" sldId="327"/>
        </pc:sldMkLst>
      </pc:sldChg>
      <pc:sldChg chg="del">
        <pc:chgData name="Hannah Lowe" userId="49ec3aad-32ef-40ef-968b-9bf74cad9d66" providerId="ADAL" clId="{D39E26D1-23D2-4990-9B77-E687A8424317}" dt="2025-07-30T08:41:42.679" v="26" actId="47"/>
        <pc:sldMkLst>
          <pc:docMk/>
          <pc:sldMk cId="578312600" sldId="479"/>
        </pc:sldMkLst>
      </pc:sldChg>
      <pc:sldChg chg="del">
        <pc:chgData name="Hannah Lowe" userId="49ec3aad-32ef-40ef-968b-9bf74cad9d66" providerId="ADAL" clId="{D39E26D1-23D2-4990-9B77-E687A8424317}" dt="2025-07-30T08:41:43.174" v="28" actId="47"/>
        <pc:sldMkLst>
          <pc:docMk/>
          <pc:sldMk cId="1882955943" sldId="490"/>
        </pc:sldMkLst>
      </pc:sldChg>
      <pc:sldChg chg="del">
        <pc:chgData name="Hannah Lowe" userId="49ec3aad-32ef-40ef-968b-9bf74cad9d66" providerId="ADAL" clId="{D39E26D1-23D2-4990-9B77-E687A8424317}" dt="2025-07-30T08:41:42.998" v="27" actId="47"/>
        <pc:sldMkLst>
          <pc:docMk/>
          <pc:sldMk cId="3871437178" sldId="526"/>
        </pc:sldMkLst>
      </pc:sldChg>
      <pc:sldChg chg="del">
        <pc:chgData name="Hannah Lowe" userId="49ec3aad-32ef-40ef-968b-9bf74cad9d66" providerId="ADAL" clId="{D39E26D1-23D2-4990-9B77-E687A8424317}" dt="2025-07-30T08:41:44.188" v="31" actId="47"/>
        <pc:sldMkLst>
          <pc:docMk/>
          <pc:sldMk cId="939666880" sldId="565"/>
        </pc:sldMkLst>
      </pc:sldChg>
      <pc:sldChg chg="del">
        <pc:chgData name="Hannah Lowe" userId="49ec3aad-32ef-40ef-968b-9bf74cad9d66" providerId="ADAL" clId="{D39E26D1-23D2-4990-9B77-E687A8424317}" dt="2025-07-30T08:41:44.730" v="34" actId="47"/>
        <pc:sldMkLst>
          <pc:docMk/>
          <pc:sldMk cId="1235074361" sldId="567"/>
        </pc:sldMkLst>
      </pc:sldChg>
      <pc:sldChg chg="del">
        <pc:chgData name="Hannah Lowe" userId="49ec3aad-32ef-40ef-968b-9bf74cad9d66" providerId="ADAL" clId="{D39E26D1-23D2-4990-9B77-E687A8424317}" dt="2025-07-30T08:41:44.411" v="32" actId="47"/>
        <pc:sldMkLst>
          <pc:docMk/>
          <pc:sldMk cId="998743415" sldId="568"/>
        </pc:sldMkLst>
      </pc:sldChg>
      <pc:sldChg chg="del">
        <pc:chgData name="Hannah Lowe" userId="49ec3aad-32ef-40ef-968b-9bf74cad9d66" providerId="ADAL" clId="{D39E26D1-23D2-4990-9B77-E687A8424317}" dt="2025-07-30T08:41:44.874" v="35" actId="47"/>
        <pc:sldMkLst>
          <pc:docMk/>
          <pc:sldMk cId="2177042738" sldId="570"/>
        </pc:sldMkLst>
      </pc:sldChg>
      <pc:sldChg chg="del">
        <pc:chgData name="Hannah Lowe" userId="49ec3aad-32ef-40ef-968b-9bf74cad9d66" providerId="ADAL" clId="{D39E26D1-23D2-4990-9B77-E687A8424317}" dt="2025-07-30T08:41:43.484" v="30" actId="47"/>
        <pc:sldMkLst>
          <pc:docMk/>
          <pc:sldMk cId="2283905658" sldId="572"/>
        </pc:sldMkLst>
      </pc:sldChg>
      <pc:sldChg chg="del">
        <pc:chgData name="Hannah Lowe" userId="49ec3aad-32ef-40ef-968b-9bf74cad9d66" providerId="ADAL" clId="{D39E26D1-23D2-4990-9B77-E687A8424317}" dt="2025-07-30T08:41:44.587" v="33" actId="47"/>
        <pc:sldMkLst>
          <pc:docMk/>
          <pc:sldMk cId="2186620733" sldId="573"/>
        </pc:sldMkLst>
      </pc:sldChg>
      <pc:sldChg chg="del">
        <pc:chgData name="Hannah Lowe" userId="49ec3aad-32ef-40ef-968b-9bf74cad9d66" providerId="ADAL" clId="{D39E26D1-23D2-4990-9B77-E687A8424317}" dt="2025-07-30T08:41:43.323" v="29" actId="47"/>
        <pc:sldMkLst>
          <pc:docMk/>
          <pc:sldMk cId="1084775927" sldId="575"/>
        </pc:sldMkLst>
      </pc:sldChg>
      <pc:sldChg chg="add del ord">
        <pc:chgData name="Hannah Lowe" userId="49ec3aad-32ef-40ef-968b-9bf74cad9d66" providerId="ADAL" clId="{D39E26D1-23D2-4990-9B77-E687A8424317}" dt="2025-07-30T09:11:03.345" v="184" actId="47"/>
        <pc:sldMkLst>
          <pc:docMk/>
          <pc:sldMk cId="512224447" sldId="624"/>
        </pc:sldMkLst>
      </pc:sldChg>
      <pc:sldChg chg="del">
        <pc:chgData name="Hannah Lowe" userId="49ec3aad-32ef-40ef-968b-9bf74cad9d66" providerId="ADAL" clId="{D39E26D1-23D2-4990-9B77-E687A8424317}" dt="2025-07-30T08:41:37.513" v="20" actId="47"/>
        <pc:sldMkLst>
          <pc:docMk/>
          <pc:sldMk cId="1058276622" sldId="637"/>
        </pc:sldMkLst>
      </pc:sldChg>
      <pc:sldChg chg="del">
        <pc:chgData name="Hannah Lowe" userId="49ec3aad-32ef-40ef-968b-9bf74cad9d66" providerId="ADAL" clId="{D39E26D1-23D2-4990-9B77-E687A8424317}" dt="2025-07-30T08:41:40.608" v="22" actId="47"/>
        <pc:sldMkLst>
          <pc:docMk/>
          <pc:sldMk cId="1971040905" sldId="639"/>
        </pc:sldMkLst>
      </pc:sldChg>
      <pc:sldChg chg="add del">
        <pc:chgData name="Hannah Lowe" userId="49ec3aad-32ef-40ef-968b-9bf74cad9d66" providerId="ADAL" clId="{D39E26D1-23D2-4990-9B77-E687A8424317}" dt="2025-07-30T10:31:47.433" v="1364"/>
        <pc:sldMkLst>
          <pc:docMk/>
          <pc:sldMk cId="2185502068" sldId="655"/>
        </pc:sldMkLst>
      </pc:sldChg>
      <pc:sldChg chg="del">
        <pc:chgData name="Hannah Lowe" userId="49ec3aad-32ef-40ef-968b-9bf74cad9d66" providerId="ADAL" clId="{D39E26D1-23D2-4990-9B77-E687A8424317}" dt="2025-07-30T08:41:46.109" v="37" actId="47"/>
        <pc:sldMkLst>
          <pc:docMk/>
          <pc:sldMk cId="1211758061" sldId="663"/>
        </pc:sldMkLst>
      </pc:sldChg>
      <pc:sldChg chg="modSp add del mod ord">
        <pc:chgData name="Hannah Lowe" userId="49ec3aad-32ef-40ef-968b-9bf74cad9d66" providerId="ADAL" clId="{D39E26D1-23D2-4990-9B77-E687A8424317}" dt="2025-07-30T08:44:31.329" v="103" actId="47"/>
        <pc:sldMkLst>
          <pc:docMk/>
          <pc:sldMk cId="18406067" sldId="2384"/>
        </pc:sldMkLst>
        <pc:spChg chg="mod">
          <ac:chgData name="Hannah Lowe" userId="49ec3aad-32ef-40ef-968b-9bf74cad9d66" providerId="ADAL" clId="{D39E26D1-23D2-4990-9B77-E687A8424317}" dt="2025-07-30T08:43:43.180" v="93" actId="207"/>
          <ac:spMkLst>
            <pc:docMk/>
            <pc:sldMk cId="18406067" sldId="2384"/>
            <ac:spMk id="8" creationId="{00000000-0000-0000-0000-000000000000}"/>
          </ac:spMkLst>
        </pc:spChg>
      </pc:sldChg>
      <pc:sldChg chg="add del">
        <pc:chgData name="Hannah Lowe" userId="49ec3aad-32ef-40ef-968b-9bf74cad9d66" providerId="ADAL" clId="{D39E26D1-23D2-4990-9B77-E687A8424317}" dt="2025-07-30T09:53:56.565" v="768" actId="47"/>
        <pc:sldMkLst>
          <pc:docMk/>
          <pc:sldMk cId="2489070604" sldId="2453"/>
        </pc:sldMkLst>
      </pc:sldChg>
      <pc:sldChg chg="add del">
        <pc:chgData name="Hannah Lowe" userId="49ec3aad-32ef-40ef-968b-9bf74cad9d66" providerId="ADAL" clId="{D39E26D1-23D2-4990-9B77-E687A8424317}" dt="2025-07-30T09:52:55.037" v="647" actId="47"/>
        <pc:sldMkLst>
          <pc:docMk/>
          <pc:sldMk cId="3413739237" sldId="2454"/>
        </pc:sldMkLst>
      </pc:sldChg>
      <pc:sldChg chg="delSp modSp add del mod">
        <pc:chgData name="Hannah Lowe" userId="49ec3aad-32ef-40ef-968b-9bf74cad9d66" providerId="ADAL" clId="{D39E26D1-23D2-4990-9B77-E687A8424317}" dt="2025-07-30T09:59:30.812" v="848" actId="47"/>
        <pc:sldMkLst>
          <pc:docMk/>
          <pc:sldMk cId="1458869522" sldId="2455"/>
        </pc:sldMkLst>
        <pc:spChg chg="mod">
          <ac:chgData name="Hannah Lowe" userId="49ec3aad-32ef-40ef-968b-9bf74cad9d66" providerId="ADAL" clId="{D39E26D1-23D2-4990-9B77-E687A8424317}" dt="2025-07-30T09:58:23.330" v="830" actId="27636"/>
          <ac:spMkLst>
            <pc:docMk/>
            <pc:sldMk cId="1458869522" sldId="2455"/>
            <ac:spMk id="3" creationId="{EF964C80-5BFC-F766-B84C-422361F6880A}"/>
          </ac:spMkLst>
        </pc:spChg>
        <pc:spChg chg="del mod">
          <ac:chgData name="Hannah Lowe" userId="49ec3aad-32ef-40ef-968b-9bf74cad9d66" providerId="ADAL" clId="{D39E26D1-23D2-4990-9B77-E687A8424317}" dt="2025-07-30T09:58:20.897" v="826" actId="478"/>
          <ac:spMkLst>
            <pc:docMk/>
            <pc:sldMk cId="1458869522" sldId="2455"/>
            <ac:spMk id="10" creationId="{A75EB6D0-96CD-CB3D-3EF9-6D7894684077}"/>
          </ac:spMkLst>
        </pc:spChg>
      </pc:sldChg>
      <pc:sldChg chg="add del">
        <pc:chgData name="Hannah Lowe" userId="49ec3aad-32ef-40ef-968b-9bf74cad9d66" providerId="ADAL" clId="{D39E26D1-23D2-4990-9B77-E687A8424317}" dt="2025-07-30T10:02:30.098" v="1039" actId="47"/>
        <pc:sldMkLst>
          <pc:docMk/>
          <pc:sldMk cId="1813847947" sldId="2457"/>
        </pc:sldMkLst>
      </pc:sldChg>
      <pc:sldChg chg="add del">
        <pc:chgData name="Hannah Lowe" userId="49ec3aad-32ef-40ef-968b-9bf74cad9d66" providerId="ADAL" clId="{D39E26D1-23D2-4990-9B77-E687A8424317}" dt="2025-07-30T10:03:32.539" v="1122" actId="47"/>
        <pc:sldMkLst>
          <pc:docMk/>
          <pc:sldMk cId="2079897279" sldId="2458"/>
        </pc:sldMkLst>
      </pc:sldChg>
      <pc:sldChg chg="add del">
        <pc:chgData name="Hannah Lowe" userId="49ec3aad-32ef-40ef-968b-9bf74cad9d66" providerId="ADAL" clId="{D39E26D1-23D2-4990-9B77-E687A8424317}" dt="2025-07-30T10:20:35.539" v="1170" actId="47"/>
        <pc:sldMkLst>
          <pc:docMk/>
          <pc:sldMk cId="1291540585" sldId="2459"/>
        </pc:sldMkLst>
      </pc:sldChg>
      <pc:sldChg chg="modSp add del mod">
        <pc:chgData name="Hannah Lowe" userId="49ec3aad-32ef-40ef-968b-9bf74cad9d66" providerId="ADAL" clId="{D39E26D1-23D2-4990-9B77-E687A8424317}" dt="2025-07-30T10:24:50.843" v="1252" actId="47"/>
        <pc:sldMkLst>
          <pc:docMk/>
          <pc:sldMk cId="2054897768" sldId="2460"/>
        </pc:sldMkLst>
        <pc:spChg chg="mod">
          <ac:chgData name="Hannah Lowe" userId="49ec3aad-32ef-40ef-968b-9bf74cad9d66" providerId="ADAL" clId="{D39E26D1-23D2-4990-9B77-E687A8424317}" dt="2025-07-30T10:22:59.843" v="1175" actId="27636"/>
          <ac:spMkLst>
            <pc:docMk/>
            <pc:sldMk cId="2054897768" sldId="2460"/>
            <ac:spMk id="3" creationId="{EF964C80-5BFC-F766-B84C-422361F6880A}"/>
          </ac:spMkLst>
        </pc:spChg>
      </pc:sldChg>
      <pc:sldChg chg="add del">
        <pc:chgData name="Hannah Lowe" userId="49ec3aad-32ef-40ef-968b-9bf74cad9d66" providerId="ADAL" clId="{D39E26D1-23D2-4990-9B77-E687A8424317}" dt="2025-07-30T10:30:42.771" v="1298" actId="47"/>
        <pc:sldMkLst>
          <pc:docMk/>
          <pc:sldMk cId="2509361361" sldId="2461"/>
        </pc:sldMkLst>
      </pc:sldChg>
      <pc:sldChg chg="add del">
        <pc:chgData name="Hannah Lowe" userId="49ec3aad-32ef-40ef-968b-9bf74cad9d66" providerId="ADAL" clId="{D39E26D1-23D2-4990-9B77-E687A8424317}" dt="2025-07-30T10:31:27.411" v="1360" actId="47"/>
        <pc:sldMkLst>
          <pc:docMk/>
          <pc:sldMk cId="4276506715" sldId="2462"/>
        </pc:sldMkLst>
      </pc:sldChg>
      <pc:sldChg chg="add del">
        <pc:chgData name="Hannah Lowe" userId="49ec3aad-32ef-40ef-968b-9bf74cad9d66" providerId="ADAL" clId="{D39E26D1-23D2-4990-9B77-E687A8424317}" dt="2025-07-30T10:00:38.345" v="906" actId="47"/>
        <pc:sldMkLst>
          <pc:docMk/>
          <pc:sldMk cId="2771583021" sldId="2463"/>
        </pc:sldMkLst>
      </pc:sldChg>
      <pc:sldChg chg="modSp add mod ord">
        <pc:chgData name="Hannah Lowe" userId="49ec3aad-32ef-40ef-968b-9bf74cad9d66" providerId="ADAL" clId="{D39E26D1-23D2-4990-9B77-E687A8424317}" dt="2025-07-30T09:48:50.316" v="556" actId="14100"/>
        <pc:sldMkLst>
          <pc:docMk/>
          <pc:sldMk cId="3885285359" sldId="4154"/>
        </pc:sldMkLst>
        <pc:spChg chg="mod">
          <ac:chgData name="Hannah Lowe" userId="49ec3aad-32ef-40ef-968b-9bf74cad9d66" providerId="ADAL" clId="{D39E26D1-23D2-4990-9B77-E687A8424317}" dt="2025-07-30T09:48:43.652" v="555" actId="255"/>
          <ac:spMkLst>
            <pc:docMk/>
            <pc:sldMk cId="3885285359" sldId="4154"/>
            <ac:spMk id="3" creationId="{E01CE861-570C-ABD7-F45E-C746097BE758}"/>
          </ac:spMkLst>
        </pc:spChg>
        <pc:picChg chg="mod">
          <ac:chgData name="Hannah Lowe" userId="49ec3aad-32ef-40ef-968b-9bf74cad9d66" providerId="ADAL" clId="{D39E26D1-23D2-4990-9B77-E687A8424317}" dt="2025-07-30T09:48:50.316" v="556" actId="14100"/>
          <ac:picMkLst>
            <pc:docMk/>
            <pc:sldMk cId="3885285359" sldId="4154"/>
            <ac:picMk id="4" creationId="{16BF7FAF-644D-EC42-B677-385BF055931A}"/>
          </ac:picMkLst>
        </pc:picChg>
      </pc:sldChg>
      <pc:sldChg chg="modSp add mod ord">
        <pc:chgData name="Hannah Lowe" userId="49ec3aad-32ef-40ef-968b-9bf74cad9d66" providerId="ADAL" clId="{D39E26D1-23D2-4990-9B77-E687A8424317}" dt="2025-07-30T09:48:25.987" v="552" actId="255"/>
        <pc:sldMkLst>
          <pc:docMk/>
          <pc:sldMk cId="1203527087" sldId="4159"/>
        </pc:sldMkLst>
        <pc:spChg chg="mod">
          <ac:chgData name="Hannah Lowe" userId="49ec3aad-32ef-40ef-968b-9bf74cad9d66" providerId="ADAL" clId="{D39E26D1-23D2-4990-9B77-E687A8424317}" dt="2025-07-30T09:48:25.987" v="552" actId="255"/>
          <ac:spMkLst>
            <pc:docMk/>
            <pc:sldMk cId="1203527087" sldId="4159"/>
            <ac:spMk id="3" creationId="{E01CE861-570C-ABD7-F45E-C746097BE758}"/>
          </ac:spMkLst>
        </pc:spChg>
      </pc:sldChg>
      <pc:sldChg chg="add del">
        <pc:chgData name="Hannah Lowe" userId="49ec3aad-32ef-40ef-968b-9bf74cad9d66" providerId="ADAL" clId="{D39E26D1-23D2-4990-9B77-E687A8424317}" dt="2025-07-30T09:26:43.985" v="403" actId="47"/>
        <pc:sldMkLst>
          <pc:docMk/>
          <pc:sldMk cId="2174957740" sldId="4206"/>
        </pc:sldMkLst>
      </pc:sldChg>
      <pc:sldChg chg="add del">
        <pc:chgData name="Hannah Lowe" userId="49ec3aad-32ef-40ef-968b-9bf74cad9d66" providerId="ADAL" clId="{D39E26D1-23D2-4990-9B77-E687A8424317}" dt="2025-07-30T09:38:55.378" v="453" actId="47"/>
        <pc:sldMkLst>
          <pc:docMk/>
          <pc:sldMk cId="2272763653" sldId="4207"/>
        </pc:sldMkLst>
      </pc:sldChg>
      <pc:sldChg chg="del">
        <pc:chgData name="Hannah Lowe" userId="49ec3aad-32ef-40ef-968b-9bf74cad9d66" providerId="ADAL" clId="{D39E26D1-23D2-4990-9B77-E687A8424317}" dt="2025-07-30T08:41:35.522" v="18" actId="47"/>
        <pc:sldMkLst>
          <pc:docMk/>
          <pc:sldMk cId="1141551905" sldId="4231"/>
        </pc:sldMkLst>
      </pc:sldChg>
      <pc:sldChg chg="add del">
        <pc:chgData name="Hannah Lowe" userId="49ec3aad-32ef-40ef-968b-9bf74cad9d66" providerId="ADAL" clId="{D39E26D1-23D2-4990-9B77-E687A8424317}" dt="2025-07-30T09:48:10.201" v="548" actId="47"/>
        <pc:sldMkLst>
          <pc:docMk/>
          <pc:sldMk cId="2152998106" sldId="4267"/>
        </pc:sldMkLst>
      </pc:sldChg>
      <pc:sldChg chg="add del">
        <pc:chgData name="Hannah Lowe" userId="49ec3aad-32ef-40ef-968b-9bf74cad9d66" providerId="ADAL" clId="{D39E26D1-23D2-4990-9B77-E687A8424317}" dt="2025-07-30T09:51:49.036" v="606" actId="47"/>
        <pc:sldMkLst>
          <pc:docMk/>
          <pc:sldMk cId="2392845001" sldId="4269"/>
        </pc:sldMkLst>
      </pc:sldChg>
      <pc:sldChg chg="del">
        <pc:chgData name="Hannah Lowe" userId="49ec3aad-32ef-40ef-968b-9bf74cad9d66" providerId="ADAL" clId="{D39E26D1-23D2-4990-9B77-E687A8424317}" dt="2025-07-30T08:41:32.482" v="13" actId="47"/>
        <pc:sldMkLst>
          <pc:docMk/>
          <pc:sldMk cId="2975059891" sldId="4269"/>
        </pc:sldMkLst>
      </pc:sldChg>
      <pc:sldChg chg="del">
        <pc:chgData name="Hannah Lowe" userId="49ec3aad-32ef-40ef-968b-9bf74cad9d66" providerId="ADAL" clId="{D39E26D1-23D2-4990-9B77-E687A8424317}" dt="2025-07-30T08:41:32.839" v="14" actId="47"/>
        <pc:sldMkLst>
          <pc:docMk/>
          <pc:sldMk cId="2584375112" sldId="4276"/>
        </pc:sldMkLst>
      </pc:sldChg>
      <pc:sldChg chg="del">
        <pc:chgData name="Hannah Lowe" userId="49ec3aad-32ef-40ef-968b-9bf74cad9d66" providerId="ADAL" clId="{D39E26D1-23D2-4990-9B77-E687A8424317}" dt="2025-07-30T08:41:45.499" v="36" actId="47"/>
        <pc:sldMkLst>
          <pc:docMk/>
          <pc:sldMk cId="3936401902" sldId="4282"/>
        </pc:sldMkLst>
      </pc:sldChg>
      <pc:sldChg chg="del">
        <pc:chgData name="Hannah Lowe" userId="49ec3aad-32ef-40ef-968b-9bf74cad9d66" providerId="ADAL" clId="{D39E26D1-23D2-4990-9B77-E687A8424317}" dt="2025-07-30T08:41:30.768" v="5" actId="47"/>
        <pc:sldMkLst>
          <pc:docMk/>
          <pc:sldMk cId="54699778" sldId="4302"/>
        </pc:sldMkLst>
      </pc:sldChg>
      <pc:sldChg chg="del">
        <pc:chgData name="Hannah Lowe" userId="49ec3aad-32ef-40ef-968b-9bf74cad9d66" providerId="ADAL" clId="{D39E26D1-23D2-4990-9B77-E687A8424317}" dt="2025-07-30T08:41:48.752" v="42" actId="47"/>
        <pc:sldMkLst>
          <pc:docMk/>
          <pc:sldMk cId="1485429997" sldId="4303"/>
        </pc:sldMkLst>
      </pc:sldChg>
      <pc:sldChg chg="del">
        <pc:chgData name="Hannah Lowe" userId="49ec3aad-32ef-40ef-968b-9bf74cad9d66" providerId="ADAL" clId="{D39E26D1-23D2-4990-9B77-E687A8424317}" dt="2025-07-30T08:41:30.574" v="4" actId="47"/>
        <pc:sldMkLst>
          <pc:docMk/>
          <pc:sldMk cId="3193950571" sldId="4305"/>
        </pc:sldMkLst>
      </pc:sldChg>
      <pc:sldChg chg="add del">
        <pc:chgData name="Hannah Lowe" userId="49ec3aad-32ef-40ef-968b-9bf74cad9d66" providerId="ADAL" clId="{D39E26D1-23D2-4990-9B77-E687A8424317}" dt="2025-07-30T10:32:09.331" v="1369" actId="47"/>
        <pc:sldMkLst>
          <pc:docMk/>
          <pc:sldMk cId="3218062454" sldId="4307"/>
        </pc:sldMkLst>
      </pc:sldChg>
      <pc:sldChg chg="del">
        <pc:chgData name="Hannah Lowe" userId="49ec3aad-32ef-40ef-968b-9bf74cad9d66" providerId="ADAL" clId="{D39E26D1-23D2-4990-9B77-E687A8424317}" dt="2025-07-30T08:41:31.051" v="7" actId="47"/>
        <pc:sldMkLst>
          <pc:docMk/>
          <pc:sldMk cId="89514273" sldId="4314"/>
        </pc:sldMkLst>
      </pc:sldChg>
      <pc:sldChg chg="add del">
        <pc:chgData name="Hannah Lowe" userId="49ec3aad-32ef-40ef-968b-9bf74cad9d66" providerId="ADAL" clId="{D39E26D1-23D2-4990-9B77-E687A8424317}" dt="2025-07-30T09:25:37.679" v="357" actId="47"/>
        <pc:sldMkLst>
          <pc:docMk/>
          <pc:sldMk cId="2965532144" sldId="4314"/>
        </pc:sldMkLst>
      </pc:sldChg>
      <pc:sldChg chg="add">
        <pc:chgData name="Hannah Lowe" userId="49ec3aad-32ef-40ef-968b-9bf74cad9d66" providerId="ADAL" clId="{D39E26D1-23D2-4990-9B77-E687A8424317}" dt="2025-07-30T10:31:47.433" v="1364"/>
        <pc:sldMkLst>
          <pc:docMk/>
          <pc:sldMk cId="235886074" sldId="4315"/>
        </pc:sldMkLst>
      </pc:sldChg>
      <pc:sldChg chg="del">
        <pc:chgData name="Hannah Lowe" userId="49ec3aad-32ef-40ef-968b-9bf74cad9d66" providerId="ADAL" clId="{D39E26D1-23D2-4990-9B77-E687A8424317}" dt="2025-07-30T08:41:31.181" v="8" actId="47"/>
        <pc:sldMkLst>
          <pc:docMk/>
          <pc:sldMk cId="2787349312" sldId="4315"/>
        </pc:sldMkLst>
      </pc:sldChg>
      <pc:sldChg chg="add del">
        <pc:chgData name="Hannah Lowe" userId="49ec3aad-32ef-40ef-968b-9bf74cad9d66" providerId="ADAL" clId="{D39E26D1-23D2-4990-9B77-E687A8424317}" dt="2025-07-30T10:43:11.331" v="1396" actId="47"/>
        <pc:sldMkLst>
          <pc:docMk/>
          <pc:sldMk cId="12052730" sldId="4316"/>
        </pc:sldMkLst>
      </pc:sldChg>
      <pc:sldChg chg="del">
        <pc:chgData name="Hannah Lowe" userId="49ec3aad-32ef-40ef-968b-9bf74cad9d66" providerId="ADAL" clId="{D39E26D1-23D2-4990-9B77-E687A8424317}" dt="2025-07-30T08:41:31.293" v="9" actId="47"/>
        <pc:sldMkLst>
          <pc:docMk/>
          <pc:sldMk cId="1562077177" sldId="4316"/>
        </pc:sldMkLst>
      </pc:sldChg>
      <pc:sldChg chg="add del">
        <pc:chgData name="Hannah Lowe" userId="49ec3aad-32ef-40ef-968b-9bf74cad9d66" providerId="ADAL" clId="{D39E26D1-23D2-4990-9B77-E687A8424317}" dt="2025-07-30T10:43:23.713" v="1401" actId="47"/>
        <pc:sldMkLst>
          <pc:docMk/>
          <pc:sldMk cId="3271457881" sldId="4317"/>
        </pc:sldMkLst>
      </pc:sldChg>
      <pc:sldChg chg="add del ord">
        <pc:chgData name="Hannah Lowe" userId="49ec3aad-32ef-40ef-968b-9bf74cad9d66" providerId="ADAL" clId="{D39E26D1-23D2-4990-9B77-E687A8424317}" dt="2025-07-30T09:15:19.209" v="234" actId="47"/>
        <pc:sldMkLst>
          <pc:docMk/>
          <pc:sldMk cId="692826747" sldId="4318"/>
        </pc:sldMkLst>
      </pc:sldChg>
      <pc:sldChg chg="add del">
        <pc:chgData name="Hannah Lowe" userId="49ec3aad-32ef-40ef-968b-9bf74cad9d66" providerId="ADAL" clId="{D39E26D1-23D2-4990-9B77-E687A8424317}" dt="2025-07-30T09:23:18.657" v="260" actId="47"/>
        <pc:sldMkLst>
          <pc:docMk/>
          <pc:sldMk cId="2180091012" sldId="4319"/>
        </pc:sldMkLst>
      </pc:sldChg>
      <pc:sldChg chg="add del">
        <pc:chgData name="Hannah Lowe" userId="49ec3aad-32ef-40ef-968b-9bf74cad9d66" providerId="ADAL" clId="{D39E26D1-23D2-4990-9B77-E687A8424317}" dt="2025-07-30T10:01:19.091" v="950" actId="47"/>
        <pc:sldMkLst>
          <pc:docMk/>
          <pc:sldMk cId="1742409553" sldId="4320"/>
        </pc:sldMkLst>
      </pc:sldChg>
      <pc:sldChg chg="del">
        <pc:chgData name="Hannah Lowe" userId="49ec3aad-32ef-40ef-968b-9bf74cad9d66" providerId="ADAL" clId="{D39E26D1-23D2-4990-9B77-E687A8424317}" dt="2025-07-30T08:41:47.188" v="40" actId="47"/>
        <pc:sldMkLst>
          <pc:docMk/>
          <pc:sldMk cId="1549785674" sldId="4337"/>
        </pc:sldMkLst>
      </pc:sldChg>
      <pc:sldChg chg="del">
        <pc:chgData name="Hannah Lowe" userId="49ec3aad-32ef-40ef-968b-9bf74cad9d66" providerId="ADAL" clId="{D39E26D1-23D2-4990-9B77-E687A8424317}" dt="2025-07-30T08:41:33.638" v="15" actId="47"/>
        <pc:sldMkLst>
          <pc:docMk/>
          <pc:sldMk cId="1187229405" sldId="4338"/>
        </pc:sldMkLst>
      </pc:sldChg>
      <pc:sldChg chg="del">
        <pc:chgData name="Hannah Lowe" userId="49ec3aad-32ef-40ef-968b-9bf74cad9d66" providerId="ADAL" clId="{D39E26D1-23D2-4990-9B77-E687A8424317}" dt="2025-07-30T08:41:32.220" v="12" actId="47"/>
        <pc:sldMkLst>
          <pc:docMk/>
          <pc:sldMk cId="1440129034" sldId="4339"/>
        </pc:sldMkLst>
      </pc:sldChg>
      <pc:sldChg chg="del">
        <pc:chgData name="Hannah Lowe" userId="49ec3aad-32ef-40ef-968b-9bf74cad9d66" providerId="ADAL" clId="{D39E26D1-23D2-4990-9B77-E687A8424317}" dt="2025-07-30T08:41:34.656" v="17" actId="47"/>
        <pc:sldMkLst>
          <pc:docMk/>
          <pc:sldMk cId="501707959" sldId="4340"/>
        </pc:sldMkLst>
      </pc:sldChg>
      <pc:sldChg chg="del">
        <pc:chgData name="Hannah Lowe" userId="49ec3aad-32ef-40ef-968b-9bf74cad9d66" providerId="ADAL" clId="{D39E26D1-23D2-4990-9B77-E687A8424317}" dt="2025-07-30T08:41:34.231" v="16" actId="47"/>
        <pc:sldMkLst>
          <pc:docMk/>
          <pc:sldMk cId="3578269599" sldId="4341"/>
        </pc:sldMkLst>
      </pc:sldChg>
      <pc:sldChg chg="del">
        <pc:chgData name="Hannah Lowe" userId="49ec3aad-32ef-40ef-968b-9bf74cad9d66" providerId="ADAL" clId="{D39E26D1-23D2-4990-9B77-E687A8424317}" dt="2025-07-30T08:41:39.437" v="21" actId="47"/>
        <pc:sldMkLst>
          <pc:docMk/>
          <pc:sldMk cId="4223945597" sldId="4342"/>
        </pc:sldMkLst>
      </pc:sldChg>
      <pc:sldChg chg="del">
        <pc:chgData name="Hannah Lowe" userId="49ec3aad-32ef-40ef-968b-9bf74cad9d66" providerId="ADAL" clId="{D39E26D1-23D2-4990-9B77-E687A8424317}" dt="2025-07-30T08:41:41.678" v="23" actId="47"/>
        <pc:sldMkLst>
          <pc:docMk/>
          <pc:sldMk cId="2864213798" sldId="4343"/>
        </pc:sldMkLst>
      </pc:sldChg>
      <pc:sldChg chg="del">
        <pc:chgData name="Hannah Lowe" userId="49ec3aad-32ef-40ef-968b-9bf74cad9d66" providerId="ADAL" clId="{D39E26D1-23D2-4990-9B77-E687A8424317}" dt="2025-07-30T08:41:42.328" v="25" actId="47"/>
        <pc:sldMkLst>
          <pc:docMk/>
          <pc:sldMk cId="878308521" sldId="4344"/>
        </pc:sldMkLst>
      </pc:sldChg>
      <pc:sldChg chg="del">
        <pc:chgData name="Hannah Lowe" userId="49ec3aad-32ef-40ef-968b-9bf74cad9d66" providerId="ADAL" clId="{D39E26D1-23D2-4990-9B77-E687A8424317}" dt="2025-07-30T08:41:46.512" v="38" actId="47"/>
        <pc:sldMkLst>
          <pc:docMk/>
          <pc:sldMk cId="3014967569" sldId="4346"/>
        </pc:sldMkLst>
      </pc:sldChg>
      <pc:sldChg chg="del">
        <pc:chgData name="Hannah Lowe" userId="49ec3aad-32ef-40ef-968b-9bf74cad9d66" providerId="ADAL" clId="{D39E26D1-23D2-4990-9B77-E687A8424317}" dt="2025-07-30T08:41:42.009" v="24" actId="47"/>
        <pc:sldMkLst>
          <pc:docMk/>
          <pc:sldMk cId="2494134416" sldId="4347"/>
        </pc:sldMkLst>
      </pc:sldChg>
      <pc:sldChg chg="del">
        <pc:chgData name="Hannah Lowe" userId="49ec3aad-32ef-40ef-968b-9bf74cad9d66" providerId="ADAL" clId="{D39E26D1-23D2-4990-9B77-E687A8424317}" dt="2025-07-30T08:41:46.856" v="39" actId="47"/>
        <pc:sldMkLst>
          <pc:docMk/>
          <pc:sldMk cId="1182298562" sldId="4348"/>
        </pc:sldMkLst>
      </pc:sldChg>
      <pc:sldChg chg="del">
        <pc:chgData name="Hannah Lowe" userId="49ec3aad-32ef-40ef-968b-9bf74cad9d66" providerId="ADAL" clId="{D39E26D1-23D2-4990-9B77-E687A8424317}" dt="2025-07-30T08:41:31.769" v="10" actId="47"/>
        <pc:sldMkLst>
          <pc:docMk/>
          <pc:sldMk cId="3304587100" sldId="4349"/>
        </pc:sldMkLst>
      </pc:sldChg>
      <pc:sldChg chg="del">
        <pc:chgData name="Hannah Lowe" userId="49ec3aad-32ef-40ef-968b-9bf74cad9d66" providerId="ADAL" clId="{D39E26D1-23D2-4990-9B77-E687A8424317}" dt="2025-07-30T08:41:31.999" v="11" actId="47"/>
        <pc:sldMkLst>
          <pc:docMk/>
          <pc:sldMk cId="385188814" sldId="4350"/>
        </pc:sldMkLst>
      </pc:sldChg>
      <pc:sldChg chg="del">
        <pc:chgData name="Hannah Lowe" userId="49ec3aad-32ef-40ef-968b-9bf74cad9d66" providerId="ADAL" clId="{D39E26D1-23D2-4990-9B77-E687A8424317}" dt="2025-07-30T08:41:48.252" v="41" actId="47"/>
        <pc:sldMkLst>
          <pc:docMk/>
          <pc:sldMk cId="3715737978" sldId="4352"/>
        </pc:sldMkLst>
      </pc:sldChg>
      <pc:sldChg chg="del">
        <pc:chgData name="Hannah Lowe" userId="49ec3aad-32ef-40ef-968b-9bf74cad9d66" providerId="ADAL" clId="{D39E26D1-23D2-4990-9B77-E687A8424317}" dt="2025-07-30T08:42:33.561" v="46" actId="47"/>
        <pc:sldMkLst>
          <pc:docMk/>
          <pc:sldMk cId="3266723661" sldId="4353"/>
        </pc:sldMkLst>
      </pc:sldChg>
      <pc:sldChg chg="modSp del mod">
        <pc:chgData name="Hannah Lowe" userId="49ec3aad-32ef-40ef-968b-9bf74cad9d66" providerId="ADAL" clId="{D39E26D1-23D2-4990-9B77-E687A8424317}" dt="2025-07-30T08:41:30.325" v="3" actId="47"/>
        <pc:sldMkLst>
          <pc:docMk/>
          <pc:sldMk cId="979290530" sldId="4354"/>
        </pc:sldMkLst>
        <pc:spChg chg="mod">
          <ac:chgData name="Hannah Lowe" userId="49ec3aad-32ef-40ef-968b-9bf74cad9d66" providerId="ADAL" clId="{D39E26D1-23D2-4990-9B77-E687A8424317}" dt="2025-07-30T08:41:22.703" v="2" actId="6549"/>
          <ac:spMkLst>
            <pc:docMk/>
            <pc:sldMk cId="979290530" sldId="4354"/>
            <ac:spMk id="15" creationId="{7D8BBB02-5A5C-E8EB-E503-0E32DAF39C32}"/>
          </ac:spMkLst>
        </pc:spChg>
      </pc:sldChg>
      <pc:sldChg chg="add del ord">
        <pc:chgData name="Hannah Lowe" userId="49ec3aad-32ef-40ef-968b-9bf74cad9d66" providerId="ADAL" clId="{D39E26D1-23D2-4990-9B77-E687A8424317}" dt="2025-07-30T08:49:23.048" v="147" actId="47"/>
        <pc:sldMkLst>
          <pc:docMk/>
          <pc:sldMk cId="2458340318" sldId="4354"/>
        </pc:sldMkLst>
      </pc:sldChg>
      <pc:sldChg chg="addSp delSp modSp add mod">
        <pc:chgData name="Hannah Lowe" userId="49ec3aad-32ef-40ef-968b-9bf74cad9d66" providerId="ADAL" clId="{D39E26D1-23D2-4990-9B77-E687A8424317}" dt="2025-07-30T08:44:58.069" v="106" actId="20577"/>
        <pc:sldMkLst>
          <pc:docMk/>
          <pc:sldMk cId="1975699641" sldId="4355"/>
        </pc:sldMkLst>
        <pc:spChg chg="del">
          <ac:chgData name="Hannah Lowe" userId="49ec3aad-32ef-40ef-968b-9bf74cad9d66" providerId="ADAL" clId="{D39E26D1-23D2-4990-9B77-E687A8424317}" dt="2025-07-30T08:44:05.363" v="100" actId="478"/>
          <ac:spMkLst>
            <pc:docMk/>
            <pc:sldMk cId="1975699641" sldId="4355"/>
            <ac:spMk id="4" creationId="{A0E19902-8D55-D3E3-E2AB-52795736CD3C}"/>
          </ac:spMkLst>
        </pc:spChg>
        <pc:spChg chg="add del mod">
          <ac:chgData name="Hannah Lowe" userId="49ec3aad-32ef-40ef-968b-9bf74cad9d66" providerId="ADAL" clId="{D39E26D1-23D2-4990-9B77-E687A8424317}" dt="2025-07-30T08:43:55.881" v="97" actId="478"/>
          <ac:spMkLst>
            <pc:docMk/>
            <pc:sldMk cId="1975699641" sldId="4355"/>
            <ac:spMk id="5" creationId="{92A5A50C-E27F-8BA9-C514-C3520D0989B2}"/>
          </ac:spMkLst>
        </pc:spChg>
        <pc:spChg chg="add mod">
          <ac:chgData name="Hannah Lowe" userId="49ec3aad-32ef-40ef-968b-9bf74cad9d66" providerId="ADAL" clId="{D39E26D1-23D2-4990-9B77-E687A8424317}" dt="2025-07-30T08:44:58.069" v="106" actId="20577"/>
          <ac:spMkLst>
            <pc:docMk/>
            <pc:sldMk cId="1975699641" sldId="4355"/>
            <ac:spMk id="6" creationId="{682B7558-7C47-6D3A-2A73-374614919927}"/>
          </ac:spMkLst>
        </pc:spChg>
        <pc:spChg chg="del mod">
          <ac:chgData name="Hannah Lowe" userId="49ec3aad-32ef-40ef-968b-9bf74cad9d66" providerId="ADAL" clId="{D39E26D1-23D2-4990-9B77-E687A8424317}" dt="2025-07-30T08:43:51.179" v="94" actId="478"/>
          <ac:spMkLst>
            <pc:docMk/>
            <pc:sldMk cId="1975699641" sldId="4355"/>
            <ac:spMk id="12" creationId="{192D38C7-1DD0-08F8-A0E9-3C8D95B02301}"/>
          </ac:spMkLst>
        </pc:spChg>
        <pc:spChg chg="mod">
          <ac:chgData name="Hannah Lowe" userId="49ec3aad-32ef-40ef-968b-9bf74cad9d66" providerId="ADAL" clId="{D39E26D1-23D2-4990-9B77-E687A8424317}" dt="2025-07-30T08:43:22.662" v="92" actId="6549"/>
          <ac:spMkLst>
            <pc:docMk/>
            <pc:sldMk cId="1975699641" sldId="4355"/>
            <ac:spMk id="23" creationId="{9B1EE968-AD91-A1F7-B1E1-07A3EF14C427}"/>
          </ac:spMkLst>
        </pc:spChg>
        <pc:picChg chg="del">
          <ac:chgData name="Hannah Lowe" userId="49ec3aad-32ef-40ef-968b-9bf74cad9d66" providerId="ADAL" clId="{D39E26D1-23D2-4990-9B77-E687A8424317}" dt="2025-07-30T08:43:57.378" v="98" actId="478"/>
          <ac:picMkLst>
            <pc:docMk/>
            <pc:sldMk cId="1975699641" sldId="4355"/>
            <ac:picMk id="2" creationId="{DEBC55EF-2820-19ED-D904-852E5C7DCF28}"/>
          </ac:picMkLst>
        </pc:picChg>
        <pc:picChg chg="del">
          <ac:chgData name="Hannah Lowe" userId="49ec3aad-32ef-40ef-968b-9bf74cad9d66" providerId="ADAL" clId="{D39E26D1-23D2-4990-9B77-E687A8424317}" dt="2025-07-30T08:42:47.254" v="71" actId="478"/>
          <ac:picMkLst>
            <pc:docMk/>
            <pc:sldMk cId="1975699641" sldId="4355"/>
            <ac:picMk id="13" creationId="{3FAF0C20-FD94-08E5-6F3D-8185D4F8170F}"/>
          </ac:picMkLst>
        </pc:picChg>
      </pc:sldChg>
      <pc:sldChg chg="addSp delSp modSp add mod">
        <pc:chgData name="Hannah Lowe" userId="49ec3aad-32ef-40ef-968b-9bf74cad9d66" providerId="ADAL" clId="{D39E26D1-23D2-4990-9B77-E687A8424317}" dt="2025-07-30T09:16:00.735" v="239" actId="1076"/>
        <pc:sldMkLst>
          <pc:docMk/>
          <pc:sldMk cId="162892216" sldId="4356"/>
        </pc:sldMkLst>
        <pc:spChg chg="del">
          <ac:chgData name="Hannah Lowe" userId="49ec3aad-32ef-40ef-968b-9bf74cad9d66" providerId="ADAL" clId="{D39E26D1-23D2-4990-9B77-E687A8424317}" dt="2025-07-30T08:49:00.892" v="143" actId="478"/>
          <ac:spMkLst>
            <pc:docMk/>
            <pc:sldMk cId="162892216" sldId="4356"/>
            <ac:spMk id="4" creationId="{7B9DC5A4-5798-FF02-7B09-32A82F46D0BC}"/>
          </ac:spMkLst>
        </pc:spChg>
        <pc:spChg chg="add del mod">
          <ac:chgData name="Hannah Lowe" userId="49ec3aad-32ef-40ef-968b-9bf74cad9d66" providerId="ADAL" clId="{D39E26D1-23D2-4990-9B77-E687A8424317}" dt="2025-07-30T08:48:28.455" v="137" actId="478"/>
          <ac:spMkLst>
            <pc:docMk/>
            <pc:sldMk cId="162892216" sldId="4356"/>
            <ac:spMk id="5" creationId="{6A83A0BC-69BF-6118-8879-1061B35FFACD}"/>
          </ac:spMkLst>
        </pc:spChg>
        <pc:spChg chg="add mod">
          <ac:chgData name="Hannah Lowe" userId="49ec3aad-32ef-40ef-968b-9bf74cad9d66" providerId="ADAL" clId="{D39E26D1-23D2-4990-9B77-E687A8424317}" dt="2025-07-30T08:48:55.264" v="141" actId="1076"/>
          <ac:spMkLst>
            <pc:docMk/>
            <pc:sldMk cId="162892216" sldId="4356"/>
            <ac:spMk id="7" creationId="{2E1C60FB-DE77-483A-D64A-DC0926477A09}"/>
          </ac:spMkLst>
        </pc:spChg>
        <pc:spChg chg="add mod">
          <ac:chgData name="Hannah Lowe" userId="49ec3aad-32ef-40ef-968b-9bf74cad9d66" providerId="ADAL" clId="{D39E26D1-23D2-4990-9B77-E687A8424317}" dt="2025-07-30T09:16:00.735" v="239" actId="1076"/>
          <ac:spMkLst>
            <pc:docMk/>
            <pc:sldMk cId="162892216" sldId="4356"/>
            <ac:spMk id="9" creationId="{6679AFFE-02FA-BBA3-7830-149A3395EC4C}"/>
          </ac:spMkLst>
        </pc:spChg>
        <pc:spChg chg="del">
          <ac:chgData name="Hannah Lowe" userId="49ec3aad-32ef-40ef-968b-9bf74cad9d66" providerId="ADAL" clId="{D39E26D1-23D2-4990-9B77-E687A8424317}" dt="2025-07-30T08:48:26.067" v="135" actId="478"/>
          <ac:spMkLst>
            <pc:docMk/>
            <pc:sldMk cId="162892216" sldId="4356"/>
            <ac:spMk id="12" creationId="{479C4A13-998C-E0F4-E175-5FC092B849D3}"/>
          </ac:spMkLst>
        </pc:spChg>
        <pc:spChg chg="mod">
          <ac:chgData name="Hannah Lowe" userId="49ec3aad-32ef-40ef-968b-9bf74cad9d66" providerId="ADAL" clId="{D39E26D1-23D2-4990-9B77-E687A8424317}" dt="2025-07-30T08:45:25.230" v="134" actId="6549"/>
          <ac:spMkLst>
            <pc:docMk/>
            <pc:sldMk cId="162892216" sldId="4356"/>
            <ac:spMk id="23" creationId="{4BC0C037-3E14-C77D-995F-9869BB7ECB4E}"/>
          </ac:spMkLst>
        </pc:spChg>
        <pc:picChg chg="del">
          <ac:chgData name="Hannah Lowe" userId="49ec3aad-32ef-40ef-968b-9bf74cad9d66" providerId="ADAL" clId="{D39E26D1-23D2-4990-9B77-E687A8424317}" dt="2025-07-30T08:48:58.937" v="142" actId="478"/>
          <ac:picMkLst>
            <pc:docMk/>
            <pc:sldMk cId="162892216" sldId="4356"/>
            <ac:picMk id="2" creationId="{B7C50BD8-F795-5DFB-7679-41C5D95C46D0}"/>
          </ac:picMkLst>
        </pc:picChg>
        <pc:picChg chg="add mod">
          <ac:chgData name="Hannah Lowe" userId="49ec3aad-32ef-40ef-968b-9bf74cad9d66" providerId="ADAL" clId="{D39E26D1-23D2-4990-9B77-E687A8424317}" dt="2025-07-30T08:49:18.707" v="146" actId="1076"/>
          <ac:picMkLst>
            <pc:docMk/>
            <pc:sldMk cId="162892216" sldId="4356"/>
            <ac:picMk id="8" creationId="{BA110116-EEA1-7741-6C55-14315446AA36}"/>
          </ac:picMkLst>
        </pc:picChg>
      </pc:sldChg>
      <pc:sldChg chg="addSp delSp modSp add mod">
        <pc:chgData name="Hannah Lowe" userId="49ec3aad-32ef-40ef-968b-9bf74cad9d66" providerId="ADAL" clId="{D39E26D1-23D2-4990-9B77-E687A8424317}" dt="2025-07-30T09:10:55.680" v="183" actId="12"/>
        <pc:sldMkLst>
          <pc:docMk/>
          <pc:sldMk cId="1825775309" sldId="4357"/>
        </pc:sldMkLst>
        <pc:spChg chg="del mod">
          <ac:chgData name="Hannah Lowe" userId="49ec3aad-32ef-40ef-968b-9bf74cad9d66" providerId="ADAL" clId="{D39E26D1-23D2-4990-9B77-E687A8424317}" dt="2025-07-30T09:10:05.046" v="176" actId="478"/>
          <ac:spMkLst>
            <pc:docMk/>
            <pc:sldMk cId="1825775309" sldId="4357"/>
            <ac:spMk id="4" creationId="{52443FA8-ED8D-B87C-D648-1A79DCE23B04}"/>
          </ac:spMkLst>
        </pc:spChg>
        <pc:spChg chg="add del mod">
          <ac:chgData name="Hannah Lowe" userId="49ec3aad-32ef-40ef-968b-9bf74cad9d66" providerId="ADAL" clId="{D39E26D1-23D2-4990-9B77-E687A8424317}" dt="2025-07-30T09:09:58.508" v="173" actId="478"/>
          <ac:spMkLst>
            <pc:docMk/>
            <pc:sldMk cId="1825775309" sldId="4357"/>
            <ac:spMk id="5" creationId="{DA61E9C6-EAC1-0717-6D83-B8E9947F3192}"/>
          </ac:spMkLst>
        </pc:spChg>
        <pc:spChg chg="add mod">
          <ac:chgData name="Hannah Lowe" userId="49ec3aad-32ef-40ef-968b-9bf74cad9d66" providerId="ADAL" clId="{D39E26D1-23D2-4990-9B77-E687A8424317}" dt="2025-07-30T09:10:19.550" v="180" actId="207"/>
          <ac:spMkLst>
            <pc:docMk/>
            <pc:sldMk cId="1825775309" sldId="4357"/>
            <ac:spMk id="8" creationId="{52031C2A-C04D-CE89-C118-55EEEB5AA9FE}"/>
          </ac:spMkLst>
        </pc:spChg>
        <pc:spChg chg="add mod">
          <ac:chgData name="Hannah Lowe" userId="49ec3aad-32ef-40ef-968b-9bf74cad9d66" providerId="ADAL" clId="{D39E26D1-23D2-4990-9B77-E687A8424317}" dt="2025-07-30T09:10:37.973" v="182" actId="12"/>
          <ac:spMkLst>
            <pc:docMk/>
            <pc:sldMk cId="1825775309" sldId="4357"/>
            <ac:spMk id="9" creationId="{B35B49CC-3DD2-D038-460C-F14A4CB46260}"/>
          </ac:spMkLst>
        </pc:spChg>
        <pc:spChg chg="add mod">
          <ac:chgData name="Hannah Lowe" userId="49ec3aad-32ef-40ef-968b-9bf74cad9d66" providerId="ADAL" clId="{D39E26D1-23D2-4990-9B77-E687A8424317}" dt="2025-07-30T09:10:55.680" v="183" actId="12"/>
          <ac:spMkLst>
            <pc:docMk/>
            <pc:sldMk cId="1825775309" sldId="4357"/>
            <ac:spMk id="10" creationId="{0BAAFF11-F60A-2E12-857C-B9E264FAC4FB}"/>
          </ac:spMkLst>
        </pc:spChg>
        <pc:spChg chg="del mod">
          <ac:chgData name="Hannah Lowe" userId="49ec3aad-32ef-40ef-968b-9bf74cad9d66" providerId="ADAL" clId="{D39E26D1-23D2-4990-9B77-E687A8424317}" dt="2025-07-30T09:09:57.510" v="172" actId="478"/>
          <ac:spMkLst>
            <pc:docMk/>
            <pc:sldMk cId="1825775309" sldId="4357"/>
            <ac:spMk id="12" creationId="{FA93823E-74CF-0D6E-D81D-38BA3193181B}"/>
          </ac:spMkLst>
        </pc:spChg>
        <pc:spChg chg="mod">
          <ac:chgData name="Hannah Lowe" userId="49ec3aad-32ef-40ef-968b-9bf74cad9d66" providerId="ADAL" clId="{D39E26D1-23D2-4990-9B77-E687A8424317}" dt="2025-07-30T09:07:21.643" v="170" actId="6549"/>
          <ac:spMkLst>
            <pc:docMk/>
            <pc:sldMk cId="1825775309" sldId="4357"/>
            <ac:spMk id="23" creationId="{B317301C-7D01-448E-2717-489703670F5A}"/>
          </ac:spMkLst>
        </pc:spChg>
        <pc:picChg chg="del">
          <ac:chgData name="Hannah Lowe" userId="49ec3aad-32ef-40ef-968b-9bf74cad9d66" providerId="ADAL" clId="{D39E26D1-23D2-4990-9B77-E687A8424317}" dt="2025-07-30T09:10:00.072" v="174" actId="478"/>
          <ac:picMkLst>
            <pc:docMk/>
            <pc:sldMk cId="1825775309" sldId="4357"/>
            <ac:picMk id="2" creationId="{29580A05-3431-DB2C-E058-5EF418E795A7}"/>
          </ac:picMkLst>
        </pc:picChg>
        <pc:cxnChg chg="add mod">
          <ac:chgData name="Hannah Lowe" userId="49ec3aad-32ef-40ef-968b-9bf74cad9d66" providerId="ADAL" clId="{D39E26D1-23D2-4990-9B77-E687A8424317}" dt="2025-07-30T09:10:12.925" v="178" actId="1076"/>
          <ac:cxnSpMkLst>
            <pc:docMk/>
            <pc:sldMk cId="1825775309" sldId="4357"/>
            <ac:cxnSpMk id="6" creationId="{D07124C0-5BAD-08F3-0E96-9741D48D5C7D}"/>
          </ac:cxnSpMkLst>
        </pc:cxnChg>
        <pc:cxnChg chg="add mod">
          <ac:chgData name="Hannah Lowe" userId="49ec3aad-32ef-40ef-968b-9bf74cad9d66" providerId="ADAL" clId="{D39E26D1-23D2-4990-9B77-E687A8424317}" dt="2025-07-30T09:10:12.925" v="178" actId="1076"/>
          <ac:cxnSpMkLst>
            <pc:docMk/>
            <pc:sldMk cId="1825775309" sldId="4357"/>
            <ac:cxnSpMk id="7" creationId="{AB21FD0A-864C-029C-EA20-517BDAFDCC90}"/>
          </ac:cxnSpMkLst>
        </pc:cxnChg>
      </pc:sldChg>
      <pc:sldChg chg="add del">
        <pc:chgData name="Hannah Lowe" userId="49ec3aad-32ef-40ef-968b-9bf74cad9d66" providerId="ADAL" clId="{D39E26D1-23D2-4990-9B77-E687A8424317}" dt="2025-07-30T09:13:11.313" v="215" actId="47"/>
        <pc:sldMkLst>
          <pc:docMk/>
          <pc:sldMk cId="1702293897" sldId="4358"/>
        </pc:sldMkLst>
      </pc:sldChg>
      <pc:sldChg chg="addSp delSp modSp add mod">
        <pc:chgData name="Hannah Lowe" userId="49ec3aad-32ef-40ef-968b-9bf74cad9d66" providerId="ADAL" clId="{D39E26D1-23D2-4990-9B77-E687A8424317}" dt="2025-07-30T09:15:41.881" v="236" actId="403"/>
        <pc:sldMkLst>
          <pc:docMk/>
          <pc:sldMk cId="762648160" sldId="4359"/>
        </pc:sldMkLst>
        <pc:spChg chg="del">
          <ac:chgData name="Hannah Lowe" userId="49ec3aad-32ef-40ef-968b-9bf74cad9d66" providerId="ADAL" clId="{D39E26D1-23D2-4990-9B77-E687A8424317}" dt="2025-07-30T09:12:52.773" v="207" actId="478"/>
          <ac:spMkLst>
            <pc:docMk/>
            <pc:sldMk cId="762648160" sldId="4359"/>
            <ac:spMk id="4" creationId="{4D90DCE6-8607-8E5C-582A-A40799924965}"/>
          </ac:spMkLst>
        </pc:spChg>
        <pc:spChg chg="add mod">
          <ac:chgData name="Hannah Lowe" userId="49ec3aad-32ef-40ef-968b-9bf74cad9d66" providerId="ADAL" clId="{D39E26D1-23D2-4990-9B77-E687A8424317}" dt="2025-07-30T09:15:41.881" v="236" actId="403"/>
          <ac:spMkLst>
            <pc:docMk/>
            <pc:sldMk cId="762648160" sldId="4359"/>
            <ac:spMk id="5" creationId="{BADE8A9E-83E0-1852-EA0B-1230AB490DBF}"/>
          </ac:spMkLst>
        </pc:spChg>
        <pc:spChg chg="add del mod">
          <ac:chgData name="Hannah Lowe" userId="49ec3aad-32ef-40ef-968b-9bf74cad9d66" providerId="ADAL" clId="{D39E26D1-23D2-4990-9B77-E687A8424317}" dt="2025-07-30T09:13:49.902" v="220" actId="478"/>
          <ac:spMkLst>
            <pc:docMk/>
            <pc:sldMk cId="762648160" sldId="4359"/>
            <ac:spMk id="7" creationId="{B6BB8160-E714-3811-BDB1-3F926E0DD154}"/>
          </ac:spMkLst>
        </pc:spChg>
        <pc:spChg chg="add mod">
          <ac:chgData name="Hannah Lowe" userId="49ec3aad-32ef-40ef-968b-9bf74cad9d66" providerId="ADAL" clId="{D39E26D1-23D2-4990-9B77-E687A8424317}" dt="2025-07-30T09:14:29.258" v="224" actId="1076"/>
          <ac:spMkLst>
            <pc:docMk/>
            <pc:sldMk cId="762648160" sldId="4359"/>
            <ac:spMk id="8" creationId="{6AA2BEB1-0057-B927-EFB8-ED0775D7AE95}"/>
          </ac:spMkLst>
        </pc:spChg>
        <pc:spChg chg="add mod">
          <ac:chgData name="Hannah Lowe" userId="49ec3aad-32ef-40ef-968b-9bf74cad9d66" providerId="ADAL" clId="{D39E26D1-23D2-4990-9B77-E687A8424317}" dt="2025-07-30T09:15:00.537" v="231" actId="1076"/>
          <ac:spMkLst>
            <pc:docMk/>
            <pc:sldMk cId="762648160" sldId="4359"/>
            <ac:spMk id="9" creationId="{03CF223C-B3C2-854C-B6D0-11709CD25DA7}"/>
          </ac:spMkLst>
        </pc:spChg>
        <pc:spChg chg="add mod">
          <ac:chgData name="Hannah Lowe" userId="49ec3aad-32ef-40ef-968b-9bf74cad9d66" providerId="ADAL" clId="{D39E26D1-23D2-4990-9B77-E687A8424317}" dt="2025-07-30T09:14:38.655" v="225" actId="12"/>
          <ac:spMkLst>
            <pc:docMk/>
            <pc:sldMk cId="762648160" sldId="4359"/>
            <ac:spMk id="10" creationId="{E2C97172-7424-6955-DFDE-FB53E4DBE2F7}"/>
          </ac:spMkLst>
        </pc:spChg>
        <pc:spChg chg="add mod">
          <ac:chgData name="Hannah Lowe" userId="49ec3aad-32ef-40ef-968b-9bf74cad9d66" providerId="ADAL" clId="{D39E26D1-23D2-4990-9B77-E687A8424317}" dt="2025-07-30T09:15:14.274" v="233" actId="115"/>
          <ac:spMkLst>
            <pc:docMk/>
            <pc:sldMk cId="762648160" sldId="4359"/>
            <ac:spMk id="11" creationId="{73DE89A4-C031-D190-535F-DAF9F7B77108}"/>
          </ac:spMkLst>
        </pc:spChg>
        <pc:spChg chg="del mod">
          <ac:chgData name="Hannah Lowe" userId="49ec3aad-32ef-40ef-968b-9bf74cad9d66" providerId="ADAL" clId="{D39E26D1-23D2-4990-9B77-E687A8424317}" dt="2025-07-30T09:13:48.163" v="219" actId="478"/>
          <ac:spMkLst>
            <pc:docMk/>
            <pc:sldMk cId="762648160" sldId="4359"/>
            <ac:spMk id="12" creationId="{ADA04D4B-B451-4157-B051-34492DDABBE7}"/>
          </ac:spMkLst>
        </pc:spChg>
        <pc:spChg chg="mod">
          <ac:chgData name="Hannah Lowe" userId="49ec3aad-32ef-40ef-968b-9bf74cad9d66" providerId="ADAL" clId="{D39E26D1-23D2-4990-9B77-E687A8424317}" dt="2025-07-30T09:11:36.654" v="205" actId="6549"/>
          <ac:spMkLst>
            <pc:docMk/>
            <pc:sldMk cId="762648160" sldId="4359"/>
            <ac:spMk id="23" creationId="{F32A9EB0-EB0E-3A7C-DFFA-677FECA41EA7}"/>
          </ac:spMkLst>
        </pc:spChg>
        <pc:picChg chg="del">
          <ac:chgData name="Hannah Lowe" userId="49ec3aad-32ef-40ef-968b-9bf74cad9d66" providerId="ADAL" clId="{D39E26D1-23D2-4990-9B77-E687A8424317}" dt="2025-07-30T09:12:51.213" v="206" actId="478"/>
          <ac:picMkLst>
            <pc:docMk/>
            <pc:sldMk cId="762648160" sldId="4359"/>
            <ac:picMk id="2" creationId="{4C939677-5E52-1D21-BE8B-DD02F555A151}"/>
          </ac:picMkLst>
        </pc:picChg>
        <pc:picChg chg="add mod">
          <ac:chgData name="Hannah Lowe" userId="49ec3aad-32ef-40ef-968b-9bf74cad9d66" providerId="ADAL" clId="{D39E26D1-23D2-4990-9B77-E687A8424317}" dt="2025-07-30T09:13:31.307" v="217" actId="1076"/>
          <ac:picMkLst>
            <pc:docMk/>
            <pc:sldMk cId="762648160" sldId="4359"/>
            <ac:picMk id="3" creationId="{D333AFD9-FD74-5229-5A06-6BCDC5D26C86}"/>
          </ac:picMkLst>
        </pc:picChg>
      </pc:sldChg>
      <pc:sldChg chg="add del">
        <pc:chgData name="Hannah Lowe" userId="49ec3aad-32ef-40ef-968b-9bf74cad9d66" providerId="ADAL" clId="{D39E26D1-23D2-4990-9B77-E687A8424317}" dt="2025-07-30T09:13:01.874" v="209" actId="47"/>
        <pc:sldMkLst>
          <pc:docMk/>
          <pc:sldMk cId="742098921" sldId="4360"/>
        </pc:sldMkLst>
      </pc:sldChg>
      <pc:sldChg chg="addSp delSp modSp add mod ord">
        <pc:chgData name="Hannah Lowe" userId="49ec3aad-32ef-40ef-968b-9bf74cad9d66" providerId="ADAL" clId="{D39E26D1-23D2-4990-9B77-E687A8424317}" dt="2025-07-30T09:23:15.042" v="259" actId="1076"/>
        <pc:sldMkLst>
          <pc:docMk/>
          <pc:sldMk cId="2628372401" sldId="4361"/>
        </pc:sldMkLst>
        <pc:spChg chg="add del mod">
          <ac:chgData name="Hannah Lowe" userId="49ec3aad-32ef-40ef-968b-9bf74cad9d66" providerId="ADAL" clId="{D39E26D1-23D2-4990-9B77-E687A8424317}" dt="2025-07-30T09:22:36.489" v="253" actId="478"/>
          <ac:spMkLst>
            <pc:docMk/>
            <pc:sldMk cId="2628372401" sldId="4361"/>
            <ac:spMk id="3" creationId="{719DA864-161D-E356-9EA7-23D765D29EA6}"/>
          </ac:spMkLst>
        </pc:spChg>
        <pc:spChg chg="add mod">
          <ac:chgData name="Hannah Lowe" userId="49ec3aad-32ef-40ef-968b-9bf74cad9d66" providerId="ADAL" clId="{D39E26D1-23D2-4990-9B77-E687A8424317}" dt="2025-07-30T09:22:53.860" v="256" actId="1076"/>
          <ac:spMkLst>
            <pc:docMk/>
            <pc:sldMk cId="2628372401" sldId="4361"/>
            <ac:spMk id="5" creationId="{E1E025EC-6E22-2D89-2163-0B29A49CD6FC}"/>
          </ac:spMkLst>
        </pc:spChg>
        <pc:spChg chg="add mod">
          <ac:chgData name="Hannah Lowe" userId="49ec3aad-32ef-40ef-968b-9bf74cad9d66" providerId="ADAL" clId="{D39E26D1-23D2-4990-9B77-E687A8424317}" dt="2025-07-30T09:23:15.042" v="259" actId="1076"/>
          <ac:spMkLst>
            <pc:docMk/>
            <pc:sldMk cId="2628372401" sldId="4361"/>
            <ac:spMk id="6" creationId="{BB75233C-F624-BAFB-A12C-578CD526EA0B}"/>
          </ac:spMkLst>
        </pc:spChg>
        <pc:spChg chg="add mod">
          <ac:chgData name="Hannah Lowe" userId="49ec3aad-32ef-40ef-968b-9bf74cad9d66" providerId="ADAL" clId="{D39E26D1-23D2-4990-9B77-E687A8424317}" dt="2025-07-30T09:23:04.733" v="258" actId="207"/>
          <ac:spMkLst>
            <pc:docMk/>
            <pc:sldMk cId="2628372401" sldId="4361"/>
            <ac:spMk id="7" creationId="{E31EAE9C-43E7-4692-6A49-5EF8238A629C}"/>
          </ac:spMkLst>
        </pc:spChg>
        <pc:spChg chg="del">
          <ac:chgData name="Hannah Lowe" userId="49ec3aad-32ef-40ef-968b-9bf74cad9d66" providerId="ADAL" clId="{D39E26D1-23D2-4990-9B77-E687A8424317}" dt="2025-07-30T09:22:34.133" v="252" actId="478"/>
          <ac:spMkLst>
            <pc:docMk/>
            <pc:sldMk cId="2628372401" sldId="4361"/>
            <ac:spMk id="12" creationId="{16447BBF-CE69-FA14-E196-6F249D779792}"/>
          </ac:spMkLst>
        </pc:spChg>
        <pc:spChg chg="mod">
          <ac:chgData name="Hannah Lowe" userId="49ec3aad-32ef-40ef-968b-9bf74cad9d66" providerId="ADAL" clId="{D39E26D1-23D2-4990-9B77-E687A8424317}" dt="2025-07-30T09:22:31.589" v="251" actId="6549"/>
          <ac:spMkLst>
            <pc:docMk/>
            <pc:sldMk cId="2628372401" sldId="4361"/>
            <ac:spMk id="23" creationId="{FBCA54B1-6B25-101F-375B-29E8A788E074}"/>
          </ac:spMkLst>
        </pc:spChg>
        <pc:picChg chg="add mod">
          <ac:chgData name="Hannah Lowe" userId="49ec3aad-32ef-40ef-968b-9bf74cad9d66" providerId="ADAL" clId="{D39E26D1-23D2-4990-9B77-E687A8424317}" dt="2025-07-30T09:22:53.860" v="256" actId="1076"/>
          <ac:picMkLst>
            <pc:docMk/>
            <pc:sldMk cId="2628372401" sldId="4361"/>
            <ac:picMk id="4" creationId="{FF1F69B1-CB3A-60BB-98F3-B48DF525A91C}"/>
          </ac:picMkLst>
        </pc:picChg>
      </pc:sldChg>
      <pc:sldChg chg="addSp delSp modSp add mod ord">
        <pc:chgData name="Hannah Lowe" userId="49ec3aad-32ef-40ef-968b-9bf74cad9d66" providerId="ADAL" clId="{D39E26D1-23D2-4990-9B77-E687A8424317}" dt="2025-07-30T09:25:28.406" v="356" actId="1076"/>
        <pc:sldMkLst>
          <pc:docMk/>
          <pc:sldMk cId="948126607" sldId="4362"/>
        </pc:sldMkLst>
        <pc:spChg chg="add del mod">
          <ac:chgData name="Hannah Lowe" userId="49ec3aad-32ef-40ef-968b-9bf74cad9d66" providerId="ADAL" clId="{D39E26D1-23D2-4990-9B77-E687A8424317}" dt="2025-07-30T09:24:34.771" v="344" actId="478"/>
          <ac:spMkLst>
            <pc:docMk/>
            <pc:sldMk cId="948126607" sldId="4362"/>
            <ac:spMk id="3" creationId="{E849CD23-9D80-57DD-F885-6763645FD2BD}"/>
          </ac:spMkLst>
        </pc:spChg>
        <pc:spChg chg="add mod">
          <ac:chgData name="Hannah Lowe" userId="49ec3aad-32ef-40ef-968b-9bf74cad9d66" providerId="ADAL" clId="{D39E26D1-23D2-4990-9B77-E687A8424317}" dt="2025-07-30T09:24:50.144" v="348" actId="1076"/>
          <ac:spMkLst>
            <pc:docMk/>
            <pc:sldMk cId="948126607" sldId="4362"/>
            <ac:spMk id="4" creationId="{D76B9406-82DB-8CFC-29C5-9072363BD2CD}"/>
          </ac:spMkLst>
        </pc:spChg>
        <pc:spChg chg="add mod">
          <ac:chgData name="Hannah Lowe" userId="49ec3aad-32ef-40ef-968b-9bf74cad9d66" providerId="ADAL" clId="{D39E26D1-23D2-4990-9B77-E687A8424317}" dt="2025-07-30T09:25:05.543" v="351" actId="1076"/>
          <ac:spMkLst>
            <pc:docMk/>
            <pc:sldMk cId="948126607" sldId="4362"/>
            <ac:spMk id="5" creationId="{87AF222E-1A28-EAE6-D92D-A7E8B0CCF495}"/>
          </ac:spMkLst>
        </pc:spChg>
        <pc:spChg chg="add mod">
          <ac:chgData name="Hannah Lowe" userId="49ec3aad-32ef-40ef-968b-9bf74cad9d66" providerId="ADAL" clId="{D39E26D1-23D2-4990-9B77-E687A8424317}" dt="2025-07-30T09:25:28.406" v="356" actId="1076"/>
          <ac:spMkLst>
            <pc:docMk/>
            <pc:sldMk cId="948126607" sldId="4362"/>
            <ac:spMk id="7" creationId="{6C574793-702A-E6DD-701D-A5D9D491CBEE}"/>
          </ac:spMkLst>
        </pc:spChg>
        <pc:spChg chg="del">
          <ac:chgData name="Hannah Lowe" userId="49ec3aad-32ef-40ef-968b-9bf74cad9d66" providerId="ADAL" clId="{D39E26D1-23D2-4990-9B77-E687A8424317}" dt="2025-07-30T09:24:29.588" v="343" actId="478"/>
          <ac:spMkLst>
            <pc:docMk/>
            <pc:sldMk cId="948126607" sldId="4362"/>
            <ac:spMk id="12" creationId="{E223B7EF-46CA-2F45-C24C-912266B47D01}"/>
          </ac:spMkLst>
        </pc:spChg>
        <pc:spChg chg="mod">
          <ac:chgData name="Hannah Lowe" userId="49ec3aad-32ef-40ef-968b-9bf74cad9d66" providerId="ADAL" clId="{D39E26D1-23D2-4990-9B77-E687A8424317}" dt="2025-07-30T09:24:26.351" v="342" actId="255"/>
          <ac:spMkLst>
            <pc:docMk/>
            <pc:sldMk cId="948126607" sldId="4362"/>
            <ac:spMk id="23" creationId="{EBB900A9-4076-D5CB-C959-15C2865FC430}"/>
          </ac:spMkLst>
        </pc:spChg>
        <pc:picChg chg="add mod">
          <ac:chgData name="Hannah Lowe" userId="49ec3aad-32ef-40ef-968b-9bf74cad9d66" providerId="ADAL" clId="{D39E26D1-23D2-4990-9B77-E687A8424317}" dt="2025-07-30T09:25:24.477" v="355" actId="1076"/>
          <ac:picMkLst>
            <pc:docMk/>
            <pc:sldMk cId="948126607" sldId="4362"/>
            <ac:picMk id="6" creationId="{A182F47F-CE6E-9442-9AA5-234E73AD6084}"/>
          </ac:picMkLst>
        </pc:picChg>
      </pc:sldChg>
      <pc:sldChg chg="addSp delSp modSp add mod modNotesTx">
        <pc:chgData name="Hannah Lowe" userId="49ec3aad-32ef-40ef-968b-9bf74cad9d66" providerId="ADAL" clId="{D39E26D1-23D2-4990-9B77-E687A8424317}" dt="2025-07-30T10:49:25.066" v="1402" actId="20577"/>
        <pc:sldMkLst>
          <pc:docMk/>
          <pc:sldMk cId="3658407139" sldId="4363"/>
        </pc:sldMkLst>
        <pc:spChg chg="add del mod">
          <ac:chgData name="Hannah Lowe" userId="49ec3aad-32ef-40ef-968b-9bf74cad9d66" providerId="ADAL" clId="{D39E26D1-23D2-4990-9B77-E687A8424317}" dt="2025-07-30T09:47:40.060" v="543" actId="478"/>
          <ac:spMkLst>
            <pc:docMk/>
            <pc:sldMk cId="3658407139" sldId="4363"/>
            <ac:spMk id="3" creationId="{DCBEE494-30D1-6DF8-08F7-495BBD4E4835}"/>
          </ac:spMkLst>
        </pc:spChg>
        <pc:spChg chg="add mod">
          <ac:chgData name="Hannah Lowe" userId="49ec3aad-32ef-40ef-968b-9bf74cad9d66" providerId="ADAL" clId="{D39E26D1-23D2-4990-9B77-E687A8424317}" dt="2025-07-30T09:48:04.524" v="547" actId="1076"/>
          <ac:spMkLst>
            <pc:docMk/>
            <pc:sldMk cId="3658407139" sldId="4363"/>
            <ac:spMk id="4" creationId="{157E61BD-F133-47CD-BECF-091240F7C5FB}"/>
          </ac:spMkLst>
        </pc:spChg>
        <pc:spChg chg="del">
          <ac:chgData name="Hannah Lowe" userId="49ec3aad-32ef-40ef-968b-9bf74cad9d66" providerId="ADAL" clId="{D39E26D1-23D2-4990-9B77-E687A8424317}" dt="2025-07-30T09:47:39.258" v="542" actId="478"/>
          <ac:spMkLst>
            <pc:docMk/>
            <pc:sldMk cId="3658407139" sldId="4363"/>
            <ac:spMk id="12" creationId="{EDCE77ED-10F2-6CF4-0371-36F650FE84FC}"/>
          </ac:spMkLst>
        </pc:spChg>
        <pc:spChg chg="mod">
          <ac:chgData name="Hannah Lowe" userId="49ec3aad-32ef-40ef-968b-9bf74cad9d66" providerId="ADAL" clId="{D39E26D1-23D2-4990-9B77-E687A8424317}" dt="2025-07-30T09:47:36.449" v="541" actId="14100"/>
          <ac:spMkLst>
            <pc:docMk/>
            <pc:sldMk cId="3658407139" sldId="4363"/>
            <ac:spMk id="23" creationId="{D12D3CEC-6062-CD82-433E-6772755AA6D7}"/>
          </ac:spMkLst>
        </pc:spChg>
        <pc:picChg chg="add mod">
          <ac:chgData name="Hannah Lowe" userId="49ec3aad-32ef-40ef-968b-9bf74cad9d66" providerId="ADAL" clId="{D39E26D1-23D2-4990-9B77-E687A8424317}" dt="2025-07-30T09:47:49.934" v="544"/>
          <ac:picMkLst>
            <pc:docMk/>
            <pc:sldMk cId="3658407139" sldId="4363"/>
            <ac:picMk id="5" creationId="{B06FDEB9-D041-B937-3DFC-87EB9A702C39}"/>
          </ac:picMkLst>
        </pc:picChg>
      </pc:sldChg>
      <pc:sldChg chg="addSp delSp modSp add mod ord">
        <pc:chgData name="Hannah Lowe" userId="49ec3aad-32ef-40ef-968b-9bf74cad9d66" providerId="ADAL" clId="{D39E26D1-23D2-4990-9B77-E687A8424317}" dt="2025-07-30T09:26:41.668" v="402" actId="1076"/>
        <pc:sldMkLst>
          <pc:docMk/>
          <pc:sldMk cId="750157487" sldId="4364"/>
        </pc:sldMkLst>
        <pc:spChg chg="add del mod">
          <ac:chgData name="Hannah Lowe" userId="49ec3aad-32ef-40ef-968b-9bf74cad9d66" providerId="ADAL" clId="{D39E26D1-23D2-4990-9B77-E687A8424317}" dt="2025-07-30T09:25:53.764" v="395" actId="478"/>
          <ac:spMkLst>
            <pc:docMk/>
            <pc:sldMk cId="750157487" sldId="4364"/>
            <ac:spMk id="3" creationId="{DC300967-D91A-D18A-7FEF-9B5B60A90EB3}"/>
          </ac:spMkLst>
        </pc:spChg>
        <pc:spChg chg="add mod">
          <ac:chgData name="Hannah Lowe" userId="49ec3aad-32ef-40ef-968b-9bf74cad9d66" providerId="ADAL" clId="{D39E26D1-23D2-4990-9B77-E687A8424317}" dt="2025-07-30T09:26:02.433" v="396"/>
          <ac:spMkLst>
            <pc:docMk/>
            <pc:sldMk cId="750157487" sldId="4364"/>
            <ac:spMk id="4" creationId="{F598570E-2EA4-A61C-6BAE-32775F3885C0}"/>
          </ac:spMkLst>
        </pc:spChg>
        <pc:spChg chg="add mod">
          <ac:chgData name="Hannah Lowe" userId="49ec3aad-32ef-40ef-968b-9bf74cad9d66" providerId="ADAL" clId="{D39E26D1-23D2-4990-9B77-E687A8424317}" dt="2025-07-30T09:26:02.433" v="396"/>
          <ac:spMkLst>
            <pc:docMk/>
            <pc:sldMk cId="750157487" sldId="4364"/>
            <ac:spMk id="5" creationId="{7FB4075E-1CB7-41DE-DDD2-71FFD073D85F}"/>
          </ac:spMkLst>
        </pc:spChg>
        <pc:spChg chg="add mod">
          <ac:chgData name="Hannah Lowe" userId="49ec3aad-32ef-40ef-968b-9bf74cad9d66" providerId="ADAL" clId="{D39E26D1-23D2-4990-9B77-E687A8424317}" dt="2025-07-30T09:26:02.433" v="396"/>
          <ac:spMkLst>
            <pc:docMk/>
            <pc:sldMk cId="750157487" sldId="4364"/>
            <ac:spMk id="6" creationId="{B0CDA714-3F0C-46AF-DF46-040B4543D559}"/>
          </ac:spMkLst>
        </pc:spChg>
        <pc:spChg chg="add mod">
          <ac:chgData name="Hannah Lowe" userId="49ec3aad-32ef-40ef-968b-9bf74cad9d66" providerId="ADAL" clId="{D39E26D1-23D2-4990-9B77-E687A8424317}" dt="2025-07-30T09:26:41.668" v="402" actId="1076"/>
          <ac:spMkLst>
            <pc:docMk/>
            <pc:sldMk cId="750157487" sldId="4364"/>
            <ac:spMk id="11" creationId="{2BA63FA5-9D8F-35E9-D6C4-4DDEA51AD279}"/>
          </ac:spMkLst>
        </pc:spChg>
        <pc:spChg chg="del">
          <ac:chgData name="Hannah Lowe" userId="49ec3aad-32ef-40ef-968b-9bf74cad9d66" providerId="ADAL" clId="{D39E26D1-23D2-4990-9B77-E687A8424317}" dt="2025-07-30T09:25:52.639" v="394" actId="478"/>
          <ac:spMkLst>
            <pc:docMk/>
            <pc:sldMk cId="750157487" sldId="4364"/>
            <ac:spMk id="12" creationId="{C755B94B-68F9-EDC2-F225-0B622D115032}"/>
          </ac:spMkLst>
        </pc:spChg>
        <pc:spChg chg="add mod">
          <ac:chgData name="Hannah Lowe" userId="49ec3aad-32ef-40ef-968b-9bf74cad9d66" providerId="ADAL" clId="{D39E26D1-23D2-4990-9B77-E687A8424317}" dt="2025-07-30T09:26:13.295" v="397" actId="207"/>
          <ac:spMkLst>
            <pc:docMk/>
            <pc:sldMk cId="750157487" sldId="4364"/>
            <ac:spMk id="13" creationId="{970B44DA-E7E0-A277-CE79-62C80893FA3F}"/>
          </ac:spMkLst>
        </pc:spChg>
        <pc:spChg chg="add mod">
          <ac:chgData name="Hannah Lowe" userId="49ec3aad-32ef-40ef-968b-9bf74cad9d66" providerId="ADAL" clId="{D39E26D1-23D2-4990-9B77-E687A8424317}" dt="2025-07-30T09:26:13.295" v="397" actId="207"/>
          <ac:spMkLst>
            <pc:docMk/>
            <pc:sldMk cId="750157487" sldId="4364"/>
            <ac:spMk id="15" creationId="{2069B46B-0441-9977-B036-63AE521D058E}"/>
          </ac:spMkLst>
        </pc:spChg>
        <pc:spChg chg="add mod">
          <ac:chgData name="Hannah Lowe" userId="49ec3aad-32ef-40ef-968b-9bf74cad9d66" providerId="ADAL" clId="{D39E26D1-23D2-4990-9B77-E687A8424317}" dt="2025-07-30T09:26:28.674" v="401" actId="1076"/>
          <ac:spMkLst>
            <pc:docMk/>
            <pc:sldMk cId="750157487" sldId="4364"/>
            <ac:spMk id="16" creationId="{802BF4D6-B926-D6E6-3027-A071CBB500BF}"/>
          </ac:spMkLst>
        </pc:spChg>
        <pc:spChg chg="mod">
          <ac:chgData name="Hannah Lowe" userId="49ec3aad-32ef-40ef-968b-9bf74cad9d66" providerId="ADAL" clId="{D39E26D1-23D2-4990-9B77-E687A8424317}" dt="2025-07-30T09:25:50.276" v="393" actId="14100"/>
          <ac:spMkLst>
            <pc:docMk/>
            <pc:sldMk cId="750157487" sldId="4364"/>
            <ac:spMk id="23" creationId="{DDCBDB38-0DD4-A84A-A69C-49F50DE9264D}"/>
          </ac:spMkLst>
        </pc:spChg>
        <pc:picChg chg="mod">
          <ac:chgData name="Hannah Lowe" userId="49ec3aad-32ef-40ef-968b-9bf74cad9d66" providerId="ADAL" clId="{D39E26D1-23D2-4990-9B77-E687A8424317}" dt="2025-07-30T09:26:02.433" v="396"/>
          <ac:picMkLst>
            <pc:docMk/>
            <pc:sldMk cId="750157487" sldId="4364"/>
            <ac:picMk id="8" creationId="{D6D649FA-1A32-FE14-B59D-55ADE0949F5C}"/>
          </ac:picMkLst>
        </pc:picChg>
        <pc:picChg chg="mod">
          <ac:chgData name="Hannah Lowe" userId="49ec3aad-32ef-40ef-968b-9bf74cad9d66" providerId="ADAL" clId="{D39E26D1-23D2-4990-9B77-E687A8424317}" dt="2025-07-30T09:26:02.433" v="396"/>
          <ac:picMkLst>
            <pc:docMk/>
            <pc:sldMk cId="750157487" sldId="4364"/>
            <ac:picMk id="9" creationId="{1CBB0112-04F6-A6BB-E9F3-50F0CA1180BB}"/>
          </ac:picMkLst>
        </pc:picChg>
        <pc:picChg chg="mod">
          <ac:chgData name="Hannah Lowe" userId="49ec3aad-32ef-40ef-968b-9bf74cad9d66" providerId="ADAL" clId="{D39E26D1-23D2-4990-9B77-E687A8424317}" dt="2025-07-30T09:26:02.433" v="396"/>
          <ac:picMkLst>
            <pc:docMk/>
            <pc:sldMk cId="750157487" sldId="4364"/>
            <ac:picMk id="10" creationId="{0646C300-4466-6B09-EFD4-BE4B57EB89F6}"/>
          </ac:picMkLst>
        </pc:picChg>
      </pc:sldChg>
      <pc:sldChg chg="addSp delSp modSp add mod ord">
        <pc:chgData name="Hannah Lowe" userId="49ec3aad-32ef-40ef-968b-9bf74cad9d66" providerId="ADAL" clId="{D39E26D1-23D2-4990-9B77-E687A8424317}" dt="2025-07-30T09:38:49.417" v="452" actId="14100"/>
        <pc:sldMkLst>
          <pc:docMk/>
          <pc:sldMk cId="2747613824" sldId="4365"/>
        </pc:sldMkLst>
        <pc:spChg chg="add del mod">
          <ac:chgData name="Hannah Lowe" userId="49ec3aad-32ef-40ef-968b-9bf74cad9d66" providerId="ADAL" clId="{D39E26D1-23D2-4990-9B77-E687A8424317}" dt="2025-07-30T09:38:16.755" v="445" actId="478"/>
          <ac:spMkLst>
            <pc:docMk/>
            <pc:sldMk cId="2747613824" sldId="4365"/>
            <ac:spMk id="3" creationId="{DD8BBEF0-4964-6792-7E16-05C9BD8F2EBD}"/>
          </ac:spMkLst>
        </pc:spChg>
        <pc:spChg chg="add mod">
          <ac:chgData name="Hannah Lowe" userId="49ec3aad-32ef-40ef-968b-9bf74cad9d66" providerId="ADAL" clId="{D39E26D1-23D2-4990-9B77-E687A8424317}" dt="2025-07-30T09:38:25.513" v="446"/>
          <ac:spMkLst>
            <pc:docMk/>
            <pc:sldMk cId="2747613824" sldId="4365"/>
            <ac:spMk id="4" creationId="{3ADB480B-D3B7-A516-4065-9D238907AE83}"/>
          </ac:spMkLst>
        </pc:spChg>
        <pc:spChg chg="add mod">
          <ac:chgData name="Hannah Lowe" userId="49ec3aad-32ef-40ef-968b-9bf74cad9d66" providerId="ADAL" clId="{D39E26D1-23D2-4990-9B77-E687A8424317}" dt="2025-07-30T09:38:25.513" v="446"/>
          <ac:spMkLst>
            <pc:docMk/>
            <pc:sldMk cId="2747613824" sldId="4365"/>
            <ac:spMk id="5" creationId="{38565FDB-6816-62AB-3AE3-C0F3F205333F}"/>
          </ac:spMkLst>
        </pc:spChg>
        <pc:spChg chg="add mod">
          <ac:chgData name="Hannah Lowe" userId="49ec3aad-32ef-40ef-968b-9bf74cad9d66" providerId="ADAL" clId="{D39E26D1-23D2-4990-9B77-E687A8424317}" dt="2025-07-30T09:38:34.509" v="447" actId="1076"/>
          <ac:spMkLst>
            <pc:docMk/>
            <pc:sldMk cId="2747613824" sldId="4365"/>
            <ac:spMk id="6" creationId="{A3685836-A414-AA22-0441-47CDB688C896}"/>
          </ac:spMkLst>
        </pc:spChg>
        <pc:spChg chg="add mod">
          <ac:chgData name="Hannah Lowe" userId="49ec3aad-32ef-40ef-968b-9bf74cad9d66" providerId="ADAL" clId="{D39E26D1-23D2-4990-9B77-E687A8424317}" dt="2025-07-30T09:38:39.449" v="448" actId="207"/>
          <ac:spMkLst>
            <pc:docMk/>
            <pc:sldMk cId="2747613824" sldId="4365"/>
            <ac:spMk id="9" creationId="{6F3BE137-E409-066D-2E14-36DC236920C1}"/>
          </ac:spMkLst>
        </pc:spChg>
        <pc:spChg chg="add mod">
          <ac:chgData name="Hannah Lowe" userId="49ec3aad-32ef-40ef-968b-9bf74cad9d66" providerId="ADAL" clId="{D39E26D1-23D2-4990-9B77-E687A8424317}" dt="2025-07-30T09:38:39.449" v="448" actId="207"/>
          <ac:spMkLst>
            <pc:docMk/>
            <pc:sldMk cId="2747613824" sldId="4365"/>
            <ac:spMk id="10" creationId="{395DC1EB-457F-2EE3-EF7F-B59C34A44BA9}"/>
          </ac:spMkLst>
        </pc:spChg>
        <pc:spChg chg="add mod">
          <ac:chgData name="Hannah Lowe" userId="49ec3aad-32ef-40ef-968b-9bf74cad9d66" providerId="ADAL" clId="{D39E26D1-23D2-4990-9B77-E687A8424317}" dt="2025-07-30T09:38:39.449" v="448" actId="207"/>
          <ac:spMkLst>
            <pc:docMk/>
            <pc:sldMk cId="2747613824" sldId="4365"/>
            <ac:spMk id="11" creationId="{4F1FED25-C5E5-E007-6AC7-491649F71FA0}"/>
          </ac:spMkLst>
        </pc:spChg>
        <pc:spChg chg="del">
          <ac:chgData name="Hannah Lowe" userId="49ec3aad-32ef-40ef-968b-9bf74cad9d66" providerId="ADAL" clId="{D39E26D1-23D2-4990-9B77-E687A8424317}" dt="2025-07-30T09:38:15.467" v="444" actId="478"/>
          <ac:spMkLst>
            <pc:docMk/>
            <pc:sldMk cId="2747613824" sldId="4365"/>
            <ac:spMk id="12" creationId="{416ECF4A-7C86-5238-7FB9-4E8F24E8A047}"/>
          </ac:spMkLst>
        </pc:spChg>
        <pc:spChg chg="add mod">
          <ac:chgData name="Hannah Lowe" userId="49ec3aad-32ef-40ef-968b-9bf74cad9d66" providerId="ADAL" clId="{D39E26D1-23D2-4990-9B77-E687A8424317}" dt="2025-07-30T09:38:49.417" v="452" actId="14100"/>
          <ac:spMkLst>
            <pc:docMk/>
            <pc:sldMk cId="2747613824" sldId="4365"/>
            <ac:spMk id="15" creationId="{5990500E-A2A0-D030-A031-B385EE8EEB4A}"/>
          </ac:spMkLst>
        </pc:spChg>
        <pc:spChg chg="mod">
          <ac:chgData name="Hannah Lowe" userId="49ec3aad-32ef-40ef-968b-9bf74cad9d66" providerId="ADAL" clId="{D39E26D1-23D2-4990-9B77-E687A8424317}" dt="2025-07-30T09:38:13.730" v="443" actId="14100"/>
          <ac:spMkLst>
            <pc:docMk/>
            <pc:sldMk cId="2747613824" sldId="4365"/>
            <ac:spMk id="23" creationId="{4EF45875-AA3E-65D3-F06D-2A569418FCA7}"/>
          </ac:spMkLst>
        </pc:spChg>
        <pc:picChg chg="add mod">
          <ac:chgData name="Hannah Lowe" userId="49ec3aad-32ef-40ef-968b-9bf74cad9d66" providerId="ADAL" clId="{D39E26D1-23D2-4990-9B77-E687A8424317}" dt="2025-07-30T09:38:25.513" v="446"/>
          <ac:picMkLst>
            <pc:docMk/>
            <pc:sldMk cId="2747613824" sldId="4365"/>
            <ac:picMk id="7" creationId="{1A365615-11AE-454B-E591-13A4B4AD2178}"/>
          </ac:picMkLst>
        </pc:picChg>
        <pc:picChg chg="add mod">
          <ac:chgData name="Hannah Lowe" userId="49ec3aad-32ef-40ef-968b-9bf74cad9d66" providerId="ADAL" clId="{D39E26D1-23D2-4990-9B77-E687A8424317}" dt="2025-07-30T09:38:25.513" v="446"/>
          <ac:picMkLst>
            <pc:docMk/>
            <pc:sldMk cId="2747613824" sldId="4365"/>
            <ac:picMk id="8" creationId="{FFD57461-AB94-E9AA-9A13-B6D9114BC1F1}"/>
          </ac:picMkLst>
        </pc:picChg>
        <pc:picChg chg="add mod">
          <ac:chgData name="Hannah Lowe" userId="49ec3aad-32ef-40ef-968b-9bf74cad9d66" providerId="ADAL" clId="{D39E26D1-23D2-4990-9B77-E687A8424317}" dt="2025-07-30T09:38:25.513" v="446"/>
          <ac:picMkLst>
            <pc:docMk/>
            <pc:sldMk cId="2747613824" sldId="4365"/>
            <ac:picMk id="13" creationId="{E30E2224-620E-5D14-7097-D28385B2F94D}"/>
          </ac:picMkLst>
        </pc:picChg>
      </pc:sldChg>
      <pc:sldChg chg="add del ord">
        <pc:chgData name="Hannah Lowe" userId="49ec3aad-32ef-40ef-968b-9bf74cad9d66" providerId="ADAL" clId="{D39E26D1-23D2-4990-9B77-E687A8424317}" dt="2025-07-30T09:48:20.826" v="551" actId="47"/>
        <pc:sldMkLst>
          <pc:docMk/>
          <pc:sldMk cId="3927472022" sldId="4366"/>
        </pc:sldMkLst>
      </pc:sldChg>
      <pc:sldChg chg="addSp delSp modSp add mod">
        <pc:chgData name="Hannah Lowe" userId="49ec3aad-32ef-40ef-968b-9bf74cad9d66" providerId="ADAL" clId="{D39E26D1-23D2-4990-9B77-E687A8424317}" dt="2025-07-30T09:51:46.895" v="605" actId="1076"/>
        <pc:sldMkLst>
          <pc:docMk/>
          <pc:sldMk cId="3804569444" sldId="4367"/>
        </pc:sldMkLst>
        <pc:spChg chg="add del mod">
          <ac:chgData name="Hannah Lowe" userId="49ec3aad-32ef-40ef-968b-9bf74cad9d66" providerId="ADAL" clId="{D39E26D1-23D2-4990-9B77-E687A8424317}" dt="2025-07-30T09:49:34.945" v="598" actId="478"/>
          <ac:spMkLst>
            <pc:docMk/>
            <pc:sldMk cId="3804569444" sldId="4367"/>
            <ac:spMk id="3" creationId="{9507DC02-07E3-0CC9-825F-3B3173A0840E}"/>
          </ac:spMkLst>
        </pc:spChg>
        <pc:spChg chg="add mod">
          <ac:chgData name="Hannah Lowe" userId="49ec3aad-32ef-40ef-968b-9bf74cad9d66" providerId="ADAL" clId="{D39E26D1-23D2-4990-9B77-E687A8424317}" dt="2025-07-30T09:51:27.805" v="601" actId="12"/>
          <ac:spMkLst>
            <pc:docMk/>
            <pc:sldMk cId="3804569444" sldId="4367"/>
            <ac:spMk id="4" creationId="{A34B89BA-C9FD-1709-C3AB-C0A99329503C}"/>
          </ac:spMkLst>
        </pc:spChg>
        <pc:spChg chg="add mod">
          <ac:chgData name="Hannah Lowe" userId="49ec3aad-32ef-40ef-968b-9bf74cad9d66" providerId="ADAL" clId="{D39E26D1-23D2-4990-9B77-E687A8424317}" dt="2025-07-30T09:51:46.895" v="605" actId="1076"/>
          <ac:spMkLst>
            <pc:docMk/>
            <pc:sldMk cId="3804569444" sldId="4367"/>
            <ac:spMk id="6" creationId="{E5BCB58C-CFF3-3246-F2D2-E1FF3CFA2575}"/>
          </ac:spMkLst>
        </pc:spChg>
        <pc:spChg chg="del">
          <ac:chgData name="Hannah Lowe" userId="49ec3aad-32ef-40ef-968b-9bf74cad9d66" providerId="ADAL" clId="{D39E26D1-23D2-4990-9B77-E687A8424317}" dt="2025-07-30T09:49:33.855" v="597" actId="478"/>
          <ac:spMkLst>
            <pc:docMk/>
            <pc:sldMk cId="3804569444" sldId="4367"/>
            <ac:spMk id="12" creationId="{331BE9C3-5C95-E719-4B1A-4411547A8410}"/>
          </ac:spMkLst>
        </pc:spChg>
        <pc:spChg chg="mod">
          <ac:chgData name="Hannah Lowe" userId="49ec3aad-32ef-40ef-968b-9bf74cad9d66" providerId="ADAL" clId="{D39E26D1-23D2-4990-9B77-E687A8424317}" dt="2025-07-30T09:49:30.010" v="596" actId="14100"/>
          <ac:spMkLst>
            <pc:docMk/>
            <pc:sldMk cId="3804569444" sldId="4367"/>
            <ac:spMk id="23" creationId="{9D6E5E29-441C-AC55-2D72-11B806B07F0E}"/>
          </ac:spMkLst>
        </pc:spChg>
        <pc:picChg chg="add mod">
          <ac:chgData name="Hannah Lowe" userId="49ec3aad-32ef-40ef-968b-9bf74cad9d66" providerId="ADAL" clId="{D39E26D1-23D2-4990-9B77-E687A8424317}" dt="2025-07-30T09:51:35.093" v="603" actId="1076"/>
          <ac:picMkLst>
            <pc:docMk/>
            <pc:sldMk cId="3804569444" sldId="4367"/>
            <ac:picMk id="5" creationId="{9F2231C6-B406-280A-159D-C17C015FBD01}"/>
          </ac:picMkLst>
        </pc:picChg>
      </pc:sldChg>
      <pc:sldChg chg="addSp delSp modSp add mod ord">
        <pc:chgData name="Hannah Lowe" userId="49ec3aad-32ef-40ef-968b-9bf74cad9d66" providerId="ADAL" clId="{D39E26D1-23D2-4990-9B77-E687A8424317}" dt="2025-07-30T09:52:37.383" v="646" actId="1076"/>
        <pc:sldMkLst>
          <pc:docMk/>
          <pc:sldMk cId="3921775524" sldId="4368"/>
        </pc:sldMkLst>
        <pc:spChg chg="add del mod">
          <ac:chgData name="Hannah Lowe" userId="49ec3aad-32ef-40ef-968b-9bf74cad9d66" providerId="ADAL" clId="{D39E26D1-23D2-4990-9B77-E687A8424317}" dt="2025-07-30T09:52:08.107" v="638" actId="478"/>
          <ac:spMkLst>
            <pc:docMk/>
            <pc:sldMk cId="3921775524" sldId="4368"/>
            <ac:spMk id="3" creationId="{0E5D3754-47F0-7C21-075C-555F24B34F06}"/>
          </ac:spMkLst>
        </pc:spChg>
        <pc:spChg chg="add mod">
          <ac:chgData name="Hannah Lowe" userId="49ec3aad-32ef-40ef-968b-9bf74cad9d66" providerId="ADAL" clId="{D39E26D1-23D2-4990-9B77-E687A8424317}" dt="2025-07-30T09:52:18.226" v="641" actId="2711"/>
          <ac:spMkLst>
            <pc:docMk/>
            <pc:sldMk cId="3921775524" sldId="4368"/>
            <ac:spMk id="4" creationId="{78830C71-DED4-C472-3287-D0DE7388E74C}"/>
          </ac:spMkLst>
        </pc:spChg>
        <pc:spChg chg="add mod">
          <ac:chgData name="Hannah Lowe" userId="49ec3aad-32ef-40ef-968b-9bf74cad9d66" providerId="ADAL" clId="{D39E26D1-23D2-4990-9B77-E687A8424317}" dt="2025-07-30T09:52:34.227" v="645" actId="1076"/>
          <ac:spMkLst>
            <pc:docMk/>
            <pc:sldMk cId="3921775524" sldId="4368"/>
            <ac:spMk id="6" creationId="{946FDFA2-D195-23B5-6B4C-3ED6E7109D46}"/>
          </ac:spMkLst>
        </pc:spChg>
        <pc:spChg chg="del">
          <ac:chgData name="Hannah Lowe" userId="49ec3aad-32ef-40ef-968b-9bf74cad9d66" providerId="ADAL" clId="{D39E26D1-23D2-4990-9B77-E687A8424317}" dt="2025-07-30T09:52:02.762" v="636" actId="478"/>
          <ac:spMkLst>
            <pc:docMk/>
            <pc:sldMk cId="3921775524" sldId="4368"/>
            <ac:spMk id="12" creationId="{193EE001-0A6B-3EE2-1AC4-20E12FC0293A}"/>
          </ac:spMkLst>
        </pc:spChg>
        <pc:spChg chg="mod">
          <ac:chgData name="Hannah Lowe" userId="49ec3aad-32ef-40ef-968b-9bf74cad9d66" providerId="ADAL" clId="{D39E26D1-23D2-4990-9B77-E687A8424317}" dt="2025-07-30T09:52:00.184" v="635" actId="6549"/>
          <ac:spMkLst>
            <pc:docMk/>
            <pc:sldMk cId="3921775524" sldId="4368"/>
            <ac:spMk id="23" creationId="{33428E02-9C12-7C1D-5697-05E763523632}"/>
          </ac:spMkLst>
        </pc:spChg>
        <pc:picChg chg="add mod">
          <ac:chgData name="Hannah Lowe" userId="49ec3aad-32ef-40ef-968b-9bf74cad9d66" providerId="ADAL" clId="{D39E26D1-23D2-4990-9B77-E687A8424317}" dt="2025-07-30T09:52:37.383" v="646" actId="1076"/>
          <ac:picMkLst>
            <pc:docMk/>
            <pc:sldMk cId="3921775524" sldId="4368"/>
            <ac:picMk id="5" creationId="{2396F88F-A248-C9BA-1F30-933778FD3E8F}"/>
          </ac:picMkLst>
        </pc:picChg>
      </pc:sldChg>
      <pc:sldChg chg="add del ord">
        <pc:chgData name="Hannah Lowe" userId="49ec3aad-32ef-40ef-968b-9bf74cad9d66" providerId="ADAL" clId="{D39E26D1-23D2-4990-9B77-E687A8424317}" dt="2025-07-30T09:48:55.278" v="557" actId="47"/>
        <pc:sldMkLst>
          <pc:docMk/>
          <pc:sldMk cId="4063002178" sldId="4368"/>
        </pc:sldMkLst>
      </pc:sldChg>
      <pc:sldChg chg="addSp delSp modSp add mod ord">
        <pc:chgData name="Hannah Lowe" userId="49ec3aad-32ef-40ef-968b-9bf74cad9d66" providerId="ADAL" clId="{D39E26D1-23D2-4990-9B77-E687A8424317}" dt="2025-07-30T09:53:52.390" v="767" actId="12"/>
        <pc:sldMkLst>
          <pc:docMk/>
          <pc:sldMk cId="2441502122" sldId="4369"/>
        </pc:sldMkLst>
        <pc:spChg chg="add del mod">
          <ac:chgData name="Hannah Lowe" userId="49ec3aad-32ef-40ef-968b-9bf74cad9d66" providerId="ADAL" clId="{D39E26D1-23D2-4990-9B77-E687A8424317}" dt="2025-07-30T09:53:31.696" v="763" actId="478"/>
          <ac:spMkLst>
            <pc:docMk/>
            <pc:sldMk cId="2441502122" sldId="4369"/>
            <ac:spMk id="3" creationId="{AA0C3EE2-7453-5C0E-10AF-3A1AAA2DC8EE}"/>
          </ac:spMkLst>
        </pc:spChg>
        <pc:spChg chg="add mod">
          <ac:chgData name="Hannah Lowe" userId="49ec3aad-32ef-40ef-968b-9bf74cad9d66" providerId="ADAL" clId="{D39E26D1-23D2-4990-9B77-E687A8424317}" dt="2025-07-30T09:53:52.390" v="767" actId="12"/>
          <ac:spMkLst>
            <pc:docMk/>
            <pc:sldMk cId="2441502122" sldId="4369"/>
            <ac:spMk id="4" creationId="{536184D3-D976-845F-CE06-19E28551A596}"/>
          </ac:spMkLst>
        </pc:spChg>
        <pc:spChg chg="del">
          <ac:chgData name="Hannah Lowe" userId="49ec3aad-32ef-40ef-968b-9bf74cad9d66" providerId="ADAL" clId="{D39E26D1-23D2-4990-9B77-E687A8424317}" dt="2025-07-30T09:53:30.754" v="762" actId="478"/>
          <ac:spMkLst>
            <pc:docMk/>
            <pc:sldMk cId="2441502122" sldId="4369"/>
            <ac:spMk id="12" creationId="{CA5F383F-3D7B-D0CD-8A4E-4006B86EE312}"/>
          </ac:spMkLst>
        </pc:spChg>
        <pc:spChg chg="mod">
          <ac:chgData name="Hannah Lowe" userId="49ec3aad-32ef-40ef-968b-9bf74cad9d66" providerId="ADAL" clId="{D39E26D1-23D2-4990-9B77-E687A8424317}" dt="2025-07-30T09:53:27.770" v="761" actId="14100"/>
          <ac:spMkLst>
            <pc:docMk/>
            <pc:sldMk cId="2441502122" sldId="4369"/>
            <ac:spMk id="23" creationId="{F0C2863A-6040-0507-5332-FB7DE9CF20F4}"/>
          </ac:spMkLst>
        </pc:spChg>
      </pc:sldChg>
      <pc:sldChg chg="addSp delSp modSp add mod">
        <pc:chgData name="Hannah Lowe" userId="49ec3aad-32ef-40ef-968b-9bf74cad9d66" providerId="ADAL" clId="{D39E26D1-23D2-4990-9B77-E687A8424317}" dt="2025-07-30T09:59:27.567" v="847" actId="1076"/>
        <pc:sldMkLst>
          <pc:docMk/>
          <pc:sldMk cId="3123104817" sldId="4370"/>
        </pc:sldMkLst>
        <pc:spChg chg="add del mod">
          <ac:chgData name="Hannah Lowe" userId="49ec3aad-32ef-40ef-968b-9bf74cad9d66" providerId="ADAL" clId="{D39E26D1-23D2-4990-9B77-E687A8424317}" dt="2025-07-30T09:57:45.498" v="809" actId="478"/>
          <ac:spMkLst>
            <pc:docMk/>
            <pc:sldMk cId="3123104817" sldId="4370"/>
            <ac:spMk id="3" creationId="{220C3F48-855A-6665-46CB-6348D8BCB9B0}"/>
          </ac:spMkLst>
        </pc:spChg>
        <pc:spChg chg="add mod">
          <ac:chgData name="Hannah Lowe" userId="49ec3aad-32ef-40ef-968b-9bf74cad9d66" providerId="ADAL" clId="{D39E26D1-23D2-4990-9B77-E687A8424317}" dt="2025-07-30T09:59:16.644" v="844" actId="14100"/>
          <ac:spMkLst>
            <pc:docMk/>
            <pc:sldMk cId="3123104817" sldId="4370"/>
            <ac:spMk id="4" creationId="{B93CAFEE-1B73-1571-6286-E2ED7F32B516}"/>
          </ac:spMkLst>
        </pc:spChg>
        <pc:spChg chg="add mod">
          <ac:chgData name="Hannah Lowe" userId="49ec3aad-32ef-40ef-968b-9bf74cad9d66" providerId="ADAL" clId="{D39E26D1-23D2-4990-9B77-E687A8424317}" dt="2025-07-30T09:59:24.578" v="846" actId="1076"/>
          <ac:spMkLst>
            <pc:docMk/>
            <pc:sldMk cId="3123104817" sldId="4370"/>
            <ac:spMk id="6" creationId="{797687EB-F1E8-9356-4F26-74DDE498215C}"/>
          </ac:spMkLst>
        </pc:spChg>
        <pc:spChg chg="del">
          <ac:chgData name="Hannah Lowe" userId="49ec3aad-32ef-40ef-968b-9bf74cad9d66" providerId="ADAL" clId="{D39E26D1-23D2-4990-9B77-E687A8424317}" dt="2025-07-30T09:57:42.926" v="808" actId="478"/>
          <ac:spMkLst>
            <pc:docMk/>
            <pc:sldMk cId="3123104817" sldId="4370"/>
            <ac:spMk id="12" creationId="{5DBD809F-AEEE-1C7A-A5AC-70000599E3A4}"/>
          </ac:spMkLst>
        </pc:spChg>
        <pc:spChg chg="mod">
          <ac:chgData name="Hannah Lowe" userId="49ec3aad-32ef-40ef-968b-9bf74cad9d66" providerId="ADAL" clId="{D39E26D1-23D2-4990-9B77-E687A8424317}" dt="2025-07-30T09:57:40.212" v="807" actId="6549"/>
          <ac:spMkLst>
            <pc:docMk/>
            <pc:sldMk cId="3123104817" sldId="4370"/>
            <ac:spMk id="23" creationId="{9EE6909D-8D1C-380D-B451-AA9D14D5F96D}"/>
          </ac:spMkLst>
        </pc:spChg>
        <pc:picChg chg="add mod">
          <ac:chgData name="Hannah Lowe" userId="49ec3aad-32ef-40ef-968b-9bf74cad9d66" providerId="ADAL" clId="{D39E26D1-23D2-4990-9B77-E687A8424317}" dt="2025-07-30T09:59:27.567" v="847" actId="1076"/>
          <ac:picMkLst>
            <pc:docMk/>
            <pc:sldMk cId="3123104817" sldId="4370"/>
            <ac:picMk id="5" creationId="{0D6FA2DB-6D08-E43A-E60E-D6DEACE7DF6C}"/>
          </ac:picMkLst>
        </pc:picChg>
      </pc:sldChg>
      <pc:sldChg chg="add del ord">
        <pc:chgData name="Hannah Lowe" userId="49ec3aad-32ef-40ef-968b-9bf74cad9d66" providerId="ADAL" clId="{D39E26D1-23D2-4990-9B77-E687A8424317}" dt="2025-07-30T09:57:53.778" v="813" actId="47"/>
        <pc:sldMkLst>
          <pc:docMk/>
          <pc:sldMk cId="541530204" sldId="4371"/>
        </pc:sldMkLst>
      </pc:sldChg>
      <pc:sldChg chg="add del ord">
        <pc:chgData name="Hannah Lowe" userId="49ec3aad-32ef-40ef-968b-9bf74cad9d66" providerId="ADAL" clId="{D39E26D1-23D2-4990-9B77-E687A8424317}" dt="2025-07-30T09:57:54.934" v="814" actId="47"/>
        <pc:sldMkLst>
          <pc:docMk/>
          <pc:sldMk cId="1798241731" sldId="4372"/>
        </pc:sldMkLst>
      </pc:sldChg>
      <pc:sldChg chg="add del">
        <pc:chgData name="Hannah Lowe" userId="49ec3aad-32ef-40ef-968b-9bf74cad9d66" providerId="ADAL" clId="{D39E26D1-23D2-4990-9B77-E687A8424317}" dt="2025-07-30T09:57:56.082" v="815" actId="47"/>
        <pc:sldMkLst>
          <pc:docMk/>
          <pc:sldMk cId="4244321738" sldId="4373"/>
        </pc:sldMkLst>
      </pc:sldChg>
      <pc:sldChg chg="addSp modSp add mod ord">
        <pc:chgData name="Hannah Lowe" userId="49ec3aad-32ef-40ef-968b-9bf74cad9d66" providerId="ADAL" clId="{D39E26D1-23D2-4990-9B77-E687A8424317}" dt="2025-07-30T10:00:34.629" v="905" actId="12"/>
        <pc:sldMkLst>
          <pc:docMk/>
          <pc:sldMk cId="66481238" sldId="4374"/>
        </pc:sldMkLst>
        <pc:spChg chg="add mod">
          <ac:chgData name="Hannah Lowe" userId="49ec3aad-32ef-40ef-968b-9bf74cad9d66" providerId="ADAL" clId="{D39E26D1-23D2-4990-9B77-E687A8424317}" dt="2025-07-30T10:00:34.629" v="905" actId="12"/>
          <ac:spMkLst>
            <pc:docMk/>
            <pc:sldMk cId="66481238" sldId="4374"/>
            <ac:spMk id="2" creationId="{BD94DCE6-E956-0B51-268E-DBED2A9E628F}"/>
          </ac:spMkLst>
        </pc:spChg>
        <pc:spChg chg="mod">
          <ac:chgData name="Hannah Lowe" userId="49ec3aad-32ef-40ef-968b-9bf74cad9d66" providerId="ADAL" clId="{D39E26D1-23D2-4990-9B77-E687A8424317}" dt="2025-07-30T10:00:18.895" v="901" actId="255"/>
          <ac:spMkLst>
            <pc:docMk/>
            <pc:sldMk cId="66481238" sldId="4374"/>
            <ac:spMk id="23" creationId="{62F4124D-669B-4A0B-DE9F-A7A9A4C45AB5}"/>
          </ac:spMkLst>
        </pc:spChg>
      </pc:sldChg>
      <pc:sldChg chg="addSp modSp add mod ord">
        <pc:chgData name="Hannah Lowe" userId="49ec3aad-32ef-40ef-968b-9bf74cad9d66" providerId="ADAL" clId="{D39E26D1-23D2-4990-9B77-E687A8424317}" dt="2025-07-30T10:23:50.626" v="1240" actId="12"/>
        <pc:sldMkLst>
          <pc:docMk/>
          <pc:sldMk cId="1519807711" sldId="4375"/>
        </pc:sldMkLst>
        <pc:spChg chg="add mod">
          <ac:chgData name="Hannah Lowe" userId="49ec3aad-32ef-40ef-968b-9bf74cad9d66" providerId="ADAL" clId="{D39E26D1-23D2-4990-9B77-E687A8424317}" dt="2025-07-30T10:23:50.626" v="1240" actId="12"/>
          <ac:spMkLst>
            <pc:docMk/>
            <pc:sldMk cId="1519807711" sldId="4375"/>
            <ac:spMk id="2" creationId="{64233DBF-0D25-6E65-7A72-0034131C11B9}"/>
          </ac:spMkLst>
        </pc:spChg>
        <pc:spChg chg="add mod">
          <ac:chgData name="Hannah Lowe" userId="49ec3aad-32ef-40ef-968b-9bf74cad9d66" providerId="ADAL" clId="{D39E26D1-23D2-4990-9B77-E687A8424317}" dt="2025-07-30T10:01:17.155" v="949" actId="1076"/>
          <ac:spMkLst>
            <pc:docMk/>
            <pc:sldMk cId="1519807711" sldId="4375"/>
            <ac:spMk id="4" creationId="{F670A23C-B8F4-182B-10E8-AEC4B2DAA37F}"/>
          </ac:spMkLst>
        </pc:spChg>
        <pc:spChg chg="mod">
          <ac:chgData name="Hannah Lowe" userId="49ec3aad-32ef-40ef-968b-9bf74cad9d66" providerId="ADAL" clId="{D39E26D1-23D2-4990-9B77-E687A8424317}" dt="2025-07-30T10:00:50.936" v="941" actId="14100"/>
          <ac:spMkLst>
            <pc:docMk/>
            <pc:sldMk cId="1519807711" sldId="4375"/>
            <ac:spMk id="23" creationId="{19971E9E-F66D-AB5D-4053-6A7FF44D6693}"/>
          </ac:spMkLst>
        </pc:spChg>
        <pc:picChg chg="add mod">
          <ac:chgData name="Hannah Lowe" userId="49ec3aad-32ef-40ef-968b-9bf74cad9d66" providerId="ADAL" clId="{D39E26D1-23D2-4990-9B77-E687A8424317}" dt="2025-07-30T10:01:11.498" v="947" actId="1076"/>
          <ac:picMkLst>
            <pc:docMk/>
            <pc:sldMk cId="1519807711" sldId="4375"/>
            <ac:picMk id="3" creationId="{B32CBCE1-3B44-F6B6-1236-DFADF27894B6}"/>
          </ac:picMkLst>
        </pc:picChg>
      </pc:sldChg>
      <pc:sldChg chg="addSp modSp add mod ord">
        <pc:chgData name="Hannah Lowe" userId="49ec3aad-32ef-40ef-968b-9bf74cad9d66" providerId="ADAL" clId="{D39E26D1-23D2-4990-9B77-E687A8424317}" dt="2025-07-30T10:23:57.129" v="1241" actId="12"/>
        <pc:sldMkLst>
          <pc:docMk/>
          <pc:sldMk cId="1935214542" sldId="4376"/>
        </pc:sldMkLst>
        <pc:spChg chg="add mod">
          <ac:chgData name="Hannah Lowe" userId="49ec3aad-32ef-40ef-968b-9bf74cad9d66" providerId="ADAL" clId="{D39E26D1-23D2-4990-9B77-E687A8424317}" dt="2025-07-30T10:23:57.129" v="1241" actId="12"/>
          <ac:spMkLst>
            <pc:docMk/>
            <pc:sldMk cId="1935214542" sldId="4376"/>
            <ac:spMk id="2" creationId="{51EE467C-22A3-7376-CC22-5357081A0EA3}"/>
          </ac:spMkLst>
        </pc:spChg>
        <pc:spChg chg="mod">
          <ac:chgData name="Hannah Lowe" userId="49ec3aad-32ef-40ef-968b-9bf74cad9d66" providerId="ADAL" clId="{D39E26D1-23D2-4990-9B77-E687A8424317}" dt="2025-07-30T10:02:00.437" v="1018" actId="14100"/>
          <ac:spMkLst>
            <pc:docMk/>
            <pc:sldMk cId="1935214542" sldId="4376"/>
            <ac:spMk id="23" creationId="{D466B8E9-BE5C-0413-6088-8582764ACD73}"/>
          </ac:spMkLst>
        </pc:spChg>
      </pc:sldChg>
      <pc:sldChg chg="addSp modSp add mod ord">
        <pc:chgData name="Hannah Lowe" userId="49ec3aad-32ef-40ef-968b-9bf74cad9d66" providerId="ADAL" clId="{D39E26D1-23D2-4990-9B77-E687A8424317}" dt="2025-07-30T10:24:07.606" v="1244" actId="12"/>
        <pc:sldMkLst>
          <pc:docMk/>
          <pc:sldMk cId="1481845597" sldId="4377"/>
        </pc:sldMkLst>
        <pc:spChg chg="add mod">
          <ac:chgData name="Hannah Lowe" userId="49ec3aad-32ef-40ef-968b-9bf74cad9d66" providerId="ADAL" clId="{D39E26D1-23D2-4990-9B77-E687A8424317}" dt="2025-07-30T10:24:07.606" v="1244" actId="12"/>
          <ac:spMkLst>
            <pc:docMk/>
            <pc:sldMk cId="1481845597" sldId="4377"/>
            <ac:spMk id="2" creationId="{76488D59-FC61-8257-500F-5702B7DC7E6C}"/>
          </ac:spMkLst>
        </pc:spChg>
        <pc:spChg chg="add mod">
          <ac:chgData name="Hannah Lowe" userId="49ec3aad-32ef-40ef-968b-9bf74cad9d66" providerId="ADAL" clId="{D39E26D1-23D2-4990-9B77-E687A8424317}" dt="2025-07-30T10:03:29.051" v="1120" actId="1076"/>
          <ac:spMkLst>
            <pc:docMk/>
            <pc:sldMk cId="1481845597" sldId="4377"/>
            <ac:spMk id="4" creationId="{68019462-4EFA-0396-8F21-7FE401595F2B}"/>
          </ac:spMkLst>
        </pc:spChg>
        <pc:spChg chg="mod">
          <ac:chgData name="Hannah Lowe" userId="49ec3aad-32ef-40ef-968b-9bf74cad9d66" providerId="ADAL" clId="{D39E26D1-23D2-4990-9B77-E687A8424317}" dt="2025-07-30T10:02:55.038" v="1112" actId="14100"/>
          <ac:spMkLst>
            <pc:docMk/>
            <pc:sldMk cId="1481845597" sldId="4377"/>
            <ac:spMk id="23" creationId="{D365BB85-BCEF-16AC-113A-5DD990262851}"/>
          </ac:spMkLst>
        </pc:spChg>
        <pc:picChg chg="add mod">
          <ac:chgData name="Hannah Lowe" userId="49ec3aad-32ef-40ef-968b-9bf74cad9d66" providerId="ADAL" clId="{D39E26D1-23D2-4990-9B77-E687A8424317}" dt="2025-07-30T10:03:30.881" v="1121" actId="1076"/>
          <ac:picMkLst>
            <pc:docMk/>
            <pc:sldMk cId="1481845597" sldId="4377"/>
            <ac:picMk id="3" creationId="{2C07B4B9-7967-EA4E-7798-E6E0EAB312EC}"/>
          </ac:picMkLst>
        </pc:picChg>
      </pc:sldChg>
      <pc:sldChg chg="addSp modSp add mod ord">
        <pc:chgData name="Hannah Lowe" userId="49ec3aad-32ef-40ef-968b-9bf74cad9d66" providerId="ADAL" clId="{D39E26D1-23D2-4990-9B77-E687A8424317}" dt="2025-07-30T10:58:36.088" v="1433" actId="255"/>
        <pc:sldMkLst>
          <pc:docMk/>
          <pc:sldMk cId="2046721674" sldId="4378"/>
        </pc:sldMkLst>
        <pc:spChg chg="add mod">
          <ac:chgData name="Hannah Lowe" userId="49ec3aad-32ef-40ef-968b-9bf74cad9d66" providerId="ADAL" clId="{D39E26D1-23D2-4990-9B77-E687A8424317}" dt="2025-07-30T10:58:36.088" v="1433" actId="255"/>
          <ac:spMkLst>
            <pc:docMk/>
            <pc:sldMk cId="2046721674" sldId="4378"/>
            <ac:spMk id="2" creationId="{74602A2F-DBCD-C458-62E9-4CAB7ECCBDCB}"/>
          </ac:spMkLst>
        </pc:spChg>
        <pc:spChg chg="mod">
          <ac:chgData name="Hannah Lowe" userId="49ec3aad-32ef-40ef-968b-9bf74cad9d66" providerId="ADAL" clId="{D39E26D1-23D2-4990-9B77-E687A8424317}" dt="2025-07-30T10:13:17.661" v="1166" actId="14100"/>
          <ac:spMkLst>
            <pc:docMk/>
            <pc:sldMk cId="2046721674" sldId="4378"/>
            <ac:spMk id="23" creationId="{877C0578-6252-9350-64B3-A6EC7038F20B}"/>
          </ac:spMkLst>
        </pc:spChg>
      </pc:sldChg>
      <pc:sldChg chg="addSp modSp add mod">
        <pc:chgData name="Hannah Lowe" userId="49ec3aad-32ef-40ef-968b-9bf74cad9d66" providerId="ADAL" clId="{D39E26D1-23D2-4990-9B77-E687A8424317}" dt="2025-07-30T10:24:46.420" v="1251" actId="1076"/>
        <pc:sldMkLst>
          <pc:docMk/>
          <pc:sldMk cId="1218487331" sldId="4379"/>
        </pc:sldMkLst>
        <pc:spChg chg="add mod">
          <ac:chgData name="Hannah Lowe" userId="49ec3aad-32ef-40ef-968b-9bf74cad9d66" providerId="ADAL" clId="{D39E26D1-23D2-4990-9B77-E687A8424317}" dt="2025-07-30T10:24:46.420" v="1251" actId="1076"/>
          <ac:spMkLst>
            <pc:docMk/>
            <pc:sldMk cId="1218487331" sldId="4379"/>
            <ac:spMk id="2" creationId="{67111CAB-B4C8-76DB-1491-FC123C10C479}"/>
          </ac:spMkLst>
        </pc:spChg>
        <pc:spChg chg="add mod">
          <ac:chgData name="Hannah Lowe" userId="49ec3aad-32ef-40ef-968b-9bf74cad9d66" providerId="ADAL" clId="{D39E26D1-23D2-4990-9B77-E687A8424317}" dt="2025-07-30T10:24:43.715" v="1250" actId="1076"/>
          <ac:spMkLst>
            <pc:docMk/>
            <pc:sldMk cId="1218487331" sldId="4379"/>
            <ac:spMk id="4" creationId="{080BC2E9-86D6-E2D8-0C7C-9B48E56EECE3}"/>
          </ac:spMkLst>
        </pc:spChg>
        <pc:spChg chg="mod">
          <ac:chgData name="Hannah Lowe" userId="49ec3aad-32ef-40ef-968b-9bf74cad9d66" providerId="ADAL" clId="{D39E26D1-23D2-4990-9B77-E687A8424317}" dt="2025-07-30T10:23:23.293" v="1236" actId="14100"/>
          <ac:spMkLst>
            <pc:docMk/>
            <pc:sldMk cId="1218487331" sldId="4379"/>
            <ac:spMk id="23" creationId="{D5013138-73AD-83FA-1BEE-7D50C0ED50A4}"/>
          </ac:spMkLst>
        </pc:spChg>
        <pc:picChg chg="add mod">
          <ac:chgData name="Hannah Lowe" userId="49ec3aad-32ef-40ef-968b-9bf74cad9d66" providerId="ADAL" clId="{D39E26D1-23D2-4990-9B77-E687A8424317}" dt="2025-07-30T10:24:37.099" v="1248" actId="1076"/>
          <ac:picMkLst>
            <pc:docMk/>
            <pc:sldMk cId="1218487331" sldId="4379"/>
            <ac:picMk id="3" creationId="{AEB93F46-A513-C6D6-6581-ABE74ACD68B8}"/>
          </ac:picMkLst>
        </pc:picChg>
      </pc:sldChg>
      <pc:sldChg chg="addSp modSp add mod ord">
        <pc:chgData name="Hannah Lowe" userId="49ec3aad-32ef-40ef-968b-9bf74cad9d66" providerId="ADAL" clId="{D39E26D1-23D2-4990-9B77-E687A8424317}" dt="2025-07-30T10:30:40.020" v="1297" actId="1076"/>
        <pc:sldMkLst>
          <pc:docMk/>
          <pc:sldMk cId="17344024" sldId="4380"/>
        </pc:sldMkLst>
        <pc:spChg chg="add mod">
          <ac:chgData name="Hannah Lowe" userId="49ec3aad-32ef-40ef-968b-9bf74cad9d66" providerId="ADAL" clId="{D39E26D1-23D2-4990-9B77-E687A8424317}" dt="2025-07-30T10:30:40.020" v="1297" actId="1076"/>
          <ac:spMkLst>
            <pc:docMk/>
            <pc:sldMk cId="17344024" sldId="4380"/>
            <ac:spMk id="2" creationId="{CB790144-520D-AA68-549D-95E5C81CCAD2}"/>
          </ac:spMkLst>
        </pc:spChg>
        <pc:spChg chg="mod">
          <ac:chgData name="Hannah Lowe" userId="49ec3aad-32ef-40ef-968b-9bf74cad9d66" providerId="ADAL" clId="{D39E26D1-23D2-4990-9B77-E687A8424317}" dt="2025-07-30T10:30:21.571" v="1293" actId="14100"/>
          <ac:spMkLst>
            <pc:docMk/>
            <pc:sldMk cId="17344024" sldId="4380"/>
            <ac:spMk id="23" creationId="{86DA4634-6C92-B892-7E5D-19D6615FA6D5}"/>
          </ac:spMkLst>
        </pc:spChg>
      </pc:sldChg>
      <pc:sldChg chg="addSp modSp add mod ord">
        <pc:chgData name="Hannah Lowe" userId="49ec3aad-32ef-40ef-968b-9bf74cad9d66" providerId="ADAL" clId="{D39E26D1-23D2-4990-9B77-E687A8424317}" dt="2025-07-30T10:31:25.514" v="1359" actId="1076"/>
        <pc:sldMkLst>
          <pc:docMk/>
          <pc:sldMk cId="3830991664" sldId="4381"/>
        </pc:sldMkLst>
        <pc:spChg chg="add mod">
          <ac:chgData name="Hannah Lowe" userId="49ec3aad-32ef-40ef-968b-9bf74cad9d66" providerId="ADAL" clId="{D39E26D1-23D2-4990-9B77-E687A8424317}" dt="2025-07-30T10:31:13.177" v="1355" actId="1076"/>
          <ac:spMkLst>
            <pc:docMk/>
            <pc:sldMk cId="3830991664" sldId="4381"/>
            <ac:spMk id="2" creationId="{F12C80E9-BA35-A27A-B383-0B609BD9D5F5}"/>
          </ac:spMkLst>
        </pc:spChg>
        <pc:spChg chg="add mod">
          <ac:chgData name="Hannah Lowe" userId="49ec3aad-32ef-40ef-968b-9bf74cad9d66" providerId="ADAL" clId="{D39E26D1-23D2-4990-9B77-E687A8424317}" dt="2025-07-30T10:31:25.514" v="1359" actId="1076"/>
          <ac:spMkLst>
            <pc:docMk/>
            <pc:sldMk cId="3830991664" sldId="4381"/>
            <ac:spMk id="4" creationId="{AF7CE1F4-BEA3-DC5F-EDDD-73AE1A113CDC}"/>
          </ac:spMkLst>
        </pc:spChg>
        <pc:spChg chg="mod">
          <ac:chgData name="Hannah Lowe" userId="49ec3aad-32ef-40ef-968b-9bf74cad9d66" providerId="ADAL" clId="{D39E26D1-23D2-4990-9B77-E687A8424317}" dt="2025-07-30T10:30:57.955" v="1352" actId="14100"/>
          <ac:spMkLst>
            <pc:docMk/>
            <pc:sldMk cId="3830991664" sldId="4381"/>
            <ac:spMk id="23" creationId="{1EF828B0-CFA5-095B-755D-8F124F3D6772}"/>
          </ac:spMkLst>
        </pc:spChg>
        <pc:picChg chg="add mod">
          <ac:chgData name="Hannah Lowe" userId="49ec3aad-32ef-40ef-968b-9bf74cad9d66" providerId="ADAL" clId="{D39E26D1-23D2-4990-9B77-E687A8424317}" dt="2025-07-30T10:31:21.298" v="1357" actId="1076"/>
          <ac:picMkLst>
            <pc:docMk/>
            <pc:sldMk cId="3830991664" sldId="4381"/>
            <ac:picMk id="3" creationId="{8BD836AF-BCC9-5452-74AF-AF263327C278}"/>
          </ac:picMkLst>
        </pc:picChg>
      </pc:sldChg>
      <pc:sldChg chg="addSp delSp modSp add mod">
        <pc:chgData name="Hannah Lowe" userId="49ec3aad-32ef-40ef-968b-9bf74cad9d66" providerId="ADAL" clId="{D39E26D1-23D2-4990-9B77-E687A8424317}" dt="2025-07-30T10:32:56.003" v="1382" actId="207"/>
        <pc:sldMkLst>
          <pc:docMk/>
          <pc:sldMk cId="563501356" sldId="4382"/>
        </pc:sldMkLst>
        <pc:spChg chg="add del mod">
          <ac:chgData name="Hannah Lowe" userId="49ec3aad-32ef-40ef-968b-9bf74cad9d66" providerId="ADAL" clId="{D39E26D1-23D2-4990-9B77-E687A8424317}" dt="2025-07-30T10:31:58.320" v="1367" actId="478"/>
          <ac:spMkLst>
            <pc:docMk/>
            <pc:sldMk cId="563501356" sldId="4382"/>
            <ac:spMk id="3" creationId="{90527A2D-AFE6-DBF9-6A17-48CE0EA80D66}"/>
          </ac:spMkLst>
        </pc:spChg>
        <pc:spChg chg="add mod">
          <ac:chgData name="Hannah Lowe" userId="49ec3aad-32ef-40ef-968b-9bf74cad9d66" providerId="ADAL" clId="{D39E26D1-23D2-4990-9B77-E687A8424317}" dt="2025-07-30T10:32:56.003" v="1382" actId="207"/>
          <ac:spMkLst>
            <pc:docMk/>
            <pc:sldMk cId="563501356" sldId="4382"/>
            <ac:spMk id="4" creationId="{6CA693B2-9149-2D33-0AA3-90CBF9A03C30}"/>
          </ac:spMkLst>
        </pc:spChg>
        <pc:spChg chg="add mod">
          <ac:chgData name="Hannah Lowe" userId="49ec3aad-32ef-40ef-968b-9bf74cad9d66" providerId="ADAL" clId="{D39E26D1-23D2-4990-9B77-E687A8424317}" dt="2025-07-30T10:32:51.684" v="1381" actId="207"/>
          <ac:spMkLst>
            <pc:docMk/>
            <pc:sldMk cId="563501356" sldId="4382"/>
            <ac:spMk id="5" creationId="{5CD50749-BC24-C2EC-7803-5EDF2EB586B8}"/>
          </ac:spMkLst>
        </pc:spChg>
        <pc:spChg chg="add mod">
          <ac:chgData name="Hannah Lowe" userId="49ec3aad-32ef-40ef-968b-9bf74cad9d66" providerId="ADAL" clId="{D39E26D1-23D2-4990-9B77-E687A8424317}" dt="2025-07-30T10:32:39.184" v="1379" actId="1076"/>
          <ac:spMkLst>
            <pc:docMk/>
            <pc:sldMk cId="563501356" sldId="4382"/>
            <ac:spMk id="7" creationId="{6AC57CF6-BADA-9A13-1362-1D2010404DEC}"/>
          </ac:spMkLst>
        </pc:spChg>
        <pc:spChg chg="del">
          <ac:chgData name="Hannah Lowe" userId="49ec3aad-32ef-40ef-968b-9bf74cad9d66" providerId="ADAL" clId="{D39E26D1-23D2-4990-9B77-E687A8424317}" dt="2025-07-30T10:31:55.541" v="1365" actId="478"/>
          <ac:spMkLst>
            <pc:docMk/>
            <pc:sldMk cId="563501356" sldId="4382"/>
            <ac:spMk id="23" creationId="{6354845F-498D-68DE-D313-B5FA3CB40498}"/>
          </ac:spMkLst>
        </pc:spChg>
        <pc:picChg chg="add mod">
          <ac:chgData name="Hannah Lowe" userId="49ec3aad-32ef-40ef-968b-9bf74cad9d66" providerId="ADAL" clId="{D39E26D1-23D2-4990-9B77-E687A8424317}" dt="2025-07-30T10:32:40.542" v="1380" actId="1076"/>
          <ac:picMkLst>
            <pc:docMk/>
            <pc:sldMk cId="563501356" sldId="4382"/>
            <ac:picMk id="6" creationId="{303A937C-47C7-C26F-B89E-ECDD8AC1C36C}"/>
          </ac:picMkLst>
        </pc:picChg>
      </pc:sldChg>
      <pc:sldChg chg="addSp delSp modSp add mod ord">
        <pc:chgData name="Hannah Lowe" userId="49ec3aad-32ef-40ef-968b-9bf74cad9d66" providerId="ADAL" clId="{D39E26D1-23D2-4990-9B77-E687A8424317}" dt="2025-07-30T10:43:08.714" v="1395" actId="207"/>
        <pc:sldMkLst>
          <pc:docMk/>
          <pc:sldMk cId="16515729" sldId="4383"/>
        </pc:sldMkLst>
        <pc:spChg chg="add mod">
          <ac:chgData name="Hannah Lowe" userId="49ec3aad-32ef-40ef-968b-9bf74cad9d66" providerId="ADAL" clId="{D39E26D1-23D2-4990-9B77-E687A8424317}" dt="2025-07-30T10:43:08.714" v="1395" actId="207"/>
          <ac:spMkLst>
            <pc:docMk/>
            <pc:sldMk cId="16515729" sldId="4383"/>
            <ac:spMk id="2" creationId="{368E32BD-7446-DFF1-BB96-BF571A7907C2}"/>
          </ac:spMkLst>
        </pc:spChg>
        <pc:spChg chg="del">
          <ac:chgData name="Hannah Lowe" userId="49ec3aad-32ef-40ef-968b-9bf74cad9d66" providerId="ADAL" clId="{D39E26D1-23D2-4990-9B77-E687A8424317}" dt="2025-07-30T10:43:02.045" v="1392" actId="478"/>
          <ac:spMkLst>
            <pc:docMk/>
            <pc:sldMk cId="16515729" sldId="4383"/>
            <ac:spMk id="4" creationId="{D258FBB3-97F2-C499-B140-57DCD1AD2C47}"/>
          </ac:spMkLst>
        </pc:spChg>
        <pc:spChg chg="del">
          <ac:chgData name="Hannah Lowe" userId="49ec3aad-32ef-40ef-968b-9bf74cad9d66" providerId="ADAL" clId="{D39E26D1-23D2-4990-9B77-E687A8424317}" dt="2025-07-30T10:43:03.400" v="1393" actId="478"/>
          <ac:spMkLst>
            <pc:docMk/>
            <pc:sldMk cId="16515729" sldId="4383"/>
            <ac:spMk id="5" creationId="{682A7A0F-57FF-C1F7-9DFF-F2CB003E9182}"/>
          </ac:spMkLst>
        </pc:spChg>
      </pc:sldChg>
      <pc:sldChg chg="add del ord">
        <pc:chgData name="Hannah Lowe" userId="49ec3aad-32ef-40ef-968b-9bf74cad9d66" providerId="ADAL" clId="{D39E26D1-23D2-4990-9B77-E687A8424317}" dt="2025-07-30T10:33:13.139" v="1384" actId="47"/>
        <pc:sldMkLst>
          <pc:docMk/>
          <pc:sldMk cId="88074762" sldId="4383"/>
        </pc:sldMkLst>
      </pc:sldChg>
      <pc:sldChg chg="add del ord">
        <pc:chgData name="Hannah Lowe" userId="49ec3aad-32ef-40ef-968b-9bf74cad9d66" providerId="ADAL" clId="{D39E26D1-23D2-4990-9B77-E687A8424317}" dt="2025-07-30T10:33:14.556" v="1385" actId="47"/>
        <pc:sldMkLst>
          <pc:docMk/>
          <pc:sldMk cId="1940386272" sldId="4384"/>
        </pc:sldMkLst>
      </pc:sldChg>
      <pc:sldChg chg="addSp delSp modSp add mod ord">
        <pc:chgData name="Hannah Lowe" userId="49ec3aad-32ef-40ef-968b-9bf74cad9d66" providerId="ADAL" clId="{D39E26D1-23D2-4990-9B77-E687A8424317}" dt="2025-07-30T10:43:22.148" v="1400" actId="207"/>
        <pc:sldMkLst>
          <pc:docMk/>
          <pc:sldMk cId="2491920928" sldId="4384"/>
        </pc:sldMkLst>
        <pc:spChg chg="add mod">
          <ac:chgData name="Hannah Lowe" userId="49ec3aad-32ef-40ef-968b-9bf74cad9d66" providerId="ADAL" clId="{D39E26D1-23D2-4990-9B77-E687A8424317}" dt="2025-07-30T10:43:22.148" v="1400" actId="207"/>
          <ac:spMkLst>
            <pc:docMk/>
            <pc:sldMk cId="2491920928" sldId="4384"/>
            <ac:spMk id="2" creationId="{03BE19FF-D5AA-6275-B4F1-F941967F51C6}"/>
          </ac:spMkLst>
        </pc:spChg>
        <pc:spChg chg="del">
          <ac:chgData name="Hannah Lowe" userId="49ec3aad-32ef-40ef-968b-9bf74cad9d66" providerId="ADAL" clId="{D39E26D1-23D2-4990-9B77-E687A8424317}" dt="2025-07-30T10:43:13.604" v="1397" actId="478"/>
          <ac:spMkLst>
            <pc:docMk/>
            <pc:sldMk cId="2491920928" sldId="4384"/>
            <ac:spMk id="4" creationId="{CE2B2C92-ADFD-CB13-9083-BDEB7FD5C2F9}"/>
          </ac:spMkLst>
        </pc:spChg>
        <pc:spChg chg="del">
          <ac:chgData name="Hannah Lowe" userId="49ec3aad-32ef-40ef-968b-9bf74cad9d66" providerId="ADAL" clId="{D39E26D1-23D2-4990-9B77-E687A8424317}" dt="2025-07-30T10:43:14.593" v="1398" actId="478"/>
          <ac:spMkLst>
            <pc:docMk/>
            <pc:sldMk cId="2491920928" sldId="4384"/>
            <ac:spMk id="5" creationId="{B5146F71-E301-508A-27EA-8ABF5C4DE2EA}"/>
          </ac:spMkLst>
        </pc:spChg>
      </pc:sldChg>
      <pc:sldChg chg="add del">
        <pc:chgData name="Hannah Lowe" userId="49ec3aad-32ef-40ef-968b-9bf74cad9d66" providerId="ADAL" clId="{D39E26D1-23D2-4990-9B77-E687A8424317}" dt="2025-07-30T10:33:04.810" v="1383" actId="47"/>
        <pc:sldMkLst>
          <pc:docMk/>
          <pc:sldMk cId="2270198395" sldId="4385"/>
        </pc:sldMkLst>
      </pc:sldChg>
      <pc:sldMasterChg chg="delSldLayout">
        <pc:chgData name="Hannah Lowe" userId="49ec3aad-32ef-40ef-968b-9bf74cad9d66" providerId="ADAL" clId="{D39E26D1-23D2-4990-9B77-E687A8424317}" dt="2025-07-30T10:43:23.713" v="1401" actId="47"/>
        <pc:sldMasterMkLst>
          <pc:docMk/>
          <pc:sldMasterMk cId="4057213164" sldId="2147483754"/>
        </pc:sldMasterMkLst>
        <pc:sldLayoutChg chg="del">
          <pc:chgData name="Hannah Lowe" userId="49ec3aad-32ef-40ef-968b-9bf74cad9d66" providerId="ADAL" clId="{D39E26D1-23D2-4990-9B77-E687A8424317}" dt="2025-07-30T10:43:23.713" v="1401" actId="47"/>
          <pc:sldLayoutMkLst>
            <pc:docMk/>
            <pc:sldMasterMk cId="4057213164" sldId="2147483754"/>
            <pc:sldLayoutMk cId="862812615" sldId="2147483979"/>
          </pc:sldLayoutMkLst>
        </pc:sldLayoutChg>
        <pc:sldLayoutChg chg="del">
          <pc:chgData name="Hannah Lowe" userId="49ec3aad-32ef-40ef-968b-9bf74cad9d66" providerId="ADAL" clId="{D39E26D1-23D2-4990-9B77-E687A8424317}" dt="2025-07-30T10:20:35.539" v="1170" actId="47"/>
          <pc:sldLayoutMkLst>
            <pc:docMk/>
            <pc:sldMasterMk cId="4057213164" sldId="2147483754"/>
            <pc:sldLayoutMk cId="914902052" sldId="2147483979"/>
          </pc:sldLayoutMkLst>
        </pc:sldLayoutChg>
        <pc:sldLayoutChg chg="del">
          <pc:chgData name="Hannah Lowe" userId="49ec3aad-32ef-40ef-968b-9bf74cad9d66" providerId="ADAL" clId="{D39E26D1-23D2-4990-9B77-E687A8424317}" dt="2025-07-30T09:25:37.679" v="357" actId="47"/>
          <pc:sldLayoutMkLst>
            <pc:docMk/>
            <pc:sldMasterMk cId="4057213164" sldId="2147483754"/>
            <pc:sldLayoutMk cId="1511796036" sldId="2147483979"/>
          </pc:sldLayoutMkLst>
        </pc:sldLayoutChg>
        <pc:sldLayoutChg chg="del">
          <pc:chgData name="Hannah Lowe" userId="49ec3aad-32ef-40ef-968b-9bf74cad9d66" providerId="ADAL" clId="{D39E26D1-23D2-4990-9B77-E687A8424317}" dt="2025-07-30T10:01:19.091" v="950" actId="47"/>
          <pc:sldLayoutMkLst>
            <pc:docMk/>
            <pc:sldMasterMk cId="4057213164" sldId="2147483754"/>
            <pc:sldLayoutMk cId="2219385659" sldId="2147483979"/>
          </pc:sldLayoutMkLst>
        </pc:sldLayoutChg>
        <pc:sldLayoutChg chg="del">
          <pc:chgData name="Hannah Lowe" userId="49ec3aad-32ef-40ef-968b-9bf74cad9d66" providerId="ADAL" clId="{D39E26D1-23D2-4990-9B77-E687A8424317}" dt="2025-07-30T09:11:03.345" v="184" actId="47"/>
          <pc:sldLayoutMkLst>
            <pc:docMk/>
            <pc:sldMasterMk cId="4057213164" sldId="2147483754"/>
            <pc:sldLayoutMk cId="2685580938" sldId="2147483979"/>
          </pc:sldLayoutMkLst>
        </pc:sldLayoutChg>
        <pc:sldLayoutChg chg="del">
          <pc:chgData name="Hannah Lowe" userId="49ec3aad-32ef-40ef-968b-9bf74cad9d66" providerId="ADAL" clId="{D39E26D1-23D2-4990-9B77-E687A8424317}" dt="2025-07-30T09:53:56.565" v="768" actId="47"/>
          <pc:sldLayoutMkLst>
            <pc:docMk/>
            <pc:sldMasterMk cId="4057213164" sldId="2147483754"/>
            <pc:sldLayoutMk cId="2705753616" sldId="2147483979"/>
          </pc:sldLayoutMkLst>
        </pc:sldLayoutChg>
        <pc:sldLayoutChg chg="del">
          <pc:chgData name="Hannah Lowe" userId="49ec3aad-32ef-40ef-968b-9bf74cad9d66" providerId="ADAL" clId="{D39E26D1-23D2-4990-9B77-E687A8424317}" dt="2025-07-30T10:31:27.411" v="1360" actId="47"/>
          <pc:sldLayoutMkLst>
            <pc:docMk/>
            <pc:sldMasterMk cId="4057213164" sldId="2147483754"/>
            <pc:sldLayoutMk cId="3105821710" sldId="2147483979"/>
          </pc:sldLayoutMkLst>
        </pc:sldLayoutChg>
        <pc:sldLayoutChg chg="del">
          <pc:chgData name="Hannah Lowe" userId="49ec3aad-32ef-40ef-968b-9bf74cad9d66" providerId="ADAL" clId="{D39E26D1-23D2-4990-9B77-E687A8424317}" dt="2025-07-30T08:44:31.329" v="103" actId="47"/>
          <pc:sldLayoutMkLst>
            <pc:docMk/>
            <pc:sldMasterMk cId="4057213164" sldId="2147483754"/>
            <pc:sldLayoutMk cId="4234453902" sldId="2147483979"/>
          </pc:sldLayoutMkLst>
        </pc:sldLayoutChg>
        <pc:sldLayoutChg chg="del">
          <pc:chgData name="Hannah Lowe" userId="49ec3aad-32ef-40ef-968b-9bf74cad9d66" providerId="ADAL" clId="{D39E26D1-23D2-4990-9B77-E687A8424317}" dt="2025-07-30T09:38:55.378" v="453" actId="47"/>
          <pc:sldLayoutMkLst>
            <pc:docMk/>
            <pc:sldMasterMk cId="4057213164" sldId="2147483754"/>
            <pc:sldLayoutMk cId="1365100395" sldId="2147483980"/>
          </pc:sldLayoutMkLst>
        </pc:sldLayoutChg>
        <pc:sldLayoutChg chg="del">
          <pc:chgData name="Hannah Lowe" userId="49ec3aad-32ef-40ef-968b-9bf74cad9d66" providerId="ADAL" clId="{D39E26D1-23D2-4990-9B77-E687A8424317}" dt="2025-07-30T09:23:18.657" v="260" actId="47"/>
          <pc:sldLayoutMkLst>
            <pc:docMk/>
            <pc:sldMasterMk cId="4057213164" sldId="2147483754"/>
            <pc:sldLayoutMk cId="2778842315" sldId="2147483980"/>
          </pc:sldLayoutMkLst>
        </pc:sldLayoutChg>
        <pc:sldLayoutChg chg="del">
          <pc:chgData name="Hannah Lowe" userId="49ec3aad-32ef-40ef-968b-9bf74cad9d66" providerId="ADAL" clId="{D39E26D1-23D2-4990-9B77-E687A8424317}" dt="2025-07-30T08:49:23.048" v="147" actId="47"/>
          <pc:sldLayoutMkLst>
            <pc:docMk/>
            <pc:sldMasterMk cId="4057213164" sldId="2147483754"/>
            <pc:sldLayoutMk cId="3942214081" sldId="2147483980"/>
          </pc:sldLayoutMkLst>
        </pc:sldLayoutChg>
      </pc:sldMasterChg>
      <pc:sldMasterChg chg="delSldLayout">
        <pc:chgData name="Hannah Lowe" userId="49ec3aad-32ef-40ef-968b-9bf74cad9d66" providerId="ADAL" clId="{D39E26D1-23D2-4990-9B77-E687A8424317}" dt="2025-07-30T08:41:45.499" v="36" actId="47"/>
        <pc:sldMasterMkLst>
          <pc:docMk/>
          <pc:sldMasterMk cId="2790862185" sldId="2147483963"/>
        </pc:sldMasterMkLst>
        <pc:sldLayoutChg chg="del">
          <pc:chgData name="Hannah Lowe" userId="49ec3aad-32ef-40ef-968b-9bf74cad9d66" providerId="ADAL" clId="{D39E26D1-23D2-4990-9B77-E687A8424317}" dt="2025-07-30T08:41:44.587" v="33" actId="47"/>
          <pc:sldLayoutMkLst>
            <pc:docMk/>
            <pc:sldMasterMk cId="2790862185" sldId="2147483963"/>
            <pc:sldLayoutMk cId="3986416589" sldId="2147483982"/>
          </pc:sldLayoutMkLst>
        </pc:sldLayoutChg>
        <pc:sldLayoutChg chg="del">
          <pc:chgData name="Hannah Lowe" userId="49ec3aad-32ef-40ef-968b-9bf74cad9d66" providerId="ADAL" clId="{D39E26D1-23D2-4990-9B77-E687A8424317}" dt="2025-07-30T08:41:45.499" v="36" actId="47"/>
          <pc:sldLayoutMkLst>
            <pc:docMk/>
            <pc:sldMasterMk cId="2790862185" sldId="2147483963"/>
            <pc:sldLayoutMk cId="298257977" sldId="2147483986"/>
          </pc:sldLayoutMkLst>
        </pc:sldLayoutChg>
        <pc:sldLayoutChg chg="del">
          <pc:chgData name="Hannah Lowe" userId="49ec3aad-32ef-40ef-968b-9bf74cad9d66" providerId="ADAL" clId="{D39E26D1-23D2-4990-9B77-E687A8424317}" dt="2025-07-30T08:41:44.874" v="35" actId="47"/>
          <pc:sldLayoutMkLst>
            <pc:docMk/>
            <pc:sldMasterMk cId="2790862185" sldId="2147483963"/>
            <pc:sldLayoutMk cId="3239423847" sldId="2147483987"/>
          </pc:sldLayoutMkLst>
        </pc:sldLayoutChg>
      </pc:sldMasterChg>
    </pc:docChg>
  </pc:docChgLst>
  <pc:docChgLst>
    <pc:chgData name="Hannah Lowe" userId="49ec3aad-32ef-40ef-968b-9bf74cad9d66" providerId="ADAL" clId="{240F8C37-013D-4307-95F8-B4CE13978CCC}"/>
    <pc:docChg chg="modSld">
      <pc:chgData name="Hannah Lowe" userId="49ec3aad-32ef-40ef-968b-9bf74cad9d66" providerId="ADAL" clId="{240F8C37-013D-4307-95F8-B4CE13978CCC}" dt="2025-07-23T15:43:34.498" v="54" actId="13244"/>
      <pc:docMkLst>
        <pc:docMk/>
      </pc:docMkLst>
      <pc:sldChg chg="modNotesTx">
        <pc:chgData name="Hannah Lowe" userId="49ec3aad-32ef-40ef-968b-9bf74cad9d66" providerId="ADAL" clId="{240F8C37-013D-4307-95F8-B4CE13978CCC}" dt="2025-07-23T15:35:08.781" v="12" actId="20577"/>
        <pc:sldMkLst>
          <pc:docMk/>
          <pc:sldMk cId="3905639746" sldId="327"/>
        </pc:sldMkLst>
      </pc:sldChg>
      <pc:sldChg chg="modSp mod">
        <pc:chgData name="Hannah Lowe" userId="49ec3aad-32ef-40ef-968b-9bf74cad9d66" providerId="ADAL" clId="{240F8C37-013D-4307-95F8-B4CE13978CCC}" dt="2025-07-23T15:41:33.087" v="36" actId="962"/>
        <pc:sldMkLst>
          <pc:docMk/>
          <pc:sldMk cId="578312600" sldId="479"/>
        </pc:sldMkLst>
      </pc:sldChg>
      <pc:sldChg chg="modSp mod">
        <pc:chgData name="Hannah Lowe" userId="49ec3aad-32ef-40ef-968b-9bf74cad9d66" providerId="ADAL" clId="{240F8C37-013D-4307-95F8-B4CE13978CCC}" dt="2025-07-23T15:41:48.864" v="37" actId="13244"/>
        <pc:sldMkLst>
          <pc:docMk/>
          <pc:sldMk cId="1882955943" sldId="490"/>
        </pc:sldMkLst>
      </pc:sldChg>
      <pc:sldChg chg="modNotesTx">
        <pc:chgData name="Hannah Lowe" userId="49ec3aad-32ef-40ef-968b-9bf74cad9d66" providerId="ADAL" clId="{240F8C37-013D-4307-95F8-B4CE13978CCC}" dt="2025-07-23T15:35:26.099" v="16" actId="20577"/>
        <pc:sldMkLst>
          <pc:docMk/>
          <pc:sldMk cId="1235074361" sldId="567"/>
        </pc:sldMkLst>
      </pc:sldChg>
      <pc:sldChg chg="modNotesTx">
        <pc:chgData name="Hannah Lowe" userId="49ec3aad-32ef-40ef-968b-9bf74cad9d66" providerId="ADAL" clId="{240F8C37-013D-4307-95F8-B4CE13978CCC}" dt="2025-07-23T15:35:28.053" v="17" actId="20577"/>
        <pc:sldMkLst>
          <pc:docMk/>
          <pc:sldMk cId="2177042738" sldId="570"/>
        </pc:sldMkLst>
      </pc:sldChg>
      <pc:sldChg chg="modSp mod">
        <pc:chgData name="Hannah Lowe" userId="49ec3aad-32ef-40ef-968b-9bf74cad9d66" providerId="ADAL" clId="{240F8C37-013D-4307-95F8-B4CE13978CCC}" dt="2025-07-23T15:42:01.252" v="38" actId="13244"/>
        <pc:sldMkLst>
          <pc:docMk/>
          <pc:sldMk cId="2283905658" sldId="572"/>
        </pc:sldMkLst>
      </pc:sldChg>
      <pc:sldChg chg="modNotesTx">
        <pc:chgData name="Hannah Lowe" userId="49ec3aad-32ef-40ef-968b-9bf74cad9d66" providerId="ADAL" clId="{240F8C37-013D-4307-95F8-B4CE13978CCC}" dt="2025-07-23T15:35:04.335" v="10" actId="6549"/>
        <pc:sldMkLst>
          <pc:docMk/>
          <pc:sldMk cId="2185502068" sldId="655"/>
        </pc:sldMkLst>
      </pc:sldChg>
      <pc:sldChg chg="modNotesTx">
        <pc:chgData name="Hannah Lowe" userId="49ec3aad-32ef-40ef-968b-9bf74cad9d66" providerId="ADAL" clId="{240F8C37-013D-4307-95F8-B4CE13978CCC}" dt="2025-07-23T15:35:01.704" v="9" actId="5793"/>
        <pc:sldMkLst>
          <pc:docMk/>
          <pc:sldMk cId="1141551905" sldId="4231"/>
        </pc:sldMkLst>
      </pc:sldChg>
      <pc:sldChg chg="modNotesTx">
        <pc:chgData name="Hannah Lowe" userId="49ec3aad-32ef-40ef-968b-9bf74cad9d66" providerId="ADAL" clId="{240F8C37-013D-4307-95F8-B4CE13978CCC}" dt="2025-07-23T15:34:52.208" v="6" actId="6549"/>
        <pc:sldMkLst>
          <pc:docMk/>
          <pc:sldMk cId="2975059891" sldId="4269"/>
        </pc:sldMkLst>
      </pc:sldChg>
      <pc:sldChg chg="modNotesTx">
        <pc:chgData name="Hannah Lowe" userId="49ec3aad-32ef-40ef-968b-9bf74cad9d66" providerId="ADAL" clId="{240F8C37-013D-4307-95F8-B4CE13978CCC}" dt="2025-07-23T15:35:30.856" v="18" actId="6549"/>
        <pc:sldMkLst>
          <pc:docMk/>
          <pc:sldMk cId="3936401902" sldId="4282"/>
        </pc:sldMkLst>
      </pc:sldChg>
      <pc:sldChg chg="modSp mod">
        <pc:chgData name="Hannah Lowe" userId="49ec3aad-32ef-40ef-968b-9bf74cad9d66" providerId="ADAL" clId="{240F8C37-013D-4307-95F8-B4CE13978CCC}" dt="2025-07-23T15:37:43.116" v="29" actId="962"/>
        <pc:sldMkLst>
          <pc:docMk/>
          <pc:sldMk cId="54699778" sldId="4302"/>
        </pc:sldMkLst>
      </pc:sldChg>
      <pc:sldChg chg="modSp mod modNotesTx">
        <pc:chgData name="Hannah Lowe" userId="49ec3aad-32ef-40ef-968b-9bf74cad9d66" providerId="ADAL" clId="{240F8C37-013D-4307-95F8-B4CE13978CCC}" dt="2025-07-23T15:37:53.350" v="32" actId="962"/>
        <pc:sldMkLst>
          <pc:docMk/>
          <pc:sldMk cId="89514273" sldId="4314"/>
        </pc:sldMkLst>
      </pc:sldChg>
      <pc:sldChg chg="modNotesTx">
        <pc:chgData name="Hannah Lowe" userId="49ec3aad-32ef-40ef-968b-9bf74cad9d66" providerId="ADAL" clId="{240F8C37-013D-4307-95F8-B4CE13978CCC}" dt="2025-07-23T15:34:35.696" v="1" actId="6549"/>
        <pc:sldMkLst>
          <pc:docMk/>
          <pc:sldMk cId="2787349312" sldId="4315"/>
        </pc:sldMkLst>
      </pc:sldChg>
      <pc:sldChg chg="modNotesTx">
        <pc:chgData name="Hannah Lowe" userId="49ec3aad-32ef-40ef-968b-9bf74cad9d66" providerId="ADAL" clId="{240F8C37-013D-4307-95F8-B4CE13978CCC}" dt="2025-07-23T15:34:38.730" v="2" actId="6549"/>
        <pc:sldMkLst>
          <pc:docMk/>
          <pc:sldMk cId="1562077177" sldId="4316"/>
        </pc:sldMkLst>
      </pc:sldChg>
      <pc:sldChg chg="modSp mod">
        <pc:chgData name="Hannah Lowe" userId="49ec3aad-32ef-40ef-968b-9bf74cad9d66" providerId="ADAL" clId="{240F8C37-013D-4307-95F8-B4CE13978CCC}" dt="2025-07-23T15:42:37.366" v="48" actId="13244"/>
        <pc:sldMkLst>
          <pc:docMk/>
          <pc:sldMk cId="1549785674" sldId="4337"/>
        </pc:sldMkLst>
      </pc:sldChg>
      <pc:sldChg chg="modSp mod">
        <pc:chgData name="Hannah Lowe" userId="49ec3aad-32ef-40ef-968b-9bf74cad9d66" providerId="ADAL" clId="{240F8C37-013D-4307-95F8-B4CE13978CCC}" dt="2025-07-23T15:37:11.294" v="24" actId="962"/>
        <pc:sldMkLst>
          <pc:docMk/>
          <pc:sldMk cId="1187229405" sldId="4338"/>
        </pc:sldMkLst>
      </pc:sldChg>
      <pc:sldChg chg="modNotesTx">
        <pc:chgData name="Hannah Lowe" userId="49ec3aad-32ef-40ef-968b-9bf74cad9d66" providerId="ADAL" clId="{240F8C37-013D-4307-95F8-B4CE13978CCC}" dt="2025-07-23T15:34:49.035" v="5" actId="6549"/>
        <pc:sldMkLst>
          <pc:docMk/>
          <pc:sldMk cId="1440129034" sldId="4339"/>
        </pc:sldMkLst>
      </pc:sldChg>
      <pc:sldChg chg="modNotesTx">
        <pc:chgData name="Hannah Lowe" userId="49ec3aad-32ef-40ef-968b-9bf74cad9d66" providerId="ADAL" clId="{240F8C37-013D-4307-95F8-B4CE13978CCC}" dt="2025-07-23T15:34:58.497" v="7" actId="6549"/>
        <pc:sldMkLst>
          <pc:docMk/>
          <pc:sldMk cId="501707959" sldId="4340"/>
        </pc:sldMkLst>
      </pc:sldChg>
      <pc:sldChg chg="modSp mod">
        <pc:chgData name="Hannah Lowe" userId="49ec3aad-32ef-40ef-968b-9bf74cad9d66" providerId="ADAL" clId="{240F8C37-013D-4307-95F8-B4CE13978CCC}" dt="2025-07-23T15:37:25.506" v="26" actId="962"/>
        <pc:sldMkLst>
          <pc:docMk/>
          <pc:sldMk cId="3578269599" sldId="4341"/>
        </pc:sldMkLst>
      </pc:sldChg>
      <pc:sldChg chg="modSp mod">
        <pc:chgData name="Hannah Lowe" userId="49ec3aad-32ef-40ef-968b-9bf74cad9d66" providerId="ADAL" clId="{240F8C37-013D-4307-95F8-B4CE13978CCC}" dt="2025-07-23T15:38:07.251" v="34" actId="962"/>
        <pc:sldMkLst>
          <pc:docMk/>
          <pc:sldMk cId="4223945597" sldId="4342"/>
        </pc:sldMkLst>
      </pc:sldChg>
      <pc:sldChg chg="modNotesTx">
        <pc:chgData name="Hannah Lowe" userId="49ec3aad-32ef-40ef-968b-9bf74cad9d66" providerId="ADAL" clId="{240F8C37-013D-4307-95F8-B4CE13978CCC}" dt="2025-07-23T15:35:15.009" v="15" actId="20577"/>
        <pc:sldMkLst>
          <pc:docMk/>
          <pc:sldMk cId="878308521" sldId="4344"/>
        </pc:sldMkLst>
      </pc:sldChg>
      <pc:sldChg chg="modNotesTx">
        <pc:chgData name="Hannah Lowe" userId="49ec3aad-32ef-40ef-968b-9bf74cad9d66" providerId="ADAL" clId="{240F8C37-013D-4307-95F8-B4CE13978CCC}" dt="2025-07-23T15:34:42.427" v="3" actId="6549"/>
        <pc:sldMkLst>
          <pc:docMk/>
          <pc:sldMk cId="3304587100" sldId="4349"/>
        </pc:sldMkLst>
      </pc:sldChg>
      <pc:sldChg chg="modNotesTx">
        <pc:chgData name="Hannah Lowe" userId="49ec3aad-32ef-40ef-968b-9bf74cad9d66" providerId="ADAL" clId="{240F8C37-013D-4307-95F8-B4CE13978CCC}" dt="2025-07-23T15:34:44.966" v="4" actId="6549"/>
        <pc:sldMkLst>
          <pc:docMk/>
          <pc:sldMk cId="385188814" sldId="4350"/>
        </pc:sldMkLst>
      </pc:sldChg>
      <pc:sldChg chg="modSp mod">
        <pc:chgData name="Hannah Lowe" userId="49ec3aad-32ef-40ef-968b-9bf74cad9d66" providerId="ADAL" clId="{240F8C37-013D-4307-95F8-B4CE13978CCC}" dt="2025-07-23T15:43:34.498" v="54" actId="13244"/>
        <pc:sldMkLst>
          <pc:docMk/>
          <pc:sldMk cId="3715737978" sldId="4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87BBC-725A-442B-997E-08AD6E1B53FF}" type="datetimeFigureOut">
              <a:rPr lang="en-GB" smtClean="0"/>
              <a:t>30/07/2025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39126F-7085-463A-90A1-101F872A91EF}" type="slidenum">
              <a:rPr lang="en-GB" smtClean="0"/>
              <a:t>‹#›</a:t>
            </a:fld>
            <a:endParaRPr lang="en-GB" dirty="0"/>
          </a:p>
        </p:txBody>
      </p:sp>
    </p:spTree>
    <p:extLst>
      <p:ext uri="{BB962C8B-B14F-4D97-AF65-F5344CB8AC3E}">
        <p14:creationId xmlns:p14="http://schemas.microsoft.com/office/powerpoint/2010/main" val="3738992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visitbritain.org/research-insights/accessible-and-inclusive-tourism#key-accessibility-featur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visitengland.youraccessibilityguide.co.u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ravelweekly.co.uk/in-depth/comment-five-key-family-holiday-trends-to-look-out-fo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9126F-7085-463A-90A1-101F872A91EF}" type="slidenum">
              <a:rPr lang="en-GB" smtClean="0"/>
              <a:t>1</a:t>
            </a:fld>
            <a:endParaRPr lang="en-GB"/>
          </a:p>
        </p:txBody>
      </p:sp>
    </p:spTree>
    <p:extLst>
      <p:ext uri="{BB962C8B-B14F-4D97-AF65-F5344CB8AC3E}">
        <p14:creationId xmlns:p14="http://schemas.microsoft.com/office/powerpoint/2010/main" val="4117079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8DAC4-C19A-570C-6920-08066891F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36CB2-5274-43BF-7B5C-163733FBE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73CB6-1C57-2B54-D7A8-D7CAD3773C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VisitEngland’s accessibility information projects support the outcomes of the Kick-Start programme, and engaging businesses in these is therefore key.</a:t>
            </a:r>
          </a:p>
        </p:txBody>
      </p:sp>
      <p:sp>
        <p:nvSpPr>
          <p:cNvPr id="4" name="Slide Number Placeholder 3">
            <a:extLst>
              <a:ext uri="{FF2B5EF4-FFF2-40B4-BE49-F238E27FC236}">
                <a16:creationId xmlns:a16="http://schemas.microsoft.com/office/drawing/2014/main" id="{F0716E73-D53A-E95F-A1C5-2879C7A26F4A}"/>
              </a:ext>
            </a:extLst>
          </p:cNvPr>
          <p:cNvSpPr>
            <a:spLocks noGrp="1"/>
          </p:cNvSpPr>
          <p:nvPr>
            <p:ph type="sldNum" sz="quarter" idx="5"/>
          </p:nvPr>
        </p:nvSpPr>
        <p:spPr/>
        <p:txBody>
          <a:bodyPr/>
          <a:lstStyle/>
          <a:p>
            <a:fld id="{8C39126F-7085-463A-90A1-101F872A91EF}" type="slidenum">
              <a:rPr lang="en-GB" smtClean="0"/>
              <a:t>10</a:t>
            </a:fld>
            <a:endParaRPr lang="en-GB" dirty="0"/>
          </a:p>
        </p:txBody>
      </p:sp>
    </p:spTree>
    <p:extLst>
      <p:ext uri="{BB962C8B-B14F-4D97-AF65-F5344CB8AC3E}">
        <p14:creationId xmlns:p14="http://schemas.microsoft.com/office/powerpoint/2010/main" val="679083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defRPr/>
            </a:pPr>
            <a:r>
              <a:rPr lang="en-GB" dirty="0">
                <a:latin typeface="Arial"/>
                <a:cs typeface="Arial"/>
              </a:rPr>
              <a:t>- To save time and energy when researching a trip, people with accessibility requirements want to easily find out what key accessibility features are available at tourism venues. </a:t>
            </a:r>
            <a:br>
              <a:rPr lang="en-GB" dirty="0">
                <a:cs typeface="Arial"/>
              </a:rPr>
            </a:br>
            <a:r>
              <a:rPr lang="en-GB" dirty="0">
                <a:latin typeface="Arial"/>
                <a:cs typeface="Arial"/>
              </a:rPr>
              <a:t>- In 2024, </a:t>
            </a:r>
            <a:r>
              <a:rPr lang="en-GB" dirty="0" err="1">
                <a:latin typeface="Arial"/>
                <a:cs typeface="Arial"/>
              </a:rPr>
              <a:t>VisitEngland</a:t>
            </a:r>
            <a:r>
              <a:rPr lang="en-GB" dirty="0">
                <a:latin typeface="Arial"/>
                <a:cs typeface="Arial"/>
              </a:rPr>
              <a:t> led a UK and Ireland-wide project to identify the features people with accessibility requirements search for when looking for places to stay and visit. </a:t>
            </a:r>
            <a:br>
              <a:rPr lang="en-GB" dirty="0">
                <a:cs typeface="Arial"/>
              </a:rPr>
            </a:br>
            <a:r>
              <a:rPr lang="en-GB" dirty="0">
                <a:latin typeface="Arial"/>
                <a:cs typeface="Arial"/>
              </a:rPr>
              <a:t>- The project created a list of key accessibility features that would drive greater consistency in how top-level accessibility information is presented on both tourism listing </a:t>
            </a:r>
            <a:r>
              <a:rPr lang="en-GB" sz="1200" kern="1200" dirty="0">
                <a:solidFill>
                  <a:schemeClr val="tx1"/>
                </a:solidFill>
                <a:latin typeface="Arial"/>
                <a:ea typeface="+mn-ea"/>
                <a:cs typeface="Arial"/>
              </a:rPr>
              <a:t>websites and tourism business websites. The list was informed by </a:t>
            </a:r>
            <a:r>
              <a:rPr lang="en-GB" sz="1200" kern="1200" dirty="0">
                <a:solidFill>
                  <a:schemeClr val="tx1"/>
                </a:solidFill>
                <a:latin typeface="Arial"/>
                <a:ea typeface="+mn-ea"/>
                <a:cs typeface="Arial"/>
                <a:hlinkClick r:id="rId3">
                  <a:extLst>
                    <a:ext uri="{A12FA001-AC4F-418D-AE19-62706E023703}">
                      <ahyp:hlinkClr xmlns:ahyp="http://schemas.microsoft.com/office/drawing/2018/hyperlinkcolor" val="tx"/>
                    </a:ext>
                  </a:extLst>
                </a:hlinkClick>
              </a:rPr>
              <a:t>new robust consumer research</a:t>
            </a:r>
            <a:r>
              <a:rPr lang="en-GB" sz="1200" kern="1200" dirty="0">
                <a:solidFill>
                  <a:schemeClr val="tx1"/>
                </a:solidFill>
                <a:latin typeface="Arial"/>
                <a:ea typeface="+mn-ea"/>
                <a:cs typeface="Arial"/>
              </a:rPr>
              <a:t>, with 800 disabled travellers in Britain.</a:t>
            </a:r>
            <a:br>
              <a:rPr lang="en-US" sz="1200" kern="1200" dirty="0">
                <a:solidFill>
                  <a:schemeClr val="tx1"/>
                </a:solidFill>
                <a:latin typeface="Arial"/>
                <a:ea typeface="+mn-ea"/>
                <a:cs typeface="Arial"/>
              </a:rPr>
            </a:br>
            <a:r>
              <a:rPr lang="en-US" sz="1200" kern="1200" dirty="0">
                <a:solidFill>
                  <a:schemeClr val="tx1"/>
                </a:solidFill>
                <a:latin typeface="Arial"/>
                <a:ea typeface="+mn-ea"/>
                <a:cs typeface="Arial"/>
              </a:rPr>
              <a:t>- </a:t>
            </a:r>
            <a:r>
              <a:rPr lang="en-GB" sz="1200" kern="1200" dirty="0">
                <a:solidFill>
                  <a:schemeClr val="tx1"/>
                </a:solidFill>
                <a:latin typeface="Arial"/>
                <a:ea typeface="+mn-ea"/>
                <a:cs typeface="Arial"/>
              </a:rPr>
              <a:t>Gather this data from venues in your destination </a:t>
            </a:r>
          </a:p>
          <a:p>
            <a:pPr>
              <a:lnSpc>
                <a:spcPct val="107000"/>
              </a:lnSpc>
              <a:spcAft>
                <a:spcPts val="800"/>
              </a:spcAft>
              <a:defRPr/>
            </a:pPr>
            <a:r>
              <a:rPr lang="en-GB" sz="1200" kern="1200" dirty="0">
                <a:solidFill>
                  <a:schemeClr val="tx1"/>
                </a:solidFill>
                <a:latin typeface="Arial"/>
                <a:ea typeface="+mn-ea"/>
                <a:cs typeface="Arial"/>
              </a:rPr>
              <a:t>- Display it as part of venue listings on your own destination consumer website(s)</a:t>
            </a:r>
          </a:p>
          <a:p>
            <a:pPr>
              <a:lnSpc>
                <a:spcPct val="107000"/>
              </a:lnSpc>
              <a:spcAft>
                <a:spcPts val="800"/>
              </a:spcAft>
              <a:defRPr/>
            </a:pPr>
            <a:r>
              <a:rPr lang="en-GB" sz="1200" kern="1200" dirty="0">
                <a:solidFill>
                  <a:schemeClr val="tx1"/>
                </a:solidFill>
                <a:latin typeface="Arial"/>
                <a:ea typeface="+mn-ea"/>
                <a:cs typeface="Arial"/>
              </a:rPr>
              <a:t>- If your website is powered by either </a:t>
            </a:r>
            <a:r>
              <a:rPr lang="en-GB" sz="1200" kern="1200" dirty="0" err="1">
                <a:solidFill>
                  <a:schemeClr val="tx1"/>
                </a:solidFill>
                <a:latin typeface="Arial"/>
                <a:ea typeface="+mn-ea"/>
                <a:cs typeface="Arial"/>
              </a:rPr>
              <a:t>Simpleview</a:t>
            </a:r>
            <a:r>
              <a:rPr lang="en-GB" sz="1200" kern="1200" dirty="0">
                <a:solidFill>
                  <a:schemeClr val="tx1"/>
                </a:solidFill>
                <a:latin typeface="Arial"/>
                <a:ea typeface="+mn-ea"/>
                <a:cs typeface="Arial"/>
              </a:rPr>
              <a:t> or Destination Core contact your account manager</a:t>
            </a:r>
          </a:p>
          <a:p>
            <a:pPr>
              <a:lnSpc>
                <a:spcPct val="107000"/>
              </a:lnSpc>
              <a:spcAft>
                <a:spcPts val="800"/>
              </a:spcAft>
              <a:defRPr/>
            </a:pPr>
            <a:r>
              <a:rPr lang="en-GB" sz="1200" kern="1200" dirty="0">
                <a:solidFill>
                  <a:schemeClr val="tx1"/>
                </a:solidFill>
                <a:latin typeface="Arial"/>
                <a:ea typeface="+mn-ea"/>
                <a:cs typeface="Arial"/>
              </a:rPr>
              <a:t>- If your website is powered by a different provider, please contact us so we can share specific guidance and questionnaires: qad@visitengland.org. </a:t>
            </a:r>
          </a:p>
          <a:p>
            <a:pPr marL="0" indent="0">
              <a:lnSpc>
                <a:spcPct val="107000"/>
              </a:lnSpc>
              <a:spcAft>
                <a:spcPts val="800"/>
              </a:spcAft>
              <a:buFontTx/>
              <a:buNone/>
              <a:defRPr/>
            </a:pPr>
            <a:r>
              <a:rPr lang="en-GB" dirty="0">
                <a:latin typeface="Arial"/>
                <a:cs typeface="Arial"/>
              </a:rPr>
              <a:t>- There are questionnaires for six common business types: serviced </a:t>
            </a:r>
            <a:r>
              <a:rPr lang="en-GB" dirty="0" err="1">
                <a:latin typeface="Arial"/>
                <a:cs typeface="Arial"/>
              </a:rPr>
              <a:t>accomm</a:t>
            </a:r>
            <a:r>
              <a:rPr lang="en-GB" dirty="0">
                <a:latin typeface="Arial"/>
                <a:cs typeface="Arial"/>
              </a:rPr>
              <a:t>, self-catering </a:t>
            </a:r>
            <a:r>
              <a:rPr lang="en-GB" dirty="0" err="1">
                <a:latin typeface="Arial"/>
                <a:cs typeface="Arial"/>
              </a:rPr>
              <a:t>accomm</a:t>
            </a:r>
            <a:r>
              <a:rPr lang="en-GB" dirty="0">
                <a:latin typeface="Arial"/>
                <a:cs typeface="Arial"/>
              </a:rPr>
              <a:t>, attractions and experiences, camping, glamping and holiday parks, food and drink, events, festivals and shows.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solidFill>
                  <a:srgbClr val="444444"/>
                </a:solidFill>
                <a:latin typeface="Arial"/>
                <a:cs typeface="Arial"/>
              </a:rPr>
              <a:t>- Businesses can use the questionnaires in the Toolkit to list features on their own website (extended list – </a:t>
            </a:r>
            <a:r>
              <a:rPr lang="en-GB" sz="1200" dirty="0">
                <a:solidFill>
                  <a:schemeClr val="tx1"/>
                </a:solidFill>
                <a:latin typeface="Arial" panose="020B0604020202020204" pitchFamily="34" charset="0"/>
                <a:cs typeface="Arial"/>
              </a:rPr>
              <a:t>includes a</a:t>
            </a:r>
            <a:r>
              <a:rPr lang="en-GB" sz="1200" dirty="0">
                <a:solidFill>
                  <a:schemeClr val="tx1"/>
                </a:solidFill>
                <a:latin typeface="Arial" panose="020B0604020202020204" pitchFamily="34" charset="0"/>
              </a:rPr>
              <a:t>dditional features which are not deal-breakers for a sufficiently large market, but improve inclusivity for those with </a:t>
            </a:r>
            <a:r>
              <a:rPr lang="en-US" sz="1200" dirty="0">
                <a:solidFill>
                  <a:schemeClr val="tx1"/>
                </a:solidFill>
                <a:latin typeface="Arial" panose="020B0604020202020204" pitchFamily="34" charset="0"/>
              </a:rPr>
              <a:t>less common accessibility needs</a:t>
            </a:r>
            <a:r>
              <a:rPr lang="en-GB" dirty="0">
                <a:solidFill>
                  <a:srgbClr val="444444"/>
                </a:solidFill>
                <a:latin typeface="Arial"/>
                <a:cs typeface="Arial"/>
              </a:rPr>
              <a:t>)</a:t>
            </a:r>
            <a:endParaRPr lang="en-US" dirty="0">
              <a:solidFill>
                <a:srgbClr val="444444"/>
              </a:solidFill>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E5DEFC-BFAE-4186-88B9-06BA9B12B89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4324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Many people also require more detailed information to decide where to stay or visit. So, in addition to outlining your key accessibility features, businesses are to be encouraged to provide an Accessibility Guide. </a:t>
            </a: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 </a:t>
            </a: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An Accessibility Guide describes and visually shows the layout of each area of the business, following the route a visitor will typically take from arrival, entering and getting around. ​ </a:t>
            </a: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 </a:t>
            </a: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The recommended format is an AccessAble Detailed Access Guide, which describes all areas of a venue, giving 100s of pieces of accessibility information, including measurements and photographs. </a:t>
            </a:r>
          </a:p>
          <a:p>
            <a:pPr algn="l" rtl="0" fontAlgn="base">
              <a:lnSpc>
                <a:spcPts val="1457"/>
              </a:lnSpc>
              <a:buNone/>
            </a:pPr>
            <a:endParaRPr lang="en-GB" sz="1200" b="0" i="0" dirty="0">
              <a:solidFill>
                <a:srgbClr val="000000"/>
              </a:solidFill>
              <a:effectLst/>
              <a:latin typeface="Arial" panose="020B0604020202020204" pitchFamily="34" charset="0"/>
              <a:cs typeface="Arial" panose="020B0604020202020204" pitchFamily="34" charset="0"/>
            </a:endParaRP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VisitEngland has joined forces with AccessAble to driving forward the provision of robust, publicly available Detailed Access Guides for tourism venues across England.</a:t>
            </a:r>
          </a:p>
          <a:p>
            <a:pPr algn="l" rtl="0" fontAlgn="base">
              <a:lnSpc>
                <a:spcPts val="1457"/>
              </a:lnSpc>
              <a:buNone/>
            </a:pPr>
            <a:endParaRPr lang="en-GB" sz="1200" b="0" i="0" dirty="0">
              <a:solidFill>
                <a:srgbClr val="000000"/>
              </a:solidFill>
              <a:effectLst/>
              <a:latin typeface="Arial" panose="020B0604020202020204" pitchFamily="34" charset="0"/>
              <a:cs typeface="Arial" panose="020B0604020202020204" pitchFamily="34" charset="0"/>
            </a:endParaRP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LVEPs can partner with AccessAble to support the VisitEngland-led drive for more Detailed Access Guides and receive:</a:t>
            </a:r>
          </a:p>
          <a:p>
            <a:pPr marL="171450" indent="-171450" algn="l" rtl="0" fontAlgn="base">
              <a:lnSpc>
                <a:spcPts val="1457"/>
              </a:lnSpc>
              <a:buFontTx/>
              <a:buChar char="-"/>
            </a:pPr>
            <a:r>
              <a:rPr lang="en-GB" sz="1200" b="0" i="0" dirty="0">
                <a:solidFill>
                  <a:srgbClr val="000000"/>
                </a:solidFill>
                <a:effectLst/>
                <a:latin typeface="Arial" panose="020B0604020202020204" pitchFamily="34" charset="0"/>
                <a:cs typeface="Arial" panose="020B0604020202020204" pitchFamily="34" charset="0"/>
              </a:rPr>
              <a:t>A branded version of the Your Accessibility Guide portal.</a:t>
            </a:r>
          </a:p>
          <a:p>
            <a:pPr marL="171450" indent="-171450" algn="l" rtl="0" fontAlgn="base">
              <a:lnSpc>
                <a:spcPts val="1457"/>
              </a:lnSpc>
              <a:buFontTx/>
              <a:buChar char="-"/>
            </a:pPr>
            <a:r>
              <a:rPr lang="en-GB" sz="1200" b="0" i="0" dirty="0">
                <a:solidFill>
                  <a:srgbClr val="000000"/>
                </a:solidFill>
                <a:effectLst/>
                <a:latin typeface="Arial" panose="020B0604020202020204" pitchFamily="34" charset="0"/>
                <a:cs typeface="Arial" panose="020B0604020202020204" pitchFamily="34" charset="0"/>
              </a:rPr>
              <a:t>LVEP Landing page on AccessAble.co.uk with venue guides from across your destination.</a:t>
            </a:r>
          </a:p>
          <a:p>
            <a:pPr marL="171450" indent="-171450" algn="l" rtl="0" fontAlgn="base">
              <a:lnSpc>
                <a:spcPts val="1457"/>
              </a:lnSpc>
              <a:buFontTx/>
              <a:buChar char="-"/>
            </a:pPr>
            <a:r>
              <a:rPr lang="en-GB" sz="1200" b="0" i="0" dirty="0">
                <a:solidFill>
                  <a:srgbClr val="000000"/>
                </a:solidFill>
                <a:effectLst/>
                <a:latin typeface="Arial" panose="020B0604020202020204" pitchFamily="34" charset="0"/>
                <a:cs typeface="Arial" panose="020B0604020202020204" pitchFamily="34" charset="0"/>
              </a:rPr>
              <a:t>AccessAble support with engagement, promotion and content creation. </a:t>
            </a:r>
          </a:p>
          <a:p>
            <a:pPr marL="171450" indent="-171450" algn="l" rtl="0" fontAlgn="base">
              <a:lnSpc>
                <a:spcPts val="1457"/>
              </a:lnSpc>
              <a:buFontTx/>
              <a:buChar char="-"/>
            </a:pPr>
            <a:r>
              <a:rPr lang="en-GB" sz="1200" b="0" i="0" dirty="0">
                <a:solidFill>
                  <a:srgbClr val="000000"/>
                </a:solidFill>
                <a:effectLst/>
                <a:latin typeface="Arial" panose="020B0604020202020204" pitchFamily="34" charset="0"/>
                <a:cs typeface="Arial" panose="020B0604020202020204" pitchFamily="34" charset="0"/>
              </a:rPr>
              <a:t>20% discount when co-ordinating and booking 5+ On Site Assessments in your destination.</a:t>
            </a:r>
          </a:p>
          <a:p>
            <a:pPr marL="171450" indent="-171450" algn="l" rtl="0" fontAlgn="base">
              <a:lnSpc>
                <a:spcPts val="1457"/>
              </a:lnSpc>
              <a:buFontTx/>
              <a:buChar char="-"/>
            </a:pPr>
            <a:endParaRPr lang="en-GB" sz="1200" b="0" i="0" dirty="0">
              <a:solidFill>
                <a:srgbClr val="000000"/>
              </a:solidFill>
              <a:effectLst/>
              <a:latin typeface="Arial" panose="020B0604020202020204" pitchFamily="34" charset="0"/>
              <a:cs typeface="Arial" panose="020B0604020202020204" pitchFamily="34" charset="0"/>
            </a:endParaRPr>
          </a:p>
          <a:p>
            <a:pPr algn="l" rtl="0" fontAlgn="base">
              <a:lnSpc>
                <a:spcPts val="1457"/>
              </a:lnSpc>
              <a:buNone/>
            </a:pPr>
            <a:r>
              <a:rPr lang="en-GB" sz="1200" b="0" i="0" dirty="0">
                <a:solidFill>
                  <a:srgbClr val="000000"/>
                </a:solidFill>
                <a:effectLst/>
                <a:latin typeface="Arial" panose="020B0604020202020204" pitchFamily="34" charset="0"/>
                <a:cs typeface="Arial" panose="020B0604020202020204" pitchFamily="34" charset="0"/>
              </a:rPr>
              <a:t>Should you not be able to partner with AccessAble, you should signpost businesses to the VisitEngland version of the portal:</a:t>
            </a:r>
          </a:p>
          <a:p>
            <a:pPr algn="l" rtl="0" fontAlgn="base">
              <a:lnSpc>
                <a:spcPts val="1457"/>
              </a:lnSpc>
              <a:buNone/>
            </a:pPr>
            <a:r>
              <a:rPr lang="en-GB" sz="1200" b="0" i="0" u="sng" strike="noStrike" dirty="0">
                <a:solidFill>
                  <a:srgbClr val="000000"/>
                </a:solidFill>
                <a:effectLst/>
                <a:latin typeface="Arial" panose="020B0604020202020204" pitchFamily="34" charset="0"/>
                <a:cs typeface="Arial" panose="020B0604020202020204" pitchFamily="34" charset="0"/>
                <a:hlinkClick r:id="rId3"/>
              </a:rPr>
              <a:t>visitengland.youraccessibilityguide.co.uk</a:t>
            </a:r>
            <a:r>
              <a:rPr lang="en-GB" sz="1200" b="0" i="0" dirty="0">
                <a:solidFill>
                  <a:srgbClr val="000000"/>
                </a:solidFill>
                <a:effectLst/>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E5DEFC-BFAE-4186-88B9-06BA9B12B89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43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D8FE1-832F-FFE0-34F4-7FF0FFFCA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84D3F-6176-D6C4-C627-F51DD5823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FDC81-0B88-CF25-1885-ADB5692B45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4C1F81-A5BB-A754-74E1-E7A6EF97CCAE}"/>
              </a:ext>
            </a:extLst>
          </p:cNvPr>
          <p:cNvSpPr>
            <a:spLocks noGrp="1"/>
          </p:cNvSpPr>
          <p:nvPr>
            <p:ph type="sldNum" sz="quarter" idx="5"/>
          </p:nvPr>
        </p:nvSpPr>
        <p:spPr/>
        <p:txBody>
          <a:bodyPr/>
          <a:lstStyle/>
          <a:p>
            <a:fld id="{8C39126F-7085-463A-90A1-101F872A91EF}" type="slidenum">
              <a:rPr lang="en-GB" smtClean="0"/>
              <a:t>13</a:t>
            </a:fld>
            <a:endParaRPr lang="en-GB" dirty="0"/>
          </a:p>
        </p:txBody>
      </p:sp>
    </p:spTree>
    <p:extLst>
      <p:ext uri="{BB962C8B-B14F-4D97-AF65-F5344CB8AC3E}">
        <p14:creationId xmlns:p14="http://schemas.microsoft.com/office/powerpoint/2010/main" val="131792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AC07D-4A7B-40D7-0F79-D091C01D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1FAB3-A650-6CAA-A225-67F274CC3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820B2-3753-74C2-AC75-EDEA917CB7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49174C-672B-A185-B95F-422DC9A126C0}"/>
              </a:ext>
            </a:extLst>
          </p:cNvPr>
          <p:cNvSpPr>
            <a:spLocks noGrp="1"/>
          </p:cNvSpPr>
          <p:nvPr>
            <p:ph type="sldNum" sz="quarter" idx="5"/>
          </p:nvPr>
        </p:nvSpPr>
        <p:spPr/>
        <p:txBody>
          <a:bodyPr/>
          <a:lstStyle/>
          <a:p>
            <a:fld id="{8C39126F-7085-463A-90A1-101F872A91EF}" type="slidenum">
              <a:rPr lang="en-GB" smtClean="0"/>
              <a:t>14</a:t>
            </a:fld>
            <a:endParaRPr lang="en-GB" dirty="0"/>
          </a:p>
        </p:txBody>
      </p:sp>
    </p:spTree>
    <p:extLst>
      <p:ext uri="{BB962C8B-B14F-4D97-AF65-F5344CB8AC3E}">
        <p14:creationId xmlns:p14="http://schemas.microsoft.com/office/powerpoint/2010/main" val="2393222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0863-AB21-7759-8804-5207FD845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DE2F73-7F37-DAE8-94D0-9B39A17ED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82495-5330-00AB-3A7B-BEAB8277EC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1552D9-F308-8F5A-DE47-3F286C2063EB}"/>
              </a:ext>
            </a:extLst>
          </p:cNvPr>
          <p:cNvSpPr>
            <a:spLocks noGrp="1"/>
          </p:cNvSpPr>
          <p:nvPr>
            <p:ph type="sldNum" sz="quarter" idx="5"/>
          </p:nvPr>
        </p:nvSpPr>
        <p:spPr/>
        <p:txBody>
          <a:bodyPr/>
          <a:lstStyle/>
          <a:p>
            <a:fld id="{8C39126F-7085-463A-90A1-101F872A91EF}" type="slidenum">
              <a:rPr lang="en-GB" smtClean="0"/>
              <a:t>15</a:t>
            </a:fld>
            <a:endParaRPr lang="en-GB" dirty="0"/>
          </a:p>
        </p:txBody>
      </p:sp>
    </p:spTree>
    <p:extLst>
      <p:ext uri="{BB962C8B-B14F-4D97-AF65-F5344CB8AC3E}">
        <p14:creationId xmlns:p14="http://schemas.microsoft.com/office/powerpoint/2010/main" val="232768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4A62B-D8CC-3C48-FEA4-D814184D8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F5E1E-2E84-FB53-80BF-2C3605316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7AA2F-C41A-9863-7515-9B3F162D7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8DFDC4-790F-0702-F4B0-96F159E3D998}"/>
              </a:ext>
            </a:extLst>
          </p:cNvPr>
          <p:cNvSpPr>
            <a:spLocks noGrp="1"/>
          </p:cNvSpPr>
          <p:nvPr>
            <p:ph type="sldNum" sz="quarter" idx="5"/>
          </p:nvPr>
        </p:nvSpPr>
        <p:spPr/>
        <p:txBody>
          <a:bodyPr/>
          <a:lstStyle/>
          <a:p>
            <a:fld id="{8C39126F-7085-463A-90A1-101F872A91EF}" type="slidenum">
              <a:rPr lang="en-GB" smtClean="0"/>
              <a:t>16</a:t>
            </a:fld>
            <a:endParaRPr lang="en-GB" dirty="0"/>
          </a:p>
        </p:txBody>
      </p:sp>
    </p:spTree>
    <p:extLst>
      <p:ext uri="{BB962C8B-B14F-4D97-AF65-F5344CB8AC3E}">
        <p14:creationId xmlns:p14="http://schemas.microsoft.com/office/powerpoint/2010/main" val="3200541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10E33-318D-547A-4652-58E6C8179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BE6A3-8E5E-3F16-7741-9D58CD01F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C8FB6A-1422-5DFD-E2E2-2C51706322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C95DC-5197-4938-7430-48E16F016C16}"/>
              </a:ext>
            </a:extLst>
          </p:cNvPr>
          <p:cNvSpPr>
            <a:spLocks noGrp="1"/>
          </p:cNvSpPr>
          <p:nvPr>
            <p:ph type="sldNum" sz="quarter" idx="5"/>
          </p:nvPr>
        </p:nvSpPr>
        <p:spPr/>
        <p:txBody>
          <a:bodyPr/>
          <a:lstStyle/>
          <a:p>
            <a:fld id="{8C39126F-7085-463A-90A1-101F872A91EF}" type="slidenum">
              <a:rPr lang="en-GB" smtClean="0"/>
              <a:t>17</a:t>
            </a:fld>
            <a:endParaRPr lang="en-GB" dirty="0"/>
          </a:p>
        </p:txBody>
      </p:sp>
    </p:spTree>
    <p:extLst>
      <p:ext uri="{BB962C8B-B14F-4D97-AF65-F5344CB8AC3E}">
        <p14:creationId xmlns:p14="http://schemas.microsoft.com/office/powerpoint/2010/main" val="1291794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F249F-01D9-9CAD-BFE8-13F5ED21C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B3C2B-6CCD-7198-8B8B-D4C19C342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8E5BB-F9B2-378E-AC3C-E385B91248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24FAA4-F113-23C3-782E-9DC02C5CD970}"/>
              </a:ext>
            </a:extLst>
          </p:cNvPr>
          <p:cNvSpPr>
            <a:spLocks noGrp="1"/>
          </p:cNvSpPr>
          <p:nvPr>
            <p:ph type="sldNum" sz="quarter" idx="5"/>
          </p:nvPr>
        </p:nvSpPr>
        <p:spPr/>
        <p:txBody>
          <a:bodyPr/>
          <a:lstStyle/>
          <a:p>
            <a:fld id="{8C39126F-7085-463A-90A1-101F872A91EF}" type="slidenum">
              <a:rPr lang="en-GB" smtClean="0"/>
              <a:t>18</a:t>
            </a:fld>
            <a:endParaRPr lang="en-GB" dirty="0"/>
          </a:p>
        </p:txBody>
      </p:sp>
    </p:spTree>
    <p:extLst>
      <p:ext uri="{BB962C8B-B14F-4D97-AF65-F5344CB8AC3E}">
        <p14:creationId xmlns:p14="http://schemas.microsoft.com/office/powerpoint/2010/main" val="237960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D2435-21AE-A2B5-96D2-6F34B3D09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07B44-CF11-781C-DE8A-6709B1BF04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092EC6-5A06-FCEE-298F-664B5AD8F5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A81A5C-EE8E-8A32-25FE-ED11DA42EB59}"/>
              </a:ext>
            </a:extLst>
          </p:cNvPr>
          <p:cNvSpPr>
            <a:spLocks noGrp="1"/>
          </p:cNvSpPr>
          <p:nvPr>
            <p:ph type="sldNum" sz="quarter" idx="5"/>
          </p:nvPr>
        </p:nvSpPr>
        <p:spPr/>
        <p:txBody>
          <a:bodyPr/>
          <a:lstStyle/>
          <a:p>
            <a:fld id="{8C39126F-7085-463A-90A1-101F872A91EF}" type="slidenum">
              <a:rPr lang="en-GB" smtClean="0"/>
              <a:t>19</a:t>
            </a:fld>
            <a:endParaRPr lang="en-GB" dirty="0"/>
          </a:p>
        </p:txBody>
      </p:sp>
    </p:spTree>
    <p:extLst>
      <p:ext uri="{BB962C8B-B14F-4D97-AF65-F5344CB8AC3E}">
        <p14:creationId xmlns:p14="http://schemas.microsoft.com/office/powerpoint/2010/main" val="2061966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F87B-02EA-6498-2436-F2E0F9276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62C07-1904-C686-5AB6-C422643AF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112C3-0379-D86F-AA8D-FF216E3AF1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6F3031-0093-51FA-8E52-743F8914AA79}"/>
              </a:ext>
            </a:extLst>
          </p:cNvPr>
          <p:cNvSpPr>
            <a:spLocks noGrp="1"/>
          </p:cNvSpPr>
          <p:nvPr>
            <p:ph type="sldNum" sz="quarter" idx="5"/>
          </p:nvPr>
        </p:nvSpPr>
        <p:spPr/>
        <p:txBody>
          <a:bodyPr/>
          <a:lstStyle/>
          <a:p>
            <a:fld id="{8C39126F-7085-463A-90A1-101F872A91EF}" type="slidenum">
              <a:rPr lang="en-GB" smtClean="0"/>
              <a:t>2</a:t>
            </a:fld>
            <a:endParaRPr lang="en-GB" dirty="0"/>
          </a:p>
        </p:txBody>
      </p:sp>
    </p:spTree>
    <p:extLst>
      <p:ext uri="{BB962C8B-B14F-4D97-AF65-F5344CB8AC3E}">
        <p14:creationId xmlns:p14="http://schemas.microsoft.com/office/powerpoint/2010/main" val="1583701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6169-BC77-AFEE-B08B-1F575C007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90E60-623B-1727-8672-913BC9111C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960A3-B826-A2FE-EA17-BF5310FE9D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550ABB-1EC8-456B-B410-08D8541CD945}"/>
              </a:ext>
            </a:extLst>
          </p:cNvPr>
          <p:cNvSpPr>
            <a:spLocks noGrp="1"/>
          </p:cNvSpPr>
          <p:nvPr>
            <p:ph type="sldNum" sz="quarter" idx="5"/>
          </p:nvPr>
        </p:nvSpPr>
        <p:spPr/>
        <p:txBody>
          <a:bodyPr/>
          <a:lstStyle/>
          <a:p>
            <a:fld id="{8C39126F-7085-463A-90A1-101F872A91EF}" type="slidenum">
              <a:rPr lang="en-GB" smtClean="0"/>
              <a:t>20</a:t>
            </a:fld>
            <a:endParaRPr lang="en-GB" dirty="0"/>
          </a:p>
        </p:txBody>
      </p:sp>
    </p:spTree>
    <p:extLst>
      <p:ext uri="{BB962C8B-B14F-4D97-AF65-F5344CB8AC3E}">
        <p14:creationId xmlns:p14="http://schemas.microsoft.com/office/powerpoint/2010/main" val="85214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6AA61-7BD1-691F-D4F0-EBE2929DC7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A00C4-72E4-2A90-34C3-B34F50E39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9C69A5-D46E-4630-7248-8691C00B2B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The 'Everybody Welcome' brand was developed by Destination North East England Destination Development Partnership and has been made available to LVEPs via VisitEngland.</a:t>
            </a:r>
          </a:p>
          <a:p>
            <a:endParaRPr lang="en-US" dirty="0"/>
          </a:p>
        </p:txBody>
      </p:sp>
      <p:sp>
        <p:nvSpPr>
          <p:cNvPr id="4" name="Slide Number Placeholder 3">
            <a:extLst>
              <a:ext uri="{FF2B5EF4-FFF2-40B4-BE49-F238E27FC236}">
                <a16:creationId xmlns:a16="http://schemas.microsoft.com/office/drawing/2014/main" id="{8C512866-DA1D-74DD-DDF3-746BE7BFB420}"/>
              </a:ext>
            </a:extLst>
          </p:cNvPr>
          <p:cNvSpPr>
            <a:spLocks noGrp="1"/>
          </p:cNvSpPr>
          <p:nvPr>
            <p:ph type="sldNum" sz="quarter" idx="5"/>
          </p:nvPr>
        </p:nvSpPr>
        <p:spPr/>
        <p:txBody>
          <a:bodyPr/>
          <a:lstStyle/>
          <a:p>
            <a:fld id="{8C39126F-7085-463A-90A1-101F872A91EF}" type="slidenum">
              <a:rPr lang="en-GB" smtClean="0"/>
              <a:t>21</a:t>
            </a:fld>
            <a:endParaRPr lang="en-GB" dirty="0"/>
          </a:p>
        </p:txBody>
      </p:sp>
    </p:spTree>
    <p:extLst>
      <p:ext uri="{BB962C8B-B14F-4D97-AF65-F5344CB8AC3E}">
        <p14:creationId xmlns:p14="http://schemas.microsoft.com/office/powerpoint/2010/main" val="1115250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2782-496B-1ADC-ACDC-D8CA28615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03FCC-1EA0-D991-875B-0D98CCA5C9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A34393-1BEF-1481-62BC-C636D400B1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290559-B9AA-B8F5-C30A-41E3B02A18D3}"/>
              </a:ext>
            </a:extLst>
          </p:cNvPr>
          <p:cNvSpPr>
            <a:spLocks noGrp="1"/>
          </p:cNvSpPr>
          <p:nvPr>
            <p:ph type="sldNum" sz="quarter" idx="5"/>
          </p:nvPr>
        </p:nvSpPr>
        <p:spPr/>
        <p:txBody>
          <a:bodyPr/>
          <a:lstStyle/>
          <a:p>
            <a:fld id="{8C39126F-7085-463A-90A1-101F872A91EF}" type="slidenum">
              <a:rPr lang="en-GB" smtClean="0"/>
              <a:t>22</a:t>
            </a:fld>
            <a:endParaRPr lang="en-GB" dirty="0"/>
          </a:p>
        </p:txBody>
      </p:sp>
    </p:spTree>
    <p:extLst>
      <p:ext uri="{BB962C8B-B14F-4D97-AF65-F5344CB8AC3E}">
        <p14:creationId xmlns:p14="http://schemas.microsoft.com/office/powerpoint/2010/main" val="936541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3E8E9-DF83-C86A-8022-5D9B425D5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B1ACB-8252-9CFC-1C72-B290335A3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FB57B-C59F-B882-5FAE-D5189CBCFE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VisitEngland Kick-Start KPIs tool will provide some suggested measures to help you monitor and evaluate your programme.</a:t>
            </a:r>
          </a:p>
          <a:p>
            <a:endParaRPr lang="en-US" dirty="0"/>
          </a:p>
        </p:txBody>
      </p:sp>
      <p:sp>
        <p:nvSpPr>
          <p:cNvPr id="4" name="Slide Number Placeholder 3">
            <a:extLst>
              <a:ext uri="{FF2B5EF4-FFF2-40B4-BE49-F238E27FC236}">
                <a16:creationId xmlns:a16="http://schemas.microsoft.com/office/drawing/2014/main" id="{D3EE6F2F-3C47-2EF5-15C9-45A225088B2A}"/>
              </a:ext>
            </a:extLst>
          </p:cNvPr>
          <p:cNvSpPr>
            <a:spLocks noGrp="1"/>
          </p:cNvSpPr>
          <p:nvPr>
            <p:ph type="sldNum" sz="quarter" idx="5"/>
          </p:nvPr>
        </p:nvSpPr>
        <p:spPr/>
        <p:txBody>
          <a:bodyPr/>
          <a:lstStyle/>
          <a:p>
            <a:fld id="{8C39126F-7085-463A-90A1-101F872A91EF}" type="slidenum">
              <a:rPr lang="en-GB" smtClean="0"/>
              <a:t>23</a:t>
            </a:fld>
            <a:endParaRPr lang="en-GB" dirty="0"/>
          </a:p>
        </p:txBody>
      </p:sp>
    </p:spTree>
    <p:extLst>
      <p:ext uri="{BB962C8B-B14F-4D97-AF65-F5344CB8AC3E}">
        <p14:creationId xmlns:p14="http://schemas.microsoft.com/office/powerpoint/2010/main" val="425176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9F077-C554-181A-75B8-7C61EACC0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EC3C9-FD15-3182-49F2-DD7F64641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9A3D03-D4D4-8258-6DA2-139F286FC9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CB7332-CD9F-AEC5-BD2D-4128BEE45546}"/>
              </a:ext>
            </a:extLst>
          </p:cNvPr>
          <p:cNvSpPr>
            <a:spLocks noGrp="1"/>
          </p:cNvSpPr>
          <p:nvPr>
            <p:ph type="sldNum" sz="quarter" idx="5"/>
          </p:nvPr>
        </p:nvSpPr>
        <p:spPr/>
        <p:txBody>
          <a:bodyPr/>
          <a:lstStyle/>
          <a:p>
            <a:fld id="{8C39126F-7085-463A-90A1-101F872A91EF}" type="slidenum">
              <a:rPr lang="en-GB" smtClean="0"/>
              <a:t>24</a:t>
            </a:fld>
            <a:endParaRPr lang="en-GB" dirty="0"/>
          </a:p>
        </p:txBody>
      </p:sp>
    </p:spTree>
    <p:extLst>
      <p:ext uri="{BB962C8B-B14F-4D97-AF65-F5344CB8AC3E}">
        <p14:creationId xmlns:p14="http://schemas.microsoft.com/office/powerpoint/2010/main" val="230359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0289-BE58-2665-E748-800392D34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032E2-C9CB-D922-269E-3BD2DC321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74B07-0DFE-BC80-1D4E-2E55CDE7CC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now going to look at each of the programme objectives in turn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ACTIVITY – Option 1; looking at each objective in turn</a:t>
            </a:r>
          </a:p>
          <a:p>
            <a:pPr lvl="0"/>
            <a:r>
              <a:rPr lang="en-GB" sz="1200" kern="1200" dirty="0">
                <a:solidFill>
                  <a:schemeClr val="tx1"/>
                </a:solidFill>
                <a:effectLst/>
                <a:latin typeface="+mn-lt"/>
                <a:ea typeface="+mn-ea"/>
                <a:cs typeface="+mn-cs"/>
              </a:rPr>
              <a:t>Write the first objective of the Kick-Start Programme on a flipchart</a:t>
            </a:r>
          </a:p>
          <a:p>
            <a:pPr lvl="0"/>
            <a:r>
              <a:rPr lang="en-GB" sz="1200" kern="1200" dirty="0">
                <a:solidFill>
                  <a:schemeClr val="tx1"/>
                </a:solidFill>
                <a:effectLst/>
                <a:latin typeface="+mn-lt"/>
                <a:ea typeface="+mn-ea"/>
                <a:cs typeface="+mn-cs"/>
              </a:rPr>
              <a:t>Ask team members to think of the tasks needed to achieve that objective</a:t>
            </a:r>
          </a:p>
          <a:p>
            <a:pPr lvl="0"/>
            <a:r>
              <a:rPr lang="en-GB" sz="1200" kern="1200" dirty="0">
                <a:solidFill>
                  <a:schemeClr val="tx1"/>
                </a:solidFill>
                <a:effectLst/>
                <a:latin typeface="+mn-lt"/>
                <a:ea typeface="+mn-ea"/>
                <a:cs typeface="+mn-cs"/>
              </a:rPr>
              <a:t>Write each response on a separate post-it and place this on the flipchart underneath the first objective</a:t>
            </a:r>
          </a:p>
          <a:p>
            <a:pPr lvl="0"/>
            <a:r>
              <a:rPr lang="en-GB" sz="1200" kern="1200" dirty="0">
                <a:solidFill>
                  <a:schemeClr val="tx1"/>
                </a:solidFill>
                <a:effectLst/>
                <a:latin typeface="+mn-lt"/>
                <a:ea typeface="+mn-ea"/>
                <a:cs typeface="+mn-cs"/>
              </a:rPr>
              <a:t>Stick this flipchart to the wall so that it can be seen throughout the rest of the process</a:t>
            </a:r>
          </a:p>
          <a:p>
            <a:pPr lvl="0"/>
            <a:r>
              <a:rPr lang="en-GB" sz="1200" kern="1200" dirty="0">
                <a:solidFill>
                  <a:schemeClr val="tx1"/>
                </a:solidFill>
                <a:effectLst/>
                <a:latin typeface="+mn-lt"/>
                <a:ea typeface="+mn-ea"/>
                <a:cs typeface="+mn-cs"/>
              </a:rPr>
              <a:t>Repeat the steps above for each of the remaining objectives.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ACTIVITY – Option 2; breaking into small groups who move between flipcharts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Write each objective onto a flipchart, splitting attendees into small groups each assigned an objective</a:t>
            </a:r>
          </a:p>
          <a:p>
            <a:pPr lvl="0"/>
            <a:r>
              <a:rPr lang="en-GB" sz="1200" kern="1200" dirty="0">
                <a:solidFill>
                  <a:schemeClr val="tx1"/>
                </a:solidFill>
                <a:effectLst/>
                <a:latin typeface="+mn-lt"/>
                <a:ea typeface="+mn-ea"/>
                <a:cs typeface="+mn-cs"/>
              </a:rPr>
              <a:t>Ask team members to think of the tasks needed to achieve that objective</a:t>
            </a:r>
          </a:p>
          <a:p>
            <a:pPr lvl="0"/>
            <a:r>
              <a:rPr lang="en-GB" sz="1200" kern="1200" dirty="0">
                <a:solidFill>
                  <a:schemeClr val="tx1"/>
                </a:solidFill>
                <a:effectLst/>
                <a:latin typeface="+mn-lt"/>
                <a:ea typeface="+mn-ea"/>
                <a:cs typeface="+mn-cs"/>
              </a:rPr>
              <a:t>Write each response on a separate post-it and place this on the flipchart</a:t>
            </a:r>
          </a:p>
          <a:p>
            <a:pPr lvl="0"/>
            <a:r>
              <a:rPr lang="en-GB" sz="1200" kern="1200" dirty="0">
                <a:solidFill>
                  <a:schemeClr val="tx1"/>
                </a:solidFill>
                <a:effectLst/>
                <a:latin typeface="+mn-lt"/>
                <a:ea typeface="+mn-ea"/>
                <a:cs typeface="+mn-cs"/>
              </a:rPr>
              <a:t>Each group then rotates to the next objective and repeats, until all groups have contributed to all objectives</a:t>
            </a:r>
          </a:p>
          <a:p>
            <a:pPr lvl="0"/>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By the end of this stage, you will have at least six pieces of flipchart paper, one for each objective, plus one for each additional objective you have identified. You may want to photograph the contents of each page before moving on to the next step.</a:t>
            </a:r>
          </a:p>
          <a:p>
            <a:endParaRPr lang="en-US" dirty="0"/>
          </a:p>
        </p:txBody>
      </p:sp>
      <p:sp>
        <p:nvSpPr>
          <p:cNvPr id="4" name="Slide Number Placeholder 3">
            <a:extLst>
              <a:ext uri="{FF2B5EF4-FFF2-40B4-BE49-F238E27FC236}">
                <a16:creationId xmlns:a16="http://schemas.microsoft.com/office/drawing/2014/main" id="{147A4943-A726-3044-3412-9D3E1958C596}"/>
              </a:ext>
            </a:extLst>
          </p:cNvPr>
          <p:cNvSpPr>
            <a:spLocks noGrp="1"/>
          </p:cNvSpPr>
          <p:nvPr>
            <p:ph type="sldNum" sz="quarter" idx="5"/>
          </p:nvPr>
        </p:nvSpPr>
        <p:spPr/>
        <p:txBody>
          <a:bodyPr/>
          <a:lstStyle/>
          <a:p>
            <a:fld id="{8C39126F-7085-463A-90A1-101F872A91EF}" type="slidenum">
              <a:rPr lang="en-GB" smtClean="0"/>
              <a:t>25</a:t>
            </a:fld>
            <a:endParaRPr lang="en-GB" dirty="0"/>
          </a:p>
        </p:txBody>
      </p:sp>
    </p:spTree>
    <p:extLst>
      <p:ext uri="{BB962C8B-B14F-4D97-AF65-F5344CB8AC3E}">
        <p14:creationId xmlns:p14="http://schemas.microsoft.com/office/powerpoint/2010/main" val="2451283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0FA0-8B0F-9E93-9BCD-A762ED8AA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B9C96-21A1-E8D6-A415-7A28721A3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1D2B6-3DF0-D66B-7282-601981DC51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B0E6FE-CE9B-4DE3-A295-28DB089918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9126F-7085-463A-90A1-101F872A91E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89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E3746-D3A0-9E1B-6C53-A384DD9F8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BC2C7-DC19-4B2E-4C11-D175B6DD3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911ACB-DD5B-9BBD-874D-3524573CF318}"/>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ACTIVITY</a:t>
            </a:r>
          </a:p>
          <a:p>
            <a:pPr lvl="0"/>
            <a:r>
              <a:rPr lang="en-GB" sz="1200" kern="1200" dirty="0">
                <a:solidFill>
                  <a:schemeClr val="tx1"/>
                </a:solidFill>
                <a:effectLst/>
                <a:latin typeface="+mn-lt"/>
                <a:ea typeface="+mn-ea"/>
                <a:cs typeface="+mn-cs"/>
              </a:rPr>
              <a:t>Invite team members to look at the tasks on the flipcharts and to group any elements which they feel belong together, for example some tasks may be smaller actions within a bigger task</a:t>
            </a:r>
          </a:p>
          <a:p>
            <a:pPr lvl="0"/>
            <a:r>
              <a:rPr lang="en-GB" sz="1200" kern="1200" dirty="0">
                <a:solidFill>
                  <a:schemeClr val="tx1"/>
                </a:solidFill>
                <a:effectLst/>
                <a:latin typeface="+mn-lt"/>
                <a:ea typeface="+mn-ea"/>
                <a:cs typeface="+mn-cs"/>
              </a:rPr>
              <a:t>Transfer the tasks, whether these are on individual sticky notes or grouped, onto a large table or wall area</a:t>
            </a:r>
          </a:p>
          <a:p>
            <a:pPr lvl="0"/>
            <a:r>
              <a:rPr lang="en-GB" sz="1200" kern="1200" dirty="0">
                <a:solidFill>
                  <a:schemeClr val="tx1"/>
                </a:solidFill>
                <a:effectLst/>
                <a:latin typeface="+mn-lt"/>
                <a:ea typeface="+mn-ea"/>
                <a:cs typeface="+mn-cs"/>
              </a:rPr>
              <a:t>Invite the team to move the tasks and arrange them into a time sequence. This will also help to identify interdependencies between tasks. As a rough guide, the Kick-Start Programme is likely to take around six months to complete. Putting an intended start and end date on the process will help you to create your project timeline</a:t>
            </a:r>
          </a:p>
          <a:p>
            <a:pPr lvl="0"/>
            <a:r>
              <a:rPr lang="en-GB" sz="1200" kern="1200" dirty="0">
                <a:solidFill>
                  <a:schemeClr val="tx1"/>
                </a:solidFill>
                <a:effectLst/>
                <a:latin typeface="+mn-lt"/>
                <a:ea typeface="+mn-ea"/>
                <a:cs typeface="+mn-cs"/>
              </a:rPr>
              <a:t>Identify an ‘owner’ for each task</a:t>
            </a:r>
          </a:p>
          <a:p>
            <a:r>
              <a:rPr lang="en-GB" sz="1200" kern="1200" dirty="0">
                <a:solidFill>
                  <a:schemeClr val="tx1"/>
                </a:solidFill>
                <a:effectLst/>
                <a:latin typeface="+mn-lt"/>
                <a:ea typeface="+mn-ea"/>
                <a:cs typeface="+mn-cs"/>
              </a:rPr>
              <a:t>Photograph the timeline you have created so that you have a record and agree who will type up the information as part of your project plan</a:t>
            </a:r>
          </a:p>
          <a:p>
            <a:endParaRPr lang="en-US" dirty="0"/>
          </a:p>
        </p:txBody>
      </p:sp>
      <p:sp>
        <p:nvSpPr>
          <p:cNvPr id="4" name="Slide Number Placeholder 3">
            <a:extLst>
              <a:ext uri="{FF2B5EF4-FFF2-40B4-BE49-F238E27FC236}">
                <a16:creationId xmlns:a16="http://schemas.microsoft.com/office/drawing/2014/main" id="{EE9DA45D-5A98-F897-6BB3-BCF358198C8D}"/>
              </a:ext>
            </a:extLst>
          </p:cNvPr>
          <p:cNvSpPr>
            <a:spLocks noGrp="1"/>
          </p:cNvSpPr>
          <p:nvPr>
            <p:ph type="sldNum" sz="quarter" idx="5"/>
          </p:nvPr>
        </p:nvSpPr>
        <p:spPr/>
        <p:txBody>
          <a:bodyPr/>
          <a:lstStyle/>
          <a:p>
            <a:fld id="{8C39126F-7085-463A-90A1-101F872A91EF}" type="slidenum">
              <a:rPr lang="en-GB" smtClean="0"/>
              <a:t>27</a:t>
            </a:fld>
            <a:endParaRPr lang="en-GB" dirty="0"/>
          </a:p>
        </p:txBody>
      </p:sp>
    </p:spTree>
    <p:extLst>
      <p:ext uri="{BB962C8B-B14F-4D97-AF65-F5344CB8AC3E}">
        <p14:creationId xmlns:p14="http://schemas.microsoft.com/office/powerpoint/2010/main" val="834513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2440B-0435-1E05-2001-A93B35F0D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88F500-7E52-FAE1-4494-C33A4426E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8470C-B0B9-F98D-9E4D-DD66A1702D9A}"/>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ACTIVITY</a:t>
            </a:r>
          </a:p>
          <a:p>
            <a:pPr lvl="0"/>
            <a:r>
              <a:rPr lang="en-GB" sz="1200" kern="1200" dirty="0">
                <a:solidFill>
                  <a:schemeClr val="tx1"/>
                </a:solidFill>
                <a:effectLst/>
                <a:latin typeface="+mn-lt"/>
                <a:ea typeface="+mn-ea"/>
                <a:cs typeface="+mn-cs"/>
              </a:rPr>
              <a:t>Identify  your stakeholders. This will support you in developing a communication and engagement plan</a:t>
            </a:r>
          </a:p>
          <a:p>
            <a:pPr lvl="0"/>
            <a:r>
              <a:rPr lang="en-GB" sz="1200" kern="1200" dirty="0">
                <a:solidFill>
                  <a:schemeClr val="tx1"/>
                </a:solidFill>
                <a:effectLst/>
                <a:latin typeface="+mn-lt"/>
                <a:ea typeface="+mn-ea"/>
                <a:cs typeface="+mn-cs"/>
              </a:rPr>
              <a:t>Identify any potential risks within the programme and consider how you can mitigate these</a:t>
            </a:r>
          </a:p>
          <a:p>
            <a:pPr lvl="0"/>
            <a:r>
              <a:rPr lang="en-GB" sz="1200" kern="1200" dirty="0">
                <a:solidFill>
                  <a:schemeClr val="tx1"/>
                </a:solidFill>
                <a:effectLst/>
                <a:latin typeface="+mn-lt"/>
                <a:ea typeface="+mn-ea"/>
                <a:cs typeface="+mn-cs"/>
              </a:rPr>
              <a:t>Ensure that these details are added to the other information you have created to form your project plan</a:t>
            </a:r>
          </a:p>
          <a:p>
            <a:pPr lvl="0"/>
            <a:r>
              <a:rPr lang="en-GB" sz="1200" kern="1200" dirty="0">
                <a:solidFill>
                  <a:schemeClr val="tx1"/>
                </a:solidFill>
                <a:effectLst/>
                <a:latin typeface="+mn-lt"/>
                <a:ea typeface="+mn-ea"/>
                <a:cs typeface="+mn-cs"/>
              </a:rPr>
              <a:t>Review the VisitEngland Kick-Start KPIs tool  and determine which of these measures you will use to monitor and evaluate your Kick-Start Programme. </a:t>
            </a:r>
          </a:p>
          <a:p>
            <a:r>
              <a:rPr lang="en-GB" sz="1200" kern="1200" dirty="0">
                <a:solidFill>
                  <a:schemeClr val="tx1"/>
                </a:solidFill>
                <a:effectLst/>
                <a:latin typeface="+mn-lt"/>
                <a:ea typeface="+mn-ea"/>
                <a:cs typeface="+mn-cs"/>
              </a:rPr>
              <a:t> numbers should be indented as previous lists are</a:t>
            </a:r>
          </a:p>
          <a:p>
            <a:r>
              <a:rPr lang="en-GB" sz="1200" kern="1200" dirty="0">
                <a:solidFill>
                  <a:schemeClr val="tx1"/>
                </a:solidFill>
                <a:effectLst/>
                <a:latin typeface="+mn-lt"/>
                <a:ea typeface="+mn-ea"/>
                <a:cs typeface="+mn-cs"/>
              </a:rPr>
              <a:t> Linked to above comment</a:t>
            </a:r>
          </a:p>
          <a:p>
            <a:endParaRPr lang="en-US" dirty="0"/>
          </a:p>
        </p:txBody>
      </p:sp>
      <p:sp>
        <p:nvSpPr>
          <p:cNvPr id="4" name="Slide Number Placeholder 3">
            <a:extLst>
              <a:ext uri="{FF2B5EF4-FFF2-40B4-BE49-F238E27FC236}">
                <a16:creationId xmlns:a16="http://schemas.microsoft.com/office/drawing/2014/main" id="{4CFF0421-E8C1-2048-2215-3A86E93AE30E}"/>
              </a:ext>
            </a:extLst>
          </p:cNvPr>
          <p:cNvSpPr>
            <a:spLocks noGrp="1"/>
          </p:cNvSpPr>
          <p:nvPr>
            <p:ph type="sldNum" sz="quarter" idx="5"/>
          </p:nvPr>
        </p:nvSpPr>
        <p:spPr/>
        <p:txBody>
          <a:bodyPr/>
          <a:lstStyle/>
          <a:p>
            <a:fld id="{8C39126F-7085-463A-90A1-101F872A91EF}" type="slidenum">
              <a:rPr lang="en-GB" smtClean="0"/>
              <a:t>28</a:t>
            </a:fld>
            <a:endParaRPr lang="en-GB" dirty="0"/>
          </a:p>
        </p:txBody>
      </p:sp>
    </p:spTree>
    <p:extLst>
      <p:ext uri="{BB962C8B-B14F-4D97-AF65-F5344CB8AC3E}">
        <p14:creationId xmlns:p14="http://schemas.microsoft.com/office/powerpoint/2010/main" val="21899208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62F30-6051-E64D-FA6A-E05977CEAB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1AF0C-E20B-6380-FBDA-4A644B274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D0B94-E11B-251E-998A-5453F1D1E1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ECD2C6-63C6-2AED-269C-210A060D2EE4}"/>
              </a:ext>
            </a:extLst>
          </p:cNvPr>
          <p:cNvSpPr>
            <a:spLocks noGrp="1"/>
          </p:cNvSpPr>
          <p:nvPr>
            <p:ph type="sldNum" sz="quarter" idx="5"/>
          </p:nvPr>
        </p:nvSpPr>
        <p:spPr/>
        <p:txBody>
          <a:bodyPr/>
          <a:lstStyle/>
          <a:p>
            <a:fld id="{8C39126F-7085-463A-90A1-101F872A91EF}" type="slidenum">
              <a:rPr lang="en-GB" smtClean="0"/>
              <a:t>29</a:t>
            </a:fld>
            <a:endParaRPr lang="en-GB"/>
          </a:p>
        </p:txBody>
      </p:sp>
    </p:spTree>
    <p:extLst>
      <p:ext uri="{BB962C8B-B14F-4D97-AF65-F5344CB8AC3E}">
        <p14:creationId xmlns:p14="http://schemas.microsoft.com/office/powerpoint/2010/main" val="2476487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1308D-FD62-3B01-4814-12F11F3F1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A7B347-4652-AD66-DEE8-9228F2F414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406E9-F7A2-E68E-16F8-D833D0296B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CB3E50-B29B-A64E-389A-92D9EF6AEC1C}"/>
              </a:ext>
            </a:extLst>
          </p:cNvPr>
          <p:cNvSpPr>
            <a:spLocks noGrp="1"/>
          </p:cNvSpPr>
          <p:nvPr>
            <p:ph type="sldNum" sz="quarter" idx="5"/>
          </p:nvPr>
        </p:nvSpPr>
        <p:spPr/>
        <p:txBody>
          <a:bodyPr/>
          <a:lstStyle/>
          <a:p>
            <a:fld id="{8C39126F-7085-463A-90A1-101F872A91EF}" type="slidenum">
              <a:rPr lang="en-GB" smtClean="0"/>
              <a:t>3</a:t>
            </a:fld>
            <a:endParaRPr lang="en-GB" dirty="0"/>
          </a:p>
        </p:txBody>
      </p:sp>
    </p:spTree>
    <p:extLst>
      <p:ext uri="{BB962C8B-B14F-4D97-AF65-F5344CB8AC3E}">
        <p14:creationId xmlns:p14="http://schemas.microsoft.com/office/powerpoint/2010/main" val="377633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333F1-6E4E-89B6-3338-A3B77C356C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448E0-DAD6-DD2B-36D3-9EA5E1D2E9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38CD9-5745-A08A-E932-8C1AC81FF4F6}"/>
              </a:ext>
            </a:extLst>
          </p:cNvPr>
          <p:cNvSpPr>
            <a:spLocks noGrp="1"/>
          </p:cNvSpPr>
          <p:nvPr>
            <p:ph type="body" idx="1"/>
          </p:nvPr>
        </p:nvSpPr>
        <p:spPr/>
        <p:txBody>
          <a:bodyPr/>
          <a:lstStyle/>
          <a:p>
            <a:r>
              <a:rPr lang="en-GB" dirty="0"/>
              <a:t>Developing Accessible Tourism across the destination should be viewed in the context of an improvement programme, helping to addressing untapped, changing and growing markets, tapping into the business opportunities these offer and improving competitiveness at business and destination level.  </a:t>
            </a:r>
          </a:p>
          <a:p>
            <a:r>
              <a:rPr lang="en-GB" dirty="0"/>
              <a:t>This is an area of development which other major tourism destinations across Europe and elsewhere are actively looking to do more and win business across the leisure, business, conference and events markets.</a:t>
            </a:r>
          </a:p>
          <a:p>
            <a:endParaRPr lang="en-US" dirty="0"/>
          </a:p>
        </p:txBody>
      </p:sp>
      <p:sp>
        <p:nvSpPr>
          <p:cNvPr id="4" name="Slide Number Placeholder 3">
            <a:extLst>
              <a:ext uri="{FF2B5EF4-FFF2-40B4-BE49-F238E27FC236}">
                <a16:creationId xmlns:a16="http://schemas.microsoft.com/office/drawing/2014/main" id="{A3E0068F-1DB9-4E45-0AAC-4B7C1A432539}"/>
              </a:ext>
            </a:extLst>
          </p:cNvPr>
          <p:cNvSpPr>
            <a:spLocks noGrp="1"/>
          </p:cNvSpPr>
          <p:nvPr>
            <p:ph type="sldNum" sz="quarter" idx="5"/>
          </p:nvPr>
        </p:nvSpPr>
        <p:spPr/>
        <p:txBody>
          <a:bodyPr/>
          <a:lstStyle/>
          <a:p>
            <a:fld id="{8C39126F-7085-463A-90A1-101F872A91EF}" type="slidenum">
              <a:rPr lang="en-GB" smtClean="0"/>
              <a:t>4</a:t>
            </a:fld>
            <a:endParaRPr lang="en-GB" dirty="0"/>
          </a:p>
        </p:txBody>
      </p:sp>
    </p:spTree>
    <p:extLst>
      <p:ext uri="{BB962C8B-B14F-4D97-AF65-F5344CB8AC3E}">
        <p14:creationId xmlns:p14="http://schemas.microsoft.com/office/powerpoint/2010/main" val="78599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AC166-A46B-1B69-04D7-78E796DA9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3465E-8367-795E-92D5-3248BB246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DF211-66B5-2BFE-BDA2-76C958F06B7C}"/>
              </a:ext>
            </a:extLst>
          </p:cNvPr>
          <p:cNvSpPr>
            <a:spLocks noGrp="1"/>
          </p:cNvSpPr>
          <p:nvPr>
            <p:ph type="body" idx="1"/>
          </p:nvPr>
        </p:nvSpPr>
        <p:spPr/>
        <p:txBody>
          <a:bodyPr/>
          <a:lstStyle/>
          <a:p>
            <a:r>
              <a:rPr lang="en-GB" b="0" dirty="0"/>
              <a:t>Many older people will not identify as being disabled but will nevertheless have accessibility requirements.  </a:t>
            </a:r>
          </a:p>
          <a:p>
            <a:r>
              <a:rPr lang="en-GB" b="0" dirty="0"/>
              <a:t>The majority of people who are disabled will have non-visible impairments.  </a:t>
            </a:r>
          </a:p>
          <a:p>
            <a:r>
              <a:rPr lang="en-GB" b="0" dirty="0"/>
              <a:t>Many will also have more than one impairment, this reflects the intersectionality of this market </a:t>
            </a:r>
            <a:r>
              <a:rPr lang="en-GB" b="0" dirty="0" err="1"/>
              <a:t>e.g</a:t>
            </a:r>
            <a:r>
              <a:rPr lang="en-GB" b="0" dirty="0"/>
              <a:t> a wheelchair user may also be deaf or have hearing loss.  The range of accessibility requirements is wide and includes dietary requirements, a significant and growing group within the context of accessible tourism.</a:t>
            </a:r>
          </a:p>
          <a:p>
            <a:endParaRPr lang="en-US" dirty="0"/>
          </a:p>
        </p:txBody>
      </p:sp>
      <p:sp>
        <p:nvSpPr>
          <p:cNvPr id="4" name="Slide Number Placeholder 3">
            <a:extLst>
              <a:ext uri="{FF2B5EF4-FFF2-40B4-BE49-F238E27FC236}">
                <a16:creationId xmlns:a16="http://schemas.microsoft.com/office/drawing/2014/main" id="{0B4F261B-4D23-3AD4-2EED-917E7DB80BC4}"/>
              </a:ext>
            </a:extLst>
          </p:cNvPr>
          <p:cNvSpPr>
            <a:spLocks noGrp="1"/>
          </p:cNvSpPr>
          <p:nvPr>
            <p:ph type="sldNum" sz="quarter" idx="5"/>
          </p:nvPr>
        </p:nvSpPr>
        <p:spPr/>
        <p:txBody>
          <a:bodyPr/>
          <a:lstStyle/>
          <a:p>
            <a:fld id="{8C39126F-7085-463A-90A1-101F872A91EF}" type="slidenum">
              <a:rPr lang="en-GB" smtClean="0"/>
              <a:t>5</a:t>
            </a:fld>
            <a:endParaRPr lang="en-GB" dirty="0"/>
          </a:p>
        </p:txBody>
      </p:sp>
    </p:spTree>
    <p:extLst>
      <p:ext uri="{BB962C8B-B14F-4D97-AF65-F5344CB8AC3E}">
        <p14:creationId xmlns:p14="http://schemas.microsoft.com/office/powerpoint/2010/main" val="3335869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2AE76-5648-64E9-567F-641946CC9A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88838-56FA-1A29-A02D-578A3C2D1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B6972-58B1-69CF-888E-288AD5183484}"/>
              </a:ext>
            </a:extLst>
          </p:cNvPr>
          <p:cNvSpPr>
            <a:spLocks noGrp="1"/>
          </p:cNvSpPr>
          <p:nvPr>
            <p:ph type="body" idx="1"/>
          </p:nvPr>
        </p:nvSpPr>
        <p:spPr/>
        <p:txBody>
          <a:bodyPr/>
          <a:lstStyle/>
          <a:p>
            <a:r>
              <a:rPr lang="en-GB" b="0" dirty="0"/>
              <a:t>Many older people will not identify as being disabled but will nevertheless have accessibility requirements.  </a:t>
            </a:r>
          </a:p>
          <a:p>
            <a:r>
              <a:rPr lang="en-GB" b="0" dirty="0"/>
              <a:t>The majority of people who are disabled will have non-visible impairments.  </a:t>
            </a:r>
          </a:p>
          <a:p>
            <a:r>
              <a:rPr lang="en-GB" b="0" dirty="0"/>
              <a:t>Many will also have more than one impairment, this reflects the intersectionality of this market </a:t>
            </a:r>
            <a:r>
              <a:rPr lang="en-GB" b="0" dirty="0" err="1"/>
              <a:t>e.g</a:t>
            </a:r>
            <a:r>
              <a:rPr lang="en-GB" b="0" dirty="0"/>
              <a:t> a wheelchair user may also be deaf or have hearing loss.  The range of accessibility requirements is wide and includes dietary requirements, a significant and growing group within the context of accessible tourism.</a:t>
            </a:r>
          </a:p>
          <a:p>
            <a:endParaRPr lang="en-US" dirty="0"/>
          </a:p>
        </p:txBody>
      </p:sp>
      <p:sp>
        <p:nvSpPr>
          <p:cNvPr id="4" name="Slide Number Placeholder 3">
            <a:extLst>
              <a:ext uri="{FF2B5EF4-FFF2-40B4-BE49-F238E27FC236}">
                <a16:creationId xmlns:a16="http://schemas.microsoft.com/office/drawing/2014/main" id="{1C10D08B-C909-77B4-6F36-A2F2D3F4FFD3}"/>
              </a:ext>
            </a:extLst>
          </p:cNvPr>
          <p:cNvSpPr>
            <a:spLocks noGrp="1"/>
          </p:cNvSpPr>
          <p:nvPr>
            <p:ph type="sldNum" sz="quarter" idx="5"/>
          </p:nvPr>
        </p:nvSpPr>
        <p:spPr/>
        <p:txBody>
          <a:bodyPr/>
          <a:lstStyle/>
          <a:p>
            <a:fld id="{8C39126F-7085-463A-90A1-101F872A91EF}" type="slidenum">
              <a:rPr lang="en-GB" smtClean="0"/>
              <a:t>6</a:t>
            </a:fld>
            <a:endParaRPr lang="en-GB" dirty="0"/>
          </a:p>
        </p:txBody>
      </p:sp>
    </p:spTree>
    <p:extLst>
      <p:ext uri="{BB962C8B-B14F-4D97-AF65-F5344CB8AC3E}">
        <p14:creationId xmlns:p14="http://schemas.microsoft.com/office/powerpoint/2010/main" val="148791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1D52-39C4-9091-556F-D76A56019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C3343-9C10-21E1-FD80-6D89513D9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B4F0EB-0A31-8FE0-65E9-DC9521E61713}"/>
              </a:ext>
            </a:extLst>
          </p:cNvPr>
          <p:cNvSpPr>
            <a:spLocks noGrp="1"/>
          </p:cNvSpPr>
          <p:nvPr>
            <p:ph type="body" idx="1"/>
          </p:nvPr>
        </p:nvSpPr>
        <p:spPr/>
        <p:txBody>
          <a:bodyPr/>
          <a:lstStyle/>
          <a:p>
            <a:pPr marL="109855">
              <a:buNone/>
            </a:pPr>
            <a:r>
              <a:rPr lang="en-GB" sz="1200" b="1" dirty="0">
                <a:solidFill>
                  <a:srgbClr val="2C363A"/>
                </a:solidFill>
                <a:effectLst/>
                <a:latin typeface="Source Sans Pro" panose="020B0503030403020204" pitchFamily="34" charset="0"/>
                <a:ea typeface="Aptos" panose="020B0004020202020204" pitchFamily="34" charset="0"/>
                <a:cs typeface="Arial" panose="020B0604020202020204" pitchFamily="34" charset="0"/>
              </a:rPr>
              <a:t>Travel Weekly: </a:t>
            </a:r>
            <a:r>
              <a:rPr lang="en-GB" sz="1200" b="1" dirty="0">
                <a:effectLst/>
                <a:latin typeface="Source Sans Pro" panose="020B0503030403020204" pitchFamily="34" charset="0"/>
                <a:ea typeface="Times New Roman" panose="02020603050405020304" pitchFamily="18" charset="0"/>
                <a:cs typeface="Arial" panose="020B0604020202020204" pitchFamily="34" charset="0"/>
              </a:rPr>
              <a:t>Multigenerational travel</a:t>
            </a:r>
            <a:endParaRPr lang="en-GB" sz="1200" dirty="0">
              <a:effectLst/>
              <a:latin typeface="Times New Roman" panose="02020603050405020304" pitchFamily="18" charset="0"/>
              <a:ea typeface="Times New Roman" panose="02020603050405020304" pitchFamily="18" charset="0"/>
            </a:endParaRPr>
          </a:p>
          <a:p>
            <a:pPr marL="109855">
              <a:buNone/>
            </a:pPr>
            <a:r>
              <a:rPr lang="en-GB" sz="1200" b="1" dirty="0">
                <a:effectLst/>
                <a:latin typeface="Source Sans Pro" panose="020B0503030403020204" pitchFamily="34" charset="0"/>
                <a:ea typeface="Times New Roman" panose="02020603050405020304" pitchFamily="18" charset="0"/>
                <a:cs typeface="Arial" panose="020B0604020202020204" pitchFamily="34" charset="0"/>
              </a:rPr>
              <a:t> </a:t>
            </a:r>
            <a:r>
              <a:rPr lang="en-GB" sz="1200" u="sng" dirty="0">
                <a:solidFill>
                  <a:srgbClr val="FF0000"/>
                </a:solidFill>
                <a:effectLst/>
                <a:latin typeface="Source Sans Pro" panose="020B0503030403020204" pitchFamily="34" charset="0"/>
                <a:ea typeface="Aptos" panose="020B0004020202020204" pitchFamily="34" charset="0"/>
                <a:cs typeface="Arial" panose="020B0604020202020204" pitchFamily="34" charset="0"/>
                <a:hlinkClick r:id="rId3"/>
              </a:rPr>
              <a:t>https://travelweekly.co.uk/in-depth/comment-five-key-family-holiday-trends-to-look-out-for</a:t>
            </a:r>
            <a:endParaRPr lang="en-GB" sz="1200" dirty="0">
              <a:effectLst/>
              <a:latin typeface="Times New Roman" panose="02020603050405020304" pitchFamily="18" charset="0"/>
              <a:ea typeface="Times New Roman" panose="02020603050405020304" pitchFamily="18" charset="0"/>
            </a:endParaRPr>
          </a:p>
          <a:p>
            <a:endParaRPr lang="en-GB" dirty="0"/>
          </a:p>
          <a:p>
            <a:r>
              <a:rPr lang="en-GB" dirty="0"/>
              <a:t>This market we also made up of visitors with a range of access requirements including significant groups such as people with dietary requirements. </a:t>
            </a:r>
          </a:p>
          <a:p>
            <a:endParaRPr lang="en-US" dirty="0"/>
          </a:p>
        </p:txBody>
      </p:sp>
      <p:sp>
        <p:nvSpPr>
          <p:cNvPr id="4" name="Slide Number Placeholder 3">
            <a:extLst>
              <a:ext uri="{FF2B5EF4-FFF2-40B4-BE49-F238E27FC236}">
                <a16:creationId xmlns:a16="http://schemas.microsoft.com/office/drawing/2014/main" id="{C9867B51-8FAC-053D-75C4-EBC546513434}"/>
              </a:ext>
            </a:extLst>
          </p:cNvPr>
          <p:cNvSpPr>
            <a:spLocks noGrp="1"/>
          </p:cNvSpPr>
          <p:nvPr>
            <p:ph type="sldNum" sz="quarter" idx="5"/>
          </p:nvPr>
        </p:nvSpPr>
        <p:spPr/>
        <p:txBody>
          <a:bodyPr/>
          <a:lstStyle/>
          <a:p>
            <a:fld id="{8C39126F-7085-463A-90A1-101F872A91EF}" type="slidenum">
              <a:rPr lang="en-GB" smtClean="0"/>
              <a:t>7</a:t>
            </a:fld>
            <a:endParaRPr lang="en-GB" dirty="0"/>
          </a:p>
        </p:txBody>
      </p:sp>
    </p:spTree>
    <p:extLst>
      <p:ext uri="{BB962C8B-B14F-4D97-AF65-F5344CB8AC3E}">
        <p14:creationId xmlns:p14="http://schemas.microsoft.com/office/powerpoint/2010/main" val="258996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5FF12-ECD0-58B0-5D82-3DF2ACFA5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41DD4-A4BA-A2DD-6166-F6665A405C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CFFE15-13CB-B547-0BD3-F1AE80873D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31C2C9-3281-8FF2-CF14-D78403E1CFEE}"/>
              </a:ext>
            </a:extLst>
          </p:cNvPr>
          <p:cNvSpPr>
            <a:spLocks noGrp="1"/>
          </p:cNvSpPr>
          <p:nvPr>
            <p:ph type="sldNum" sz="quarter" idx="5"/>
          </p:nvPr>
        </p:nvSpPr>
        <p:spPr/>
        <p:txBody>
          <a:bodyPr/>
          <a:lstStyle/>
          <a:p>
            <a:fld id="{8C39126F-7085-463A-90A1-101F872A91EF}" type="slidenum">
              <a:rPr lang="en-GB" smtClean="0"/>
              <a:t>8</a:t>
            </a:fld>
            <a:endParaRPr lang="en-GB" dirty="0"/>
          </a:p>
        </p:txBody>
      </p:sp>
    </p:spTree>
    <p:extLst>
      <p:ext uri="{BB962C8B-B14F-4D97-AF65-F5344CB8AC3E}">
        <p14:creationId xmlns:p14="http://schemas.microsoft.com/office/powerpoint/2010/main" val="48209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32B5-6BBA-FE2C-0AC2-6A429B707D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F486F-594C-AF66-5A8F-3DE65E22D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76744-CE12-17DD-E4A1-4F5B605F38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FB9EE9-E7CE-4851-FE99-3938871399A6}"/>
              </a:ext>
            </a:extLst>
          </p:cNvPr>
          <p:cNvSpPr>
            <a:spLocks noGrp="1"/>
          </p:cNvSpPr>
          <p:nvPr>
            <p:ph type="sldNum" sz="quarter" idx="5"/>
          </p:nvPr>
        </p:nvSpPr>
        <p:spPr/>
        <p:txBody>
          <a:bodyPr/>
          <a:lstStyle/>
          <a:p>
            <a:fld id="{8C39126F-7085-463A-90A1-101F872A91EF}" type="slidenum">
              <a:rPr lang="en-GB" smtClean="0"/>
              <a:t>9</a:t>
            </a:fld>
            <a:endParaRPr lang="en-GB" dirty="0"/>
          </a:p>
        </p:txBody>
      </p:sp>
    </p:spTree>
    <p:extLst>
      <p:ext uri="{BB962C8B-B14F-4D97-AF65-F5344CB8AC3E}">
        <p14:creationId xmlns:p14="http://schemas.microsoft.com/office/powerpoint/2010/main" val="2126951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BVE_Cover/End_Top ba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84B127-CD9C-4BC9-AF73-63C020A4C74F}"/>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Click the central icon to add background picture</a:t>
            </a:r>
            <a:endParaRPr lang="en-GB" dirty="0"/>
          </a:p>
        </p:txBody>
      </p:sp>
      <p:sp>
        <p:nvSpPr>
          <p:cNvPr id="20" name="Title">
            <a:extLst>
              <a:ext uri="{FF2B5EF4-FFF2-40B4-BE49-F238E27FC236}">
                <a16:creationId xmlns:a16="http://schemas.microsoft.com/office/drawing/2014/main" id="{0C382BE5-FAB0-1847-9F84-41006A9B6DB3}"/>
              </a:ext>
            </a:extLst>
          </p:cNvPr>
          <p:cNvSpPr>
            <a:spLocks noGrp="1"/>
          </p:cNvSpPr>
          <p:nvPr>
            <p:ph type="title" hasCustomPrompt="1"/>
          </p:nvPr>
        </p:nvSpPr>
        <p:spPr>
          <a:xfrm>
            <a:off x="1001259" y="876425"/>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9" name="Sub-title">
            <a:extLst>
              <a:ext uri="{FF2B5EF4-FFF2-40B4-BE49-F238E27FC236}">
                <a16:creationId xmlns:a16="http://schemas.microsoft.com/office/drawing/2014/main" id="{C69BCFFB-EAB5-7148-9BDA-CA5E369508C8}"/>
              </a:ext>
            </a:extLst>
          </p:cNvPr>
          <p:cNvSpPr>
            <a:spLocks noGrp="1"/>
          </p:cNvSpPr>
          <p:nvPr>
            <p:ph type="body" sz="quarter" idx="13" hasCustomPrompt="1"/>
          </p:nvPr>
        </p:nvSpPr>
        <p:spPr>
          <a:xfrm>
            <a:off x="1001713" y="1988273"/>
            <a:ext cx="6423025" cy="43778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Text Placeholder 8">
            <a:extLst>
              <a:ext uri="{FF2B5EF4-FFF2-40B4-BE49-F238E27FC236}">
                <a16:creationId xmlns:a16="http://schemas.microsoft.com/office/drawing/2014/main" id="{402A6949-F154-44D6-9D93-E670421AE657}"/>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Locations Image label">
            <a:extLst>
              <a:ext uri="{FF2B5EF4-FFF2-40B4-BE49-F238E27FC236}">
                <a16:creationId xmlns:a16="http://schemas.microsoft.com/office/drawing/2014/main" id="{CB76177C-7793-441F-8512-7EB9EE495606}"/>
              </a:ext>
            </a:extLst>
          </p:cNvPr>
          <p:cNvSpPr>
            <a:spLocks noGrp="1"/>
          </p:cNvSpPr>
          <p:nvPr>
            <p:ph type="body" sz="quarter" idx="18" hasCustomPrompt="1"/>
          </p:nvPr>
        </p:nvSpPr>
        <p:spPr>
          <a:xfrm>
            <a:off x="231714"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1" name="Partner logo">
            <a:extLst>
              <a:ext uri="{FF2B5EF4-FFF2-40B4-BE49-F238E27FC236}">
                <a16:creationId xmlns:a16="http://schemas.microsoft.com/office/drawing/2014/main" id="{3199BF92-1102-EC43-A85C-66A9CAC7881E}"/>
              </a:ext>
              <a:ext uri="{C183D7F6-B498-43B3-948B-1728B52AA6E4}">
                <adec:decorative xmlns:adec="http://schemas.microsoft.com/office/drawing/2017/decorative" val="0"/>
              </a:ext>
            </a:extLst>
          </p:cNvPr>
          <p:cNvSpPr>
            <a:spLocks noGrp="1"/>
          </p:cNvSpPr>
          <p:nvPr>
            <p:ph type="pic" sz="quarter" idx="12" hasCustomPrompt="1"/>
          </p:nvPr>
        </p:nvSpPr>
        <p:spPr>
          <a:xfrm>
            <a:off x="7611101" y="5640688"/>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Tree>
    <p:extLst>
      <p:ext uri="{BB962C8B-B14F-4D97-AF65-F5344CB8AC3E}">
        <p14:creationId xmlns:p14="http://schemas.microsoft.com/office/powerpoint/2010/main" val="4198461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7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Navy">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2924270"/>
            <a:ext cx="3141553" cy="717694"/>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10" name="Picture Placeholder 9">
            <a:extLst>
              <a:ext uri="{FF2B5EF4-FFF2-40B4-BE49-F238E27FC236}">
                <a16:creationId xmlns:a16="http://schemas.microsoft.com/office/drawing/2014/main" id="{DA622506-CE23-476C-AF20-3AAD6027BAF9}"/>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dirty="0"/>
              <a:t>Click to add Picture</a:t>
            </a:r>
            <a:endParaRPr lang="en-GB" dirty="0"/>
          </a:p>
        </p:txBody>
      </p:sp>
      <p:sp>
        <p:nvSpPr>
          <p:cNvPr id="8" name="Text Placeholder 8">
            <a:extLst>
              <a:ext uri="{FF2B5EF4-FFF2-40B4-BE49-F238E27FC236}">
                <a16:creationId xmlns:a16="http://schemas.microsoft.com/office/drawing/2014/main" id="{DC6E0E0E-BA2D-48E5-99EB-12291FFCA58A}"/>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dirty="0"/>
          </a:p>
        </p:txBody>
      </p:sp>
    </p:spTree>
    <p:extLst>
      <p:ext uri="{BB962C8B-B14F-4D97-AF65-F5344CB8AC3E}">
        <p14:creationId xmlns:p14="http://schemas.microsoft.com/office/powerpoint/2010/main" val="2880902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3" name="Rectangle 12" descr="Red">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7" y="952501"/>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49" y="3216036"/>
            <a:ext cx="3141553" cy="425927"/>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7"/>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8" name="Picture Placeholder 7">
            <a:extLst>
              <a:ext uri="{FF2B5EF4-FFF2-40B4-BE49-F238E27FC236}">
                <a16:creationId xmlns:a16="http://schemas.microsoft.com/office/drawing/2014/main" id="{B19B5CF3-B191-481F-A975-3BF9A9945F0B}"/>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dirty="0"/>
              <a:t>Click to add Picture</a:t>
            </a:r>
            <a:endParaRPr lang="en-GB" dirty="0"/>
          </a:p>
        </p:txBody>
      </p:sp>
      <p:sp>
        <p:nvSpPr>
          <p:cNvPr id="10" name="Text Placeholder 8">
            <a:extLst>
              <a:ext uri="{FF2B5EF4-FFF2-40B4-BE49-F238E27FC236}">
                <a16:creationId xmlns:a16="http://schemas.microsoft.com/office/drawing/2014/main" id="{6A672AB4-D24F-4ECB-8506-139C950CB8E0}"/>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0" y="6356350"/>
            <a:ext cx="3272030"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fld id="{FBE75506-EA2C-084A-BE64-DAB3BDCD7D3B}" type="slidenum">
              <a:rPr lang="en-US" smtClean="0"/>
              <a:pPr/>
              <a:t>‹#›</a:t>
            </a:fld>
            <a:endParaRPr lang="en-US" dirty="0"/>
          </a:p>
        </p:txBody>
      </p:sp>
    </p:spTree>
    <p:extLst>
      <p:ext uri="{BB962C8B-B14F-4D97-AF65-F5344CB8AC3E}">
        <p14:creationId xmlns:p14="http://schemas.microsoft.com/office/powerpoint/2010/main" val="1042043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157898"/>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5259769" y="6330804"/>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479672" y="6297788"/>
            <a:ext cx="495890" cy="403111"/>
          </a:xfrm>
          <a:prstGeom prst="rect">
            <a:avLst/>
          </a:prstGeom>
        </p:spPr>
      </p:pic>
      <p:pic>
        <p:nvPicPr>
          <p:cNvPr id="6" name="Picture Placeholder 40">
            <a:extLst>
              <a:ext uri="{FF2B5EF4-FFF2-40B4-BE49-F238E27FC236}">
                <a16:creationId xmlns:a16="http://schemas.microsoft.com/office/drawing/2014/main" id="{80A21715-2F6E-D88A-03D0-57AC333EA3D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531357" y="6380079"/>
            <a:ext cx="958170" cy="365126"/>
          </a:xfrm>
          <a:prstGeom prst="rect">
            <a:avLst/>
          </a:prstGeom>
        </p:spPr>
      </p:pic>
    </p:spTree>
    <p:extLst>
      <p:ext uri="{BB962C8B-B14F-4D97-AF65-F5344CB8AC3E}">
        <p14:creationId xmlns:p14="http://schemas.microsoft.com/office/powerpoint/2010/main" val="553666521"/>
      </p:ext>
    </p:extLst>
  </p:cSld>
  <p:clrMapOvr>
    <a:masterClrMapping/>
  </p:clrMapOvr>
  <p:extLst>
    <p:ext uri="{DCECCB84-F9BA-43D5-87BE-67443E8EF086}">
      <p15:sldGuideLst xmlns:p15="http://schemas.microsoft.com/office/powerpoint/2012/main">
        <p15:guide id="1" orient="horz" pos="245" userDrawn="1">
          <p15:clr>
            <a:srgbClr val="FBAE40"/>
          </p15:clr>
        </p15:guide>
        <p15:guide id="2" pos="565" userDrawn="1">
          <p15:clr>
            <a:srgbClr val="FBAE40"/>
          </p15:clr>
        </p15:guide>
        <p15:guide id="3" orient="horz" pos="570" userDrawn="1">
          <p15:clr>
            <a:srgbClr val="FBAE40"/>
          </p15:clr>
        </p15:guide>
        <p15:guide id="4" orient="horz" pos="724" userDrawn="1">
          <p15:clr>
            <a:srgbClr val="FBAE40"/>
          </p15:clr>
        </p15:guide>
        <p15:guide id="5" pos="7488" userDrawn="1">
          <p15:clr>
            <a:srgbClr val="FBAE40"/>
          </p15:clr>
        </p15:guide>
        <p15:guide id="6" orient="horz" pos="3997" userDrawn="1">
          <p15:clr>
            <a:srgbClr val="FBAE40"/>
          </p15:clr>
        </p15:guide>
        <p15:guide id="7" pos="205" userDrawn="1">
          <p15:clr>
            <a:srgbClr val="FBAE40"/>
          </p15:clr>
        </p15:guide>
        <p15:guide id="8" orient="horz" pos="386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39" y="1683866"/>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1" name="Picture 10">
            <a:extLst>
              <a:ext uri="{FF2B5EF4-FFF2-40B4-BE49-F238E27FC236}">
                <a16:creationId xmlns:a16="http://schemas.microsoft.com/office/drawing/2014/main" id="{1451CFEE-B823-9A4D-ABE9-715015314F8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648953780"/>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userDrawn="1">
          <p15:clr>
            <a:srgbClr val="FBAE40"/>
          </p15:clr>
        </p15:guide>
        <p15:guide id="10" orient="horz" pos="105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DB018FEC-D8C0-A04E-86F3-AE4142522968}"/>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76462871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39" y="1159183"/>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BAC9CFCE-90A3-46F0-A6A3-A6121A3B2E7C}"/>
              </a:ext>
            </a:extLst>
          </p:cNvPr>
          <p:cNvSpPr>
            <a:spLocks noGrp="1"/>
          </p:cNvSpPr>
          <p:nvPr>
            <p:ph sz="quarter" idx="19" hasCustomPrompt="1"/>
          </p:nvPr>
        </p:nvSpPr>
        <p:spPr>
          <a:xfrm>
            <a:off x="6228582" y="2065000"/>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63586CC4-DABB-2D4F-BFD0-C29AC252710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DC4CC767-77DE-1F47-85B9-952129BA576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2068596263"/>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0"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5"/>
            <a:ext cx="5649566"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D63707EB-C232-46ED-86F2-D4669D03038E}"/>
              </a:ext>
            </a:extLst>
          </p:cNvPr>
          <p:cNvSpPr>
            <a:spLocks noGrp="1"/>
          </p:cNvSpPr>
          <p:nvPr>
            <p:ph sz="quarter" idx="19" hasCustomPrompt="1"/>
          </p:nvPr>
        </p:nvSpPr>
        <p:spPr>
          <a:xfrm>
            <a:off x="6228582"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5462C8B-E0BC-458E-98BE-7B1A2D4B415A}"/>
              </a:ext>
            </a:extLst>
          </p:cNvPr>
          <p:cNvSpPr>
            <a:spLocks noGrp="1"/>
          </p:cNvSpPr>
          <p:nvPr>
            <p:ph sz="quarter" idx="20" hasCustomPrompt="1"/>
          </p:nvPr>
        </p:nvSpPr>
        <p:spPr>
          <a:xfrm>
            <a:off x="6228582" y="1683426"/>
            <a:ext cx="5649566"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5"/>
            <a:ext cx="5649566" cy="3538538"/>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8" name="Picture Placeholder 4">
            <a:extLst>
              <a:ext uri="{FF2B5EF4-FFF2-40B4-BE49-F238E27FC236}">
                <a16:creationId xmlns:a16="http://schemas.microsoft.com/office/drawing/2014/main" id="{0C70EEFD-4AD8-6A43-832A-205712F9BD7F}"/>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5125BAB1-2160-8041-A15D-C196E49A12A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9107537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userDrawn="1">
          <p15:clr>
            <a:srgbClr val="FBAE40"/>
          </p15:clr>
        </p15:guide>
        <p15:guide id="11" orient="horz" pos="1488" userDrawn="1">
          <p15:clr>
            <a:srgbClr val="FBAE40"/>
          </p15:clr>
        </p15:guide>
        <p15:guide id="12" orient="horz" pos="16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Subtitle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Content Placeholder 3">
            <a:extLst>
              <a:ext uri="{FF2B5EF4-FFF2-40B4-BE49-F238E27FC236}">
                <a16:creationId xmlns:a16="http://schemas.microsoft.com/office/drawing/2014/main" id="{CFA28A5D-BBBD-4531-AB19-30230F3896D1}"/>
              </a:ext>
            </a:extLst>
          </p:cNvPr>
          <p:cNvSpPr>
            <a:spLocks noGrp="1"/>
          </p:cNvSpPr>
          <p:nvPr>
            <p:ph sz="quarter" idx="15"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CDD2952-EC48-4368-A15E-602C698A4485}"/>
              </a:ext>
            </a:extLst>
          </p:cNvPr>
          <p:cNvSpPr>
            <a:spLocks noGrp="1"/>
          </p:cNvSpPr>
          <p:nvPr>
            <p:ph sz="quarter" idx="18" hasCustomPrompt="1"/>
          </p:nvPr>
        </p:nvSpPr>
        <p:spPr>
          <a:xfrm>
            <a:off x="325439" y="1683426"/>
            <a:ext cx="11561761" cy="678774"/>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8" y="2600325"/>
            <a:ext cx="11561761" cy="3538538"/>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624ACC40-DE07-034C-BD8D-55CE23D25E38}"/>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D614169D-14EE-C94B-8635-9A995B85DEB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87456750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88AAD741-6BD8-1E4A-9C50-E76F48C90AB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2" name="Picture 11">
            <a:extLst>
              <a:ext uri="{FF2B5EF4-FFF2-40B4-BE49-F238E27FC236}">
                <a16:creationId xmlns:a16="http://schemas.microsoft.com/office/drawing/2014/main" id="{3CD806AD-8B58-154E-BF0B-195E7249FEB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117926058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6" cy="4464050"/>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2"/>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51FA8743-6D40-8F40-B55F-FBA0757CC1A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03AE5985-E192-DB4C-82B8-51D4C6FE515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99642385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BVE_Cover/End_Middle bar">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D894BF6-A0C0-43C0-ACD3-9A8F83AE45F7}"/>
              </a:ext>
              <a:ext uri="{C183D7F6-B498-43B3-948B-1728B52AA6E4}">
                <adec:decorative xmlns:adec="http://schemas.microsoft.com/office/drawing/2017/decorative" val="0"/>
              </a:ext>
            </a:extLst>
          </p:cNvPr>
          <p:cNvSpPr>
            <a:spLocks noGrp="1"/>
          </p:cNvSpPr>
          <p:nvPr>
            <p:ph type="pic" sz="quarter" idx="17" hasCustomPrompt="1"/>
          </p:nvPr>
        </p:nvSpPr>
        <p:spPr>
          <a:xfrm>
            <a:off x="0" y="8965"/>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image, right click on the blue bar and send it to the back, then click the central icon to add background picture, then right click on the image and send it to the back so that the blue bar reappears in front of it.   </a:t>
            </a:r>
            <a:endParaRPr lang="en-GB" dirty="0"/>
          </a:p>
        </p:txBody>
      </p:sp>
      <p:sp>
        <p:nvSpPr>
          <p:cNvPr id="14" name="Title">
            <a:extLst>
              <a:ext uri="{FF2B5EF4-FFF2-40B4-BE49-F238E27FC236}">
                <a16:creationId xmlns:a16="http://schemas.microsoft.com/office/drawing/2014/main" id="{B2EFE6F6-D4B3-524D-A2FF-E67AAC361DDD}"/>
              </a:ext>
            </a:extLst>
          </p:cNvPr>
          <p:cNvSpPr>
            <a:spLocks noGrp="1"/>
          </p:cNvSpPr>
          <p:nvPr>
            <p:ph type="title" hasCustomPrompt="1"/>
          </p:nvPr>
        </p:nvSpPr>
        <p:spPr>
          <a:xfrm>
            <a:off x="1001259" y="2678129"/>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5" name="Sub-title">
            <a:extLst>
              <a:ext uri="{FF2B5EF4-FFF2-40B4-BE49-F238E27FC236}">
                <a16:creationId xmlns:a16="http://schemas.microsoft.com/office/drawing/2014/main" id="{3D9D4C4B-A286-AB4D-ADF9-BC5D8320DE85}"/>
              </a:ext>
            </a:extLst>
          </p:cNvPr>
          <p:cNvSpPr>
            <a:spLocks noGrp="1"/>
          </p:cNvSpPr>
          <p:nvPr>
            <p:ph type="body" sz="quarter" idx="13" hasCustomPrompt="1"/>
          </p:nvPr>
        </p:nvSpPr>
        <p:spPr>
          <a:xfrm>
            <a:off x="1001713" y="3799502"/>
            <a:ext cx="6423025" cy="41054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Hastags">
            <a:extLst>
              <a:ext uri="{FF2B5EF4-FFF2-40B4-BE49-F238E27FC236}">
                <a16:creationId xmlns:a16="http://schemas.microsoft.com/office/drawing/2014/main" id="{3BD289E3-E397-414F-AFFF-DD8B826386F2}"/>
              </a:ext>
            </a:extLst>
          </p:cNvPr>
          <p:cNvSpPr>
            <a:spLocks noGrp="1"/>
          </p:cNvSpPr>
          <p:nvPr>
            <p:ph type="body" sz="quarter" idx="16" hasCustomPrompt="1"/>
          </p:nvPr>
        </p:nvSpPr>
        <p:spPr>
          <a:xfrm>
            <a:off x="1001259" y="5638828"/>
            <a:ext cx="6522171"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Text Placeholder 8">
            <a:extLst>
              <a:ext uri="{FF2B5EF4-FFF2-40B4-BE49-F238E27FC236}">
                <a16:creationId xmlns:a16="http://schemas.microsoft.com/office/drawing/2014/main" id="{4122CEB2-10C8-4B14-8988-7526AA2BF19B}"/>
              </a:ext>
              <a:ext uri="{C183D7F6-B498-43B3-948B-1728B52AA6E4}">
                <adec:decorative xmlns:adec="http://schemas.microsoft.com/office/drawing/2017/decorative" val="0"/>
              </a:ext>
            </a:extLst>
          </p:cNvPr>
          <p:cNvSpPr>
            <a:spLocks noGrp="1"/>
          </p:cNvSpPr>
          <p:nvPr>
            <p:ph type="body" sz="quarter" idx="18" hasCustomPrompt="1"/>
          </p:nvPr>
        </p:nvSpPr>
        <p:spPr>
          <a:xfrm>
            <a:off x="225587"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8" name="Picture Placeholder 4">
            <a:extLst>
              <a:ext uri="{FF2B5EF4-FFF2-40B4-BE49-F238E27FC236}">
                <a16:creationId xmlns:a16="http://schemas.microsoft.com/office/drawing/2014/main" id="{61FB83C8-6591-4E4F-A020-1BC4EB2BFDAB}"/>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Tree>
    <p:extLst>
      <p:ext uri="{BB962C8B-B14F-4D97-AF65-F5344CB8AC3E}">
        <p14:creationId xmlns:p14="http://schemas.microsoft.com/office/powerpoint/2010/main" val="3257921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73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0"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00E6E6B1-8FDC-4917-85BE-BE61CD77BEA7}"/>
              </a:ext>
            </a:extLst>
          </p:cNvPr>
          <p:cNvSpPr>
            <a:spLocks noGrp="1"/>
          </p:cNvSpPr>
          <p:nvPr>
            <p:ph sz="quarter" idx="10" hasCustomPrompt="1"/>
          </p:nvPr>
        </p:nvSpPr>
        <p:spPr>
          <a:xfrm>
            <a:off x="325439"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6"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4" name="Content Placeholder 3">
            <a:extLst>
              <a:ext uri="{FF2B5EF4-FFF2-40B4-BE49-F238E27FC236}">
                <a16:creationId xmlns:a16="http://schemas.microsoft.com/office/drawing/2014/main" id="{4085FD2B-0AE1-4C1C-B760-B8328F13E470}"/>
              </a:ext>
            </a:extLst>
          </p:cNvPr>
          <p:cNvSpPr>
            <a:spLocks noGrp="1"/>
          </p:cNvSpPr>
          <p:nvPr>
            <p:ph sz="quarter" idx="21" hasCustomPrompt="1"/>
          </p:nvPr>
        </p:nvSpPr>
        <p:spPr>
          <a:xfrm>
            <a:off x="6237633" y="1674813"/>
            <a:ext cx="5649567" cy="4464050"/>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A3A06535-43CB-E443-B170-555F63CED2F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6" name="Picture 15">
            <a:extLst>
              <a:ext uri="{FF2B5EF4-FFF2-40B4-BE49-F238E27FC236}">
                <a16:creationId xmlns:a16="http://schemas.microsoft.com/office/drawing/2014/main" id="{17C26DC3-233F-E449-9138-FEE580997A8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62697971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_4 Img Collage_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Picture Placeholder 3">
            <a:extLst>
              <a:ext uri="{FF2B5EF4-FFF2-40B4-BE49-F238E27FC236}">
                <a16:creationId xmlns:a16="http://schemas.microsoft.com/office/drawing/2014/main" id="{5CA47C59-220C-4D4C-B4C9-867AB670FE6C}"/>
              </a:ext>
            </a:extLst>
          </p:cNvPr>
          <p:cNvSpPr>
            <a:spLocks noGrp="1"/>
          </p:cNvSpPr>
          <p:nvPr>
            <p:ph type="pic" sz="quarter" idx="13"/>
          </p:nvPr>
        </p:nvSpPr>
        <p:spPr>
          <a:xfrm>
            <a:off x="325834" y="1157898"/>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Picture Placeholder 3">
            <a:extLst>
              <a:ext uri="{FF2B5EF4-FFF2-40B4-BE49-F238E27FC236}">
                <a16:creationId xmlns:a16="http://schemas.microsoft.com/office/drawing/2014/main" id="{7FBD58E9-13E2-4430-BB74-4C327E2DC21B}"/>
              </a:ext>
            </a:extLst>
          </p:cNvPr>
          <p:cNvSpPr>
            <a:spLocks noGrp="1"/>
          </p:cNvSpPr>
          <p:nvPr>
            <p:ph type="pic" sz="quarter" idx="15"/>
          </p:nvPr>
        </p:nvSpPr>
        <p:spPr>
          <a:xfrm>
            <a:off x="2988621" y="1157898"/>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3" name="Picture Placeholder 3">
            <a:extLst>
              <a:ext uri="{FF2B5EF4-FFF2-40B4-BE49-F238E27FC236}">
                <a16:creationId xmlns:a16="http://schemas.microsoft.com/office/drawing/2014/main" id="{22554A0B-D560-4DEB-A455-FE92CEB18143}"/>
              </a:ext>
            </a:extLst>
          </p:cNvPr>
          <p:cNvSpPr>
            <a:spLocks noGrp="1"/>
          </p:cNvSpPr>
          <p:nvPr>
            <p:ph type="pic" sz="quarter" idx="17"/>
          </p:nvPr>
        </p:nvSpPr>
        <p:spPr>
          <a:xfrm>
            <a:off x="325834" y="3738277"/>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2" name="Picture Placeholder 3">
            <a:extLst>
              <a:ext uri="{FF2B5EF4-FFF2-40B4-BE49-F238E27FC236}">
                <a16:creationId xmlns:a16="http://schemas.microsoft.com/office/drawing/2014/main" id="{793D9C21-F06D-4A52-BEE1-796FF27B765D}"/>
              </a:ext>
            </a:extLst>
          </p:cNvPr>
          <p:cNvSpPr>
            <a:spLocks noGrp="1"/>
          </p:cNvSpPr>
          <p:nvPr>
            <p:ph type="pic" sz="quarter" idx="16"/>
          </p:nvPr>
        </p:nvSpPr>
        <p:spPr>
          <a:xfrm>
            <a:off x="4611051" y="3738277"/>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5" name="Content Placeholder 3">
            <a:extLst>
              <a:ext uri="{FF2B5EF4-FFF2-40B4-BE49-F238E27FC236}">
                <a16:creationId xmlns:a16="http://schemas.microsoft.com/office/drawing/2014/main" id="{4EC386EE-C2BB-43BC-8F31-2AF5D77F47C2}"/>
              </a:ext>
              <a:ext uri="{C183D7F6-B498-43B3-948B-1728B52AA6E4}">
                <adec:decorative xmlns:adec="http://schemas.microsoft.com/office/drawing/2017/decorative" val="0"/>
              </a:ext>
            </a:extLst>
          </p:cNvPr>
          <p:cNvSpPr>
            <a:spLocks noGrp="1"/>
          </p:cNvSpPr>
          <p:nvPr>
            <p:ph sz="quarter" idx="18" hasCustomPrompt="1"/>
          </p:nvPr>
        </p:nvSpPr>
        <p:spPr>
          <a:xfrm>
            <a:off x="7264784" y="1158403"/>
            <a:ext cx="4622415"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4" name="Picture Placeholder 4">
            <a:extLst>
              <a:ext uri="{FF2B5EF4-FFF2-40B4-BE49-F238E27FC236}">
                <a16:creationId xmlns:a16="http://schemas.microsoft.com/office/drawing/2014/main" id="{CA1E2F42-C2F5-0245-AD61-4ABF8A06C5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6" name="Picture 15">
            <a:extLst>
              <a:ext uri="{FF2B5EF4-FFF2-40B4-BE49-F238E27FC236}">
                <a16:creationId xmlns:a16="http://schemas.microsoft.com/office/drawing/2014/main" id="{AD96D83E-976F-CB43-8C93-59984E85BC72}"/>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625882616"/>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236" userDrawn="1">
          <p15:clr>
            <a:srgbClr val="FBAE40"/>
          </p15:clr>
        </p15:guide>
        <p15:guide id="10" orient="horz" pos="235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Full Page Image Coll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Picture Placeholder 3">
            <a:extLst>
              <a:ext uri="{FF2B5EF4-FFF2-40B4-BE49-F238E27FC236}">
                <a16:creationId xmlns:a16="http://schemas.microsoft.com/office/drawing/2014/main" id="{41EBFB52-47B2-44CB-B9B5-C8C4D2F2AF23}"/>
              </a:ext>
            </a:extLst>
          </p:cNvPr>
          <p:cNvSpPr>
            <a:spLocks noGrp="1"/>
          </p:cNvSpPr>
          <p:nvPr>
            <p:ph type="pic" sz="quarter" idx="13"/>
          </p:nvPr>
        </p:nvSpPr>
        <p:spPr>
          <a:xfrm>
            <a:off x="325833" y="1167730"/>
            <a:ext cx="242961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5" name="Picture Placeholder 3">
            <a:extLst>
              <a:ext uri="{FF2B5EF4-FFF2-40B4-BE49-F238E27FC236}">
                <a16:creationId xmlns:a16="http://schemas.microsoft.com/office/drawing/2014/main" id="{0772F182-62BF-4CD4-AFAB-DD3986E2570A}"/>
              </a:ext>
            </a:extLst>
          </p:cNvPr>
          <p:cNvSpPr>
            <a:spLocks noGrp="1"/>
          </p:cNvSpPr>
          <p:nvPr>
            <p:ph type="pic" sz="quarter" idx="15"/>
          </p:nvPr>
        </p:nvSpPr>
        <p:spPr>
          <a:xfrm>
            <a:off x="2988620" y="1157898"/>
            <a:ext cx="405204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8" name="Picture Placeholder 3">
            <a:extLst>
              <a:ext uri="{FF2B5EF4-FFF2-40B4-BE49-F238E27FC236}">
                <a16:creationId xmlns:a16="http://schemas.microsoft.com/office/drawing/2014/main" id="{CDFD8E56-6E37-43C9-8D07-9658BFA53A71}"/>
              </a:ext>
            </a:extLst>
          </p:cNvPr>
          <p:cNvSpPr>
            <a:spLocks noGrp="1"/>
          </p:cNvSpPr>
          <p:nvPr>
            <p:ph type="pic" sz="quarter" idx="18"/>
          </p:nvPr>
        </p:nvSpPr>
        <p:spPr>
          <a:xfrm>
            <a:off x="7264785" y="1157898"/>
            <a:ext cx="4622415"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7" name="Picture Placeholder 3">
            <a:extLst>
              <a:ext uri="{FF2B5EF4-FFF2-40B4-BE49-F238E27FC236}">
                <a16:creationId xmlns:a16="http://schemas.microsoft.com/office/drawing/2014/main" id="{F90C7393-C78B-48EB-AC56-F592B5062718}"/>
              </a:ext>
            </a:extLst>
          </p:cNvPr>
          <p:cNvSpPr>
            <a:spLocks noGrp="1"/>
          </p:cNvSpPr>
          <p:nvPr>
            <p:ph type="pic" sz="quarter" idx="17"/>
          </p:nvPr>
        </p:nvSpPr>
        <p:spPr>
          <a:xfrm>
            <a:off x="325833" y="3733800"/>
            <a:ext cx="405204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6" name="Picture Placeholder 3">
            <a:extLst>
              <a:ext uri="{FF2B5EF4-FFF2-40B4-BE49-F238E27FC236}">
                <a16:creationId xmlns:a16="http://schemas.microsoft.com/office/drawing/2014/main" id="{2A64CEAF-F72A-4665-A1E7-EE72A6BE8FF2}"/>
              </a:ext>
            </a:extLst>
          </p:cNvPr>
          <p:cNvSpPr>
            <a:spLocks noGrp="1"/>
          </p:cNvSpPr>
          <p:nvPr>
            <p:ph type="pic" sz="quarter" idx="16"/>
          </p:nvPr>
        </p:nvSpPr>
        <p:spPr>
          <a:xfrm>
            <a:off x="4611050" y="3733800"/>
            <a:ext cx="2429617"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9" name="Picture Placeholder 3">
            <a:extLst>
              <a:ext uri="{FF2B5EF4-FFF2-40B4-BE49-F238E27FC236}">
                <a16:creationId xmlns:a16="http://schemas.microsoft.com/office/drawing/2014/main" id="{E8BF7EBF-D330-4550-AA20-B874337DB116}"/>
              </a:ext>
            </a:extLst>
          </p:cNvPr>
          <p:cNvSpPr>
            <a:spLocks noGrp="1"/>
          </p:cNvSpPr>
          <p:nvPr>
            <p:ph type="pic" sz="quarter" idx="19"/>
          </p:nvPr>
        </p:nvSpPr>
        <p:spPr>
          <a:xfrm>
            <a:off x="7264784" y="3733800"/>
            <a:ext cx="4622415" cy="2404454"/>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83144689-DF27-4C4F-AEEE-8283850944EB}"/>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20" name="Picture 19">
            <a:extLst>
              <a:ext uri="{FF2B5EF4-FFF2-40B4-BE49-F238E27FC236}">
                <a16:creationId xmlns:a16="http://schemas.microsoft.com/office/drawing/2014/main" id="{A3F49034-53B1-F447-8617-CDE9CE77F9C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4473162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352" userDrawn="1">
          <p15:clr>
            <a:srgbClr val="FBAE40"/>
          </p15:clr>
        </p15:guide>
        <p15:guide id="10" orient="horz" pos="223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2/3 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25" name="Content Placeholder 3">
            <a:extLst>
              <a:ext uri="{FF2B5EF4-FFF2-40B4-BE49-F238E27FC236}">
                <a16:creationId xmlns:a16="http://schemas.microsoft.com/office/drawing/2014/main" id="{24C93AA4-914B-45B2-8818-F28671B740D9}"/>
              </a:ext>
            </a:extLst>
          </p:cNvPr>
          <p:cNvSpPr>
            <a:spLocks noGrp="1"/>
          </p:cNvSpPr>
          <p:nvPr>
            <p:ph sz="quarter" idx="19" hasCustomPrompt="1"/>
          </p:nvPr>
        </p:nvSpPr>
        <p:spPr>
          <a:xfrm>
            <a:off x="325439" y="1149350"/>
            <a:ext cx="7544032"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15184" y="1157898"/>
            <a:ext cx="3772016" cy="4971439"/>
          </a:xfrm>
          <a:prstGeom prst="rect">
            <a:avLst/>
          </a:prstGeom>
        </p:spPr>
        <p:txBody>
          <a:bodyPr tIns="0" bIns="0"/>
          <a:lstStyle>
            <a:lvl1pPr>
              <a:defRPr lang="en-US" sz="1600" kern="1200" baseline="0" dirty="0">
                <a:solidFill>
                  <a:schemeClr val="accent1"/>
                </a:solidFill>
                <a:latin typeface="+mn-lt"/>
                <a:ea typeface="+mn-ea"/>
                <a:cs typeface="+mn-cs"/>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76A13BB6-85A5-8644-883F-958DBA5B363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0" name="Picture 9">
            <a:extLst>
              <a:ext uri="{FF2B5EF4-FFF2-40B4-BE49-F238E27FC236}">
                <a16:creationId xmlns:a16="http://schemas.microsoft.com/office/drawing/2014/main" id="{B76780DF-95CB-2344-9B62-F51096A6644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18246319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11561762"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spTree>
    <p:extLst>
      <p:ext uri="{BB962C8B-B14F-4D97-AF65-F5344CB8AC3E}">
        <p14:creationId xmlns:p14="http://schemas.microsoft.com/office/powerpoint/2010/main" val="269589256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8" y="1158403"/>
            <a:ext cx="7544033"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6"/>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11" name="Text Placeholder 8">
            <a:extLst>
              <a:ext uri="{FF2B5EF4-FFF2-40B4-BE49-F238E27FC236}">
                <a16:creationId xmlns:a16="http://schemas.microsoft.com/office/drawing/2014/main" id="{0078D08B-4AC0-413A-8D64-84876BCF693E}"/>
              </a:ext>
            </a:extLst>
          </p:cNvPr>
          <p:cNvSpPr>
            <a:spLocks noGrp="1"/>
          </p:cNvSpPr>
          <p:nvPr>
            <p:ph type="body" sz="quarter" idx="20" hasCustomPrompt="1"/>
          </p:nvPr>
        </p:nvSpPr>
        <p:spPr>
          <a:xfrm>
            <a:off x="8106131" y="1158403"/>
            <a:ext cx="378106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1" y="1682750"/>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C89BDC3-593E-A843-8BF2-5F4E73EEADB4}"/>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79DBF0CF-4090-334E-9533-542A553DBDA3}"/>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254455920"/>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Half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Content Placeholder 3">
            <a:extLst>
              <a:ext uri="{FF2B5EF4-FFF2-40B4-BE49-F238E27FC236}">
                <a16:creationId xmlns:a16="http://schemas.microsoft.com/office/drawing/2014/main" id="{B10A3255-96BA-4D60-BF32-DF5A0CF4AE4F}"/>
              </a:ext>
            </a:extLst>
          </p:cNvPr>
          <p:cNvSpPr>
            <a:spLocks noGrp="1"/>
          </p:cNvSpPr>
          <p:nvPr>
            <p:ph sz="quarter" idx="19" hasCustomPrompt="1"/>
          </p:nvPr>
        </p:nvSpPr>
        <p:spPr>
          <a:xfrm>
            <a:off x="325439" y="1149350"/>
            <a:ext cx="5595527"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Text Placeholder 8">
            <a:extLst>
              <a:ext uri="{FF2B5EF4-FFF2-40B4-BE49-F238E27FC236}">
                <a16:creationId xmlns:a16="http://schemas.microsoft.com/office/drawing/2014/main" id="{0E00FE3C-6612-402C-B97E-100F9A45454F}"/>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Tree>
    <p:extLst>
      <p:ext uri="{BB962C8B-B14F-4D97-AF65-F5344CB8AC3E}">
        <p14:creationId xmlns:p14="http://schemas.microsoft.com/office/powerpoint/2010/main" val="210415475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HalfPag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Text Placeholder 8">
            <a:extLst>
              <a:ext uri="{FF2B5EF4-FFF2-40B4-BE49-F238E27FC236}">
                <a16:creationId xmlns:a16="http://schemas.microsoft.com/office/drawing/2014/main" id="{2B75052F-0636-4932-8F2E-F2F81FDD5A13}"/>
              </a:ext>
            </a:extLst>
          </p:cNvPr>
          <p:cNvSpPr>
            <a:spLocks noGrp="1"/>
          </p:cNvSpPr>
          <p:nvPr>
            <p:ph type="body" sz="quarter" idx="19" hasCustomPrompt="1"/>
          </p:nvPr>
        </p:nvSpPr>
        <p:spPr>
          <a:xfrm>
            <a:off x="325438" y="1149350"/>
            <a:ext cx="5590609" cy="298450"/>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4" name="Content Placeholder 3">
            <a:extLst>
              <a:ext uri="{FF2B5EF4-FFF2-40B4-BE49-F238E27FC236}">
                <a16:creationId xmlns:a16="http://schemas.microsoft.com/office/drawing/2014/main" id="{F990E6F4-5BA5-461C-98F8-2FA662FC386F}"/>
              </a:ext>
            </a:extLst>
          </p:cNvPr>
          <p:cNvSpPr>
            <a:spLocks noGrp="1"/>
          </p:cNvSpPr>
          <p:nvPr>
            <p:ph sz="quarter" idx="20" hasCustomPrompt="1"/>
          </p:nvPr>
        </p:nvSpPr>
        <p:spPr>
          <a:xfrm>
            <a:off x="325439" y="1692998"/>
            <a:ext cx="5595527" cy="44363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0"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Text Placeholder 8">
            <a:extLst>
              <a:ext uri="{FF2B5EF4-FFF2-40B4-BE49-F238E27FC236}">
                <a16:creationId xmlns:a16="http://schemas.microsoft.com/office/drawing/2014/main" id="{66FC4C66-5FFB-40F0-AC3F-B1D1D04E119C}"/>
              </a:ext>
            </a:extLst>
          </p:cNvPr>
          <p:cNvSpPr>
            <a:spLocks noGrp="1"/>
          </p:cNvSpPr>
          <p:nvPr>
            <p:ph type="body" sz="quarter" idx="17" hasCustomPrompt="1"/>
          </p:nvPr>
        </p:nvSpPr>
        <p:spPr>
          <a:xfrm>
            <a:off x="6683604" y="6377781"/>
            <a:ext cx="5306128" cy="322262"/>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0"/>
            <a:ext cx="3277368"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6F4E35D4-6128-8B41-9123-30295AF368DD}"/>
              </a:ext>
              <a:ext uri="{C183D7F6-B498-43B3-948B-1728B52AA6E4}">
                <adec:decorative xmlns:adec="http://schemas.microsoft.com/office/drawing/2017/decorative" val="0"/>
              </a:ext>
            </a:extLst>
          </p:cNvPr>
          <p:cNvSpPr>
            <a:spLocks noGrp="1"/>
          </p:cNvSpPr>
          <p:nvPr>
            <p:ph type="pic" sz="quarter" idx="14" hasCustomPrompt="1"/>
          </p:nvPr>
        </p:nvSpPr>
        <p:spPr>
          <a:xfrm>
            <a:off x="4306594"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78543D20-DDB8-5247-B162-452D9A21158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3704" y="6308939"/>
            <a:ext cx="495890" cy="403111"/>
          </a:xfrm>
          <a:prstGeom prst="rect">
            <a:avLst/>
          </a:prstGeom>
        </p:spPr>
      </p:pic>
    </p:spTree>
    <p:extLst>
      <p:ext uri="{BB962C8B-B14F-4D97-AF65-F5344CB8AC3E}">
        <p14:creationId xmlns:p14="http://schemas.microsoft.com/office/powerpoint/2010/main" val="39920055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8" name="Picture 7">
            <a:extLst>
              <a:ext uri="{FF2B5EF4-FFF2-40B4-BE49-F238E27FC236}">
                <a16:creationId xmlns:a16="http://schemas.microsoft.com/office/drawing/2014/main" id="{D0E8DD23-376B-D042-93F3-9B85EB4C3C1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4218160062"/>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Video Slid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4" y="394571"/>
            <a:ext cx="10981946"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1" name="Content Placeholder 3">
            <a:extLst>
              <a:ext uri="{FF2B5EF4-FFF2-40B4-BE49-F238E27FC236}">
                <a16:creationId xmlns:a16="http://schemas.microsoft.com/office/drawing/2014/main" id="{C8B8085A-D291-4463-8D01-7FA09C7E8216}"/>
              </a:ext>
            </a:extLst>
          </p:cNvPr>
          <p:cNvSpPr>
            <a:spLocks noGrp="1"/>
          </p:cNvSpPr>
          <p:nvPr>
            <p:ph sz="quarter" idx="16" hasCustomPrompt="1"/>
          </p:nvPr>
        </p:nvSpPr>
        <p:spPr>
          <a:xfrm>
            <a:off x="325439" y="1149351"/>
            <a:ext cx="11561761" cy="298450"/>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63" indent="-271463">
              <a:lnSpc>
                <a:spcPct val="100000"/>
              </a:lnSpc>
              <a:spcBef>
                <a:spcPts val="0"/>
              </a:spcBef>
              <a:spcAft>
                <a:spcPts val="600"/>
              </a:spcAft>
              <a:buClr>
                <a:srgbClr val="E41F18"/>
              </a:buClr>
              <a:defRPr sz="1600" baseline="0">
                <a:solidFill>
                  <a:schemeClr val="accent1"/>
                </a:solidFill>
                <a:latin typeface="+mn-lt"/>
              </a:defRPr>
            </a:lvl2pPr>
            <a:lvl3pPr marL="533400" indent="-261938">
              <a:lnSpc>
                <a:spcPct val="100000"/>
              </a:lnSpc>
              <a:spcBef>
                <a:spcPts val="0"/>
              </a:spcBef>
              <a:spcAft>
                <a:spcPts val="600"/>
              </a:spcAft>
              <a:buClr>
                <a:srgbClr val="E41F18"/>
              </a:buClr>
              <a:defRPr sz="1600" baseline="0">
                <a:solidFill>
                  <a:schemeClr val="accent1"/>
                </a:solidFill>
                <a:latin typeface="+mn-lt"/>
              </a:defRPr>
            </a:lvl3pPr>
            <a:lvl4pPr marL="806450" indent="-273050">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674891"/>
            <a:ext cx="11563200" cy="4459448"/>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400" rtl="0" eaLnBrk="1" latinLnBrk="0" hangingPunct="1">
              <a:lnSpc>
                <a:spcPct val="100000"/>
              </a:lnSpc>
              <a:spcBef>
                <a:spcPts val="0"/>
              </a:spcBef>
              <a:spcAft>
                <a:spcPts val="600"/>
              </a:spcAft>
              <a:buClr>
                <a:srgbClr val="E41F18"/>
              </a:buClr>
              <a:buFont typeface="Arial" panose="020B0604020202020204" pitchFamily="34" charset="0"/>
              <a:buNone/>
            </a:pPr>
            <a:endParaRPr lang="en-GB"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0"/>
            <a:ext cx="5394384" cy="269150"/>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9051DCD0-3964-C241-8800-8AEFF47F2642}"/>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3"/>
            <a:ext cx="958170" cy="365126"/>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81605404-8C18-AB41-B5E3-98BCC34C0E67}"/>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2" y="6308939"/>
            <a:ext cx="495890" cy="403111"/>
          </a:xfrm>
          <a:prstGeom prst="rect">
            <a:avLst/>
          </a:prstGeom>
        </p:spPr>
      </p:pic>
    </p:spTree>
    <p:extLst>
      <p:ext uri="{BB962C8B-B14F-4D97-AF65-F5344CB8AC3E}">
        <p14:creationId xmlns:p14="http://schemas.microsoft.com/office/powerpoint/2010/main" val="300991027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BVE_Cover/End_Bottom ba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91F2816-65F1-482C-B5B4-E5C909BC2AE8}"/>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Click the central icon to add background picture</a:t>
            </a:r>
            <a:endParaRPr lang="en-GB" dirty="0"/>
          </a:p>
        </p:txBody>
      </p:sp>
      <p:sp>
        <p:nvSpPr>
          <p:cNvPr id="32" name="Title">
            <a:extLst>
              <a:ext uri="{FF2B5EF4-FFF2-40B4-BE49-F238E27FC236}">
                <a16:creationId xmlns:a16="http://schemas.microsoft.com/office/drawing/2014/main" id="{77948493-4899-E642-8DB6-71465BB5986D}"/>
              </a:ext>
            </a:extLst>
          </p:cNvPr>
          <p:cNvSpPr>
            <a:spLocks noGrp="1"/>
          </p:cNvSpPr>
          <p:nvPr>
            <p:ph type="title" hasCustomPrompt="1"/>
          </p:nvPr>
        </p:nvSpPr>
        <p:spPr>
          <a:xfrm>
            <a:off x="1001259" y="4375798"/>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31" name="Sub title">
            <a:extLst>
              <a:ext uri="{FF2B5EF4-FFF2-40B4-BE49-F238E27FC236}">
                <a16:creationId xmlns:a16="http://schemas.microsoft.com/office/drawing/2014/main" id="{228973A0-6782-E144-B6BE-8A91E0CB5DCA}"/>
              </a:ext>
            </a:extLst>
          </p:cNvPr>
          <p:cNvSpPr>
            <a:spLocks noGrp="1"/>
          </p:cNvSpPr>
          <p:nvPr>
            <p:ph type="body" sz="quarter" idx="13" hasCustomPrompt="1"/>
          </p:nvPr>
        </p:nvSpPr>
        <p:spPr>
          <a:xfrm>
            <a:off x="1001713" y="5478682"/>
            <a:ext cx="6423025" cy="445868"/>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11" name="Text Placeholder 8">
            <a:extLst>
              <a:ext uri="{FF2B5EF4-FFF2-40B4-BE49-F238E27FC236}">
                <a16:creationId xmlns:a16="http://schemas.microsoft.com/office/drawing/2014/main" id="{55285386-2331-4BA8-9102-7E7175F8F8C9}"/>
              </a:ext>
            </a:extLst>
          </p:cNvPr>
          <p:cNvSpPr>
            <a:spLocks noGrp="1"/>
          </p:cNvSpPr>
          <p:nvPr>
            <p:ph type="body" sz="quarter" idx="16" hasCustomPrompt="1"/>
          </p:nvPr>
        </p:nvSpPr>
        <p:spPr>
          <a:xfrm>
            <a:off x="1001259" y="6111526"/>
            <a:ext cx="5363327" cy="322262"/>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Partner logo">
            <a:extLst>
              <a:ext uri="{FF2B5EF4-FFF2-40B4-BE49-F238E27FC236}">
                <a16:creationId xmlns:a16="http://schemas.microsoft.com/office/drawing/2014/main" id="{E2646508-2137-5D48-AA82-17BA6E64E66C}"/>
              </a:ext>
              <a:ext uri="{C183D7F6-B498-43B3-948B-1728B52AA6E4}">
                <adec:decorative xmlns:adec="http://schemas.microsoft.com/office/drawing/2017/decorative" val="0"/>
              </a:ext>
            </a:extLst>
          </p:cNvPr>
          <p:cNvSpPr>
            <a:spLocks noGrp="1"/>
          </p:cNvSpPr>
          <p:nvPr>
            <p:ph type="pic" sz="quarter" idx="14" hasCustomPrompt="1"/>
          </p:nvPr>
        </p:nvSpPr>
        <p:spPr>
          <a:xfrm>
            <a:off x="10096483" y="150462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
        <p:nvSpPr>
          <p:cNvPr id="13" name="Locations">
            <a:extLst>
              <a:ext uri="{FF2B5EF4-FFF2-40B4-BE49-F238E27FC236}">
                <a16:creationId xmlns:a16="http://schemas.microsoft.com/office/drawing/2014/main" id="{22EA7560-7CFA-493F-828C-2F865C4FEA86}"/>
              </a:ext>
            </a:extLst>
          </p:cNvPr>
          <p:cNvSpPr>
            <a:spLocks noGrp="1"/>
          </p:cNvSpPr>
          <p:nvPr>
            <p:ph type="body" sz="quarter" idx="18" hasCustomPrompt="1"/>
          </p:nvPr>
        </p:nvSpPr>
        <p:spPr>
          <a:xfrm>
            <a:off x="6752349" y="6294092"/>
            <a:ext cx="5210703" cy="322262"/>
          </a:xfrm>
          <a:prstGeom prst="rect">
            <a:avLst/>
          </a:prstGeom>
          <a:solidFill>
            <a:srgbClr val="120742"/>
          </a:solidFill>
        </p:spPr>
        <p:txBody>
          <a:bodyPr anchor="ctr"/>
          <a:lstStyle>
            <a:lvl1pPr marL="0" indent="0" algn="r">
              <a:lnSpc>
                <a:spcPct val="100000"/>
              </a:lnSpc>
              <a:spcBef>
                <a:spcPts val="400"/>
              </a:spcBef>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853274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8E0D-3723-DB46-AD2B-3118B2035D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F88177E-EC12-6B45-B699-5FC992660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Footer Placeholder 4">
            <a:extLst>
              <a:ext uri="{FF2B5EF4-FFF2-40B4-BE49-F238E27FC236}">
                <a16:creationId xmlns:a16="http://schemas.microsoft.com/office/drawing/2014/main" id="{4A6E95E6-7177-094D-89F1-1BB374C748A7}"/>
              </a:ext>
              <a:ext uri="{C183D7F6-B498-43B3-948B-1728B52AA6E4}">
                <adec:decorative xmlns:adec="http://schemas.microsoft.com/office/drawing/2017/decorative" val="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11529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523-DB5A-EB45-868A-FF9695C559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311E57-8DA1-A846-8863-F2C271F60F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054C57-823D-6948-BABD-AAEF6DEC251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195DBD-B0AC-074E-A729-966A6FACA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A16180-2DF4-774C-ADDA-C5B4FF2EE90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828AF-F08A-7E4F-989C-D37ADD16E8BA}"/>
              </a:ext>
            </a:extLst>
          </p:cNvPr>
          <p:cNvSpPr>
            <a:spLocks noGrp="1"/>
          </p:cNvSpPr>
          <p:nvPr>
            <p:ph type="dt" sz="half" idx="10"/>
          </p:nvPr>
        </p:nvSpPr>
        <p:spPr/>
        <p:txBody>
          <a:bodyPr/>
          <a:lstStyle/>
          <a:p>
            <a:fld id="{9BCD86E4-63E0-F740-A65D-19FA676B1081}" type="datetimeFigureOut">
              <a:rPr lang="en-US" smtClean="0"/>
              <a:t>7/30/2025</a:t>
            </a:fld>
            <a:endParaRPr lang="en-US" dirty="0"/>
          </a:p>
        </p:txBody>
      </p:sp>
      <p:sp>
        <p:nvSpPr>
          <p:cNvPr id="8" name="Footer Placeholder 7">
            <a:extLst>
              <a:ext uri="{FF2B5EF4-FFF2-40B4-BE49-F238E27FC236}">
                <a16:creationId xmlns:a16="http://schemas.microsoft.com/office/drawing/2014/main" id="{79E608C9-3CBA-D44C-8999-0EACD76D504E}"/>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7474198-C3FF-B944-9730-B726BB817373}"/>
              </a:ext>
            </a:extLst>
          </p:cNvPr>
          <p:cNvSpPr>
            <a:spLocks noGrp="1"/>
          </p:cNvSpPr>
          <p:nvPr>
            <p:ph type="sldNum" sz="quarter" idx="12"/>
          </p:nvPr>
        </p:nvSpPr>
        <p:spPr/>
        <p:txBody>
          <a:bodyPr/>
          <a:lstStyle/>
          <a:p>
            <a:fld id="{11E70006-CDA3-E044-BEF7-40A57D243F45}" type="slidenum">
              <a:rPr lang="en-US" smtClean="0"/>
              <a:t>‹#›</a:t>
            </a:fld>
            <a:endParaRPr lang="en-US" dirty="0"/>
          </a:p>
        </p:txBody>
      </p:sp>
    </p:spTree>
    <p:extLst>
      <p:ext uri="{BB962C8B-B14F-4D97-AF65-F5344CB8AC3E}">
        <p14:creationId xmlns:p14="http://schemas.microsoft.com/office/powerpoint/2010/main" val="419489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BVE_Cover/End_Top ba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F84B127-CD9C-4BC9-AF73-63C020A4C74F}"/>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Click the central icon to add background picture</a:t>
            </a:r>
            <a:endParaRPr lang="en-GB" dirty="0"/>
          </a:p>
        </p:txBody>
      </p:sp>
      <p:sp>
        <p:nvSpPr>
          <p:cNvPr id="20" name="Title">
            <a:extLst>
              <a:ext uri="{FF2B5EF4-FFF2-40B4-BE49-F238E27FC236}">
                <a16:creationId xmlns:a16="http://schemas.microsoft.com/office/drawing/2014/main" id="{0C382BE5-FAB0-1847-9F84-41006A9B6DB3}"/>
              </a:ext>
            </a:extLst>
          </p:cNvPr>
          <p:cNvSpPr>
            <a:spLocks noGrp="1"/>
          </p:cNvSpPr>
          <p:nvPr>
            <p:ph type="title" hasCustomPrompt="1"/>
          </p:nvPr>
        </p:nvSpPr>
        <p:spPr>
          <a:xfrm>
            <a:off x="1001259" y="876426"/>
            <a:ext cx="10189028" cy="1078799"/>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9" name="Sub-title">
            <a:extLst>
              <a:ext uri="{FF2B5EF4-FFF2-40B4-BE49-F238E27FC236}">
                <a16:creationId xmlns:a16="http://schemas.microsoft.com/office/drawing/2014/main" id="{C69BCFFB-EAB5-7148-9BDA-CA5E369508C8}"/>
              </a:ext>
            </a:extLst>
          </p:cNvPr>
          <p:cNvSpPr>
            <a:spLocks noGrp="1"/>
          </p:cNvSpPr>
          <p:nvPr>
            <p:ph type="body" sz="quarter" idx="13" hasCustomPrompt="1"/>
          </p:nvPr>
        </p:nvSpPr>
        <p:spPr>
          <a:xfrm>
            <a:off x="1001714" y="1988273"/>
            <a:ext cx="6423025" cy="43778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Text Placeholder 8">
            <a:extLst>
              <a:ext uri="{FF2B5EF4-FFF2-40B4-BE49-F238E27FC236}">
                <a16:creationId xmlns:a16="http://schemas.microsoft.com/office/drawing/2014/main" id="{402A6949-F154-44D6-9D93-E670421AE657}"/>
              </a:ext>
            </a:extLst>
          </p:cNvPr>
          <p:cNvSpPr>
            <a:spLocks noGrp="1"/>
          </p:cNvSpPr>
          <p:nvPr>
            <p:ph type="body" sz="quarter" idx="16" hasCustomPrompt="1"/>
          </p:nvPr>
        </p:nvSpPr>
        <p:spPr>
          <a:xfrm>
            <a:off x="1001260" y="5638829"/>
            <a:ext cx="6522171" cy="322263"/>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Locations Image label">
            <a:extLst>
              <a:ext uri="{FF2B5EF4-FFF2-40B4-BE49-F238E27FC236}">
                <a16:creationId xmlns:a16="http://schemas.microsoft.com/office/drawing/2014/main" id="{CB76177C-7793-441F-8512-7EB9EE495606}"/>
              </a:ext>
            </a:extLst>
          </p:cNvPr>
          <p:cNvSpPr>
            <a:spLocks noGrp="1"/>
          </p:cNvSpPr>
          <p:nvPr>
            <p:ph type="body" sz="quarter" idx="18" hasCustomPrompt="1"/>
          </p:nvPr>
        </p:nvSpPr>
        <p:spPr>
          <a:xfrm>
            <a:off x="231715"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1" name="Partner logo">
            <a:extLst>
              <a:ext uri="{FF2B5EF4-FFF2-40B4-BE49-F238E27FC236}">
                <a16:creationId xmlns:a16="http://schemas.microsoft.com/office/drawing/2014/main" id="{3199BF92-1102-EC43-A85C-66A9CAC7881E}"/>
              </a:ext>
              <a:ext uri="{C183D7F6-B498-43B3-948B-1728B52AA6E4}">
                <adec:decorative xmlns:adec="http://schemas.microsoft.com/office/drawing/2017/decorative" val="0"/>
              </a:ext>
            </a:extLst>
          </p:cNvPr>
          <p:cNvSpPr>
            <a:spLocks noGrp="1"/>
          </p:cNvSpPr>
          <p:nvPr>
            <p:ph type="pic" sz="quarter" idx="12" hasCustomPrompt="1"/>
          </p:nvPr>
        </p:nvSpPr>
        <p:spPr>
          <a:xfrm>
            <a:off x="7611102" y="564068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Tree>
    <p:extLst>
      <p:ext uri="{BB962C8B-B14F-4D97-AF65-F5344CB8AC3E}">
        <p14:creationId xmlns:p14="http://schemas.microsoft.com/office/powerpoint/2010/main" val="4146999799"/>
      </p:ext>
    </p:extLst>
  </p:cSld>
  <p:clrMapOvr>
    <a:masterClrMapping/>
  </p:clrMapOvr>
  <p:extLst>
    <p:ext uri="{DCECCB84-F9BA-43D5-87BE-67443E8EF086}">
      <p15:sldGuideLst xmlns:p15="http://schemas.microsoft.com/office/powerpoint/2012/main">
        <p15:guide id="1" orient="horz" pos="2160">
          <p15:clr>
            <a:srgbClr val="FBAE40"/>
          </p15:clr>
        </p15:guide>
        <p15:guide id="2" pos="474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BVE_Cover/End_Middle bar">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2D894BF6-A0C0-43C0-ACD3-9A8F83AE45F7}"/>
              </a:ext>
              <a:ext uri="{C183D7F6-B498-43B3-948B-1728B52AA6E4}">
                <adec:decorative xmlns:adec="http://schemas.microsoft.com/office/drawing/2017/decorative" val="0"/>
              </a:ext>
            </a:extLst>
          </p:cNvPr>
          <p:cNvSpPr>
            <a:spLocks noGrp="1"/>
          </p:cNvSpPr>
          <p:nvPr>
            <p:ph type="pic" sz="quarter" idx="17" hasCustomPrompt="1"/>
          </p:nvPr>
        </p:nvSpPr>
        <p:spPr>
          <a:xfrm>
            <a:off x="0" y="8965"/>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image, right click on the blue bar and send it to the back, then click the central icon to add background picture, then right click on the image and send it to the back so that the blue bar reappears in front of it.   </a:t>
            </a:r>
            <a:endParaRPr lang="en-GB" dirty="0"/>
          </a:p>
        </p:txBody>
      </p:sp>
      <p:sp>
        <p:nvSpPr>
          <p:cNvPr id="14" name="Title">
            <a:extLst>
              <a:ext uri="{FF2B5EF4-FFF2-40B4-BE49-F238E27FC236}">
                <a16:creationId xmlns:a16="http://schemas.microsoft.com/office/drawing/2014/main" id="{B2EFE6F6-D4B3-524D-A2FF-E67AAC361DDD}"/>
              </a:ext>
            </a:extLst>
          </p:cNvPr>
          <p:cNvSpPr>
            <a:spLocks noGrp="1"/>
          </p:cNvSpPr>
          <p:nvPr>
            <p:ph type="title" hasCustomPrompt="1"/>
          </p:nvPr>
        </p:nvSpPr>
        <p:spPr>
          <a:xfrm>
            <a:off x="1001259" y="2678130"/>
            <a:ext cx="10189028" cy="1078799"/>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5" name="Sub-title">
            <a:extLst>
              <a:ext uri="{FF2B5EF4-FFF2-40B4-BE49-F238E27FC236}">
                <a16:creationId xmlns:a16="http://schemas.microsoft.com/office/drawing/2014/main" id="{3D9D4C4B-A286-AB4D-ADF9-BC5D8320DE85}"/>
              </a:ext>
            </a:extLst>
          </p:cNvPr>
          <p:cNvSpPr>
            <a:spLocks noGrp="1"/>
          </p:cNvSpPr>
          <p:nvPr>
            <p:ph type="body" sz="quarter" idx="13" hasCustomPrompt="1"/>
          </p:nvPr>
        </p:nvSpPr>
        <p:spPr>
          <a:xfrm>
            <a:off x="1001714" y="3799503"/>
            <a:ext cx="6423025" cy="410547"/>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9" name="Hastags">
            <a:extLst>
              <a:ext uri="{FF2B5EF4-FFF2-40B4-BE49-F238E27FC236}">
                <a16:creationId xmlns:a16="http://schemas.microsoft.com/office/drawing/2014/main" id="{3BD289E3-E397-414F-AFFF-DD8B826386F2}"/>
              </a:ext>
            </a:extLst>
          </p:cNvPr>
          <p:cNvSpPr>
            <a:spLocks noGrp="1"/>
          </p:cNvSpPr>
          <p:nvPr>
            <p:ph type="body" sz="quarter" idx="16" hasCustomPrompt="1"/>
          </p:nvPr>
        </p:nvSpPr>
        <p:spPr>
          <a:xfrm>
            <a:off x="1001260" y="5638829"/>
            <a:ext cx="6522171" cy="322263"/>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Text Placeholder 8">
            <a:extLst>
              <a:ext uri="{FF2B5EF4-FFF2-40B4-BE49-F238E27FC236}">
                <a16:creationId xmlns:a16="http://schemas.microsoft.com/office/drawing/2014/main" id="{4122CEB2-10C8-4B14-8988-7526AA2BF19B}"/>
              </a:ext>
              <a:ext uri="{C183D7F6-B498-43B3-948B-1728B52AA6E4}">
                <adec:decorative xmlns:adec="http://schemas.microsoft.com/office/drawing/2017/decorative" val="0"/>
              </a:ext>
            </a:extLst>
          </p:cNvPr>
          <p:cNvSpPr>
            <a:spLocks noGrp="1"/>
          </p:cNvSpPr>
          <p:nvPr>
            <p:ph type="body" sz="quarter" idx="18" hasCustomPrompt="1"/>
          </p:nvPr>
        </p:nvSpPr>
        <p:spPr>
          <a:xfrm>
            <a:off x="225588" y="6294092"/>
            <a:ext cx="6522171" cy="349245"/>
          </a:xfrm>
          <a:prstGeom prst="rect">
            <a:avLst/>
          </a:prstGeom>
          <a:solidFill>
            <a:srgbClr val="120742"/>
          </a:solidFill>
        </p:spPr>
        <p:txBody>
          <a:bodyPr anchor="ctr"/>
          <a:lstStyle>
            <a:lvl1pPr marL="0" indent="0">
              <a:lnSpc>
                <a:spcPct val="100000"/>
              </a:lnSpc>
              <a:spcBef>
                <a:spcPts val="400"/>
              </a:spcBef>
              <a:buNone/>
              <a:defRPr sz="1400" b="0" i="0" baseline="0">
                <a:solidFill>
                  <a:schemeClr val="bg1"/>
                </a:solidFill>
              </a:defRPr>
            </a:lvl1pPr>
          </a:lstStyle>
          <a:p>
            <a:pPr lvl="0"/>
            <a:r>
              <a:rPr lang="en-GB"/>
              <a:t>Image label (Locations)</a:t>
            </a:r>
            <a:endParaRPr lang="en-US"/>
          </a:p>
        </p:txBody>
      </p:sp>
      <p:sp>
        <p:nvSpPr>
          <p:cNvPr id="18" name="Picture Placeholder 4">
            <a:extLst>
              <a:ext uri="{FF2B5EF4-FFF2-40B4-BE49-F238E27FC236}">
                <a16:creationId xmlns:a16="http://schemas.microsoft.com/office/drawing/2014/main" id="{61FB83C8-6591-4E4F-A020-1BC4EB2BFDAB}"/>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Tree>
    <p:extLst>
      <p:ext uri="{BB962C8B-B14F-4D97-AF65-F5344CB8AC3E}">
        <p14:creationId xmlns:p14="http://schemas.microsoft.com/office/powerpoint/2010/main" val="4277098191"/>
      </p:ext>
    </p:extLst>
  </p:cSld>
  <p:clrMapOvr>
    <a:masterClrMapping/>
  </p:clrMapOvr>
  <p:extLst>
    <p:ext uri="{DCECCB84-F9BA-43D5-87BE-67443E8EF086}">
      <p15:sldGuideLst xmlns:p15="http://schemas.microsoft.com/office/powerpoint/2012/main">
        <p15:guide id="1" orient="horz" pos="2160">
          <p15:clr>
            <a:srgbClr val="FBAE40"/>
          </p15:clr>
        </p15:guide>
        <p15:guide id="2" pos="47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BVE_Cover/End_Bottom bar">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91F2816-65F1-482C-B5B4-E5C909BC2AE8}"/>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Click the central icon to add background picture</a:t>
            </a:r>
            <a:endParaRPr lang="en-GB" dirty="0"/>
          </a:p>
        </p:txBody>
      </p:sp>
      <p:sp>
        <p:nvSpPr>
          <p:cNvPr id="32" name="Title">
            <a:extLst>
              <a:ext uri="{FF2B5EF4-FFF2-40B4-BE49-F238E27FC236}">
                <a16:creationId xmlns:a16="http://schemas.microsoft.com/office/drawing/2014/main" id="{77948493-4899-E642-8DB6-71465BB5986D}"/>
              </a:ext>
            </a:extLst>
          </p:cNvPr>
          <p:cNvSpPr>
            <a:spLocks noGrp="1"/>
          </p:cNvSpPr>
          <p:nvPr>
            <p:ph type="title" hasCustomPrompt="1"/>
          </p:nvPr>
        </p:nvSpPr>
        <p:spPr>
          <a:xfrm>
            <a:off x="1001259" y="4375798"/>
            <a:ext cx="10189028" cy="1078799"/>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31" name="Sub title">
            <a:extLst>
              <a:ext uri="{FF2B5EF4-FFF2-40B4-BE49-F238E27FC236}">
                <a16:creationId xmlns:a16="http://schemas.microsoft.com/office/drawing/2014/main" id="{228973A0-6782-E144-B6BE-8A91E0CB5DCA}"/>
              </a:ext>
            </a:extLst>
          </p:cNvPr>
          <p:cNvSpPr>
            <a:spLocks noGrp="1"/>
          </p:cNvSpPr>
          <p:nvPr>
            <p:ph type="body" sz="quarter" idx="13" hasCustomPrompt="1"/>
          </p:nvPr>
        </p:nvSpPr>
        <p:spPr>
          <a:xfrm>
            <a:off x="1001714" y="5478683"/>
            <a:ext cx="6423025" cy="445868"/>
          </a:xfrm>
          <a:prstGeom prst="rect">
            <a:avLst/>
          </a:prstGeom>
        </p:spPr>
        <p:txBody>
          <a:bodyPr tIns="0" bIns="0"/>
          <a:lstStyle>
            <a:lvl1pPr marL="0" indent="0">
              <a:buNone/>
              <a:defRPr sz="2400" baseline="0">
                <a:solidFill>
                  <a:schemeClr val="bg1"/>
                </a:solidFill>
              </a:defRPr>
            </a:lvl1pPr>
          </a:lstStyle>
          <a:p>
            <a:pPr lvl="0"/>
            <a:r>
              <a:rPr lang="en-GB"/>
              <a:t>Click to edit speaker’s name</a:t>
            </a:r>
            <a:endParaRPr lang="en-US"/>
          </a:p>
        </p:txBody>
      </p:sp>
      <p:sp>
        <p:nvSpPr>
          <p:cNvPr id="11" name="Text Placeholder 8">
            <a:extLst>
              <a:ext uri="{FF2B5EF4-FFF2-40B4-BE49-F238E27FC236}">
                <a16:creationId xmlns:a16="http://schemas.microsoft.com/office/drawing/2014/main" id="{55285386-2331-4BA8-9102-7E7175F8F8C9}"/>
              </a:ext>
            </a:extLst>
          </p:cNvPr>
          <p:cNvSpPr>
            <a:spLocks noGrp="1"/>
          </p:cNvSpPr>
          <p:nvPr>
            <p:ph type="body" sz="quarter" idx="16" hasCustomPrompt="1"/>
          </p:nvPr>
        </p:nvSpPr>
        <p:spPr>
          <a:xfrm>
            <a:off x="1001261" y="6111526"/>
            <a:ext cx="5363327" cy="322263"/>
          </a:xfrm>
          <a:prstGeom prst="rect">
            <a:avLst/>
          </a:prstGeom>
        </p:spPr>
        <p:txBody>
          <a:bodyPr anchor="ctr"/>
          <a:lstStyle>
            <a:lvl1pPr marL="0" indent="0">
              <a:buNone/>
              <a:defRPr sz="2000" b="1" i="0" baseline="0">
                <a:solidFill>
                  <a:schemeClr val="bg1"/>
                </a:solidFill>
              </a:defRPr>
            </a:lvl1pPr>
          </a:lstStyle>
          <a:p>
            <a:pPr lvl="0"/>
            <a:r>
              <a:rPr lang="en-GB"/>
              <a:t>Click to add hashtag</a:t>
            </a:r>
            <a:endParaRPr lang="en-US"/>
          </a:p>
        </p:txBody>
      </p:sp>
      <p:sp>
        <p:nvSpPr>
          <p:cNvPr id="10" name="Partner logo">
            <a:extLst>
              <a:ext uri="{FF2B5EF4-FFF2-40B4-BE49-F238E27FC236}">
                <a16:creationId xmlns:a16="http://schemas.microsoft.com/office/drawing/2014/main" id="{E2646508-2137-5D48-AA82-17BA6E64E66C}"/>
              </a:ext>
              <a:ext uri="{C183D7F6-B498-43B3-948B-1728B52AA6E4}">
                <adec:decorative xmlns:adec="http://schemas.microsoft.com/office/drawing/2017/decorative" val="0"/>
              </a:ext>
            </a:extLst>
          </p:cNvPr>
          <p:cNvSpPr>
            <a:spLocks noGrp="1"/>
          </p:cNvSpPr>
          <p:nvPr>
            <p:ph type="pic" sz="quarter" idx="14" hasCustomPrompt="1"/>
          </p:nvPr>
        </p:nvSpPr>
        <p:spPr>
          <a:xfrm>
            <a:off x="10096483" y="1504630"/>
            <a:ext cx="1694260" cy="766116"/>
          </a:xfrm>
          <a:prstGeom prst="rect">
            <a:avLst/>
          </a:prstGeom>
        </p:spPr>
        <p:txBody>
          <a:bodyPr/>
          <a:lstStyle>
            <a:lvl1pPr marL="0" indent="0">
              <a:buNone/>
              <a:defRPr lang="en-US" sz="1600" kern="1200" baseline="0" dirty="0">
                <a:solidFill>
                  <a:schemeClr val="accent1"/>
                </a:solidFill>
                <a:latin typeface="+mn-lt"/>
                <a:ea typeface="+mn-ea"/>
                <a:cs typeface="+mn-cs"/>
              </a:defRPr>
            </a:lvl1pPr>
          </a:lstStyle>
          <a:p>
            <a:r>
              <a:rPr lang="en-US" dirty="0"/>
              <a:t>Partner logo</a:t>
            </a:r>
          </a:p>
        </p:txBody>
      </p:sp>
      <p:sp>
        <p:nvSpPr>
          <p:cNvPr id="13" name="Locations">
            <a:extLst>
              <a:ext uri="{FF2B5EF4-FFF2-40B4-BE49-F238E27FC236}">
                <a16:creationId xmlns:a16="http://schemas.microsoft.com/office/drawing/2014/main" id="{22EA7560-7CFA-493F-828C-2F865C4FEA86}"/>
              </a:ext>
            </a:extLst>
          </p:cNvPr>
          <p:cNvSpPr>
            <a:spLocks noGrp="1"/>
          </p:cNvSpPr>
          <p:nvPr>
            <p:ph type="body" sz="quarter" idx="18" hasCustomPrompt="1"/>
          </p:nvPr>
        </p:nvSpPr>
        <p:spPr>
          <a:xfrm>
            <a:off x="6752350" y="6294093"/>
            <a:ext cx="5210703" cy="322263"/>
          </a:xfrm>
          <a:prstGeom prst="rect">
            <a:avLst/>
          </a:prstGeom>
          <a:solidFill>
            <a:srgbClr val="120742"/>
          </a:solidFill>
        </p:spPr>
        <p:txBody>
          <a:bodyPr anchor="ctr"/>
          <a:lstStyle>
            <a:lvl1pPr marL="0" indent="0" algn="r">
              <a:lnSpc>
                <a:spcPct val="100000"/>
              </a:lnSpc>
              <a:spcBef>
                <a:spcPts val="400"/>
              </a:spcBef>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2934415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5"/>
            <a:ext cx="10189028" cy="1078799"/>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4" y="3780454"/>
            <a:ext cx="6423025" cy="413391"/>
          </a:xfrm>
          <a:prstGeom prst="rect">
            <a:avLst/>
          </a:prstGeom>
        </p:spPr>
        <p:txBody>
          <a:bodyPr/>
          <a:lstStyle>
            <a:lvl1pPr marL="0" indent="0">
              <a:buNone/>
              <a:defRPr sz="2400" baseline="0">
                <a:solidFill>
                  <a:schemeClr val="bg1"/>
                </a:solidFill>
              </a:defRPr>
            </a:lvl1pPr>
          </a:lstStyle>
          <a:p>
            <a:pPr lvl="0"/>
            <a:r>
              <a:rPr lang="en-GB"/>
              <a:t>Click to edit speaker’s name</a:t>
            </a:r>
            <a:endParaRPr lang="en-US"/>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61" y="6111526"/>
            <a:ext cx="6423025" cy="322263"/>
          </a:xfrm>
          <a:prstGeom prst="rect">
            <a:avLst/>
          </a:prstGeom>
        </p:spPr>
        <p:txBody>
          <a:bodyPr/>
          <a:lstStyle>
            <a:lvl1pPr marL="0" indent="0">
              <a:buNone/>
              <a:defRPr sz="2000" b="1" i="0" baseline="0">
                <a:solidFill>
                  <a:schemeClr val="bg1"/>
                </a:solidFill>
              </a:defRPr>
            </a:lvl1pPr>
          </a:lstStyle>
          <a:p>
            <a:pPr lvl="0"/>
            <a:r>
              <a:rPr lang="en-GB"/>
              <a:t>Click to add hashtag</a:t>
            </a:r>
            <a:endParaRPr lang="en-US"/>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1" y="2628985"/>
            <a:ext cx="651353" cy="1564859"/>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9" name="Logos">
            <a:extLst>
              <a:ext uri="{FF2B5EF4-FFF2-40B4-BE49-F238E27FC236}">
                <a16:creationId xmlns:a16="http://schemas.microsoft.com/office/drawing/2014/main" id="{E41796DB-48D6-6B49-9BF5-BF764821060F}"/>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2884089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BVE_Cover/End_Navy background_Centred">
    <p:bg>
      <p:bgPr>
        <a:solidFill>
          <a:srgbClr val="1E1541"/>
        </a:solidFill>
        <a:effectLst/>
      </p:bgPr>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EECD84F3-CF78-A94C-B74B-B6099D67A55A}"/>
              </a:ext>
            </a:extLst>
          </p:cNvPr>
          <p:cNvSpPr>
            <a:spLocks noGrp="1"/>
          </p:cNvSpPr>
          <p:nvPr>
            <p:ph type="title" hasCustomPrompt="1"/>
          </p:nvPr>
        </p:nvSpPr>
        <p:spPr>
          <a:xfrm>
            <a:off x="1001259" y="2668605"/>
            <a:ext cx="10189028" cy="1078799"/>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4" name="Text Placeholder 8">
            <a:extLst>
              <a:ext uri="{FF2B5EF4-FFF2-40B4-BE49-F238E27FC236}">
                <a16:creationId xmlns:a16="http://schemas.microsoft.com/office/drawing/2014/main" id="{163D32C7-79BD-5B43-8577-A450EBE06AA2}"/>
              </a:ext>
            </a:extLst>
          </p:cNvPr>
          <p:cNvSpPr>
            <a:spLocks noGrp="1"/>
          </p:cNvSpPr>
          <p:nvPr>
            <p:ph type="body" sz="quarter" idx="13" hasCustomPrompt="1"/>
          </p:nvPr>
        </p:nvSpPr>
        <p:spPr>
          <a:xfrm>
            <a:off x="2884261" y="3780453"/>
            <a:ext cx="6423025" cy="439123"/>
          </a:xfrm>
          <a:prstGeom prst="rect">
            <a:avLst/>
          </a:prstGeom>
        </p:spPr>
        <p:txBody>
          <a:bodyPr/>
          <a:lstStyle>
            <a:lvl1pPr marL="0" indent="0" algn="ctr">
              <a:buNone/>
              <a:defRPr sz="2400" baseline="0">
                <a:solidFill>
                  <a:schemeClr val="bg1"/>
                </a:solidFill>
              </a:defRPr>
            </a:lvl1pPr>
          </a:lstStyle>
          <a:p>
            <a:pPr lvl="0"/>
            <a:r>
              <a:rPr lang="en-GB"/>
              <a:t>Click to edit speaker’s name</a:t>
            </a:r>
            <a:endParaRPr lang="en-US"/>
          </a:p>
        </p:txBody>
      </p:sp>
      <p:sp>
        <p:nvSpPr>
          <p:cNvPr id="15" name="Text Placeholder 8">
            <a:extLst>
              <a:ext uri="{FF2B5EF4-FFF2-40B4-BE49-F238E27FC236}">
                <a16:creationId xmlns:a16="http://schemas.microsoft.com/office/drawing/2014/main" id="{2869F0AB-6BA2-184D-8261-47FD5EAAD564}"/>
              </a:ext>
            </a:extLst>
          </p:cNvPr>
          <p:cNvSpPr>
            <a:spLocks noGrp="1"/>
          </p:cNvSpPr>
          <p:nvPr>
            <p:ph type="body" sz="quarter" idx="15" hasCustomPrompt="1"/>
          </p:nvPr>
        </p:nvSpPr>
        <p:spPr>
          <a:xfrm>
            <a:off x="2884261" y="6111526"/>
            <a:ext cx="6423025" cy="322263"/>
          </a:xfrm>
          <a:prstGeom prst="rect">
            <a:avLst/>
          </a:prstGeom>
        </p:spPr>
        <p:txBody>
          <a:bodyPr/>
          <a:lstStyle>
            <a:lvl1pPr marL="0" indent="0" algn="ctr">
              <a:buNone/>
              <a:defRPr sz="2000" b="1" i="0" baseline="0">
                <a:solidFill>
                  <a:schemeClr val="bg1"/>
                </a:solidFill>
              </a:defRPr>
            </a:lvl1pPr>
          </a:lstStyle>
          <a:p>
            <a:pPr lvl="0"/>
            <a:r>
              <a:rPr lang="en-GB"/>
              <a:t>Click to add hashtag</a:t>
            </a:r>
            <a:endParaRPr lang="en-US"/>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8" name="Logos">
            <a:extLst>
              <a:ext uri="{FF2B5EF4-FFF2-40B4-BE49-F238E27FC236}">
                <a16:creationId xmlns:a16="http://schemas.microsoft.com/office/drawing/2014/main" id="{A87F04DC-5812-BF4C-865D-BDF86990C94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8328158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BVE_Cover/End_Content Slide_Logo">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61" y="659876"/>
            <a:ext cx="8306025"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1"/>
            <a:ext cx="8306024"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10" name="Logos">
            <a:extLst>
              <a:ext uri="{FF2B5EF4-FFF2-40B4-BE49-F238E27FC236}">
                <a16:creationId xmlns:a16="http://schemas.microsoft.com/office/drawing/2014/main" id="{B93767B3-2877-4D4D-A622-AE6B4EB23B8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789321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VBVE_Cover/End_Content Slide">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60" y="659876"/>
            <a:ext cx="10288413"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1"/>
            <a:ext cx="10288412"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402971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_Navy">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13A1A9-F97F-4D22-AACA-BAB43A58D979}"/>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dirty="0"/>
          </a:p>
        </p:txBody>
      </p:sp>
      <p:sp>
        <p:nvSpPr>
          <p:cNvPr id="6" name="Title 9">
            <a:extLst>
              <a:ext uri="{FF2B5EF4-FFF2-40B4-BE49-F238E27FC236}">
                <a16:creationId xmlns:a16="http://schemas.microsoft.com/office/drawing/2014/main" id="{B6169398-DA0D-634D-A347-F8D65716CF67}"/>
              </a:ext>
            </a:extLst>
          </p:cNvPr>
          <p:cNvSpPr>
            <a:spLocks noGrp="1"/>
          </p:cNvSpPr>
          <p:nvPr>
            <p:ph type="title" hasCustomPrompt="1"/>
          </p:nvPr>
        </p:nvSpPr>
        <p:spPr>
          <a:xfrm>
            <a:off x="2154915" y="1553843"/>
            <a:ext cx="7871515"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E0AB1231-AD18-4EB3-8D11-04AD0A3AF011}"/>
              </a:ext>
            </a:extLst>
          </p:cNvPr>
          <p:cNvSpPr>
            <a:spLocks noGrp="1"/>
          </p:cNvSpPr>
          <p:nvPr>
            <p:ph type="body" sz="quarter" idx="18" hasCustomPrompt="1"/>
          </p:nvPr>
        </p:nvSpPr>
        <p:spPr>
          <a:xfrm>
            <a:off x="141104" y="6465254"/>
            <a:ext cx="6925520" cy="322263"/>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458949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BVE_Cover/End_Navy background">
    <p:bg>
      <p:bgPr>
        <a:solidFill>
          <a:srgbClr val="1E1541"/>
        </a:solidFill>
        <a:effectLst/>
      </p:bgPr>
    </p:bg>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21D0B9E3-8F7B-7248-9736-61CA539B061A}"/>
              </a:ext>
            </a:extLst>
          </p:cNvPr>
          <p:cNvSpPr>
            <a:spLocks noGrp="1"/>
          </p:cNvSpPr>
          <p:nvPr>
            <p:ph type="title" hasCustomPrompt="1"/>
          </p:nvPr>
        </p:nvSpPr>
        <p:spPr>
          <a:xfrm>
            <a:off x="1001259" y="2668604"/>
            <a:ext cx="10189028" cy="1078798"/>
          </a:xfrm>
          <a:prstGeom prst="rect">
            <a:avLst/>
          </a:prstGeom>
        </p:spPr>
        <p:txBody>
          <a:bodyPr anchor="ctr" anchorCtr="0"/>
          <a:lstStyle>
            <a:lvl1pPr algn="l">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8" name="Text Placeholder 8">
            <a:extLst>
              <a:ext uri="{FF2B5EF4-FFF2-40B4-BE49-F238E27FC236}">
                <a16:creationId xmlns:a16="http://schemas.microsoft.com/office/drawing/2014/main" id="{8EC15C1C-5783-494B-871F-AECEBCBF4D0D}"/>
              </a:ext>
            </a:extLst>
          </p:cNvPr>
          <p:cNvSpPr>
            <a:spLocks noGrp="1"/>
          </p:cNvSpPr>
          <p:nvPr>
            <p:ph type="body" sz="quarter" idx="13" hasCustomPrompt="1"/>
          </p:nvPr>
        </p:nvSpPr>
        <p:spPr>
          <a:xfrm>
            <a:off x="1001713" y="3780452"/>
            <a:ext cx="6423025" cy="413391"/>
          </a:xfrm>
          <a:prstGeom prst="rect">
            <a:avLst/>
          </a:prstGeom>
        </p:spPr>
        <p:txBody>
          <a:bodyPr/>
          <a:lstStyle>
            <a:lvl1pPr marL="0" indent="0">
              <a:buNone/>
              <a:defRPr sz="2400" baseline="0">
                <a:solidFill>
                  <a:schemeClr val="bg1"/>
                </a:solidFill>
              </a:defRPr>
            </a:lvl1pPr>
          </a:lstStyle>
          <a:p>
            <a:pPr lvl="0"/>
            <a:r>
              <a:rPr lang="en-GB"/>
              <a:t>Click to edit speaker’s name</a:t>
            </a:r>
            <a:endParaRPr lang="en-US"/>
          </a:p>
        </p:txBody>
      </p:sp>
      <p:sp>
        <p:nvSpPr>
          <p:cNvPr id="14" name="Text Placeholder 8">
            <a:extLst>
              <a:ext uri="{FF2B5EF4-FFF2-40B4-BE49-F238E27FC236}">
                <a16:creationId xmlns:a16="http://schemas.microsoft.com/office/drawing/2014/main" id="{0689DB96-61E7-AF4B-A561-5BD620B014B9}"/>
              </a:ext>
            </a:extLst>
          </p:cNvPr>
          <p:cNvSpPr>
            <a:spLocks noGrp="1"/>
          </p:cNvSpPr>
          <p:nvPr>
            <p:ph type="body" sz="quarter" idx="15" hasCustomPrompt="1"/>
          </p:nvPr>
        </p:nvSpPr>
        <p:spPr>
          <a:xfrm>
            <a:off x="1001259" y="6111526"/>
            <a:ext cx="6423025" cy="322262"/>
          </a:xfrm>
          <a:prstGeom prst="rect">
            <a:avLst/>
          </a:prstGeom>
        </p:spPr>
        <p:txBody>
          <a:bodyPr/>
          <a:lstStyle>
            <a:lvl1pPr marL="0" indent="0">
              <a:buNone/>
              <a:defRPr sz="2000" b="1" i="0" baseline="0">
                <a:solidFill>
                  <a:schemeClr val="bg1"/>
                </a:solidFill>
              </a:defRPr>
            </a:lvl1pPr>
          </a:lstStyle>
          <a:p>
            <a:pPr lvl="0"/>
            <a:r>
              <a:rPr lang="en-GB"/>
              <a:t>Click to add hashtag</a:t>
            </a:r>
            <a:endParaRPr lang="en-US"/>
          </a:p>
        </p:txBody>
      </p:sp>
      <p:sp>
        <p:nvSpPr>
          <p:cNvPr id="15" name="Rectangle 14" descr="Red Bar">
            <a:extLst>
              <a:ext uri="{FF2B5EF4-FFF2-40B4-BE49-F238E27FC236}">
                <a16:creationId xmlns:a16="http://schemas.microsoft.com/office/drawing/2014/main" id="{D9E3F728-D018-E348-890F-A46BDC523F45}"/>
              </a:ext>
              <a:ext uri="{C183D7F6-B498-43B3-948B-1728B52AA6E4}">
                <adec:decorative xmlns:adec="http://schemas.microsoft.com/office/drawing/2017/decorative" val="0"/>
              </a:ext>
            </a:extLst>
          </p:cNvPr>
          <p:cNvSpPr/>
          <p:nvPr userDrawn="1"/>
        </p:nvSpPr>
        <p:spPr>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4">
            <a:extLst>
              <a:ext uri="{FF2B5EF4-FFF2-40B4-BE49-F238E27FC236}">
                <a16:creationId xmlns:a16="http://schemas.microsoft.com/office/drawing/2014/main" id="{27BAE24B-8897-314D-AD10-75A2EED5C681}"/>
              </a:ext>
              <a:ext uri="{C183D7F6-B498-43B3-948B-1728B52AA6E4}">
                <adec:decorative xmlns:adec="http://schemas.microsoft.com/office/drawing/2017/decorative" val="0"/>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9" name="Logos">
            <a:extLst>
              <a:ext uri="{FF2B5EF4-FFF2-40B4-BE49-F238E27FC236}">
                <a16:creationId xmlns:a16="http://schemas.microsoft.com/office/drawing/2014/main" id="{E41796DB-48D6-6B49-9BF5-BF764821060F}"/>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4195529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ation_Re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A2D00AF-5F33-40F6-99C9-0D8ADEF6574E}"/>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dirty="0"/>
          </a:p>
        </p:txBody>
      </p:sp>
      <p:sp>
        <p:nvSpPr>
          <p:cNvPr id="6" name="Title 9">
            <a:extLst>
              <a:ext uri="{FF2B5EF4-FFF2-40B4-BE49-F238E27FC236}">
                <a16:creationId xmlns:a16="http://schemas.microsoft.com/office/drawing/2014/main" id="{96A7D56D-E191-4E4B-B30D-6D68698A783A}"/>
              </a:ext>
            </a:extLst>
          </p:cNvPr>
          <p:cNvSpPr>
            <a:spLocks noGrp="1"/>
          </p:cNvSpPr>
          <p:nvPr>
            <p:ph type="title" hasCustomPrompt="1"/>
          </p:nvPr>
        </p:nvSpPr>
        <p:spPr>
          <a:xfrm>
            <a:off x="2154915" y="1553843"/>
            <a:ext cx="7871515"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7FDC2D99-840E-41CF-8ADE-FAAFD2858E27}"/>
              </a:ext>
            </a:extLst>
          </p:cNvPr>
          <p:cNvSpPr>
            <a:spLocks noGrp="1"/>
          </p:cNvSpPr>
          <p:nvPr>
            <p:ph type="body" sz="quarter" idx="18" hasCustomPrompt="1"/>
          </p:nvPr>
        </p:nvSpPr>
        <p:spPr>
          <a:xfrm>
            <a:off x="141104" y="6465254"/>
            <a:ext cx="6925520" cy="322263"/>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1380764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_Navy">
    <p:spTree>
      <p:nvGrpSpPr>
        <p:cNvPr id="1" name=""/>
        <p:cNvGrpSpPr/>
        <p:nvPr/>
      </p:nvGrpSpPr>
      <p:grpSpPr>
        <a:xfrm>
          <a:off x="0" y="0"/>
          <a:ext cx="0" cy="0"/>
          <a:chOff x="0" y="0"/>
          <a:chExt cx="0" cy="0"/>
        </a:xfrm>
      </p:grpSpPr>
      <p:sp>
        <p:nvSpPr>
          <p:cNvPr id="13" name="Rectangle 12" descr="Blue heading Bar">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9" y="952502"/>
            <a:ext cx="3791983" cy="49333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50" y="2924270"/>
            <a:ext cx="3141553" cy="717695"/>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8"/>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10" name="Picture Placeholder 9">
            <a:extLst>
              <a:ext uri="{FF2B5EF4-FFF2-40B4-BE49-F238E27FC236}">
                <a16:creationId xmlns:a16="http://schemas.microsoft.com/office/drawing/2014/main" id="{DA622506-CE23-476C-AF20-3AAD6027BAF9}"/>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dirty="0"/>
              <a:t>Click to add Picture</a:t>
            </a:r>
            <a:endParaRPr lang="en-GB" dirty="0"/>
          </a:p>
        </p:txBody>
      </p:sp>
      <p:sp>
        <p:nvSpPr>
          <p:cNvPr id="8" name="Text Placeholder 8">
            <a:extLst>
              <a:ext uri="{FF2B5EF4-FFF2-40B4-BE49-F238E27FC236}">
                <a16:creationId xmlns:a16="http://schemas.microsoft.com/office/drawing/2014/main" id="{DC6E0E0E-BA2D-48E5-99EB-12291FFCA58A}"/>
              </a:ext>
            </a:extLst>
          </p:cNvPr>
          <p:cNvSpPr>
            <a:spLocks noGrp="1"/>
          </p:cNvSpPr>
          <p:nvPr>
            <p:ph type="body" sz="quarter" idx="18" hasCustomPrompt="1"/>
          </p:nvPr>
        </p:nvSpPr>
        <p:spPr>
          <a:xfrm>
            <a:off x="141104" y="6465254"/>
            <a:ext cx="6925520" cy="322263"/>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1" y="6356351"/>
            <a:ext cx="3272031"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pPr defTabSz="914377"/>
            <a:fld id="{FBE75506-EA2C-084A-BE64-DAB3BDCD7D3B}" type="slidenum">
              <a:rPr lang="en-US" smtClean="0">
                <a:solidFill>
                  <a:srgbClr val="000000">
                    <a:tint val="75000"/>
                  </a:srgbClr>
                </a:solidFill>
              </a:rPr>
              <a:pPr defTabSz="914377"/>
              <a:t>‹#›</a:t>
            </a:fld>
            <a:endParaRPr lang="en-US" dirty="0">
              <a:solidFill>
                <a:srgbClr val="000000">
                  <a:tint val="75000"/>
                </a:srgbClr>
              </a:solidFill>
            </a:endParaRPr>
          </a:p>
        </p:txBody>
      </p:sp>
    </p:spTree>
    <p:extLst>
      <p:ext uri="{BB962C8B-B14F-4D97-AF65-F5344CB8AC3E}">
        <p14:creationId xmlns:p14="http://schemas.microsoft.com/office/powerpoint/2010/main" val="42884414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_Red">
    <p:spTree>
      <p:nvGrpSpPr>
        <p:cNvPr id="1" name=""/>
        <p:cNvGrpSpPr/>
        <p:nvPr/>
      </p:nvGrpSpPr>
      <p:grpSpPr>
        <a:xfrm>
          <a:off x="0" y="0"/>
          <a:ext cx="0" cy="0"/>
          <a:chOff x="0" y="0"/>
          <a:chExt cx="0" cy="0"/>
        </a:xfrm>
      </p:grpSpPr>
      <p:sp>
        <p:nvSpPr>
          <p:cNvPr id="13" name="Rectangle 12" descr="Red">
            <a:extLst>
              <a:ext uri="{FF2B5EF4-FFF2-40B4-BE49-F238E27FC236}">
                <a16:creationId xmlns:a16="http://schemas.microsoft.com/office/drawing/2014/main" id="{2D90F0AD-A8D2-7F49-B15F-55C6715B58F8}"/>
              </a:ext>
              <a:ext uri="{C183D7F6-B498-43B3-948B-1728B52AA6E4}">
                <adec:decorative xmlns:adec="http://schemas.microsoft.com/office/drawing/2017/decorative" val="0"/>
              </a:ext>
            </a:extLst>
          </p:cNvPr>
          <p:cNvSpPr/>
          <p:nvPr userDrawn="1"/>
        </p:nvSpPr>
        <p:spPr>
          <a:xfrm>
            <a:off x="7359129" y="952502"/>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C4C28773-62A5-3B42-88FB-417CDAFBF530}"/>
              </a:ext>
            </a:extLst>
          </p:cNvPr>
          <p:cNvSpPr>
            <a:spLocks noGrp="1"/>
          </p:cNvSpPr>
          <p:nvPr>
            <p:ph type="title" hasCustomPrompt="1"/>
          </p:nvPr>
        </p:nvSpPr>
        <p:spPr>
          <a:xfrm>
            <a:off x="7679150" y="3216038"/>
            <a:ext cx="3141553" cy="425927"/>
          </a:xfrm>
          <a:prstGeom prst="rect">
            <a:avLst/>
          </a:prstGeom>
        </p:spPr>
        <p:txBody>
          <a:bodyPr anchor="b" anchorCtr="0"/>
          <a:lstStyle>
            <a:lvl1pPr>
              <a:defRPr sz="3200" cap="none" baseline="0">
                <a:solidFill>
                  <a:schemeClr val="bg1"/>
                </a:solidFill>
                <a:latin typeface="Arial Black" panose="020B0604020202020204" pitchFamily="34" charset="0"/>
              </a:defRPr>
            </a:lvl1pPr>
          </a:lstStyle>
          <a:p>
            <a:r>
              <a:rPr lang="en-GB"/>
              <a:t>Title</a:t>
            </a:r>
            <a:endParaRPr lang="en-US"/>
          </a:p>
        </p:txBody>
      </p:sp>
      <p:sp>
        <p:nvSpPr>
          <p:cNvPr id="4" name="Text Placeholder 3">
            <a:extLst>
              <a:ext uri="{FF2B5EF4-FFF2-40B4-BE49-F238E27FC236}">
                <a16:creationId xmlns:a16="http://schemas.microsoft.com/office/drawing/2014/main" id="{D015FB4C-4EAB-1546-8FCE-BC73C0F9769D}"/>
              </a:ext>
            </a:extLst>
          </p:cNvPr>
          <p:cNvSpPr>
            <a:spLocks noGrp="1"/>
          </p:cNvSpPr>
          <p:nvPr>
            <p:ph type="body" sz="quarter" idx="15" hasCustomPrompt="1"/>
          </p:nvPr>
        </p:nvSpPr>
        <p:spPr>
          <a:xfrm>
            <a:off x="7679149" y="3741738"/>
            <a:ext cx="3141552" cy="1842317"/>
          </a:xfrm>
          <a:prstGeom prst="rect">
            <a:avLst/>
          </a:prstGeom>
        </p:spPr>
        <p:txBody>
          <a:bodyPr/>
          <a:lstStyle>
            <a:lvl1pPr marL="0" indent="0">
              <a:buNone/>
              <a:defRPr sz="2400" baseline="0">
                <a:solidFill>
                  <a:schemeClr val="bg1"/>
                </a:solidFill>
              </a:defRPr>
            </a:lvl1pPr>
          </a:lstStyle>
          <a:p>
            <a:pPr lvl="0"/>
            <a:r>
              <a:rPr lang="en-GB"/>
              <a:t>Click to add a short copy</a:t>
            </a:r>
            <a:endParaRPr lang="en-US"/>
          </a:p>
        </p:txBody>
      </p:sp>
      <p:sp>
        <p:nvSpPr>
          <p:cNvPr id="8" name="Picture Placeholder 7">
            <a:extLst>
              <a:ext uri="{FF2B5EF4-FFF2-40B4-BE49-F238E27FC236}">
                <a16:creationId xmlns:a16="http://schemas.microsoft.com/office/drawing/2014/main" id="{B19B5CF3-B191-481F-A975-3BF9A9945F0B}"/>
              </a:ext>
            </a:extLst>
          </p:cNvPr>
          <p:cNvSpPr>
            <a:spLocks noGrp="1"/>
          </p:cNvSpPr>
          <p:nvPr>
            <p:ph type="pic" sz="quarter" idx="17" hasCustomPrompt="1"/>
          </p:nvPr>
        </p:nvSpPr>
        <p:spPr>
          <a:xfrm>
            <a:off x="0" y="0"/>
            <a:ext cx="8107680" cy="6858000"/>
          </a:xfrm>
          <a:custGeom>
            <a:avLst/>
            <a:gdLst>
              <a:gd name="connsiteX0" fmla="*/ 0 w 8107680"/>
              <a:gd name="connsiteY0" fmla="*/ 0 h 6858000"/>
              <a:gd name="connsiteX1" fmla="*/ 8107680 w 8107680"/>
              <a:gd name="connsiteY1" fmla="*/ 0 h 6858000"/>
              <a:gd name="connsiteX2" fmla="*/ 8107680 w 8107680"/>
              <a:gd name="connsiteY2" fmla="*/ 6858000 h 6858000"/>
              <a:gd name="connsiteX3" fmla="*/ 0 w 8107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07680" h="6858000">
                <a:moveTo>
                  <a:pt x="0" y="0"/>
                </a:moveTo>
                <a:lnTo>
                  <a:pt x="8107680" y="0"/>
                </a:lnTo>
                <a:lnTo>
                  <a:pt x="8107680" y="6858000"/>
                </a:lnTo>
                <a:lnTo>
                  <a:pt x="0" y="6858000"/>
                </a:lnTo>
                <a:close/>
              </a:path>
            </a:pathLst>
          </a:custGeom>
        </p:spPr>
        <p:txBody>
          <a:bodyPr wrap="square">
            <a:noAutofit/>
          </a:bodyPr>
          <a:lstStyle>
            <a:lvl1pPr marL="0" indent="0">
              <a:buNone/>
              <a:defRPr lang="en-GB" sz="1600" kern="1200" baseline="0" dirty="0" smtClean="0">
                <a:solidFill>
                  <a:schemeClr val="accent1"/>
                </a:solidFill>
                <a:latin typeface="+mn-lt"/>
                <a:ea typeface="+mn-ea"/>
                <a:cs typeface="+mn-cs"/>
              </a:defRPr>
            </a:lvl1pPr>
          </a:lstStyle>
          <a:p>
            <a:r>
              <a:rPr lang="en-US" dirty="0"/>
              <a:t>Click to add Picture</a:t>
            </a:r>
            <a:endParaRPr lang="en-GB" dirty="0"/>
          </a:p>
        </p:txBody>
      </p:sp>
      <p:sp>
        <p:nvSpPr>
          <p:cNvPr id="10" name="Text Placeholder 8">
            <a:extLst>
              <a:ext uri="{FF2B5EF4-FFF2-40B4-BE49-F238E27FC236}">
                <a16:creationId xmlns:a16="http://schemas.microsoft.com/office/drawing/2014/main" id="{6A672AB4-D24F-4ECB-8506-139C950CB8E0}"/>
              </a:ext>
            </a:extLst>
          </p:cNvPr>
          <p:cNvSpPr>
            <a:spLocks noGrp="1"/>
          </p:cNvSpPr>
          <p:nvPr>
            <p:ph type="body" sz="quarter" idx="18" hasCustomPrompt="1"/>
          </p:nvPr>
        </p:nvSpPr>
        <p:spPr>
          <a:xfrm>
            <a:off x="141104" y="6465254"/>
            <a:ext cx="6925520" cy="322263"/>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
        <p:nvSpPr>
          <p:cNvPr id="9" name="Slide Number Placeholder 5">
            <a:extLst>
              <a:ext uri="{FF2B5EF4-FFF2-40B4-BE49-F238E27FC236}">
                <a16:creationId xmlns:a16="http://schemas.microsoft.com/office/drawing/2014/main" id="{239EBE0A-426C-9D46-912A-83AB28C0D5FC}"/>
              </a:ext>
            </a:extLst>
          </p:cNvPr>
          <p:cNvSpPr>
            <a:spLocks noGrp="1"/>
          </p:cNvSpPr>
          <p:nvPr>
            <p:ph type="sldNum" sz="quarter" idx="4"/>
          </p:nvPr>
        </p:nvSpPr>
        <p:spPr>
          <a:xfrm>
            <a:off x="8610601" y="6356351"/>
            <a:ext cx="3272031" cy="365125"/>
          </a:xfrm>
          <a:prstGeom prst="rect">
            <a:avLst/>
          </a:prstGeom>
        </p:spPr>
        <p:txBody>
          <a:bodyPr vert="horz" lIns="91440" tIns="45720" rIns="91440" bIns="45720" rtlCol="0" anchor="ctr"/>
          <a:lstStyle>
            <a:lvl1pPr algn="r">
              <a:defRPr sz="1200" baseline="0">
                <a:solidFill>
                  <a:schemeClr val="tx1">
                    <a:tint val="75000"/>
                  </a:schemeClr>
                </a:solidFill>
                <a:latin typeface="Arial" panose="020B0604020202020204" pitchFamily="34" charset="0"/>
              </a:defRPr>
            </a:lvl1pPr>
          </a:lstStyle>
          <a:p>
            <a:pPr defTabSz="914377"/>
            <a:fld id="{FBE75506-EA2C-084A-BE64-DAB3BDCD7D3B}" type="slidenum">
              <a:rPr lang="en-US" smtClean="0">
                <a:solidFill>
                  <a:srgbClr val="000000">
                    <a:tint val="75000"/>
                  </a:srgbClr>
                </a:solidFill>
              </a:rPr>
              <a:pPr defTabSz="914377"/>
              <a:t>‹#›</a:t>
            </a:fld>
            <a:endParaRPr lang="en-US" dirty="0">
              <a:solidFill>
                <a:srgbClr val="000000">
                  <a:tint val="75000"/>
                </a:srgbClr>
              </a:solidFill>
            </a:endParaRPr>
          </a:p>
        </p:txBody>
      </p:sp>
    </p:spTree>
    <p:extLst>
      <p:ext uri="{BB962C8B-B14F-4D97-AF65-F5344CB8AC3E}">
        <p14:creationId xmlns:p14="http://schemas.microsoft.com/office/powerpoint/2010/main" val="3314953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Open 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41" y="1157899"/>
            <a:ext cx="11561761" cy="49714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1097247316"/>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Open page_Sub_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Content Placeholder 3">
            <a:extLst>
              <a:ext uri="{FF2B5EF4-FFF2-40B4-BE49-F238E27FC236}">
                <a16:creationId xmlns:a16="http://schemas.microsoft.com/office/drawing/2014/main" id="{1FEA8EB3-AEAF-43ED-A733-0838A3E6CDBA}"/>
              </a:ext>
            </a:extLst>
          </p:cNvPr>
          <p:cNvSpPr>
            <a:spLocks noGrp="1"/>
          </p:cNvSpPr>
          <p:nvPr>
            <p:ph sz="quarter" idx="15" hasCustomPrompt="1"/>
          </p:nvPr>
        </p:nvSpPr>
        <p:spPr>
          <a:xfrm>
            <a:off x="325441" y="1149351"/>
            <a:ext cx="11561761"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7" name="Content Placeholder 3">
            <a:extLst>
              <a:ext uri="{FF2B5EF4-FFF2-40B4-BE49-F238E27FC236}">
                <a16:creationId xmlns:a16="http://schemas.microsoft.com/office/drawing/2014/main" id="{694CE70A-EC6D-3745-9B50-79A28BAC6783}"/>
              </a:ext>
            </a:extLst>
          </p:cNvPr>
          <p:cNvSpPr>
            <a:spLocks noGrp="1"/>
          </p:cNvSpPr>
          <p:nvPr>
            <p:ph sz="quarter" idx="10" hasCustomPrompt="1"/>
          </p:nvPr>
        </p:nvSpPr>
        <p:spPr>
          <a:xfrm>
            <a:off x="325441" y="1683868"/>
            <a:ext cx="11561761" cy="446357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50F89AB6-EF92-4E49-981B-06A9965CAC19}"/>
              </a:ext>
              <a:ext uri="{C183D7F6-B498-43B3-948B-1728B52AA6E4}">
                <adec:decorative xmlns:adec="http://schemas.microsoft.com/office/drawing/2017/decorative" val="0"/>
              </a:ext>
            </a:extLst>
          </p:cNvPr>
          <p:cNvSpPr>
            <a:spLocks noGrp="1"/>
          </p:cNvSpPr>
          <p:nvPr>
            <p:ph type="pic" sz="quarter" idx="16"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1" name="Picture 10">
            <a:extLst>
              <a:ext uri="{FF2B5EF4-FFF2-40B4-BE49-F238E27FC236}">
                <a16:creationId xmlns:a16="http://schemas.microsoft.com/office/drawing/2014/main" id="{1451CFEE-B823-9A4D-ABE9-715015314F8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23002726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1" y="1149351"/>
            <a:ext cx="11561761"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1" y="1683426"/>
            <a:ext cx="11561761" cy="678775"/>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4"/>
            <a:ext cx="5649567" cy="3538539"/>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4"/>
            <a:ext cx="5649567" cy="3538539"/>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377"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27E6AC7-39E2-3E47-B374-4D873C8FB1E5}"/>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DB018FEC-D8C0-A04E-86F3-AE4142522968}"/>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76497189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1" y="1159183"/>
            <a:ext cx="11561761" cy="678775"/>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1" y="2065000"/>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4"/>
            <a:ext cx="5649567" cy="3538539"/>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BAC9CFCE-90A3-46F0-A6A3-A6121A3B2E7C}"/>
              </a:ext>
            </a:extLst>
          </p:cNvPr>
          <p:cNvSpPr>
            <a:spLocks noGrp="1"/>
          </p:cNvSpPr>
          <p:nvPr>
            <p:ph sz="quarter" idx="19" hasCustomPrompt="1"/>
          </p:nvPr>
        </p:nvSpPr>
        <p:spPr>
          <a:xfrm>
            <a:off x="6228582" y="2065000"/>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4"/>
            <a:ext cx="5649567" cy="3538539"/>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377"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63586CC4-DABB-2D4F-BFD0-C29AC252710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DC4CC767-77DE-1F47-85B9-952129BA576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2969735474"/>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ontent_Open page_2 Graph Placeholder">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DA84CA69-624D-400B-B106-185981A31CB1}"/>
              </a:ext>
            </a:extLst>
          </p:cNvPr>
          <p:cNvSpPr>
            <a:spLocks noGrp="1"/>
          </p:cNvSpPr>
          <p:nvPr>
            <p:ph sz="quarter" idx="15" hasCustomPrompt="1"/>
          </p:nvPr>
        </p:nvSpPr>
        <p:spPr>
          <a:xfrm>
            <a:off x="325441"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6" name="Content Placeholder 3">
            <a:extLst>
              <a:ext uri="{FF2B5EF4-FFF2-40B4-BE49-F238E27FC236}">
                <a16:creationId xmlns:a16="http://schemas.microsoft.com/office/drawing/2014/main" id="{9C279765-89B8-4B4B-AB16-7C072BEF08E9}"/>
              </a:ext>
            </a:extLst>
          </p:cNvPr>
          <p:cNvSpPr>
            <a:spLocks noGrp="1"/>
          </p:cNvSpPr>
          <p:nvPr>
            <p:ph sz="quarter" idx="18" hasCustomPrompt="1"/>
          </p:nvPr>
        </p:nvSpPr>
        <p:spPr>
          <a:xfrm>
            <a:off x="325441" y="1683426"/>
            <a:ext cx="5649567" cy="678775"/>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2600324"/>
            <a:ext cx="5649567" cy="3538539"/>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12" name="Content Placeholder 3">
            <a:extLst>
              <a:ext uri="{FF2B5EF4-FFF2-40B4-BE49-F238E27FC236}">
                <a16:creationId xmlns:a16="http://schemas.microsoft.com/office/drawing/2014/main" id="{D63707EB-C232-46ED-86F2-D4669D03038E}"/>
              </a:ext>
            </a:extLst>
          </p:cNvPr>
          <p:cNvSpPr>
            <a:spLocks noGrp="1"/>
          </p:cNvSpPr>
          <p:nvPr>
            <p:ph sz="quarter" idx="19" hasCustomPrompt="1"/>
          </p:nvPr>
        </p:nvSpPr>
        <p:spPr>
          <a:xfrm>
            <a:off x="6228582"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5462C8B-E0BC-458E-98BE-7B1A2D4B415A}"/>
              </a:ext>
            </a:extLst>
          </p:cNvPr>
          <p:cNvSpPr>
            <a:spLocks noGrp="1"/>
          </p:cNvSpPr>
          <p:nvPr>
            <p:ph sz="quarter" idx="20" hasCustomPrompt="1"/>
          </p:nvPr>
        </p:nvSpPr>
        <p:spPr>
          <a:xfrm>
            <a:off x="6228582" y="1683426"/>
            <a:ext cx="5649567" cy="678775"/>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1" name="Content Placeholder 9">
            <a:extLst>
              <a:ext uri="{FF2B5EF4-FFF2-40B4-BE49-F238E27FC236}">
                <a16:creationId xmlns:a16="http://schemas.microsoft.com/office/drawing/2014/main" id="{7521B2AA-EC5B-43B0-8A6C-6BE4FF3832BB}"/>
              </a:ext>
            </a:extLst>
          </p:cNvPr>
          <p:cNvSpPr>
            <a:spLocks noGrp="1"/>
          </p:cNvSpPr>
          <p:nvPr>
            <p:ph sz="quarter" idx="17" hasCustomPrompt="1"/>
          </p:nvPr>
        </p:nvSpPr>
        <p:spPr>
          <a:xfrm>
            <a:off x="6228582" y="2600324"/>
            <a:ext cx="5649567" cy="3538539"/>
          </a:xfrm>
          <a:prstGeom prst="rect">
            <a:avLst/>
          </a:prstGeom>
        </p:spPr>
        <p:txBody>
          <a:bodyPr tIns="0" bIns="0"/>
          <a:lstStyle>
            <a:lvl1pPr>
              <a:lnSpc>
                <a:spcPct val="100000"/>
              </a:lnSpc>
              <a:spcBef>
                <a:spcPts val="0"/>
              </a:spcBef>
              <a:defRPr lang="en-US" sz="1600" kern="1200" baseline="0" dirty="0" smtClean="0">
                <a:solidFill>
                  <a:schemeClr val="accent1"/>
                </a:solidFill>
                <a:latin typeface="+mn-lt"/>
                <a:ea typeface="+mn-ea"/>
                <a:cs typeface="+mn-cs"/>
              </a:defRPr>
            </a:lvl1pPr>
          </a:lstStyle>
          <a:p>
            <a:pPr marL="0" lvl="0" indent="0" algn="l" defTabSz="914377" rtl="0" eaLnBrk="1" latinLnBrk="0" hangingPunct="1">
              <a:lnSpc>
                <a:spcPct val="90000"/>
              </a:lnSpc>
              <a:spcBef>
                <a:spcPts val="1000"/>
              </a:spcBef>
              <a:buClr>
                <a:srgbClr val="E41F18"/>
              </a:buClr>
              <a:buFont typeface="Arial" panose="020B0604020202020204" pitchFamily="34" charset="0"/>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8" name="Picture Placeholder 4">
            <a:extLst>
              <a:ext uri="{FF2B5EF4-FFF2-40B4-BE49-F238E27FC236}">
                <a16:creationId xmlns:a16="http://schemas.microsoft.com/office/drawing/2014/main" id="{0C70EEFD-4AD8-6A43-832A-205712F9BD7F}"/>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5125BAB1-2160-8041-A15D-C196E49A12A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71393522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_Subtitle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Content Placeholder 3">
            <a:extLst>
              <a:ext uri="{FF2B5EF4-FFF2-40B4-BE49-F238E27FC236}">
                <a16:creationId xmlns:a16="http://schemas.microsoft.com/office/drawing/2014/main" id="{CFA28A5D-BBBD-4531-AB19-30230F3896D1}"/>
              </a:ext>
            </a:extLst>
          </p:cNvPr>
          <p:cNvSpPr>
            <a:spLocks noGrp="1"/>
          </p:cNvSpPr>
          <p:nvPr>
            <p:ph sz="quarter" idx="15" hasCustomPrompt="1"/>
          </p:nvPr>
        </p:nvSpPr>
        <p:spPr>
          <a:xfrm>
            <a:off x="325441" y="1149351"/>
            <a:ext cx="11561761"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6CDD2952-EC48-4368-A15E-602C698A4485}"/>
              </a:ext>
            </a:extLst>
          </p:cNvPr>
          <p:cNvSpPr>
            <a:spLocks noGrp="1"/>
          </p:cNvSpPr>
          <p:nvPr>
            <p:ph sz="quarter" idx="18" hasCustomPrompt="1"/>
          </p:nvPr>
        </p:nvSpPr>
        <p:spPr>
          <a:xfrm>
            <a:off x="325441" y="1683426"/>
            <a:ext cx="11561761" cy="678775"/>
          </a:xfrm>
          <a:prstGeom prst="rect">
            <a:avLst/>
          </a:prstGeom>
        </p:spPr>
        <p:txBody>
          <a:bodyPr tIns="0" bIns="0" anchor="t"/>
          <a:lstStyle>
            <a:lvl1pPr marL="0" indent="0">
              <a:lnSpc>
                <a:spcPct val="100000"/>
              </a:lnSpc>
              <a:spcBef>
                <a:spcPts val="0"/>
              </a:spcBef>
              <a:spcAft>
                <a:spcPts val="0"/>
              </a:spcAft>
              <a:buClr>
                <a:srgbClr val="E41F18"/>
              </a:buClr>
              <a:buNone/>
              <a:defRPr sz="1600" b="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40" y="2600324"/>
            <a:ext cx="11561761" cy="3538539"/>
          </a:xfrm>
          <a:prstGeom prst="rect">
            <a:avLst/>
          </a:prstGeom>
        </p:spPr>
        <p:txBody>
          <a:bodyPr tIns="0" bIns="0"/>
          <a:lstStyle>
            <a:lvl1pPr>
              <a:defRPr lang="en-US" sz="1600" baseline="0" dirty="0" smtClean="0">
                <a:solidFill>
                  <a:schemeClr val="accent1"/>
                </a:solidFill>
              </a:defRPr>
            </a:lvl1pPr>
          </a:lstStyle>
          <a:p>
            <a:pPr marL="0" lvl="0" indent="0">
              <a:lnSpc>
                <a:spcPct val="100000"/>
              </a:lnSpc>
              <a:spcBef>
                <a:spcPts val="0"/>
              </a:spcBef>
              <a:spcAft>
                <a:spcPts val="600"/>
              </a:spcAft>
              <a:buClr>
                <a:srgbClr val="E41F18"/>
              </a:buClr>
              <a:buNone/>
            </a:pPr>
            <a:r>
              <a:rPr lang="en-US"/>
              <a:t>Click to add Chart/Graph/Image</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624ACC40-DE07-034C-BD8D-55CE23D25E38}"/>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4" name="Picture 13">
            <a:extLst>
              <a:ext uri="{FF2B5EF4-FFF2-40B4-BE49-F238E27FC236}">
                <a16:creationId xmlns:a16="http://schemas.microsoft.com/office/drawing/2014/main" id="{D614169D-14EE-C94B-8635-9A995B85DEB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153757642"/>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1" y="1149351"/>
            <a:ext cx="11561761"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7" cy="4464051"/>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377"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3"/>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88AAD741-6BD8-1E4A-9C50-E76F48C90AB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2" name="Picture 11">
            <a:extLst>
              <a:ext uri="{FF2B5EF4-FFF2-40B4-BE49-F238E27FC236}">
                <a16:creationId xmlns:a16="http://schemas.microsoft.com/office/drawing/2014/main" id="{3CD806AD-8B58-154E-BF0B-195E7249FEB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4174046973"/>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BVE_Cover/End_Navy background_Centred">
    <p:bg>
      <p:bgPr>
        <a:solidFill>
          <a:srgbClr val="1E1541"/>
        </a:solidFill>
        <a:effectLst/>
      </p:bgPr>
    </p:bg>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EECD84F3-CF78-A94C-B74B-B6099D67A55A}"/>
              </a:ext>
            </a:extLst>
          </p:cNvPr>
          <p:cNvSpPr>
            <a:spLocks noGrp="1"/>
          </p:cNvSpPr>
          <p:nvPr>
            <p:ph type="title" hasCustomPrompt="1"/>
          </p:nvPr>
        </p:nvSpPr>
        <p:spPr>
          <a:xfrm>
            <a:off x="1001259" y="2668604"/>
            <a:ext cx="10189028" cy="1078798"/>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Click to edit title</a:t>
            </a:r>
            <a:br>
              <a:rPr lang="en-GB"/>
            </a:br>
            <a:r>
              <a:rPr lang="en-GB"/>
              <a:t>no more than 2 lines please</a:t>
            </a:r>
            <a:endParaRPr lang="en-US"/>
          </a:p>
        </p:txBody>
      </p:sp>
      <p:sp>
        <p:nvSpPr>
          <p:cNvPr id="14" name="Text Placeholder 8">
            <a:extLst>
              <a:ext uri="{FF2B5EF4-FFF2-40B4-BE49-F238E27FC236}">
                <a16:creationId xmlns:a16="http://schemas.microsoft.com/office/drawing/2014/main" id="{163D32C7-79BD-5B43-8577-A450EBE06AA2}"/>
              </a:ext>
            </a:extLst>
          </p:cNvPr>
          <p:cNvSpPr>
            <a:spLocks noGrp="1"/>
          </p:cNvSpPr>
          <p:nvPr>
            <p:ph type="body" sz="quarter" idx="13" hasCustomPrompt="1"/>
          </p:nvPr>
        </p:nvSpPr>
        <p:spPr>
          <a:xfrm>
            <a:off x="2884260" y="3780453"/>
            <a:ext cx="6423025" cy="439122"/>
          </a:xfrm>
          <a:prstGeom prst="rect">
            <a:avLst/>
          </a:prstGeom>
        </p:spPr>
        <p:txBody>
          <a:bodyPr/>
          <a:lstStyle>
            <a:lvl1pPr marL="0" indent="0" algn="ctr">
              <a:buNone/>
              <a:defRPr sz="2400" baseline="0">
                <a:solidFill>
                  <a:schemeClr val="bg1"/>
                </a:solidFill>
              </a:defRPr>
            </a:lvl1pPr>
          </a:lstStyle>
          <a:p>
            <a:pPr lvl="0"/>
            <a:r>
              <a:rPr lang="en-GB"/>
              <a:t>Click to edit speaker’s name</a:t>
            </a:r>
            <a:endParaRPr lang="en-US"/>
          </a:p>
        </p:txBody>
      </p:sp>
      <p:sp>
        <p:nvSpPr>
          <p:cNvPr id="15" name="Text Placeholder 8">
            <a:extLst>
              <a:ext uri="{FF2B5EF4-FFF2-40B4-BE49-F238E27FC236}">
                <a16:creationId xmlns:a16="http://schemas.microsoft.com/office/drawing/2014/main" id="{2869F0AB-6BA2-184D-8261-47FD5EAAD564}"/>
              </a:ext>
            </a:extLst>
          </p:cNvPr>
          <p:cNvSpPr>
            <a:spLocks noGrp="1"/>
          </p:cNvSpPr>
          <p:nvPr>
            <p:ph type="body" sz="quarter" idx="15" hasCustomPrompt="1"/>
          </p:nvPr>
        </p:nvSpPr>
        <p:spPr>
          <a:xfrm>
            <a:off x="2884259" y="6111526"/>
            <a:ext cx="6423025" cy="322262"/>
          </a:xfrm>
          <a:prstGeom prst="rect">
            <a:avLst/>
          </a:prstGeom>
        </p:spPr>
        <p:txBody>
          <a:bodyPr/>
          <a:lstStyle>
            <a:lvl1pPr marL="0" indent="0" algn="ctr">
              <a:buNone/>
              <a:defRPr sz="2000" b="1" i="0" baseline="0">
                <a:solidFill>
                  <a:schemeClr val="bg1"/>
                </a:solidFill>
              </a:defRPr>
            </a:lvl1pPr>
          </a:lstStyle>
          <a:p>
            <a:pPr lvl="0"/>
            <a:r>
              <a:rPr lang="en-GB"/>
              <a:t>Click to add hashtag</a:t>
            </a:r>
            <a:endParaRPr lang="en-US"/>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8" name="Logos">
            <a:extLst>
              <a:ext uri="{FF2B5EF4-FFF2-40B4-BE49-F238E27FC236}">
                <a16:creationId xmlns:a16="http://schemas.microsoft.com/office/drawing/2014/main" id="{A87F04DC-5812-BF4C-865D-BDF86990C94A}"/>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798465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1"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0" name="Content Placeholder 9">
            <a:extLst>
              <a:ext uri="{FF2B5EF4-FFF2-40B4-BE49-F238E27FC236}">
                <a16:creationId xmlns:a16="http://schemas.microsoft.com/office/drawing/2014/main" id="{3F4F3576-DD38-441B-AF14-78E340021419}"/>
              </a:ext>
            </a:extLst>
          </p:cNvPr>
          <p:cNvSpPr>
            <a:spLocks noGrp="1"/>
          </p:cNvSpPr>
          <p:nvPr>
            <p:ph sz="quarter" idx="16" hasCustomPrompt="1"/>
          </p:nvPr>
        </p:nvSpPr>
        <p:spPr>
          <a:xfrm>
            <a:off x="325439" y="1675285"/>
            <a:ext cx="5649567" cy="4464051"/>
          </a:xfrm>
          <a:prstGeom prst="rect">
            <a:avLst/>
          </a:prstGeom>
        </p:spPr>
        <p:txBody>
          <a:bodyPr tIns="0" bIns="0"/>
          <a:lstStyle>
            <a:lvl1pPr>
              <a:defRPr lang="en-US" sz="1600" kern="1200" baseline="0" dirty="0" smtClean="0">
                <a:solidFill>
                  <a:schemeClr val="accent1"/>
                </a:solidFill>
                <a:latin typeface="+mn-lt"/>
                <a:ea typeface="+mn-ea"/>
                <a:cs typeface="+mn-cs"/>
              </a:defRPr>
            </a:lvl1pPr>
          </a:lstStyle>
          <a:p>
            <a:pPr marL="0" lvl="0" indent="0" algn="l" defTabSz="914377" rtl="0" eaLnBrk="1" latinLnBrk="0" hangingPunct="1">
              <a:lnSpc>
                <a:spcPct val="100000"/>
              </a:lnSpc>
              <a:spcBef>
                <a:spcPts val="0"/>
              </a:spcBef>
              <a:spcAft>
                <a:spcPts val="600"/>
              </a:spcAft>
              <a:buClr>
                <a:srgbClr val="E41F18"/>
              </a:buClr>
              <a:buFont typeface="Arial" panose="020B0604020202020204" pitchFamily="34" charset="0"/>
              <a:buNone/>
            </a:pPr>
            <a:r>
              <a:rPr lang="en-US"/>
              <a:t>Click to add Chart/Graph/Image</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7" name="Content Placeholder 3">
            <a:extLst>
              <a:ext uri="{FF2B5EF4-FFF2-40B4-BE49-F238E27FC236}">
                <a16:creationId xmlns:a16="http://schemas.microsoft.com/office/drawing/2014/main" id="{7A517C04-0466-47B0-A0C7-EF69C32A6955}"/>
              </a:ext>
            </a:extLst>
          </p:cNvPr>
          <p:cNvSpPr>
            <a:spLocks noGrp="1"/>
          </p:cNvSpPr>
          <p:nvPr>
            <p:ph sz="quarter" idx="10" hasCustomPrompt="1"/>
          </p:nvPr>
        </p:nvSpPr>
        <p:spPr>
          <a:xfrm>
            <a:off x="6228784" y="1682753"/>
            <a:ext cx="5658416" cy="4446585"/>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51FA8743-6D40-8F40-B55F-FBA0757CC1AA}"/>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03AE5985-E192-DB4C-82B8-51D4C6FE515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298900996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ontent_Subtitle_Text_Graph">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5" name="Content Placeholder 3">
            <a:extLst>
              <a:ext uri="{FF2B5EF4-FFF2-40B4-BE49-F238E27FC236}">
                <a16:creationId xmlns:a16="http://schemas.microsoft.com/office/drawing/2014/main" id="{F990DFBB-805D-41FA-8627-8AC4DCA99EC0}"/>
              </a:ext>
            </a:extLst>
          </p:cNvPr>
          <p:cNvSpPr>
            <a:spLocks noGrp="1"/>
          </p:cNvSpPr>
          <p:nvPr>
            <p:ph sz="quarter" idx="19" hasCustomPrompt="1"/>
          </p:nvPr>
        </p:nvSpPr>
        <p:spPr>
          <a:xfrm>
            <a:off x="325441"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3" name="Content Placeholder 3">
            <a:extLst>
              <a:ext uri="{FF2B5EF4-FFF2-40B4-BE49-F238E27FC236}">
                <a16:creationId xmlns:a16="http://schemas.microsoft.com/office/drawing/2014/main" id="{00E6E6B1-8FDC-4917-85BE-BE61CD77BEA7}"/>
              </a:ext>
            </a:extLst>
          </p:cNvPr>
          <p:cNvSpPr>
            <a:spLocks noGrp="1"/>
          </p:cNvSpPr>
          <p:nvPr>
            <p:ph sz="quarter" idx="10" hasCustomPrompt="1"/>
          </p:nvPr>
        </p:nvSpPr>
        <p:spPr>
          <a:xfrm>
            <a:off x="325441" y="1674813"/>
            <a:ext cx="5649567" cy="4464051"/>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11" name="Content Placeholder 3">
            <a:extLst>
              <a:ext uri="{FF2B5EF4-FFF2-40B4-BE49-F238E27FC236}">
                <a16:creationId xmlns:a16="http://schemas.microsoft.com/office/drawing/2014/main" id="{3921D843-06EA-449D-8EF2-F647E5FB762E}"/>
              </a:ext>
            </a:extLst>
          </p:cNvPr>
          <p:cNvSpPr>
            <a:spLocks noGrp="1"/>
          </p:cNvSpPr>
          <p:nvPr>
            <p:ph sz="quarter" idx="20" hasCustomPrompt="1"/>
          </p:nvPr>
        </p:nvSpPr>
        <p:spPr>
          <a:xfrm>
            <a:off x="6237634" y="1149351"/>
            <a:ext cx="5649567"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14" name="Content Placeholder 3">
            <a:extLst>
              <a:ext uri="{FF2B5EF4-FFF2-40B4-BE49-F238E27FC236}">
                <a16:creationId xmlns:a16="http://schemas.microsoft.com/office/drawing/2014/main" id="{4085FD2B-0AE1-4C1C-B760-B8328F13E470}"/>
              </a:ext>
            </a:extLst>
          </p:cNvPr>
          <p:cNvSpPr>
            <a:spLocks noGrp="1"/>
          </p:cNvSpPr>
          <p:nvPr>
            <p:ph sz="quarter" idx="21" hasCustomPrompt="1"/>
          </p:nvPr>
        </p:nvSpPr>
        <p:spPr>
          <a:xfrm>
            <a:off x="6237634" y="1674813"/>
            <a:ext cx="5649567" cy="4464051"/>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A3A06535-43CB-E443-B170-555F63CED2F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6" name="Picture 15">
            <a:extLst>
              <a:ext uri="{FF2B5EF4-FFF2-40B4-BE49-F238E27FC236}">
                <a16:creationId xmlns:a16="http://schemas.microsoft.com/office/drawing/2014/main" id="{17C26DC3-233F-E449-9138-FEE580997A8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3786459333"/>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912">
          <p15:clr>
            <a:srgbClr val="FBAE40"/>
          </p15:clr>
        </p15:guide>
        <p15:guide id="10" orient="horz" pos="1055">
          <p15:clr>
            <a:srgbClr val="FBAE40"/>
          </p15:clr>
        </p15:guide>
        <p15:guide id="11" orient="horz" pos="1488">
          <p15:clr>
            <a:srgbClr val="FBAE40"/>
          </p15:clr>
        </p15:guide>
        <p15:guide id="12" orient="horz" pos="163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_4 Img Collage_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Picture Placeholder 3">
            <a:extLst>
              <a:ext uri="{FF2B5EF4-FFF2-40B4-BE49-F238E27FC236}">
                <a16:creationId xmlns:a16="http://schemas.microsoft.com/office/drawing/2014/main" id="{5CA47C59-220C-4D4C-B4C9-867AB670FE6C}"/>
              </a:ext>
            </a:extLst>
          </p:cNvPr>
          <p:cNvSpPr>
            <a:spLocks noGrp="1"/>
          </p:cNvSpPr>
          <p:nvPr>
            <p:ph type="pic" sz="quarter" idx="13"/>
          </p:nvPr>
        </p:nvSpPr>
        <p:spPr>
          <a:xfrm>
            <a:off x="325836" y="1157899"/>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Picture Placeholder 3">
            <a:extLst>
              <a:ext uri="{FF2B5EF4-FFF2-40B4-BE49-F238E27FC236}">
                <a16:creationId xmlns:a16="http://schemas.microsoft.com/office/drawing/2014/main" id="{7FBD58E9-13E2-4430-BB74-4C327E2DC21B}"/>
              </a:ext>
            </a:extLst>
          </p:cNvPr>
          <p:cNvSpPr>
            <a:spLocks noGrp="1"/>
          </p:cNvSpPr>
          <p:nvPr>
            <p:ph type="pic" sz="quarter" idx="15"/>
          </p:nvPr>
        </p:nvSpPr>
        <p:spPr>
          <a:xfrm>
            <a:off x="2988622" y="1157899"/>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3" name="Picture Placeholder 3">
            <a:extLst>
              <a:ext uri="{FF2B5EF4-FFF2-40B4-BE49-F238E27FC236}">
                <a16:creationId xmlns:a16="http://schemas.microsoft.com/office/drawing/2014/main" id="{22554A0B-D560-4DEB-A455-FE92CEB18143}"/>
              </a:ext>
            </a:extLst>
          </p:cNvPr>
          <p:cNvSpPr>
            <a:spLocks noGrp="1"/>
          </p:cNvSpPr>
          <p:nvPr>
            <p:ph type="pic" sz="quarter" idx="17"/>
          </p:nvPr>
        </p:nvSpPr>
        <p:spPr>
          <a:xfrm>
            <a:off x="325835" y="3738278"/>
            <a:ext cx="405204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2" name="Picture Placeholder 3">
            <a:extLst>
              <a:ext uri="{FF2B5EF4-FFF2-40B4-BE49-F238E27FC236}">
                <a16:creationId xmlns:a16="http://schemas.microsoft.com/office/drawing/2014/main" id="{793D9C21-F06D-4A52-BEE1-796FF27B765D}"/>
              </a:ext>
            </a:extLst>
          </p:cNvPr>
          <p:cNvSpPr>
            <a:spLocks noGrp="1"/>
          </p:cNvSpPr>
          <p:nvPr>
            <p:ph type="pic" sz="quarter" idx="16"/>
          </p:nvPr>
        </p:nvSpPr>
        <p:spPr>
          <a:xfrm>
            <a:off x="4611053" y="3738278"/>
            <a:ext cx="2429617" cy="239106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5" name="Content Placeholder 3">
            <a:extLst>
              <a:ext uri="{FF2B5EF4-FFF2-40B4-BE49-F238E27FC236}">
                <a16:creationId xmlns:a16="http://schemas.microsoft.com/office/drawing/2014/main" id="{4EC386EE-C2BB-43BC-8F31-2AF5D77F47C2}"/>
              </a:ext>
              <a:ext uri="{C183D7F6-B498-43B3-948B-1728B52AA6E4}">
                <adec:decorative xmlns:adec="http://schemas.microsoft.com/office/drawing/2017/decorative" val="0"/>
              </a:ext>
            </a:extLst>
          </p:cNvPr>
          <p:cNvSpPr>
            <a:spLocks noGrp="1"/>
          </p:cNvSpPr>
          <p:nvPr>
            <p:ph sz="quarter" idx="18" hasCustomPrompt="1"/>
          </p:nvPr>
        </p:nvSpPr>
        <p:spPr>
          <a:xfrm>
            <a:off x="7264786" y="1158404"/>
            <a:ext cx="4622415"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4" name="Picture Placeholder 4">
            <a:extLst>
              <a:ext uri="{FF2B5EF4-FFF2-40B4-BE49-F238E27FC236}">
                <a16:creationId xmlns:a16="http://schemas.microsoft.com/office/drawing/2014/main" id="{CA1E2F42-C2F5-0245-AD61-4ABF8A06C5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6" name="Picture 15">
            <a:extLst>
              <a:ext uri="{FF2B5EF4-FFF2-40B4-BE49-F238E27FC236}">
                <a16:creationId xmlns:a16="http://schemas.microsoft.com/office/drawing/2014/main" id="{AD96D83E-976F-CB43-8C93-59984E85BC72}"/>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1650738655"/>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236">
          <p15:clr>
            <a:srgbClr val="FBAE40"/>
          </p15:clr>
        </p15:guide>
        <p15:guide id="10" orient="horz" pos="235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_Full Page Image Coll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Picture Placeholder 3">
            <a:extLst>
              <a:ext uri="{FF2B5EF4-FFF2-40B4-BE49-F238E27FC236}">
                <a16:creationId xmlns:a16="http://schemas.microsoft.com/office/drawing/2014/main" id="{41EBFB52-47B2-44CB-B9B5-C8C4D2F2AF23}"/>
              </a:ext>
            </a:extLst>
          </p:cNvPr>
          <p:cNvSpPr>
            <a:spLocks noGrp="1"/>
          </p:cNvSpPr>
          <p:nvPr>
            <p:ph type="pic" sz="quarter" idx="13"/>
          </p:nvPr>
        </p:nvSpPr>
        <p:spPr>
          <a:xfrm>
            <a:off x="325834" y="1167731"/>
            <a:ext cx="242961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5" name="Picture Placeholder 3">
            <a:extLst>
              <a:ext uri="{FF2B5EF4-FFF2-40B4-BE49-F238E27FC236}">
                <a16:creationId xmlns:a16="http://schemas.microsoft.com/office/drawing/2014/main" id="{0772F182-62BF-4CD4-AFAB-DD3986E2570A}"/>
              </a:ext>
            </a:extLst>
          </p:cNvPr>
          <p:cNvSpPr>
            <a:spLocks noGrp="1"/>
          </p:cNvSpPr>
          <p:nvPr>
            <p:ph type="pic" sz="quarter" idx="15"/>
          </p:nvPr>
        </p:nvSpPr>
        <p:spPr>
          <a:xfrm>
            <a:off x="2988622" y="1157899"/>
            <a:ext cx="4052047"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8" name="Picture Placeholder 3">
            <a:extLst>
              <a:ext uri="{FF2B5EF4-FFF2-40B4-BE49-F238E27FC236}">
                <a16:creationId xmlns:a16="http://schemas.microsoft.com/office/drawing/2014/main" id="{CDFD8E56-6E37-43C9-8D07-9658BFA53A71}"/>
              </a:ext>
            </a:extLst>
          </p:cNvPr>
          <p:cNvSpPr>
            <a:spLocks noGrp="1"/>
          </p:cNvSpPr>
          <p:nvPr>
            <p:ph type="pic" sz="quarter" idx="18"/>
          </p:nvPr>
        </p:nvSpPr>
        <p:spPr>
          <a:xfrm>
            <a:off x="7264786" y="1157899"/>
            <a:ext cx="4622415" cy="2382003"/>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7" name="Picture Placeholder 3">
            <a:extLst>
              <a:ext uri="{FF2B5EF4-FFF2-40B4-BE49-F238E27FC236}">
                <a16:creationId xmlns:a16="http://schemas.microsoft.com/office/drawing/2014/main" id="{F90C7393-C78B-48EB-AC56-F592B5062718}"/>
              </a:ext>
            </a:extLst>
          </p:cNvPr>
          <p:cNvSpPr>
            <a:spLocks noGrp="1"/>
          </p:cNvSpPr>
          <p:nvPr>
            <p:ph type="pic" sz="quarter" idx="17"/>
          </p:nvPr>
        </p:nvSpPr>
        <p:spPr>
          <a:xfrm>
            <a:off x="325834" y="3733801"/>
            <a:ext cx="4052047" cy="2404455"/>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6" name="Picture Placeholder 3">
            <a:extLst>
              <a:ext uri="{FF2B5EF4-FFF2-40B4-BE49-F238E27FC236}">
                <a16:creationId xmlns:a16="http://schemas.microsoft.com/office/drawing/2014/main" id="{2A64CEAF-F72A-4665-A1E7-EE72A6BE8FF2}"/>
              </a:ext>
            </a:extLst>
          </p:cNvPr>
          <p:cNvSpPr>
            <a:spLocks noGrp="1"/>
          </p:cNvSpPr>
          <p:nvPr>
            <p:ph type="pic" sz="quarter" idx="16"/>
          </p:nvPr>
        </p:nvSpPr>
        <p:spPr>
          <a:xfrm>
            <a:off x="4611052" y="3733801"/>
            <a:ext cx="2429617" cy="2404455"/>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9" name="Picture Placeholder 3">
            <a:extLst>
              <a:ext uri="{FF2B5EF4-FFF2-40B4-BE49-F238E27FC236}">
                <a16:creationId xmlns:a16="http://schemas.microsoft.com/office/drawing/2014/main" id="{E8BF7EBF-D330-4550-AA20-B874337DB116}"/>
              </a:ext>
            </a:extLst>
          </p:cNvPr>
          <p:cNvSpPr>
            <a:spLocks noGrp="1"/>
          </p:cNvSpPr>
          <p:nvPr>
            <p:ph type="pic" sz="quarter" idx="19"/>
          </p:nvPr>
        </p:nvSpPr>
        <p:spPr>
          <a:xfrm>
            <a:off x="7264786" y="3733801"/>
            <a:ext cx="4622415" cy="2404455"/>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3" name="Picture Placeholder 4">
            <a:extLst>
              <a:ext uri="{FF2B5EF4-FFF2-40B4-BE49-F238E27FC236}">
                <a16:creationId xmlns:a16="http://schemas.microsoft.com/office/drawing/2014/main" id="{83144689-DF27-4C4F-AEEE-8283850944EB}"/>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20" name="Picture 19">
            <a:extLst>
              <a:ext uri="{FF2B5EF4-FFF2-40B4-BE49-F238E27FC236}">
                <a16:creationId xmlns:a16="http://schemas.microsoft.com/office/drawing/2014/main" id="{A3F49034-53B1-F447-8617-CDE9CE77F9C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120793188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orient="horz" pos="2352">
          <p15:clr>
            <a:srgbClr val="FBAE40"/>
          </p15:clr>
        </p15:guide>
        <p15:guide id="10" orient="horz" pos="22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_2/3 Text">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25" name="Content Placeholder 3">
            <a:extLst>
              <a:ext uri="{FF2B5EF4-FFF2-40B4-BE49-F238E27FC236}">
                <a16:creationId xmlns:a16="http://schemas.microsoft.com/office/drawing/2014/main" id="{24C93AA4-914B-45B2-8818-F28671B740D9}"/>
              </a:ext>
            </a:extLst>
          </p:cNvPr>
          <p:cNvSpPr>
            <a:spLocks noGrp="1"/>
          </p:cNvSpPr>
          <p:nvPr>
            <p:ph sz="quarter" idx="19" hasCustomPrompt="1"/>
          </p:nvPr>
        </p:nvSpPr>
        <p:spPr>
          <a:xfrm>
            <a:off x="325439" y="1149351"/>
            <a:ext cx="7544032"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15184" y="1157899"/>
            <a:ext cx="3772016" cy="4971439"/>
          </a:xfrm>
          <a:prstGeom prst="rect">
            <a:avLst/>
          </a:prstGeom>
        </p:spPr>
        <p:txBody>
          <a:bodyPr tIns="0" bIns="0"/>
          <a:lstStyle>
            <a:lvl1pPr>
              <a:defRPr lang="en-US" sz="1600" kern="1200" baseline="0" dirty="0">
                <a:solidFill>
                  <a:schemeClr val="accent1"/>
                </a:solidFill>
                <a:latin typeface="+mn-lt"/>
                <a:ea typeface="+mn-ea"/>
                <a:cs typeface="+mn-cs"/>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76A13BB6-85A5-8644-883F-958DBA5B3639}"/>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0" name="Picture 9">
            <a:extLst>
              <a:ext uri="{FF2B5EF4-FFF2-40B4-BE49-F238E27FC236}">
                <a16:creationId xmlns:a16="http://schemas.microsoft.com/office/drawing/2014/main" id="{B76780DF-95CB-2344-9B62-F51096A6644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3150009631"/>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37" y="1158403"/>
            <a:ext cx="11561763" cy="298451"/>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2" y="1682751"/>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1" name="Picture Placeholder 4">
            <a:extLst>
              <a:ext uri="{FF2B5EF4-FFF2-40B4-BE49-F238E27FC236}">
                <a16:creationId xmlns:a16="http://schemas.microsoft.com/office/drawing/2014/main" id="{4E887FA2-7D3A-664F-93DB-3EB9460F9BA6}"/>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2" name="Picture 11">
            <a:extLst>
              <a:ext uri="{FF2B5EF4-FFF2-40B4-BE49-F238E27FC236}">
                <a16:creationId xmlns:a16="http://schemas.microsoft.com/office/drawing/2014/main" id="{C80D20E1-5E2F-DC49-B11B-024820BA606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291542438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_2/3 Text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0" name="Text Placeholder 8">
            <a:extLst>
              <a:ext uri="{FF2B5EF4-FFF2-40B4-BE49-F238E27FC236}">
                <a16:creationId xmlns:a16="http://schemas.microsoft.com/office/drawing/2014/main" id="{F14C8E35-6B70-4501-975E-C3FFD1917822}"/>
              </a:ext>
            </a:extLst>
          </p:cNvPr>
          <p:cNvSpPr>
            <a:spLocks noGrp="1"/>
          </p:cNvSpPr>
          <p:nvPr>
            <p:ph type="body" sz="quarter" idx="15" hasCustomPrompt="1"/>
          </p:nvPr>
        </p:nvSpPr>
        <p:spPr>
          <a:xfrm>
            <a:off x="325440" y="1158403"/>
            <a:ext cx="7544033" cy="298451"/>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6" name="Content Placeholder 3">
            <a:extLst>
              <a:ext uri="{FF2B5EF4-FFF2-40B4-BE49-F238E27FC236}">
                <a16:creationId xmlns:a16="http://schemas.microsoft.com/office/drawing/2014/main" id="{D91D4784-315A-40EE-916D-EFCE4495303F}"/>
              </a:ext>
            </a:extLst>
          </p:cNvPr>
          <p:cNvSpPr>
            <a:spLocks noGrp="1"/>
          </p:cNvSpPr>
          <p:nvPr>
            <p:ph sz="quarter" idx="19" hasCustomPrompt="1"/>
          </p:nvPr>
        </p:nvSpPr>
        <p:spPr>
          <a:xfrm>
            <a:off x="325439" y="1702051"/>
            <a:ext cx="7544032" cy="44272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11" name="Text Placeholder 8">
            <a:extLst>
              <a:ext uri="{FF2B5EF4-FFF2-40B4-BE49-F238E27FC236}">
                <a16:creationId xmlns:a16="http://schemas.microsoft.com/office/drawing/2014/main" id="{0078D08B-4AC0-413A-8D64-84876BCF693E}"/>
              </a:ext>
            </a:extLst>
          </p:cNvPr>
          <p:cNvSpPr>
            <a:spLocks noGrp="1"/>
          </p:cNvSpPr>
          <p:nvPr>
            <p:ph type="body" sz="quarter" idx="20" hasCustomPrompt="1"/>
          </p:nvPr>
        </p:nvSpPr>
        <p:spPr>
          <a:xfrm>
            <a:off x="8106132" y="1158403"/>
            <a:ext cx="3781069" cy="298451"/>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8106132" y="1682751"/>
            <a:ext cx="3781069" cy="4446587"/>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2" name="Picture Placeholder 4">
            <a:extLst>
              <a:ext uri="{FF2B5EF4-FFF2-40B4-BE49-F238E27FC236}">
                <a16:creationId xmlns:a16="http://schemas.microsoft.com/office/drawing/2014/main" id="{6C89BDC3-593E-A843-8BF2-5F4E73EEADB4}"/>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79DBF0CF-4090-334E-9533-542A553DBDA3}"/>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428405477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HalfPag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5" y="394572"/>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4" name="Content Placeholder 3">
            <a:extLst>
              <a:ext uri="{FF2B5EF4-FFF2-40B4-BE49-F238E27FC236}">
                <a16:creationId xmlns:a16="http://schemas.microsoft.com/office/drawing/2014/main" id="{B10A3255-96BA-4D60-BF32-DF5A0CF4AE4F}"/>
              </a:ext>
            </a:extLst>
          </p:cNvPr>
          <p:cNvSpPr>
            <a:spLocks noGrp="1"/>
          </p:cNvSpPr>
          <p:nvPr>
            <p:ph sz="quarter" idx="19" hasCustomPrompt="1"/>
          </p:nvPr>
        </p:nvSpPr>
        <p:spPr>
          <a:xfrm>
            <a:off x="325441" y="1149351"/>
            <a:ext cx="5595527" cy="4979987"/>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1"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Text Placeholder 8">
            <a:extLst>
              <a:ext uri="{FF2B5EF4-FFF2-40B4-BE49-F238E27FC236}">
                <a16:creationId xmlns:a16="http://schemas.microsoft.com/office/drawing/2014/main" id="{0E00FE3C-6612-402C-B97E-100F9A45454F}"/>
              </a:ext>
            </a:extLst>
          </p:cNvPr>
          <p:cNvSpPr>
            <a:spLocks noGrp="1"/>
          </p:cNvSpPr>
          <p:nvPr>
            <p:ph type="body" sz="quarter" idx="17" hasCustomPrompt="1"/>
          </p:nvPr>
        </p:nvSpPr>
        <p:spPr>
          <a:xfrm>
            <a:off x="6683604" y="6377782"/>
            <a:ext cx="5306128" cy="322263"/>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1"/>
            <a:ext cx="3277368"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8" name="Picture Placeholder 4">
            <a:extLst>
              <a:ext uri="{FF2B5EF4-FFF2-40B4-BE49-F238E27FC236}">
                <a16:creationId xmlns:a16="http://schemas.microsoft.com/office/drawing/2014/main" id="{C4294F47-FB48-493F-A8F5-2877E70A7719}"/>
              </a:ext>
              <a:ext uri="{C183D7F6-B498-43B3-948B-1728B52AA6E4}">
                <adec:decorative xmlns:adec="http://schemas.microsoft.com/office/drawing/2017/decorative" val="0"/>
              </a:ext>
            </a:extLst>
          </p:cNvPr>
          <p:cNvSpPr>
            <a:spLocks noGrp="1"/>
          </p:cNvSpPr>
          <p:nvPr>
            <p:ph type="pic" sz="quarter" idx="14" hasCustomPrompt="1"/>
          </p:nvPr>
        </p:nvSpPr>
        <p:spPr>
          <a:xfrm>
            <a:off x="4306593"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3" name="Picture 2">
            <a:extLst>
              <a:ext uri="{FF2B5EF4-FFF2-40B4-BE49-F238E27FC236}">
                <a16:creationId xmlns:a16="http://schemas.microsoft.com/office/drawing/2014/main" id="{15F08304-1D7C-4DB5-A9A4-0A4AE1FE63D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3704" y="6308941"/>
            <a:ext cx="495891" cy="403111"/>
          </a:xfrm>
          <a:prstGeom prst="rect">
            <a:avLst/>
          </a:prstGeom>
        </p:spPr>
      </p:pic>
    </p:spTree>
    <p:extLst>
      <p:ext uri="{BB962C8B-B14F-4D97-AF65-F5344CB8AC3E}">
        <p14:creationId xmlns:p14="http://schemas.microsoft.com/office/powerpoint/2010/main" val="1063481806"/>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HalfPag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5" y="394572"/>
            <a:ext cx="5015712"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2" name="Text Placeholder 8">
            <a:extLst>
              <a:ext uri="{FF2B5EF4-FFF2-40B4-BE49-F238E27FC236}">
                <a16:creationId xmlns:a16="http://schemas.microsoft.com/office/drawing/2014/main" id="{2B75052F-0636-4932-8F2E-F2F81FDD5A13}"/>
              </a:ext>
            </a:extLst>
          </p:cNvPr>
          <p:cNvSpPr>
            <a:spLocks noGrp="1"/>
          </p:cNvSpPr>
          <p:nvPr>
            <p:ph type="body" sz="quarter" idx="19" hasCustomPrompt="1"/>
          </p:nvPr>
        </p:nvSpPr>
        <p:spPr>
          <a:xfrm>
            <a:off x="325440" y="1149349"/>
            <a:ext cx="5590609" cy="298451"/>
          </a:xfrm>
          <a:prstGeom prst="rect">
            <a:avLst/>
          </a:prstGeom>
        </p:spPr>
        <p:txBody>
          <a:bodyPr tIns="0" bIns="0" anchor="ctr"/>
          <a:lstStyle>
            <a:lvl1pPr>
              <a:defRPr lang="en-US" sz="1600" b="1" baseline="0" dirty="0" smtClean="0">
                <a:solidFill>
                  <a:schemeClr val="accent1"/>
                </a:solidFill>
              </a:defRPr>
            </a:lvl1pPr>
          </a:lstStyle>
          <a:p>
            <a:pPr marL="0" lvl="0" indent="0">
              <a:lnSpc>
                <a:spcPct val="100000"/>
              </a:lnSpc>
              <a:spcBef>
                <a:spcPts val="0"/>
              </a:spcBef>
              <a:spcAft>
                <a:spcPts val="0"/>
              </a:spcAft>
              <a:buClr>
                <a:srgbClr val="E41F18"/>
              </a:buClr>
              <a:buNone/>
            </a:pPr>
            <a:r>
              <a:rPr lang="en-US"/>
              <a:t>Click to edit Sub-Title</a:t>
            </a:r>
          </a:p>
        </p:txBody>
      </p:sp>
      <p:sp>
        <p:nvSpPr>
          <p:cNvPr id="14" name="Content Placeholder 3">
            <a:extLst>
              <a:ext uri="{FF2B5EF4-FFF2-40B4-BE49-F238E27FC236}">
                <a16:creationId xmlns:a16="http://schemas.microsoft.com/office/drawing/2014/main" id="{F990E6F4-5BA5-461C-98F8-2FA662FC386F}"/>
              </a:ext>
            </a:extLst>
          </p:cNvPr>
          <p:cNvSpPr>
            <a:spLocks noGrp="1"/>
          </p:cNvSpPr>
          <p:nvPr>
            <p:ph sz="quarter" idx="20" hasCustomPrompt="1"/>
          </p:nvPr>
        </p:nvSpPr>
        <p:spPr>
          <a:xfrm>
            <a:off x="325441" y="1692999"/>
            <a:ext cx="5595527" cy="4436339"/>
          </a:xfrm>
          <a:prstGeom prst="rect">
            <a:avLst/>
          </a:prstGeom>
        </p:spPr>
        <p:txBody>
          <a:bodyPr tIns="0" bIns="0"/>
          <a:lstStyle>
            <a:lvl1pPr marL="0" indent="0">
              <a:lnSpc>
                <a:spcPct val="100000"/>
              </a:lnSpc>
              <a:spcBef>
                <a:spcPts val="0"/>
              </a:spcBef>
              <a:spcAft>
                <a:spcPts val="600"/>
              </a:spcAft>
              <a:buClr>
                <a:srgbClr val="E41F18"/>
              </a:buClr>
              <a:buNone/>
              <a:defRPr sz="1600"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text / Click icons to add content</a:t>
            </a:r>
          </a:p>
          <a:p>
            <a:pPr lvl="1"/>
            <a:r>
              <a:rPr lang="en-GB"/>
              <a:t>Second level</a:t>
            </a:r>
          </a:p>
          <a:p>
            <a:pPr lvl="2"/>
            <a:r>
              <a:rPr lang="en-GB"/>
              <a:t>Third level</a:t>
            </a:r>
          </a:p>
          <a:p>
            <a:pPr lvl="3"/>
            <a:r>
              <a:rPr lang="en-GB"/>
              <a:t>Fourth level</a:t>
            </a:r>
          </a:p>
        </p:txBody>
      </p:sp>
      <p:sp>
        <p:nvSpPr>
          <p:cNvPr id="22" name="Picture Placeholder 3">
            <a:extLst>
              <a:ext uri="{FF2B5EF4-FFF2-40B4-BE49-F238E27FC236}">
                <a16:creationId xmlns:a16="http://schemas.microsoft.com/office/drawing/2014/main" id="{D5FE0F3D-F309-4B9C-9521-80DEBF77DCBC}"/>
              </a:ext>
            </a:extLst>
          </p:cNvPr>
          <p:cNvSpPr>
            <a:spLocks noGrp="1"/>
          </p:cNvSpPr>
          <p:nvPr>
            <p:ph type="pic" sz="quarter" idx="18"/>
          </p:nvPr>
        </p:nvSpPr>
        <p:spPr>
          <a:xfrm>
            <a:off x="6165411" y="0"/>
            <a:ext cx="6026589" cy="6858000"/>
          </a:xfrm>
          <a:prstGeom prst="rect">
            <a:avLst/>
          </a:prstGeom>
        </p:spPr>
        <p:txBody>
          <a:bodyPr tIns="0" bIns="0"/>
          <a:lstStyle>
            <a:lvl1pPr>
              <a:defRPr lang="en-US" sz="1600" baseline="0" dirty="0">
                <a:solidFill>
                  <a:schemeClr val="accent1"/>
                </a:solidFill>
              </a:defRPr>
            </a:lvl1pPr>
          </a:lstStyle>
          <a:p>
            <a:pPr marL="0" lvl="0" indent="0">
              <a:lnSpc>
                <a:spcPct val="100000"/>
              </a:lnSpc>
              <a:spcBef>
                <a:spcPts val="0"/>
              </a:spcBef>
              <a:spcAft>
                <a:spcPts val="600"/>
              </a:spcAft>
              <a:buClr>
                <a:srgbClr val="E41F18"/>
              </a:buClr>
              <a:buNone/>
            </a:pPr>
            <a:endParaRPr lang="en-US" dirty="0"/>
          </a:p>
        </p:txBody>
      </p:sp>
      <p:sp>
        <p:nvSpPr>
          <p:cNvPr id="11" name="Text Placeholder 8">
            <a:extLst>
              <a:ext uri="{FF2B5EF4-FFF2-40B4-BE49-F238E27FC236}">
                <a16:creationId xmlns:a16="http://schemas.microsoft.com/office/drawing/2014/main" id="{66FC4C66-5FFB-40F0-AC3F-B1D1D04E119C}"/>
              </a:ext>
            </a:extLst>
          </p:cNvPr>
          <p:cNvSpPr>
            <a:spLocks noGrp="1"/>
          </p:cNvSpPr>
          <p:nvPr>
            <p:ph type="body" sz="quarter" idx="17" hasCustomPrompt="1"/>
          </p:nvPr>
        </p:nvSpPr>
        <p:spPr>
          <a:xfrm>
            <a:off x="6683604" y="6377782"/>
            <a:ext cx="5306128" cy="322263"/>
          </a:xfrm>
          <a:prstGeom prst="rect">
            <a:avLst/>
          </a:prstGeom>
          <a:solidFill>
            <a:srgbClr val="120742"/>
          </a:solidFill>
        </p:spPr>
        <p:txBody>
          <a:bodyPr anchor="ctr"/>
          <a:lstStyle>
            <a:lvl1pPr marL="0" indent="0" algn="r">
              <a:buNone/>
              <a:defRPr sz="1400" b="0" i="0" baseline="0">
                <a:solidFill>
                  <a:schemeClr val="bg1"/>
                </a:solidFill>
              </a:defRPr>
            </a:lvl1pPr>
          </a:lstStyle>
          <a:p>
            <a:pPr lvl="0"/>
            <a:r>
              <a:rPr lang="en-GB"/>
              <a:t>Image label (Locations)</a:t>
            </a:r>
            <a:endParaRPr lang="en-US"/>
          </a:p>
        </p:txBody>
      </p:sp>
      <p:sp>
        <p:nvSpPr>
          <p:cNvPr id="10" name="Text Placeholder 3">
            <a:extLst>
              <a:ext uri="{FF2B5EF4-FFF2-40B4-BE49-F238E27FC236}">
                <a16:creationId xmlns:a16="http://schemas.microsoft.com/office/drawing/2014/main" id="{9EC8CBBD-E760-43E1-8626-727B42667718}"/>
              </a:ext>
            </a:extLst>
          </p:cNvPr>
          <p:cNvSpPr>
            <a:spLocks noGrp="1"/>
          </p:cNvSpPr>
          <p:nvPr>
            <p:ph type="body" sz="quarter" idx="11" hasCustomPrompt="1"/>
          </p:nvPr>
        </p:nvSpPr>
        <p:spPr>
          <a:xfrm>
            <a:off x="334964" y="6432481"/>
            <a:ext cx="3277368"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9" name="Picture Placeholder 4">
            <a:extLst>
              <a:ext uri="{FF2B5EF4-FFF2-40B4-BE49-F238E27FC236}">
                <a16:creationId xmlns:a16="http://schemas.microsoft.com/office/drawing/2014/main" id="{6F4E35D4-6128-8B41-9123-30295AF368DD}"/>
              </a:ext>
              <a:ext uri="{C183D7F6-B498-43B3-948B-1728B52AA6E4}">
                <adec:decorative xmlns:adec="http://schemas.microsoft.com/office/drawing/2017/decorative" val="0"/>
              </a:ext>
            </a:extLst>
          </p:cNvPr>
          <p:cNvSpPr>
            <a:spLocks noGrp="1"/>
          </p:cNvSpPr>
          <p:nvPr>
            <p:ph type="pic" sz="quarter" idx="14" hasCustomPrompt="1"/>
          </p:nvPr>
        </p:nvSpPr>
        <p:spPr>
          <a:xfrm>
            <a:off x="4306593"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78543D20-DDB8-5247-B162-452D9A21158D}"/>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3704" y="6308941"/>
            <a:ext cx="495891" cy="403111"/>
          </a:xfrm>
          <a:prstGeom prst="rect">
            <a:avLst/>
          </a:prstGeom>
        </p:spPr>
      </p:pic>
    </p:spTree>
    <p:extLst>
      <p:ext uri="{BB962C8B-B14F-4D97-AF65-F5344CB8AC3E}">
        <p14:creationId xmlns:p14="http://schemas.microsoft.com/office/powerpoint/2010/main" val="725643399"/>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guide id="9" pos="372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_Video Slid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162739"/>
            <a:ext cx="11563200" cy="4971600"/>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377" rtl="0" eaLnBrk="1" latinLnBrk="0" hangingPunct="1">
              <a:lnSpc>
                <a:spcPct val="100000"/>
              </a:lnSpc>
              <a:spcBef>
                <a:spcPts val="0"/>
              </a:spcBef>
              <a:spcAft>
                <a:spcPts val="600"/>
              </a:spcAft>
              <a:buClr>
                <a:srgbClr val="E41F18"/>
              </a:buClr>
              <a:buFont typeface="Arial" panose="020B0604020202020204" pitchFamily="34" charset="0"/>
              <a:buNone/>
            </a:pPr>
            <a:endParaRPr lang="en-GB"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A797627D-3402-6E4D-8187-1EC2AC184A47}"/>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8" name="Picture 7">
            <a:extLst>
              <a:ext uri="{FF2B5EF4-FFF2-40B4-BE49-F238E27FC236}">
                <a16:creationId xmlns:a16="http://schemas.microsoft.com/office/drawing/2014/main" id="{D0E8DD23-376B-D042-93F3-9B85EB4C3C15}"/>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4087645668"/>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BVE_Cover/End_Content Slide_Logo">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8306025"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8306024"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
        <p:nvSpPr>
          <p:cNvPr id="7" name="Picture Placeholder 4">
            <a:extLst>
              <a:ext uri="{FF2B5EF4-FFF2-40B4-BE49-F238E27FC236}">
                <a16:creationId xmlns:a16="http://schemas.microsoft.com/office/drawing/2014/main" id="{1706D19B-290B-7041-B97C-9E8DE2E41226}"/>
              </a:ext>
            </a:extLst>
          </p:cNvPr>
          <p:cNvSpPr>
            <a:spLocks noGrp="1"/>
          </p:cNvSpPr>
          <p:nvPr>
            <p:ph type="pic" sz="quarter" idx="14" hasCustomPrompt="1"/>
          </p:nvPr>
        </p:nvSpPr>
        <p:spPr>
          <a:xfrm>
            <a:off x="10137123" y="5747199"/>
            <a:ext cx="1694260" cy="766116"/>
          </a:xfrm>
          <a:prstGeom prst="rect">
            <a:avLst/>
          </a:prstGeom>
        </p:spPr>
        <p:txBody>
          <a:bodyPr/>
          <a:lstStyle>
            <a:lvl1pPr marL="0" indent="0">
              <a:buNone/>
              <a:defRPr sz="2200" baseline="0">
                <a:solidFill>
                  <a:schemeClr val="bg1"/>
                </a:solidFill>
                <a:latin typeface="Arial" panose="020B0604020202020204" pitchFamily="34" charset="0"/>
              </a:defRPr>
            </a:lvl1pPr>
          </a:lstStyle>
          <a:p>
            <a:r>
              <a:rPr lang="en-US" dirty="0"/>
              <a:t>Partner logo</a:t>
            </a:r>
          </a:p>
        </p:txBody>
      </p:sp>
      <p:pic>
        <p:nvPicPr>
          <p:cNvPr id="10" name="Logos">
            <a:extLst>
              <a:ext uri="{FF2B5EF4-FFF2-40B4-BE49-F238E27FC236}">
                <a16:creationId xmlns:a16="http://schemas.microsoft.com/office/drawing/2014/main" id="{B93767B3-2877-4D4D-A622-AE6B4EB23B81}"/>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800000" y="368553"/>
            <a:ext cx="975885" cy="790803"/>
          </a:xfrm>
          <a:prstGeom prst="rect">
            <a:avLst/>
          </a:prstGeom>
        </p:spPr>
      </p:pic>
    </p:spTree>
    <p:extLst>
      <p:ext uri="{BB962C8B-B14F-4D97-AF65-F5344CB8AC3E}">
        <p14:creationId xmlns:p14="http://schemas.microsoft.com/office/powerpoint/2010/main" val="13137777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_Video Slide_Subtitle">
    <p:spTree>
      <p:nvGrpSpPr>
        <p:cNvPr id="1" name=""/>
        <p:cNvGrpSpPr/>
        <p:nvPr/>
      </p:nvGrpSpPr>
      <p:grpSpPr>
        <a:xfrm>
          <a:off x="0" y="0"/>
          <a:ext cx="0" cy="0"/>
          <a:chOff x="0" y="0"/>
          <a:chExt cx="0" cy="0"/>
        </a:xfrm>
      </p:grpSpPr>
      <p:sp>
        <p:nvSpPr>
          <p:cNvPr id="5" name="Rectangle 4" descr="Red box">
            <a:extLst>
              <a:ext uri="{FF2B5EF4-FFF2-40B4-BE49-F238E27FC236}">
                <a16:creationId xmlns:a16="http://schemas.microsoft.com/office/drawing/2014/main" id="{CD17BC3F-7784-0E4F-BA62-BDEA45371868}"/>
              </a:ext>
              <a:ext uri="{C183D7F6-B498-43B3-948B-1728B52AA6E4}">
                <adec:decorative xmlns:adec="http://schemas.microsoft.com/office/drawing/2017/decorative" val="0"/>
              </a:ext>
            </a:extLst>
          </p:cNvPr>
          <p:cNvSpPr/>
          <p:nvPr userDrawn="1"/>
        </p:nvSpPr>
        <p:spPr>
          <a:xfrm>
            <a:off x="1" y="394570"/>
            <a:ext cx="651353" cy="519831"/>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3C8F0B7-BFC6-9A4A-9C74-7C508CA4FB67}"/>
              </a:ext>
            </a:extLst>
          </p:cNvPr>
          <p:cNvSpPr>
            <a:spLocks noGrp="1"/>
          </p:cNvSpPr>
          <p:nvPr>
            <p:ph type="title" hasCustomPrompt="1"/>
          </p:nvPr>
        </p:nvSpPr>
        <p:spPr>
          <a:xfrm>
            <a:off x="905253" y="394572"/>
            <a:ext cx="10981947" cy="519829"/>
          </a:xfrm>
          <a:prstGeom prst="rect">
            <a:avLst/>
          </a:prstGeom>
        </p:spPr>
        <p:txBody>
          <a:bodyPr anchor="t" anchorCtr="0"/>
          <a:lstStyle>
            <a:lvl1pPr>
              <a:defRPr sz="3200" cap="none" baseline="0">
                <a:solidFill>
                  <a:schemeClr val="accent1"/>
                </a:solidFill>
                <a:latin typeface="Arial Black" panose="020B0604020202020204" pitchFamily="34" charset="0"/>
              </a:defRPr>
            </a:lvl1pPr>
          </a:lstStyle>
          <a:p>
            <a:r>
              <a:rPr lang="en-GB"/>
              <a:t>Title</a:t>
            </a:r>
            <a:endParaRPr lang="en-US"/>
          </a:p>
        </p:txBody>
      </p:sp>
      <p:sp>
        <p:nvSpPr>
          <p:cNvPr id="11" name="Content Placeholder 3">
            <a:extLst>
              <a:ext uri="{FF2B5EF4-FFF2-40B4-BE49-F238E27FC236}">
                <a16:creationId xmlns:a16="http://schemas.microsoft.com/office/drawing/2014/main" id="{C8B8085A-D291-4463-8D01-7FA09C7E8216}"/>
              </a:ext>
            </a:extLst>
          </p:cNvPr>
          <p:cNvSpPr>
            <a:spLocks noGrp="1"/>
          </p:cNvSpPr>
          <p:nvPr>
            <p:ph sz="quarter" idx="16" hasCustomPrompt="1"/>
          </p:nvPr>
        </p:nvSpPr>
        <p:spPr>
          <a:xfrm>
            <a:off x="325441" y="1149351"/>
            <a:ext cx="11561761" cy="298451"/>
          </a:xfrm>
          <a:prstGeom prst="rect">
            <a:avLst/>
          </a:prstGeom>
        </p:spPr>
        <p:txBody>
          <a:bodyPr tIns="0" bIns="0" anchor="ctr"/>
          <a:lstStyle>
            <a:lvl1pPr marL="0" indent="0">
              <a:lnSpc>
                <a:spcPct val="100000"/>
              </a:lnSpc>
              <a:spcBef>
                <a:spcPts val="0"/>
              </a:spcBef>
              <a:spcAft>
                <a:spcPts val="0"/>
              </a:spcAft>
              <a:buClr>
                <a:srgbClr val="E41F18"/>
              </a:buClr>
              <a:buNone/>
              <a:defRPr sz="1600" b="1" baseline="0">
                <a:solidFill>
                  <a:schemeClr val="accent1"/>
                </a:solidFill>
                <a:latin typeface="+mn-lt"/>
              </a:defRPr>
            </a:lvl1pPr>
            <a:lvl2pPr marL="271456" indent="-271456">
              <a:lnSpc>
                <a:spcPct val="100000"/>
              </a:lnSpc>
              <a:spcBef>
                <a:spcPts val="0"/>
              </a:spcBef>
              <a:spcAft>
                <a:spcPts val="600"/>
              </a:spcAft>
              <a:buClr>
                <a:srgbClr val="E41F18"/>
              </a:buClr>
              <a:defRPr sz="1600" baseline="0">
                <a:solidFill>
                  <a:schemeClr val="accent1"/>
                </a:solidFill>
                <a:latin typeface="+mn-lt"/>
              </a:defRPr>
            </a:lvl2pPr>
            <a:lvl3pPr marL="533387" indent="-261932">
              <a:lnSpc>
                <a:spcPct val="100000"/>
              </a:lnSpc>
              <a:spcBef>
                <a:spcPts val="0"/>
              </a:spcBef>
              <a:spcAft>
                <a:spcPts val="600"/>
              </a:spcAft>
              <a:buClr>
                <a:srgbClr val="E41F18"/>
              </a:buClr>
              <a:defRPr sz="1600" baseline="0">
                <a:solidFill>
                  <a:schemeClr val="accent1"/>
                </a:solidFill>
                <a:latin typeface="+mn-lt"/>
              </a:defRPr>
            </a:lvl3pPr>
            <a:lvl4pPr marL="806431" indent="-273044">
              <a:lnSpc>
                <a:spcPct val="100000"/>
              </a:lnSpc>
              <a:spcBef>
                <a:spcPts val="0"/>
              </a:spcBef>
              <a:spcAft>
                <a:spcPts val="600"/>
              </a:spcAft>
              <a:buClr>
                <a:srgbClr val="E41F18"/>
              </a:buClr>
              <a:defRPr sz="1600" baseline="0">
                <a:solidFill>
                  <a:schemeClr val="accent1"/>
                </a:solidFill>
                <a:latin typeface="+mn-lt"/>
              </a:defRPr>
            </a:lvl4pPr>
            <a:lvl5pPr>
              <a:buClr>
                <a:srgbClr val="E41F18"/>
              </a:buClr>
              <a:defRPr baseline="0">
                <a:solidFill>
                  <a:srgbClr val="100A3F"/>
                </a:solidFill>
                <a:latin typeface="Arial" panose="020B0604020202020204" pitchFamily="34" charset="0"/>
              </a:defRPr>
            </a:lvl5pPr>
          </a:lstStyle>
          <a:p>
            <a:pPr lvl="0"/>
            <a:r>
              <a:rPr lang="en-GB"/>
              <a:t>Click to add Sub-Title</a:t>
            </a:r>
          </a:p>
        </p:txBody>
      </p:sp>
      <p:sp>
        <p:nvSpPr>
          <p:cNvPr id="9" name="Media Placeholder 8">
            <a:extLst>
              <a:ext uri="{FF2B5EF4-FFF2-40B4-BE49-F238E27FC236}">
                <a16:creationId xmlns:a16="http://schemas.microsoft.com/office/drawing/2014/main" id="{4B6946A6-41DF-4312-8786-10E1F76F37D9}"/>
              </a:ext>
            </a:extLst>
          </p:cNvPr>
          <p:cNvSpPr>
            <a:spLocks noGrp="1"/>
          </p:cNvSpPr>
          <p:nvPr>
            <p:ph type="media" sz="quarter" idx="15"/>
          </p:nvPr>
        </p:nvSpPr>
        <p:spPr>
          <a:xfrm>
            <a:off x="325911" y="1674891"/>
            <a:ext cx="11563200" cy="4459448"/>
          </a:xfrm>
          <a:prstGeom prst="rect">
            <a:avLst/>
          </a:prstGeom>
        </p:spPr>
        <p:txBody>
          <a:bodyPr/>
          <a:lstStyle>
            <a:lvl1pPr>
              <a:defRPr lang="en-GB" sz="1600" kern="1200" baseline="0" dirty="0">
                <a:solidFill>
                  <a:schemeClr val="accent1"/>
                </a:solidFill>
                <a:latin typeface="+mn-lt"/>
                <a:ea typeface="+mn-ea"/>
                <a:cs typeface="+mn-cs"/>
              </a:defRPr>
            </a:lvl1pPr>
          </a:lstStyle>
          <a:p>
            <a:pPr marL="0" lvl="0" indent="0" algn="l" defTabSz="914377" rtl="0" eaLnBrk="1" latinLnBrk="0" hangingPunct="1">
              <a:lnSpc>
                <a:spcPct val="100000"/>
              </a:lnSpc>
              <a:spcBef>
                <a:spcPts val="0"/>
              </a:spcBef>
              <a:spcAft>
                <a:spcPts val="600"/>
              </a:spcAft>
              <a:buClr>
                <a:srgbClr val="E41F18"/>
              </a:buClr>
              <a:buFont typeface="Arial" panose="020B0604020202020204" pitchFamily="34" charset="0"/>
              <a:buNone/>
            </a:pPr>
            <a:endParaRPr lang="en-GB" dirty="0"/>
          </a:p>
        </p:txBody>
      </p:sp>
      <p:sp>
        <p:nvSpPr>
          <p:cNvPr id="4" name="Text Placeholder 3">
            <a:extLst>
              <a:ext uri="{FF2B5EF4-FFF2-40B4-BE49-F238E27FC236}">
                <a16:creationId xmlns:a16="http://schemas.microsoft.com/office/drawing/2014/main" id="{C2061612-3347-9644-9FA3-FCE96B8F941F}"/>
              </a:ext>
            </a:extLst>
          </p:cNvPr>
          <p:cNvSpPr>
            <a:spLocks noGrp="1"/>
          </p:cNvSpPr>
          <p:nvPr>
            <p:ph type="body" sz="quarter" idx="11" hasCustomPrompt="1"/>
          </p:nvPr>
        </p:nvSpPr>
        <p:spPr>
          <a:xfrm>
            <a:off x="334964" y="6432481"/>
            <a:ext cx="5394384" cy="269151"/>
          </a:xfrm>
          <a:prstGeom prst="rect">
            <a:avLst/>
          </a:prstGeom>
        </p:spPr>
        <p:txBody>
          <a:bodyPr anchor="b"/>
          <a:lstStyle>
            <a:lvl1pPr marL="0" indent="0">
              <a:buNone/>
              <a:defRPr sz="1200" baseline="0">
                <a:solidFill>
                  <a:schemeClr val="accent1"/>
                </a:solidFill>
              </a:defRPr>
            </a:lvl1pPr>
          </a:lstStyle>
          <a:p>
            <a:pPr lvl="0"/>
            <a:r>
              <a:rPr lang="en-GB"/>
              <a:t>Click to add source</a:t>
            </a:r>
          </a:p>
        </p:txBody>
      </p:sp>
      <p:sp>
        <p:nvSpPr>
          <p:cNvPr id="10" name="Picture Placeholder 4">
            <a:extLst>
              <a:ext uri="{FF2B5EF4-FFF2-40B4-BE49-F238E27FC236}">
                <a16:creationId xmlns:a16="http://schemas.microsoft.com/office/drawing/2014/main" id="{9051DCD0-3964-C241-8800-8AEFF47F2642}"/>
              </a:ext>
              <a:ext uri="{C183D7F6-B498-43B3-948B-1728B52AA6E4}">
                <adec:decorative xmlns:adec="http://schemas.microsoft.com/office/drawing/2017/decorative" val="0"/>
              </a:ext>
            </a:extLst>
          </p:cNvPr>
          <p:cNvSpPr>
            <a:spLocks noGrp="1"/>
          </p:cNvSpPr>
          <p:nvPr>
            <p:ph type="pic" sz="quarter" idx="14" hasCustomPrompt="1"/>
          </p:nvPr>
        </p:nvSpPr>
        <p:spPr>
          <a:xfrm>
            <a:off x="10288969" y="6319654"/>
            <a:ext cx="958171" cy="365127"/>
          </a:xfrm>
          <a:prstGeom prst="rect">
            <a:avLst/>
          </a:prstGeom>
        </p:spPr>
        <p:txBody>
          <a:bodyPr/>
          <a:lstStyle>
            <a:lvl1pPr marL="0" indent="0">
              <a:buNone/>
              <a:defRPr sz="1200" baseline="0">
                <a:solidFill>
                  <a:schemeClr val="accent1"/>
                </a:solidFill>
                <a:latin typeface="Arial" panose="020B0604020202020204" pitchFamily="34" charset="0"/>
              </a:defRPr>
            </a:lvl1pPr>
          </a:lstStyle>
          <a:p>
            <a:r>
              <a:rPr lang="en-US" dirty="0"/>
              <a:t>Partner logo</a:t>
            </a:r>
          </a:p>
        </p:txBody>
      </p:sp>
      <p:pic>
        <p:nvPicPr>
          <p:cNvPr id="13" name="Picture 12">
            <a:extLst>
              <a:ext uri="{FF2B5EF4-FFF2-40B4-BE49-F238E27FC236}">
                <a16:creationId xmlns:a16="http://schemas.microsoft.com/office/drawing/2014/main" id="{81605404-8C18-AB41-B5E3-98BCC34C0E67}"/>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390461" y="6308941"/>
            <a:ext cx="495891" cy="403111"/>
          </a:xfrm>
          <a:prstGeom prst="rect">
            <a:avLst/>
          </a:prstGeom>
        </p:spPr>
      </p:pic>
    </p:spTree>
    <p:extLst>
      <p:ext uri="{BB962C8B-B14F-4D97-AF65-F5344CB8AC3E}">
        <p14:creationId xmlns:p14="http://schemas.microsoft.com/office/powerpoint/2010/main" val="1156746037"/>
      </p:ext>
    </p:extLst>
  </p:cSld>
  <p:clrMapOvr>
    <a:masterClrMapping/>
  </p:clrMapOvr>
  <p:extLst>
    <p:ext uri="{DCECCB84-F9BA-43D5-87BE-67443E8EF086}">
      <p15:sldGuideLst xmlns:p15="http://schemas.microsoft.com/office/powerpoint/2012/main">
        <p15:guide id="1" orient="horz" pos="245">
          <p15:clr>
            <a:srgbClr val="FBAE40"/>
          </p15:clr>
        </p15:guide>
        <p15:guide id="2" pos="565">
          <p15:clr>
            <a:srgbClr val="FBAE40"/>
          </p15:clr>
        </p15:guide>
        <p15:guide id="3" orient="horz" pos="570">
          <p15:clr>
            <a:srgbClr val="FBAE40"/>
          </p15:clr>
        </p15:guide>
        <p15:guide id="4" orient="horz" pos="724">
          <p15:clr>
            <a:srgbClr val="FBAE40"/>
          </p15:clr>
        </p15:guide>
        <p15:guide id="5" pos="7488">
          <p15:clr>
            <a:srgbClr val="FBAE40"/>
          </p15:clr>
        </p15:guide>
        <p15:guide id="6" orient="horz" pos="3997">
          <p15:clr>
            <a:srgbClr val="FBAE40"/>
          </p15:clr>
        </p15:guide>
        <p15:guide id="7" pos="205">
          <p15:clr>
            <a:srgbClr val="FBAE40"/>
          </p15:clr>
        </p15:guide>
        <p15:guide id="8" orient="horz" pos="38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43523-DB5A-EB45-868A-FF9695C559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311E57-8DA1-A846-8863-F2C271F60F2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054C57-823D-6948-BABD-AAEF6DEC251F}"/>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D195DBD-B0AC-074E-A729-966A6FACAB8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A16180-2DF4-774C-ADDA-C5B4FF2EE90D}"/>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59828AF-F08A-7E4F-989C-D37ADD16E8BA}"/>
              </a:ext>
            </a:extLst>
          </p:cNvPr>
          <p:cNvSpPr>
            <a:spLocks noGrp="1"/>
          </p:cNvSpPr>
          <p:nvPr>
            <p:ph type="dt" sz="half" idx="10"/>
          </p:nvPr>
        </p:nvSpPr>
        <p:spPr/>
        <p:txBody>
          <a:bodyPr/>
          <a:lstStyle/>
          <a:p>
            <a:pPr defTabSz="914377"/>
            <a:fld id="{9BCD86E4-63E0-F740-A65D-19FA676B1081}" type="datetimeFigureOut">
              <a:rPr lang="en-US" smtClean="0">
                <a:solidFill>
                  <a:srgbClr val="000000"/>
                </a:solidFill>
              </a:rPr>
              <a:pPr defTabSz="914377"/>
              <a:t>7/30/2025</a:t>
            </a:fld>
            <a:endParaRPr lang="en-US" dirty="0">
              <a:solidFill>
                <a:srgbClr val="000000"/>
              </a:solidFill>
            </a:endParaRPr>
          </a:p>
        </p:txBody>
      </p:sp>
      <p:sp>
        <p:nvSpPr>
          <p:cNvPr id="8" name="Footer Placeholder 7">
            <a:extLst>
              <a:ext uri="{FF2B5EF4-FFF2-40B4-BE49-F238E27FC236}">
                <a16:creationId xmlns:a16="http://schemas.microsoft.com/office/drawing/2014/main" id="{79E608C9-3CBA-D44C-8999-0EACD76D504E}"/>
              </a:ext>
              <a:ext uri="{C183D7F6-B498-43B3-948B-1728B52AA6E4}">
                <adec:decorative xmlns:adec="http://schemas.microsoft.com/office/drawing/2017/decorative" val="1"/>
              </a:ext>
            </a:extLst>
          </p:cNvPr>
          <p:cNvSpPr>
            <a:spLocks noGrp="1"/>
          </p:cNvSpPr>
          <p:nvPr>
            <p:ph type="ftr" sz="quarter" idx="11"/>
          </p:nvPr>
        </p:nvSpPr>
        <p:spPr/>
        <p:txBody>
          <a:bodyPr/>
          <a:lstStyle/>
          <a:p>
            <a:pPr defTabSz="914377"/>
            <a:endParaRPr lang="en-US" dirty="0"/>
          </a:p>
        </p:txBody>
      </p:sp>
      <p:sp>
        <p:nvSpPr>
          <p:cNvPr id="9" name="Slide Number Placeholder 8">
            <a:extLst>
              <a:ext uri="{FF2B5EF4-FFF2-40B4-BE49-F238E27FC236}">
                <a16:creationId xmlns:a16="http://schemas.microsoft.com/office/drawing/2014/main" id="{57474198-C3FF-B944-9730-B726BB817373}"/>
              </a:ext>
            </a:extLst>
          </p:cNvPr>
          <p:cNvSpPr>
            <a:spLocks noGrp="1"/>
          </p:cNvSpPr>
          <p:nvPr>
            <p:ph type="sldNum" sz="quarter" idx="12"/>
          </p:nvPr>
        </p:nvSpPr>
        <p:spPr/>
        <p:txBody>
          <a:bodyPr/>
          <a:lstStyle/>
          <a:p>
            <a:pPr defTabSz="914377"/>
            <a:fld id="{11E70006-CDA3-E044-BEF7-40A57D243F45}" type="slidenum">
              <a:rPr lang="en-US" smtClean="0">
                <a:solidFill>
                  <a:srgbClr val="000000"/>
                </a:solidFill>
              </a:rPr>
              <a:pPr defTabSz="914377"/>
              <a:t>‹#›</a:t>
            </a:fld>
            <a:endParaRPr lang="en-US" dirty="0">
              <a:solidFill>
                <a:srgbClr val="000000"/>
              </a:solidFill>
            </a:endParaRPr>
          </a:p>
        </p:txBody>
      </p:sp>
    </p:spTree>
    <p:extLst>
      <p:ext uri="{BB962C8B-B14F-4D97-AF65-F5344CB8AC3E}">
        <p14:creationId xmlns:p14="http://schemas.microsoft.com/office/powerpoint/2010/main" val="3492925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preserve="1" userDrawn="1">
  <p:cSld name="VBVE_Cover/End_Top bar">
    <p:spTree>
      <p:nvGrpSpPr>
        <p:cNvPr id="1" name=""/>
        <p:cNvGrpSpPr/>
        <p:nvPr/>
      </p:nvGrpSpPr>
      <p:grpSpPr bwMode="auto">
        <a:xfrm>
          <a:off x="0" y="0"/>
          <a:ext cx="0" cy="0"/>
          <a:chOff x="0" y="0"/>
          <a:chExt cx="0" cy="0"/>
        </a:xfrm>
      </p:grpSpPr>
      <p:pic>
        <p:nvPicPr>
          <p:cNvPr id="4" name="Picture 4"/>
          <p:cNvPicPr>
            <a:picLocks noChangeAspect="1"/>
          </p:cNvPicPr>
          <p:nvPr userDrawn="1"/>
        </p:nvPicPr>
        <p:blipFill>
          <a:blip r:embed="rId2">
            <a:alphaModFix amt="30000"/>
          </a:blip>
          <a:stretch/>
        </p:blipFill>
        <p:spPr bwMode="auto">
          <a:xfrm>
            <a:off x="6260" y="16105"/>
            <a:ext cx="12185740" cy="6841895"/>
          </a:xfrm>
          <a:prstGeom prst="rect">
            <a:avLst/>
          </a:prstGeom>
        </p:spPr>
      </p:pic>
      <p:pic>
        <p:nvPicPr>
          <p:cNvPr id="5" name="Picture 5"/>
          <p:cNvPicPr>
            <a:picLocks noChangeAspect="1"/>
          </p:cNvPicPr>
          <p:nvPr userDrawn="1"/>
        </p:nvPicPr>
        <p:blipFill>
          <a:blip r:embed="rId3" cstate="email">
            <a:extLst>
              <a:ext uri="{28A0092B-C50C-407E-A947-70E740481C1C}">
                <a14:useLocalDpi xmlns:a14="http://schemas.microsoft.com/office/drawing/2010/main"/>
              </a:ext>
            </a:extLst>
          </a:blip>
          <a:stretch/>
        </p:blipFill>
        <p:spPr bwMode="auto">
          <a:xfrm>
            <a:off x="9782979" y="5640687"/>
            <a:ext cx="2048403" cy="793100"/>
          </a:xfrm>
          <a:prstGeom prst="rect">
            <a:avLst/>
          </a:prstGeom>
        </p:spPr>
      </p:pic>
      <p:sp>
        <p:nvSpPr>
          <p:cNvPr id="6" name="Rectangle 6"/>
          <p:cNvSpPr/>
          <p:nvPr userDrawn="1"/>
        </p:nvSpPr>
        <p:spPr bwMode="auto">
          <a:xfrm>
            <a:off x="651353" y="796478"/>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t> </a:t>
            </a:r>
            <a:endParaRPr dirty="0"/>
          </a:p>
        </p:txBody>
      </p:sp>
      <p:sp>
        <p:nvSpPr>
          <p:cNvPr id="7" name="Rectangle 7"/>
          <p:cNvSpPr/>
          <p:nvPr userDrawn="1"/>
        </p:nvSpPr>
        <p:spPr bwMode="auto">
          <a:xfrm>
            <a:off x="0" y="796478"/>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8" name="Picture Placeholder 4"/>
          <p:cNvSpPr>
            <a:spLocks noGrp="1"/>
          </p:cNvSpPr>
          <p:nvPr>
            <p:ph type="pic" sz="quarter" idx="12" hasCustomPrompt="1"/>
          </p:nvPr>
        </p:nvSpPr>
        <p:spPr bwMode="auto">
          <a:xfrm>
            <a:off x="7611101" y="5640688"/>
            <a:ext cx="1694260" cy="766116"/>
          </a:xfrm>
          <a:prstGeom prst="rect">
            <a:avLst/>
          </a:prstGeom>
        </p:spPr>
        <p:txBody>
          <a:bodyPr/>
          <a:lstStyle>
            <a:lvl1pPr>
              <a:defRPr sz="2200">
                <a:solidFill>
                  <a:schemeClr val="bg1"/>
                </a:solidFill>
                <a:latin typeface="Arial"/>
              </a:defRPr>
            </a:lvl1pPr>
          </a:lstStyle>
          <a:p>
            <a:pPr>
              <a:defRPr/>
            </a:pPr>
            <a:r>
              <a:rPr lang="en-US" dirty="0"/>
              <a:t>Partner logo</a:t>
            </a:r>
            <a:endParaRPr dirty="0"/>
          </a:p>
        </p:txBody>
      </p:sp>
      <p:sp>
        <p:nvSpPr>
          <p:cNvPr id="9" name="Text Placeholder 2"/>
          <p:cNvSpPr>
            <a:spLocks noGrp="1"/>
          </p:cNvSpPr>
          <p:nvPr>
            <p:ph type="body" sz="quarter" idx="15"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10" name="Text Placeholder 8"/>
          <p:cNvSpPr>
            <a:spLocks noGrp="1"/>
          </p:cNvSpPr>
          <p:nvPr>
            <p:ph type="body" sz="quarter" idx="16" hasCustomPrompt="1"/>
          </p:nvPr>
        </p:nvSpPr>
        <p:spPr bwMode="auto">
          <a:xfrm>
            <a:off x="1001259" y="6111526"/>
            <a:ext cx="6925520" cy="322262"/>
          </a:xfrm>
          <a:prstGeom prst="rect">
            <a:avLst/>
          </a:prstGeom>
        </p:spPr>
        <p:txBody>
          <a:bodyPr/>
          <a:lstStyle>
            <a:lvl1pPr marL="0" indent="0">
              <a:buNone/>
              <a:defRPr sz="2000" b="1" i="0">
                <a:solidFill>
                  <a:schemeClr val="bg1"/>
                </a:solidFill>
              </a:defRPr>
            </a:lvl1pPr>
          </a:lstStyle>
          <a:p>
            <a:pPr lvl="0">
              <a:defRPr/>
            </a:pPr>
            <a:r>
              <a:rPr lang="en-GB"/>
              <a:t>Click to add hashtag</a:t>
            </a:r>
            <a:endParaRPr lang="en-US"/>
          </a:p>
        </p:txBody>
      </p:sp>
      <p:sp>
        <p:nvSpPr>
          <p:cNvPr id="11" name="Text Placeholder 8"/>
          <p:cNvSpPr>
            <a:spLocks noGrp="1"/>
          </p:cNvSpPr>
          <p:nvPr>
            <p:ph type="body" sz="quarter" idx="13" hasCustomPrompt="1"/>
          </p:nvPr>
        </p:nvSpPr>
        <p:spPr bwMode="auto">
          <a:xfrm>
            <a:off x="1001713" y="1988274"/>
            <a:ext cx="6423025" cy="322262"/>
          </a:xfrm>
          <a:prstGeom prst="rect">
            <a:avLst/>
          </a:prstGeom>
        </p:spPr>
        <p:txBody>
          <a:bodyPr/>
          <a:lstStyle>
            <a:lvl1pPr marL="0" indent="0">
              <a:buNone/>
              <a:defRPr sz="2400">
                <a:solidFill>
                  <a:schemeClr val="bg1"/>
                </a:solidFill>
              </a:defRPr>
            </a:lvl1pPr>
          </a:lstStyle>
          <a:p>
            <a:pPr lvl="0">
              <a:defRPr/>
            </a:pPr>
            <a:r>
              <a:rPr lang="en-GB"/>
              <a:t>Click to edit speaker’s name</a:t>
            </a:r>
            <a:endParaRPr lang="en-US"/>
          </a:p>
        </p:txBody>
      </p:sp>
      <p:sp>
        <p:nvSpPr>
          <p:cNvPr id="12" name="Title 9"/>
          <p:cNvSpPr>
            <a:spLocks noGrp="1"/>
          </p:cNvSpPr>
          <p:nvPr>
            <p:ph type="title" hasCustomPrompt="1"/>
          </p:nvPr>
        </p:nvSpPr>
        <p:spPr bwMode="auto">
          <a:xfrm>
            <a:off x="1001259" y="876425"/>
            <a:ext cx="10189028" cy="1078798"/>
          </a:xfrm>
          <a:prstGeom prst="rect">
            <a:avLst/>
          </a:prstGeom>
        </p:spPr>
        <p:txBody>
          <a:bodyPr anchor="ctr" anchorCtr="0"/>
          <a:lstStyle>
            <a:lvl1pPr algn="l">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Tree>
    <p:extLst>
      <p:ext uri="{BB962C8B-B14F-4D97-AF65-F5344CB8AC3E}">
        <p14:creationId xmlns:p14="http://schemas.microsoft.com/office/powerpoint/2010/main" val="2959072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preserve="1" userDrawn="1">
  <p:cSld name="VBVE_Cover/End_Middle bar">
    <p:spTree>
      <p:nvGrpSpPr>
        <p:cNvPr id="1" name=""/>
        <p:cNvGrpSpPr/>
        <p:nvPr/>
      </p:nvGrpSpPr>
      <p:grpSpPr bwMode="auto">
        <a:xfrm>
          <a:off x="0" y="0"/>
          <a:ext cx="0" cy="0"/>
          <a:chOff x="0" y="0"/>
          <a:chExt cx="0" cy="0"/>
        </a:xfrm>
      </p:grpSpPr>
      <p:pic>
        <p:nvPicPr>
          <p:cNvPr id="4" name="Picture 23"/>
          <p:cNvPicPr>
            <a:picLocks noChangeAspect="1"/>
          </p:cNvPicPr>
          <p:nvPr userDrawn="1"/>
        </p:nvPicPr>
        <p:blipFill>
          <a:blip r:embed="rId2">
            <a:alphaModFix amt="30000"/>
          </a:blip>
          <a:stretch/>
        </p:blipFill>
        <p:spPr bwMode="auto">
          <a:xfrm rot="10800000">
            <a:off x="6260" y="0"/>
            <a:ext cx="12185740" cy="6841895"/>
          </a:xfrm>
          <a:prstGeom prst="rect">
            <a:avLst/>
          </a:prstGeom>
        </p:spPr>
      </p:pic>
      <p:pic>
        <p:nvPicPr>
          <p:cNvPr id="5" name="Picture 15"/>
          <p:cNvPicPr>
            <a:picLocks noChangeAspect="1"/>
          </p:cNvPicPr>
          <p:nvPr userDrawn="1"/>
        </p:nvPicPr>
        <p:blipFill>
          <a:blip r:embed="rId2">
            <a:alphaModFix amt="30000"/>
          </a:blip>
          <a:stretch/>
        </p:blipFill>
        <p:spPr bwMode="auto">
          <a:xfrm>
            <a:off x="6260" y="16105"/>
            <a:ext cx="12185740" cy="6841895"/>
          </a:xfrm>
          <a:prstGeom prst="rect">
            <a:avLst/>
          </a:prstGeom>
        </p:spPr>
      </p:pic>
      <p:sp>
        <p:nvSpPr>
          <p:cNvPr id="6" name="Rectangle 8"/>
          <p:cNvSpPr/>
          <p:nvPr userDrawn="1"/>
        </p:nvSpPr>
        <p:spPr bwMode="auto">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7" name="Rectangle 6"/>
          <p:cNvSpPr/>
          <p:nvPr userDrawn="1"/>
        </p:nvSpPr>
        <p:spPr bwMode="auto">
          <a:xfrm>
            <a:off x="651353" y="2646570"/>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t> </a:t>
            </a:r>
            <a:endParaRPr dirty="0"/>
          </a:p>
        </p:txBody>
      </p:sp>
      <p:sp>
        <p:nvSpPr>
          <p:cNvPr id="8" name="Rectangle 7"/>
          <p:cNvSpPr/>
          <p:nvPr userDrawn="1"/>
        </p:nvSpPr>
        <p:spPr bwMode="auto">
          <a:xfrm>
            <a:off x="0" y="2646570"/>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pic>
        <p:nvPicPr>
          <p:cNvPr id="9" name="Picture 16" descr="Logo of Visit Britain and Visit England"/>
          <p:cNvPicPr>
            <a:picLocks noChangeAspect="1"/>
          </p:cNvPicPr>
          <p:nvPr userDrawn="1"/>
        </p:nvPicPr>
        <p:blipFill>
          <a:blip r:embed="rId3" cstate="email">
            <a:extLst>
              <a:ext uri="{28A0092B-C50C-407E-A947-70E740481C1C}">
                <a14:useLocalDpi xmlns:a14="http://schemas.microsoft.com/office/drawing/2010/main"/>
              </a:ext>
            </a:extLst>
          </a:blip>
          <a:stretch/>
        </p:blipFill>
        <p:spPr bwMode="auto">
          <a:xfrm>
            <a:off x="9782978" y="367404"/>
            <a:ext cx="2048405" cy="793101"/>
          </a:xfrm>
          <a:prstGeom prst="rect">
            <a:avLst/>
          </a:prstGeom>
        </p:spPr>
      </p:pic>
      <p:sp>
        <p:nvSpPr>
          <p:cNvPr id="10" name="Picture Placeholder 4"/>
          <p:cNvSpPr>
            <a:spLocks noGrp="1"/>
          </p:cNvSpPr>
          <p:nvPr>
            <p:ph type="pic" sz="quarter" idx="14" hasCustomPrompt="1"/>
          </p:nvPr>
        </p:nvSpPr>
        <p:spPr bwMode="auto">
          <a:xfrm>
            <a:off x="10137123" y="5747199"/>
            <a:ext cx="1694260" cy="766116"/>
          </a:xfrm>
          <a:prstGeom prst="rect">
            <a:avLst/>
          </a:prstGeom>
        </p:spPr>
        <p:txBody>
          <a:bodyPr/>
          <a:lstStyle>
            <a:lvl1pPr>
              <a:defRPr sz="2200">
                <a:solidFill>
                  <a:schemeClr val="bg1"/>
                </a:solidFill>
                <a:latin typeface="Arial"/>
              </a:defRPr>
            </a:lvl1pPr>
          </a:lstStyle>
          <a:p>
            <a:pPr>
              <a:defRPr/>
            </a:pPr>
            <a:r>
              <a:rPr lang="en-US" dirty="0"/>
              <a:t>Partner logo</a:t>
            </a:r>
            <a:endParaRPr dirty="0"/>
          </a:p>
        </p:txBody>
      </p:sp>
      <p:sp>
        <p:nvSpPr>
          <p:cNvPr id="11" name="Text Placeholder 2"/>
          <p:cNvSpPr>
            <a:spLocks noGrp="1"/>
          </p:cNvSpPr>
          <p:nvPr>
            <p:ph type="body" sz="quarter" idx="15"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12" name="Text Placeholder 8"/>
          <p:cNvSpPr>
            <a:spLocks noGrp="1"/>
          </p:cNvSpPr>
          <p:nvPr>
            <p:ph type="body" sz="quarter" idx="16" hasCustomPrompt="1"/>
          </p:nvPr>
        </p:nvSpPr>
        <p:spPr bwMode="auto">
          <a:xfrm>
            <a:off x="1001259" y="6111526"/>
            <a:ext cx="6925520" cy="322262"/>
          </a:xfrm>
          <a:prstGeom prst="rect">
            <a:avLst/>
          </a:prstGeom>
        </p:spPr>
        <p:txBody>
          <a:bodyPr/>
          <a:lstStyle>
            <a:lvl1pPr marL="0" indent="0">
              <a:buNone/>
              <a:defRPr sz="2000" b="1" i="0">
                <a:solidFill>
                  <a:schemeClr val="bg1"/>
                </a:solidFill>
              </a:defRPr>
            </a:lvl1pPr>
          </a:lstStyle>
          <a:p>
            <a:pPr lvl="0">
              <a:defRPr/>
            </a:pPr>
            <a:r>
              <a:rPr lang="en-GB"/>
              <a:t>Click to add hashtag</a:t>
            </a:r>
            <a:endParaRPr lang="en-US"/>
          </a:p>
        </p:txBody>
      </p:sp>
      <p:sp>
        <p:nvSpPr>
          <p:cNvPr id="13" name="Text Placeholder 8"/>
          <p:cNvSpPr>
            <a:spLocks noGrp="1"/>
          </p:cNvSpPr>
          <p:nvPr>
            <p:ph type="body" sz="quarter" idx="13" hasCustomPrompt="1"/>
          </p:nvPr>
        </p:nvSpPr>
        <p:spPr bwMode="auto">
          <a:xfrm>
            <a:off x="1001713" y="3780453"/>
            <a:ext cx="6423025" cy="322262"/>
          </a:xfrm>
          <a:prstGeom prst="rect">
            <a:avLst/>
          </a:prstGeom>
        </p:spPr>
        <p:txBody>
          <a:bodyPr/>
          <a:lstStyle>
            <a:lvl1pPr marL="0" indent="0">
              <a:buNone/>
              <a:defRPr sz="2400">
                <a:solidFill>
                  <a:schemeClr val="bg1"/>
                </a:solidFill>
              </a:defRPr>
            </a:lvl1pPr>
          </a:lstStyle>
          <a:p>
            <a:pPr lvl="0">
              <a:defRPr/>
            </a:pPr>
            <a:r>
              <a:rPr lang="en-GB"/>
              <a:t>Click to edit speaker’s name</a:t>
            </a:r>
            <a:endParaRPr lang="en-US"/>
          </a:p>
        </p:txBody>
      </p:sp>
      <p:sp>
        <p:nvSpPr>
          <p:cNvPr id="14" name="Title 9"/>
          <p:cNvSpPr>
            <a:spLocks noGrp="1"/>
          </p:cNvSpPr>
          <p:nvPr>
            <p:ph type="title" hasCustomPrompt="1"/>
          </p:nvPr>
        </p:nvSpPr>
        <p:spPr bwMode="auto">
          <a:xfrm>
            <a:off x="1001259" y="2668604"/>
            <a:ext cx="10189028" cy="1078798"/>
          </a:xfrm>
          <a:prstGeom prst="rect">
            <a:avLst/>
          </a:prstGeom>
        </p:spPr>
        <p:txBody>
          <a:bodyPr anchor="ctr" anchorCtr="0"/>
          <a:lstStyle>
            <a:lvl1pPr algn="l">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Tree>
    <p:extLst>
      <p:ext uri="{BB962C8B-B14F-4D97-AF65-F5344CB8AC3E}">
        <p14:creationId xmlns:p14="http://schemas.microsoft.com/office/powerpoint/2010/main" val="1496478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preserve="1" userDrawn="1">
  <p:cSld name="VBVE_Cover/End_Bottom bar">
    <p:spTree>
      <p:nvGrpSpPr>
        <p:cNvPr id="1" name=""/>
        <p:cNvGrpSpPr/>
        <p:nvPr/>
      </p:nvGrpSpPr>
      <p:grpSpPr bwMode="auto">
        <a:xfrm>
          <a:off x="0" y="0"/>
          <a:ext cx="0" cy="0"/>
          <a:chOff x="0" y="0"/>
          <a:chExt cx="0" cy="0"/>
        </a:xfrm>
      </p:grpSpPr>
      <p:pic>
        <p:nvPicPr>
          <p:cNvPr id="4" name="Picture 18"/>
          <p:cNvPicPr>
            <a:picLocks noChangeAspect="1"/>
          </p:cNvPicPr>
          <p:nvPr userDrawn="1"/>
        </p:nvPicPr>
        <p:blipFill>
          <a:blip r:embed="rId2">
            <a:alphaModFix amt="30000"/>
          </a:blip>
          <a:stretch/>
        </p:blipFill>
        <p:spPr bwMode="auto">
          <a:xfrm rot="10800000">
            <a:off x="0" y="0"/>
            <a:ext cx="12185740" cy="6841895"/>
          </a:xfrm>
          <a:prstGeom prst="rect">
            <a:avLst/>
          </a:prstGeom>
        </p:spPr>
      </p:pic>
      <p:pic>
        <p:nvPicPr>
          <p:cNvPr id="5" name="Picture 12"/>
          <p:cNvPicPr>
            <a:picLocks noChangeAspect="1"/>
          </p:cNvPicPr>
          <p:nvPr userDrawn="1"/>
        </p:nvPicPr>
        <p:blipFill>
          <a:blip r:embed="rId2">
            <a:alphaModFix amt="30000"/>
          </a:blip>
          <a:stretch/>
        </p:blipFill>
        <p:spPr bwMode="auto">
          <a:xfrm>
            <a:off x="6260" y="16105"/>
            <a:ext cx="12185740" cy="6841895"/>
          </a:xfrm>
          <a:prstGeom prst="rect">
            <a:avLst/>
          </a:prstGeom>
        </p:spPr>
      </p:pic>
      <p:pic>
        <p:nvPicPr>
          <p:cNvPr id="6" name="Picture 8" descr="Logo of Visit Britain and Visit England"/>
          <p:cNvPicPr>
            <a:picLocks noChangeAspect="1"/>
          </p:cNvPicPr>
          <p:nvPr userDrawn="1"/>
        </p:nvPicPr>
        <p:blipFill>
          <a:blip r:embed="rId3" cstate="email">
            <a:extLst>
              <a:ext uri="{28A0092B-C50C-407E-A947-70E740481C1C}">
                <a14:useLocalDpi xmlns:a14="http://schemas.microsoft.com/office/drawing/2010/main"/>
              </a:ext>
            </a:extLst>
          </a:blip>
          <a:stretch/>
        </p:blipFill>
        <p:spPr bwMode="auto">
          <a:xfrm>
            <a:off x="9782978" y="367404"/>
            <a:ext cx="2048405" cy="793101"/>
          </a:xfrm>
          <a:prstGeom prst="rect">
            <a:avLst/>
          </a:prstGeom>
        </p:spPr>
      </p:pic>
      <p:sp>
        <p:nvSpPr>
          <p:cNvPr id="7" name="Picture Placeholder 4"/>
          <p:cNvSpPr>
            <a:spLocks noGrp="1"/>
          </p:cNvSpPr>
          <p:nvPr>
            <p:ph type="pic" sz="quarter" idx="14" hasCustomPrompt="1"/>
          </p:nvPr>
        </p:nvSpPr>
        <p:spPr bwMode="auto">
          <a:xfrm>
            <a:off x="10096483" y="1504629"/>
            <a:ext cx="1694260" cy="766116"/>
          </a:xfrm>
          <a:prstGeom prst="rect">
            <a:avLst/>
          </a:prstGeom>
        </p:spPr>
        <p:txBody>
          <a:bodyPr/>
          <a:lstStyle>
            <a:lvl1pPr>
              <a:defRPr sz="2200">
                <a:solidFill>
                  <a:schemeClr val="bg1"/>
                </a:solidFill>
                <a:latin typeface="Arial"/>
              </a:defRPr>
            </a:lvl1pPr>
          </a:lstStyle>
          <a:p>
            <a:pPr>
              <a:defRPr/>
            </a:pPr>
            <a:r>
              <a:rPr lang="en-US" dirty="0"/>
              <a:t>Partner logo</a:t>
            </a:r>
            <a:endParaRPr dirty="0"/>
          </a:p>
        </p:txBody>
      </p:sp>
      <p:sp>
        <p:nvSpPr>
          <p:cNvPr id="8" name="Rectangle 22"/>
          <p:cNvSpPr/>
          <p:nvPr userDrawn="1"/>
        </p:nvSpPr>
        <p:spPr bwMode="auto">
          <a:xfrm>
            <a:off x="651353" y="4301231"/>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t> </a:t>
            </a:r>
            <a:endParaRPr dirty="0"/>
          </a:p>
        </p:txBody>
      </p:sp>
      <p:sp>
        <p:nvSpPr>
          <p:cNvPr id="9" name="Rectangle 23"/>
          <p:cNvSpPr/>
          <p:nvPr userDrawn="1"/>
        </p:nvSpPr>
        <p:spPr bwMode="auto">
          <a:xfrm>
            <a:off x="0" y="4301231"/>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10" name="Text Placeholder 2"/>
          <p:cNvSpPr>
            <a:spLocks noGrp="1"/>
          </p:cNvSpPr>
          <p:nvPr>
            <p:ph type="body" sz="quarter" idx="15"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11" name="Text Placeholder 8"/>
          <p:cNvSpPr>
            <a:spLocks noGrp="1"/>
          </p:cNvSpPr>
          <p:nvPr>
            <p:ph type="body" sz="quarter" idx="16" hasCustomPrompt="1"/>
          </p:nvPr>
        </p:nvSpPr>
        <p:spPr bwMode="auto">
          <a:xfrm>
            <a:off x="1001259" y="6111526"/>
            <a:ext cx="6925520" cy="322262"/>
          </a:xfrm>
          <a:prstGeom prst="rect">
            <a:avLst/>
          </a:prstGeom>
        </p:spPr>
        <p:txBody>
          <a:bodyPr/>
          <a:lstStyle>
            <a:lvl1pPr marL="0" indent="0">
              <a:buNone/>
              <a:defRPr sz="2000" b="1" i="0">
                <a:solidFill>
                  <a:schemeClr val="bg1"/>
                </a:solidFill>
              </a:defRPr>
            </a:lvl1pPr>
          </a:lstStyle>
          <a:p>
            <a:pPr lvl="0">
              <a:defRPr/>
            </a:pPr>
            <a:r>
              <a:rPr lang="en-GB"/>
              <a:t>Click to add hashtag</a:t>
            </a:r>
            <a:endParaRPr lang="en-US"/>
          </a:p>
        </p:txBody>
      </p:sp>
      <p:sp>
        <p:nvSpPr>
          <p:cNvPr id="12" name="Text Placeholder 8"/>
          <p:cNvSpPr>
            <a:spLocks noGrp="1"/>
          </p:cNvSpPr>
          <p:nvPr>
            <p:ph type="body" sz="quarter" idx="13" hasCustomPrompt="1"/>
          </p:nvPr>
        </p:nvSpPr>
        <p:spPr bwMode="auto">
          <a:xfrm>
            <a:off x="1001713" y="5478682"/>
            <a:ext cx="6423025" cy="322262"/>
          </a:xfrm>
          <a:prstGeom prst="rect">
            <a:avLst/>
          </a:prstGeom>
        </p:spPr>
        <p:txBody>
          <a:bodyPr/>
          <a:lstStyle>
            <a:lvl1pPr marL="0" indent="0">
              <a:buNone/>
              <a:defRPr sz="2400">
                <a:solidFill>
                  <a:schemeClr val="bg1"/>
                </a:solidFill>
              </a:defRPr>
            </a:lvl1pPr>
          </a:lstStyle>
          <a:p>
            <a:pPr lvl="0">
              <a:defRPr/>
            </a:pPr>
            <a:r>
              <a:rPr lang="en-GB"/>
              <a:t>Click to edit speaker’s name</a:t>
            </a:r>
            <a:endParaRPr lang="en-US"/>
          </a:p>
        </p:txBody>
      </p:sp>
      <p:sp>
        <p:nvSpPr>
          <p:cNvPr id="13" name="Title 9"/>
          <p:cNvSpPr>
            <a:spLocks noGrp="1"/>
          </p:cNvSpPr>
          <p:nvPr>
            <p:ph type="title" hasCustomPrompt="1"/>
          </p:nvPr>
        </p:nvSpPr>
        <p:spPr bwMode="auto">
          <a:xfrm>
            <a:off x="1001259" y="4366833"/>
            <a:ext cx="10189028" cy="1078798"/>
          </a:xfrm>
          <a:prstGeom prst="rect">
            <a:avLst/>
          </a:prstGeom>
        </p:spPr>
        <p:txBody>
          <a:bodyPr anchor="ctr" anchorCtr="0"/>
          <a:lstStyle>
            <a:lvl1pPr algn="l">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Tree>
    <p:extLst>
      <p:ext uri="{BB962C8B-B14F-4D97-AF65-F5344CB8AC3E}">
        <p14:creationId xmlns:p14="http://schemas.microsoft.com/office/powerpoint/2010/main" val="2951349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PhAnim="0" preserve="1" userDrawn="1">
  <p:cSld name="VBVE_Cover/End_Navy background">
    <p:bg>
      <p:bgPr>
        <a:solidFill>
          <a:srgbClr val="1E1541"/>
        </a:solidFill>
        <a:effectLst/>
      </p:bgPr>
    </p:bg>
    <p:spTree>
      <p:nvGrpSpPr>
        <p:cNvPr id="1" name=""/>
        <p:cNvGrpSpPr/>
        <p:nvPr/>
      </p:nvGrpSpPr>
      <p:grpSpPr bwMode="auto">
        <a:xfrm>
          <a:off x="0" y="0"/>
          <a:ext cx="0" cy="0"/>
          <a:chOff x="0" y="0"/>
          <a:chExt cx="0" cy="0"/>
        </a:xfrm>
      </p:grpSpPr>
      <p:sp>
        <p:nvSpPr>
          <p:cNvPr id="4" name="Rectangle 14"/>
          <p:cNvSpPr/>
          <p:nvPr userDrawn="1"/>
        </p:nvSpPr>
        <p:spPr bwMode="auto">
          <a:xfrm>
            <a:off x="0" y="2628986"/>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pic>
        <p:nvPicPr>
          <p:cNvPr id="5" name="Picture 10" descr="Logo of Visit Britain and Visit England"/>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9782978" y="367404"/>
            <a:ext cx="2048405" cy="793101"/>
          </a:xfrm>
          <a:prstGeom prst="rect">
            <a:avLst/>
          </a:prstGeom>
        </p:spPr>
      </p:pic>
      <p:sp>
        <p:nvSpPr>
          <p:cNvPr id="6" name="Picture Placeholder 4"/>
          <p:cNvSpPr>
            <a:spLocks noGrp="1"/>
          </p:cNvSpPr>
          <p:nvPr>
            <p:ph type="pic" sz="quarter" idx="14" hasCustomPrompt="1"/>
          </p:nvPr>
        </p:nvSpPr>
        <p:spPr bwMode="auto">
          <a:xfrm>
            <a:off x="10137123" y="5747199"/>
            <a:ext cx="1694260" cy="766116"/>
          </a:xfrm>
          <a:prstGeom prst="rect">
            <a:avLst/>
          </a:prstGeom>
        </p:spPr>
        <p:txBody>
          <a:bodyPr/>
          <a:lstStyle>
            <a:lvl1pPr>
              <a:defRPr sz="2200">
                <a:solidFill>
                  <a:schemeClr val="bg1"/>
                </a:solidFill>
                <a:latin typeface="Arial"/>
              </a:defRPr>
            </a:lvl1pPr>
          </a:lstStyle>
          <a:p>
            <a:pPr>
              <a:defRPr/>
            </a:pPr>
            <a:r>
              <a:rPr lang="en-US" dirty="0"/>
              <a:t>Partner logo</a:t>
            </a:r>
            <a:endParaRPr dirty="0"/>
          </a:p>
        </p:txBody>
      </p:sp>
      <p:sp>
        <p:nvSpPr>
          <p:cNvPr id="7" name="Text Placeholder 8"/>
          <p:cNvSpPr>
            <a:spLocks noGrp="1"/>
          </p:cNvSpPr>
          <p:nvPr>
            <p:ph type="body" sz="quarter" idx="15" hasCustomPrompt="1"/>
          </p:nvPr>
        </p:nvSpPr>
        <p:spPr bwMode="auto">
          <a:xfrm>
            <a:off x="1001259" y="6111526"/>
            <a:ext cx="6423025" cy="322262"/>
          </a:xfrm>
          <a:prstGeom prst="rect">
            <a:avLst/>
          </a:prstGeom>
        </p:spPr>
        <p:txBody>
          <a:bodyPr/>
          <a:lstStyle>
            <a:lvl1pPr marL="0" indent="0">
              <a:buNone/>
              <a:defRPr sz="2000" b="1" i="0">
                <a:solidFill>
                  <a:schemeClr val="bg1"/>
                </a:solidFill>
              </a:defRPr>
            </a:lvl1pPr>
          </a:lstStyle>
          <a:p>
            <a:pPr lvl="0">
              <a:defRPr/>
            </a:pPr>
            <a:r>
              <a:rPr lang="en-GB"/>
              <a:t>Click to add hashtag</a:t>
            </a:r>
            <a:endParaRPr lang="en-US"/>
          </a:p>
        </p:txBody>
      </p:sp>
      <p:sp>
        <p:nvSpPr>
          <p:cNvPr id="8" name="Text Placeholder 8"/>
          <p:cNvSpPr>
            <a:spLocks noGrp="1"/>
          </p:cNvSpPr>
          <p:nvPr>
            <p:ph type="body" sz="quarter" idx="13" hasCustomPrompt="1"/>
          </p:nvPr>
        </p:nvSpPr>
        <p:spPr bwMode="auto">
          <a:xfrm>
            <a:off x="1001713" y="3780453"/>
            <a:ext cx="6423025" cy="322262"/>
          </a:xfrm>
          <a:prstGeom prst="rect">
            <a:avLst/>
          </a:prstGeom>
        </p:spPr>
        <p:txBody>
          <a:bodyPr/>
          <a:lstStyle>
            <a:lvl1pPr marL="0" indent="0">
              <a:buNone/>
              <a:defRPr sz="2400">
                <a:solidFill>
                  <a:schemeClr val="bg1"/>
                </a:solidFill>
              </a:defRPr>
            </a:lvl1pPr>
          </a:lstStyle>
          <a:p>
            <a:pPr lvl="0">
              <a:defRPr/>
            </a:pPr>
            <a:r>
              <a:rPr lang="en-GB"/>
              <a:t>Click to edit speaker’s name</a:t>
            </a:r>
            <a:endParaRPr lang="en-US"/>
          </a:p>
        </p:txBody>
      </p:sp>
      <p:sp>
        <p:nvSpPr>
          <p:cNvPr id="9" name="Title 9"/>
          <p:cNvSpPr>
            <a:spLocks noGrp="1"/>
          </p:cNvSpPr>
          <p:nvPr>
            <p:ph type="title" hasCustomPrompt="1"/>
          </p:nvPr>
        </p:nvSpPr>
        <p:spPr bwMode="auto">
          <a:xfrm>
            <a:off x="1001259" y="2668604"/>
            <a:ext cx="10189028" cy="1078798"/>
          </a:xfrm>
          <a:prstGeom prst="rect">
            <a:avLst/>
          </a:prstGeom>
        </p:spPr>
        <p:txBody>
          <a:bodyPr anchor="ctr" anchorCtr="0"/>
          <a:lstStyle>
            <a:lvl1pPr algn="l">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Tree>
    <p:extLst>
      <p:ext uri="{BB962C8B-B14F-4D97-AF65-F5344CB8AC3E}">
        <p14:creationId xmlns:p14="http://schemas.microsoft.com/office/powerpoint/2010/main" val="1346867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PhAnim="0" preserve="1" userDrawn="1">
  <p:cSld name="VBVE_Cover/End_Navy background_Centred">
    <p:bg>
      <p:bgPr>
        <a:solidFill>
          <a:srgbClr val="1E1541"/>
        </a:solidFill>
        <a:effectLst/>
      </p:bgPr>
    </p:bg>
    <p:spTree>
      <p:nvGrpSpPr>
        <p:cNvPr id="1" name=""/>
        <p:cNvGrpSpPr/>
        <p:nvPr/>
      </p:nvGrpSpPr>
      <p:grpSpPr bwMode="auto">
        <a:xfrm>
          <a:off x="0" y="0"/>
          <a:ext cx="0" cy="0"/>
          <a:chOff x="0" y="0"/>
          <a:chExt cx="0" cy="0"/>
        </a:xfrm>
      </p:grpSpPr>
      <p:pic>
        <p:nvPicPr>
          <p:cNvPr id="4" name="Picture 5" descr="Logo of Visit Britain and Visit England"/>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9782978" y="367404"/>
            <a:ext cx="2048405" cy="793101"/>
          </a:xfrm>
          <a:prstGeom prst="rect">
            <a:avLst/>
          </a:prstGeom>
        </p:spPr>
      </p:pic>
      <p:sp>
        <p:nvSpPr>
          <p:cNvPr id="5" name="Picture Placeholder 4"/>
          <p:cNvSpPr>
            <a:spLocks noGrp="1"/>
          </p:cNvSpPr>
          <p:nvPr>
            <p:ph type="pic" sz="quarter" idx="14" hasCustomPrompt="1"/>
          </p:nvPr>
        </p:nvSpPr>
        <p:spPr bwMode="auto">
          <a:xfrm>
            <a:off x="10137123" y="5747199"/>
            <a:ext cx="1694260" cy="766116"/>
          </a:xfrm>
          <a:prstGeom prst="rect">
            <a:avLst/>
          </a:prstGeom>
        </p:spPr>
        <p:txBody>
          <a:bodyPr/>
          <a:lstStyle>
            <a:lvl1pPr>
              <a:defRPr sz="2200">
                <a:solidFill>
                  <a:schemeClr val="bg1"/>
                </a:solidFill>
                <a:latin typeface="Arial"/>
              </a:defRPr>
            </a:lvl1pPr>
          </a:lstStyle>
          <a:p>
            <a:pPr>
              <a:defRPr/>
            </a:pPr>
            <a:r>
              <a:rPr lang="en-US" dirty="0"/>
              <a:t>Partner logo</a:t>
            </a:r>
            <a:endParaRPr dirty="0"/>
          </a:p>
        </p:txBody>
      </p:sp>
      <p:sp>
        <p:nvSpPr>
          <p:cNvPr id="6" name="Text Placeholder 8"/>
          <p:cNvSpPr>
            <a:spLocks noGrp="1"/>
          </p:cNvSpPr>
          <p:nvPr>
            <p:ph type="body" sz="quarter" idx="15" hasCustomPrompt="1"/>
          </p:nvPr>
        </p:nvSpPr>
        <p:spPr bwMode="auto">
          <a:xfrm>
            <a:off x="2884259" y="6111526"/>
            <a:ext cx="6423025" cy="322262"/>
          </a:xfrm>
          <a:prstGeom prst="rect">
            <a:avLst/>
          </a:prstGeom>
        </p:spPr>
        <p:txBody>
          <a:bodyPr/>
          <a:lstStyle>
            <a:lvl1pPr marL="0" indent="0" algn="ctr">
              <a:buNone/>
              <a:defRPr sz="2000" b="1" i="0">
                <a:solidFill>
                  <a:schemeClr val="bg1"/>
                </a:solidFill>
              </a:defRPr>
            </a:lvl1pPr>
          </a:lstStyle>
          <a:p>
            <a:pPr lvl="0">
              <a:defRPr/>
            </a:pPr>
            <a:r>
              <a:rPr lang="en-GB"/>
              <a:t>Click to add hashtag</a:t>
            </a:r>
            <a:endParaRPr lang="en-US"/>
          </a:p>
        </p:txBody>
      </p:sp>
      <p:sp>
        <p:nvSpPr>
          <p:cNvPr id="7" name="Text Placeholder 8"/>
          <p:cNvSpPr>
            <a:spLocks noGrp="1"/>
          </p:cNvSpPr>
          <p:nvPr>
            <p:ph type="body" sz="quarter" idx="13" hasCustomPrompt="1"/>
          </p:nvPr>
        </p:nvSpPr>
        <p:spPr bwMode="auto">
          <a:xfrm>
            <a:off x="2884260" y="3780453"/>
            <a:ext cx="6423025" cy="322262"/>
          </a:xfrm>
          <a:prstGeom prst="rect">
            <a:avLst/>
          </a:prstGeom>
        </p:spPr>
        <p:txBody>
          <a:bodyPr/>
          <a:lstStyle>
            <a:lvl1pPr marL="0" indent="0" algn="ctr">
              <a:buNone/>
              <a:defRPr sz="2400">
                <a:solidFill>
                  <a:schemeClr val="bg1"/>
                </a:solidFill>
              </a:defRPr>
            </a:lvl1pPr>
          </a:lstStyle>
          <a:p>
            <a:pPr lvl="0">
              <a:defRPr/>
            </a:pPr>
            <a:r>
              <a:rPr lang="en-GB"/>
              <a:t>Click to edit speaker’s name</a:t>
            </a:r>
            <a:endParaRPr lang="en-US"/>
          </a:p>
        </p:txBody>
      </p:sp>
      <p:sp>
        <p:nvSpPr>
          <p:cNvPr id="8" name="Title 9"/>
          <p:cNvSpPr>
            <a:spLocks noGrp="1"/>
          </p:cNvSpPr>
          <p:nvPr>
            <p:ph type="title" hasCustomPrompt="1"/>
          </p:nvPr>
        </p:nvSpPr>
        <p:spPr bwMode="auto">
          <a:xfrm>
            <a:off x="1001259" y="2668604"/>
            <a:ext cx="10189028" cy="1078798"/>
          </a:xfrm>
          <a:prstGeom prst="rect">
            <a:avLst/>
          </a:prstGeom>
        </p:spPr>
        <p:txBody>
          <a:bodyPr anchor="ctr" anchorCtr="0"/>
          <a:lstStyle>
            <a:lvl1pPr algn="ctr">
              <a:defRPr sz="3200" cap="none">
                <a:solidFill>
                  <a:schemeClr val="bg1"/>
                </a:solidFill>
                <a:latin typeface="Arial Black"/>
              </a:defRPr>
            </a:lvl1pPr>
          </a:lstStyle>
          <a:p>
            <a:pPr>
              <a:defRPr/>
            </a:pPr>
            <a:r>
              <a:rPr lang="en-GB"/>
              <a:t>CLICK TO EDIT TITLE</a:t>
            </a:r>
            <a:br>
              <a:rPr lang="en-GB"/>
            </a:br>
            <a:r>
              <a:rPr lang="en-GB"/>
              <a:t>NO MORE THAN 2 LINES PLEASE</a:t>
            </a:r>
            <a:endParaRPr lang="en-US"/>
          </a:p>
        </p:txBody>
      </p:sp>
    </p:spTree>
    <p:extLst>
      <p:ext uri="{BB962C8B-B14F-4D97-AF65-F5344CB8AC3E}">
        <p14:creationId xmlns:p14="http://schemas.microsoft.com/office/powerpoint/2010/main" val="1762756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PhAnim="0" preserve="1" userDrawn="1">
  <p:cSld name="Quotation_Navy">
    <p:spTree>
      <p:nvGrpSpPr>
        <p:cNvPr id="1" name=""/>
        <p:cNvGrpSpPr/>
        <p:nvPr/>
      </p:nvGrpSpPr>
      <p:grpSpPr bwMode="auto">
        <a:xfrm>
          <a:off x="0" y="0"/>
          <a:ext cx="0" cy="0"/>
          <a:chOff x="0" y="0"/>
          <a:chExt cx="0" cy="0"/>
        </a:xfrm>
      </p:grpSpPr>
      <p:sp>
        <p:nvSpPr>
          <p:cNvPr id="4" name="Rectangle 8"/>
          <p:cNvSpPr/>
          <p:nvPr userDrawn="1"/>
        </p:nvSpPr>
        <p:spPr bwMode="auto">
          <a:xfrm>
            <a:off x="-5328" y="0"/>
            <a:ext cx="12197328"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Rectangle 6"/>
          <p:cNvSpPr/>
          <p:nvPr userDrawn="1"/>
        </p:nvSpPr>
        <p:spPr bwMode="auto">
          <a:xfrm>
            <a:off x="1963977" y="1369350"/>
            <a:ext cx="8264046" cy="4119300"/>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t> </a:t>
            </a:r>
            <a:endParaRPr dirty="0"/>
          </a:p>
        </p:txBody>
      </p:sp>
      <p:sp>
        <p:nvSpPr>
          <p:cNvPr id="6" name="Text Placeholder 2"/>
          <p:cNvSpPr>
            <a:spLocks noGrp="1"/>
          </p:cNvSpPr>
          <p:nvPr>
            <p:ph type="body" sz="quarter" idx="15"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7" name="Title 9"/>
          <p:cNvSpPr>
            <a:spLocks noGrp="1"/>
          </p:cNvSpPr>
          <p:nvPr>
            <p:ph type="title" hasCustomPrompt="1"/>
          </p:nvPr>
        </p:nvSpPr>
        <p:spPr bwMode="auto">
          <a:xfrm>
            <a:off x="2154915" y="1553842"/>
            <a:ext cx="7871514" cy="3753516"/>
          </a:xfrm>
          <a:prstGeom prst="rect">
            <a:avLst/>
          </a:prstGeom>
        </p:spPr>
        <p:txBody>
          <a:bodyPr anchor="ctr" anchorCtr="0"/>
          <a:lstStyle>
            <a:lvl1pPr algn="ctr">
              <a:defRPr sz="3200" cap="none">
                <a:solidFill>
                  <a:schemeClr val="bg1"/>
                </a:solidFill>
                <a:latin typeface="Arial Black"/>
              </a:defRPr>
            </a:lvl1pPr>
          </a:lstStyle>
          <a:p>
            <a:pPr>
              <a:defRPr/>
            </a:pPr>
            <a:r>
              <a:rPr lang="en-GB"/>
              <a:t>Quotations/motto</a:t>
            </a:r>
            <a:endParaRPr lang="en-US"/>
          </a:p>
        </p:txBody>
      </p:sp>
    </p:spTree>
    <p:extLst>
      <p:ext uri="{BB962C8B-B14F-4D97-AF65-F5344CB8AC3E}">
        <p14:creationId xmlns:p14="http://schemas.microsoft.com/office/powerpoint/2010/main" val="894552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PhAnim="0" preserve="1" userDrawn="1">
  <p:cSld name="Quotation_Red">
    <p:spTree>
      <p:nvGrpSpPr>
        <p:cNvPr id="1" name=""/>
        <p:cNvGrpSpPr/>
        <p:nvPr/>
      </p:nvGrpSpPr>
      <p:grpSpPr bwMode="auto">
        <a:xfrm>
          <a:off x="0" y="0"/>
          <a:ext cx="0" cy="0"/>
          <a:chOff x="0" y="0"/>
          <a:chExt cx="0" cy="0"/>
        </a:xfrm>
      </p:grpSpPr>
      <p:sp>
        <p:nvSpPr>
          <p:cNvPr id="4" name="Rectangle 8"/>
          <p:cNvSpPr/>
          <p:nvPr userDrawn="1"/>
        </p:nvSpPr>
        <p:spPr bwMode="auto">
          <a:xfrm>
            <a:off x="-5328" y="0"/>
            <a:ext cx="12197328"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Rectangle 6"/>
          <p:cNvSpPr/>
          <p:nvPr userDrawn="1"/>
        </p:nvSpPr>
        <p:spPr bwMode="auto">
          <a:xfrm>
            <a:off x="1963977" y="1369350"/>
            <a:ext cx="8264046" cy="4119300"/>
          </a:xfrm>
          <a:prstGeom prst="rect">
            <a:avLst/>
          </a:prstGeom>
          <a:solidFill>
            <a:srgbClr val="E41F18">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t> </a:t>
            </a:r>
            <a:endParaRPr dirty="0"/>
          </a:p>
        </p:txBody>
      </p:sp>
      <p:sp>
        <p:nvSpPr>
          <p:cNvPr id="6" name="Text Placeholder 2"/>
          <p:cNvSpPr>
            <a:spLocks noGrp="1"/>
          </p:cNvSpPr>
          <p:nvPr>
            <p:ph type="body" sz="quarter" idx="15"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7" name="Title 9"/>
          <p:cNvSpPr>
            <a:spLocks noGrp="1"/>
          </p:cNvSpPr>
          <p:nvPr>
            <p:ph type="title" hasCustomPrompt="1"/>
          </p:nvPr>
        </p:nvSpPr>
        <p:spPr bwMode="auto">
          <a:xfrm>
            <a:off x="2154915" y="1553842"/>
            <a:ext cx="7871514" cy="3753516"/>
          </a:xfrm>
          <a:prstGeom prst="rect">
            <a:avLst/>
          </a:prstGeom>
        </p:spPr>
        <p:txBody>
          <a:bodyPr anchor="ctr" anchorCtr="0"/>
          <a:lstStyle>
            <a:lvl1pPr algn="ctr">
              <a:defRPr sz="3200" cap="none">
                <a:solidFill>
                  <a:schemeClr val="bg1"/>
                </a:solidFill>
                <a:latin typeface="Arial Black"/>
              </a:defRPr>
            </a:lvl1pPr>
          </a:lstStyle>
          <a:p>
            <a:pPr>
              <a:defRPr/>
            </a:pPr>
            <a:r>
              <a:rPr lang="en-GB"/>
              <a:t>Quotations/motto</a:t>
            </a:r>
            <a:endParaRPr lang="en-US"/>
          </a:p>
        </p:txBody>
      </p:sp>
    </p:spTree>
    <p:extLst>
      <p:ext uri="{BB962C8B-B14F-4D97-AF65-F5344CB8AC3E}">
        <p14:creationId xmlns:p14="http://schemas.microsoft.com/office/powerpoint/2010/main" val="28401608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PhAnim="0" preserve="1" userDrawn="1">
  <p:cSld name="Divider_Navy">
    <p:spTree>
      <p:nvGrpSpPr>
        <p:cNvPr id="1" name=""/>
        <p:cNvGrpSpPr/>
        <p:nvPr/>
      </p:nvGrpSpPr>
      <p:grpSpPr bwMode="auto">
        <a:xfrm>
          <a:off x="0" y="0"/>
          <a:ext cx="0" cy="0"/>
          <a:chOff x="0" y="0"/>
          <a:chExt cx="0" cy="0"/>
        </a:xfrm>
      </p:grpSpPr>
      <p:sp>
        <p:nvSpPr>
          <p:cNvPr id="4" name="Rectangle 4"/>
          <p:cNvSpPr/>
          <p:nvPr userDrawn="1"/>
        </p:nvSpPr>
        <p:spPr bwMode="auto">
          <a:xfrm>
            <a:off x="8107680" y="-1"/>
            <a:ext cx="408432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ln>
                <a:noFill/>
              </a:ln>
            </a:endParaRPr>
          </a:p>
        </p:txBody>
      </p:sp>
      <p:sp>
        <p:nvSpPr>
          <p:cNvPr id="5" name="Rectangle 12"/>
          <p:cNvSpPr/>
          <p:nvPr userDrawn="1"/>
        </p:nvSpPr>
        <p:spPr bwMode="auto">
          <a:xfrm>
            <a:off x="7359127" y="952501"/>
            <a:ext cx="3791983" cy="49333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6"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7" name="Text Placeholder 2"/>
          <p:cNvSpPr>
            <a:spLocks noGrp="1"/>
          </p:cNvSpPr>
          <p:nvPr>
            <p:ph type="body" sz="quarter" idx="16"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8" name="Text Placeholder 3"/>
          <p:cNvSpPr>
            <a:spLocks noGrp="1"/>
          </p:cNvSpPr>
          <p:nvPr>
            <p:ph type="body" sz="quarter" idx="15" hasCustomPrompt="1"/>
          </p:nvPr>
        </p:nvSpPr>
        <p:spPr bwMode="auto">
          <a:xfrm>
            <a:off x="7679149" y="3741737"/>
            <a:ext cx="3141552" cy="1842317"/>
          </a:xfrm>
          <a:prstGeom prst="rect">
            <a:avLst/>
          </a:prstGeom>
        </p:spPr>
        <p:txBody>
          <a:bodyPr/>
          <a:lstStyle>
            <a:lvl1pPr marL="0" indent="0">
              <a:buNone/>
              <a:defRPr sz="2400">
                <a:solidFill>
                  <a:schemeClr val="bg1"/>
                </a:solidFill>
              </a:defRPr>
            </a:lvl1pPr>
          </a:lstStyle>
          <a:p>
            <a:pPr lvl="0">
              <a:defRPr/>
            </a:pPr>
            <a:r>
              <a:rPr lang="en-GB"/>
              <a:t>Click to add a short copy</a:t>
            </a:r>
            <a:endParaRPr lang="en-US"/>
          </a:p>
        </p:txBody>
      </p:sp>
      <p:sp>
        <p:nvSpPr>
          <p:cNvPr id="9" name="Title 6"/>
          <p:cNvSpPr>
            <a:spLocks noGrp="1"/>
          </p:cNvSpPr>
          <p:nvPr>
            <p:ph type="title" hasCustomPrompt="1"/>
          </p:nvPr>
        </p:nvSpPr>
        <p:spPr bwMode="auto">
          <a:xfrm>
            <a:off x="7679149" y="3216036"/>
            <a:ext cx="3141553" cy="425927"/>
          </a:xfrm>
          <a:prstGeom prst="rect">
            <a:avLst/>
          </a:prstGeom>
        </p:spPr>
        <p:txBody>
          <a:bodyPr anchor="ctr" anchorCtr="0"/>
          <a:lstStyle>
            <a:lvl1pPr>
              <a:defRPr sz="3200" cap="none">
                <a:solidFill>
                  <a:schemeClr val="bg1"/>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3735439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VBVE_Cover/End_Content Slide">
    <p:bg>
      <p:bgPr>
        <a:solidFill>
          <a:srgbClr val="1E1541"/>
        </a:solidFill>
        <a:effectLst/>
      </p:bgPr>
    </p:bg>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19DC0B6C-5B8E-4962-A0D8-DE69438D9D0F}"/>
              </a:ext>
            </a:extLst>
          </p:cNvPr>
          <p:cNvSpPr>
            <a:spLocks noGrp="1"/>
          </p:cNvSpPr>
          <p:nvPr>
            <p:ph type="title" hasCustomPrompt="1"/>
          </p:nvPr>
        </p:nvSpPr>
        <p:spPr>
          <a:xfrm>
            <a:off x="1001259" y="659876"/>
            <a:ext cx="10288413" cy="500629"/>
          </a:xfrm>
          <a:prstGeom prst="rect">
            <a:avLst/>
          </a:prstGeom>
        </p:spPr>
        <p:txBody>
          <a:bodyPr anchor="t" anchorCtr="0"/>
          <a:lstStyle>
            <a:lvl1pPr algn="l">
              <a:defRPr sz="3200" cap="none" baseline="0">
                <a:solidFill>
                  <a:schemeClr val="bg1"/>
                </a:solidFill>
                <a:latin typeface="Arial Black" panose="020B0604020202020204" pitchFamily="34" charset="0"/>
              </a:defRPr>
            </a:lvl1pPr>
          </a:lstStyle>
          <a:p>
            <a:r>
              <a:rPr lang="en-GB"/>
              <a:t>Content/Agenda</a:t>
            </a:r>
            <a:endParaRPr lang="en-US"/>
          </a:p>
        </p:txBody>
      </p:sp>
      <p:sp>
        <p:nvSpPr>
          <p:cNvPr id="9" name="Text Placeholder 7">
            <a:extLst>
              <a:ext uri="{FF2B5EF4-FFF2-40B4-BE49-F238E27FC236}">
                <a16:creationId xmlns:a16="http://schemas.microsoft.com/office/drawing/2014/main" id="{C5E0AC3A-FC09-44C9-85B0-9FF09A6699B7}"/>
              </a:ext>
            </a:extLst>
          </p:cNvPr>
          <p:cNvSpPr>
            <a:spLocks noGrp="1"/>
          </p:cNvSpPr>
          <p:nvPr>
            <p:ph type="body" sz="quarter" idx="15"/>
          </p:nvPr>
        </p:nvSpPr>
        <p:spPr>
          <a:xfrm>
            <a:off x="1001259" y="1571910"/>
            <a:ext cx="10288412" cy="4734621"/>
          </a:xfrm>
          <a:prstGeom prst="rect">
            <a:avLst/>
          </a:prstGeom>
        </p:spPr>
        <p:txBody>
          <a:bodyPr/>
          <a:lstStyle>
            <a:lvl1pPr>
              <a:defRPr sz="2400" baseline="0">
                <a:solidFill>
                  <a:schemeClr val="bg1"/>
                </a:solidFill>
                <a:latin typeface="Arial" panose="020B0604020202020204" pitchFamily="34" charset="0"/>
              </a:defRPr>
            </a:lvl1pPr>
          </a:lstStyle>
          <a:p>
            <a:pPr lvl="0"/>
            <a:r>
              <a:rPr lang="en-GB"/>
              <a:t>Click to edit Master text styles</a:t>
            </a:r>
          </a:p>
        </p:txBody>
      </p:sp>
    </p:spTree>
    <p:extLst>
      <p:ext uri="{BB962C8B-B14F-4D97-AF65-F5344CB8AC3E}">
        <p14:creationId xmlns:p14="http://schemas.microsoft.com/office/powerpoint/2010/main" val="2178655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PhAnim="0" preserve="1" userDrawn="1">
  <p:cSld name="Divider_Red">
    <p:spTree>
      <p:nvGrpSpPr>
        <p:cNvPr id="1" name=""/>
        <p:cNvGrpSpPr/>
        <p:nvPr/>
      </p:nvGrpSpPr>
      <p:grpSpPr bwMode="auto">
        <a:xfrm>
          <a:off x="0" y="0"/>
          <a:ext cx="0" cy="0"/>
          <a:chOff x="0" y="0"/>
          <a:chExt cx="0" cy="0"/>
        </a:xfrm>
      </p:grpSpPr>
      <p:sp>
        <p:nvSpPr>
          <p:cNvPr id="4" name="Rectangle 4"/>
          <p:cNvSpPr/>
          <p:nvPr userDrawn="1"/>
        </p:nvSpPr>
        <p:spPr bwMode="auto">
          <a:xfrm>
            <a:off x="8107680" y="-1"/>
            <a:ext cx="408432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ln>
                <a:noFill/>
              </a:ln>
            </a:endParaRPr>
          </a:p>
        </p:txBody>
      </p:sp>
      <p:sp>
        <p:nvSpPr>
          <p:cNvPr id="5" name="Rectangle 12"/>
          <p:cNvSpPr/>
          <p:nvPr userDrawn="1"/>
        </p:nvSpPr>
        <p:spPr bwMode="auto">
          <a:xfrm>
            <a:off x="7359127" y="952501"/>
            <a:ext cx="3791983" cy="49333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6"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7" name="Text Placeholder 2"/>
          <p:cNvSpPr>
            <a:spLocks noGrp="1"/>
          </p:cNvSpPr>
          <p:nvPr>
            <p:ph type="body" sz="quarter" idx="16" hasCustomPrompt="1"/>
          </p:nvPr>
        </p:nvSpPr>
        <p:spPr bwMode="auto">
          <a:xfrm>
            <a:off x="91388"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8" name="Text Placeholder 3"/>
          <p:cNvSpPr>
            <a:spLocks noGrp="1"/>
          </p:cNvSpPr>
          <p:nvPr>
            <p:ph type="body" sz="quarter" idx="15" hasCustomPrompt="1"/>
          </p:nvPr>
        </p:nvSpPr>
        <p:spPr bwMode="auto">
          <a:xfrm>
            <a:off x="7679149" y="3741737"/>
            <a:ext cx="3141552" cy="1842317"/>
          </a:xfrm>
          <a:prstGeom prst="rect">
            <a:avLst/>
          </a:prstGeom>
        </p:spPr>
        <p:txBody>
          <a:bodyPr/>
          <a:lstStyle>
            <a:lvl1pPr marL="0" indent="0">
              <a:buNone/>
              <a:defRPr sz="2400">
                <a:solidFill>
                  <a:schemeClr val="bg1"/>
                </a:solidFill>
              </a:defRPr>
            </a:lvl1pPr>
          </a:lstStyle>
          <a:p>
            <a:pPr lvl="0">
              <a:defRPr/>
            </a:pPr>
            <a:r>
              <a:rPr lang="en-GB"/>
              <a:t>Click to add a short copy</a:t>
            </a:r>
            <a:endParaRPr lang="en-US"/>
          </a:p>
        </p:txBody>
      </p:sp>
      <p:sp>
        <p:nvSpPr>
          <p:cNvPr id="9" name="Title 6"/>
          <p:cNvSpPr>
            <a:spLocks noGrp="1"/>
          </p:cNvSpPr>
          <p:nvPr>
            <p:ph type="title" hasCustomPrompt="1"/>
          </p:nvPr>
        </p:nvSpPr>
        <p:spPr bwMode="auto">
          <a:xfrm>
            <a:off x="7679149" y="3216036"/>
            <a:ext cx="3141553" cy="425927"/>
          </a:xfrm>
          <a:prstGeom prst="rect">
            <a:avLst/>
          </a:prstGeom>
        </p:spPr>
        <p:txBody>
          <a:bodyPr anchor="ctr" anchorCtr="0"/>
          <a:lstStyle>
            <a:lvl1pPr>
              <a:defRPr sz="3200" cap="none">
                <a:solidFill>
                  <a:schemeClr val="bg1"/>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12971916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PhAnim="0" preserve="1" userDrawn="1">
  <p:cSld name="Content_Open page">
    <p:spTree>
      <p:nvGrpSpPr>
        <p:cNvPr id="1" name=""/>
        <p:cNvGrpSpPr/>
        <p:nvPr/>
      </p:nvGrpSpPr>
      <p:grpSpPr bwMode="auto">
        <a:xfrm>
          <a:off x="0" y="0"/>
          <a:ext cx="0" cy="0"/>
          <a:chOff x="0" y="0"/>
          <a:chExt cx="0" cy="0"/>
        </a:xfrm>
      </p:grpSpPr>
      <p:sp>
        <p:nvSpPr>
          <p:cNvPr id="4" name="Rectangle 4"/>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6" name="Text Placeholder 3"/>
          <p:cNvSpPr>
            <a:spLocks noGrp="1"/>
          </p:cNvSpPr>
          <p:nvPr>
            <p:ph type="body" sz="quarter" idx="11" hasCustomPrompt="1"/>
          </p:nvPr>
        </p:nvSpPr>
        <p:spPr bwMode="auto">
          <a:xfrm>
            <a:off x="905254" y="6432480"/>
            <a:ext cx="5165725" cy="269150"/>
          </a:xfrm>
          <a:prstGeom prst="rect">
            <a:avLst/>
          </a:prstGeom>
        </p:spPr>
        <p:txBody>
          <a:bodyPr/>
          <a:lstStyle>
            <a:lvl1pPr marL="0" indent="0">
              <a:buNone/>
              <a:defRPr sz="1200">
                <a:solidFill>
                  <a:schemeClr val="accent1"/>
                </a:solidFill>
              </a:defRPr>
            </a:lvl1pPr>
          </a:lstStyle>
          <a:p>
            <a:pPr lvl="0">
              <a:defRPr/>
            </a:pPr>
            <a:r>
              <a:rPr lang="en-GB"/>
              <a:t>Click to add source</a:t>
            </a:r>
            <a:endParaRPr/>
          </a:p>
        </p:txBody>
      </p:sp>
      <p:sp>
        <p:nvSpPr>
          <p:cNvPr id="7" name="Content Placeholder 3"/>
          <p:cNvSpPr>
            <a:spLocks noGrp="1"/>
          </p:cNvSpPr>
          <p:nvPr>
            <p:ph sz="quarter" idx="10" hasCustomPrompt="1"/>
          </p:nvPr>
        </p:nvSpPr>
        <p:spPr bwMode="auto">
          <a:xfrm>
            <a:off x="905254" y="1157898"/>
            <a:ext cx="10981946" cy="5409157"/>
          </a:xfrm>
          <a:prstGeom prst="rect">
            <a:avLst/>
          </a:prstGeom>
        </p:spPr>
        <p:txBody>
          <a:bodyPr/>
          <a:lstStyle>
            <a:lvl1pPr>
              <a:buClr>
                <a:srgbClr val="E41F18"/>
              </a:buClr>
              <a:defRPr sz="2400">
                <a:solidFill>
                  <a:schemeClr val="accent1"/>
                </a:solidFill>
                <a:latin typeface="+mn-lt"/>
              </a:defRPr>
            </a:lvl1pPr>
            <a:lvl2pPr marL="540000">
              <a:buClr>
                <a:srgbClr val="E41F18"/>
              </a:buClr>
              <a:defRPr sz="2000">
                <a:solidFill>
                  <a:schemeClr val="accent1"/>
                </a:solidFill>
                <a:latin typeface="+mn-lt"/>
              </a:defRPr>
            </a:lvl2pPr>
            <a:lvl3pPr marL="792000">
              <a:buClr>
                <a:srgbClr val="E41F18"/>
              </a:buClr>
              <a:defRPr sz="1600">
                <a:solidFill>
                  <a:schemeClr val="accent1"/>
                </a:solidFill>
                <a:latin typeface="+mn-lt"/>
              </a:defRPr>
            </a:lvl3pPr>
            <a:lvl4pPr marL="1080000">
              <a:buClr>
                <a:srgbClr val="E41F18"/>
              </a:buClr>
              <a:defRPr sz="12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 / Click icons to add content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8" name="Title 1"/>
          <p:cNvSpPr>
            <a:spLocks noGrp="1"/>
          </p:cNvSpPr>
          <p:nvPr>
            <p:ph type="title" hasCustomPrompt="1"/>
          </p:nvPr>
        </p:nvSpPr>
        <p:spPr bwMode="auto">
          <a:xfrm>
            <a:off x="905254" y="394571"/>
            <a:ext cx="10981946" cy="519829"/>
          </a:xfrm>
          <a:prstGeom prst="rect">
            <a:avLst/>
          </a:prstGeom>
        </p:spPr>
        <p:txBody>
          <a:bodyPr anchor="ctr" anchorCtr="0"/>
          <a:lstStyle>
            <a:lvl1pPr>
              <a:defRPr sz="3200" cap="all">
                <a:solidFill>
                  <a:schemeClr val="accent1"/>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398222953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PhAnim="0" preserve="1" userDrawn="1">
  <p:cSld name="VBVE_Content_Open Page">
    <p:spTree>
      <p:nvGrpSpPr>
        <p:cNvPr id="1" name=""/>
        <p:cNvGrpSpPr/>
        <p:nvPr/>
      </p:nvGrpSpPr>
      <p:grpSpPr bwMode="auto">
        <a:xfrm>
          <a:off x="0" y="0"/>
          <a:ext cx="0" cy="0"/>
          <a:chOff x="0" y="0"/>
          <a:chExt cx="0" cy="0"/>
        </a:xfrm>
      </p:grpSpPr>
      <p:sp>
        <p:nvSpPr>
          <p:cNvPr id="4" name="Rectangle 4"/>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10449017" y="367404"/>
            <a:ext cx="1382366" cy="535223"/>
          </a:xfrm>
          <a:prstGeom prst="rect">
            <a:avLst/>
          </a:prstGeom>
        </p:spPr>
      </p:pic>
      <p:sp>
        <p:nvSpPr>
          <p:cNvPr id="6"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7" name="Text Placeholder 3"/>
          <p:cNvSpPr>
            <a:spLocks noGrp="1"/>
          </p:cNvSpPr>
          <p:nvPr>
            <p:ph type="body" sz="quarter" idx="11" hasCustomPrompt="1"/>
          </p:nvPr>
        </p:nvSpPr>
        <p:spPr bwMode="auto">
          <a:xfrm>
            <a:off x="905254" y="6432480"/>
            <a:ext cx="5165725" cy="269150"/>
          </a:xfrm>
          <a:prstGeom prst="rect">
            <a:avLst/>
          </a:prstGeom>
        </p:spPr>
        <p:txBody>
          <a:bodyPr/>
          <a:lstStyle>
            <a:lvl1pPr marL="0" indent="0">
              <a:buNone/>
              <a:defRPr sz="1200">
                <a:solidFill>
                  <a:schemeClr val="accent1"/>
                </a:solidFill>
              </a:defRPr>
            </a:lvl1pPr>
          </a:lstStyle>
          <a:p>
            <a:pPr lvl="0">
              <a:defRPr/>
            </a:pPr>
            <a:r>
              <a:rPr lang="en-GB"/>
              <a:t>Click to add source</a:t>
            </a:r>
            <a:endParaRPr/>
          </a:p>
        </p:txBody>
      </p:sp>
      <p:sp>
        <p:nvSpPr>
          <p:cNvPr id="8" name="Content Placeholder 3"/>
          <p:cNvSpPr>
            <a:spLocks noGrp="1"/>
          </p:cNvSpPr>
          <p:nvPr>
            <p:ph sz="quarter" idx="10" hasCustomPrompt="1"/>
          </p:nvPr>
        </p:nvSpPr>
        <p:spPr bwMode="auto">
          <a:xfrm>
            <a:off x="905254" y="1157898"/>
            <a:ext cx="10981946" cy="5409157"/>
          </a:xfrm>
          <a:prstGeom prst="rect">
            <a:avLst/>
          </a:prstGeom>
        </p:spPr>
        <p:txBody>
          <a:bodyPr/>
          <a:lstStyle>
            <a:lvl1pPr>
              <a:buClr>
                <a:srgbClr val="E41F18"/>
              </a:buClr>
              <a:defRPr sz="2400">
                <a:solidFill>
                  <a:schemeClr val="accent1"/>
                </a:solidFill>
                <a:latin typeface="+mn-lt"/>
              </a:defRPr>
            </a:lvl1pPr>
            <a:lvl2pPr marL="540000">
              <a:buClr>
                <a:srgbClr val="E41F18"/>
              </a:buClr>
              <a:defRPr sz="2000">
                <a:solidFill>
                  <a:schemeClr val="accent1"/>
                </a:solidFill>
                <a:latin typeface="+mn-lt"/>
              </a:defRPr>
            </a:lvl2pPr>
            <a:lvl3pPr marL="792000">
              <a:buClr>
                <a:srgbClr val="E41F18"/>
              </a:buClr>
              <a:defRPr sz="1600">
                <a:solidFill>
                  <a:schemeClr val="accent1"/>
                </a:solidFill>
                <a:latin typeface="+mn-lt"/>
              </a:defRPr>
            </a:lvl3pPr>
            <a:lvl4pPr marL="1080000">
              <a:buClr>
                <a:srgbClr val="E41F18"/>
              </a:buClr>
              <a:defRPr sz="12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9" name="Title 1"/>
          <p:cNvSpPr>
            <a:spLocks noGrp="1"/>
          </p:cNvSpPr>
          <p:nvPr>
            <p:ph type="title" hasCustomPrompt="1"/>
          </p:nvPr>
        </p:nvSpPr>
        <p:spPr bwMode="auto">
          <a:xfrm>
            <a:off x="905254" y="394571"/>
            <a:ext cx="8623823" cy="519829"/>
          </a:xfrm>
          <a:prstGeom prst="rect">
            <a:avLst/>
          </a:prstGeom>
        </p:spPr>
        <p:txBody>
          <a:bodyPr anchor="ctr" anchorCtr="0"/>
          <a:lstStyle>
            <a:lvl1pPr>
              <a:defRPr sz="3200" cap="all">
                <a:solidFill>
                  <a:schemeClr val="accent1"/>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1735866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PhAnim="0" preserve="1" userDrawn="1">
  <p:cSld name="Content_2/3 image collarge">
    <p:spTree>
      <p:nvGrpSpPr>
        <p:cNvPr id="1" name=""/>
        <p:cNvGrpSpPr/>
        <p:nvPr/>
      </p:nvGrpSpPr>
      <p:grpSpPr bwMode="auto">
        <a:xfrm>
          <a:off x="0" y="0"/>
          <a:ext cx="0" cy="0"/>
          <a:chOff x="0" y="0"/>
          <a:chExt cx="0" cy="0"/>
        </a:xfrm>
      </p:grpSpPr>
      <p:sp>
        <p:nvSpPr>
          <p:cNvPr id="4" name="Rectangle 4"/>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Picture Placeholder 3"/>
          <p:cNvSpPr>
            <a:spLocks noGrp="1"/>
          </p:cNvSpPr>
          <p:nvPr>
            <p:ph type="pic" sz="quarter" idx="13"/>
          </p:nvPr>
        </p:nvSpPr>
        <p:spPr bwMode="auto">
          <a:xfrm>
            <a:off x="905254" y="1157898"/>
            <a:ext cx="2429617" cy="2499702"/>
          </a:xfrm>
          <a:prstGeom prst="rect">
            <a:avLst/>
          </a:prstGeom>
        </p:spPr>
        <p:txBody>
          <a:bodyPr/>
          <a:lstStyle>
            <a:lvl1pPr>
              <a:defRPr>
                <a:latin typeface="Arial"/>
              </a:defRPr>
            </a:lvl1pPr>
          </a:lstStyle>
          <a:p>
            <a:pPr>
              <a:defRPr/>
            </a:pPr>
            <a:endParaRPr lang="en-US" dirty="0"/>
          </a:p>
        </p:txBody>
      </p:sp>
      <p:sp>
        <p:nvSpPr>
          <p:cNvPr id="6" name="Picture Placeholder 3"/>
          <p:cNvSpPr>
            <a:spLocks noGrp="1"/>
          </p:cNvSpPr>
          <p:nvPr>
            <p:ph type="pic" sz="quarter" idx="15"/>
          </p:nvPr>
        </p:nvSpPr>
        <p:spPr bwMode="auto">
          <a:xfrm>
            <a:off x="3558988" y="1177154"/>
            <a:ext cx="4052047" cy="2499702"/>
          </a:xfrm>
          <a:prstGeom prst="rect">
            <a:avLst/>
          </a:prstGeom>
        </p:spPr>
        <p:txBody>
          <a:bodyPr/>
          <a:lstStyle>
            <a:lvl1pPr>
              <a:defRPr>
                <a:latin typeface="Arial"/>
              </a:defRPr>
            </a:lvl1pPr>
          </a:lstStyle>
          <a:p>
            <a:pPr>
              <a:defRPr/>
            </a:pPr>
            <a:endParaRPr lang="en-US" dirty="0"/>
          </a:p>
        </p:txBody>
      </p:sp>
      <p:sp>
        <p:nvSpPr>
          <p:cNvPr id="7" name="Picture Placeholder 3"/>
          <p:cNvSpPr>
            <a:spLocks noGrp="1"/>
          </p:cNvSpPr>
          <p:nvPr>
            <p:ph type="pic" sz="quarter" idx="16"/>
          </p:nvPr>
        </p:nvSpPr>
        <p:spPr bwMode="auto">
          <a:xfrm>
            <a:off x="5181418" y="3920354"/>
            <a:ext cx="2429617" cy="2499702"/>
          </a:xfrm>
          <a:prstGeom prst="rect">
            <a:avLst/>
          </a:prstGeom>
        </p:spPr>
        <p:txBody>
          <a:bodyPr/>
          <a:lstStyle>
            <a:lvl1pPr>
              <a:defRPr>
                <a:latin typeface="Arial"/>
              </a:defRPr>
            </a:lvl1pPr>
          </a:lstStyle>
          <a:p>
            <a:pPr>
              <a:defRPr/>
            </a:pPr>
            <a:endParaRPr lang="en-US" dirty="0"/>
          </a:p>
        </p:txBody>
      </p:sp>
      <p:sp>
        <p:nvSpPr>
          <p:cNvPr id="8" name="Picture Placeholder 3"/>
          <p:cNvSpPr>
            <a:spLocks noGrp="1"/>
          </p:cNvSpPr>
          <p:nvPr>
            <p:ph type="pic" sz="quarter" idx="17"/>
          </p:nvPr>
        </p:nvSpPr>
        <p:spPr bwMode="auto">
          <a:xfrm>
            <a:off x="905254" y="3920354"/>
            <a:ext cx="4052047" cy="2499702"/>
          </a:xfrm>
          <a:prstGeom prst="rect">
            <a:avLst/>
          </a:prstGeom>
        </p:spPr>
        <p:txBody>
          <a:bodyPr/>
          <a:lstStyle>
            <a:lvl1pPr>
              <a:defRPr>
                <a:latin typeface="Arial"/>
              </a:defRPr>
            </a:lvl1pPr>
          </a:lstStyle>
          <a:p>
            <a:pPr>
              <a:defRPr/>
            </a:pPr>
            <a:endParaRPr lang="en-US" dirty="0"/>
          </a:p>
        </p:txBody>
      </p:sp>
      <p:sp>
        <p:nvSpPr>
          <p:cNvPr id="9"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10" name="Content Placeholder 3"/>
          <p:cNvSpPr>
            <a:spLocks noGrp="1"/>
          </p:cNvSpPr>
          <p:nvPr>
            <p:ph sz="quarter" idx="10" hasCustomPrompt="1"/>
          </p:nvPr>
        </p:nvSpPr>
        <p:spPr bwMode="auto">
          <a:xfrm>
            <a:off x="7835152" y="1157899"/>
            <a:ext cx="4052048" cy="5198452"/>
          </a:xfrm>
          <a:prstGeom prst="rect">
            <a:avLst/>
          </a:prstGeom>
        </p:spPr>
        <p:txBody>
          <a:bodyPr/>
          <a:lstStyle>
            <a:lvl1pPr>
              <a:buClr>
                <a:srgbClr val="E41F18"/>
              </a:buClr>
              <a:defRPr sz="2400">
                <a:solidFill>
                  <a:schemeClr val="accent1"/>
                </a:solidFill>
                <a:latin typeface="+mn-lt"/>
              </a:defRPr>
            </a:lvl1pPr>
            <a:lvl2pPr marL="540000">
              <a:buClr>
                <a:srgbClr val="E41F18"/>
              </a:buClr>
              <a:defRPr sz="2000">
                <a:solidFill>
                  <a:schemeClr val="accent1"/>
                </a:solidFill>
                <a:latin typeface="+mn-lt"/>
              </a:defRPr>
            </a:lvl2pPr>
            <a:lvl3pPr marL="792000">
              <a:buClr>
                <a:srgbClr val="E41F18"/>
              </a:buClr>
              <a:defRPr sz="1600">
                <a:solidFill>
                  <a:schemeClr val="accent1"/>
                </a:solidFill>
                <a:latin typeface="+mn-lt"/>
              </a:defRPr>
            </a:lvl3pPr>
            <a:lvl4pPr marL="1080000">
              <a:buClr>
                <a:srgbClr val="E41F18"/>
              </a:buClr>
              <a:defRPr sz="12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11" name="Title 1"/>
          <p:cNvSpPr>
            <a:spLocks noGrp="1"/>
          </p:cNvSpPr>
          <p:nvPr>
            <p:ph type="title" hasCustomPrompt="1"/>
          </p:nvPr>
        </p:nvSpPr>
        <p:spPr bwMode="auto">
          <a:xfrm>
            <a:off x="905254" y="394571"/>
            <a:ext cx="10981946" cy="519829"/>
          </a:xfrm>
          <a:prstGeom prst="rect">
            <a:avLst/>
          </a:prstGeom>
        </p:spPr>
        <p:txBody>
          <a:bodyPr anchor="ctr" anchorCtr="0"/>
          <a:lstStyle>
            <a:lvl1pPr>
              <a:defRPr sz="3200" cap="all">
                <a:solidFill>
                  <a:srgbClr val="100A3F"/>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1194781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PhAnim="0" preserve="1" userDrawn="1">
  <p:cSld name="Content_Full page image collarge">
    <p:spTree>
      <p:nvGrpSpPr>
        <p:cNvPr id="1" name=""/>
        <p:cNvGrpSpPr/>
        <p:nvPr/>
      </p:nvGrpSpPr>
      <p:grpSpPr bwMode="auto">
        <a:xfrm>
          <a:off x="0" y="0"/>
          <a:ext cx="0" cy="0"/>
          <a:chOff x="0" y="0"/>
          <a:chExt cx="0" cy="0"/>
        </a:xfrm>
      </p:grpSpPr>
      <p:sp>
        <p:nvSpPr>
          <p:cNvPr id="4" name="Rectangle 4"/>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Picture Placeholder 3"/>
          <p:cNvSpPr>
            <a:spLocks noGrp="1"/>
          </p:cNvSpPr>
          <p:nvPr>
            <p:ph type="pic" sz="quarter" idx="13"/>
          </p:nvPr>
        </p:nvSpPr>
        <p:spPr bwMode="auto">
          <a:xfrm>
            <a:off x="905254" y="1157898"/>
            <a:ext cx="2429617" cy="2499702"/>
          </a:xfrm>
          <a:prstGeom prst="rect">
            <a:avLst/>
          </a:prstGeom>
        </p:spPr>
        <p:txBody>
          <a:bodyPr/>
          <a:lstStyle>
            <a:lvl1pPr>
              <a:defRPr>
                <a:latin typeface="Arial"/>
              </a:defRPr>
            </a:lvl1pPr>
          </a:lstStyle>
          <a:p>
            <a:pPr>
              <a:defRPr/>
            </a:pPr>
            <a:endParaRPr lang="en-US" dirty="0"/>
          </a:p>
        </p:txBody>
      </p:sp>
      <p:sp>
        <p:nvSpPr>
          <p:cNvPr id="6" name="Picture Placeholder 3"/>
          <p:cNvSpPr>
            <a:spLocks noGrp="1"/>
          </p:cNvSpPr>
          <p:nvPr>
            <p:ph type="pic" sz="quarter" idx="15"/>
          </p:nvPr>
        </p:nvSpPr>
        <p:spPr bwMode="auto">
          <a:xfrm>
            <a:off x="3558988" y="1177154"/>
            <a:ext cx="4052047" cy="2499702"/>
          </a:xfrm>
          <a:prstGeom prst="rect">
            <a:avLst/>
          </a:prstGeom>
        </p:spPr>
        <p:txBody>
          <a:bodyPr/>
          <a:lstStyle>
            <a:lvl1pPr>
              <a:defRPr>
                <a:latin typeface="Arial"/>
              </a:defRPr>
            </a:lvl1pPr>
          </a:lstStyle>
          <a:p>
            <a:pPr>
              <a:defRPr/>
            </a:pPr>
            <a:endParaRPr lang="en-US" dirty="0"/>
          </a:p>
        </p:txBody>
      </p:sp>
      <p:sp>
        <p:nvSpPr>
          <p:cNvPr id="7" name="Picture Placeholder 3"/>
          <p:cNvSpPr>
            <a:spLocks noGrp="1"/>
          </p:cNvSpPr>
          <p:nvPr>
            <p:ph type="pic" sz="quarter" idx="16"/>
          </p:nvPr>
        </p:nvSpPr>
        <p:spPr bwMode="auto">
          <a:xfrm>
            <a:off x="5181418" y="3901098"/>
            <a:ext cx="2429617" cy="2499702"/>
          </a:xfrm>
          <a:prstGeom prst="rect">
            <a:avLst/>
          </a:prstGeom>
        </p:spPr>
        <p:txBody>
          <a:bodyPr/>
          <a:lstStyle>
            <a:lvl1pPr>
              <a:defRPr>
                <a:latin typeface="Arial"/>
              </a:defRPr>
            </a:lvl1pPr>
          </a:lstStyle>
          <a:p>
            <a:pPr>
              <a:defRPr/>
            </a:pPr>
            <a:endParaRPr lang="en-US" dirty="0"/>
          </a:p>
        </p:txBody>
      </p:sp>
      <p:sp>
        <p:nvSpPr>
          <p:cNvPr id="8" name="Picture Placeholder 3"/>
          <p:cNvSpPr>
            <a:spLocks noGrp="1"/>
          </p:cNvSpPr>
          <p:nvPr>
            <p:ph type="pic" sz="quarter" idx="17"/>
          </p:nvPr>
        </p:nvSpPr>
        <p:spPr bwMode="auto">
          <a:xfrm>
            <a:off x="905254" y="3920354"/>
            <a:ext cx="4052047" cy="2499702"/>
          </a:xfrm>
          <a:prstGeom prst="rect">
            <a:avLst/>
          </a:prstGeom>
        </p:spPr>
        <p:txBody>
          <a:bodyPr/>
          <a:lstStyle>
            <a:lvl1pPr>
              <a:defRPr>
                <a:latin typeface="Arial"/>
              </a:defRPr>
            </a:lvl1pPr>
          </a:lstStyle>
          <a:p>
            <a:pPr>
              <a:defRPr/>
            </a:pPr>
            <a:endParaRPr lang="en-US" dirty="0"/>
          </a:p>
        </p:txBody>
      </p:sp>
      <p:sp>
        <p:nvSpPr>
          <p:cNvPr id="9" name="Picture Placeholder 3"/>
          <p:cNvSpPr>
            <a:spLocks noGrp="1"/>
          </p:cNvSpPr>
          <p:nvPr>
            <p:ph type="pic" sz="quarter" idx="18"/>
          </p:nvPr>
        </p:nvSpPr>
        <p:spPr bwMode="auto">
          <a:xfrm>
            <a:off x="7835153" y="1177154"/>
            <a:ext cx="4052047" cy="2499702"/>
          </a:xfrm>
          <a:prstGeom prst="rect">
            <a:avLst/>
          </a:prstGeom>
        </p:spPr>
        <p:txBody>
          <a:bodyPr/>
          <a:lstStyle>
            <a:lvl1pPr>
              <a:defRPr>
                <a:latin typeface="Arial"/>
              </a:defRPr>
            </a:lvl1pPr>
          </a:lstStyle>
          <a:p>
            <a:pPr>
              <a:defRPr/>
            </a:pPr>
            <a:endParaRPr lang="en-US" dirty="0"/>
          </a:p>
        </p:txBody>
      </p:sp>
      <p:sp>
        <p:nvSpPr>
          <p:cNvPr id="10" name="Picture Placeholder 3"/>
          <p:cNvSpPr>
            <a:spLocks noGrp="1"/>
          </p:cNvSpPr>
          <p:nvPr>
            <p:ph type="pic" sz="quarter" idx="19"/>
          </p:nvPr>
        </p:nvSpPr>
        <p:spPr bwMode="auto">
          <a:xfrm>
            <a:off x="7835152" y="3920354"/>
            <a:ext cx="4052047" cy="2499702"/>
          </a:xfrm>
          <a:prstGeom prst="rect">
            <a:avLst/>
          </a:prstGeom>
        </p:spPr>
        <p:txBody>
          <a:bodyPr/>
          <a:lstStyle>
            <a:lvl1pPr>
              <a:defRPr>
                <a:latin typeface="Arial"/>
              </a:defRPr>
            </a:lvl1pPr>
          </a:lstStyle>
          <a:p>
            <a:pPr>
              <a:defRPr/>
            </a:pPr>
            <a:endParaRPr lang="en-US" dirty="0"/>
          </a:p>
        </p:txBody>
      </p:sp>
      <p:sp>
        <p:nvSpPr>
          <p:cNvPr id="11"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12" name="Title 1"/>
          <p:cNvSpPr>
            <a:spLocks noGrp="1"/>
          </p:cNvSpPr>
          <p:nvPr>
            <p:ph type="title" hasCustomPrompt="1"/>
          </p:nvPr>
        </p:nvSpPr>
        <p:spPr bwMode="auto">
          <a:xfrm>
            <a:off x="905254" y="394571"/>
            <a:ext cx="10981946" cy="519829"/>
          </a:xfrm>
          <a:prstGeom prst="rect">
            <a:avLst/>
          </a:prstGeom>
        </p:spPr>
        <p:txBody>
          <a:bodyPr anchor="ctr" anchorCtr="0"/>
          <a:lstStyle>
            <a:lvl1pPr>
              <a:defRPr sz="3200" cap="all">
                <a:solidFill>
                  <a:srgbClr val="100A3F"/>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42381397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PhAnim="0" preserve="1" userDrawn="1">
  <p:cSld name="Content_2/3 text">
    <p:spTree>
      <p:nvGrpSpPr>
        <p:cNvPr id="1" name=""/>
        <p:cNvGrpSpPr/>
        <p:nvPr/>
      </p:nvGrpSpPr>
      <p:grpSpPr bwMode="auto">
        <a:xfrm>
          <a:off x="0" y="0"/>
          <a:ext cx="0" cy="0"/>
          <a:chOff x="0" y="0"/>
          <a:chExt cx="0" cy="0"/>
        </a:xfrm>
      </p:grpSpPr>
      <p:sp>
        <p:nvSpPr>
          <p:cNvPr id="4" name="Rectangle 4"/>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5" name="Picture Placeholder 3"/>
          <p:cNvSpPr>
            <a:spLocks noGrp="1"/>
          </p:cNvSpPr>
          <p:nvPr>
            <p:ph type="pic" sz="quarter" idx="15"/>
          </p:nvPr>
        </p:nvSpPr>
        <p:spPr bwMode="auto">
          <a:xfrm>
            <a:off x="7915837" y="1177154"/>
            <a:ext cx="3971364" cy="5223646"/>
          </a:xfrm>
          <a:prstGeom prst="rect">
            <a:avLst/>
          </a:prstGeom>
        </p:spPr>
        <p:txBody>
          <a:bodyPr/>
          <a:lstStyle>
            <a:lvl1pPr>
              <a:defRPr>
                <a:latin typeface="Arial"/>
              </a:defRPr>
            </a:lvl1pPr>
          </a:lstStyle>
          <a:p>
            <a:pPr>
              <a:defRPr/>
            </a:pPr>
            <a:endParaRPr lang="en-US" dirty="0"/>
          </a:p>
        </p:txBody>
      </p:sp>
      <p:sp>
        <p:nvSpPr>
          <p:cNvPr id="6" name="Slide Number Placeholder 5"/>
          <p:cNvSpPr>
            <a:spLocks noGrp="1"/>
          </p:cNvSpPr>
          <p:nvPr>
            <p:ph type="sldNum" sz="quarter" idx="4"/>
          </p:nvPr>
        </p:nvSpPr>
        <p:spPr bwMode="auto">
          <a:xfrm>
            <a:off x="8610600"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7" name="Content Placeholder 3"/>
          <p:cNvSpPr>
            <a:spLocks noGrp="1"/>
          </p:cNvSpPr>
          <p:nvPr>
            <p:ph sz="quarter" idx="10" hasCustomPrompt="1"/>
          </p:nvPr>
        </p:nvSpPr>
        <p:spPr bwMode="auto">
          <a:xfrm>
            <a:off x="905254" y="1157898"/>
            <a:ext cx="6809441" cy="5409157"/>
          </a:xfrm>
          <a:prstGeom prst="rect">
            <a:avLst/>
          </a:prstGeom>
        </p:spPr>
        <p:txBody>
          <a:bodyPr/>
          <a:lstStyle>
            <a:lvl1pPr>
              <a:buClr>
                <a:srgbClr val="E41F18"/>
              </a:buClr>
              <a:defRPr sz="2400">
                <a:solidFill>
                  <a:schemeClr val="accent1"/>
                </a:solidFill>
                <a:latin typeface="+mn-lt"/>
              </a:defRPr>
            </a:lvl1pPr>
            <a:lvl2pPr marL="540000">
              <a:buClr>
                <a:srgbClr val="E41F18"/>
              </a:buClr>
              <a:defRPr sz="2000">
                <a:solidFill>
                  <a:schemeClr val="accent1"/>
                </a:solidFill>
                <a:latin typeface="+mn-lt"/>
              </a:defRPr>
            </a:lvl2pPr>
            <a:lvl3pPr marL="792000">
              <a:buClr>
                <a:srgbClr val="E41F18"/>
              </a:buClr>
              <a:defRPr sz="1600">
                <a:solidFill>
                  <a:schemeClr val="accent1"/>
                </a:solidFill>
                <a:latin typeface="+mn-lt"/>
              </a:defRPr>
            </a:lvl3pPr>
            <a:lvl4pPr marL="1080000">
              <a:buClr>
                <a:srgbClr val="E41F18"/>
              </a:buClr>
              <a:defRPr sz="12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8" name="Title 1"/>
          <p:cNvSpPr>
            <a:spLocks noGrp="1"/>
          </p:cNvSpPr>
          <p:nvPr>
            <p:ph type="title" hasCustomPrompt="1"/>
          </p:nvPr>
        </p:nvSpPr>
        <p:spPr bwMode="auto">
          <a:xfrm>
            <a:off x="905254" y="394571"/>
            <a:ext cx="10981946" cy="519829"/>
          </a:xfrm>
          <a:prstGeom prst="rect">
            <a:avLst/>
          </a:prstGeom>
        </p:spPr>
        <p:txBody>
          <a:bodyPr anchor="ctr" anchorCtr="0"/>
          <a:lstStyle>
            <a:lvl1pPr>
              <a:defRPr sz="3200" cap="all">
                <a:solidFill>
                  <a:srgbClr val="100A3F"/>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2367192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PhAnim="0" preserve="1" userDrawn="1">
  <p:cSld name="Content_HalfPAge">
    <p:spTree>
      <p:nvGrpSpPr>
        <p:cNvPr id="1" name=""/>
        <p:cNvGrpSpPr/>
        <p:nvPr/>
      </p:nvGrpSpPr>
      <p:grpSpPr bwMode="auto">
        <a:xfrm>
          <a:off x="0" y="0"/>
          <a:ext cx="0" cy="0"/>
          <a:chOff x="0" y="0"/>
          <a:chExt cx="0" cy="0"/>
        </a:xfrm>
      </p:grpSpPr>
      <p:sp>
        <p:nvSpPr>
          <p:cNvPr id="4" name="Picture Placeholder 3"/>
          <p:cNvSpPr>
            <a:spLocks noGrp="1"/>
          </p:cNvSpPr>
          <p:nvPr>
            <p:ph type="pic" sz="quarter" idx="13"/>
          </p:nvPr>
        </p:nvSpPr>
        <p:spPr bwMode="auto">
          <a:xfrm>
            <a:off x="6096000" y="0"/>
            <a:ext cx="6096000" cy="6858000"/>
          </a:xfrm>
          <a:prstGeom prst="rect">
            <a:avLst/>
          </a:prstGeom>
        </p:spPr>
        <p:txBody>
          <a:bodyPr/>
          <a:lstStyle>
            <a:lvl1pPr marL="0" marR="0" indent="0" algn="l" defTabSz="914400">
              <a:lnSpc>
                <a:spcPct val="90000"/>
              </a:lnSpc>
              <a:spcBef>
                <a:spcPts val="1000"/>
              </a:spcBef>
              <a:spcAft>
                <a:spcPts val="0"/>
              </a:spcAft>
              <a:buClrTx/>
              <a:buSzTx/>
              <a:buFont typeface="Arial"/>
              <a:buNone/>
              <a:defRPr>
                <a:latin typeface="Arial"/>
              </a:defRPr>
            </a:lvl1pPr>
          </a:lstStyle>
          <a:p>
            <a:pPr marL="228600" marR="0" lvl="0" indent="-228600" algn="l" defTabSz="914400">
              <a:lnSpc>
                <a:spcPct val="90000"/>
              </a:lnSpc>
              <a:spcBef>
                <a:spcPts val="1000"/>
              </a:spcBef>
              <a:spcAft>
                <a:spcPts val="0"/>
              </a:spcAft>
              <a:buClrTx/>
              <a:buSzTx/>
              <a:buFont typeface="Arial"/>
              <a:buChar char="•"/>
              <a:defRPr/>
            </a:pPr>
            <a:r>
              <a:rPr lang="en-US" dirty="0"/>
              <a:t>Click icon to add picture</a:t>
            </a:r>
            <a:endParaRPr dirty="0"/>
          </a:p>
          <a:p>
            <a:pPr>
              <a:defRPr/>
            </a:pPr>
            <a:endParaRPr lang="en-US" dirty="0"/>
          </a:p>
        </p:txBody>
      </p:sp>
      <p:sp>
        <p:nvSpPr>
          <p:cNvPr id="5" name="Rectangle 7"/>
          <p:cNvSpPr/>
          <p:nvPr userDrawn="1"/>
        </p:nvSpPr>
        <p:spPr bwMode="auto">
          <a:xfrm>
            <a:off x="0" y="394570"/>
            <a:ext cx="651353" cy="519830"/>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p>
        </p:txBody>
      </p:sp>
      <p:sp>
        <p:nvSpPr>
          <p:cNvPr id="6" name="Content Placeholder 3"/>
          <p:cNvSpPr>
            <a:spLocks noGrp="1"/>
          </p:cNvSpPr>
          <p:nvPr>
            <p:ph sz="quarter" idx="10" hasCustomPrompt="1"/>
          </p:nvPr>
        </p:nvSpPr>
        <p:spPr bwMode="auto">
          <a:xfrm>
            <a:off x="905254" y="1157898"/>
            <a:ext cx="4926443" cy="5409157"/>
          </a:xfrm>
          <a:prstGeom prst="rect">
            <a:avLst/>
          </a:prstGeom>
        </p:spPr>
        <p:txBody>
          <a:bodyPr/>
          <a:lstStyle>
            <a:lvl1pPr>
              <a:buClr>
                <a:srgbClr val="E41F18"/>
              </a:buClr>
              <a:defRPr sz="2400">
                <a:solidFill>
                  <a:schemeClr val="accent1"/>
                </a:solidFill>
                <a:latin typeface="+mn-lt"/>
              </a:defRPr>
            </a:lvl1pPr>
            <a:lvl2pPr>
              <a:buClr>
                <a:srgbClr val="E41F18"/>
              </a:buClr>
              <a:defRPr sz="2000">
                <a:solidFill>
                  <a:schemeClr val="accent1"/>
                </a:solidFill>
                <a:latin typeface="+mn-lt"/>
              </a:defRPr>
            </a:lvl2pPr>
            <a:lvl3pPr>
              <a:buClr>
                <a:srgbClr val="E41F18"/>
              </a:buClr>
              <a:defRPr sz="1600">
                <a:solidFill>
                  <a:schemeClr val="accent1"/>
                </a:solidFill>
                <a:latin typeface="+mn-lt"/>
              </a:defRPr>
            </a:lvl3pPr>
            <a:lvl4pPr>
              <a:buClr>
                <a:srgbClr val="E41F18"/>
              </a:buClr>
              <a:defRPr sz="1200">
                <a:solidFill>
                  <a:schemeClr val="accent1"/>
                </a:solidFill>
                <a:latin typeface="+mn-lt"/>
              </a:defRPr>
            </a:lvl4pPr>
            <a:lvl5pPr>
              <a:buClr>
                <a:srgbClr val="E41F18"/>
              </a:buClr>
              <a:defRPr>
                <a:solidFill>
                  <a:srgbClr val="100A3F"/>
                </a:solidFill>
                <a:latin typeface="Arial"/>
              </a:defRPr>
            </a:lvl5pPr>
          </a:lstStyle>
          <a:p>
            <a:pPr lvl="0">
              <a:defRPr/>
            </a:pPr>
            <a:r>
              <a:rPr lang="en-GB"/>
              <a:t>Click to add text</a:t>
            </a:r>
            <a:endParaRPr/>
          </a:p>
          <a:p>
            <a:pPr lvl="1">
              <a:defRPr/>
            </a:pPr>
            <a:r>
              <a:rPr lang="en-GB"/>
              <a:t>Second level</a:t>
            </a:r>
            <a:endParaRPr/>
          </a:p>
          <a:p>
            <a:pPr lvl="2">
              <a:defRPr/>
            </a:pPr>
            <a:r>
              <a:rPr lang="en-GB"/>
              <a:t>Third level</a:t>
            </a:r>
            <a:endParaRPr/>
          </a:p>
          <a:p>
            <a:pPr lvl="3">
              <a:defRPr/>
            </a:pPr>
            <a:r>
              <a:rPr lang="en-GB"/>
              <a:t>Fourth level</a:t>
            </a:r>
            <a:endParaRPr/>
          </a:p>
        </p:txBody>
      </p:sp>
      <p:sp>
        <p:nvSpPr>
          <p:cNvPr id="7" name="Slide Number Placeholder 5"/>
          <p:cNvSpPr>
            <a:spLocks noGrp="1"/>
          </p:cNvSpPr>
          <p:nvPr>
            <p:ph type="sldNum" sz="quarter" idx="4"/>
          </p:nvPr>
        </p:nvSpPr>
        <p:spPr bwMode="auto">
          <a:xfrm>
            <a:off x="2559667" y="6356350"/>
            <a:ext cx="3272030" cy="365125"/>
          </a:xfrm>
          <a:prstGeom prst="rect">
            <a:avLst/>
          </a:prstGeom>
        </p:spPr>
        <p:txBody>
          <a:bodyPr vert="horz" lIns="91440" tIns="45720" rIns="91440" bIns="45720" rtlCol="0" anchor="ctr"/>
          <a:lstStyle>
            <a:lvl1pPr algn="r">
              <a:defRPr sz="1200">
                <a:solidFill>
                  <a:schemeClr val="tx1">
                    <a:tint val="75000"/>
                  </a:schemeClr>
                </a:solidFill>
                <a:latin typeface="Arial"/>
              </a:defRPr>
            </a:lvl1pPr>
          </a:lstStyle>
          <a:p>
            <a:pPr>
              <a:defRPr/>
            </a:pPr>
            <a:fld id="{FBE75506-EA2C-084A-BE64-DAB3BDCD7D3B}" type="slidenum">
              <a:rPr lang="en-US"/>
              <a:t>‹#›</a:t>
            </a:fld>
            <a:endParaRPr lang="en-US" dirty="0"/>
          </a:p>
        </p:txBody>
      </p:sp>
      <p:sp>
        <p:nvSpPr>
          <p:cNvPr id="8" name="Text Placeholder 2"/>
          <p:cNvSpPr>
            <a:spLocks noGrp="1"/>
          </p:cNvSpPr>
          <p:nvPr>
            <p:ph type="body" sz="quarter" idx="15" hasCustomPrompt="1"/>
          </p:nvPr>
        </p:nvSpPr>
        <p:spPr bwMode="auto">
          <a:xfrm>
            <a:off x="6201241" y="6533852"/>
            <a:ext cx="2441575" cy="251053"/>
          </a:xfrm>
          <a:prstGeom prst="rect">
            <a:avLst/>
          </a:prstGeom>
        </p:spPr>
        <p:txBody>
          <a:bodyPr anchor="b" anchorCtr="0"/>
          <a:lstStyle>
            <a:lvl1pPr marL="0" indent="0">
              <a:buNone/>
              <a:defRPr sz="600">
                <a:solidFill>
                  <a:schemeClr val="bg1"/>
                </a:solidFill>
              </a:defRPr>
            </a:lvl1pPr>
            <a:lvl2pPr>
              <a:defRPr sz="600">
                <a:solidFill>
                  <a:schemeClr val="bg1"/>
                </a:solidFill>
              </a:defRPr>
            </a:lvl2pPr>
            <a:lvl3pPr>
              <a:defRPr sz="600">
                <a:solidFill>
                  <a:schemeClr val="bg1"/>
                </a:solidFill>
              </a:defRPr>
            </a:lvl3pPr>
            <a:lvl4pPr>
              <a:defRPr sz="600">
                <a:solidFill>
                  <a:schemeClr val="bg1"/>
                </a:solidFill>
              </a:defRPr>
            </a:lvl4pPr>
            <a:lvl5pPr>
              <a:defRPr sz="600">
                <a:solidFill>
                  <a:schemeClr val="bg1"/>
                </a:solidFill>
              </a:defRPr>
            </a:lvl5pPr>
          </a:lstStyle>
          <a:p>
            <a:pPr lvl="0">
              <a:defRPr/>
            </a:pPr>
            <a:r>
              <a:rPr lang="en-GB"/>
              <a:t>Click to add photo credits</a:t>
            </a:r>
            <a:endParaRPr/>
          </a:p>
        </p:txBody>
      </p:sp>
      <p:sp>
        <p:nvSpPr>
          <p:cNvPr id="9" name="Title 1"/>
          <p:cNvSpPr>
            <a:spLocks noGrp="1"/>
          </p:cNvSpPr>
          <p:nvPr>
            <p:ph type="title" hasCustomPrompt="1"/>
          </p:nvPr>
        </p:nvSpPr>
        <p:spPr bwMode="auto">
          <a:xfrm>
            <a:off x="905254" y="394571"/>
            <a:ext cx="4926443" cy="519829"/>
          </a:xfrm>
          <a:prstGeom prst="rect">
            <a:avLst/>
          </a:prstGeom>
        </p:spPr>
        <p:txBody>
          <a:bodyPr anchor="ctr" anchorCtr="0"/>
          <a:lstStyle>
            <a:lvl1pPr>
              <a:defRPr sz="3200" cap="all">
                <a:solidFill>
                  <a:srgbClr val="100A3F"/>
                </a:solidFill>
                <a:latin typeface="Arial Black"/>
              </a:defRPr>
            </a:lvl1pPr>
          </a:lstStyle>
          <a:p>
            <a:pPr>
              <a:defRPr/>
            </a:pPr>
            <a:r>
              <a:rPr lang="en-GB"/>
              <a:t>title</a:t>
            </a:r>
            <a:endParaRPr lang="en-US"/>
          </a:p>
        </p:txBody>
      </p:sp>
    </p:spTree>
    <p:extLst>
      <p:ext uri="{BB962C8B-B14F-4D97-AF65-F5344CB8AC3E}">
        <p14:creationId xmlns:p14="http://schemas.microsoft.com/office/powerpoint/2010/main" val="2187343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_Navy">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13A1A9-F97F-4D22-AACA-BAB43A58D979}"/>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dirty="0"/>
          </a:p>
        </p:txBody>
      </p:sp>
      <p:sp>
        <p:nvSpPr>
          <p:cNvPr id="6" name="Title 9">
            <a:extLst>
              <a:ext uri="{FF2B5EF4-FFF2-40B4-BE49-F238E27FC236}">
                <a16:creationId xmlns:a16="http://schemas.microsoft.com/office/drawing/2014/main" id="{B6169398-DA0D-634D-A347-F8D65716CF67}"/>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E0AB1231-AD18-4EB3-8D11-04AD0A3AF011}"/>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294473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_Red">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8A2D00AF-5F33-40F6-99C9-0D8ADEF6574E}"/>
              </a:ext>
              <a:ext uri="{C183D7F6-B498-43B3-948B-1728B52AA6E4}">
                <adec:decorative xmlns:adec="http://schemas.microsoft.com/office/drawing/2017/decorative" val="0"/>
              </a:ext>
            </a:extLst>
          </p:cNvPr>
          <p:cNvSpPr>
            <a:spLocks noGrp="1"/>
          </p:cNvSpPr>
          <p:nvPr>
            <p:ph type="pic" sz="quarter" idx="17" hasCustomPrompt="1"/>
          </p:nvPr>
        </p:nvSpPr>
        <p:spPr>
          <a:xfrm>
            <a:off x="0" y="0"/>
            <a:ext cx="12192000" cy="6858000"/>
          </a:xfrm>
          <a:prstGeom prst="rect">
            <a:avLst/>
          </a:prstGeom>
        </p:spPr>
        <p:txBody>
          <a:bodyPr/>
          <a:lstStyle>
            <a:lvl1pPr marL="0" indent="0">
              <a:buNone/>
              <a:defRPr lang="en-GB" sz="1600" kern="1200" baseline="0" dirty="0" smtClean="0">
                <a:solidFill>
                  <a:schemeClr val="accent1"/>
                </a:solidFill>
                <a:latin typeface="+mn-lt"/>
                <a:ea typeface="+mn-ea"/>
                <a:cs typeface="+mn-cs"/>
              </a:defRPr>
            </a:lvl1pPr>
          </a:lstStyle>
          <a:p>
            <a:r>
              <a:rPr lang="en-US" dirty="0"/>
              <a:t>To add a background picture, right click on the coloured box and send it to the back, you will then be able to add your background image by clicking the image icon in the middle of the screen, once you have placed your image, right click on the image and send it to the back in order for the coloured box to appear over the image. </a:t>
            </a:r>
            <a:endParaRPr lang="en-GB" dirty="0"/>
          </a:p>
        </p:txBody>
      </p:sp>
      <p:sp>
        <p:nvSpPr>
          <p:cNvPr id="6" name="Title 9">
            <a:extLst>
              <a:ext uri="{FF2B5EF4-FFF2-40B4-BE49-F238E27FC236}">
                <a16:creationId xmlns:a16="http://schemas.microsoft.com/office/drawing/2014/main" id="{96A7D56D-E191-4E4B-B30D-6D68698A783A}"/>
              </a:ext>
            </a:extLst>
          </p:cNvPr>
          <p:cNvSpPr>
            <a:spLocks noGrp="1"/>
          </p:cNvSpPr>
          <p:nvPr>
            <p:ph type="title" hasCustomPrompt="1"/>
          </p:nvPr>
        </p:nvSpPr>
        <p:spPr>
          <a:xfrm>
            <a:off x="2154915" y="1553842"/>
            <a:ext cx="7871514" cy="3753516"/>
          </a:xfrm>
          <a:prstGeom prst="rect">
            <a:avLst/>
          </a:prstGeom>
        </p:spPr>
        <p:txBody>
          <a:bodyPr anchor="ctr" anchorCtr="0"/>
          <a:lstStyle>
            <a:lvl1pPr algn="ctr">
              <a:defRPr sz="3200" cap="none" baseline="0">
                <a:solidFill>
                  <a:schemeClr val="bg1"/>
                </a:solidFill>
                <a:latin typeface="Arial Black" panose="020B0604020202020204" pitchFamily="34" charset="0"/>
              </a:defRPr>
            </a:lvl1pPr>
          </a:lstStyle>
          <a:p>
            <a:r>
              <a:rPr lang="en-GB"/>
              <a:t>Quotations/motto</a:t>
            </a:r>
            <a:endParaRPr lang="en-US"/>
          </a:p>
        </p:txBody>
      </p:sp>
      <p:sp>
        <p:nvSpPr>
          <p:cNvPr id="5" name="Text Placeholder 8">
            <a:extLst>
              <a:ext uri="{FF2B5EF4-FFF2-40B4-BE49-F238E27FC236}">
                <a16:creationId xmlns:a16="http://schemas.microsoft.com/office/drawing/2014/main" id="{7FDC2D99-840E-41CF-8ADE-FAAFD2858E27}"/>
              </a:ext>
            </a:extLst>
          </p:cNvPr>
          <p:cNvSpPr>
            <a:spLocks noGrp="1"/>
          </p:cNvSpPr>
          <p:nvPr>
            <p:ph type="body" sz="quarter" idx="18" hasCustomPrompt="1"/>
          </p:nvPr>
        </p:nvSpPr>
        <p:spPr>
          <a:xfrm>
            <a:off x="141104" y="6465253"/>
            <a:ext cx="6925520" cy="322262"/>
          </a:xfrm>
          <a:prstGeom prst="rect">
            <a:avLst/>
          </a:prstGeom>
          <a:solidFill>
            <a:srgbClr val="120742"/>
          </a:solidFill>
        </p:spPr>
        <p:txBody>
          <a:bodyPr anchor="ctr"/>
          <a:lstStyle>
            <a:lvl1pPr marL="0" indent="0">
              <a:buNone/>
              <a:defRPr sz="1400" b="0" i="0" baseline="0">
                <a:solidFill>
                  <a:schemeClr val="bg1"/>
                </a:solidFill>
              </a:defRPr>
            </a:lvl1pPr>
          </a:lstStyle>
          <a:p>
            <a:pPr lvl="0"/>
            <a:r>
              <a:rPr lang="en-GB"/>
              <a:t>Image label (Locations)</a:t>
            </a:r>
            <a:endParaRPr lang="en-US"/>
          </a:p>
        </p:txBody>
      </p:sp>
    </p:spTree>
    <p:extLst>
      <p:ext uri="{BB962C8B-B14F-4D97-AF65-F5344CB8AC3E}">
        <p14:creationId xmlns:p14="http://schemas.microsoft.com/office/powerpoint/2010/main" val="373308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0" y="394570"/>
            <a:ext cx="651353" cy="519830"/>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endParaRPr lang="en-GB" dirty="0"/>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8"/>
            <a:ext cx="11541122" cy="5019065"/>
          </a:xfrm>
          <a:prstGeom prst="rect">
            <a:avLst/>
          </a:prstGeom>
        </p:spPr>
        <p:txBody>
          <a:bodyPr tIns="0" bIns="0"/>
          <a:lstStyle/>
          <a:p>
            <a:pPr marL="0" lvl="0" indent="0">
              <a:lnSpc>
                <a:spcPct val="100000"/>
              </a:lnSpc>
              <a:spcBef>
                <a:spcPts val="0"/>
              </a:spcBef>
              <a:spcAft>
                <a:spcPts val="600"/>
              </a:spcAft>
              <a:buClr>
                <a:srgbClr val="E41F18"/>
              </a:buClr>
              <a:buNone/>
            </a:pPr>
            <a:r>
              <a:rPr lang="en-US"/>
              <a:t>Click to edit Master text styles</a:t>
            </a:r>
          </a:p>
          <a:p>
            <a:pPr marL="271463" lvl="1" indent="-271463">
              <a:lnSpc>
                <a:spcPct val="100000"/>
              </a:lnSpc>
              <a:spcBef>
                <a:spcPts val="0"/>
              </a:spcBef>
              <a:spcAft>
                <a:spcPts val="600"/>
              </a:spcAft>
              <a:buClr>
                <a:srgbClr val="E41F18"/>
              </a:buClr>
            </a:pPr>
            <a:r>
              <a:rPr lang="en-US"/>
              <a:t>Second level</a:t>
            </a:r>
          </a:p>
          <a:p>
            <a:pPr marL="533400" lvl="2" indent="-261938">
              <a:lnSpc>
                <a:spcPct val="100000"/>
              </a:lnSpc>
              <a:spcBef>
                <a:spcPts val="0"/>
              </a:spcBef>
              <a:spcAft>
                <a:spcPts val="600"/>
              </a:spcAft>
              <a:buClr>
                <a:srgbClr val="E41F18"/>
              </a:buClr>
            </a:pPr>
            <a:r>
              <a:rPr lang="en-US"/>
              <a:t>Third level</a:t>
            </a:r>
          </a:p>
          <a:p>
            <a:pPr marL="806450" lvl="3" indent="-273050">
              <a:lnSpc>
                <a:spcPct val="100000"/>
              </a:lnSpc>
              <a:spcBef>
                <a:spcPts val="0"/>
              </a:spcBef>
              <a:spcAft>
                <a:spcPts val="600"/>
              </a:spcAft>
              <a:buClr>
                <a:srgbClr val="E41F18"/>
              </a:buClr>
            </a:pPr>
            <a:r>
              <a:rPr lang="en-US"/>
              <a:t>Fourth level</a:t>
            </a:r>
          </a:p>
        </p:txBody>
      </p:sp>
    </p:spTree>
    <p:extLst>
      <p:ext uri="{BB962C8B-B14F-4D97-AF65-F5344CB8AC3E}">
        <p14:creationId xmlns:p14="http://schemas.microsoft.com/office/powerpoint/2010/main" val="4057213164"/>
      </p:ext>
    </p:extLst>
  </p:cSld>
  <p:clrMap bg1="lt1" tx1="dk1" bg2="lt2" tx2="dk2" accent1="accent1" accent2="accent2" accent3="accent3" accent4="accent4" accent5="accent5" accent6="accent6" hlink="hlink" folHlink="folHlink"/>
  <p:sldLayoutIdLst>
    <p:sldLayoutId id="2147483900" r:id="rId1"/>
    <p:sldLayoutId id="2147483775" r:id="rId2"/>
    <p:sldLayoutId id="2147483875" r:id="rId3"/>
    <p:sldLayoutId id="2147483716" r:id="rId4"/>
    <p:sldLayoutId id="2147483883" r:id="rId5"/>
    <p:sldLayoutId id="2147483916" r:id="rId6"/>
    <p:sldLayoutId id="2147483918" r:id="rId7"/>
    <p:sldLayoutId id="2147483877" r:id="rId8"/>
    <p:sldLayoutId id="2147483879" r:id="rId9"/>
    <p:sldLayoutId id="2147483901" r:id="rId10"/>
    <p:sldLayoutId id="2147483902" r:id="rId11"/>
    <p:sldLayoutId id="2147483899" r:id="rId12"/>
    <p:sldLayoutId id="2147483907" r:id="rId13"/>
    <p:sldLayoutId id="2147483908" r:id="rId14"/>
    <p:sldLayoutId id="2147483922" r:id="rId15"/>
    <p:sldLayoutId id="2147483923" r:id="rId16"/>
    <p:sldLayoutId id="2147483910" r:id="rId17"/>
    <p:sldLayoutId id="2147483909" r:id="rId18"/>
    <p:sldLayoutId id="2147483924" r:id="rId19"/>
    <p:sldLayoutId id="2147483929" r:id="rId20"/>
    <p:sldLayoutId id="2147483903" r:id="rId21"/>
    <p:sldLayoutId id="2147483904" r:id="rId22"/>
    <p:sldLayoutId id="2147483905" r:id="rId23"/>
    <p:sldLayoutId id="2147483912" r:id="rId24"/>
    <p:sldLayoutId id="2147483925" r:id="rId25"/>
    <p:sldLayoutId id="2147483906" r:id="rId26"/>
    <p:sldLayoutId id="2147483911" r:id="rId27"/>
    <p:sldLayoutId id="2147483914" r:id="rId28"/>
    <p:sldLayoutId id="2147483915" r:id="rId29"/>
    <p:sldLayoutId id="2147483926" r:id="rId30"/>
    <p:sldLayoutId id="2147483927" r:id="rId31"/>
  </p:sldLayoutIdLst>
  <p:hf sldNum="0" hdr="0" ftr="0"/>
  <p:txStyles>
    <p:title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4BDC19B-E4DC-4FBA-A93E-A7BCABBC19B4}"/>
              </a:ext>
              <a:ext uri="{C183D7F6-B498-43B3-948B-1728B52AA6E4}">
                <adec:decorative xmlns:adec="http://schemas.microsoft.com/office/drawing/2017/decorative" val="1"/>
              </a:ext>
            </a:extLst>
          </p:cNvPr>
          <p:cNvSpPr>
            <a:spLocks noGrp="1"/>
          </p:cNvSpPr>
          <p:nvPr>
            <p:ph type="ftr" sz="quarter" idx="3"/>
          </p:nvPr>
        </p:nvSpPr>
        <p:spPr>
          <a:xfrm>
            <a:off x="1" y="394570"/>
            <a:ext cx="651353" cy="519831"/>
          </a:xfrm>
          <a:prstGeom prst="rect">
            <a:avLst/>
          </a:prstGeom>
          <a:solidFill>
            <a:srgbClr val="E41F18"/>
          </a:solidFill>
        </p:spPr>
        <p:txBody>
          <a:bodyPr vert="horz" lIns="91440" tIns="45720" rIns="91440" bIns="45720" rtlCol="0" anchor="ctr"/>
          <a:lstStyle>
            <a:lvl1pPr algn="ctr">
              <a:defRPr sz="1200">
                <a:solidFill>
                  <a:srgbClr val="E41F18"/>
                </a:solidFill>
              </a:defRPr>
            </a:lvl1pPr>
          </a:lstStyle>
          <a:p>
            <a:pPr defTabSz="914377"/>
            <a:endParaRPr lang="en-GB" dirty="0"/>
          </a:p>
        </p:txBody>
      </p:sp>
      <p:sp>
        <p:nvSpPr>
          <p:cNvPr id="2" name="Title Placeholder 1">
            <a:extLst>
              <a:ext uri="{FF2B5EF4-FFF2-40B4-BE49-F238E27FC236}">
                <a16:creationId xmlns:a16="http://schemas.microsoft.com/office/drawing/2014/main" id="{F623CCCC-FD15-491B-B91D-4392C3136A73}"/>
              </a:ext>
            </a:extLst>
          </p:cNvPr>
          <p:cNvSpPr>
            <a:spLocks noGrp="1"/>
          </p:cNvSpPr>
          <p:nvPr>
            <p:ph type="title"/>
          </p:nvPr>
        </p:nvSpPr>
        <p:spPr>
          <a:xfrm>
            <a:off x="905253" y="365125"/>
            <a:ext cx="10961307" cy="54927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BACBB8-06FE-4347-A218-326404308A75}"/>
              </a:ext>
            </a:extLst>
          </p:cNvPr>
          <p:cNvSpPr>
            <a:spLocks noGrp="1"/>
          </p:cNvSpPr>
          <p:nvPr>
            <p:ph type="body" idx="1"/>
          </p:nvPr>
        </p:nvSpPr>
        <p:spPr>
          <a:xfrm>
            <a:off x="325439" y="1157899"/>
            <a:ext cx="11541123" cy="5019065"/>
          </a:xfrm>
          <a:prstGeom prst="rect">
            <a:avLst/>
          </a:prstGeom>
        </p:spPr>
        <p:txBody>
          <a:bodyPr tIns="0" bIns="0"/>
          <a:lstStyle/>
          <a:p>
            <a:pPr marL="0" lvl="0" indent="0">
              <a:lnSpc>
                <a:spcPct val="100000"/>
              </a:lnSpc>
              <a:spcBef>
                <a:spcPts val="0"/>
              </a:spcBef>
              <a:spcAft>
                <a:spcPts val="600"/>
              </a:spcAft>
              <a:buClr>
                <a:srgbClr val="E41F18"/>
              </a:buClr>
              <a:buNone/>
            </a:pPr>
            <a:r>
              <a:rPr lang="en-US"/>
              <a:t>Click to edit Master text styles</a:t>
            </a:r>
          </a:p>
          <a:p>
            <a:pPr marL="271456" lvl="1" indent="-271456">
              <a:lnSpc>
                <a:spcPct val="100000"/>
              </a:lnSpc>
              <a:spcBef>
                <a:spcPts val="0"/>
              </a:spcBef>
              <a:spcAft>
                <a:spcPts val="600"/>
              </a:spcAft>
              <a:buClr>
                <a:srgbClr val="E41F18"/>
              </a:buClr>
            </a:pPr>
            <a:r>
              <a:rPr lang="en-US"/>
              <a:t>Second level</a:t>
            </a:r>
          </a:p>
          <a:p>
            <a:pPr marL="533387" lvl="2" indent="-261932">
              <a:lnSpc>
                <a:spcPct val="100000"/>
              </a:lnSpc>
              <a:spcBef>
                <a:spcPts val="0"/>
              </a:spcBef>
              <a:spcAft>
                <a:spcPts val="600"/>
              </a:spcAft>
              <a:buClr>
                <a:srgbClr val="E41F18"/>
              </a:buClr>
            </a:pPr>
            <a:r>
              <a:rPr lang="en-US"/>
              <a:t>Third level</a:t>
            </a:r>
          </a:p>
          <a:p>
            <a:pPr marL="806431" lvl="3" indent="-273044">
              <a:lnSpc>
                <a:spcPct val="100000"/>
              </a:lnSpc>
              <a:spcBef>
                <a:spcPts val="0"/>
              </a:spcBef>
              <a:spcAft>
                <a:spcPts val="600"/>
              </a:spcAft>
              <a:buClr>
                <a:srgbClr val="E41F18"/>
              </a:buClr>
            </a:pPr>
            <a:r>
              <a:rPr lang="en-US"/>
              <a:t>Fourth level</a:t>
            </a:r>
          </a:p>
        </p:txBody>
      </p:sp>
    </p:spTree>
    <p:extLst>
      <p:ext uri="{BB962C8B-B14F-4D97-AF65-F5344CB8AC3E}">
        <p14:creationId xmlns:p14="http://schemas.microsoft.com/office/powerpoint/2010/main" val="84099811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Lst>
  <p:hf sldNum="0" hdr="0" ftr="0"/>
  <p:txStyles>
    <p:titleStyle>
      <a:lvl1pPr algn="l" defTabSz="914377"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2790862185"/>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Lst>
  <p:hf hdr="0" ft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3.png"/><Relationship Id="rId4" Type="http://schemas.openxmlformats.org/officeDocument/2006/relationships/hyperlink" Target="https://visitengland.youraccessibilityguide.co.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26.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hyperlink" Target="https://www.visitbritain.org/business-advice/make-your-business-accessible-and-inclusive/discover-value-purple-pound" TargetMode="Externa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family walking on a beach&#10;&#10;">
            <a:extLst>
              <a:ext uri="{FF2B5EF4-FFF2-40B4-BE49-F238E27FC236}">
                <a16:creationId xmlns:a16="http://schemas.microsoft.com/office/drawing/2014/main" id="{FAC6FEF1-36DA-B397-BCF3-337CD1DA85F2}"/>
              </a:ext>
            </a:extLst>
          </p:cNvPr>
          <p:cNvPicPr>
            <a:picLocks noGrp="1" noChangeAspect="1"/>
          </p:cNvPicPr>
          <p:nvPr>
            <p:ph type="pic" sz="quarter" idx="17"/>
          </p:nvPr>
        </p:nvPicPr>
        <p:blipFill>
          <a:blip r:embed="rId3"/>
          <a:srcRect t="7813" b="7813"/>
          <a:stretch>
            <a:fillRect/>
          </a:stretch>
        </p:blipFill>
        <p:spPr/>
      </p:pic>
      <p:grpSp>
        <p:nvGrpSpPr>
          <p:cNvPr id="3" name="Group 2">
            <a:extLst>
              <a:ext uri="{FF2B5EF4-FFF2-40B4-BE49-F238E27FC236}">
                <a16:creationId xmlns:a16="http://schemas.microsoft.com/office/drawing/2014/main" id="{4C446A73-CC7D-4F5F-8350-77C922C61CCB}"/>
              </a:ext>
              <a:ext uri="{C183D7F6-B498-43B3-948B-1728B52AA6E4}">
                <adec:decorative xmlns:adec="http://schemas.microsoft.com/office/drawing/2017/decorative" val="1"/>
              </a:ext>
            </a:extLst>
          </p:cNvPr>
          <p:cNvGrpSpPr/>
          <p:nvPr/>
        </p:nvGrpSpPr>
        <p:grpSpPr>
          <a:xfrm>
            <a:off x="0" y="4301231"/>
            <a:ext cx="12192000" cy="1564858"/>
            <a:chOff x="0" y="4301231"/>
            <a:chExt cx="12192000" cy="1564858"/>
          </a:xfrm>
        </p:grpSpPr>
        <p:sp>
          <p:nvSpPr>
            <p:cNvPr id="13" name="Rectangle 12">
              <a:extLst>
                <a:ext uri="{FF2B5EF4-FFF2-40B4-BE49-F238E27FC236}">
                  <a16:creationId xmlns:a16="http://schemas.microsoft.com/office/drawing/2014/main" id="{854BD763-BBCF-4E46-99D9-FE36966B9FB1}"/>
                </a:ext>
                <a:ext uri="{C183D7F6-B498-43B3-948B-1728B52AA6E4}">
                  <adec:decorative xmlns:adec="http://schemas.microsoft.com/office/drawing/2017/decorative" val="1"/>
                </a:ext>
              </a:extLst>
            </p:cNvPr>
            <p:cNvSpPr/>
            <p:nvPr/>
          </p:nvSpPr>
          <p:spPr>
            <a:xfrm>
              <a:off x="651353" y="4301231"/>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5" name="Rectangle 14">
              <a:extLst>
                <a:ext uri="{FF2B5EF4-FFF2-40B4-BE49-F238E27FC236}">
                  <a16:creationId xmlns:a16="http://schemas.microsoft.com/office/drawing/2014/main" id="{68B7E621-D623-403E-B94B-809432A3D4FC}"/>
                </a:ext>
                <a:ext uri="{C183D7F6-B498-43B3-948B-1728B52AA6E4}">
                  <adec:decorative xmlns:adec="http://schemas.microsoft.com/office/drawing/2017/decorative" val="1"/>
                </a:ext>
              </a:extLst>
            </p:cNvPr>
            <p:cNvSpPr/>
            <p:nvPr/>
          </p:nvSpPr>
          <p:spPr>
            <a:xfrm>
              <a:off x="0" y="4301231"/>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3">
            <a:extLst>
              <a:ext uri="{FF2B5EF4-FFF2-40B4-BE49-F238E27FC236}">
                <a16:creationId xmlns:a16="http://schemas.microsoft.com/office/drawing/2014/main" id="{5C357F3B-B313-4444-93FB-94DC6AFF8944}"/>
              </a:ext>
            </a:extLst>
          </p:cNvPr>
          <p:cNvSpPr>
            <a:spLocks noGrp="1"/>
          </p:cNvSpPr>
          <p:nvPr>
            <p:ph type="body" sz="quarter" idx="18"/>
          </p:nvPr>
        </p:nvSpPr>
        <p:spPr/>
        <p:txBody>
          <a:bodyPr/>
          <a:lstStyle/>
          <a:p>
            <a:r>
              <a:rPr lang="en-GB"/>
              <a:t>Getty images</a:t>
            </a:r>
          </a:p>
        </p:txBody>
      </p:sp>
      <p:pic>
        <p:nvPicPr>
          <p:cNvPr id="16" name="Logos">
            <a:extLst>
              <a:ext uri="{FF2B5EF4-FFF2-40B4-BE49-F238E27FC236}">
                <a16:creationId xmlns:a16="http://schemas.microsoft.com/office/drawing/2014/main" id="{A89F4763-34C2-2B42-8320-2029B61110B8}"/>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00000" y="368553"/>
            <a:ext cx="975885" cy="790803"/>
          </a:xfrm>
          <a:prstGeom prst="rect">
            <a:avLst/>
          </a:prstGeom>
        </p:spPr>
      </p:pic>
      <p:pic>
        <p:nvPicPr>
          <p:cNvPr id="4" name="Picture 3">
            <a:extLst>
              <a:ext uri="{FF2B5EF4-FFF2-40B4-BE49-F238E27FC236}">
                <a16:creationId xmlns:a16="http://schemas.microsoft.com/office/drawing/2014/main" id="{24748394-4C6A-47E8-1A4F-2084A3D871A0}"/>
              </a:ext>
              <a:ext uri="{C183D7F6-B498-43B3-948B-1728B52AA6E4}">
                <adec:decorative xmlns:adec="http://schemas.microsoft.com/office/drawing/2017/decorative" val="1"/>
              </a:ext>
            </a:extLst>
          </p:cNvPr>
          <p:cNvPicPr>
            <a:picLocks noChangeAspect="1"/>
          </p:cNvPicPr>
          <p:nvPr/>
        </p:nvPicPr>
        <p:blipFill>
          <a:blip r:embed="rId5"/>
          <a:srcRect l="47507" t="8822"/>
          <a:stretch/>
        </p:blipFill>
        <p:spPr>
          <a:xfrm>
            <a:off x="10213197" y="245979"/>
            <a:ext cx="1484190" cy="1044336"/>
          </a:xfrm>
          <a:prstGeom prst="rect">
            <a:avLst/>
          </a:prstGeom>
        </p:spPr>
      </p:pic>
      <p:sp>
        <p:nvSpPr>
          <p:cNvPr id="6" name="Title 5">
            <a:extLst>
              <a:ext uri="{FF2B5EF4-FFF2-40B4-BE49-F238E27FC236}">
                <a16:creationId xmlns:a16="http://schemas.microsoft.com/office/drawing/2014/main" id="{65726823-8F7F-E440-8FDB-52086D696283}"/>
              </a:ext>
            </a:extLst>
          </p:cNvPr>
          <p:cNvSpPr>
            <a:spLocks noGrp="1"/>
          </p:cNvSpPr>
          <p:nvPr>
            <p:ph type="title"/>
          </p:nvPr>
        </p:nvSpPr>
        <p:spPr>
          <a:xfrm>
            <a:off x="899659" y="4301520"/>
            <a:ext cx="10189028" cy="1078798"/>
          </a:xfrm>
        </p:spPr>
        <p:txBody>
          <a:bodyPr>
            <a:normAutofit/>
          </a:bodyPr>
          <a:lstStyle/>
          <a:p>
            <a:r>
              <a:rPr lang="en-US" dirty="0"/>
              <a:t>Creating an accessible destination</a:t>
            </a:r>
          </a:p>
        </p:txBody>
      </p:sp>
      <p:sp>
        <p:nvSpPr>
          <p:cNvPr id="9" name="Text Placeholder 8">
            <a:extLst>
              <a:ext uri="{FF2B5EF4-FFF2-40B4-BE49-F238E27FC236}">
                <a16:creationId xmlns:a16="http://schemas.microsoft.com/office/drawing/2014/main" id="{2147B002-FEF8-4575-B934-CDD15D3FD282}"/>
              </a:ext>
            </a:extLst>
          </p:cNvPr>
          <p:cNvSpPr>
            <a:spLocks noGrp="1"/>
          </p:cNvSpPr>
          <p:nvPr>
            <p:ph type="body" sz="quarter" idx="13"/>
          </p:nvPr>
        </p:nvSpPr>
        <p:spPr>
          <a:xfrm>
            <a:off x="1001713" y="5237653"/>
            <a:ext cx="11190287" cy="445868"/>
          </a:xfrm>
        </p:spPr>
        <p:txBody>
          <a:bodyPr vert="horz" lIns="91440" tIns="0" rIns="91440" bIns="0" rtlCol="0" anchor="t">
            <a:normAutofit/>
          </a:bodyPr>
          <a:lstStyle/>
          <a:p>
            <a:r>
              <a:rPr lang="en-GB" dirty="0">
                <a:latin typeface="Arial"/>
                <a:cs typeface="Arial"/>
              </a:rPr>
              <a:t>Introduction to the 'Kick Start' Programme</a:t>
            </a:r>
          </a:p>
        </p:txBody>
      </p:sp>
    </p:spTree>
    <p:extLst>
      <p:ext uri="{BB962C8B-B14F-4D97-AF65-F5344CB8AC3E}">
        <p14:creationId xmlns:p14="http://schemas.microsoft.com/office/powerpoint/2010/main" val="2152760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0EB8-D9F7-ACC1-4F35-C108123073A1}"/>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12D3CEC-6062-CD82-433E-6772755AA6D7}"/>
              </a:ext>
            </a:extLst>
          </p:cNvPr>
          <p:cNvSpPr>
            <a:spLocks noGrp="1"/>
          </p:cNvSpPr>
          <p:nvPr>
            <p:ph type="title"/>
          </p:nvPr>
        </p:nvSpPr>
        <p:spPr>
          <a:xfrm>
            <a:off x="905253" y="394572"/>
            <a:ext cx="10354149" cy="415238"/>
          </a:xfrm>
        </p:spPr>
        <p:txBody>
          <a:bodyPr>
            <a:normAutofit fontScale="90000"/>
          </a:bodyPr>
          <a:lstStyle/>
          <a:p>
            <a:r>
              <a:rPr lang="en-GB" dirty="0"/>
              <a:t>VisitEngland Accessibility Information Projects</a:t>
            </a:r>
          </a:p>
        </p:txBody>
      </p:sp>
      <p:pic>
        <p:nvPicPr>
          <p:cNvPr id="14" name="Picture 13">
            <a:extLst>
              <a:ext uri="{FF2B5EF4-FFF2-40B4-BE49-F238E27FC236}">
                <a16:creationId xmlns:a16="http://schemas.microsoft.com/office/drawing/2014/main" id="{E7C18464-9832-D7B0-50DD-2F80C65D94D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Content Placeholder 2">
            <a:extLst>
              <a:ext uri="{FF2B5EF4-FFF2-40B4-BE49-F238E27FC236}">
                <a16:creationId xmlns:a16="http://schemas.microsoft.com/office/drawing/2014/main" id="{157E61BD-F133-47CD-BECF-091240F7C5FB}"/>
              </a:ext>
            </a:extLst>
          </p:cNvPr>
          <p:cNvSpPr>
            <a:spLocks noGrp="1"/>
          </p:cNvSpPr>
          <p:nvPr>
            <p:ph sz="quarter" idx="19"/>
          </p:nvPr>
        </p:nvSpPr>
        <p:spPr>
          <a:xfrm>
            <a:off x="304800" y="1378259"/>
            <a:ext cx="7423466" cy="4979339"/>
          </a:xfrm>
        </p:spPr>
        <p:txBody>
          <a:bodyPr/>
          <a:lstStyle/>
          <a:p>
            <a:r>
              <a:rPr lang="en-GB" sz="2000" b="1" dirty="0">
                <a:latin typeface="Arial" panose="020B0604020202020204" pitchFamily="34" charset="0"/>
                <a:cs typeface="Arial" panose="020B0604020202020204" pitchFamily="34" charset="0"/>
              </a:rPr>
              <a:t>Improving the holiday planning experience for visitors with a wide range of accessibility requirements </a:t>
            </a:r>
          </a:p>
          <a:p>
            <a:endParaRPr lang="en-GB" sz="2000" dirty="0">
              <a:latin typeface="Arial" panose="020B0604020202020204" pitchFamily="34" charset="0"/>
            </a:endParaRPr>
          </a:p>
          <a:p>
            <a:r>
              <a:rPr lang="en-GB" sz="2000" b="1" dirty="0">
                <a:latin typeface="Arial" panose="020B0604020202020204" pitchFamily="34" charset="0"/>
              </a:rPr>
              <a:t>Key Accessibility Features</a:t>
            </a:r>
          </a:p>
          <a:p>
            <a:pPr marL="228571" indent="-228571">
              <a:buFont typeface="Arial" panose="020B0604020202020204" pitchFamily="34" charset="0"/>
              <a:buChar char="•"/>
            </a:pPr>
            <a:r>
              <a:rPr lang="en-GB" sz="2000" dirty="0">
                <a:latin typeface="Arial" panose="020B0604020202020204" pitchFamily="34" charset="0"/>
              </a:rPr>
              <a:t>Identifying key accessibility features</a:t>
            </a:r>
          </a:p>
          <a:p>
            <a:pPr marL="228571" indent="-228571">
              <a:buFont typeface="Arial" panose="020B0604020202020204" pitchFamily="34" charset="0"/>
              <a:buChar char="•"/>
            </a:pPr>
            <a:r>
              <a:rPr lang="en-GB" sz="2000" dirty="0">
                <a:latin typeface="Arial" panose="020B0604020202020204" pitchFamily="34" charset="0"/>
              </a:rPr>
              <a:t>Helping tourism businesses and tourism distributors to provide more consistent information</a:t>
            </a:r>
          </a:p>
          <a:p>
            <a:br>
              <a:rPr lang="en-GB" sz="2000" b="1" dirty="0">
                <a:latin typeface="Arial" panose="020B0604020202020204" pitchFamily="34" charset="0"/>
              </a:rPr>
            </a:br>
            <a:r>
              <a:rPr lang="en-GB" sz="2000" b="1" dirty="0">
                <a:latin typeface="Arial" panose="020B0604020202020204" pitchFamily="34" charset="0"/>
              </a:rPr>
              <a:t>Accessibility Guides</a:t>
            </a:r>
          </a:p>
          <a:p>
            <a:pPr marL="228571" indent="-228571">
              <a:buFont typeface="Arial" panose="020B0604020202020204" pitchFamily="34" charset="0"/>
              <a:buChar char="•"/>
            </a:pPr>
            <a:r>
              <a:rPr lang="en-GB" sz="2000" dirty="0">
                <a:latin typeface="Arial" panose="020B0604020202020204" pitchFamily="34" charset="0"/>
                <a:cs typeface="Arial" panose="020B0604020202020204" pitchFamily="34" charset="0"/>
              </a:rPr>
              <a:t>VisitEngland has joined forces with AccessAble</a:t>
            </a:r>
          </a:p>
          <a:p>
            <a:pPr marL="228571" indent="-228571">
              <a:buFont typeface="Arial" panose="020B0604020202020204" pitchFamily="34" charset="0"/>
              <a:buChar char="•"/>
            </a:pPr>
            <a:r>
              <a:rPr lang="en-GB" sz="2000" dirty="0">
                <a:latin typeface="Arial" panose="020B0604020202020204" pitchFamily="34" charset="0"/>
                <a:cs typeface="Arial" panose="020B0604020202020204" pitchFamily="34" charset="0"/>
              </a:rPr>
              <a:t>Driving forward the provision of robust, publicly available Detailed Access Guides for tourism venues across England.</a:t>
            </a:r>
          </a:p>
          <a:p>
            <a:pPr marL="228571" indent="-228571">
              <a:buFont typeface="Arial" panose="020B0604020202020204" pitchFamily="34" charset="0"/>
              <a:buChar char="•"/>
            </a:pPr>
            <a:r>
              <a:rPr lang="en-GB" sz="2000" dirty="0">
                <a:latin typeface="Arial" panose="020B0604020202020204" pitchFamily="34" charset="0"/>
                <a:cs typeface="Arial" panose="020B0604020202020204" pitchFamily="34" charset="0"/>
              </a:rPr>
              <a:t>Businesses can use the </a:t>
            </a:r>
            <a:r>
              <a:rPr lang="en-GB" sz="20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AccessAble booking portal </a:t>
            </a:r>
            <a:endParaRPr lang="en-GB" sz="2000" dirty="0">
              <a:latin typeface="Arial" panose="020B0604020202020204" pitchFamily="34" charset="0"/>
              <a:cs typeface="Arial" panose="020B0604020202020204" pitchFamily="34" charset="0"/>
            </a:endParaRPr>
          </a:p>
          <a:p>
            <a:pPr marL="228571" indent="-228571">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a:p>
            <a:pPr marL="228571" indent="-228571">
              <a:buFont typeface="Arial" panose="020B0604020202020204" pitchFamily="34" charset="0"/>
              <a:buChar char="•"/>
            </a:pPr>
            <a:endParaRPr lang="en-GB"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06FDEB9-D041-B937-3DFC-87EB9A702C39}"/>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73781" y="1727251"/>
            <a:ext cx="4141712" cy="3802691"/>
          </a:xfrm>
          <a:prstGeom prst="rect">
            <a:avLst/>
          </a:prstGeom>
        </p:spPr>
      </p:pic>
    </p:spTree>
    <p:extLst>
      <p:ext uri="{BB962C8B-B14F-4D97-AF65-F5344CB8AC3E}">
        <p14:creationId xmlns:p14="http://schemas.microsoft.com/office/powerpoint/2010/main" val="3658407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CC8C-C1BF-A64F-F91F-991C59E86082}"/>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2800" dirty="0">
                <a:solidFill>
                  <a:schemeClr val="accent1"/>
                </a:solidFill>
                <a:latin typeface="Arial Black"/>
                <a:ea typeface="+mj-ea"/>
                <a:cs typeface="+mj-cs"/>
              </a:rPr>
              <a:t>Key Accessibility Features</a:t>
            </a:r>
          </a:p>
        </p:txBody>
      </p:sp>
      <p:sp>
        <p:nvSpPr>
          <p:cNvPr id="3" name="Content Placeholder 2">
            <a:extLst>
              <a:ext uri="{FF2B5EF4-FFF2-40B4-BE49-F238E27FC236}">
                <a16:creationId xmlns:a16="http://schemas.microsoft.com/office/drawing/2014/main" id="{E01CE861-570C-ABD7-F45E-C746097BE758}"/>
              </a:ext>
            </a:extLst>
          </p:cNvPr>
          <p:cNvSpPr>
            <a:spLocks noGrp="1"/>
          </p:cNvSpPr>
          <p:nvPr>
            <p:ph sz="quarter" idx="19"/>
          </p:nvPr>
        </p:nvSpPr>
        <p:spPr>
          <a:xfrm>
            <a:off x="325439" y="1149352"/>
            <a:ext cx="6878927" cy="4979987"/>
          </a:xfrm>
        </p:spPr>
        <p:txBody>
          <a:bodyPr lIns="121920" tIns="0" rIns="121920" bIns="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28594" indent="-228594">
              <a:buFont typeface="Arial,Sans-Serif"/>
              <a:buChar char="•"/>
            </a:pPr>
            <a:r>
              <a:rPr lang="en-GB" sz="2000" dirty="0">
                <a:solidFill>
                  <a:srgbClr val="1E1541"/>
                </a:solidFill>
                <a:latin typeface="Arial"/>
                <a:cs typeface="Arial"/>
              </a:rPr>
              <a:t>Helping businesses and distributors to provide more consistent information</a:t>
            </a:r>
            <a:endParaRPr lang="en-US" sz="2000" dirty="0">
              <a:solidFill>
                <a:srgbClr val="FF0000"/>
              </a:solidFill>
              <a:latin typeface="Arial"/>
              <a:cs typeface="Arial"/>
            </a:endParaRPr>
          </a:p>
          <a:p>
            <a:pPr marL="228594" indent="-228594">
              <a:buFont typeface="Arial,Sans-Serif"/>
              <a:buChar char="•"/>
            </a:pPr>
            <a:endParaRPr lang="en-GB" sz="2000" dirty="0">
              <a:solidFill>
                <a:srgbClr val="1E1541"/>
              </a:solidFill>
              <a:latin typeface="Arial"/>
              <a:cs typeface="Arial"/>
            </a:endParaRPr>
          </a:p>
          <a:p>
            <a:pPr marL="228594" indent="-228594">
              <a:buFont typeface="Arial,Sans-Serif"/>
              <a:buChar char="•"/>
            </a:pPr>
            <a:r>
              <a:rPr lang="en-GB" sz="2000" dirty="0">
                <a:solidFill>
                  <a:srgbClr val="1E1541"/>
                </a:solidFill>
                <a:latin typeface="Arial"/>
                <a:cs typeface="Arial"/>
              </a:rPr>
              <a:t>Project identified the top features that users look for when researching trips</a:t>
            </a:r>
          </a:p>
          <a:p>
            <a:pPr marL="228594" indent="-228594">
              <a:buFont typeface="Arial,Sans-Serif"/>
              <a:buChar char="•"/>
            </a:pPr>
            <a:endParaRPr lang="en-GB" sz="2000" dirty="0">
              <a:solidFill>
                <a:srgbClr val="1E1541"/>
              </a:solidFill>
              <a:latin typeface="Arial"/>
              <a:cs typeface="Arial"/>
            </a:endParaRPr>
          </a:p>
          <a:p>
            <a:pPr marL="228594" indent="-228594">
              <a:buFont typeface="Arial,Sans-Serif"/>
              <a:buChar char="•"/>
            </a:pPr>
            <a:r>
              <a:rPr lang="en-GB" sz="2000" dirty="0">
                <a:solidFill>
                  <a:srgbClr val="1E1541"/>
                </a:solidFill>
                <a:latin typeface="Arial"/>
                <a:cs typeface="Arial"/>
              </a:rPr>
              <a:t>Gather this data from venues in your destination using the questionnaires (distributor version) </a:t>
            </a:r>
          </a:p>
          <a:p>
            <a:pPr marL="228594" indent="-228594">
              <a:buFont typeface="Arial,Sans-Serif"/>
              <a:buChar char="•"/>
            </a:pPr>
            <a:endParaRPr lang="en-GB" sz="2000" dirty="0">
              <a:solidFill>
                <a:srgbClr val="1E1541"/>
              </a:solidFill>
              <a:latin typeface="Arial"/>
              <a:cs typeface="Arial"/>
            </a:endParaRPr>
          </a:p>
          <a:p>
            <a:pPr marL="228594" indent="-228594">
              <a:buFont typeface="Arial,Sans-Serif"/>
              <a:buChar char="•"/>
            </a:pPr>
            <a:r>
              <a:rPr lang="en-GB" sz="2000" dirty="0">
                <a:solidFill>
                  <a:srgbClr val="1E1541"/>
                </a:solidFill>
                <a:latin typeface="Arial"/>
                <a:cs typeface="Arial"/>
              </a:rPr>
              <a:t>Display it as part of venue listings on your own destination consumer website(s)</a:t>
            </a:r>
          </a:p>
          <a:p>
            <a:pPr marL="228594" indent="-228594">
              <a:buFont typeface="Arial,Sans-Serif"/>
              <a:buChar char="•"/>
            </a:pPr>
            <a:endParaRPr lang="en-GB" sz="2000" dirty="0">
              <a:solidFill>
                <a:srgbClr val="1E1541"/>
              </a:solidFill>
              <a:latin typeface="Arial"/>
              <a:cs typeface="Arial"/>
            </a:endParaRPr>
          </a:p>
          <a:p>
            <a:pPr marL="228594" indent="-228594">
              <a:buFont typeface="Arial,Sans-Serif"/>
              <a:buChar char="•"/>
            </a:pPr>
            <a:r>
              <a:rPr lang="en-GB" sz="2000" dirty="0">
                <a:solidFill>
                  <a:srgbClr val="1E1541"/>
                </a:solidFill>
                <a:latin typeface="Arial"/>
                <a:cs typeface="Arial"/>
              </a:rPr>
              <a:t>Businesses can use the questionnaires in the Toolkit (business website version) to list features on their own website </a:t>
            </a:r>
          </a:p>
          <a:p>
            <a:pPr marL="228594" indent="-228594">
              <a:buFont typeface="Arial,Sans-Serif"/>
              <a:buChar char="•"/>
            </a:pPr>
            <a:endParaRPr lang="en-GB" sz="2133" dirty="0">
              <a:solidFill>
                <a:srgbClr val="1E1541"/>
              </a:solidFill>
              <a:latin typeface="Arial"/>
              <a:cs typeface="Arial"/>
            </a:endParaRPr>
          </a:p>
          <a:p>
            <a:endParaRPr lang="en-GB" sz="2400" b="1" dirty="0">
              <a:solidFill>
                <a:srgbClr val="FF0000"/>
              </a:solidFill>
              <a:cs typeface="Arial"/>
            </a:endParaRPr>
          </a:p>
          <a:p>
            <a:endParaRPr lang="en-GB" sz="2400" b="1" dirty="0">
              <a:solidFill>
                <a:srgbClr val="FF0000"/>
              </a:solidFill>
              <a:latin typeface="Arial" panose="020B0604020202020204" pitchFamily="34" charset="0"/>
            </a:endParaRPr>
          </a:p>
          <a:p>
            <a:endParaRPr lang="en-GB" sz="2400" b="1" dirty="0">
              <a:solidFill>
                <a:srgbClr val="FF0000"/>
              </a:solidFill>
              <a:cs typeface="Arial"/>
            </a:endParaRPr>
          </a:p>
          <a:p>
            <a:pPr marL="227748" indent="-227748">
              <a:buFont typeface="Arial" panose="020B0604020202020204" pitchFamily="34" charset="0"/>
              <a:buChar char="•"/>
            </a:pPr>
            <a:endParaRPr lang="en-GB" dirty="0">
              <a:cs typeface="Arial" panose="020B0604020202020204"/>
            </a:endParaRPr>
          </a:p>
        </p:txBody>
      </p:sp>
      <p:pic>
        <p:nvPicPr>
          <p:cNvPr id="4" name="Picture 3" descr="Screenshot of the Key Accessibility Features questionnaire for businesses to complete">
            <a:extLst>
              <a:ext uri="{FF2B5EF4-FFF2-40B4-BE49-F238E27FC236}">
                <a16:creationId xmlns:a16="http://schemas.microsoft.com/office/drawing/2014/main" id="{CD2FCED1-21E4-3096-BF15-FF4C86402C58}"/>
              </a:ext>
            </a:extLst>
          </p:cNvPr>
          <p:cNvPicPr>
            <a:picLocks noChangeAspect="1"/>
          </p:cNvPicPr>
          <p:nvPr/>
        </p:nvPicPr>
        <p:blipFill>
          <a:blip r:embed="rId3"/>
          <a:stretch>
            <a:fillRect/>
          </a:stretch>
        </p:blipFill>
        <p:spPr>
          <a:xfrm>
            <a:off x="7570381" y="853040"/>
            <a:ext cx="4621619" cy="6004960"/>
          </a:xfrm>
          <a:prstGeom prst="rect">
            <a:avLst/>
          </a:prstGeom>
        </p:spPr>
      </p:pic>
    </p:spTree>
    <p:extLst>
      <p:ext uri="{BB962C8B-B14F-4D97-AF65-F5344CB8AC3E}">
        <p14:creationId xmlns:p14="http://schemas.microsoft.com/office/powerpoint/2010/main" val="120352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CC8C-C1BF-A64F-F91F-991C59E86082}"/>
              </a:ext>
            </a:extLst>
          </p:cNvPr>
          <p:cNvSpPr>
            <a:spLocks noGrp="1"/>
          </p:cNvSpPr>
          <p:nvPr>
            <p:ph type="title"/>
          </p:nvPr>
        </p:nvSpPr>
        <p:spPr/>
        <p:txBody>
          <a:bodyPr>
            <a:normAutofit/>
          </a:bodyPr>
          <a:lstStyle/>
          <a:p>
            <a:r>
              <a:rPr lang="en-GB" sz="2800" dirty="0">
                <a:latin typeface="Arial Black"/>
              </a:rPr>
              <a:t>AccessAble Detailed Access Guides</a:t>
            </a:r>
          </a:p>
        </p:txBody>
      </p:sp>
      <p:sp>
        <p:nvSpPr>
          <p:cNvPr id="3" name="Content Placeholder 2">
            <a:extLst>
              <a:ext uri="{FF2B5EF4-FFF2-40B4-BE49-F238E27FC236}">
                <a16:creationId xmlns:a16="http://schemas.microsoft.com/office/drawing/2014/main" id="{E01CE861-570C-ABD7-F45E-C746097BE758}"/>
              </a:ext>
            </a:extLst>
          </p:cNvPr>
          <p:cNvSpPr>
            <a:spLocks noGrp="1"/>
          </p:cNvSpPr>
          <p:nvPr>
            <p:ph sz="quarter" idx="19"/>
          </p:nvPr>
        </p:nvSpPr>
        <p:spPr>
          <a:xfrm>
            <a:off x="325439" y="1149351"/>
            <a:ext cx="6409899" cy="4979987"/>
          </a:xfrm>
        </p:spPr>
        <p:txBody>
          <a:bodyPr/>
          <a:lstStyle/>
          <a:p>
            <a:pPr marL="228594" indent="-228594">
              <a:buFont typeface="Arial" panose="020B0604020202020204" pitchFamily="34" charset="0"/>
              <a:buChar char="•"/>
            </a:pPr>
            <a:r>
              <a:rPr lang="en-GB" sz="2000" dirty="0"/>
              <a:t>Partner with AccessAble to support the VisitEngland-led drive for more Detailed Access Guides.</a:t>
            </a:r>
            <a:br>
              <a:rPr lang="en-GB" sz="2000" dirty="0"/>
            </a:br>
            <a:endParaRPr lang="en-GB" sz="2000" dirty="0"/>
          </a:p>
          <a:p>
            <a:pPr marL="228594" indent="-228594">
              <a:buFont typeface="Arial" panose="020B0604020202020204" pitchFamily="34" charset="0"/>
              <a:buChar char="•"/>
            </a:pPr>
            <a:r>
              <a:rPr lang="en-GB" sz="2000" dirty="0"/>
              <a:t>Branded version of the Your Accessibility Guide portal.</a:t>
            </a:r>
            <a:br>
              <a:rPr lang="en-GB" sz="2000" dirty="0"/>
            </a:br>
            <a:endParaRPr lang="en-GB" sz="2000" dirty="0"/>
          </a:p>
          <a:p>
            <a:pPr marL="228594" indent="-228594">
              <a:buFont typeface="Arial" panose="020B0604020202020204" pitchFamily="34" charset="0"/>
              <a:buChar char="•"/>
            </a:pPr>
            <a:r>
              <a:rPr lang="en-GB" sz="2000" dirty="0"/>
              <a:t>LVEP Landing page on AccessAble.co.uk with venue guides from across your destination.</a:t>
            </a:r>
            <a:br>
              <a:rPr lang="en-GB" sz="2000" dirty="0"/>
            </a:br>
            <a:endParaRPr lang="en-GB" sz="2000" dirty="0"/>
          </a:p>
          <a:p>
            <a:pPr marL="228594" indent="-228594">
              <a:buFont typeface="Arial" panose="020B0604020202020204" pitchFamily="34" charset="0"/>
              <a:buChar char="•"/>
            </a:pPr>
            <a:r>
              <a:rPr lang="en-GB" sz="2000" dirty="0"/>
              <a:t>AccessAble support with engagement, promotion and content creation. </a:t>
            </a:r>
            <a:br>
              <a:rPr lang="en-GB" sz="2000" dirty="0"/>
            </a:br>
            <a:endParaRPr lang="en-GB" sz="2000" dirty="0"/>
          </a:p>
          <a:p>
            <a:pPr marL="228594" indent="-228594">
              <a:buFont typeface="Arial" panose="020B0604020202020204" pitchFamily="34" charset="0"/>
              <a:buChar char="•"/>
            </a:pPr>
            <a:r>
              <a:rPr lang="en-GB" sz="2000" dirty="0"/>
              <a:t>20% discount when co-ordinating and booking 5+ On Site Assessments in your destination.</a:t>
            </a:r>
          </a:p>
          <a:p>
            <a:pPr marL="228594" indent="-228594">
              <a:buFont typeface="Arial" panose="020B0604020202020204" pitchFamily="34" charset="0"/>
              <a:buChar char="•"/>
            </a:pPr>
            <a:endParaRPr lang="en-GB" dirty="0"/>
          </a:p>
        </p:txBody>
      </p:sp>
      <p:pic>
        <p:nvPicPr>
          <p:cNvPr id="4" name="Picture 3" descr="A screenshot of a website&#10;&#10;AI-generated content may be incorrect.">
            <a:extLst>
              <a:ext uri="{FF2B5EF4-FFF2-40B4-BE49-F238E27FC236}">
                <a16:creationId xmlns:a16="http://schemas.microsoft.com/office/drawing/2014/main" id="{16BF7FAF-644D-EC42-B677-385BF055931A}"/>
              </a:ext>
            </a:extLst>
          </p:cNvPr>
          <p:cNvPicPr>
            <a:picLocks noChangeAspect="1"/>
          </p:cNvPicPr>
          <p:nvPr/>
        </p:nvPicPr>
        <p:blipFill>
          <a:blip r:embed="rId3"/>
          <a:stretch>
            <a:fillRect/>
          </a:stretch>
        </p:blipFill>
        <p:spPr>
          <a:xfrm>
            <a:off x="6910205" y="1392072"/>
            <a:ext cx="5286608" cy="4689551"/>
          </a:xfrm>
          <a:prstGeom prst="rect">
            <a:avLst/>
          </a:prstGeom>
        </p:spPr>
      </p:pic>
    </p:spTree>
    <p:extLst>
      <p:ext uri="{BB962C8B-B14F-4D97-AF65-F5344CB8AC3E}">
        <p14:creationId xmlns:p14="http://schemas.microsoft.com/office/powerpoint/2010/main" val="3885285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56936-0AF7-2045-9E91-5829F986D78F}"/>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D6E5E29-441C-AC55-2D72-11B806B07F0E}"/>
              </a:ext>
            </a:extLst>
          </p:cNvPr>
          <p:cNvSpPr>
            <a:spLocks noGrp="1"/>
          </p:cNvSpPr>
          <p:nvPr>
            <p:ph type="title"/>
          </p:nvPr>
        </p:nvSpPr>
        <p:spPr>
          <a:xfrm>
            <a:off x="905254" y="394572"/>
            <a:ext cx="6205230" cy="415238"/>
          </a:xfrm>
        </p:spPr>
        <p:txBody>
          <a:bodyPr>
            <a:normAutofit fontScale="90000"/>
          </a:bodyPr>
          <a:lstStyle/>
          <a:p>
            <a:r>
              <a:rPr lang="en-GB" dirty="0"/>
              <a:t>The ‘Asks’ of Businesses</a:t>
            </a:r>
          </a:p>
        </p:txBody>
      </p:sp>
      <p:pic>
        <p:nvPicPr>
          <p:cNvPr id="14" name="Picture 13">
            <a:extLst>
              <a:ext uri="{FF2B5EF4-FFF2-40B4-BE49-F238E27FC236}">
                <a16:creationId xmlns:a16="http://schemas.microsoft.com/office/drawing/2014/main" id="{4319DE38-C19F-E143-D2D9-B349F993004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Content Placeholder 2">
            <a:extLst>
              <a:ext uri="{FF2B5EF4-FFF2-40B4-BE49-F238E27FC236}">
                <a16:creationId xmlns:a16="http://schemas.microsoft.com/office/drawing/2014/main" id="{A34B89BA-C9FD-1709-C3AB-C0A99329503C}"/>
              </a:ext>
            </a:extLst>
          </p:cNvPr>
          <p:cNvSpPr>
            <a:spLocks noGrp="1"/>
          </p:cNvSpPr>
          <p:nvPr>
            <p:ph sz="quarter" idx="19"/>
          </p:nvPr>
        </p:nvSpPr>
        <p:spPr>
          <a:xfrm>
            <a:off x="324387" y="1492646"/>
            <a:ext cx="6547901" cy="4225984"/>
          </a:xfrm>
        </p:spPr>
        <p:txBody>
          <a:bodyPr>
            <a:normAutofit/>
          </a:bodyPr>
          <a:lstStyle/>
          <a:p>
            <a:pPr marL="285721" indent="-285721">
              <a:buClr>
                <a:srgbClr val="FF0000"/>
              </a:buClr>
              <a:buFont typeface="Arial" panose="020B0604020202020204" pitchFamily="34" charset="0"/>
              <a:buChar char="•"/>
            </a:pPr>
            <a:r>
              <a:rPr lang="en-GB" sz="2000" dirty="0">
                <a:latin typeface="Arial" panose="020B0604020202020204" pitchFamily="34" charset="0"/>
                <a:cs typeface="Arial" panose="020B0604020202020204" pitchFamily="34" charset="0"/>
              </a:rPr>
              <a:t>Complete the Key Accessibility Features questionnaire for their business</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21" indent="-285721">
              <a:buClr>
                <a:srgbClr val="FF0000"/>
              </a:buClr>
              <a:buFont typeface="Arial" panose="020B0604020202020204" pitchFamily="34" charset="0"/>
              <a:buChar char="•"/>
            </a:pPr>
            <a:r>
              <a:rPr lang="en-GB" sz="2000" dirty="0">
                <a:latin typeface="Arial" panose="020B0604020202020204" pitchFamily="34" charset="0"/>
                <a:cs typeface="Arial" panose="020B0604020202020204" pitchFamily="34" charset="0"/>
              </a:rPr>
              <a:t>Return this information to the DMS provider or LVEP</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21" indent="-285721">
              <a:buClr>
                <a:srgbClr val="FF0000"/>
              </a:buClr>
              <a:buFont typeface="Arial" panose="020B0604020202020204" pitchFamily="34" charset="0"/>
              <a:buChar char="•"/>
            </a:pPr>
            <a:r>
              <a:rPr lang="en-GB" sz="2000" dirty="0">
                <a:latin typeface="Arial" panose="020B0604020202020204" pitchFamily="34" charset="0"/>
                <a:cs typeface="Arial" panose="020B0604020202020204" pitchFamily="34" charset="0"/>
              </a:rPr>
              <a:t>Add the Key Accessibility Features to their own website </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21" indent="-285721">
              <a:buClr>
                <a:srgbClr val="FF0000"/>
              </a:buClr>
              <a:buFont typeface="Arial" panose="020B0604020202020204" pitchFamily="34" charset="0"/>
              <a:buChar char="•"/>
            </a:pPr>
            <a:r>
              <a:rPr lang="en-GB" sz="2000" dirty="0">
                <a:latin typeface="Arial" panose="020B0604020202020204" pitchFamily="34" charset="0"/>
                <a:cs typeface="Arial" panose="020B0604020202020204" pitchFamily="34" charset="0"/>
              </a:rPr>
              <a:t>Consider commissioning an AccessAble Detailed Access Guide</a:t>
            </a:r>
            <a:br>
              <a:rPr lang="en-GB" sz="2000" dirty="0">
                <a:latin typeface="Arial" panose="020B0604020202020204" pitchFamily="34" charset="0"/>
                <a:cs typeface="Arial" panose="020B0604020202020204" pitchFamily="34" charset="0"/>
              </a:rPr>
            </a:br>
            <a:endParaRPr lang="en-GB" sz="2000" dirty="0">
              <a:latin typeface="Arial" panose="020B0604020202020204" pitchFamily="34" charset="0"/>
              <a:cs typeface="Arial" panose="020B0604020202020204" pitchFamily="34" charset="0"/>
            </a:endParaRPr>
          </a:p>
          <a:p>
            <a:pPr marL="285721" indent="-285721">
              <a:buClr>
                <a:srgbClr val="FF0000"/>
              </a:buClr>
              <a:buFont typeface="Arial" panose="020B0604020202020204" pitchFamily="34" charset="0"/>
              <a:buChar char="•"/>
            </a:pPr>
            <a:r>
              <a:rPr lang="en-GB" sz="2000" dirty="0">
                <a:latin typeface="Arial" panose="020B0604020202020204" pitchFamily="34" charset="0"/>
                <a:cs typeface="Arial" panose="020B0604020202020204" pitchFamily="34" charset="0"/>
              </a:rPr>
              <a:t>Consider undertaking Accessibility Awareness training</a:t>
            </a:r>
          </a:p>
        </p:txBody>
      </p:sp>
      <p:pic>
        <p:nvPicPr>
          <p:cNvPr id="5" name="Picture 4" descr="Three children running past a 'Conkers' sign on a stone wall">
            <a:extLst>
              <a:ext uri="{FF2B5EF4-FFF2-40B4-BE49-F238E27FC236}">
                <a16:creationId xmlns:a16="http://schemas.microsoft.com/office/drawing/2014/main" id="{9F2231C6-B406-280A-159D-C17C015FBD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457358" y="1316007"/>
            <a:ext cx="4156545" cy="4225985"/>
          </a:xfrm>
          <a:prstGeom prst="rect">
            <a:avLst/>
          </a:prstGeom>
        </p:spPr>
      </p:pic>
      <p:sp>
        <p:nvSpPr>
          <p:cNvPr id="6" name="Text Placeholder 6">
            <a:extLst>
              <a:ext uri="{FF2B5EF4-FFF2-40B4-BE49-F238E27FC236}">
                <a16:creationId xmlns:a16="http://schemas.microsoft.com/office/drawing/2014/main" id="{E5BCB58C-CFF3-3246-F2D2-E1FF3CFA2575}"/>
              </a:ext>
            </a:extLst>
          </p:cNvPr>
          <p:cNvSpPr txBox="1">
            <a:spLocks/>
          </p:cNvSpPr>
          <p:nvPr/>
        </p:nvSpPr>
        <p:spPr>
          <a:xfrm>
            <a:off x="8245545" y="5628192"/>
            <a:ext cx="3641655" cy="180875"/>
          </a:xfrm>
          <a:prstGeom prst="rect">
            <a:avLst/>
          </a:prstGeom>
        </p:spPr>
        <p:txBody>
          <a:bodyPr tIns="0" bIns="0" anchor="b"/>
          <a:lstStyle>
            <a:lvl1pPr marL="0" indent="0" algn="l" defTabSz="914400" rtl="0" eaLnBrk="1" latinLnBrk="0" hangingPunct="1">
              <a:lnSpc>
                <a:spcPct val="90000"/>
              </a:lnSpc>
              <a:spcBef>
                <a:spcPts val="1000"/>
              </a:spcBef>
              <a:buFont typeface="Arial" panose="020B0604020202020204" pitchFamily="34" charset="0"/>
              <a:buNone/>
              <a:defRPr lang="en-US" sz="12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rgbClr val="111111"/>
                </a:solidFill>
                <a:latin typeface="Arial" panose="020B0604020202020204" pitchFamily="34" charset="0"/>
                <a:cs typeface="Arial" panose="020B0604020202020204" pitchFamily="34" charset="0"/>
              </a:rPr>
              <a:t>Visit Leicester / Mynt Communications Ltd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569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D014F-AF57-EAE3-6E46-86C007F62E6D}"/>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33428E02-9C12-7C1D-5697-05E763523632}"/>
              </a:ext>
            </a:extLst>
          </p:cNvPr>
          <p:cNvSpPr>
            <a:spLocks noGrp="1"/>
          </p:cNvSpPr>
          <p:nvPr>
            <p:ph type="title"/>
          </p:nvPr>
        </p:nvSpPr>
        <p:spPr/>
        <p:txBody>
          <a:bodyPr>
            <a:normAutofit fontScale="90000"/>
          </a:bodyPr>
          <a:lstStyle/>
          <a:p>
            <a:r>
              <a:rPr lang="en-GB" dirty="0"/>
              <a:t>Information</a:t>
            </a:r>
          </a:p>
        </p:txBody>
      </p:sp>
      <p:pic>
        <p:nvPicPr>
          <p:cNvPr id="14" name="Picture 13">
            <a:extLst>
              <a:ext uri="{FF2B5EF4-FFF2-40B4-BE49-F238E27FC236}">
                <a16:creationId xmlns:a16="http://schemas.microsoft.com/office/drawing/2014/main" id="{A4D55B87-8C23-3DC9-1E37-28A77C1407E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Content Placeholder 2">
            <a:extLst>
              <a:ext uri="{FF2B5EF4-FFF2-40B4-BE49-F238E27FC236}">
                <a16:creationId xmlns:a16="http://schemas.microsoft.com/office/drawing/2014/main" id="{78830C71-DED4-C472-3287-D0DE7388E74C}"/>
              </a:ext>
            </a:extLst>
          </p:cNvPr>
          <p:cNvSpPr txBox="1">
            <a:spLocks/>
          </p:cNvSpPr>
          <p:nvPr/>
        </p:nvSpPr>
        <p:spPr>
          <a:xfrm>
            <a:off x="305238" y="1327350"/>
            <a:ext cx="6215743" cy="51360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ea typeface="Calibri" panose="020F0502020204030204" pitchFamily="34" charset="0"/>
              </a:rPr>
              <a:t>Accessibility information is key to supporting informed choice and visit planning  </a:t>
            </a:r>
            <a:br>
              <a:rPr lang="en-GB" sz="2000" b="1" dirty="0">
                <a:ea typeface="Calibri" panose="020F0502020204030204" pitchFamily="34" charset="0"/>
              </a:rPr>
            </a:br>
            <a:endParaRPr lang="en-GB" sz="2000" b="1" dirty="0">
              <a:ea typeface="Calibri" panose="020F0502020204030204" pitchFamily="34" charset="0"/>
            </a:endParaRPr>
          </a:p>
          <a:p>
            <a:pPr marL="0" indent="0">
              <a:buFont typeface="Arial" panose="020B0604020202020204" pitchFamily="34" charset="0"/>
              <a:buNone/>
            </a:pPr>
            <a:r>
              <a:rPr lang="en-GB" sz="2000" dirty="0">
                <a:ea typeface="Calibri" panose="020F0502020204030204" pitchFamily="34" charset="0"/>
              </a:rPr>
              <a:t>The Kick-Start Programme will help us to: </a:t>
            </a:r>
            <a:br>
              <a:rPr lang="en-GB" sz="2000" dirty="0">
                <a:ea typeface="Calibri" panose="020F0502020204030204" pitchFamily="34" charset="0"/>
              </a:rPr>
            </a:br>
            <a:endParaRPr lang="en-GB" sz="2000" dirty="0">
              <a:ea typeface="Calibri" panose="020F0502020204030204" pitchFamily="34" charset="0"/>
            </a:endParaRPr>
          </a:p>
          <a:p>
            <a:r>
              <a:rPr lang="en-GB" sz="2000" dirty="0">
                <a:ea typeface="Calibri" panose="020F0502020204030204" pitchFamily="34" charset="0"/>
              </a:rPr>
              <a:t>Identify the accessibility information we need to gather </a:t>
            </a:r>
            <a:br>
              <a:rPr lang="en-GB" sz="2000" dirty="0">
                <a:ea typeface="Calibri" panose="020F0502020204030204" pitchFamily="34" charset="0"/>
              </a:rPr>
            </a:br>
            <a:endParaRPr lang="en-GB" sz="2000" dirty="0">
              <a:ea typeface="Calibri" panose="020F0502020204030204" pitchFamily="34" charset="0"/>
            </a:endParaRPr>
          </a:p>
          <a:p>
            <a:r>
              <a:rPr lang="en-GB" sz="2000" dirty="0">
                <a:ea typeface="Calibri" panose="020F0502020204030204" pitchFamily="34" charset="0"/>
              </a:rPr>
              <a:t>Help us to present it effectively on our LVEP website so that it can be easily found and used by visitors and local communities.</a:t>
            </a:r>
          </a:p>
          <a:p>
            <a:endParaRPr lang="en-GB" dirty="0"/>
          </a:p>
        </p:txBody>
      </p:sp>
      <p:pic>
        <p:nvPicPr>
          <p:cNvPr id="5" name="Picture 4" descr="Three people sitting on a bench on a boat eating ice lollies, with a pair of crutches leaning between two of them.&#10;">
            <a:extLst>
              <a:ext uri="{FF2B5EF4-FFF2-40B4-BE49-F238E27FC236}">
                <a16:creationId xmlns:a16="http://schemas.microsoft.com/office/drawing/2014/main" id="{2396F88F-A248-C9BA-1F30-933778FD3E8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57995" y="879116"/>
            <a:ext cx="3805238" cy="4872193"/>
          </a:xfrm>
          <a:prstGeom prst="rect">
            <a:avLst/>
          </a:prstGeom>
        </p:spPr>
      </p:pic>
      <p:sp>
        <p:nvSpPr>
          <p:cNvPr id="6" name="TextBox 5">
            <a:extLst>
              <a:ext uri="{FF2B5EF4-FFF2-40B4-BE49-F238E27FC236}">
                <a16:creationId xmlns:a16="http://schemas.microsoft.com/office/drawing/2014/main" id="{946FDFA2-D195-23B5-6B4C-3ED6E7109D46}"/>
              </a:ext>
            </a:extLst>
          </p:cNvPr>
          <p:cNvSpPr txBox="1"/>
          <p:nvPr/>
        </p:nvSpPr>
        <p:spPr>
          <a:xfrm>
            <a:off x="9164607" y="5856638"/>
            <a:ext cx="2722155"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Visit Lake District / Paul Mitchell</a:t>
            </a:r>
          </a:p>
        </p:txBody>
      </p:sp>
    </p:spTree>
    <p:extLst>
      <p:ext uri="{BB962C8B-B14F-4D97-AF65-F5344CB8AC3E}">
        <p14:creationId xmlns:p14="http://schemas.microsoft.com/office/powerpoint/2010/main" val="3921775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22EA-B0D0-22CB-C5F1-01B730E97420}"/>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F0C2863A-6040-0507-5332-FB7DE9CF20F4}"/>
              </a:ext>
            </a:extLst>
          </p:cNvPr>
          <p:cNvSpPr>
            <a:spLocks noGrp="1"/>
          </p:cNvSpPr>
          <p:nvPr>
            <p:ph type="title"/>
          </p:nvPr>
        </p:nvSpPr>
        <p:spPr>
          <a:xfrm>
            <a:off x="905254" y="394572"/>
            <a:ext cx="9016668" cy="415238"/>
          </a:xfrm>
        </p:spPr>
        <p:txBody>
          <a:bodyPr>
            <a:normAutofit fontScale="90000"/>
          </a:bodyPr>
          <a:lstStyle/>
          <a:p>
            <a:r>
              <a:rPr lang="en-GB" dirty="0"/>
              <a:t>Every Step We Take…</a:t>
            </a:r>
            <a:br>
              <a:rPr lang="en-GB" dirty="0"/>
            </a:br>
            <a:r>
              <a:rPr lang="en-GB" dirty="0"/>
              <a:t>Takes Us Closer to Welcoming Everybody</a:t>
            </a:r>
          </a:p>
        </p:txBody>
      </p:sp>
      <p:pic>
        <p:nvPicPr>
          <p:cNvPr id="14" name="Picture 13">
            <a:extLst>
              <a:ext uri="{FF2B5EF4-FFF2-40B4-BE49-F238E27FC236}">
                <a16:creationId xmlns:a16="http://schemas.microsoft.com/office/drawing/2014/main" id="{D03D7CF1-5377-1E8A-D780-629F3FF7166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Content Placeholder 2">
            <a:extLst>
              <a:ext uri="{FF2B5EF4-FFF2-40B4-BE49-F238E27FC236}">
                <a16:creationId xmlns:a16="http://schemas.microsoft.com/office/drawing/2014/main" id="{536184D3-D976-845F-CE06-19E28551A596}"/>
              </a:ext>
            </a:extLst>
          </p:cNvPr>
          <p:cNvSpPr txBox="1">
            <a:spLocks/>
          </p:cNvSpPr>
          <p:nvPr/>
        </p:nvSpPr>
        <p:spPr>
          <a:xfrm>
            <a:off x="685800" y="1851251"/>
            <a:ext cx="9414164"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ea typeface="Calibri" panose="020F0502020204030204" pitchFamily="34" charset="0"/>
                <a:cs typeface="Calibri" panose="020F0502020204030204" pitchFamily="34" charset="0"/>
              </a:rPr>
              <a:t>Programme overview:</a:t>
            </a:r>
          </a:p>
          <a:p>
            <a:pPr marL="342900" indent="-342900">
              <a:spcBef>
                <a:spcPts val="600"/>
              </a:spcBef>
              <a:buFont typeface="Symbol" pitchFamily="2" charset="2"/>
              <a:buChar char=""/>
            </a:pPr>
            <a:endParaRPr lang="en-GB" sz="2000" dirty="0">
              <a:ea typeface="Calibri" panose="020F0502020204030204" pitchFamily="34" charset="0"/>
              <a:cs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1: Prepare – Set Aims and objectives</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2: Identify Stakeholders</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3: Identify existing accessible tourism products and services </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4: Provide accessibility information on your LVEP website</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5: Initiate a B2B engagement campaign</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6: Initiate a B2C promotion campaign</a:t>
            </a:r>
            <a:endParaRPr lang="en-GB" sz="2000" dirty="0">
              <a:ea typeface="Calibri" panose="020F0502020204030204" pitchFamily="34" charset="0"/>
            </a:endParaRPr>
          </a:p>
          <a:p>
            <a:pPr marL="342900" indent="-342900">
              <a:spcBef>
                <a:spcPts val="600"/>
              </a:spcBef>
              <a:buClr>
                <a:srgbClr val="FF0000"/>
              </a:buClr>
              <a:buFont typeface="Symbol" pitchFamily="2" charset="2"/>
              <a:buChar char=""/>
            </a:pPr>
            <a:r>
              <a:rPr lang="en-GB" sz="2000" dirty="0">
                <a:ea typeface="Calibri" panose="020F0502020204030204" pitchFamily="34" charset="0"/>
                <a:cs typeface="Calibri" panose="020F0502020204030204" pitchFamily="34" charset="0"/>
              </a:rPr>
              <a:t>Step 7: Review and Evaluation</a:t>
            </a:r>
            <a:endParaRPr lang="en-GB" sz="2000" dirty="0">
              <a:ea typeface="Calibri" panose="020F0502020204030204" pitchFamily="34" charset="0"/>
            </a:endParaRPr>
          </a:p>
          <a:p>
            <a:endParaRPr lang="en-GB" dirty="0"/>
          </a:p>
        </p:txBody>
      </p:sp>
    </p:spTree>
    <p:extLst>
      <p:ext uri="{BB962C8B-B14F-4D97-AF65-F5344CB8AC3E}">
        <p14:creationId xmlns:p14="http://schemas.microsoft.com/office/powerpoint/2010/main" val="2441502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0AFC2-BE3C-6615-9F6C-DA8BC282BF10}"/>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EE6909D-8D1C-380D-B451-AA9D14D5F96D}"/>
              </a:ext>
            </a:extLst>
          </p:cNvPr>
          <p:cNvSpPr>
            <a:spLocks noGrp="1"/>
          </p:cNvSpPr>
          <p:nvPr>
            <p:ph type="title"/>
          </p:nvPr>
        </p:nvSpPr>
        <p:spPr/>
        <p:txBody>
          <a:bodyPr>
            <a:normAutofit fontScale="90000"/>
          </a:bodyPr>
          <a:lstStyle/>
          <a:p>
            <a:r>
              <a:rPr lang="en-GB" dirty="0"/>
              <a:t>Step 1: Prepare</a:t>
            </a:r>
          </a:p>
        </p:txBody>
      </p:sp>
      <p:pic>
        <p:nvPicPr>
          <p:cNvPr id="14" name="Picture 13">
            <a:extLst>
              <a:ext uri="{FF2B5EF4-FFF2-40B4-BE49-F238E27FC236}">
                <a16:creationId xmlns:a16="http://schemas.microsoft.com/office/drawing/2014/main" id="{8442F27E-92B3-AB2E-5CA0-87EE512AEAD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Content Placeholder 2">
            <a:extLst>
              <a:ext uri="{FF2B5EF4-FFF2-40B4-BE49-F238E27FC236}">
                <a16:creationId xmlns:a16="http://schemas.microsoft.com/office/drawing/2014/main" id="{B93CAFEE-1B73-1571-6286-E2ED7F32B516}"/>
              </a:ext>
            </a:extLst>
          </p:cNvPr>
          <p:cNvSpPr txBox="1">
            <a:spLocks/>
          </p:cNvSpPr>
          <p:nvPr/>
        </p:nvSpPr>
        <p:spPr>
          <a:xfrm>
            <a:off x="208981" y="1117197"/>
            <a:ext cx="7376355"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200" b="1" dirty="0">
                <a:ea typeface="Calibri" panose="020F0502020204030204" pitchFamily="34" charset="0"/>
                <a:cs typeface="Arial" panose="020B0604020202020204" pitchFamily="34" charset="0"/>
              </a:rPr>
              <a:t>The purpose of this workshop is to help us with this stage of the process </a:t>
            </a:r>
          </a:p>
          <a:p>
            <a:pPr marL="0" indent="0">
              <a:spcBef>
                <a:spcPts val="600"/>
              </a:spcBef>
              <a:buFont typeface="Arial" panose="020B0604020202020204" pitchFamily="34" charset="0"/>
              <a:buNone/>
            </a:pPr>
            <a:endParaRPr lang="en-GB" sz="2200" b="1" dirty="0">
              <a:ea typeface="Calibri" panose="020F0502020204030204" pitchFamily="34" charset="0"/>
              <a:cs typeface="Arial" panose="020B0604020202020204" pitchFamily="34" charset="0"/>
            </a:endParaRPr>
          </a:p>
          <a:p>
            <a:pPr marL="0" indent="0">
              <a:spcBef>
                <a:spcPts val="600"/>
              </a:spcBef>
              <a:buFont typeface="Arial" panose="020B0604020202020204" pitchFamily="34" charset="0"/>
              <a:buNone/>
            </a:pPr>
            <a:r>
              <a:rPr lang="en-GB" sz="2200" dirty="0">
                <a:ea typeface="Calibri" panose="020F0502020204030204" pitchFamily="34" charset="0"/>
                <a:cs typeface="Calibri" panose="020F0502020204030204" pitchFamily="34" charset="0"/>
              </a:rPr>
              <a:t>The key elements of this first step are to:</a:t>
            </a:r>
            <a:br>
              <a:rPr lang="en-GB" sz="2200" dirty="0">
                <a:ea typeface="Calibri" panose="020F0502020204030204" pitchFamily="34" charset="0"/>
                <a:cs typeface="Calibri" panose="020F0502020204030204" pitchFamily="34" charset="0"/>
              </a:rPr>
            </a:br>
            <a:endParaRPr lang="en-GB" sz="2200" dirty="0">
              <a:ea typeface="Calibri" panose="020F0502020204030204" pitchFamily="34" charset="0"/>
              <a:cs typeface="Calibri" panose="020F0502020204030204" pitchFamily="34" charset="0"/>
            </a:endParaRPr>
          </a:p>
          <a:p>
            <a:pPr marL="342900" indent="-342900">
              <a:spcBef>
                <a:spcPts val="600"/>
              </a:spcBef>
              <a:buClr>
                <a:srgbClr val="FF0000"/>
              </a:buClr>
              <a:buFont typeface="Symbol" pitchFamily="2" charset="2"/>
              <a:buChar char=""/>
            </a:pPr>
            <a:r>
              <a:rPr lang="en-GB" sz="2200" dirty="0">
                <a:ea typeface="Calibri" panose="020F0502020204030204" pitchFamily="34" charset="0"/>
                <a:cs typeface="Calibri" panose="020F0502020204030204" pitchFamily="34" charset="0"/>
              </a:rPr>
              <a:t>Agree aims and objectives</a:t>
            </a:r>
          </a:p>
          <a:p>
            <a:pPr marL="342900" indent="-342900">
              <a:spcBef>
                <a:spcPts val="600"/>
              </a:spcBef>
              <a:buClr>
                <a:srgbClr val="FF0000"/>
              </a:buClr>
              <a:buFont typeface="Symbol" pitchFamily="2" charset="2"/>
              <a:buChar char=""/>
            </a:pPr>
            <a:r>
              <a:rPr lang="en-GB" sz="2200" dirty="0">
                <a:ea typeface="Calibri" panose="020F0502020204030204" pitchFamily="34" charset="0"/>
                <a:cs typeface="Calibri" panose="020F0502020204030204" pitchFamily="34" charset="0"/>
              </a:rPr>
              <a:t>Identify a Project Manager</a:t>
            </a:r>
          </a:p>
          <a:p>
            <a:pPr marL="342900" indent="-342900">
              <a:spcBef>
                <a:spcPts val="600"/>
              </a:spcBef>
              <a:buClr>
                <a:srgbClr val="FF0000"/>
              </a:buClr>
              <a:buFont typeface="Symbol" pitchFamily="2" charset="2"/>
              <a:buChar char=""/>
            </a:pPr>
            <a:r>
              <a:rPr lang="en-GB" sz="2200" dirty="0">
                <a:ea typeface="Calibri" panose="020F0502020204030204" pitchFamily="34" charset="0"/>
                <a:cs typeface="Calibri" panose="020F0502020204030204" pitchFamily="34" charset="0"/>
              </a:rPr>
              <a:t>Create a project plan which identifies:</a:t>
            </a:r>
          </a:p>
          <a:p>
            <a:pPr lvl="1">
              <a:spcBef>
                <a:spcPts val="600"/>
              </a:spcBef>
              <a:buClr>
                <a:srgbClr val="FF0000"/>
              </a:buClr>
              <a:buFont typeface="Courier New" panose="02070309020205020404" pitchFamily="49" charset="0"/>
              <a:buChar char="o"/>
            </a:pPr>
            <a:r>
              <a:rPr lang="en-GB" sz="2200" dirty="0">
                <a:ea typeface="Calibri" panose="020F0502020204030204" pitchFamily="34" charset="0"/>
                <a:cs typeface="Calibri" panose="020F0502020204030204" pitchFamily="34" charset="0"/>
              </a:rPr>
              <a:t>Tasks</a:t>
            </a:r>
          </a:p>
          <a:p>
            <a:pPr lvl="1">
              <a:spcBef>
                <a:spcPts val="600"/>
              </a:spcBef>
              <a:buClr>
                <a:srgbClr val="FF0000"/>
              </a:buClr>
              <a:buFont typeface="Courier New" panose="02070309020205020404" pitchFamily="49" charset="0"/>
              <a:buChar char="o"/>
            </a:pPr>
            <a:r>
              <a:rPr lang="en-GB" sz="2200" dirty="0">
                <a:ea typeface="Calibri" panose="020F0502020204030204" pitchFamily="34" charset="0"/>
                <a:cs typeface="Calibri" panose="020F0502020204030204" pitchFamily="34" charset="0"/>
              </a:rPr>
              <a:t>Timeline</a:t>
            </a:r>
          </a:p>
          <a:p>
            <a:pPr lvl="1">
              <a:spcBef>
                <a:spcPts val="600"/>
              </a:spcBef>
              <a:buClr>
                <a:srgbClr val="FF0000"/>
              </a:buClr>
              <a:buFont typeface="Courier New" panose="02070309020205020404" pitchFamily="49" charset="0"/>
              <a:buChar char="o"/>
            </a:pPr>
            <a:r>
              <a:rPr lang="en-GB" sz="2200" dirty="0">
                <a:ea typeface="Calibri" panose="020F0502020204030204" pitchFamily="34" charset="0"/>
                <a:cs typeface="Calibri" panose="020F0502020204030204" pitchFamily="34" charset="0"/>
              </a:rPr>
              <a:t>Risks</a:t>
            </a:r>
          </a:p>
          <a:p>
            <a:pPr lvl="1">
              <a:spcBef>
                <a:spcPts val="600"/>
              </a:spcBef>
              <a:buClr>
                <a:srgbClr val="FF0000"/>
              </a:buClr>
              <a:buFont typeface="Courier New" panose="02070309020205020404" pitchFamily="49" charset="0"/>
              <a:buChar char="o"/>
            </a:pPr>
            <a:r>
              <a:rPr lang="en-GB" sz="2200" dirty="0">
                <a:ea typeface="Calibri" panose="020F0502020204030204" pitchFamily="34" charset="0"/>
                <a:cs typeface="Calibri" panose="020F0502020204030204" pitchFamily="34" charset="0"/>
              </a:rPr>
              <a:t>Resources required</a:t>
            </a:r>
          </a:p>
          <a:p>
            <a:pPr lvl="1">
              <a:spcBef>
                <a:spcPts val="600"/>
              </a:spcBef>
              <a:buClr>
                <a:srgbClr val="FF0000"/>
              </a:buClr>
              <a:buFont typeface="Courier New" panose="02070309020205020404" pitchFamily="49" charset="0"/>
              <a:buChar char="o"/>
            </a:pPr>
            <a:r>
              <a:rPr lang="en-GB" sz="2200" dirty="0">
                <a:ea typeface="Calibri" panose="020F0502020204030204" pitchFamily="34" charset="0"/>
                <a:cs typeface="Calibri" panose="020F0502020204030204" pitchFamily="34" charset="0"/>
              </a:rPr>
              <a:t>Budget required</a:t>
            </a:r>
            <a:br>
              <a:rPr lang="en-GB" sz="2200" dirty="0">
                <a:ea typeface="Calibri" panose="020F0502020204030204" pitchFamily="34" charset="0"/>
                <a:cs typeface="Calibri" panose="020F0502020204030204" pitchFamily="34" charset="0"/>
              </a:rPr>
            </a:br>
            <a:endParaRPr lang="en-GB" sz="2200" dirty="0">
              <a:ea typeface="Calibri" panose="020F0502020204030204" pitchFamily="34" charset="0"/>
              <a:cs typeface="Calibri" panose="020F0502020204030204" pitchFamily="34" charset="0"/>
            </a:endParaRPr>
          </a:p>
          <a:p>
            <a:pPr marL="342900" indent="-342900">
              <a:spcBef>
                <a:spcPts val="600"/>
              </a:spcBef>
              <a:buFont typeface="Symbol" pitchFamily="2" charset="2"/>
              <a:buChar char=""/>
            </a:pPr>
            <a:endParaRPr lang="en-GB" sz="2400" dirty="0">
              <a:latin typeface="Arial" panose="020B0604020202020204" pitchFamily="34" charset="0"/>
              <a:ea typeface="Calibri" panose="020F0502020204030204" pitchFamily="34" charset="0"/>
            </a:endParaRPr>
          </a:p>
          <a:p>
            <a:pPr marL="0" indent="0">
              <a:spcBef>
                <a:spcPts val="600"/>
              </a:spcBef>
              <a:buFont typeface="Arial" panose="020B0604020202020204" pitchFamily="34" charset="0"/>
              <a:buNone/>
            </a:pPr>
            <a:endParaRPr lang="en-GB" dirty="0"/>
          </a:p>
        </p:txBody>
      </p:sp>
      <p:pic>
        <p:nvPicPr>
          <p:cNvPr id="5" name="Picture Placeholder 12" descr="A couple sitting at a table outside a cafe, one of whom is using a powerchair">
            <a:extLst>
              <a:ext uri="{FF2B5EF4-FFF2-40B4-BE49-F238E27FC236}">
                <a16:creationId xmlns:a16="http://schemas.microsoft.com/office/drawing/2014/main" id="{0D6FA2DB-6D08-E43A-E60E-D6DEACE7DF6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932281" y="1153778"/>
            <a:ext cx="3900488" cy="4587025"/>
          </a:xfrm>
          <a:prstGeom prst="rect">
            <a:avLst/>
          </a:prstGeom>
        </p:spPr>
      </p:pic>
      <p:sp>
        <p:nvSpPr>
          <p:cNvPr id="6" name="TextBox 5">
            <a:extLst>
              <a:ext uri="{FF2B5EF4-FFF2-40B4-BE49-F238E27FC236}">
                <a16:creationId xmlns:a16="http://schemas.microsoft.com/office/drawing/2014/main" id="{797687EB-F1E8-9356-4F26-74DDE498215C}"/>
              </a:ext>
            </a:extLst>
          </p:cNvPr>
          <p:cNvSpPr txBox="1"/>
          <p:nvPr/>
        </p:nvSpPr>
        <p:spPr>
          <a:xfrm>
            <a:off x="8502876" y="5740803"/>
            <a:ext cx="3384324"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Visit Hull and East Yorkshire / Tom Arran</a:t>
            </a:r>
          </a:p>
        </p:txBody>
      </p:sp>
    </p:spTree>
    <p:extLst>
      <p:ext uri="{BB962C8B-B14F-4D97-AF65-F5344CB8AC3E}">
        <p14:creationId xmlns:p14="http://schemas.microsoft.com/office/powerpoint/2010/main" val="3123104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5C16-E0E6-EF93-B5E0-5B1EA9FF0795}"/>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62F4124D-669B-4A0B-DE9F-A7A9A4C45AB5}"/>
              </a:ext>
            </a:extLst>
          </p:cNvPr>
          <p:cNvSpPr>
            <a:spLocks noGrp="1"/>
          </p:cNvSpPr>
          <p:nvPr>
            <p:ph type="title"/>
          </p:nvPr>
        </p:nvSpPr>
        <p:spPr>
          <a:xfrm>
            <a:off x="905253" y="394571"/>
            <a:ext cx="7979439" cy="547125"/>
          </a:xfrm>
        </p:spPr>
        <p:txBody>
          <a:bodyPr>
            <a:normAutofit/>
          </a:bodyPr>
          <a:lstStyle/>
          <a:p>
            <a:r>
              <a:rPr lang="en-GB" sz="2900" dirty="0"/>
              <a:t>Kick-Start Programme Objectives</a:t>
            </a:r>
          </a:p>
        </p:txBody>
      </p:sp>
      <p:pic>
        <p:nvPicPr>
          <p:cNvPr id="14" name="Picture 13">
            <a:extLst>
              <a:ext uri="{FF2B5EF4-FFF2-40B4-BE49-F238E27FC236}">
                <a16:creationId xmlns:a16="http://schemas.microsoft.com/office/drawing/2014/main" id="{6BFA3F6E-5F9D-5314-169C-B36884ECA93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BD94DCE6-E956-0B51-268E-DBED2A9E628F}"/>
              </a:ext>
            </a:extLst>
          </p:cNvPr>
          <p:cNvSpPr txBox="1">
            <a:spLocks/>
          </p:cNvSpPr>
          <p:nvPr/>
        </p:nvSpPr>
        <p:spPr>
          <a:xfrm>
            <a:off x="440424" y="1230972"/>
            <a:ext cx="11087100" cy="54340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Aft>
                <a:spcPts val="800"/>
              </a:spcAft>
              <a:buClr>
                <a:srgbClr val="FF0000"/>
              </a:buClr>
              <a:buFont typeface="Symbol" panose="05050102010706020507" pitchFamily="18" charset="2"/>
              <a:buChar char=""/>
            </a:pPr>
            <a:r>
              <a:rPr lang="en-GB" sz="2000" dirty="0"/>
              <a:t>Identify existing accessible and inclusive products across the tourism value chain working with our stakeholders, including visitors and local communities, to achieve this.</a:t>
            </a:r>
          </a:p>
          <a:p>
            <a:pPr marL="342900" indent="-342900">
              <a:lnSpc>
                <a:spcPct val="107000"/>
              </a:lnSpc>
              <a:spcAft>
                <a:spcPts val="800"/>
              </a:spcAft>
              <a:buClr>
                <a:srgbClr val="FF0000"/>
              </a:buClr>
              <a:buFont typeface="Symbol" panose="05050102010706020507" pitchFamily="18" charset="2"/>
              <a:buChar char=""/>
            </a:pPr>
            <a:r>
              <a:rPr lang="en-GB" sz="2000" dirty="0"/>
              <a:t>Provide clear, consistent, relevant and accurate information about these products on our destination website.</a:t>
            </a:r>
          </a:p>
          <a:p>
            <a:pPr marL="342900" indent="-342900">
              <a:lnSpc>
                <a:spcPct val="107000"/>
              </a:lnSpc>
              <a:spcAft>
                <a:spcPts val="800"/>
              </a:spcAft>
              <a:buClr>
                <a:srgbClr val="FF0000"/>
              </a:buClr>
              <a:buFont typeface="Symbol" panose="05050102010706020507" pitchFamily="18" charset="2"/>
              <a:buChar char=""/>
            </a:pPr>
            <a:r>
              <a:rPr lang="en-GB" sz="2000" dirty="0"/>
              <a:t>Ensure that consumers can find this information easily and that our website is accessible for all potential visitors.</a:t>
            </a:r>
          </a:p>
          <a:p>
            <a:pPr marL="342900" indent="-342900">
              <a:lnSpc>
                <a:spcPct val="107000"/>
              </a:lnSpc>
              <a:spcAft>
                <a:spcPts val="800"/>
              </a:spcAft>
              <a:buClr>
                <a:srgbClr val="FF0000"/>
              </a:buClr>
              <a:buFont typeface="Symbol" panose="05050102010706020507" pitchFamily="18" charset="2"/>
              <a:buChar char=""/>
            </a:pPr>
            <a:r>
              <a:rPr lang="en-GB" sz="2000" dirty="0"/>
              <a:t>Initiate a B2B marketing campaign to engage more businesses and grow our accessible tourism offering.</a:t>
            </a:r>
          </a:p>
          <a:p>
            <a:pPr marL="342900" indent="-342900">
              <a:lnSpc>
                <a:spcPct val="107000"/>
              </a:lnSpc>
              <a:spcAft>
                <a:spcPts val="800"/>
              </a:spcAft>
              <a:buClr>
                <a:srgbClr val="FF0000"/>
              </a:buClr>
              <a:buFont typeface="Symbol" panose="05050102010706020507" pitchFamily="18" charset="2"/>
              <a:buChar char=""/>
            </a:pPr>
            <a:r>
              <a:rPr lang="en-GB" sz="2000" dirty="0"/>
              <a:t>Launch a B2C marketing campaign to showcase our accessible tourism products and engage visitors.</a:t>
            </a:r>
          </a:p>
          <a:p>
            <a:pPr marL="342900" indent="-342900">
              <a:lnSpc>
                <a:spcPct val="107000"/>
              </a:lnSpc>
              <a:spcAft>
                <a:spcPts val="800"/>
              </a:spcAft>
              <a:buClr>
                <a:srgbClr val="FF0000"/>
              </a:buClr>
              <a:buFont typeface="Symbol" panose="05050102010706020507" pitchFamily="18" charset="2"/>
              <a:buChar char=""/>
            </a:pPr>
            <a:r>
              <a:rPr lang="en-GB" sz="2000" dirty="0"/>
              <a:t>Review this process and our offering to continuously improve.</a:t>
            </a:r>
          </a:p>
        </p:txBody>
      </p:sp>
    </p:spTree>
    <p:extLst>
      <p:ext uri="{BB962C8B-B14F-4D97-AF65-F5344CB8AC3E}">
        <p14:creationId xmlns:p14="http://schemas.microsoft.com/office/powerpoint/2010/main" val="66481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60158-AD78-83AC-B90E-E190AEF44C95}"/>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19971E9E-F66D-AB5D-4053-6A7FF44D6693}"/>
              </a:ext>
            </a:extLst>
          </p:cNvPr>
          <p:cNvSpPr>
            <a:spLocks noGrp="1"/>
          </p:cNvSpPr>
          <p:nvPr>
            <p:ph type="title"/>
          </p:nvPr>
        </p:nvSpPr>
        <p:spPr>
          <a:xfrm>
            <a:off x="905254" y="394572"/>
            <a:ext cx="6737492" cy="478886"/>
          </a:xfrm>
        </p:spPr>
        <p:txBody>
          <a:bodyPr>
            <a:normAutofit fontScale="90000"/>
          </a:bodyPr>
          <a:lstStyle/>
          <a:p>
            <a:r>
              <a:rPr lang="en-GB" dirty="0"/>
              <a:t>Step 2: Identify Stakeholders</a:t>
            </a:r>
          </a:p>
        </p:txBody>
      </p:sp>
      <p:pic>
        <p:nvPicPr>
          <p:cNvPr id="14" name="Picture 13">
            <a:extLst>
              <a:ext uri="{FF2B5EF4-FFF2-40B4-BE49-F238E27FC236}">
                <a16:creationId xmlns:a16="http://schemas.microsoft.com/office/drawing/2014/main" id="{BEE63F45-C5A8-CBBB-0E99-C1423017FFB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64233DBF-0D25-6E65-7A72-0034131C11B9}"/>
              </a:ext>
            </a:extLst>
          </p:cNvPr>
          <p:cNvSpPr txBox="1">
            <a:spLocks/>
          </p:cNvSpPr>
          <p:nvPr/>
        </p:nvSpPr>
        <p:spPr>
          <a:xfrm>
            <a:off x="304800" y="1202510"/>
            <a:ext cx="7048500" cy="50593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ea typeface="Calibri" panose="020F0502020204030204" pitchFamily="34" charset="0"/>
                <a:cs typeface="Calibri" panose="020F0502020204030204" pitchFamily="34" charset="0"/>
              </a:rPr>
              <a:t>We need to identify and work with stakeholders to achieve shared goals. Stakeholders are:</a:t>
            </a:r>
          </a:p>
          <a:p>
            <a:pPr marL="0" indent="0">
              <a:spcBef>
                <a:spcPts val="600"/>
              </a:spcBef>
              <a:buFont typeface="Arial" panose="020B0604020202020204" pitchFamily="34" charset="0"/>
              <a:buNone/>
            </a:pPr>
            <a:endParaRPr lang="en-GB" sz="2000" b="1" dirty="0">
              <a:ea typeface="Calibri" panose="020F0502020204030204" pitchFamily="34" charset="0"/>
              <a:cs typeface="Calibri" panose="020F0502020204030204" pitchFamily="34" charset="0"/>
            </a:endParaRPr>
          </a:p>
          <a:p>
            <a:pPr>
              <a:spcBef>
                <a:spcPts val="600"/>
              </a:spcBef>
              <a:buClr>
                <a:srgbClr val="FF0000"/>
              </a:buClr>
            </a:pPr>
            <a:r>
              <a:rPr lang="en-GB" sz="2000" dirty="0">
                <a:ea typeface="Calibri" panose="020F0502020204030204" pitchFamily="34" charset="0"/>
                <a:cs typeface="Calibri" panose="020F0502020204030204" pitchFamily="34" charset="0"/>
              </a:rPr>
              <a:t>Individuals or groups who have an interest in accessible tourism development in the region </a:t>
            </a:r>
            <a:r>
              <a:rPr lang="en-GB" sz="2000" dirty="0" err="1">
                <a:ea typeface="Calibri" panose="020F0502020204030204" pitchFamily="34" charset="0"/>
                <a:cs typeface="Calibri" panose="020F0502020204030204" pitchFamily="34" charset="0"/>
              </a:rPr>
              <a:t>e.g</a:t>
            </a:r>
            <a:r>
              <a:rPr lang="en-GB" sz="2000" dirty="0">
                <a:ea typeface="Calibri" panose="020F0502020204030204" pitchFamily="34" charset="0"/>
                <a:cs typeface="Calibri" panose="020F0502020204030204" pitchFamily="34" charset="0"/>
              </a:rPr>
              <a:t>:</a:t>
            </a:r>
          </a:p>
          <a:p>
            <a:pPr lvl="1">
              <a:spcBef>
                <a:spcPts val="600"/>
              </a:spcBef>
              <a:buClr>
                <a:srgbClr val="FF0000"/>
              </a:buClr>
            </a:pPr>
            <a:r>
              <a:rPr lang="en-GB" sz="2000" dirty="0">
                <a:ea typeface="Calibri" panose="020F0502020204030204" pitchFamily="34" charset="0"/>
                <a:cs typeface="Calibri" panose="020F0502020204030204" pitchFamily="34" charset="0"/>
              </a:rPr>
              <a:t>Local authorities</a:t>
            </a:r>
          </a:p>
          <a:p>
            <a:pPr lvl="1">
              <a:spcBef>
                <a:spcPts val="600"/>
              </a:spcBef>
              <a:buClr>
                <a:srgbClr val="FF0000"/>
              </a:buClr>
            </a:pPr>
            <a:r>
              <a:rPr lang="en-GB" sz="2000" dirty="0">
                <a:ea typeface="Calibri" panose="020F0502020204030204" pitchFamily="34" charset="0"/>
                <a:cs typeface="Calibri" panose="020F0502020204030204" pitchFamily="34" charset="0"/>
              </a:rPr>
              <a:t>National Parks</a:t>
            </a:r>
          </a:p>
          <a:p>
            <a:pPr lvl="1">
              <a:spcBef>
                <a:spcPts val="600"/>
              </a:spcBef>
              <a:buClr>
                <a:srgbClr val="FF0000"/>
              </a:buClr>
            </a:pPr>
            <a:r>
              <a:rPr lang="en-GB" sz="2000" dirty="0">
                <a:ea typeface="Calibri" panose="020F0502020204030204" pitchFamily="34" charset="0"/>
                <a:cs typeface="Calibri" panose="020F0502020204030204" pitchFamily="34" charset="0"/>
              </a:rPr>
              <a:t>Businesses</a:t>
            </a:r>
          </a:p>
          <a:p>
            <a:pPr lvl="1">
              <a:spcBef>
                <a:spcPts val="600"/>
              </a:spcBef>
              <a:buClr>
                <a:srgbClr val="FF0000"/>
              </a:buClr>
            </a:pPr>
            <a:r>
              <a:rPr lang="en-GB" sz="2000" dirty="0">
                <a:ea typeface="Calibri" panose="020F0502020204030204" pitchFamily="34" charset="0"/>
                <a:cs typeface="Calibri" panose="020F0502020204030204" pitchFamily="34" charset="0"/>
              </a:rPr>
              <a:t>Transport providers</a:t>
            </a:r>
          </a:p>
          <a:p>
            <a:pPr lvl="1">
              <a:spcBef>
                <a:spcPts val="600"/>
              </a:spcBef>
              <a:buClr>
                <a:srgbClr val="FF0000"/>
              </a:buClr>
            </a:pPr>
            <a:r>
              <a:rPr lang="en-GB" sz="2000" dirty="0">
                <a:ea typeface="Calibri" panose="020F0502020204030204" pitchFamily="34" charset="0"/>
                <a:cs typeface="Calibri" panose="020F0502020204030204" pitchFamily="34" charset="0"/>
              </a:rPr>
              <a:t>Community groups</a:t>
            </a:r>
          </a:p>
          <a:p>
            <a:pPr lvl="1">
              <a:spcBef>
                <a:spcPts val="600"/>
              </a:spcBef>
              <a:buClr>
                <a:srgbClr val="FF0000"/>
              </a:buClr>
            </a:pPr>
            <a:r>
              <a:rPr lang="en-GB" sz="2000" dirty="0">
                <a:ea typeface="Calibri" panose="020F0502020204030204" pitchFamily="34" charset="0"/>
                <a:cs typeface="Calibri" panose="020F0502020204030204" pitchFamily="34" charset="0"/>
              </a:rPr>
              <a:t>Health services e.g. social prescribing</a:t>
            </a:r>
          </a:p>
          <a:p>
            <a:pPr lvl="1">
              <a:spcBef>
                <a:spcPts val="600"/>
              </a:spcBef>
              <a:buClr>
                <a:srgbClr val="FF0000"/>
              </a:buClr>
            </a:pPr>
            <a:r>
              <a:rPr lang="en-GB" sz="2000" dirty="0">
                <a:ea typeface="Calibri" panose="020F0502020204030204" pitchFamily="34" charset="0"/>
                <a:cs typeface="Calibri" panose="020F0502020204030204" pitchFamily="34" charset="0"/>
              </a:rPr>
              <a:t>Neighbouring LVEPs</a:t>
            </a:r>
          </a:p>
          <a:p>
            <a:pPr lvl="1">
              <a:spcBef>
                <a:spcPts val="600"/>
              </a:spcBef>
              <a:buClr>
                <a:srgbClr val="FF0000"/>
              </a:buClr>
            </a:pPr>
            <a:r>
              <a:rPr lang="en-GB" sz="2000" dirty="0">
                <a:ea typeface="Calibri" panose="020F0502020204030204" pitchFamily="34" charset="0"/>
                <a:cs typeface="Calibri" panose="020F0502020204030204" pitchFamily="34" charset="0"/>
              </a:rPr>
              <a:t>VisitEngland</a:t>
            </a:r>
          </a:p>
          <a:p>
            <a:pPr lvl="1">
              <a:spcBef>
                <a:spcPts val="600"/>
              </a:spcBef>
            </a:pPr>
            <a:endParaRPr lang="en-GB" sz="2400" dirty="0">
              <a:ea typeface="Calibri" panose="020F0502020204030204" pitchFamily="34" charset="0"/>
              <a:cs typeface="Calibri" panose="020F0502020204030204" pitchFamily="34" charset="0"/>
            </a:endParaRPr>
          </a:p>
          <a:p>
            <a:pPr lvl="1">
              <a:spcBef>
                <a:spcPts val="600"/>
              </a:spcBef>
            </a:pPr>
            <a:endParaRPr lang="en-GB" dirty="0">
              <a:ea typeface="Calibri" panose="020F0502020204030204" pitchFamily="34" charset="0"/>
              <a:cs typeface="Calibri" panose="020F0502020204030204" pitchFamily="34" charset="0"/>
            </a:endParaRPr>
          </a:p>
          <a:p>
            <a:pPr lvl="1">
              <a:spcBef>
                <a:spcPts val="600"/>
              </a:spcBef>
            </a:pPr>
            <a:endParaRPr lang="en-GB" dirty="0">
              <a:ea typeface="Calibri" panose="020F0502020204030204" pitchFamily="34" charset="0"/>
              <a:cs typeface="Calibri" panose="020F0502020204030204" pitchFamily="34" charset="0"/>
            </a:endParaRPr>
          </a:p>
          <a:p>
            <a:pPr marL="0" indent="0">
              <a:spcBef>
                <a:spcPts val="600"/>
              </a:spcBef>
              <a:buFont typeface="Arial" panose="020B0604020202020204" pitchFamily="34" charset="0"/>
              <a:buNone/>
            </a:pPr>
            <a:endParaRPr lang="en-GB" sz="2400" b="1" dirty="0">
              <a:ea typeface="Calibri" panose="020F0502020204030204" pitchFamily="34" charset="0"/>
              <a:cs typeface="Calibri" panose="020F0502020204030204" pitchFamily="34" charset="0"/>
            </a:endParaRPr>
          </a:p>
          <a:p>
            <a:pPr marL="0" indent="0">
              <a:spcBef>
                <a:spcPts val="600"/>
              </a:spcBef>
              <a:buFont typeface="Arial" panose="020B0604020202020204" pitchFamily="34" charset="0"/>
              <a:buNone/>
            </a:pPr>
            <a:endParaRPr lang="en-GB" sz="2400" b="1" dirty="0">
              <a:ea typeface="Calibri" panose="020F0502020204030204" pitchFamily="34" charset="0"/>
            </a:endParaRPr>
          </a:p>
          <a:p>
            <a:endParaRPr lang="en-GB" dirty="0"/>
          </a:p>
        </p:txBody>
      </p:sp>
      <p:pic>
        <p:nvPicPr>
          <p:cNvPr id="3" name="Picture Placeholder 7" descr="A person pushing a child in a beach wheelchair on a flat beach.&#10;&#10;">
            <a:extLst>
              <a:ext uri="{FF2B5EF4-FFF2-40B4-BE49-F238E27FC236}">
                <a16:creationId xmlns:a16="http://schemas.microsoft.com/office/drawing/2014/main" id="{B32CBCE1-3B44-F6B6-1236-DFADF27894B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211973" y="1148555"/>
            <a:ext cx="3537471" cy="4560890"/>
          </a:xfrm>
          <a:prstGeom prst="rect">
            <a:avLst/>
          </a:prstGeom>
          <a:solidFill>
            <a:srgbClr val="120742"/>
          </a:solidFill>
        </p:spPr>
      </p:pic>
      <p:sp>
        <p:nvSpPr>
          <p:cNvPr id="4" name="TextBox 3">
            <a:extLst>
              <a:ext uri="{FF2B5EF4-FFF2-40B4-BE49-F238E27FC236}">
                <a16:creationId xmlns:a16="http://schemas.microsoft.com/office/drawing/2014/main" id="{F670A23C-B8F4-182B-10E8-AEC4B2DAA37F}"/>
              </a:ext>
            </a:extLst>
          </p:cNvPr>
          <p:cNvSpPr txBox="1"/>
          <p:nvPr/>
        </p:nvSpPr>
        <p:spPr>
          <a:xfrm>
            <a:off x="10192671" y="5677881"/>
            <a:ext cx="1556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Visit Isle of Wight</a:t>
            </a:r>
          </a:p>
        </p:txBody>
      </p:sp>
    </p:spTree>
    <p:extLst>
      <p:ext uri="{BB962C8B-B14F-4D97-AF65-F5344CB8AC3E}">
        <p14:creationId xmlns:p14="http://schemas.microsoft.com/office/powerpoint/2010/main" val="1519807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96B0-F8F6-D4BE-1937-619679A0871A}"/>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466B8E9-BE5C-0413-6088-8582764ACD73}"/>
              </a:ext>
            </a:extLst>
          </p:cNvPr>
          <p:cNvSpPr>
            <a:spLocks noGrp="1"/>
          </p:cNvSpPr>
          <p:nvPr>
            <p:ph type="title"/>
          </p:nvPr>
        </p:nvSpPr>
        <p:spPr>
          <a:xfrm>
            <a:off x="905254" y="394571"/>
            <a:ext cx="9699056" cy="656307"/>
          </a:xfrm>
        </p:spPr>
        <p:txBody>
          <a:bodyPr>
            <a:normAutofit fontScale="90000"/>
          </a:bodyPr>
          <a:lstStyle/>
          <a:p>
            <a:r>
              <a:rPr lang="en-GB" dirty="0"/>
              <a:t>Step 3: Identify Existing Accessible Products and Services</a:t>
            </a:r>
          </a:p>
        </p:txBody>
      </p:sp>
      <p:pic>
        <p:nvPicPr>
          <p:cNvPr id="14" name="Picture 13">
            <a:extLst>
              <a:ext uri="{FF2B5EF4-FFF2-40B4-BE49-F238E27FC236}">
                <a16:creationId xmlns:a16="http://schemas.microsoft.com/office/drawing/2014/main" id="{6E504435-71C2-0548-5244-4AA0C398D0E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51EE467C-22A3-7376-CC22-5357081A0EA3}"/>
              </a:ext>
            </a:extLst>
          </p:cNvPr>
          <p:cNvSpPr txBox="1">
            <a:spLocks/>
          </p:cNvSpPr>
          <p:nvPr/>
        </p:nvSpPr>
        <p:spPr>
          <a:xfrm>
            <a:off x="466725" y="1639663"/>
            <a:ext cx="11258550" cy="43583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cs typeface="Calibri" panose="020F0502020204030204" pitchFamily="34" charset="0"/>
              </a:rPr>
              <a:t>We need to find accessibility information that is already available to us, such as:</a:t>
            </a:r>
            <a:br>
              <a:rPr lang="en-GB" sz="2000" b="1" dirty="0">
                <a:cs typeface="Calibri" panose="020F0502020204030204" pitchFamily="34" charset="0"/>
              </a:rPr>
            </a:br>
            <a:endParaRPr lang="en-GB" sz="2000" b="1" dirty="0">
              <a:cs typeface="Calibri" panose="020F0502020204030204" pitchFamily="34" charset="0"/>
            </a:endParaRPr>
          </a:p>
          <a:p>
            <a:pPr>
              <a:spcBef>
                <a:spcPts val="600"/>
              </a:spcBef>
              <a:buClr>
                <a:srgbClr val="FF0000"/>
              </a:buClr>
            </a:pPr>
            <a:r>
              <a:rPr lang="en-GB" sz="2000" dirty="0">
                <a:cs typeface="Calibri" panose="020F0502020204030204" pitchFamily="34" charset="0"/>
              </a:rPr>
              <a:t>AccessAble Guides for businesses across our destination</a:t>
            </a:r>
          </a:p>
          <a:p>
            <a:pPr>
              <a:spcBef>
                <a:spcPts val="600"/>
              </a:spcBef>
              <a:buClr>
                <a:srgbClr val="FF0000"/>
              </a:buClr>
            </a:pPr>
            <a:endParaRPr lang="en-GB" sz="2000" dirty="0">
              <a:cs typeface="Calibri" panose="020F0502020204030204" pitchFamily="34" charset="0"/>
            </a:endParaRPr>
          </a:p>
          <a:p>
            <a:pPr>
              <a:spcBef>
                <a:spcPts val="600"/>
              </a:spcBef>
              <a:buClr>
                <a:srgbClr val="FF0000"/>
              </a:buClr>
            </a:pPr>
            <a:r>
              <a:rPr lang="en-GB" sz="2000" dirty="0">
                <a:cs typeface="Calibri" panose="020F0502020204030204" pitchFamily="34" charset="0"/>
              </a:rPr>
              <a:t>Businesses listing their Key Accessibility Features on our LVEP website</a:t>
            </a:r>
            <a:br>
              <a:rPr lang="en-GB" sz="2000" dirty="0">
                <a:cs typeface="Calibri" panose="020F0502020204030204" pitchFamily="34" charset="0"/>
              </a:rPr>
            </a:br>
            <a:endParaRPr lang="en-GB" sz="2000" dirty="0">
              <a:cs typeface="Calibri" panose="020F0502020204030204" pitchFamily="34" charset="0"/>
            </a:endParaRPr>
          </a:p>
          <a:p>
            <a:pPr>
              <a:spcBef>
                <a:spcPts val="600"/>
              </a:spcBef>
              <a:buClr>
                <a:srgbClr val="FF0000"/>
              </a:buClr>
            </a:pPr>
            <a:r>
              <a:rPr lang="en-GB" sz="2000" dirty="0">
                <a:cs typeface="Calibri" panose="020F0502020204030204" pitchFamily="34" charset="0"/>
              </a:rPr>
              <a:t>Information on third party websites, including transport companies</a:t>
            </a:r>
            <a:br>
              <a:rPr lang="en-GB" sz="2000" dirty="0">
                <a:cs typeface="Calibri" panose="020F0502020204030204" pitchFamily="34" charset="0"/>
              </a:rPr>
            </a:br>
            <a:endParaRPr lang="en-GB" sz="2000" dirty="0">
              <a:cs typeface="Calibri" panose="020F0502020204030204" pitchFamily="34" charset="0"/>
            </a:endParaRPr>
          </a:p>
          <a:p>
            <a:pPr>
              <a:spcBef>
                <a:spcPts val="600"/>
              </a:spcBef>
              <a:buClr>
                <a:srgbClr val="FF0000"/>
              </a:buClr>
            </a:pPr>
            <a:r>
              <a:rPr lang="en-GB" sz="2000" dirty="0">
                <a:cs typeface="Calibri" panose="020F0502020204030204" pitchFamily="34" charset="0"/>
              </a:rPr>
              <a:t>Information from other sources</a:t>
            </a:r>
          </a:p>
          <a:p>
            <a:pPr>
              <a:spcBef>
                <a:spcPts val="600"/>
              </a:spcBef>
            </a:pPr>
            <a:endParaRPr lang="en-GB" sz="2000" dirty="0">
              <a:cs typeface="Calibri" panose="020F0502020204030204" pitchFamily="34" charset="0"/>
            </a:endParaRPr>
          </a:p>
          <a:p>
            <a:pPr marL="0" indent="0">
              <a:spcBef>
                <a:spcPts val="600"/>
              </a:spcBef>
              <a:buFont typeface="Arial" panose="020B0604020202020204" pitchFamily="34" charset="0"/>
              <a:buNone/>
            </a:pPr>
            <a:r>
              <a:rPr lang="en-GB" sz="2000" b="1" dirty="0">
                <a:cs typeface="Calibri" panose="020F0502020204030204" pitchFamily="34" charset="0"/>
              </a:rPr>
              <a:t>An Accessibility Information Checklist in the VisitEngland LVEP Toolkit is available to help</a:t>
            </a:r>
            <a:endParaRPr lang="en-GB" sz="2000" dirty="0">
              <a:cs typeface="Calibri" panose="020F0502020204030204" pitchFamily="34" charset="0"/>
            </a:endParaRPr>
          </a:p>
          <a:p>
            <a:pPr marL="0" indent="0">
              <a:spcBef>
                <a:spcPts val="600"/>
              </a:spcBef>
              <a:buFont typeface="Arial" panose="020B0604020202020204" pitchFamily="34" charset="0"/>
              <a:buNone/>
            </a:pPr>
            <a:endParaRPr lang="en-GB" sz="2400" dirty="0">
              <a:cs typeface="Calibri" panose="020F0502020204030204" pitchFamily="34" charset="0"/>
            </a:endParaRPr>
          </a:p>
          <a:p>
            <a:pPr>
              <a:spcBef>
                <a:spcPts val="600"/>
              </a:spcBef>
            </a:pPr>
            <a:endParaRPr lang="en-GB" dirty="0"/>
          </a:p>
        </p:txBody>
      </p:sp>
    </p:spTree>
    <p:extLst>
      <p:ext uri="{BB962C8B-B14F-4D97-AF65-F5344CB8AC3E}">
        <p14:creationId xmlns:p14="http://schemas.microsoft.com/office/powerpoint/2010/main" val="1935214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CE779-809F-1F9B-57D4-C8835959BD48}"/>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B1EE968-AD91-A1F7-B1E1-07A3EF14C427}"/>
              </a:ext>
            </a:extLst>
          </p:cNvPr>
          <p:cNvSpPr>
            <a:spLocks noGrp="1"/>
          </p:cNvSpPr>
          <p:nvPr>
            <p:ph type="title"/>
          </p:nvPr>
        </p:nvSpPr>
        <p:spPr/>
        <p:txBody>
          <a:bodyPr>
            <a:normAutofit fontScale="90000"/>
          </a:bodyPr>
          <a:lstStyle/>
          <a:p>
            <a:r>
              <a:rPr lang="en-GB" dirty="0"/>
              <a:t>Objectives</a:t>
            </a:r>
          </a:p>
        </p:txBody>
      </p:sp>
      <p:pic>
        <p:nvPicPr>
          <p:cNvPr id="14" name="Picture 13">
            <a:extLst>
              <a:ext uri="{FF2B5EF4-FFF2-40B4-BE49-F238E27FC236}">
                <a16:creationId xmlns:a16="http://schemas.microsoft.com/office/drawing/2014/main" id="{2EF46800-BF01-E320-8A26-7615B7030BD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6" name="Rectangle 5">
            <a:extLst>
              <a:ext uri="{FF2B5EF4-FFF2-40B4-BE49-F238E27FC236}">
                <a16:creationId xmlns:a16="http://schemas.microsoft.com/office/drawing/2014/main" id="{682B7558-7C47-6D3A-2A73-374614919927}"/>
              </a:ext>
            </a:extLst>
          </p:cNvPr>
          <p:cNvSpPr/>
          <p:nvPr/>
        </p:nvSpPr>
        <p:spPr>
          <a:xfrm>
            <a:off x="410530" y="1138893"/>
            <a:ext cx="11721012" cy="5324535"/>
          </a:xfrm>
          <a:prstGeom prst="rect">
            <a:avLst/>
          </a:prstGeom>
        </p:spPr>
        <p:txBody>
          <a:bodyPr wrap="square">
            <a:spAutoFit/>
          </a:bodyPr>
          <a:lstStyle/>
          <a:p>
            <a:pPr defTabSz="914256">
              <a:defRPr/>
            </a:pPr>
            <a:r>
              <a:rPr lang="en-GB" sz="2000" b="1" kern="50" dirty="0">
                <a:solidFill>
                  <a:schemeClr val="accent1"/>
                </a:solidFill>
                <a:latin typeface="Arial" panose="020B0604020202020204" pitchFamily="34" charset="0"/>
                <a:ea typeface="Lucida Sans Unicode" panose="020B0602030504020204" pitchFamily="34" charset="0"/>
                <a:cs typeface="Mangal"/>
              </a:rPr>
              <a:t>By the end of this workshop you will have:</a:t>
            </a:r>
          </a:p>
          <a:p>
            <a:pPr defTabSz="914256">
              <a:defRPr/>
            </a:pPr>
            <a:endParaRPr lang="en-GB" sz="2000" b="1" kern="50" dirty="0">
              <a:solidFill>
                <a:schemeClr val="accent1"/>
              </a:solidFill>
              <a:latin typeface="Arial" panose="020B0604020202020204" pitchFamily="34" charset="0"/>
              <a:ea typeface="Lucida Sans Unicode" panose="020B0602030504020204" pitchFamily="34" charset="0"/>
              <a:cs typeface="Mangal"/>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Understood more about the Kick-Start Programme, its purpose, aims and objectives</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Understood the important role which information plays in the programme </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Had the opportunity to explore the Kick-Start Programme section of the toolkit</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Considered the tasks needed to complete the Kick-Start Programme</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Identified an owner for each activity, along with a timeline for completion of the process as a whole</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Developed a list of stakeholders within the process and how they might be included</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lvl="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Considered any risks within the process and identified ways to mitigate these</a:t>
            </a:r>
          </a:p>
          <a:p>
            <a:pPr marL="285750" lvl="0" indent="-285750">
              <a:buClr>
                <a:srgbClr val="FF0000"/>
              </a:buClr>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a:p>
            <a:pPr marL="285750" indent="-285750">
              <a:buClr>
                <a:srgbClr val="FF0000"/>
              </a:buClr>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Determined how to measure the effectiveness of our Kick-Start Programme</a:t>
            </a:r>
            <a:endParaRPr lang="en-GB" sz="2000"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75699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8512-D8CA-6F27-7B68-179C922B852F}"/>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365BB85-BCEF-16AC-113A-5DD990262851}"/>
              </a:ext>
            </a:extLst>
          </p:cNvPr>
          <p:cNvSpPr>
            <a:spLocks noGrp="1"/>
          </p:cNvSpPr>
          <p:nvPr>
            <p:ph type="title"/>
          </p:nvPr>
        </p:nvSpPr>
        <p:spPr>
          <a:xfrm>
            <a:off x="905253" y="394571"/>
            <a:ext cx="9084907" cy="601716"/>
          </a:xfrm>
        </p:spPr>
        <p:txBody>
          <a:bodyPr>
            <a:normAutofit fontScale="90000"/>
          </a:bodyPr>
          <a:lstStyle/>
          <a:p>
            <a:r>
              <a:rPr lang="en-GB" dirty="0"/>
              <a:t>Step 4: Provide Accessibility Information on our LVEP Website</a:t>
            </a:r>
          </a:p>
        </p:txBody>
      </p:sp>
      <p:pic>
        <p:nvPicPr>
          <p:cNvPr id="14" name="Picture 13">
            <a:extLst>
              <a:ext uri="{FF2B5EF4-FFF2-40B4-BE49-F238E27FC236}">
                <a16:creationId xmlns:a16="http://schemas.microsoft.com/office/drawing/2014/main" id="{391B0431-DCB0-E639-7AB1-23F1ACE6523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76488D59-FC61-8257-500F-5702B7DC7E6C}"/>
              </a:ext>
            </a:extLst>
          </p:cNvPr>
          <p:cNvSpPr txBox="1">
            <a:spLocks/>
          </p:cNvSpPr>
          <p:nvPr/>
        </p:nvSpPr>
        <p:spPr>
          <a:xfrm>
            <a:off x="478809" y="1588187"/>
            <a:ext cx="6581775" cy="435133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200" b="1" dirty="0"/>
              <a:t>To ensure that we promote our region’s existing accessible tourism products effectively, we need to:</a:t>
            </a:r>
            <a:br>
              <a:rPr lang="en-GB" sz="2200" b="1" dirty="0"/>
            </a:br>
            <a:endParaRPr lang="en-GB" sz="2200" b="1" dirty="0"/>
          </a:p>
          <a:p>
            <a:pPr>
              <a:spcBef>
                <a:spcPts val="600"/>
              </a:spcBef>
              <a:buClr>
                <a:srgbClr val="FF0000"/>
              </a:buClr>
            </a:pPr>
            <a:r>
              <a:rPr lang="en-GB" sz="2200" dirty="0"/>
              <a:t>Ensure that our LVEP website itself is accessible</a:t>
            </a:r>
            <a:br>
              <a:rPr lang="en-GB" sz="2200" dirty="0"/>
            </a:br>
            <a:endParaRPr lang="en-GB" sz="2200" dirty="0"/>
          </a:p>
          <a:p>
            <a:pPr>
              <a:spcBef>
                <a:spcPts val="600"/>
              </a:spcBef>
              <a:buClr>
                <a:srgbClr val="FF0000"/>
              </a:buClr>
            </a:pPr>
            <a:r>
              <a:rPr lang="en-GB" sz="2200" dirty="0"/>
              <a:t>Create an Accessibility section on the website which visitors can find easily</a:t>
            </a:r>
            <a:br>
              <a:rPr lang="en-GB" sz="2200" dirty="0"/>
            </a:br>
            <a:endParaRPr lang="en-GB" sz="2200" dirty="0"/>
          </a:p>
          <a:p>
            <a:pPr>
              <a:spcBef>
                <a:spcPts val="600"/>
              </a:spcBef>
              <a:buClr>
                <a:srgbClr val="FF0000"/>
              </a:buClr>
            </a:pPr>
            <a:r>
              <a:rPr lang="en-GB" sz="2200" dirty="0"/>
              <a:t>Populate this section with the information we have found in step 3</a:t>
            </a:r>
          </a:p>
          <a:p>
            <a:pPr>
              <a:spcBef>
                <a:spcPts val="600"/>
              </a:spcBef>
            </a:pPr>
            <a:endParaRPr lang="en-GB" sz="2200" dirty="0"/>
          </a:p>
          <a:p>
            <a:pPr marL="0" indent="0">
              <a:spcBef>
                <a:spcPts val="600"/>
              </a:spcBef>
              <a:buFont typeface="Arial" panose="020B0604020202020204" pitchFamily="34" charset="0"/>
              <a:buNone/>
            </a:pPr>
            <a:r>
              <a:rPr lang="en-GB" sz="2200" b="1" dirty="0"/>
              <a:t>There are examples within the destination toolkit to support us</a:t>
            </a:r>
            <a:br>
              <a:rPr lang="en-GB" sz="2200" dirty="0"/>
            </a:br>
            <a:endParaRPr lang="en-GB" sz="2200" dirty="0"/>
          </a:p>
          <a:p>
            <a:pPr>
              <a:spcBef>
                <a:spcPts val="600"/>
              </a:spcBef>
            </a:pPr>
            <a:endParaRPr lang="en-GB" sz="2400" dirty="0"/>
          </a:p>
          <a:p>
            <a:pPr marL="0" indent="0">
              <a:spcBef>
                <a:spcPts val="600"/>
              </a:spcBef>
              <a:buFont typeface="Arial" panose="020B0604020202020204" pitchFamily="34" charset="0"/>
              <a:buNone/>
            </a:pPr>
            <a:endParaRPr lang="en-GB" sz="2400" b="1" dirty="0"/>
          </a:p>
          <a:p>
            <a:pPr>
              <a:spcBef>
                <a:spcPts val="600"/>
              </a:spcBef>
            </a:pPr>
            <a:endParaRPr lang="en-GB" sz="2400" dirty="0"/>
          </a:p>
        </p:txBody>
      </p:sp>
      <p:pic>
        <p:nvPicPr>
          <p:cNvPr id="3" name="Picture 2" descr="The cover slide shows a female wheelchair user with her back to camera travels along a countryside path in North Yorkshire&#10;&#10;">
            <a:extLst>
              <a:ext uri="{FF2B5EF4-FFF2-40B4-BE49-F238E27FC236}">
                <a16:creationId xmlns:a16="http://schemas.microsoft.com/office/drawing/2014/main" id="{2C07B4B9-7967-EA4E-7798-E6E0EAB312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421" r="32203"/>
          <a:stretch>
            <a:fillRect/>
          </a:stretch>
        </p:blipFill>
        <p:spPr>
          <a:xfrm>
            <a:off x="8193889" y="1259174"/>
            <a:ext cx="3592542" cy="4614862"/>
          </a:xfrm>
          <a:prstGeom prst="rect">
            <a:avLst/>
          </a:prstGeom>
        </p:spPr>
      </p:pic>
      <p:sp>
        <p:nvSpPr>
          <p:cNvPr id="4" name="TextBox 3">
            <a:extLst>
              <a:ext uri="{FF2B5EF4-FFF2-40B4-BE49-F238E27FC236}">
                <a16:creationId xmlns:a16="http://schemas.microsoft.com/office/drawing/2014/main" id="{68019462-4EFA-0396-8F21-7FE401595F2B}"/>
              </a:ext>
            </a:extLst>
          </p:cNvPr>
          <p:cNvSpPr txBox="1"/>
          <p:nvPr/>
        </p:nvSpPr>
        <p:spPr>
          <a:xfrm>
            <a:off x="9246797" y="5874036"/>
            <a:ext cx="2640403"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VisitBritain / Isobel Greenhalgh</a:t>
            </a:r>
          </a:p>
        </p:txBody>
      </p:sp>
    </p:spTree>
    <p:extLst>
      <p:ext uri="{BB962C8B-B14F-4D97-AF65-F5344CB8AC3E}">
        <p14:creationId xmlns:p14="http://schemas.microsoft.com/office/powerpoint/2010/main" val="1481845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5C4D-3618-C6A4-A2D0-9255E3EFFEED}"/>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877C0578-6252-9350-64B3-A6EC7038F20B}"/>
              </a:ext>
            </a:extLst>
          </p:cNvPr>
          <p:cNvSpPr>
            <a:spLocks noGrp="1"/>
          </p:cNvSpPr>
          <p:nvPr>
            <p:ph type="title"/>
          </p:nvPr>
        </p:nvSpPr>
        <p:spPr>
          <a:xfrm>
            <a:off x="905253" y="394571"/>
            <a:ext cx="9753647" cy="738193"/>
          </a:xfrm>
        </p:spPr>
        <p:txBody>
          <a:bodyPr>
            <a:normAutofit fontScale="90000"/>
          </a:bodyPr>
          <a:lstStyle/>
          <a:p>
            <a:r>
              <a:rPr lang="en-GB" dirty="0"/>
              <a:t>Step 5: Initiate a B2B Engagement Campaign</a:t>
            </a:r>
          </a:p>
        </p:txBody>
      </p:sp>
      <p:pic>
        <p:nvPicPr>
          <p:cNvPr id="14" name="Picture 13">
            <a:extLst>
              <a:ext uri="{FF2B5EF4-FFF2-40B4-BE49-F238E27FC236}">
                <a16:creationId xmlns:a16="http://schemas.microsoft.com/office/drawing/2014/main" id="{0B781F44-A193-610F-6E26-F0208301F45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74602A2F-DBCD-C458-62E9-4CAB7ECCBDCB}"/>
              </a:ext>
            </a:extLst>
          </p:cNvPr>
          <p:cNvSpPr txBox="1">
            <a:spLocks/>
          </p:cNvSpPr>
          <p:nvPr/>
        </p:nvSpPr>
        <p:spPr>
          <a:xfrm>
            <a:off x="456610" y="1311013"/>
            <a:ext cx="10934700" cy="44346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t>We need to create a B2B engagement campaign which:</a:t>
            </a:r>
            <a:br>
              <a:rPr lang="en-GB" sz="2000" b="1" dirty="0"/>
            </a:br>
            <a:endParaRPr lang="en-GB" sz="2000" b="1" dirty="0"/>
          </a:p>
          <a:p>
            <a:pPr>
              <a:spcBef>
                <a:spcPts val="600"/>
              </a:spcBef>
              <a:buClr>
                <a:srgbClr val="FF0000"/>
              </a:buClr>
            </a:pPr>
            <a:r>
              <a:rPr lang="en-GB" sz="2000" dirty="0"/>
              <a:t>Has a clear and meaningful identity (consider using the 'Everybody Welcome' brand)</a:t>
            </a:r>
            <a:br>
              <a:rPr lang="en-GB" sz="2000" dirty="0"/>
            </a:br>
            <a:endParaRPr lang="en-GB" sz="2000" dirty="0"/>
          </a:p>
          <a:p>
            <a:pPr>
              <a:spcBef>
                <a:spcPts val="600"/>
              </a:spcBef>
              <a:buClr>
                <a:srgbClr val="FF0000"/>
              </a:buClr>
            </a:pPr>
            <a:r>
              <a:rPr lang="en-GB" sz="2000" dirty="0"/>
              <a:t>Provides an easy way for businesses to become involved</a:t>
            </a:r>
            <a:br>
              <a:rPr lang="en-GB" sz="2000" dirty="0"/>
            </a:br>
            <a:endParaRPr lang="en-GB" sz="2000" dirty="0"/>
          </a:p>
          <a:p>
            <a:pPr>
              <a:spcBef>
                <a:spcPts val="600"/>
              </a:spcBef>
              <a:buClr>
                <a:srgbClr val="FF0000"/>
              </a:buClr>
            </a:pPr>
            <a:r>
              <a:rPr lang="en-GB" sz="2000" dirty="0"/>
              <a:t>Highlights the opportunities offered by inclusive tourism</a:t>
            </a:r>
            <a:br>
              <a:rPr lang="en-GB" sz="2000" dirty="0"/>
            </a:br>
            <a:endParaRPr lang="en-GB" sz="2000" dirty="0"/>
          </a:p>
          <a:p>
            <a:pPr>
              <a:spcBef>
                <a:spcPts val="600"/>
              </a:spcBef>
              <a:buClr>
                <a:srgbClr val="FF0000"/>
              </a:buClr>
            </a:pPr>
            <a:r>
              <a:rPr lang="en-GB" sz="2000" dirty="0"/>
              <a:t>Encourages businesses to identify their Key Accessibility Features to support visit planning and consider commissioning an AccessAble Detailed Access Guide</a:t>
            </a:r>
            <a:br>
              <a:rPr lang="en-GB" sz="2000" dirty="0"/>
            </a:br>
            <a:endParaRPr lang="en-GB" sz="2000" dirty="0"/>
          </a:p>
          <a:p>
            <a:pPr>
              <a:spcBef>
                <a:spcPts val="600"/>
              </a:spcBef>
              <a:buClr>
                <a:srgbClr val="FF0000"/>
              </a:buClr>
            </a:pPr>
            <a:r>
              <a:rPr lang="en-GB" sz="2000" dirty="0"/>
              <a:t>Signposts businesses to appropriate customer service training. Alternatively, we need to provide this as part of the Kick-Start programme</a:t>
            </a:r>
            <a:br>
              <a:rPr lang="en-GB" sz="2000" dirty="0"/>
            </a:br>
            <a:endParaRPr lang="en-GB" sz="2000" dirty="0"/>
          </a:p>
          <a:p>
            <a:pPr>
              <a:spcBef>
                <a:spcPts val="600"/>
              </a:spcBef>
            </a:pPr>
            <a:endParaRPr lang="en-GB" sz="2400" dirty="0"/>
          </a:p>
          <a:p>
            <a:pPr marL="0" indent="0">
              <a:spcBef>
                <a:spcPts val="600"/>
              </a:spcBef>
              <a:buFont typeface="Arial" panose="020B0604020202020204" pitchFamily="34" charset="0"/>
              <a:buNone/>
            </a:pPr>
            <a:endParaRPr lang="en-GB" sz="2400" b="1" dirty="0"/>
          </a:p>
        </p:txBody>
      </p:sp>
    </p:spTree>
    <p:extLst>
      <p:ext uri="{BB962C8B-B14F-4D97-AF65-F5344CB8AC3E}">
        <p14:creationId xmlns:p14="http://schemas.microsoft.com/office/powerpoint/2010/main" val="2046721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00339-0337-06FB-65FB-5ABB2F90F8BB}"/>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5013138-73AD-83FA-1BEE-7D50C0ED50A4}"/>
              </a:ext>
            </a:extLst>
          </p:cNvPr>
          <p:cNvSpPr>
            <a:spLocks noGrp="1"/>
          </p:cNvSpPr>
          <p:nvPr>
            <p:ph type="title"/>
          </p:nvPr>
        </p:nvSpPr>
        <p:spPr>
          <a:xfrm>
            <a:off x="905253" y="394571"/>
            <a:ext cx="9794591" cy="656307"/>
          </a:xfrm>
        </p:spPr>
        <p:txBody>
          <a:bodyPr>
            <a:normAutofit fontScale="90000"/>
          </a:bodyPr>
          <a:lstStyle/>
          <a:p>
            <a:r>
              <a:rPr lang="en-GB" dirty="0"/>
              <a:t>Step 6: Initiate a B2C Promotional Campaign</a:t>
            </a:r>
          </a:p>
        </p:txBody>
      </p:sp>
      <p:pic>
        <p:nvPicPr>
          <p:cNvPr id="14" name="Picture 13">
            <a:extLst>
              <a:ext uri="{FF2B5EF4-FFF2-40B4-BE49-F238E27FC236}">
                <a16:creationId xmlns:a16="http://schemas.microsoft.com/office/drawing/2014/main" id="{332CF119-D6B1-4224-9BD2-E3AE421271F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67111CAB-B4C8-76DB-1491-FC123C10C479}"/>
              </a:ext>
            </a:extLst>
          </p:cNvPr>
          <p:cNvSpPr txBox="1">
            <a:spLocks/>
          </p:cNvSpPr>
          <p:nvPr/>
        </p:nvSpPr>
        <p:spPr>
          <a:xfrm>
            <a:off x="466724" y="1175224"/>
            <a:ext cx="6743700" cy="52054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t>We need to create a B2C promotion campaign which:</a:t>
            </a:r>
            <a:br>
              <a:rPr lang="en-GB" sz="2000" b="1" dirty="0"/>
            </a:br>
            <a:endParaRPr lang="en-GB" sz="2000" b="1" dirty="0"/>
          </a:p>
          <a:p>
            <a:pPr>
              <a:spcBef>
                <a:spcPts val="600"/>
              </a:spcBef>
              <a:buClr>
                <a:srgbClr val="FF0000"/>
              </a:buClr>
            </a:pPr>
            <a:r>
              <a:rPr lang="en-GB" sz="2000" dirty="0"/>
              <a:t>Highlights our destination’s accessible tourism offering</a:t>
            </a:r>
            <a:br>
              <a:rPr lang="en-GB" sz="2000" dirty="0"/>
            </a:br>
            <a:endParaRPr lang="en-GB" sz="2000" dirty="0"/>
          </a:p>
          <a:p>
            <a:pPr>
              <a:spcBef>
                <a:spcPts val="600"/>
              </a:spcBef>
              <a:buClr>
                <a:srgbClr val="FF0000"/>
              </a:buClr>
            </a:pPr>
            <a:r>
              <a:rPr lang="en-GB" sz="2000" dirty="0"/>
              <a:t>Incorporates inclusive imagery</a:t>
            </a:r>
            <a:br>
              <a:rPr lang="en-GB" sz="2000" dirty="0"/>
            </a:br>
            <a:endParaRPr lang="en-GB" sz="2000" dirty="0"/>
          </a:p>
          <a:p>
            <a:pPr>
              <a:spcBef>
                <a:spcPts val="600"/>
              </a:spcBef>
              <a:buClr>
                <a:srgbClr val="FF0000"/>
              </a:buClr>
            </a:pPr>
            <a:r>
              <a:rPr lang="en-GB" sz="2000" dirty="0"/>
              <a:t>Includes information on the minimum criteria businesses need to have met to be included in the campaign e.g. each business has:</a:t>
            </a:r>
          </a:p>
          <a:p>
            <a:pPr lvl="1">
              <a:spcBef>
                <a:spcPts val="600"/>
              </a:spcBef>
              <a:buClr>
                <a:srgbClr val="FF0000"/>
              </a:buClr>
            </a:pPr>
            <a:r>
              <a:rPr lang="en-GB" sz="2000" dirty="0"/>
              <a:t>Identified their Key Accessibility Features and provided these to the LVEP</a:t>
            </a:r>
          </a:p>
          <a:p>
            <a:pPr lvl="1">
              <a:spcBef>
                <a:spcPts val="600"/>
              </a:spcBef>
              <a:buClr>
                <a:srgbClr val="FF0000"/>
              </a:buClr>
            </a:pPr>
            <a:r>
              <a:rPr lang="en-GB" sz="2000" dirty="0"/>
              <a:t>Provided accessibility information on their website, such as Key Accessibility Features and/or an AccessAble Detailed Access Guide</a:t>
            </a:r>
          </a:p>
          <a:p>
            <a:pPr lvl="1">
              <a:spcBef>
                <a:spcPts val="600"/>
              </a:spcBef>
              <a:buClr>
                <a:srgbClr val="FF0000"/>
              </a:buClr>
            </a:pPr>
            <a:r>
              <a:rPr lang="en-GB" sz="2000" dirty="0"/>
              <a:t>Trained front-line staff in providing an inclusive welcome</a:t>
            </a:r>
            <a:br>
              <a:rPr lang="en-GB" sz="2000" dirty="0">
                <a:solidFill>
                  <a:prstClr val="black"/>
                </a:solidFill>
              </a:rPr>
            </a:br>
            <a:endParaRPr lang="en-GB" sz="2000" dirty="0">
              <a:solidFill>
                <a:prstClr val="black"/>
              </a:solidFill>
            </a:endParaRPr>
          </a:p>
          <a:p>
            <a:pPr marL="457200" lvl="1" indent="0">
              <a:spcBef>
                <a:spcPts val="600"/>
              </a:spcBef>
              <a:buFont typeface="Arial" panose="020B0604020202020204" pitchFamily="34" charset="0"/>
              <a:buNone/>
            </a:pPr>
            <a:endParaRPr lang="en-GB" dirty="0">
              <a:solidFill>
                <a:prstClr val="black"/>
              </a:solidFill>
            </a:endParaRPr>
          </a:p>
          <a:p>
            <a:pPr marL="0" indent="0">
              <a:spcBef>
                <a:spcPts val="600"/>
              </a:spcBef>
              <a:buFont typeface="Arial" panose="020B0604020202020204" pitchFamily="34" charset="0"/>
              <a:buNone/>
            </a:pPr>
            <a:endParaRPr lang="en-GB" dirty="0">
              <a:solidFill>
                <a:prstClr val="black"/>
              </a:solidFill>
            </a:endParaRPr>
          </a:p>
          <a:p>
            <a:pPr lvl="1">
              <a:spcBef>
                <a:spcPts val="600"/>
              </a:spcBef>
            </a:pPr>
            <a:endParaRPr lang="en-GB" dirty="0">
              <a:solidFill>
                <a:prstClr val="black"/>
              </a:solidFill>
            </a:endParaRPr>
          </a:p>
          <a:p>
            <a:pPr lvl="1">
              <a:spcBef>
                <a:spcPts val="600"/>
              </a:spcBef>
            </a:pPr>
            <a:endParaRPr lang="en-GB" sz="2000" dirty="0">
              <a:solidFill>
                <a:prstClr val="black"/>
              </a:solidFill>
            </a:endParaRPr>
          </a:p>
          <a:p>
            <a:pPr marL="0" indent="0">
              <a:spcBef>
                <a:spcPts val="600"/>
              </a:spcBef>
              <a:buFont typeface="Arial" panose="020B0604020202020204" pitchFamily="34" charset="0"/>
              <a:buNone/>
            </a:pPr>
            <a:endParaRPr lang="en-GB" dirty="0"/>
          </a:p>
        </p:txBody>
      </p:sp>
      <p:pic>
        <p:nvPicPr>
          <p:cNvPr id="3" name="Picture 2" descr="Image">
            <a:extLst>
              <a:ext uri="{FF2B5EF4-FFF2-40B4-BE49-F238E27FC236}">
                <a16:creationId xmlns:a16="http://schemas.microsoft.com/office/drawing/2014/main" id="{AEB93F46-A513-C6D6-6581-ABE74ACD68B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4876"/>
          <a:stretch>
            <a:fillRect/>
          </a:stretch>
        </p:blipFill>
        <p:spPr bwMode="auto">
          <a:xfrm>
            <a:off x="8062707" y="1175224"/>
            <a:ext cx="3662569" cy="4507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80BC2E9-86D6-E2D8-0C7C-9B48E56EECE3}"/>
              </a:ext>
            </a:extLst>
          </p:cNvPr>
          <p:cNvSpPr txBox="1"/>
          <p:nvPr/>
        </p:nvSpPr>
        <p:spPr>
          <a:xfrm>
            <a:off x="9455188" y="5682776"/>
            <a:ext cx="2432012"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VisitBritain / </a:t>
            </a:r>
            <a:r>
              <a:rPr lang="en-GB" sz="1400" dirty="0" err="1">
                <a:latin typeface="Arial" panose="020B0604020202020204" pitchFamily="34" charset="0"/>
                <a:cs typeface="Arial" panose="020B0604020202020204" pitchFamily="34" charset="0"/>
              </a:rPr>
              <a:t>Herewegoagain</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487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2D802-8E7F-DF3D-63CE-8FA16742BB89}"/>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86DA4634-6C92-B892-7E5D-19D6615FA6D5}"/>
              </a:ext>
            </a:extLst>
          </p:cNvPr>
          <p:cNvSpPr>
            <a:spLocks noGrp="1"/>
          </p:cNvSpPr>
          <p:nvPr>
            <p:ph type="title"/>
          </p:nvPr>
        </p:nvSpPr>
        <p:spPr>
          <a:xfrm>
            <a:off x="905254" y="394571"/>
            <a:ext cx="7460824" cy="424295"/>
          </a:xfrm>
        </p:spPr>
        <p:txBody>
          <a:bodyPr>
            <a:normAutofit fontScale="90000"/>
          </a:bodyPr>
          <a:lstStyle/>
          <a:p>
            <a:r>
              <a:rPr lang="en-GB" dirty="0"/>
              <a:t>Step 7: Review and Evaluate</a:t>
            </a:r>
          </a:p>
        </p:txBody>
      </p:sp>
      <p:pic>
        <p:nvPicPr>
          <p:cNvPr id="14" name="Picture 13">
            <a:extLst>
              <a:ext uri="{FF2B5EF4-FFF2-40B4-BE49-F238E27FC236}">
                <a16:creationId xmlns:a16="http://schemas.microsoft.com/office/drawing/2014/main" id="{E04FE343-BB94-5761-ADF6-DA363300F09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CB790144-520D-AA68-549D-95E5C81CCAD2}"/>
              </a:ext>
            </a:extLst>
          </p:cNvPr>
          <p:cNvSpPr txBox="1">
            <a:spLocks/>
          </p:cNvSpPr>
          <p:nvPr/>
        </p:nvSpPr>
        <p:spPr>
          <a:xfrm>
            <a:off x="601354" y="1253331"/>
            <a:ext cx="9982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GB" sz="2000" b="1" dirty="0">
                <a:cs typeface="Calibri" panose="020F0502020204030204" pitchFamily="34" charset="0"/>
              </a:rPr>
              <a:t>We need to measure the success of our programme by gathering:</a:t>
            </a:r>
          </a:p>
          <a:p>
            <a:pPr marL="0" indent="0">
              <a:spcBef>
                <a:spcPts val="600"/>
              </a:spcBef>
              <a:buFont typeface="Arial" panose="020B0604020202020204" pitchFamily="34" charset="0"/>
              <a:buNone/>
            </a:pPr>
            <a:endParaRPr lang="en-GB" sz="2000" b="1" dirty="0">
              <a:cs typeface="Calibri" panose="020F0502020204030204" pitchFamily="34" charset="0"/>
            </a:endParaRPr>
          </a:p>
          <a:p>
            <a:pPr>
              <a:spcBef>
                <a:spcPts val="600"/>
              </a:spcBef>
              <a:buClr>
                <a:srgbClr val="FF0000"/>
              </a:buClr>
            </a:pPr>
            <a:r>
              <a:rPr lang="en-GB" sz="2000" dirty="0">
                <a:cs typeface="Calibri" panose="020F0502020204030204" pitchFamily="34" charset="0"/>
              </a:rPr>
              <a:t>Quantitative data </a:t>
            </a:r>
            <a:r>
              <a:rPr lang="en-GB" sz="2000" dirty="0" err="1">
                <a:cs typeface="Calibri" panose="020F0502020204030204" pitchFamily="34" charset="0"/>
              </a:rPr>
              <a:t>e.g</a:t>
            </a:r>
            <a:r>
              <a:rPr lang="en-GB" sz="2000" dirty="0">
                <a:cs typeface="Calibri" panose="020F0502020204030204" pitchFamily="34" charset="0"/>
              </a:rPr>
              <a:t> achievement of:</a:t>
            </a:r>
          </a:p>
          <a:p>
            <a:pPr lvl="1">
              <a:spcBef>
                <a:spcPts val="600"/>
              </a:spcBef>
              <a:buClr>
                <a:srgbClr val="FF0000"/>
              </a:buClr>
            </a:pPr>
            <a:r>
              <a:rPr lang="en-GB" sz="2000" dirty="0">
                <a:cs typeface="Calibri" panose="020F0502020204030204" pitchFamily="34" charset="0"/>
              </a:rPr>
              <a:t>Aims</a:t>
            </a:r>
          </a:p>
          <a:p>
            <a:pPr lvl="1">
              <a:spcBef>
                <a:spcPts val="600"/>
              </a:spcBef>
              <a:buClr>
                <a:srgbClr val="FF0000"/>
              </a:buClr>
            </a:pPr>
            <a:r>
              <a:rPr lang="en-GB" sz="2000" dirty="0">
                <a:cs typeface="Calibri" panose="020F0502020204030204" pitchFamily="34" charset="0"/>
              </a:rPr>
              <a:t>Objectives</a:t>
            </a:r>
          </a:p>
          <a:p>
            <a:pPr lvl="1">
              <a:spcBef>
                <a:spcPts val="600"/>
              </a:spcBef>
              <a:buClr>
                <a:srgbClr val="FF0000"/>
              </a:buClr>
            </a:pPr>
            <a:r>
              <a:rPr lang="en-GB" sz="2000" dirty="0">
                <a:cs typeface="Calibri" panose="020F0502020204030204" pitchFamily="34" charset="0"/>
              </a:rPr>
              <a:t>Milestones</a:t>
            </a:r>
            <a:br>
              <a:rPr lang="en-GB" sz="2000" dirty="0">
                <a:cs typeface="Calibri" panose="020F0502020204030204" pitchFamily="34" charset="0"/>
              </a:rPr>
            </a:br>
            <a:endParaRPr lang="en-GB" sz="2000" dirty="0">
              <a:cs typeface="Calibri" panose="020F0502020204030204" pitchFamily="34" charset="0"/>
            </a:endParaRPr>
          </a:p>
          <a:p>
            <a:pPr>
              <a:spcBef>
                <a:spcPts val="600"/>
              </a:spcBef>
              <a:buClr>
                <a:srgbClr val="FF0000"/>
              </a:buClr>
            </a:pPr>
            <a:r>
              <a:rPr lang="en-GB" sz="2000" dirty="0">
                <a:cs typeface="Calibri" panose="020F0502020204030204" pitchFamily="34" charset="0"/>
              </a:rPr>
              <a:t>Qualitative data </a:t>
            </a:r>
            <a:r>
              <a:rPr lang="en-GB" sz="2000" dirty="0" err="1">
                <a:cs typeface="Calibri" panose="020F0502020204030204" pitchFamily="34" charset="0"/>
              </a:rPr>
              <a:t>e.g</a:t>
            </a:r>
            <a:r>
              <a:rPr lang="en-GB" sz="2000" dirty="0">
                <a:cs typeface="Calibri" panose="020F0502020204030204" pitchFamily="34" charset="0"/>
              </a:rPr>
              <a:t>:</a:t>
            </a:r>
          </a:p>
          <a:p>
            <a:pPr lvl="1">
              <a:spcBef>
                <a:spcPts val="600"/>
              </a:spcBef>
              <a:buClr>
                <a:srgbClr val="FF0000"/>
              </a:buClr>
            </a:pPr>
            <a:r>
              <a:rPr lang="en-GB" sz="2000" dirty="0">
                <a:cs typeface="Calibri" panose="020F0502020204030204" pitchFamily="34" charset="0"/>
              </a:rPr>
              <a:t>Case studies</a:t>
            </a:r>
          </a:p>
          <a:p>
            <a:pPr lvl="1">
              <a:spcBef>
                <a:spcPts val="600"/>
              </a:spcBef>
              <a:buClr>
                <a:srgbClr val="FF0000"/>
              </a:buClr>
            </a:pPr>
            <a:r>
              <a:rPr lang="en-GB" sz="2000" dirty="0">
                <a:cs typeface="Calibri" panose="020F0502020204030204" pitchFamily="34" charset="0"/>
              </a:rPr>
              <a:t>Quotes</a:t>
            </a:r>
          </a:p>
          <a:p>
            <a:pPr lvl="1">
              <a:spcBef>
                <a:spcPts val="600"/>
              </a:spcBef>
            </a:pPr>
            <a:endParaRPr lang="en-GB" dirty="0"/>
          </a:p>
        </p:txBody>
      </p:sp>
    </p:spTree>
    <p:extLst>
      <p:ext uri="{BB962C8B-B14F-4D97-AF65-F5344CB8AC3E}">
        <p14:creationId xmlns:p14="http://schemas.microsoft.com/office/powerpoint/2010/main" val="17344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A7F75-A10B-8F17-E094-FD563305715E}"/>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1EF828B0-CFA5-095B-755D-8F124F3D6772}"/>
              </a:ext>
            </a:extLst>
          </p:cNvPr>
          <p:cNvSpPr>
            <a:spLocks noGrp="1"/>
          </p:cNvSpPr>
          <p:nvPr>
            <p:ph type="title"/>
          </p:nvPr>
        </p:nvSpPr>
        <p:spPr>
          <a:xfrm>
            <a:off x="905254" y="394572"/>
            <a:ext cx="8252394" cy="465238"/>
          </a:xfrm>
        </p:spPr>
        <p:txBody>
          <a:bodyPr>
            <a:normAutofit fontScale="90000"/>
          </a:bodyPr>
          <a:lstStyle/>
          <a:p>
            <a:r>
              <a:rPr lang="en-GB" dirty="0"/>
              <a:t>Project Planning – Let’s Get Started</a:t>
            </a:r>
          </a:p>
        </p:txBody>
      </p:sp>
      <p:pic>
        <p:nvPicPr>
          <p:cNvPr id="14" name="Picture 13">
            <a:extLst>
              <a:ext uri="{FF2B5EF4-FFF2-40B4-BE49-F238E27FC236}">
                <a16:creationId xmlns:a16="http://schemas.microsoft.com/office/drawing/2014/main" id="{101F79AF-780E-EF4A-0AEF-E8A574E204A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2" name="Content Placeholder 2">
            <a:extLst>
              <a:ext uri="{FF2B5EF4-FFF2-40B4-BE49-F238E27FC236}">
                <a16:creationId xmlns:a16="http://schemas.microsoft.com/office/drawing/2014/main" id="{F12C80E9-BA35-A27A-B383-0B609BD9D5F5}"/>
              </a:ext>
            </a:extLst>
          </p:cNvPr>
          <p:cNvSpPr txBox="1">
            <a:spLocks/>
          </p:cNvSpPr>
          <p:nvPr/>
        </p:nvSpPr>
        <p:spPr>
          <a:xfrm>
            <a:off x="469710" y="1335847"/>
            <a:ext cx="6376988" cy="392040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t>To help us create a project plan we will:</a:t>
            </a:r>
          </a:p>
          <a:p>
            <a:pPr marL="0" indent="0">
              <a:buFont typeface="Arial" panose="020B0604020202020204" pitchFamily="34" charset="0"/>
              <a:buNone/>
            </a:pPr>
            <a:endParaRPr lang="en-GB" sz="2200" dirty="0"/>
          </a:p>
          <a:p>
            <a:pPr>
              <a:buClr>
                <a:srgbClr val="FF0000"/>
              </a:buClr>
            </a:pPr>
            <a:r>
              <a:rPr lang="en-GB" sz="2200" dirty="0"/>
              <a:t>Consider each of the Kick-Start programme objectives in turn</a:t>
            </a:r>
          </a:p>
          <a:p>
            <a:pPr>
              <a:buClr>
                <a:srgbClr val="FF0000"/>
              </a:buClr>
            </a:pPr>
            <a:r>
              <a:rPr lang="en-GB" sz="2200" dirty="0"/>
              <a:t>Identify the tasks needed to achieve each objective using </a:t>
            </a:r>
            <a:r>
              <a:rPr lang="en-GB" sz="2200" dirty="0" err="1"/>
              <a:t>post-its</a:t>
            </a:r>
            <a:endParaRPr lang="en-GB" sz="2200" dirty="0"/>
          </a:p>
          <a:p>
            <a:pPr>
              <a:buClr>
                <a:srgbClr val="FF0000"/>
              </a:buClr>
            </a:pPr>
            <a:r>
              <a:rPr lang="en-GB" sz="2200" dirty="0"/>
              <a:t>Consolidate these</a:t>
            </a:r>
          </a:p>
          <a:p>
            <a:pPr>
              <a:buClr>
                <a:srgbClr val="FF0000"/>
              </a:buClr>
            </a:pPr>
            <a:r>
              <a:rPr lang="en-GB" sz="2200" dirty="0"/>
              <a:t>Create a timeline of activities </a:t>
            </a:r>
          </a:p>
          <a:p>
            <a:pPr>
              <a:buClr>
                <a:srgbClr val="FF0000"/>
              </a:buClr>
            </a:pPr>
            <a:r>
              <a:rPr lang="en-GB" sz="2200" dirty="0"/>
              <a:t>Identify an owner for each task</a:t>
            </a:r>
          </a:p>
          <a:p>
            <a:pPr>
              <a:buClr>
                <a:srgbClr val="FF0000"/>
              </a:buClr>
            </a:pPr>
            <a:r>
              <a:rPr lang="en-GB" sz="2200" dirty="0"/>
              <a:t>Identify our stakeholders</a:t>
            </a:r>
          </a:p>
          <a:p>
            <a:pPr>
              <a:buClr>
                <a:srgbClr val="FF0000"/>
              </a:buClr>
            </a:pPr>
            <a:r>
              <a:rPr lang="en-GB" sz="2200" dirty="0"/>
              <a:t>Consider risks within the project</a:t>
            </a:r>
          </a:p>
          <a:p>
            <a:pPr>
              <a:buClr>
                <a:srgbClr val="FF0000"/>
              </a:buClr>
            </a:pPr>
            <a:r>
              <a:rPr lang="en-GB" sz="2200" dirty="0"/>
              <a:t>Identify next steps</a:t>
            </a:r>
          </a:p>
          <a:p>
            <a:endParaRPr lang="en-GB" dirty="0"/>
          </a:p>
          <a:p>
            <a:endParaRPr lang="en-GB" dirty="0"/>
          </a:p>
        </p:txBody>
      </p:sp>
      <p:pic>
        <p:nvPicPr>
          <p:cNvPr id="3" name="Picture Placeholder 12" descr="A group of people looking at penguins in water">
            <a:extLst>
              <a:ext uri="{FF2B5EF4-FFF2-40B4-BE49-F238E27FC236}">
                <a16:creationId xmlns:a16="http://schemas.microsoft.com/office/drawing/2014/main" id="{8BD836AF-BCC9-5452-74AF-AF263327C27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011185" y="1273464"/>
            <a:ext cx="3711105" cy="4311072"/>
          </a:xfrm>
          <a:prstGeom prst="rect">
            <a:avLst/>
          </a:prstGeom>
          <a:solidFill>
            <a:srgbClr val="120742"/>
          </a:solidFill>
        </p:spPr>
      </p:pic>
      <p:sp>
        <p:nvSpPr>
          <p:cNvPr id="4" name="TextBox 3">
            <a:extLst>
              <a:ext uri="{FF2B5EF4-FFF2-40B4-BE49-F238E27FC236}">
                <a16:creationId xmlns:a16="http://schemas.microsoft.com/office/drawing/2014/main" id="{AF7CE1F4-BEA3-DC5F-EDDD-73AE1A113CDC}"/>
              </a:ext>
            </a:extLst>
          </p:cNvPr>
          <p:cNvSpPr txBox="1"/>
          <p:nvPr/>
        </p:nvSpPr>
        <p:spPr>
          <a:xfrm>
            <a:off x="9827189" y="5615427"/>
            <a:ext cx="1973554"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VisitBritain / Zut Media</a:t>
            </a:r>
          </a:p>
        </p:txBody>
      </p:sp>
    </p:spTree>
    <p:extLst>
      <p:ext uri="{BB962C8B-B14F-4D97-AF65-F5344CB8AC3E}">
        <p14:creationId xmlns:p14="http://schemas.microsoft.com/office/powerpoint/2010/main" val="3830991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206BB-1652-DC9A-3CE0-D4CA15891463}"/>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31C8B5EB-CA67-1D4E-CAB0-7123762B54B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Rectangle 1">
            <a:extLst>
              <a:ext uri="{FF2B5EF4-FFF2-40B4-BE49-F238E27FC236}">
                <a16:creationId xmlns:a16="http://schemas.microsoft.com/office/drawing/2014/main" id="{6CA693B2-9149-2D33-0AA3-90CBF9A03C30}"/>
              </a:ext>
            </a:extLst>
          </p:cNvPr>
          <p:cNvSpPr txBox="1">
            <a:spLocks noChangeArrowheads="1"/>
          </p:cNvSpPr>
          <p:nvPr/>
        </p:nvSpPr>
        <p:spPr bwMode="auto">
          <a:xfrm>
            <a:off x="1055991" y="1655211"/>
            <a:ext cx="3936041" cy="114477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0" tIns="35266" rIns="0" bIns="0" numCol="1" spcCol="0" rtlCol="0" fromWordArt="0" anchor="ctr" anchorCtr="0" forceAA="0" compatLnSpc="1">
            <a:prstTxWarp prst="textNoShape">
              <a:avLst/>
            </a:prstTxWarp>
            <a:noAutofit/>
          </a:bodyPr>
          <a:lstStyle>
            <a:lvl1pPr algn="l" defTabSz="449263" rtl="0" eaLnBrk="1" fontAlgn="base" latinLnBrk="0" hangingPunct="1">
              <a:lnSpc>
                <a:spcPct val="90000"/>
              </a:lnSpc>
              <a:spcBef>
                <a:spcPct val="0"/>
              </a:spcBef>
              <a:spcAft>
                <a:spcPct val="0"/>
              </a:spcAft>
              <a:buClr>
                <a:srgbClr val="000000"/>
              </a:buClr>
              <a:buSzPct val="100000"/>
              <a:buFont typeface="Times New Roman" panose="02020603050405020304" pitchFamily="18" charset="0"/>
              <a:buNone/>
              <a:defRPr lang="en-GB" sz="4400" kern="1200" cap="none" baseline="0">
                <a:solidFill>
                  <a:srgbClr val="000000"/>
                </a:solidFill>
                <a:latin typeface="+mj-lt"/>
                <a:ea typeface="+mj-ea"/>
                <a:cs typeface="+mj-cs"/>
              </a:defRPr>
            </a:lvl1pPr>
            <a:lvl2pPr marL="742950" indent="-28575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2pPr>
            <a:lvl3pPr marL="11430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3pPr>
            <a:lvl4pPr marL="16002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4pPr>
            <a:lvl5pPr marL="20574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5pPr>
            <a:lvl6pPr marL="25146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6pPr>
            <a:lvl7pPr marL="29718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7pPr>
            <a:lvl8pPr marL="34290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8pPr>
            <a:lvl9pPr marL="3886200" indent="-228600" algn="l" defTabSz="449263" rtl="0" eaLnBrk="1" fontAlgn="base" hangingPunct="1">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Calibri Light" panose="020F0302020204030204" pitchFamily="34" charset="0"/>
                <a:cs typeface="Lucida Sans Unicode" panose="020B0602030504020204" pitchFamily="34" charset="0"/>
              </a:defRPr>
            </a:lvl9pPr>
          </a:lstStyle>
          <a:p>
            <a:pPr algn="ctr">
              <a:buClrTx/>
              <a:tabLst>
                <a:tab pos="0" algn="l"/>
                <a:tab pos="375849" algn="l"/>
                <a:tab pos="783380" algn="l"/>
                <a:tab pos="1190910" algn="l"/>
                <a:tab pos="1598440" algn="l"/>
                <a:tab pos="2005970" algn="l"/>
                <a:tab pos="2413501" algn="l"/>
                <a:tab pos="2821031" algn="l"/>
                <a:tab pos="3228561" algn="l"/>
                <a:tab pos="3636091" algn="l"/>
                <a:tab pos="4043621" algn="l"/>
                <a:tab pos="4451152" algn="l"/>
                <a:tab pos="4888923" algn="l"/>
                <a:tab pos="5266212" algn="l"/>
                <a:tab pos="5673742" algn="l"/>
                <a:tab pos="6081273" algn="l"/>
                <a:tab pos="6488802" algn="l"/>
                <a:tab pos="6896332" algn="l"/>
                <a:tab pos="7303863" algn="l"/>
                <a:tab pos="7711393" algn="l"/>
                <a:tab pos="8118923" algn="l"/>
                <a:tab pos="8120363" algn="l"/>
                <a:tab pos="8527893" algn="l"/>
                <a:tab pos="8935423" algn="l"/>
                <a:tab pos="9363114" algn="l"/>
                <a:tab pos="9777844" algn="l"/>
                <a:tab pos="9779285" algn="l"/>
              </a:tabLst>
              <a:defRPr/>
            </a:pPr>
            <a:r>
              <a:rPr lang="en-GB" altLang="en-US" dirty="0">
                <a:solidFill>
                  <a:srgbClr val="002060"/>
                </a:solidFill>
              </a:rPr>
              <a:t>		</a:t>
            </a:r>
            <a:r>
              <a:rPr lang="en-GB" altLang="en-US" sz="6000" dirty="0">
                <a:solidFill>
                  <a:schemeClr val="accent1"/>
                </a:solidFill>
                <a:latin typeface="Arial Black" panose="020B0604020202020204" pitchFamily="34" charset="0"/>
                <a:cs typeface="Arial" panose="020B0604020202020204" pitchFamily="34" charset="0"/>
              </a:rPr>
              <a:t>Over</a:t>
            </a:r>
            <a:r>
              <a:rPr lang="en-GB" altLang="en-US" sz="6600" b="1" dirty="0">
                <a:solidFill>
                  <a:schemeClr val="accent1"/>
                </a:solidFill>
                <a:latin typeface="Arial" panose="020B0604020202020204" pitchFamily="34" charset="0"/>
                <a:cs typeface="Arial" panose="020B0604020202020204" pitchFamily="34" charset="0"/>
              </a:rPr>
              <a:t> </a:t>
            </a:r>
            <a:r>
              <a:rPr lang="en-GB" altLang="en-US" sz="6000" dirty="0">
                <a:solidFill>
                  <a:schemeClr val="accent1"/>
                </a:solidFill>
                <a:latin typeface="Arial Black" panose="020B0604020202020204" pitchFamily="34" charset="0"/>
                <a:cs typeface="Arial" panose="020B0604020202020204" pitchFamily="34" charset="0"/>
              </a:rPr>
              <a:t>to you!</a:t>
            </a:r>
            <a:endParaRPr lang="en-GB" altLang="en-US" sz="2900" dirty="0">
              <a:solidFill>
                <a:schemeClr val="accent1"/>
              </a:solidFill>
              <a:latin typeface="Arial Black"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D50749-BC24-C2EC-7803-5EDF2EB586B8}"/>
              </a:ext>
            </a:extLst>
          </p:cNvPr>
          <p:cNvSpPr txBox="1"/>
          <p:nvPr/>
        </p:nvSpPr>
        <p:spPr>
          <a:xfrm>
            <a:off x="980750" y="4281233"/>
            <a:ext cx="4468023" cy="1815882"/>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Step 1: </a:t>
            </a:r>
          </a:p>
          <a:p>
            <a:pPr marL="457200" indent="-457200">
              <a:buFont typeface="Arial" panose="020B0604020202020204" pitchFamily="34" charset="0"/>
              <a:buChar char="•"/>
            </a:pPr>
            <a:r>
              <a:rPr lang="en-GB" sz="2800" b="1" dirty="0">
                <a:solidFill>
                  <a:schemeClr val="accent1"/>
                </a:solidFill>
                <a:latin typeface="Arial" panose="020B0604020202020204" pitchFamily="34" charset="0"/>
                <a:cs typeface="Arial" panose="020B0604020202020204" pitchFamily="34" charset="0"/>
              </a:rPr>
              <a:t>Identify the tasks needed to meet the programme objectives</a:t>
            </a:r>
          </a:p>
        </p:txBody>
      </p:sp>
      <p:pic>
        <p:nvPicPr>
          <p:cNvPr id="6" name="Picture Placeholder 2" descr="A person aiming a bow and arrow">
            <a:extLst>
              <a:ext uri="{FF2B5EF4-FFF2-40B4-BE49-F238E27FC236}">
                <a16:creationId xmlns:a16="http://schemas.microsoft.com/office/drawing/2014/main" id="{303A937C-47C7-C26F-B89E-ECDD8AC1C36C}"/>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99970" y="512229"/>
            <a:ext cx="4572042" cy="5202789"/>
          </a:xfrm>
          <a:prstGeom prst="rect">
            <a:avLst/>
          </a:prstGeom>
        </p:spPr>
      </p:pic>
      <p:sp>
        <p:nvSpPr>
          <p:cNvPr id="7" name="Text Placeholder 8">
            <a:extLst>
              <a:ext uri="{FF2B5EF4-FFF2-40B4-BE49-F238E27FC236}">
                <a16:creationId xmlns:a16="http://schemas.microsoft.com/office/drawing/2014/main" id="{6AC57CF6-BADA-9A13-1362-1D2010404DEC}"/>
              </a:ext>
              <a:ext uri="{C183D7F6-B498-43B3-948B-1728B52AA6E4}">
                <adec:decorative xmlns:adec="http://schemas.microsoft.com/office/drawing/2017/decorative" val="0"/>
              </a:ext>
            </a:extLst>
          </p:cNvPr>
          <p:cNvSpPr txBox="1">
            <a:spLocks/>
          </p:cNvSpPr>
          <p:nvPr/>
        </p:nvSpPr>
        <p:spPr>
          <a:xfrm>
            <a:off x="8878889" y="5715018"/>
            <a:ext cx="3008311" cy="286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accent1"/>
                </a:solidFill>
              </a:rPr>
              <a:t>Calvert Devon – </a:t>
            </a:r>
            <a:r>
              <a:rPr lang="en-GB" sz="1400" dirty="0" err="1">
                <a:solidFill>
                  <a:schemeClr val="accent1"/>
                </a:solidFill>
              </a:rPr>
              <a:t>Kentisbury</a:t>
            </a:r>
            <a:r>
              <a:rPr lang="en-GB" sz="1400" dirty="0">
                <a:solidFill>
                  <a:schemeClr val="accent1"/>
                </a:solidFill>
              </a:rPr>
              <a:t>, Devon</a:t>
            </a:r>
          </a:p>
        </p:txBody>
      </p:sp>
    </p:spTree>
    <p:extLst>
      <p:ext uri="{BB962C8B-B14F-4D97-AF65-F5344CB8AC3E}">
        <p14:creationId xmlns:p14="http://schemas.microsoft.com/office/powerpoint/2010/main" val="56350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69D0C-FEB7-1EF5-EA6B-7D4748702F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8F659D-FCBF-B0E0-5001-65E4498E288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92B3F76-03C4-D3CF-8B43-5C762F268757}"/>
              </a:ext>
              <a:ext uri="{C183D7F6-B498-43B3-948B-1728B52AA6E4}">
                <adec:decorative xmlns:adec="http://schemas.microsoft.com/office/drawing/2017/decorative" val="1"/>
              </a:ext>
            </a:extLst>
          </p:cNvPr>
          <p:cNvSpPr/>
          <p:nvPr/>
        </p:nvSpPr>
        <p:spPr>
          <a:xfrm>
            <a:off x="1767711" y="1326259"/>
            <a:ext cx="8264046" cy="41193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 </a:t>
            </a:r>
          </a:p>
        </p:txBody>
      </p:sp>
      <p:sp>
        <p:nvSpPr>
          <p:cNvPr id="4" name="Text Placeholder 3">
            <a:extLst>
              <a:ext uri="{FF2B5EF4-FFF2-40B4-BE49-F238E27FC236}">
                <a16:creationId xmlns:a16="http://schemas.microsoft.com/office/drawing/2014/main" id="{B14FEE1D-9D0E-3F86-09BC-6B06F388879F}"/>
              </a:ext>
              <a:ext uri="{C183D7F6-B498-43B3-948B-1728B52AA6E4}">
                <adec:decorative xmlns:adec="http://schemas.microsoft.com/office/drawing/2017/decorative" val="1"/>
              </a:ext>
            </a:extLst>
          </p:cNvPr>
          <p:cNvSpPr>
            <a:spLocks noGrp="1"/>
          </p:cNvSpPr>
          <p:nvPr>
            <p:ph type="body" sz="quarter" idx="18"/>
          </p:nvPr>
        </p:nvSpPr>
        <p:spPr>
          <a:xfrm>
            <a:off x="141104" y="6429829"/>
            <a:ext cx="5214667" cy="357686"/>
          </a:xfrm>
        </p:spPr>
        <p:txBody>
          <a:bodyPr/>
          <a:lstStyle/>
          <a:p>
            <a:r>
              <a:rPr lang="en-GB" dirty="0"/>
              <a:t>Visit Bristol / Frank Beaumier – Weston-Super-Mare, Somerset</a:t>
            </a:r>
          </a:p>
        </p:txBody>
      </p:sp>
      <p:sp>
        <p:nvSpPr>
          <p:cNvPr id="2" name="Title 1">
            <a:extLst>
              <a:ext uri="{FF2B5EF4-FFF2-40B4-BE49-F238E27FC236}">
                <a16:creationId xmlns:a16="http://schemas.microsoft.com/office/drawing/2014/main" id="{73585E3E-D08F-F02B-C08F-E52C038FAE33}"/>
              </a:ext>
            </a:extLst>
          </p:cNvPr>
          <p:cNvSpPr>
            <a:spLocks noGrp="1"/>
          </p:cNvSpPr>
          <p:nvPr>
            <p:ph type="title"/>
          </p:nvPr>
        </p:nvSpPr>
        <p:spPr>
          <a:xfrm>
            <a:off x="3784988" y="3007344"/>
            <a:ext cx="4229491" cy="757129"/>
          </a:xfrm>
        </p:spPr>
        <p:txBody>
          <a:bodyPr>
            <a:noAutofit/>
          </a:bodyPr>
          <a:lstStyle/>
          <a:p>
            <a:r>
              <a:rPr lang="en-GB" sz="6000" dirty="0"/>
              <a:t>Feedback</a:t>
            </a:r>
          </a:p>
        </p:txBody>
      </p:sp>
    </p:spTree>
    <p:extLst>
      <p:ext uri="{BB962C8B-B14F-4D97-AF65-F5344CB8AC3E}">
        <p14:creationId xmlns:p14="http://schemas.microsoft.com/office/powerpoint/2010/main" val="2185502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ABE36-CD88-4432-6E70-E07314E90C7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FF3D384-88F5-07DC-56CD-BFF3A07CCF4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pic>
        <p:nvPicPr>
          <p:cNvPr id="6" name="Picture Placeholder 2" descr="A person aiming a bow and arrow">
            <a:extLst>
              <a:ext uri="{FF2B5EF4-FFF2-40B4-BE49-F238E27FC236}">
                <a16:creationId xmlns:a16="http://schemas.microsoft.com/office/drawing/2014/main" id="{88FDC5D5-4146-C2E7-B473-B949366D94D6}"/>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99970" y="512229"/>
            <a:ext cx="4572042" cy="5202789"/>
          </a:xfrm>
          <a:prstGeom prst="rect">
            <a:avLst/>
          </a:prstGeom>
        </p:spPr>
      </p:pic>
      <p:sp>
        <p:nvSpPr>
          <p:cNvPr id="7" name="Text Placeholder 8">
            <a:extLst>
              <a:ext uri="{FF2B5EF4-FFF2-40B4-BE49-F238E27FC236}">
                <a16:creationId xmlns:a16="http://schemas.microsoft.com/office/drawing/2014/main" id="{2507C2D7-747B-E0E8-7EFC-59FC1EA611B1}"/>
              </a:ext>
              <a:ext uri="{C183D7F6-B498-43B3-948B-1728B52AA6E4}">
                <adec:decorative xmlns:adec="http://schemas.microsoft.com/office/drawing/2017/decorative" val="0"/>
              </a:ext>
            </a:extLst>
          </p:cNvPr>
          <p:cNvSpPr txBox="1">
            <a:spLocks/>
          </p:cNvSpPr>
          <p:nvPr/>
        </p:nvSpPr>
        <p:spPr>
          <a:xfrm>
            <a:off x="8878889" y="5715018"/>
            <a:ext cx="3008311" cy="286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accent1"/>
                </a:solidFill>
              </a:rPr>
              <a:t>Calvert Devon – </a:t>
            </a:r>
            <a:r>
              <a:rPr lang="en-GB" sz="1400" dirty="0" err="1">
                <a:solidFill>
                  <a:schemeClr val="accent1"/>
                </a:solidFill>
              </a:rPr>
              <a:t>Kentisbury</a:t>
            </a:r>
            <a:r>
              <a:rPr lang="en-GB" sz="1400" dirty="0">
                <a:solidFill>
                  <a:schemeClr val="accent1"/>
                </a:solidFill>
              </a:rPr>
              <a:t>, Devon</a:t>
            </a:r>
          </a:p>
        </p:txBody>
      </p:sp>
      <p:sp>
        <p:nvSpPr>
          <p:cNvPr id="2" name="Title 5">
            <a:extLst>
              <a:ext uri="{FF2B5EF4-FFF2-40B4-BE49-F238E27FC236}">
                <a16:creationId xmlns:a16="http://schemas.microsoft.com/office/drawing/2014/main" id="{368E32BD-7446-DFF1-BB96-BF571A7907C2}"/>
              </a:ext>
            </a:extLst>
          </p:cNvPr>
          <p:cNvSpPr txBox="1">
            <a:spLocks/>
          </p:cNvSpPr>
          <p:nvPr/>
        </p:nvSpPr>
        <p:spPr>
          <a:xfrm>
            <a:off x="978989" y="1343633"/>
            <a:ext cx="4468023" cy="39703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a:lstStyle>
          <a:p>
            <a:pPr>
              <a:lnSpc>
                <a:spcPct val="100000"/>
              </a:lnSpc>
              <a:spcBef>
                <a:spcPts val="0"/>
              </a:spcBef>
              <a:defRPr/>
            </a:pPr>
            <a:r>
              <a:rPr lang="en-GB" sz="2800" b="1" dirty="0">
                <a:latin typeface="Arial" panose="020B0604020202020204" pitchFamily="34" charset="0"/>
                <a:ea typeface="+mn-ea"/>
                <a:cs typeface="Arial" panose="020B0604020202020204" pitchFamily="34" charset="0"/>
              </a:rPr>
              <a:t>Step 2: </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Group related tasks together</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Plan the timeline</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Identify owners for each task</a:t>
            </a:r>
          </a:p>
        </p:txBody>
      </p:sp>
    </p:spTree>
    <p:extLst>
      <p:ext uri="{BB962C8B-B14F-4D97-AF65-F5344CB8AC3E}">
        <p14:creationId xmlns:p14="http://schemas.microsoft.com/office/powerpoint/2010/main" val="16515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51E79-F5E8-A72F-3701-6F6FE84DA5E9}"/>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CA1076D-2AE1-6DEF-413B-61F7747D215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pic>
        <p:nvPicPr>
          <p:cNvPr id="6" name="Picture Placeholder 2" descr="A person aiming a bow and arrow">
            <a:extLst>
              <a:ext uri="{FF2B5EF4-FFF2-40B4-BE49-F238E27FC236}">
                <a16:creationId xmlns:a16="http://schemas.microsoft.com/office/drawing/2014/main" id="{0BDFECC8-80D8-B157-6B92-4BCFDF82BB1B}"/>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199970" y="512229"/>
            <a:ext cx="4572042" cy="5202789"/>
          </a:xfrm>
          <a:prstGeom prst="rect">
            <a:avLst/>
          </a:prstGeom>
        </p:spPr>
      </p:pic>
      <p:sp>
        <p:nvSpPr>
          <p:cNvPr id="7" name="Text Placeholder 8">
            <a:extLst>
              <a:ext uri="{FF2B5EF4-FFF2-40B4-BE49-F238E27FC236}">
                <a16:creationId xmlns:a16="http://schemas.microsoft.com/office/drawing/2014/main" id="{4508AE6A-C92B-407F-4F58-66C4ACC25E07}"/>
              </a:ext>
              <a:ext uri="{C183D7F6-B498-43B3-948B-1728B52AA6E4}">
                <adec:decorative xmlns:adec="http://schemas.microsoft.com/office/drawing/2017/decorative" val="0"/>
              </a:ext>
            </a:extLst>
          </p:cNvPr>
          <p:cNvSpPr txBox="1">
            <a:spLocks/>
          </p:cNvSpPr>
          <p:nvPr/>
        </p:nvSpPr>
        <p:spPr>
          <a:xfrm>
            <a:off x="8878889" y="5715018"/>
            <a:ext cx="3008311" cy="2865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solidFill>
                  <a:schemeClr val="accent1"/>
                </a:solidFill>
              </a:rPr>
              <a:t>Calvert Devon – </a:t>
            </a:r>
            <a:r>
              <a:rPr lang="en-GB" sz="1400" dirty="0" err="1">
                <a:solidFill>
                  <a:schemeClr val="accent1"/>
                </a:solidFill>
              </a:rPr>
              <a:t>Kentisbury</a:t>
            </a:r>
            <a:r>
              <a:rPr lang="en-GB" sz="1400" dirty="0">
                <a:solidFill>
                  <a:schemeClr val="accent1"/>
                </a:solidFill>
              </a:rPr>
              <a:t>, Devon</a:t>
            </a:r>
          </a:p>
        </p:txBody>
      </p:sp>
      <p:sp>
        <p:nvSpPr>
          <p:cNvPr id="2" name="Title 5">
            <a:extLst>
              <a:ext uri="{FF2B5EF4-FFF2-40B4-BE49-F238E27FC236}">
                <a16:creationId xmlns:a16="http://schemas.microsoft.com/office/drawing/2014/main" id="{03BE19FF-D5AA-6275-B4F1-F941967F51C6}"/>
              </a:ext>
            </a:extLst>
          </p:cNvPr>
          <p:cNvSpPr txBox="1">
            <a:spLocks/>
          </p:cNvSpPr>
          <p:nvPr/>
        </p:nvSpPr>
        <p:spPr>
          <a:xfrm>
            <a:off x="953937" y="1367562"/>
            <a:ext cx="4468023" cy="35394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3200" kern="1200" cap="none" baseline="0" dirty="0">
                <a:solidFill>
                  <a:schemeClr val="accent1"/>
                </a:solidFill>
                <a:latin typeface="Arial Black" panose="020B0604020202020204" pitchFamily="34" charset="0"/>
                <a:ea typeface="+mj-ea"/>
                <a:cs typeface="+mj-cs"/>
              </a:defRPr>
            </a:lvl1pPr>
          </a:lstStyle>
          <a:p>
            <a:pPr>
              <a:lnSpc>
                <a:spcPct val="100000"/>
              </a:lnSpc>
              <a:spcBef>
                <a:spcPts val="0"/>
              </a:spcBef>
              <a:defRPr/>
            </a:pPr>
            <a:r>
              <a:rPr lang="en-GB" sz="2800" b="1" dirty="0">
                <a:latin typeface="Arial" panose="020B0604020202020204" pitchFamily="34" charset="0"/>
                <a:ea typeface="+mn-ea"/>
                <a:cs typeface="Arial" panose="020B0604020202020204" pitchFamily="34" charset="0"/>
              </a:rPr>
              <a:t>Step 3: </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Identify stakeholders</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Identify risks and mitigation</a:t>
            </a:r>
            <a:br>
              <a:rPr lang="en-GB" sz="2800" b="1" dirty="0">
                <a:latin typeface="Arial" panose="020B0604020202020204" pitchFamily="34" charset="0"/>
                <a:ea typeface="+mn-ea"/>
                <a:cs typeface="Arial" panose="020B0604020202020204" pitchFamily="34" charset="0"/>
              </a:rPr>
            </a:br>
            <a:endParaRPr lang="en-GB" sz="2800" b="1" dirty="0">
              <a:latin typeface="Arial" panose="020B0604020202020204" pitchFamily="34" charset="0"/>
              <a:ea typeface="+mn-ea"/>
              <a:cs typeface="Arial" panose="020B0604020202020204" pitchFamily="34" charset="0"/>
            </a:endParaRPr>
          </a:p>
          <a:p>
            <a:pPr marL="457200" indent="-457200">
              <a:lnSpc>
                <a:spcPct val="100000"/>
              </a:lnSpc>
              <a:spcBef>
                <a:spcPts val="0"/>
              </a:spcBef>
              <a:buFont typeface="Arial" panose="020B0604020202020204" pitchFamily="34" charset="0"/>
              <a:buChar char="•"/>
              <a:defRPr/>
            </a:pPr>
            <a:r>
              <a:rPr lang="en-GB" sz="2800" b="1" dirty="0">
                <a:latin typeface="Arial" panose="020B0604020202020204" pitchFamily="34" charset="0"/>
                <a:ea typeface="+mn-ea"/>
                <a:cs typeface="Arial" panose="020B0604020202020204" pitchFamily="34" charset="0"/>
              </a:rPr>
              <a:t>Select KPIs</a:t>
            </a:r>
          </a:p>
        </p:txBody>
      </p:sp>
    </p:spTree>
    <p:extLst>
      <p:ext uri="{BB962C8B-B14F-4D97-AF65-F5344CB8AC3E}">
        <p14:creationId xmlns:p14="http://schemas.microsoft.com/office/powerpoint/2010/main" val="249192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757B8-97C8-AA15-EFA6-1CAAC9CD2636}"/>
            </a:ext>
          </a:extLst>
        </p:cNvPr>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7A443E3-53E9-9E88-B30E-98D9F0A095A3}"/>
              </a:ext>
              <a:ext uri="{C183D7F6-B498-43B3-948B-1728B52AA6E4}">
                <adec:decorative xmlns:adec="http://schemas.microsoft.com/office/drawing/2017/decorative" val="1"/>
              </a:ext>
            </a:extLst>
          </p:cNvPr>
          <p:cNvPicPr>
            <a:picLocks noGrp="1" noChangeAspect="1"/>
          </p:cNvPicPr>
          <p:nvPr>
            <p:ph type="pic" sz="quarter" idx="17"/>
          </p:nvPr>
        </p:nvPicPr>
        <p:blipFill>
          <a:blip r:embed="rId3"/>
          <a:srcRect t="7813" b="7813"/>
          <a:stretch>
            <a:fillRect/>
          </a:stretch>
        </p:blipFill>
        <p:spPr/>
      </p:pic>
      <p:grpSp>
        <p:nvGrpSpPr>
          <p:cNvPr id="3" name="Group 2">
            <a:extLst>
              <a:ext uri="{FF2B5EF4-FFF2-40B4-BE49-F238E27FC236}">
                <a16:creationId xmlns:a16="http://schemas.microsoft.com/office/drawing/2014/main" id="{0054A2AF-9FE7-E32E-A8F9-AF53248DA18D}"/>
              </a:ext>
              <a:ext uri="{C183D7F6-B498-43B3-948B-1728B52AA6E4}">
                <adec:decorative xmlns:adec="http://schemas.microsoft.com/office/drawing/2017/decorative" val="1"/>
              </a:ext>
            </a:extLst>
          </p:cNvPr>
          <p:cNvGrpSpPr/>
          <p:nvPr/>
        </p:nvGrpSpPr>
        <p:grpSpPr>
          <a:xfrm>
            <a:off x="0" y="4301231"/>
            <a:ext cx="12192000" cy="1564858"/>
            <a:chOff x="0" y="4301231"/>
            <a:chExt cx="12192000" cy="1564858"/>
          </a:xfrm>
        </p:grpSpPr>
        <p:sp>
          <p:nvSpPr>
            <p:cNvPr id="13" name="Rectangle 12">
              <a:extLst>
                <a:ext uri="{FF2B5EF4-FFF2-40B4-BE49-F238E27FC236}">
                  <a16:creationId xmlns:a16="http://schemas.microsoft.com/office/drawing/2014/main" id="{43C643B8-3EFE-901C-E0C9-D4EBD9D9CE4F}"/>
                </a:ext>
                <a:ext uri="{C183D7F6-B498-43B3-948B-1728B52AA6E4}">
                  <adec:decorative xmlns:adec="http://schemas.microsoft.com/office/drawing/2017/decorative" val="1"/>
                </a:ext>
              </a:extLst>
            </p:cNvPr>
            <p:cNvSpPr/>
            <p:nvPr/>
          </p:nvSpPr>
          <p:spPr>
            <a:xfrm>
              <a:off x="651353" y="4301231"/>
              <a:ext cx="11540647" cy="1564858"/>
            </a:xfrm>
            <a:prstGeom prst="rect">
              <a:avLst/>
            </a:prstGeom>
            <a:solidFill>
              <a:srgbClr val="1E1541">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5" name="Rectangle 14">
              <a:extLst>
                <a:ext uri="{FF2B5EF4-FFF2-40B4-BE49-F238E27FC236}">
                  <a16:creationId xmlns:a16="http://schemas.microsoft.com/office/drawing/2014/main" id="{4D70706A-45C1-865A-A262-AD67F29E0F69}"/>
                </a:ext>
                <a:ext uri="{C183D7F6-B498-43B3-948B-1728B52AA6E4}">
                  <adec:decorative xmlns:adec="http://schemas.microsoft.com/office/drawing/2017/decorative" val="1"/>
                </a:ext>
              </a:extLst>
            </p:cNvPr>
            <p:cNvSpPr/>
            <p:nvPr/>
          </p:nvSpPr>
          <p:spPr>
            <a:xfrm>
              <a:off x="0" y="4301231"/>
              <a:ext cx="651353" cy="1564858"/>
            </a:xfrm>
            <a:prstGeom prst="rect">
              <a:avLst/>
            </a:prstGeom>
            <a:solidFill>
              <a:srgbClr val="E41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AB5FF1A8-9C3E-7E09-7E1A-082E31F080A1}"/>
              </a:ext>
            </a:extLst>
          </p:cNvPr>
          <p:cNvSpPr>
            <a:spLocks noGrp="1"/>
          </p:cNvSpPr>
          <p:nvPr>
            <p:ph type="title"/>
          </p:nvPr>
        </p:nvSpPr>
        <p:spPr/>
        <p:txBody>
          <a:bodyPr>
            <a:normAutofit/>
          </a:bodyPr>
          <a:lstStyle/>
          <a:p>
            <a:r>
              <a:rPr lang="en-US" dirty="0"/>
              <a:t>Thank you</a:t>
            </a:r>
          </a:p>
        </p:txBody>
      </p:sp>
      <p:sp>
        <p:nvSpPr>
          <p:cNvPr id="14" name="Text Placeholder 13">
            <a:extLst>
              <a:ext uri="{FF2B5EF4-FFF2-40B4-BE49-F238E27FC236}">
                <a16:creationId xmlns:a16="http://schemas.microsoft.com/office/drawing/2014/main" id="{79D1EE16-FD70-1FF0-1D2F-469F5F3A3F86}"/>
              </a:ext>
              <a:ext uri="{C183D7F6-B498-43B3-948B-1728B52AA6E4}">
                <adec:decorative xmlns:adec="http://schemas.microsoft.com/office/drawing/2017/decorative" val="1"/>
              </a:ext>
            </a:extLst>
          </p:cNvPr>
          <p:cNvSpPr>
            <a:spLocks noGrp="1"/>
          </p:cNvSpPr>
          <p:nvPr>
            <p:ph type="body" sz="quarter" idx="18"/>
          </p:nvPr>
        </p:nvSpPr>
        <p:spPr/>
        <p:txBody>
          <a:bodyPr/>
          <a:lstStyle/>
          <a:p>
            <a:r>
              <a:rPr lang="en-GB"/>
              <a:t>Getty images</a:t>
            </a:r>
          </a:p>
        </p:txBody>
      </p:sp>
      <p:pic>
        <p:nvPicPr>
          <p:cNvPr id="16" name="Logos">
            <a:extLst>
              <a:ext uri="{FF2B5EF4-FFF2-40B4-BE49-F238E27FC236}">
                <a16:creationId xmlns:a16="http://schemas.microsoft.com/office/drawing/2014/main" id="{D0E852B1-69E3-221F-BD47-B0ABB10434C4}"/>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0800000" y="368553"/>
            <a:ext cx="975885" cy="790803"/>
          </a:xfrm>
          <a:prstGeom prst="rect">
            <a:avLst/>
          </a:prstGeom>
        </p:spPr>
      </p:pic>
      <p:pic>
        <p:nvPicPr>
          <p:cNvPr id="4" name="Picture 3">
            <a:extLst>
              <a:ext uri="{FF2B5EF4-FFF2-40B4-BE49-F238E27FC236}">
                <a16:creationId xmlns:a16="http://schemas.microsoft.com/office/drawing/2014/main" id="{DC3A23CD-7233-EB50-B20C-1391FF0CEECB}"/>
              </a:ext>
              <a:ext uri="{C183D7F6-B498-43B3-948B-1728B52AA6E4}">
                <adec:decorative xmlns:adec="http://schemas.microsoft.com/office/drawing/2017/decorative" val="1"/>
              </a:ext>
            </a:extLst>
          </p:cNvPr>
          <p:cNvPicPr>
            <a:picLocks noChangeAspect="1"/>
          </p:cNvPicPr>
          <p:nvPr/>
        </p:nvPicPr>
        <p:blipFill>
          <a:blip r:embed="rId5"/>
          <a:srcRect l="47507" t="8822"/>
          <a:stretch/>
        </p:blipFill>
        <p:spPr>
          <a:xfrm>
            <a:off x="10213197" y="245979"/>
            <a:ext cx="1484190" cy="1044336"/>
          </a:xfrm>
          <a:prstGeom prst="rect">
            <a:avLst/>
          </a:prstGeom>
        </p:spPr>
      </p:pic>
      <p:sp>
        <p:nvSpPr>
          <p:cNvPr id="5" name="Text Placeholder 4">
            <a:extLst>
              <a:ext uri="{FF2B5EF4-FFF2-40B4-BE49-F238E27FC236}">
                <a16:creationId xmlns:a16="http://schemas.microsoft.com/office/drawing/2014/main" id="{EC27B7BC-D803-127C-4A45-3BEEAE5E5F0B}"/>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235886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5BB1-2D43-47DC-D9EA-99528F4A192E}"/>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4BC0C037-3E14-C77D-995F-9869BB7ECB4E}"/>
              </a:ext>
            </a:extLst>
          </p:cNvPr>
          <p:cNvSpPr>
            <a:spLocks noGrp="1"/>
          </p:cNvSpPr>
          <p:nvPr>
            <p:ph type="title"/>
          </p:nvPr>
        </p:nvSpPr>
        <p:spPr/>
        <p:txBody>
          <a:bodyPr>
            <a:normAutofit fontScale="90000"/>
          </a:bodyPr>
          <a:lstStyle/>
          <a:p>
            <a:r>
              <a:rPr lang="en-GB" dirty="0"/>
              <a:t>Kick-Start Programme</a:t>
            </a:r>
          </a:p>
        </p:txBody>
      </p:sp>
      <p:pic>
        <p:nvPicPr>
          <p:cNvPr id="14" name="Picture 13">
            <a:extLst>
              <a:ext uri="{FF2B5EF4-FFF2-40B4-BE49-F238E27FC236}">
                <a16:creationId xmlns:a16="http://schemas.microsoft.com/office/drawing/2014/main" id="{4B0DC0EB-DF4E-5E74-516B-DAB79DE4FB2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7" name="TextBox 6">
            <a:extLst>
              <a:ext uri="{FF2B5EF4-FFF2-40B4-BE49-F238E27FC236}">
                <a16:creationId xmlns:a16="http://schemas.microsoft.com/office/drawing/2014/main" id="{2E1C60FB-DE77-483A-D64A-DC0926477A09}"/>
              </a:ext>
            </a:extLst>
          </p:cNvPr>
          <p:cNvSpPr txBox="1"/>
          <p:nvPr/>
        </p:nvSpPr>
        <p:spPr>
          <a:xfrm>
            <a:off x="366248" y="1205637"/>
            <a:ext cx="6093724" cy="3785652"/>
          </a:xfrm>
          <a:prstGeom prst="rect">
            <a:avLst/>
          </a:prstGeom>
          <a:noFill/>
        </p:spPr>
        <p:txBody>
          <a:bodyPr wrap="square">
            <a:spAutoFit/>
          </a:bodyPr>
          <a:lstStyle/>
          <a:p>
            <a:pPr marL="285721" indent="-285721">
              <a:buClr>
                <a:srgbClr val="FF0000"/>
              </a:buClr>
              <a:buFont typeface="Arial" panose="020B0604020202020204" pitchFamily="34" charset="0"/>
              <a:buChar char="•"/>
            </a:pPr>
            <a:r>
              <a:rPr lang="en-GB" sz="2000" dirty="0">
                <a:solidFill>
                  <a:schemeClr val="accent1"/>
                </a:solidFill>
                <a:latin typeface="Arial" panose="020B0604020202020204" pitchFamily="34" charset="0"/>
              </a:rPr>
              <a:t>Low-cost, high-impact approach to accessible destination development</a:t>
            </a:r>
            <a:br>
              <a:rPr lang="en-GB" sz="2000" dirty="0">
                <a:solidFill>
                  <a:schemeClr val="accent1"/>
                </a:solidFill>
                <a:latin typeface="Arial" panose="020B0604020202020204" pitchFamily="34" charset="0"/>
              </a:rPr>
            </a:br>
            <a:endParaRPr lang="en-GB" sz="2000" dirty="0">
              <a:solidFill>
                <a:schemeClr val="accent1"/>
              </a:solidFill>
              <a:latin typeface="Arial" panose="020B0604020202020204" pitchFamily="34" charset="0"/>
            </a:endParaRPr>
          </a:p>
          <a:p>
            <a:pPr marL="285721" indent="-285721">
              <a:buClr>
                <a:srgbClr val="FF0000"/>
              </a:buClr>
              <a:buFont typeface="Arial" panose="020B0604020202020204" pitchFamily="34" charset="0"/>
              <a:buChar char="•"/>
            </a:pPr>
            <a:r>
              <a:rPr lang="en-GB" sz="2000" dirty="0">
                <a:solidFill>
                  <a:schemeClr val="accent1"/>
                </a:solidFill>
                <a:latin typeface="Arial" panose="020B0604020202020204" pitchFamily="34" charset="0"/>
              </a:rPr>
              <a:t>Designed to work with what you already have</a:t>
            </a:r>
            <a:br>
              <a:rPr lang="en-GB" sz="2000" dirty="0">
                <a:solidFill>
                  <a:schemeClr val="accent1"/>
                </a:solidFill>
                <a:latin typeface="Arial" panose="020B0604020202020204" pitchFamily="34" charset="0"/>
              </a:rPr>
            </a:br>
            <a:endParaRPr lang="en-GB" sz="2000" dirty="0">
              <a:solidFill>
                <a:schemeClr val="accent1"/>
              </a:solidFill>
              <a:latin typeface="Arial" panose="020B0604020202020204" pitchFamily="34" charset="0"/>
            </a:endParaRPr>
          </a:p>
          <a:p>
            <a:pPr marL="285721" indent="-285721">
              <a:buClr>
                <a:srgbClr val="FF0000"/>
              </a:buClr>
              <a:buFont typeface="Arial" panose="020B0604020202020204" pitchFamily="34" charset="0"/>
              <a:buChar char="•"/>
            </a:pPr>
            <a:r>
              <a:rPr lang="en-GB" sz="2000" dirty="0">
                <a:solidFill>
                  <a:schemeClr val="accent1"/>
                </a:solidFill>
                <a:latin typeface="Arial" panose="020B0604020202020204" pitchFamily="34" charset="0"/>
              </a:rPr>
              <a:t>Builds on the ‘Foundations’ of Accessible Tourism Development</a:t>
            </a:r>
            <a:br>
              <a:rPr lang="en-GB" sz="2000" dirty="0">
                <a:solidFill>
                  <a:schemeClr val="accent1"/>
                </a:solidFill>
                <a:latin typeface="Arial" panose="020B0604020202020204" pitchFamily="34" charset="0"/>
              </a:rPr>
            </a:br>
            <a:endParaRPr lang="en-GB" sz="2000" dirty="0">
              <a:solidFill>
                <a:schemeClr val="accent1"/>
              </a:solidFill>
              <a:latin typeface="Arial" panose="020B0604020202020204" pitchFamily="34" charset="0"/>
            </a:endParaRPr>
          </a:p>
          <a:p>
            <a:pPr marL="285721" indent="-285721">
              <a:buClr>
                <a:srgbClr val="FF0000"/>
              </a:buClr>
              <a:buFont typeface="Arial" panose="020B0604020202020204" pitchFamily="34" charset="0"/>
              <a:buChar char="•"/>
            </a:pPr>
            <a:r>
              <a:rPr lang="en-GB" sz="2000" dirty="0">
                <a:solidFill>
                  <a:schemeClr val="accent1"/>
                </a:solidFill>
                <a:latin typeface="Arial" panose="020B0604020202020204" pitchFamily="34" charset="0"/>
              </a:rPr>
              <a:t>Uses </a:t>
            </a:r>
            <a:r>
              <a:rPr lang="en-GB" sz="2000" b="1" dirty="0">
                <a:solidFill>
                  <a:schemeClr val="accent1"/>
                </a:solidFill>
                <a:latin typeface="Arial" panose="020B0604020202020204" pitchFamily="34" charset="0"/>
              </a:rPr>
              <a:t>information </a:t>
            </a:r>
            <a:r>
              <a:rPr lang="en-GB" sz="2000" dirty="0">
                <a:solidFill>
                  <a:schemeClr val="accent1"/>
                </a:solidFill>
                <a:latin typeface="Arial" panose="020B0604020202020204" pitchFamily="34" charset="0"/>
              </a:rPr>
              <a:t>as a key lever</a:t>
            </a:r>
            <a:br>
              <a:rPr lang="en-GB" sz="2000" dirty="0">
                <a:solidFill>
                  <a:schemeClr val="accent1"/>
                </a:solidFill>
                <a:latin typeface="Arial" panose="020B0604020202020204" pitchFamily="34" charset="0"/>
              </a:rPr>
            </a:br>
            <a:endParaRPr lang="en-GB" sz="2000" dirty="0">
              <a:solidFill>
                <a:schemeClr val="accent1"/>
              </a:solidFill>
              <a:latin typeface="Arial" panose="020B0604020202020204" pitchFamily="34" charset="0"/>
            </a:endParaRPr>
          </a:p>
          <a:p>
            <a:pPr marL="285721" indent="-285721">
              <a:buClr>
                <a:srgbClr val="FF0000"/>
              </a:buClr>
              <a:buFont typeface="Arial" panose="020B0604020202020204" pitchFamily="34" charset="0"/>
              <a:buChar char="•"/>
            </a:pPr>
            <a:r>
              <a:rPr lang="en-GB" sz="2000" dirty="0">
                <a:solidFill>
                  <a:schemeClr val="accent1"/>
                </a:solidFill>
                <a:latin typeface="Arial" panose="020B0604020202020204" pitchFamily="34" charset="0"/>
              </a:rPr>
              <a:t>Supports you to identify, enhance and market your existing accessible tourism products</a:t>
            </a:r>
            <a:endParaRPr lang="en-GB" sz="2000" dirty="0">
              <a:solidFill>
                <a:schemeClr val="accent1"/>
              </a:solidFill>
            </a:endParaRPr>
          </a:p>
        </p:txBody>
      </p:sp>
      <p:pic>
        <p:nvPicPr>
          <p:cNvPr id="8" name="Picture Placeholder 21" descr="A woman and boy picking lavender in a lavender field">
            <a:extLst>
              <a:ext uri="{FF2B5EF4-FFF2-40B4-BE49-F238E27FC236}">
                <a16:creationId xmlns:a16="http://schemas.microsoft.com/office/drawing/2014/main" id="{BA110116-EEA1-7741-6C55-14315446AA3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756785" y="1114608"/>
            <a:ext cx="3935996" cy="4628783"/>
          </a:xfrm>
          <a:prstGeom prst="rect">
            <a:avLst/>
          </a:prstGeom>
        </p:spPr>
      </p:pic>
      <p:sp>
        <p:nvSpPr>
          <p:cNvPr id="9" name="Text Placeholder 2">
            <a:extLst>
              <a:ext uri="{FF2B5EF4-FFF2-40B4-BE49-F238E27FC236}">
                <a16:creationId xmlns:a16="http://schemas.microsoft.com/office/drawing/2014/main" id="{6679AFFE-02FA-BBA3-7830-149A3395EC4C}"/>
              </a:ext>
            </a:extLst>
          </p:cNvPr>
          <p:cNvSpPr txBox="1">
            <a:spLocks/>
          </p:cNvSpPr>
          <p:nvPr/>
        </p:nvSpPr>
        <p:spPr>
          <a:xfrm>
            <a:off x="8508300" y="5647857"/>
            <a:ext cx="3184481" cy="403111"/>
          </a:xfrm>
          <a:prstGeom prst="rect">
            <a:avLst/>
          </a:prstGeom>
        </p:spPr>
        <p:txBody>
          <a:bodyPr tIns="0" bIns="0" anchor="b"/>
          <a:lstStyle>
            <a:lvl1pPr marL="0" indent="0" algn="l" defTabSz="914400" rtl="0" eaLnBrk="1" latinLnBrk="0" hangingPunct="1">
              <a:lnSpc>
                <a:spcPct val="90000"/>
              </a:lnSpc>
              <a:spcBef>
                <a:spcPts val="1000"/>
              </a:spcBef>
              <a:buFont typeface="Arial" panose="020B0604020202020204" pitchFamily="34" charset="0"/>
              <a:buNone/>
              <a:defRPr lang="en-US" sz="12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dirty="0">
                <a:solidFill>
                  <a:schemeClr val="tx1"/>
                </a:solidFill>
              </a:rPr>
              <a:t>Visit Hertfordshire / Rebecca Douglas </a:t>
            </a:r>
          </a:p>
        </p:txBody>
      </p:sp>
    </p:spTree>
    <p:extLst>
      <p:ext uri="{BB962C8B-B14F-4D97-AF65-F5344CB8AC3E}">
        <p14:creationId xmlns:p14="http://schemas.microsoft.com/office/powerpoint/2010/main" val="16289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E9FF-D7D9-D9E1-D625-F3BCCDC063C5}"/>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B317301C-7D01-448E-2717-489703670F5A}"/>
              </a:ext>
            </a:extLst>
          </p:cNvPr>
          <p:cNvSpPr>
            <a:spLocks noGrp="1"/>
          </p:cNvSpPr>
          <p:nvPr>
            <p:ph type="title"/>
          </p:nvPr>
        </p:nvSpPr>
        <p:spPr/>
        <p:txBody>
          <a:bodyPr>
            <a:normAutofit fontScale="90000"/>
          </a:bodyPr>
          <a:lstStyle/>
          <a:p>
            <a:r>
              <a:rPr lang="en-GB" dirty="0"/>
              <a:t>Why do this?</a:t>
            </a:r>
          </a:p>
        </p:txBody>
      </p:sp>
      <p:pic>
        <p:nvPicPr>
          <p:cNvPr id="14" name="Picture 13">
            <a:extLst>
              <a:ext uri="{FF2B5EF4-FFF2-40B4-BE49-F238E27FC236}">
                <a16:creationId xmlns:a16="http://schemas.microsoft.com/office/drawing/2014/main" id="{A06E0A4F-9589-278C-0E45-5422DBE881D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cxnSp>
        <p:nvCxnSpPr>
          <p:cNvPr id="6" name="Straight Connector 5">
            <a:extLst>
              <a:ext uri="{FF2B5EF4-FFF2-40B4-BE49-F238E27FC236}">
                <a16:creationId xmlns:a16="http://schemas.microsoft.com/office/drawing/2014/main" id="{D07124C0-5BAD-08F3-0E96-9741D48D5C7D}"/>
              </a:ext>
              <a:ext uri="{C183D7F6-B498-43B3-948B-1728B52AA6E4}">
                <adec:decorative xmlns:adec="http://schemas.microsoft.com/office/drawing/2017/decorative" val="1"/>
              </a:ext>
            </a:extLst>
          </p:cNvPr>
          <p:cNvCxnSpPr/>
          <p:nvPr/>
        </p:nvCxnSpPr>
        <p:spPr bwMode="auto">
          <a:xfrm>
            <a:off x="428043" y="2519853"/>
            <a:ext cx="11480801"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a:extLst>
              <a:ext uri="{FF2B5EF4-FFF2-40B4-BE49-F238E27FC236}">
                <a16:creationId xmlns:a16="http://schemas.microsoft.com/office/drawing/2014/main" id="{AB21FD0A-864C-029C-EA20-517BDAFDCC90}"/>
              </a:ext>
              <a:ext uri="{C183D7F6-B498-43B3-948B-1728B52AA6E4}">
                <adec:decorative xmlns:adec="http://schemas.microsoft.com/office/drawing/2017/decorative" val="1"/>
              </a:ext>
            </a:extLst>
          </p:cNvPr>
          <p:cNvCxnSpPr/>
          <p:nvPr/>
        </p:nvCxnSpPr>
        <p:spPr bwMode="auto">
          <a:xfrm>
            <a:off x="5934790" y="2519853"/>
            <a:ext cx="37711" cy="3338286"/>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52031C2A-C04D-CE89-C118-55EEEB5AA9FE}"/>
              </a:ext>
            </a:extLst>
          </p:cNvPr>
          <p:cNvSpPr txBox="1"/>
          <p:nvPr/>
        </p:nvSpPr>
        <p:spPr>
          <a:xfrm>
            <a:off x="407699" y="1257646"/>
            <a:ext cx="10816876" cy="1015663"/>
          </a:xfrm>
          <a:prstGeom prst="rect">
            <a:avLst/>
          </a:prstGeom>
          <a:noFill/>
        </p:spPr>
        <p:txBody>
          <a:bodyPr wrap="square" rtlCol="0">
            <a:spAutoFit/>
          </a:bodyPr>
          <a:lstStyle/>
          <a:p>
            <a:r>
              <a:rPr lang="en-GB" sz="2000" b="1" dirty="0">
                <a:solidFill>
                  <a:schemeClr val="accent1"/>
                </a:solidFill>
                <a:latin typeface="Arial" panose="020B0604020202020204" pitchFamily="34" charset="0"/>
                <a:ea typeface="Calibri" panose="020F0502020204030204" pitchFamily="34" charset="0"/>
              </a:rPr>
              <a:t>Accessible Tourism supports your destination, its businesses, visitors, and local communities by:</a:t>
            </a:r>
          </a:p>
          <a:p>
            <a:endParaRPr lang="en-GB" sz="2000" dirty="0">
              <a:solidFill>
                <a:schemeClr val="accent1"/>
              </a:solidFill>
            </a:endParaRPr>
          </a:p>
        </p:txBody>
      </p:sp>
      <p:sp>
        <p:nvSpPr>
          <p:cNvPr id="9" name="TextBox 8">
            <a:extLst>
              <a:ext uri="{FF2B5EF4-FFF2-40B4-BE49-F238E27FC236}">
                <a16:creationId xmlns:a16="http://schemas.microsoft.com/office/drawing/2014/main" id="{B35B49CC-3DD2-D038-460C-F14A4CB46260}"/>
              </a:ext>
            </a:extLst>
          </p:cNvPr>
          <p:cNvSpPr txBox="1"/>
          <p:nvPr/>
        </p:nvSpPr>
        <p:spPr>
          <a:xfrm>
            <a:off x="298844" y="2730635"/>
            <a:ext cx="5413358" cy="2961836"/>
          </a:xfrm>
          <a:prstGeom prst="rect">
            <a:avLst/>
          </a:prstGeom>
          <a:noFill/>
        </p:spPr>
        <p:txBody>
          <a:bodyPr wrap="square" rtlCol="0">
            <a:spAutoFit/>
          </a:bodyPr>
          <a:lstStyle/>
          <a:p>
            <a:pPr marL="230188" indent="-230188">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Improving customer service and the visitor experience for </a:t>
            </a:r>
            <a:r>
              <a:rPr lang="en-GB" sz="2000" u="sng" dirty="0">
                <a:solidFill>
                  <a:schemeClr val="accent1"/>
                </a:solidFill>
                <a:latin typeface="Arial" panose="020B0604020202020204" pitchFamily="34" charset="0"/>
                <a:ea typeface="Calibri" panose="020F0502020204030204" pitchFamily="34" charset="0"/>
              </a:rPr>
              <a:t>everybody </a:t>
            </a:r>
          </a:p>
          <a:p>
            <a:pPr marL="230188" indent="-230188">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Growing visitor numbers / increasing spend</a:t>
            </a:r>
          </a:p>
          <a:p>
            <a:pPr marL="230188" indent="-230188">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Meeting the needs of underserved markets e.g. disabled people</a:t>
            </a:r>
          </a:p>
          <a:p>
            <a:pPr marL="230188" indent="-230188">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Responding to changing markets e.g. an ageing population</a:t>
            </a:r>
          </a:p>
          <a:p>
            <a:endParaRPr lang="en-GB" sz="2000" dirty="0">
              <a:solidFill>
                <a:schemeClr val="accent1"/>
              </a:solidFill>
            </a:endParaRPr>
          </a:p>
        </p:txBody>
      </p:sp>
      <p:sp>
        <p:nvSpPr>
          <p:cNvPr id="10" name="TextBox 9">
            <a:extLst>
              <a:ext uri="{FF2B5EF4-FFF2-40B4-BE49-F238E27FC236}">
                <a16:creationId xmlns:a16="http://schemas.microsoft.com/office/drawing/2014/main" id="{0BAAFF11-F60A-2E12-857C-B9E264FAC4FB}"/>
              </a:ext>
            </a:extLst>
          </p:cNvPr>
          <p:cNvSpPr txBox="1"/>
          <p:nvPr/>
        </p:nvSpPr>
        <p:spPr>
          <a:xfrm>
            <a:off x="6195089" y="2334972"/>
            <a:ext cx="5692111" cy="3684598"/>
          </a:xfrm>
          <a:prstGeom prst="rect">
            <a:avLst/>
          </a:prstGeom>
          <a:noFill/>
        </p:spPr>
        <p:txBody>
          <a:bodyPr wrap="square" rtlCol="0">
            <a:spAutoFit/>
          </a:bodyPr>
          <a:lstStyle/>
          <a:p>
            <a:pPr marL="342900" indent="-342900">
              <a:lnSpc>
                <a:spcPct val="107000"/>
              </a:lnSpc>
              <a:spcAft>
                <a:spcPts val="467"/>
              </a:spcAft>
              <a:buClr>
                <a:srgbClr val="FF0000"/>
              </a:buClr>
              <a:buFont typeface="Arial" panose="020B0604020202020204" pitchFamily="34" charset="0"/>
              <a:buChar char="•"/>
              <a:tabLst>
                <a:tab pos="608013" algn="l"/>
              </a:tabLst>
            </a:pPr>
            <a:endParaRPr lang="en-GB" sz="2000" dirty="0">
              <a:solidFill>
                <a:schemeClr val="accent1"/>
              </a:solidFill>
              <a:latin typeface="Arial" panose="020B0604020202020204" pitchFamily="34" charset="0"/>
              <a:ea typeface="Calibri" panose="020F0502020204030204" pitchFamily="34" charset="0"/>
            </a:endParaRPr>
          </a:p>
          <a:p>
            <a:pPr marL="342900" indent="-342900">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Tapping into the growth of 3G family holidays and break</a:t>
            </a:r>
          </a:p>
          <a:p>
            <a:pPr marL="342900" indent="-342900">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Ensuring that valuable business is not lost</a:t>
            </a:r>
          </a:p>
          <a:p>
            <a:pPr marL="342900" indent="-342900">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Contributing to regenerative and responsible tourism development i.e. the health and well being of our local communities</a:t>
            </a:r>
          </a:p>
          <a:p>
            <a:pPr marL="342900" indent="-342900">
              <a:lnSpc>
                <a:spcPct val="107000"/>
              </a:lnSpc>
              <a:spcAft>
                <a:spcPts val="467"/>
              </a:spcAft>
              <a:buClr>
                <a:srgbClr val="FF0000"/>
              </a:buClr>
              <a:buFont typeface="Arial" panose="020B0604020202020204" pitchFamily="34" charset="0"/>
              <a:buChar char="•"/>
              <a:tabLst>
                <a:tab pos="608013" algn="l"/>
              </a:tabLst>
            </a:pPr>
            <a:r>
              <a:rPr lang="en-GB" sz="2000" dirty="0">
                <a:solidFill>
                  <a:schemeClr val="accent1"/>
                </a:solidFill>
                <a:latin typeface="Arial" panose="020B0604020202020204" pitchFamily="34" charset="0"/>
                <a:ea typeface="Calibri" panose="020F0502020204030204" pitchFamily="34" charset="0"/>
              </a:rPr>
              <a:t>Supporting resilience, creating job opportunities, boosting a destination’s image</a:t>
            </a:r>
          </a:p>
          <a:p>
            <a:endParaRPr lang="en-GB" sz="2000" dirty="0">
              <a:solidFill>
                <a:schemeClr val="accent1"/>
              </a:solidFill>
            </a:endParaRPr>
          </a:p>
        </p:txBody>
      </p:sp>
    </p:spTree>
    <p:extLst>
      <p:ext uri="{BB962C8B-B14F-4D97-AF65-F5344CB8AC3E}">
        <p14:creationId xmlns:p14="http://schemas.microsoft.com/office/powerpoint/2010/main" val="1825775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DE74-218F-9A13-837A-C678960443B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F32A9EB0-EB0E-3A7C-DFFA-677FECA41EA7}"/>
              </a:ext>
            </a:extLst>
          </p:cNvPr>
          <p:cNvSpPr>
            <a:spLocks noGrp="1"/>
          </p:cNvSpPr>
          <p:nvPr>
            <p:ph type="title"/>
          </p:nvPr>
        </p:nvSpPr>
        <p:spPr/>
        <p:txBody>
          <a:bodyPr>
            <a:normAutofit fontScale="90000"/>
          </a:bodyPr>
          <a:lstStyle/>
          <a:p>
            <a:r>
              <a:rPr lang="en-GB" dirty="0"/>
              <a:t>The Purple Pound</a:t>
            </a:r>
          </a:p>
        </p:txBody>
      </p:sp>
      <p:pic>
        <p:nvPicPr>
          <p:cNvPr id="14" name="Picture 13">
            <a:extLst>
              <a:ext uri="{FF2B5EF4-FFF2-40B4-BE49-F238E27FC236}">
                <a16:creationId xmlns:a16="http://schemas.microsoft.com/office/drawing/2014/main" id="{3060DA40-57B6-64B7-7E5F-CDAAEBCF45F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pic>
        <p:nvPicPr>
          <p:cNvPr id="3" name="Picture Placeholder 7" descr="Two women posing for a picture in a museum&#10;">
            <a:extLst>
              <a:ext uri="{FF2B5EF4-FFF2-40B4-BE49-F238E27FC236}">
                <a16:creationId xmlns:a16="http://schemas.microsoft.com/office/drawing/2014/main" id="{D333AFD9-FD74-5229-5A06-6BCDC5D26C86}"/>
              </a:ext>
            </a:extLst>
          </p:cNvPr>
          <p:cNvPicPr>
            <a:picLocks noChangeAspect="1"/>
          </p:cNvPicPr>
          <p:nvPr/>
        </p:nvPicPr>
        <p:blipFill>
          <a:blip r:embed="rId4"/>
          <a:srcRect l="5238" t="10784" b="10784"/>
          <a:stretch>
            <a:fillRect/>
          </a:stretch>
        </p:blipFill>
        <p:spPr>
          <a:xfrm>
            <a:off x="7795464" y="1068204"/>
            <a:ext cx="3867015" cy="4799073"/>
          </a:xfrm>
          <a:prstGeom prst="rect">
            <a:avLst/>
          </a:prstGeom>
        </p:spPr>
      </p:pic>
      <p:sp>
        <p:nvSpPr>
          <p:cNvPr id="5" name="Text Placeholder 2">
            <a:extLst>
              <a:ext uri="{FF2B5EF4-FFF2-40B4-BE49-F238E27FC236}">
                <a16:creationId xmlns:a16="http://schemas.microsoft.com/office/drawing/2014/main" id="{BADE8A9E-83E0-1852-EA0B-1230AB490DBF}"/>
              </a:ext>
              <a:ext uri="{C183D7F6-B498-43B3-948B-1728B52AA6E4}">
                <adec:decorative xmlns:adec="http://schemas.microsoft.com/office/drawing/2017/decorative" val="0"/>
              </a:ext>
            </a:extLst>
          </p:cNvPr>
          <p:cNvSpPr txBox="1">
            <a:spLocks/>
          </p:cNvSpPr>
          <p:nvPr/>
        </p:nvSpPr>
        <p:spPr>
          <a:xfrm>
            <a:off x="9728971" y="5768516"/>
            <a:ext cx="2358006" cy="372001"/>
          </a:xfrm>
          <a:prstGeom prst="rect">
            <a:avLst/>
          </a:prstGeom>
        </p:spPr>
        <p:txBody>
          <a:bodyPr lIns="91440" tIns="0" rIns="91440" bIns="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cs typeface="Arial"/>
              </a:rPr>
              <a:t>VisitBritain / Zut Media</a:t>
            </a:r>
            <a:endParaRPr lang="en-GB" sz="1400" dirty="0"/>
          </a:p>
        </p:txBody>
      </p:sp>
      <p:sp>
        <p:nvSpPr>
          <p:cNvPr id="8" name="TextBox 7">
            <a:extLst>
              <a:ext uri="{FF2B5EF4-FFF2-40B4-BE49-F238E27FC236}">
                <a16:creationId xmlns:a16="http://schemas.microsoft.com/office/drawing/2014/main" id="{6AA2BEB1-0057-B927-EFB8-ED0775D7AE95}"/>
              </a:ext>
            </a:extLst>
          </p:cNvPr>
          <p:cNvSpPr txBox="1"/>
          <p:nvPr/>
        </p:nvSpPr>
        <p:spPr>
          <a:xfrm>
            <a:off x="304800" y="1135084"/>
            <a:ext cx="6841126" cy="1015663"/>
          </a:xfrm>
          <a:prstGeom prst="rect">
            <a:avLst/>
          </a:prstGeom>
          <a:noFill/>
        </p:spPr>
        <p:txBody>
          <a:bodyPr wrap="square" rtlCol="0">
            <a:spAutoFit/>
          </a:bodyPr>
          <a:lstStyle/>
          <a:p>
            <a:r>
              <a:rPr lang="en-GB" sz="2000" b="1" dirty="0">
                <a:solidFill>
                  <a:schemeClr val="accent1"/>
                </a:solidFill>
                <a:latin typeface="Arial" pitchFamily="34"/>
                <a:ea typeface="Lucida Sans Unicode" pitchFamily="34"/>
                <a:cs typeface="Lucida Sans Unicode" pitchFamily="34"/>
              </a:rPr>
              <a:t>16 million disabled people in the UK </a:t>
            </a:r>
          </a:p>
          <a:p>
            <a:r>
              <a:rPr lang="en-GB" sz="2000" b="1" dirty="0">
                <a:solidFill>
                  <a:schemeClr val="accent1"/>
                </a:solidFill>
                <a:latin typeface="Arial" pitchFamily="34"/>
                <a:ea typeface="Lucida Sans Unicode" pitchFamily="34"/>
                <a:cs typeface="Lucida Sans Unicode" pitchFamily="34"/>
              </a:rPr>
              <a:t>= total spending power of £265 billion*</a:t>
            </a:r>
          </a:p>
          <a:p>
            <a:pPr marL="285750" indent="-285750">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p:txBody>
      </p:sp>
      <p:sp>
        <p:nvSpPr>
          <p:cNvPr id="9" name="TextBox 1">
            <a:extLst>
              <a:ext uri="{FF2B5EF4-FFF2-40B4-BE49-F238E27FC236}">
                <a16:creationId xmlns:a16="http://schemas.microsoft.com/office/drawing/2014/main" id="{03CF223C-B3C2-854C-B6D0-11709CD25DA7}"/>
              </a:ext>
            </a:extLst>
          </p:cNvPr>
          <p:cNvSpPr>
            <a:spLocks/>
          </p:cNvSpPr>
          <p:nvPr/>
        </p:nvSpPr>
        <p:spPr bwMode="auto">
          <a:xfrm>
            <a:off x="105023" y="5785239"/>
            <a:ext cx="5336283" cy="338554"/>
          </a:xfrm>
          <a:prstGeom prst="rect">
            <a:avLst/>
          </a:prstGeom>
          <a:noFill/>
        </p:spPr>
        <p:txBody>
          <a:bodyPr wrap="square" rtlCol="0">
            <a:spAutoFit/>
          </a:bodyPr>
          <a:lstStyle/>
          <a:p>
            <a:pPr defTabSz="914309">
              <a:defRPr/>
            </a:pPr>
            <a:r>
              <a:rPr lang="en-US" sz="1600" kern="0" dirty="0">
                <a:solidFill>
                  <a:schemeClr val="accent1"/>
                </a:solidFill>
                <a:latin typeface="Arial" panose="020B0604020202020204" pitchFamily="34" charset="0"/>
                <a:cs typeface="Arial" panose="020B0604020202020204" pitchFamily="34" charset="0"/>
              </a:rPr>
              <a:t>* https://wearepurple.org.uk/the-purple-pound-infographic</a:t>
            </a:r>
            <a:endParaRPr sz="1600" kern="0" dirty="0">
              <a:solidFill>
                <a:schemeClr val="accent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2C97172-7424-6955-DFDE-FB53E4DBE2F7}"/>
              </a:ext>
            </a:extLst>
          </p:cNvPr>
          <p:cNvSpPr/>
          <p:nvPr/>
        </p:nvSpPr>
        <p:spPr>
          <a:xfrm>
            <a:off x="447832" y="1929600"/>
            <a:ext cx="5867853" cy="3785652"/>
          </a:xfrm>
          <a:prstGeom prst="rect">
            <a:avLst/>
          </a:prstGeom>
        </p:spPr>
        <p:txBody>
          <a:bodyPr wrap="square">
            <a:spAutoFit/>
          </a:bodyPr>
          <a:lstStyle/>
          <a:p>
            <a:pPr marL="285750" indent="-285750">
              <a:buClr>
                <a:srgbClr val="FF0000"/>
              </a:buClr>
              <a:buFont typeface="Arial" panose="020B0604020202020204" pitchFamily="34" charset="0"/>
              <a:buChar char="•"/>
            </a:pPr>
            <a:r>
              <a:rPr lang="en-GB" sz="2000" dirty="0">
                <a:solidFill>
                  <a:schemeClr val="accent1"/>
                </a:solidFill>
                <a:latin typeface="Arial" pitchFamily="34"/>
                <a:ea typeface="Lucida Sans Unicode" pitchFamily="34"/>
                <a:cs typeface="Lucida Sans Unicode" pitchFamily="34"/>
              </a:rPr>
              <a:t>Only 7% are wheelchair users</a:t>
            </a:r>
          </a:p>
          <a:p>
            <a:pPr marL="285750" indent="-285750">
              <a:buClr>
                <a:srgbClr val="FF0000"/>
              </a:buClr>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a:p>
            <a:pPr marL="285750" indent="-285750">
              <a:buClr>
                <a:srgbClr val="FF0000"/>
              </a:buClr>
              <a:buFont typeface="Arial" panose="020B0604020202020204" pitchFamily="34" charset="0"/>
              <a:buChar char="•"/>
            </a:pPr>
            <a:r>
              <a:rPr lang="en-GB" sz="2000" dirty="0">
                <a:solidFill>
                  <a:schemeClr val="accent1"/>
                </a:solidFill>
                <a:latin typeface="Arial" pitchFamily="34"/>
                <a:ea typeface="Lucida Sans Unicode" pitchFamily="34"/>
                <a:cs typeface="Lucida Sans Unicode" pitchFamily="34"/>
              </a:rPr>
              <a:t>Attracts the whole travelling party</a:t>
            </a:r>
          </a:p>
          <a:p>
            <a:pPr marL="285750" indent="-285750">
              <a:buClr>
                <a:srgbClr val="FF0000"/>
              </a:buClr>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a:p>
            <a:pPr marL="285750" indent="-285750">
              <a:buClr>
                <a:srgbClr val="FF0000"/>
              </a:buClr>
              <a:buFont typeface="Arial" panose="020B0604020202020204" pitchFamily="34" charset="0"/>
              <a:buChar char="•"/>
            </a:pPr>
            <a:r>
              <a:rPr lang="en-GB" sz="2000" dirty="0">
                <a:solidFill>
                  <a:schemeClr val="accent1"/>
                </a:solidFill>
                <a:latin typeface="Arial" pitchFamily="34"/>
                <a:ea typeface="Lucida Sans Unicode" pitchFamily="34"/>
                <a:cs typeface="Lucida Sans Unicode" pitchFamily="34"/>
              </a:rPr>
              <a:t>Loyal customers who return year on year</a:t>
            </a:r>
          </a:p>
          <a:p>
            <a:pPr marL="285750" indent="-285750">
              <a:buClr>
                <a:srgbClr val="FF0000"/>
              </a:buClr>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a:p>
            <a:pPr marL="285750" indent="-285750">
              <a:buClr>
                <a:srgbClr val="FF0000"/>
              </a:buClr>
              <a:buFont typeface="Arial" panose="020B0604020202020204" pitchFamily="34" charset="0"/>
              <a:buChar char="•"/>
            </a:pPr>
            <a:r>
              <a:rPr lang="en-GB" sz="2000" dirty="0">
                <a:solidFill>
                  <a:schemeClr val="accent1"/>
                </a:solidFill>
                <a:latin typeface="Arial" pitchFamily="34"/>
                <a:ea typeface="Lucida Sans Unicode" pitchFamily="34"/>
                <a:cs typeface="Lucida Sans Unicode" pitchFamily="34"/>
              </a:rPr>
              <a:t>Accessible tourism worth £14.6 billion in England alone**</a:t>
            </a:r>
          </a:p>
          <a:p>
            <a:pPr marL="285750" indent="-285750">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a:p>
            <a:pPr marL="285750" indent="-285750">
              <a:buFont typeface="Arial" panose="020B0604020202020204" pitchFamily="34" charset="0"/>
              <a:buChar char="•"/>
            </a:pPr>
            <a:endParaRPr lang="en-GB" sz="2000" dirty="0">
              <a:solidFill>
                <a:schemeClr val="accent1"/>
              </a:solidFill>
              <a:latin typeface="Arial" pitchFamily="34"/>
              <a:ea typeface="Lucida Sans Unicode" pitchFamily="34"/>
              <a:cs typeface="Lucida Sans Unicode" pitchFamily="34"/>
            </a:endParaRPr>
          </a:p>
          <a:p>
            <a:endParaRPr lang="en-GB" sz="2000" dirty="0">
              <a:solidFill>
                <a:schemeClr val="accent1"/>
              </a:solidFill>
              <a:latin typeface="Arial" pitchFamily="34"/>
              <a:ea typeface="Lucida Sans Unicode" pitchFamily="34"/>
              <a:cs typeface="Lucida Sans Unicode" pitchFamily="34"/>
            </a:endParaRPr>
          </a:p>
          <a:p>
            <a:pPr marL="285750" indent="-285750">
              <a:buFont typeface="Arial" panose="020B0604020202020204" pitchFamily="34" charset="0"/>
              <a:buChar char="•"/>
            </a:pPr>
            <a:endParaRPr lang="en-GB" sz="2000" dirty="0">
              <a:solidFill>
                <a:schemeClr val="accent1"/>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73DE89A4-C031-D190-535F-DAF9F7B77108}"/>
              </a:ext>
            </a:extLst>
          </p:cNvPr>
          <p:cNvSpPr txBox="1"/>
          <p:nvPr/>
        </p:nvSpPr>
        <p:spPr>
          <a:xfrm>
            <a:off x="106103" y="6063319"/>
            <a:ext cx="4654416" cy="338554"/>
          </a:xfrm>
          <a:prstGeom prst="rect">
            <a:avLst/>
          </a:prstGeom>
          <a:noFill/>
        </p:spPr>
        <p:txBody>
          <a:bodyPr wrap="none" rtlCol="0">
            <a:spAutoFit/>
          </a:bodyPr>
          <a:lstStyle/>
          <a:p>
            <a:r>
              <a:rPr lang="en-GB" sz="1600" dirty="0">
                <a:solidFill>
                  <a:schemeClr val="accent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The value of the Purple Pound | VisitBritain.org</a:t>
            </a:r>
            <a:endParaRPr lang="en-GB" sz="1600" dirty="0">
              <a:solidFill>
                <a:schemeClr val="accent1"/>
              </a:solidFill>
              <a:latin typeface="Arial" panose="020B0604020202020204" pitchFamily="34" charset="0"/>
              <a:ea typeface="Lucida Sans Unicode" pitchFamily="34"/>
              <a:cs typeface="Arial" panose="020B0604020202020204" pitchFamily="34" charset="0"/>
            </a:endParaRPr>
          </a:p>
        </p:txBody>
      </p:sp>
    </p:spTree>
    <p:extLst>
      <p:ext uri="{BB962C8B-B14F-4D97-AF65-F5344CB8AC3E}">
        <p14:creationId xmlns:p14="http://schemas.microsoft.com/office/powerpoint/2010/main" val="76264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F0E99-5F2D-3DE1-D9BC-38044160FCF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FBCA54B1-6B25-101F-375B-29E8A788E074}"/>
              </a:ext>
            </a:extLst>
          </p:cNvPr>
          <p:cNvSpPr>
            <a:spLocks noGrp="1"/>
          </p:cNvSpPr>
          <p:nvPr>
            <p:ph type="title"/>
          </p:nvPr>
        </p:nvSpPr>
        <p:spPr/>
        <p:txBody>
          <a:bodyPr>
            <a:normAutofit fontScale="90000"/>
          </a:bodyPr>
          <a:lstStyle/>
          <a:p>
            <a:r>
              <a:rPr lang="en-GB" dirty="0"/>
              <a:t>The Grey Pound</a:t>
            </a:r>
          </a:p>
        </p:txBody>
      </p:sp>
      <p:pic>
        <p:nvPicPr>
          <p:cNvPr id="14" name="Picture 13">
            <a:extLst>
              <a:ext uri="{FF2B5EF4-FFF2-40B4-BE49-F238E27FC236}">
                <a16:creationId xmlns:a16="http://schemas.microsoft.com/office/drawing/2014/main" id="{DEA4CAF7-0734-812E-081E-E09E399322E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pic>
        <p:nvPicPr>
          <p:cNvPr id="4" name="Picture 3" descr="True or False?">
            <a:extLst>
              <a:ext uri="{FF2B5EF4-FFF2-40B4-BE49-F238E27FC236}">
                <a16:creationId xmlns:a16="http://schemas.microsoft.com/office/drawing/2014/main" id="{FF1F69B1-CB3A-60BB-98F3-B48DF525A91C}"/>
              </a:ext>
            </a:extLst>
          </p:cNvPr>
          <p:cNvPicPr>
            <a:picLocks noChangeAspect="1"/>
          </p:cNvPicPr>
          <p:nvPr/>
        </p:nvPicPr>
        <p:blipFill>
          <a:blip r:embed="rId4" cstate="email">
            <a:extLst>
              <a:ext uri="{28A0092B-C50C-407E-A947-70E740481C1C}">
                <a14:useLocalDpi xmlns:a14="http://schemas.microsoft.com/office/drawing/2010/main"/>
              </a:ext>
            </a:extLst>
          </a:blip>
          <a:srcRect l="69880" b="9687"/>
          <a:stretch>
            <a:fillRect/>
          </a:stretch>
        </p:blipFill>
        <p:spPr>
          <a:xfrm>
            <a:off x="8129393" y="979312"/>
            <a:ext cx="3595496" cy="4899376"/>
          </a:xfrm>
          <a:prstGeom prst="rect">
            <a:avLst/>
          </a:prstGeom>
        </p:spPr>
      </p:pic>
      <p:sp>
        <p:nvSpPr>
          <p:cNvPr id="5" name="Text Placeholder 2">
            <a:extLst>
              <a:ext uri="{FF2B5EF4-FFF2-40B4-BE49-F238E27FC236}">
                <a16:creationId xmlns:a16="http://schemas.microsoft.com/office/drawing/2014/main" id="{E1E025EC-6E22-2D89-2163-0B29A49CD6FC}"/>
              </a:ext>
              <a:ext uri="{C183D7F6-B498-43B3-948B-1728B52AA6E4}">
                <adec:decorative xmlns:adec="http://schemas.microsoft.com/office/drawing/2017/decorative" val="0"/>
              </a:ext>
            </a:extLst>
          </p:cNvPr>
          <p:cNvSpPr txBox="1">
            <a:spLocks/>
          </p:cNvSpPr>
          <p:nvPr/>
        </p:nvSpPr>
        <p:spPr>
          <a:xfrm>
            <a:off x="9529194" y="5799329"/>
            <a:ext cx="2358006" cy="372001"/>
          </a:xfrm>
          <a:prstGeom prst="rect">
            <a:avLst/>
          </a:prstGeom>
        </p:spPr>
        <p:txBody>
          <a:bodyPr lIns="91440" tIns="0" rIns="91440" bIns="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cs typeface="Arial"/>
              </a:rPr>
              <a:t>VisitBritain / Polly Baldwin</a:t>
            </a:r>
            <a:endParaRPr lang="en-GB" sz="1400" dirty="0"/>
          </a:p>
        </p:txBody>
      </p:sp>
      <p:sp>
        <p:nvSpPr>
          <p:cNvPr id="6" name="TextBox 5">
            <a:extLst>
              <a:ext uri="{FF2B5EF4-FFF2-40B4-BE49-F238E27FC236}">
                <a16:creationId xmlns:a16="http://schemas.microsoft.com/office/drawing/2014/main" id="{BB75233C-F624-BAFB-A12C-578CD526EA0B}"/>
              </a:ext>
            </a:extLst>
          </p:cNvPr>
          <p:cNvSpPr txBox="1"/>
          <p:nvPr/>
        </p:nvSpPr>
        <p:spPr>
          <a:xfrm>
            <a:off x="1433886" y="2322851"/>
            <a:ext cx="3958447" cy="1637949"/>
          </a:xfrm>
          <a:prstGeom prst="rect">
            <a:avLst/>
          </a:prstGeom>
          <a:noFill/>
        </p:spPr>
        <p:txBody>
          <a:bodyPr wrap="square" rtlCol="0">
            <a:spAutoFit/>
          </a:bodyPr>
          <a:lstStyle/>
          <a:p>
            <a:pPr algn="ctr" defTabSz="914165">
              <a:lnSpc>
                <a:spcPct val="93000"/>
              </a:lnSpc>
              <a:tabLst>
                <a:tab pos="0" algn="l"/>
                <a:tab pos="448802" algn="l"/>
                <a:tab pos="897966" algn="l"/>
                <a:tab pos="1347131" algn="l"/>
                <a:tab pos="1796295" algn="l"/>
                <a:tab pos="2245459" algn="l"/>
                <a:tab pos="2694624" algn="l"/>
                <a:tab pos="3143789" algn="l"/>
                <a:tab pos="3592952" algn="l"/>
                <a:tab pos="4042115" algn="l"/>
                <a:tab pos="4491280" algn="l"/>
                <a:tab pos="4940442" algn="l"/>
                <a:tab pos="5389608" algn="l"/>
                <a:tab pos="5838771" algn="l"/>
                <a:tab pos="6287935" algn="l"/>
                <a:tab pos="6737099" algn="l"/>
                <a:tab pos="7186263" algn="l"/>
                <a:tab pos="7635426" algn="l"/>
                <a:tab pos="8084590" algn="l"/>
                <a:tab pos="8533755" algn="l"/>
                <a:tab pos="8982919" algn="l"/>
              </a:tabLst>
              <a:defRPr/>
            </a:pPr>
            <a:r>
              <a:rPr lang="en-GB" sz="3200" b="1" dirty="0">
                <a:solidFill>
                  <a:schemeClr val="accent1"/>
                </a:solidFill>
                <a:latin typeface="Arial" pitchFamily="34"/>
                <a:ea typeface="Lucida Sans Unicode" pitchFamily="34"/>
                <a:cs typeface="Lucida Sans Unicode" pitchFamily="34"/>
              </a:rPr>
              <a:t>Total spending power of </a:t>
            </a:r>
          </a:p>
          <a:p>
            <a:pPr algn="ctr" defTabSz="914165">
              <a:lnSpc>
                <a:spcPct val="93000"/>
              </a:lnSpc>
              <a:tabLst>
                <a:tab pos="0" algn="l"/>
                <a:tab pos="448802" algn="l"/>
                <a:tab pos="897966" algn="l"/>
                <a:tab pos="1347131" algn="l"/>
                <a:tab pos="1796295" algn="l"/>
                <a:tab pos="2245459" algn="l"/>
                <a:tab pos="2694624" algn="l"/>
                <a:tab pos="3143789" algn="l"/>
                <a:tab pos="3592952" algn="l"/>
                <a:tab pos="4042115" algn="l"/>
                <a:tab pos="4491280" algn="l"/>
                <a:tab pos="4940442" algn="l"/>
                <a:tab pos="5389608" algn="l"/>
                <a:tab pos="5838771" algn="l"/>
                <a:tab pos="6287935" algn="l"/>
                <a:tab pos="6737099" algn="l"/>
                <a:tab pos="7186263" algn="l"/>
                <a:tab pos="7635426" algn="l"/>
                <a:tab pos="8084590" algn="l"/>
                <a:tab pos="8533755" algn="l"/>
                <a:tab pos="8982919" algn="l"/>
              </a:tabLst>
              <a:defRPr/>
            </a:pPr>
            <a:r>
              <a:rPr lang="en-GB" sz="4400" b="1" dirty="0">
                <a:solidFill>
                  <a:schemeClr val="accent1"/>
                </a:solidFill>
                <a:latin typeface="Arial" pitchFamily="34"/>
                <a:ea typeface="Lucida Sans Unicode" pitchFamily="34"/>
                <a:cs typeface="Lucida Sans Unicode" pitchFamily="34"/>
              </a:rPr>
              <a:t>£320 billion</a:t>
            </a:r>
            <a:endParaRPr lang="en-GB" sz="4000" dirty="0">
              <a:solidFill>
                <a:schemeClr val="accent1"/>
              </a:solidFill>
              <a:latin typeface="Arial" pitchFamily="34"/>
              <a:ea typeface="Lucida Sans Unicode" pitchFamily="34"/>
              <a:cs typeface="Lucida Sans Unicode" pitchFamily="34"/>
            </a:endParaRPr>
          </a:p>
        </p:txBody>
      </p:sp>
      <p:sp>
        <p:nvSpPr>
          <p:cNvPr id="7" name="TextBox 2">
            <a:extLst>
              <a:ext uri="{FF2B5EF4-FFF2-40B4-BE49-F238E27FC236}">
                <a16:creationId xmlns:a16="http://schemas.microsoft.com/office/drawing/2014/main" id="{E31EAE9C-43E7-4692-6A49-5EF8238A629C}"/>
              </a:ext>
            </a:extLst>
          </p:cNvPr>
          <p:cNvSpPr>
            <a:spLocks/>
          </p:cNvSpPr>
          <p:nvPr/>
        </p:nvSpPr>
        <p:spPr bwMode="auto">
          <a:xfrm>
            <a:off x="238813" y="6113361"/>
            <a:ext cx="5949046" cy="584775"/>
          </a:xfrm>
          <a:prstGeom prst="rect">
            <a:avLst/>
          </a:prstGeom>
          <a:noFill/>
        </p:spPr>
        <p:txBody>
          <a:bodyPr wrap="square" rtlCol="0">
            <a:spAutoFit/>
          </a:bodyPr>
          <a:lstStyle/>
          <a:p>
            <a:pPr defTabSz="914309">
              <a:defRPr/>
            </a:pPr>
            <a:r>
              <a:rPr lang="en-US" sz="1600" kern="0" dirty="0">
                <a:solidFill>
                  <a:schemeClr val="accent1"/>
                </a:solidFill>
                <a:latin typeface="Arial" panose="020B0604020202020204" pitchFamily="34" charset="0"/>
                <a:cs typeface="Arial" panose="020B0604020202020204" pitchFamily="34" charset="0"/>
              </a:rPr>
              <a:t>https://www.thedrum.com/news/2020/09/28/brands-warned-not-ignore-grey-pound-over-65s-embrace-e-commerce</a:t>
            </a:r>
            <a:endParaRPr sz="1600" kern="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37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75E70-29C6-D30E-6E9F-6105C0F3344E}"/>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EBB900A9-4076-D5CB-C959-15C2865FC430}"/>
              </a:ext>
            </a:extLst>
          </p:cNvPr>
          <p:cNvSpPr>
            <a:spLocks noGrp="1"/>
          </p:cNvSpPr>
          <p:nvPr>
            <p:ph type="title"/>
          </p:nvPr>
        </p:nvSpPr>
        <p:spPr>
          <a:xfrm>
            <a:off x="905254" y="394571"/>
            <a:ext cx="6519128" cy="673633"/>
          </a:xfrm>
        </p:spPr>
        <p:txBody>
          <a:bodyPr>
            <a:normAutofit/>
          </a:bodyPr>
          <a:lstStyle/>
          <a:p>
            <a:r>
              <a:rPr lang="en-GB" sz="2900" dirty="0"/>
              <a:t>3G Multigenerational Travel</a:t>
            </a:r>
          </a:p>
        </p:txBody>
      </p:sp>
      <p:pic>
        <p:nvPicPr>
          <p:cNvPr id="14" name="Picture 13">
            <a:extLst>
              <a:ext uri="{FF2B5EF4-FFF2-40B4-BE49-F238E27FC236}">
                <a16:creationId xmlns:a16="http://schemas.microsoft.com/office/drawing/2014/main" id="{CD5E5079-DF77-3DCF-E5DB-DD504261E15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TextBox 3">
            <a:extLst>
              <a:ext uri="{FF2B5EF4-FFF2-40B4-BE49-F238E27FC236}">
                <a16:creationId xmlns:a16="http://schemas.microsoft.com/office/drawing/2014/main" id="{D76B9406-82DB-8CFC-29C5-9072363BD2CD}"/>
              </a:ext>
            </a:extLst>
          </p:cNvPr>
          <p:cNvSpPr txBox="1"/>
          <p:nvPr/>
        </p:nvSpPr>
        <p:spPr>
          <a:xfrm>
            <a:off x="513912" y="1350920"/>
            <a:ext cx="5582088" cy="4093428"/>
          </a:xfrm>
          <a:prstGeom prst="rect">
            <a:avLst/>
          </a:prstGeom>
          <a:noFill/>
        </p:spPr>
        <p:txBody>
          <a:bodyPr wrap="square">
            <a:spAutoFit/>
          </a:bodyPr>
          <a:lstStyle/>
          <a:p>
            <a:pPr marL="109855"/>
            <a:r>
              <a:rPr lang="en-GB" sz="2000" spc="-15" dirty="0">
                <a:solidFill>
                  <a:schemeClr val="accent1"/>
                </a:solidFill>
                <a:ea typeface="Times New Roman" panose="02020603050405020304" pitchFamily="18" charset="0"/>
                <a:cs typeface="Arial" panose="020B0604020202020204" pitchFamily="34" charset="0"/>
              </a:rPr>
              <a:t>“</a:t>
            </a:r>
            <a:r>
              <a:rPr lang="en-GB" sz="2000" spc="-15" dirty="0">
                <a:solidFill>
                  <a:schemeClr val="accent1"/>
                </a:solidFill>
                <a:effectLst/>
                <a:ea typeface="Times New Roman" panose="02020603050405020304" pitchFamily="18" charset="0"/>
                <a:cs typeface="Arial" panose="020B0604020202020204" pitchFamily="34" charset="0"/>
              </a:rPr>
              <a:t>With families increasingly spread across different cities – and even continents – travel has become a way to reconnect across generations. </a:t>
            </a:r>
          </a:p>
          <a:p>
            <a:pPr marL="109855"/>
            <a:endParaRPr lang="en-GB" sz="2000" spc="-15" dirty="0">
              <a:solidFill>
                <a:schemeClr val="accent1"/>
              </a:solidFill>
              <a:ea typeface="Times New Roman" panose="02020603050405020304" pitchFamily="18" charset="0"/>
              <a:cs typeface="Arial" panose="020B0604020202020204" pitchFamily="34" charset="0"/>
            </a:endParaRPr>
          </a:p>
          <a:p>
            <a:pPr marL="109855"/>
            <a:r>
              <a:rPr lang="en-GB" sz="2000" spc="-15" dirty="0">
                <a:solidFill>
                  <a:schemeClr val="accent1"/>
                </a:solidFill>
                <a:effectLst/>
                <a:ea typeface="Times New Roman" panose="02020603050405020304" pitchFamily="18" charset="0"/>
                <a:cs typeface="Arial" panose="020B0604020202020204" pitchFamily="34" charset="0"/>
              </a:rPr>
              <a:t>Grandparents are playing a bigger role in family holidays, sometimes footing the bill to bring everyone together. </a:t>
            </a:r>
          </a:p>
          <a:p>
            <a:pPr marL="109855"/>
            <a:endParaRPr lang="en-GB" sz="2000" b="1" spc="-15" dirty="0">
              <a:solidFill>
                <a:schemeClr val="accent1"/>
              </a:solidFill>
              <a:ea typeface="Times New Roman" panose="02020603050405020304" pitchFamily="18" charset="0"/>
              <a:cs typeface="Arial" panose="020B0604020202020204" pitchFamily="34" charset="0"/>
            </a:endParaRPr>
          </a:p>
          <a:p>
            <a:pPr marL="109855"/>
            <a:r>
              <a:rPr lang="en-GB" sz="2000" b="1" spc="-15" dirty="0">
                <a:solidFill>
                  <a:schemeClr val="accent1"/>
                </a:solidFill>
                <a:effectLst/>
                <a:ea typeface="Times New Roman" panose="02020603050405020304" pitchFamily="18" charset="0"/>
                <a:cs typeface="Arial" panose="020B0604020202020204" pitchFamily="34" charset="0"/>
              </a:rPr>
              <a:t>By offering interconnecting rooms,</a:t>
            </a:r>
            <a:r>
              <a:rPr lang="en-GB" sz="2000" spc="-15" dirty="0">
                <a:solidFill>
                  <a:schemeClr val="accent1"/>
                </a:solidFill>
                <a:effectLst/>
                <a:ea typeface="Times New Roman" panose="02020603050405020304" pitchFamily="18" charset="0"/>
                <a:cs typeface="Arial" panose="020B0604020202020204" pitchFamily="34" charset="0"/>
              </a:rPr>
              <a:t> </a:t>
            </a:r>
            <a:r>
              <a:rPr lang="en-GB" sz="2000" b="1" spc="-15" dirty="0">
                <a:solidFill>
                  <a:schemeClr val="accent1"/>
                </a:solidFill>
                <a:effectLst/>
                <a:ea typeface="Times New Roman" panose="02020603050405020304" pitchFamily="18" charset="0"/>
                <a:cs typeface="Arial" panose="020B0604020202020204" pitchFamily="34" charset="0"/>
              </a:rPr>
              <a:t>accessible features and experiences designed for all generations,</a:t>
            </a:r>
            <a:r>
              <a:rPr lang="en-GB" sz="2000" spc="-15" dirty="0">
                <a:solidFill>
                  <a:schemeClr val="accent1"/>
                </a:solidFill>
                <a:effectLst/>
                <a:ea typeface="Times New Roman" panose="02020603050405020304" pitchFamily="18" charset="0"/>
                <a:cs typeface="Arial" panose="020B0604020202020204" pitchFamily="34" charset="0"/>
              </a:rPr>
              <a:t> the industry will see continued growth.”</a:t>
            </a:r>
            <a:endParaRPr lang="en-GB" sz="2000" dirty="0">
              <a:solidFill>
                <a:schemeClr val="accent1"/>
              </a:solidFill>
              <a:effectLst/>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87AF222E-1A28-EAE6-D92D-A7E8B0CCF495}"/>
              </a:ext>
            </a:extLst>
          </p:cNvPr>
          <p:cNvSpPr txBox="1"/>
          <p:nvPr/>
        </p:nvSpPr>
        <p:spPr>
          <a:xfrm>
            <a:off x="304800" y="6261873"/>
            <a:ext cx="2682016" cy="338554"/>
          </a:xfrm>
          <a:prstGeom prst="rect">
            <a:avLst/>
          </a:prstGeom>
          <a:noFill/>
        </p:spPr>
        <p:txBody>
          <a:bodyPr wrap="none" rtlCol="0">
            <a:spAutoFit/>
          </a:bodyPr>
          <a:lstStyle/>
          <a:p>
            <a:r>
              <a:rPr lang="en-GB" sz="1600" dirty="0">
                <a:solidFill>
                  <a:schemeClr val="accent1"/>
                </a:solidFill>
                <a:ea typeface="Aptos" panose="020B0004020202020204" pitchFamily="34" charset="0"/>
                <a:cs typeface="Arial" panose="020B0604020202020204" pitchFamily="34" charset="0"/>
              </a:rPr>
              <a:t>Travel Weekly 19 Mar 2025</a:t>
            </a:r>
            <a:endParaRPr lang="en-GB" sz="1600" dirty="0">
              <a:solidFill>
                <a:schemeClr val="accent1"/>
              </a:solidFill>
            </a:endParaRPr>
          </a:p>
        </p:txBody>
      </p:sp>
      <p:pic>
        <p:nvPicPr>
          <p:cNvPr id="6" name="Picture Placeholder 16" descr="A family walking along a path together, with an older woman using a mobility scooter and a small child pushing a toy pushchair">
            <a:extLst>
              <a:ext uri="{FF2B5EF4-FFF2-40B4-BE49-F238E27FC236}">
                <a16:creationId xmlns:a16="http://schemas.microsoft.com/office/drawing/2014/main" id="{A182F47F-CE6E-9442-9AA5-234E73AD608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889381" y="824745"/>
            <a:ext cx="3788707" cy="4963176"/>
          </a:xfrm>
          <a:prstGeom prst="rect">
            <a:avLst/>
          </a:prstGeom>
        </p:spPr>
      </p:pic>
      <p:sp>
        <p:nvSpPr>
          <p:cNvPr id="7" name="Text Placeholder 2">
            <a:extLst>
              <a:ext uri="{FF2B5EF4-FFF2-40B4-BE49-F238E27FC236}">
                <a16:creationId xmlns:a16="http://schemas.microsoft.com/office/drawing/2014/main" id="{6C574793-702A-E6DD-701D-A5D9D491CBEE}"/>
              </a:ext>
              <a:ext uri="{C183D7F6-B498-43B3-948B-1728B52AA6E4}">
                <adec:decorative xmlns:adec="http://schemas.microsoft.com/office/drawing/2017/decorative" val="0"/>
              </a:ext>
            </a:extLst>
          </p:cNvPr>
          <p:cNvSpPr txBox="1">
            <a:spLocks/>
          </p:cNvSpPr>
          <p:nvPr/>
        </p:nvSpPr>
        <p:spPr>
          <a:xfrm>
            <a:off x="8798758" y="5787921"/>
            <a:ext cx="3203574" cy="315968"/>
          </a:xfrm>
          <a:prstGeom prst="rect">
            <a:avLst/>
          </a:prstGeom>
        </p:spPr>
        <p:txBody>
          <a:bodyPr lIns="91440" tIns="0" rIns="91440" bIns="0" anchor="b"/>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400" dirty="0">
                <a:cs typeface="Arial"/>
              </a:rPr>
              <a:t>Forestry England / Crown Copyright</a:t>
            </a:r>
            <a:endParaRPr lang="en-GB" sz="1400" dirty="0"/>
          </a:p>
        </p:txBody>
      </p:sp>
    </p:spTree>
    <p:extLst>
      <p:ext uri="{BB962C8B-B14F-4D97-AF65-F5344CB8AC3E}">
        <p14:creationId xmlns:p14="http://schemas.microsoft.com/office/powerpoint/2010/main" val="948126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942C2-67A5-5BD3-A33C-68FF84925854}"/>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DDCBDB38-0DD4-A84A-A69C-49F50DE9264D}"/>
              </a:ext>
            </a:extLst>
          </p:cNvPr>
          <p:cNvSpPr>
            <a:spLocks noGrp="1"/>
          </p:cNvSpPr>
          <p:nvPr>
            <p:ph type="title"/>
          </p:nvPr>
        </p:nvSpPr>
        <p:spPr>
          <a:xfrm>
            <a:off x="905254" y="394572"/>
            <a:ext cx="5713910" cy="415238"/>
          </a:xfrm>
        </p:spPr>
        <p:txBody>
          <a:bodyPr>
            <a:normAutofit fontScale="90000"/>
          </a:bodyPr>
          <a:lstStyle/>
          <a:p>
            <a:r>
              <a:rPr lang="en-GB" dirty="0"/>
              <a:t>The Information Barrier (1)</a:t>
            </a:r>
          </a:p>
        </p:txBody>
      </p:sp>
      <p:pic>
        <p:nvPicPr>
          <p:cNvPr id="14" name="Picture 13">
            <a:extLst>
              <a:ext uri="{FF2B5EF4-FFF2-40B4-BE49-F238E27FC236}">
                <a16:creationId xmlns:a16="http://schemas.microsoft.com/office/drawing/2014/main" id="{E962A1E8-59DE-3F2D-B7C1-449073E40BE0}"/>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TextBox 3">
            <a:extLst>
              <a:ext uri="{FF2B5EF4-FFF2-40B4-BE49-F238E27FC236}">
                <a16:creationId xmlns:a16="http://schemas.microsoft.com/office/drawing/2014/main" id="{F598570E-2EA4-A61C-6BAE-32775F3885C0}"/>
              </a:ext>
            </a:extLst>
          </p:cNvPr>
          <p:cNvSpPr txBox="1"/>
          <p:nvPr/>
        </p:nvSpPr>
        <p:spPr>
          <a:xfrm>
            <a:off x="2166982" y="910179"/>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95%</a:t>
            </a:r>
          </a:p>
          <a:p>
            <a:pPr algn="ctr" defTabSz="914286">
              <a:defRPr/>
            </a:pPr>
            <a:endParaRPr lang="en-US" sz="6499"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7FB4075E-1CB7-41DE-DDD2-71FFD073D85F}"/>
              </a:ext>
            </a:extLst>
          </p:cNvPr>
          <p:cNvSpPr txBox="1"/>
          <p:nvPr/>
        </p:nvSpPr>
        <p:spPr>
          <a:xfrm>
            <a:off x="4987827" y="914731"/>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90%</a:t>
            </a:r>
          </a:p>
          <a:p>
            <a:pPr algn="ctr" defTabSz="914286">
              <a:defRPr/>
            </a:pPr>
            <a:endParaRPr lang="en-US" sz="6499"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B0CDA714-3F0C-46AF-DF46-040B4543D559}"/>
              </a:ext>
            </a:extLst>
          </p:cNvPr>
          <p:cNvSpPr txBox="1"/>
          <p:nvPr/>
        </p:nvSpPr>
        <p:spPr>
          <a:xfrm>
            <a:off x="7895681" y="910177"/>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87%</a:t>
            </a:r>
          </a:p>
          <a:p>
            <a:pPr algn="ctr" defTabSz="914286">
              <a:defRPr/>
            </a:pPr>
            <a:endParaRPr lang="en-US" sz="6499" dirty="0">
              <a:solidFill>
                <a:prstClr val="black"/>
              </a:solidFill>
              <a:latin typeface="Calibri" panose="020F0502020204030204"/>
            </a:endParaRPr>
          </a:p>
        </p:txBody>
      </p:sp>
      <p:grpSp>
        <p:nvGrpSpPr>
          <p:cNvPr id="7" name="Group 6">
            <a:extLst>
              <a:ext uri="{FF2B5EF4-FFF2-40B4-BE49-F238E27FC236}">
                <a16:creationId xmlns:a16="http://schemas.microsoft.com/office/drawing/2014/main" id="{865C9C13-D2EF-375A-C98E-BCC137936853}"/>
              </a:ext>
              <a:ext uri="{C183D7F6-B498-43B3-948B-1728B52AA6E4}">
                <adec:decorative xmlns:adec="http://schemas.microsoft.com/office/drawing/2017/decorative" val="1"/>
              </a:ext>
            </a:extLst>
          </p:cNvPr>
          <p:cNvGrpSpPr/>
          <p:nvPr/>
        </p:nvGrpSpPr>
        <p:grpSpPr>
          <a:xfrm>
            <a:off x="1842163" y="2237916"/>
            <a:ext cx="8456922" cy="1853046"/>
            <a:chOff x="718410" y="1739877"/>
            <a:chExt cx="7981551" cy="1853287"/>
          </a:xfrm>
        </p:grpSpPr>
        <p:pic>
          <p:nvPicPr>
            <p:cNvPr id="8" name="Picture 7">
              <a:extLst>
                <a:ext uri="{FF2B5EF4-FFF2-40B4-BE49-F238E27FC236}">
                  <a16:creationId xmlns:a16="http://schemas.microsoft.com/office/drawing/2014/main" id="{D6D649FA-1A32-FE14-B59D-55ADE0949F5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577496" y="1747855"/>
              <a:ext cx="2268192" cy="1845309"/>
            </a:xfrm>
            <a:prstGeom prst="rect">
              <a:avLst/>
            </a:prstGeom>
          </p:spPr>
        </p:pic>
        <p:pic>
          <p:nvPicPr>
            <p:cNvPr id="9" name="Picture 8">
              <a:extLst>
                <a:ext uri="{FF2B5EF4-FFF2-40B4-BE49-F238E27FC236}">
                  <a16:creationId xmlns:a16="http://schemas.microsoft.com/office/drawing/2014/main" id="{1CBB0112-04F6-A6BB-E9F3-50F0CA1180B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18410" y="1739877"/>
              <a:ext cx="2254513" cy="1853287"/>
            </a:xfrm>
            <a:prstGeom prst="rect">
              <a:avLst/>
            </a:prstGeom>
          </p:spPr>
        </p:pic>
        <p:pic>
          <p:nvPicPr>
            <p:cNvPr id="10" name="Picture 9" descr="A computer with a map and a location on the screen&#10;&#10;Description automatically generated">
              <a:extLst>
                <a:ext uri="{FF2B5EF4-FFF2-40B4-BE49-F238E27FC236}">
                  <a16:creationId xmlns:a16="http://schemas.microsoft.com/office/drawing/2014/main" id="{0646C300-4466-6B09-EFD4-BE4B57EB89F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50261" y="2024046"/>
              <a:ext cx="2249700" cy="1569118"/>
            </a:xfrm>
            <a:prstGeom prst="rect">
              <a:avLst/>
            </a:prstGeom>
          </p:spPr>
        </p:pic>
      </p:grpSp>
      <p:sp>
        <p:nvSpPr>
          <p:cNvPr id="11" name="TextBox 10">
            <a:extLst>
              <a:ext uri="{FF2B5EF4-FFF2-40B4-BE49-F238E27FC236}">
                <a16:creationId xmlns:a16="http://schemas.microsoft.com/office/drawing/2014/main" id="{2BA63FA5-9D8F-35E9-D6C4-4DDEA51AD279}"/>
              </a:ext>
            </a:extLst>
          </p:cNvPr>
          <p:cNvSpPr txBox="1"/>
          <p:nvPr/>
        </p:nvSpPr>
        <p:spPr>
          <a:xfrm>
            <a:off x="2003433" y="4208217"/>
            <a:ext cx="2543448" cy="1600438"/>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cs typeface="Arial" panose="020B0604020202020204" pitchFamily="34" charset="0"/>
              </a:rPr>
              <a:t>95% </a:t>
            </a:r>
            <a:r>
              <a:rPr lang="en-GB" sz="2000" b="1" dirty="0">
                <a:solidFill>
                  <a:schemeClr val="accent1"/>
                </a:solidFill>
                <a:latin typeface="Arial" panose="020B0604020202020204" pitchFamily="34" charset="0"/>
                <a:cs typeface="Arial" panose="020B0604020202020204" pitchFamily="34" charset="0"/>
              </a:rPr>
              <a:t>check accessibility </a:t>
            </a:r>
            <a:r>
              <a:rPr lang="en-GB" sz="2000" dirty="0">
                <a:solidFill>
                  <a:schemeClr val="accent1"/>
                </a:solidFill>
                <a:latin typeface="Arial" panose="020B0604020202020204" pitchFamily="34" charset="0"/>
                <a:cs typeface="Arial" panose="020B0604020202020204" pitchFamily="34" charset="0"/>
              </a:rPr>
              <a:t>in advance of going to a new place.</a:t>
            </a:r>
          </a:p>
          <a:p>
            <a:pPr defTabSz="914286">
              <a:defRPr/>
            </a:pPr>
            <a:endParaRPr lang="en-US" dirty="0">
              <a:solidFill>
                <a:schemeClr val="accent1"/>
              </a:solidFill>
              <a:latin typeface="Calibri" panose="020F0502020204030204"/>
            </a:endParaRPr>
          </a:p>
        </p:txBody>
      </p:sp>
      <p:sp>
        <p:nvSpPr>
          <p:cNvPr id="13" name="TextBox 12">
            <a:extLst>
              <a:ext uri="{FF2B5EF4-FFF2-40B4-BE49-F238E27FC236}">
                <a16:creationId xmlns:a16="http://schemas.microsoft.com/office/drawing/2014/main" id="{970B44DA-E7E0-A277-CE79-62C80893FA3F}"/>
              </a:ext>
            </a:extLst>
          </p:cNvPr>
          <p:cNvSpPr txBox="1"/>
          <p:nvPr/>
        </p:nvSpPr>
        <p:spPr>
          <a:xfrm>
            <a:off x="4829716" y="4208217"/>
            <a:ext cx="3065965" cy="2185214"/>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rPr>
              <a:t>90% said it was important or extremely important to </a:t>
            </a:r>
            <a:r>
              <a:rPr lang="en-GB" sz="2000" b="1" dirty="0">
                <a:solidFill>
                  <a:schemeClr val="accent1"/>
                </a:solidFill>
                <a:latin typeface="Arial" panose="020B0604020202020204" pitchFamily="34" charset="0"/>
              </a:rPr>
              <a:t>know about accessibility before visiting a place for the first time</a:t>
            </a:r>
            <a:r>
              <a:rPr lang="en-GB" sz="2000" dirty="0">
                <a:solidFill>
                  <a:schemeClr val="accent1"/>
                </a:solidFill>
                <a:latin typeface="Arial" panose="020B0604020202020204" pitchFamily="34" charset="0"/>
              </a:rPr>
              <a:t>.</a:t>
            </a:r>
            <a:endParaRPr lang="en-GB" sz="2000" dirty="0">
              <a:solidFill>
                <a:schemeClr val="accent1"/>
              </a:solidFill>
              <a:latin typeface="Aptos" panose="020B0004020202020204" pitchFamily="34" charset="0"/>
            </a:endParaRPr>
          </a:p>
          <a:p>
            <a:pPr defTabSz="914286">
              <a:defRPr/>
            </a:pPr>
            <a:endParaRPr lang="en-US" sz="1600" dirty="0">
              <a:solidFill>
                <a:schemeClr val="accent1"/>
              </a:solidFill>
              <a:latin typeface="Calibri" panose="020F0502020204030204"/>
            </a:endParaRPr>
          </a:p>
        </p:txBody>
      </p:sp>
      <p:sp>
        <p:nvSpPr>
          <p:cNvPr id="15" name="TextBox 14">
            <a:extLst>
              <a:ext uri="{FF2B5EF4-FFF2-40B4-BE49-F238E27FC236}">
                <a16:creationId xmlns:a16="http://schemas.microsoft.com/office/drawing/2014/main" id="{2069B46B-0441-9977-B036-63AE521D058E}"/>
              </a:ext>
            </a:extLst>
          </p:cNvPr>
          <p:cNvSpPr txBox="1"/>
          <p:nvPr/>
        </p:nvSpPr>
        <p:spPr>
          <a:xfrm>
            <a:off x="8094384" y="4190529"/>
            <a:ext cx="2590463" cy="1569660"/>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cs typeface="Arial" panose="020B0604020202020204" pitchFamily="34" charset="0"/>
              </a:rPr>
              <a:t>87% </a:t>
            </a:r>
            <a:r>
              <a:rPr lang="en-GB" sz="2000" b="1" dirty="0">
                <a:solidFill>
                  <a:schemeClr val="accent1"/>
                </a:solidFill>
                <a:latin typeface="Arial" panose="020B0604020202020204" pitchFamily="34" charset="0"/>
                <a:cs typeface="Arial" panose="020B0604020202020204" pitchFamily="34" charset="0"/>
              </a:rPr>
              <a:t>expect accessibility information </a:t>
            </a:r>
            <a:r>
              <a:rPr lang="en-GB" sz="2000" dirty="0">
                <a:solidFill>
                  <a:schemeClr val="accent1"/>
                </a:solidFill>
                <a:latin typeface="Arial" panose="020B0604020202020204" pitchFamily="34" charset="0"/>
                <a:cs typeface="Arial" panose="020B0604020202020204" pitchFamily="34" charset="0"/>
              </a:rPr>
              <a:t>to be on a venue's website.</a:t>
            </a:r>
          </a:p>
          <a:p>
            <a:pPr defTabSz="914286">
              <a:defRPr/>
            </a:pPr>
            <a:endParaRPr lang="en-US" sz="1600" dirty="0">
              <a:solidFill>
                <a:schemeClr val="accent1"/>
              </a:solidFill>
              <a:latin typeface="Calibri" panose="020F0502020204030204"/>
            </a:endParaRPr>
          </a:p>
        </p:txBody>
      </p:sp>
      <p:sp>
        <p:nvSpPr>
          <p:cNvPr id="16" name="Text Placeholder 3">
            <a:extLst>
              <a:ext uri="{FF2B5EF4-FFF2-40B4-BE49-F238E27FC236}">
                <a16:creationId xmlns:a16="http://schemas.microsoft.com/office/drawing/2014/main" id="{802BF4D6-B926-D6E6-3027-A071CBB500BF}"/>
              </a:ext>
            </a:extLst>
          </p:cNvPr>
          <p:cNvSpPr txBox="1">
            <a:spLocks/>
          </p:cNvSpPr>
          <p:nvPr/>
        </p:nvSpPr>
        <p:spPr>
          <a:xfrm>
            <a:off x="156727" y="6393431"/>
            <a:ext cx="7758669" cy="200903"/>
          </a:xfrm>
          <a:prstGeom prst="rect">
            <a:avLst/>
          </a:prstGeom>
        </p:spPr>
        <p:txBody>
          <a:bodyPr tIns="0" bIns="0"/>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Source: </a:t>
            </a:r>
            <a:r>
              <a:rPr lang="en-GB" dirty="0" err="1"/>
              <a:t>AccessAble’s</a:t>
            </a:r>
            <a:r>
              <a:rPr lang="en-GB" dirty="0"/>
              <a:t> Accessibility and You Survey 2023/24 (1000 + respondents)</a:t>
            </a:r>
            <a:endParaRPr lang="en-GB" dirty="0">
              <a:latin typeface="Calibri" panose="020F0502020204030204"/>
            </a:endParaRPr>
          </a:p>
        </p:txBody>
      </p:sp>
    </p:spTree>
    <p:extLst>
      <p:ext uri="{BB962C8B-B14F-4D97-AF65-F5344CB8AC3E}">
        <p14:creationId xmlns:p14="http://schemas.microsoft.com/office/powerpoint/2010/main" val="750157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6395E-FD2C-DE4D-A5FF-47DAD3BCDA58}"/>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4EF45875-AA3E-65D3-F06D-2A569418FCA7}"/>
              </a:ext>
            </a:extLst>
          </p:cNvPr>
          <p:cNvSpPr>
            <a:spLocks noGrp="1"/>
          </p:cNvSpPr>
          <p:nvPr>
            <p:ph type="title"/>
          </p:nvPr>
        </p:nvSpPr>
        <p:spPr>
          <a:xfrm>
            <a:off x="905253" y="394572"/>
            <a:ext cx="6246173" cy="415238"/>
          </a:xfrm>
        </p:spPr>
        <p:txBody>
          <a:bodyPr>
            <a:normAutofit fontScale="90000"/>
          </a:bodyPr>
          <a:lstStyle/>
          <a:p>
            <a:r>
              <a:rPr lang="en-GB" dirty="0"/>
              <a:t>The Information Barrier (2)</a:t>
            </a:r>
          </a:p>
        </p:txBody>
      </p:sp>
      <p:pic>
        <p:nvPicPr>
          <p:cNvPr id="14" name="Picture 13">
            <a:extLst>
              <a:ext uri="{FF2B5EF4-FFF2-40B4-BE49-F238E27FC236}">
                <a16:creationId xmlns:a16="http://schemas.microsoft.com/office/drawing/2014/main" id="{AED660F5-BB15-8762-2273-8A574A3A527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391310" y="6261873"/>
            <a:ext cx="495890" cy="403111"/>
          </a:xfrm>
          <a:prstGeom prst="rect">
            <a:avLst/>
          </a:prstGeom>
        </p:spPr>
      </p:pic>
      <p:sp>
        <p:nvSpPr>
          <p:cNvPr id="4" name="TextBox 3">
            <a:extLst>
              <a:ext uri="{FF2B5EF4-FFF2-40B4-BE49-F238E27FC236}">
                <a16:creationId xmlns:a16="http://schemas.microsoft.com/office/drawing/2014/main" id="{3ADB480B-D3B7-A516-4065-9D238907AE83}"/>
              </a:ext>
            </a:extLst>
          </p:cNvPr>
          <p:cNvSpPr txBox="1"/>
          <p:nvPr/>
        </p:nvSpPr>
        <p:spPr>
          <a:xfrm>
            <a:off x="1325169" y="882997"/>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77%</a:t>
            </a:r>
          </a:p>
          <a:p>
            <a:pPr algn="ctr" defTabSz="914286">
              <a:defRPr/>
            </a:pPr>
            <a:endParaRPr lang="en-US" sz="6499" dirty="0">
              <a:solidFill>
                <a:prstClr val="black"/>
              </a:solidFill>
              <a:latin typeface="Calibri" panose="020F0502020204030204"/>
            </a:endParaRPr>
          </a:p>
        </p:txBody>
      </p:sp>
      <p:sp>
        <p:nvSpPr>
          <p:cNvPr id="5" name="TextBox 4">
            <a:extLst>
              <a:ext uri="{FF2B5EF4-FFF2-40B4-BE49-F238E27FC236}">
                <a16:creationId xmlns:a16="http://schemas.microsoft.com/office/drawing/2014/main" id="{38565FDB-6816-62AB-3AE3-C0F3F205333F}"/>
              </a:ext>
            </a:extLst>
          </p:cNvPr>
          <p:cNvSpPr txBox="1"/>
          <p:nvPr/>
        </p:nvSpPr>
        <p:spPr>
          <a:xfrm>
            <a:off x="4972741" y="887548"/>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73%</a:t>
            </a:r>
          </a:p>
          <a:p>
            <a:pPr algn="ctr" defTabSz="914286">
              <a:defRPr/>
            </a:pPr>
            <a:endParaRPr lang="en-US" sz="6499"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A3685836-A414-AA22-0441-47CDB688C896}"/>
              </a:ext>
            </a:extLst>
          </p:cNvPr>
          <p:cNvSpPr txBox="1"/>
          <p:nvPr/>
        </p:nvSpPr>
        <p:spPr>
          <a:xfrm>
            <a:off x="8381793" y="882996"/>
            <a:ext cx="2216350" cy="2092609"/>
          </a:xfrm>
          <a:prstGeom prst="rect">
            <a:avLst/>
          </a:prstGeom>
          <a:noFill/>
        </p:spPr>
        <p:txBody>
          <a:bodyPr wrap="square" rtlCol="0">
            <a:spAutoFit/>
          </a:bodyPr>
          <a:lstStyle/>
          <a:p>
            <a:pPr algn="ctr" defTabSz="914286">
              <a:defRPr/>
            </a:pPr>
            <a:r>
              <a:rPr lang="en-GB" sz="6499" b="1" dirty="0">
                <a:solidFill>
                  <a:srgbClr val="FF0000"/>
                </a:solidFill>
                <a:latin typeface="Arial" panose="020B0604020202020204" pitchFamily="34" charset="0"/>
                <a:cs typeface="Arial" panose="020B0604020202020204" pitchFamily="34" charset="0"/>
              </a:rPr>
              <a:t>96%</a:t>
            </a:r>
          </a:p>
          <a:p>
            <a:pPr algn="ctr" defTabSz="914286">
              <a:defRPr/>
            </a:pPr>
            <a:endParaRPr lang="en-US" sz="6499"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1A365615-11AE-454B-E591-13A4B4AD2178}"/>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54067" y="2094461"/>
            <a:ext cx="2264304" cy="1650256"/>
          </a:xfrm>
          <a:prstGeom prst="rect">
            <a:avLst/>
          </a:prstGeom>
        </p:spPr>
      </p:pic>
      <p:pic>
        <p:nvPicPr>
          <p:cNvPr id="8" name="Picture 7">
            <a:extLst>
              <a:ext uri="{FF2B5EF4-FFF2-40B4-BE49-F238E27FC236}">
                <a16:creationId xmlns:a16="http://schemas.microsoft.com/office/drawing/2014/main" id="{FFD57461-AB94-E9AA-9A13-B6D9114BC1F1}"/>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33839" y="2179262"/>
            <a:ext cx="2264304" cy="1592688"/>
          </a:xfrm>
          <a:prstGeom prst="rect">
            <a:avLst/>
          </a:prstGeom>
        </p:spPr>
      </p:pic>
      <p:sp>
        <p:nvSpPr>
          <p:cNvPr id="9" name="TextBox 8">
            <a:extLst>
              <a:ext uri="{FF2B5EF4-FFF2-40B4-BE49-F238E27FC236}">
                <a16:creationId xmlns:a16="http://schemas.microsoft.com/office/drawing/2014/main" id="{6F3BE137-E409-066D-2E14-36DC236920C1}"/>
              </a:ext>
            </a:extLst>
          </p:cNvPr>
          <p:cNvSpPr txBox="1"/>
          <p:nvPr/>
        </p:nvSpPr>
        <p:spPr>
          <a:xfrm>
            <a:off x="1079427" y="4062542"/>
            <a:ext cx="2613584" cy="1600438"/>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cs typeface="Arial" panose="020B0604020202020204" pitchFamily="34" charset="0"/>
              </a:rPr>
              <a:t>77% had not visited a venue because they </a:t>
            </a:r>
            <a:r>
              <a:rPr lang="en-GB" sz="2000" b="1" dirty="0">
                <a:solidFill>
                  <a:schemeClr val="accent1"/>
                </a:solidFill>
                <a:latin typeface="Arial" panose="020B0604020202020204" pitchFamily="34" charset="0"/>
                <a:cs typeface="Arial" panose="020B0604020202020204" pitchFamily="34" charset="0"/>
              </a:rPr>
              <a:t>couldn't find out about accessibility</a:t>
            </a:r>
            <a:r>
              <a:rPr lang="en-GB" sz="2000" dirty="0">
                <a:solidFill>
                  <a:schemeClr val="accent1"/>
                </a:solidFill>
                <a:latin typeface="Arial" panose="020B0604020202020204" pitchFamily="34" charset="0"/>
                <a:cs typeface="Arial" panose="020B0604020202020204" pitchFamily="34" charset="0"/>
              </a:rPr>
              <a:t>.</a:t>
            </a:r>
          </a:p>
          <a:p>
            <a:pPr defTabSz="914286">
              <a:defRPr/>
            </a:pPr>
            <a:endParaRPr lang="en-US" dirty="0">
              <a:solidFill>
                <a:schemeClr val="accent1"/>
              </a:solidFill>
              <a:latin typeface="Calibri" panose="020F0502020204030204"/>
            </a:endParaRPr>
          </a:p>
        </p:txBody>
      </p:sp>
      <p:sp>
        <p:nvSpPr>
          <p:cNvPr id="10" name="TextBox 9">
            <a:extLst>
              <a:ext uri="{FF2B5EF4-FFF2-40B4-BE49-F238E27FC236}">
                <a16:creationId xmlns:a16="http://schemas.microsoft.com/office/drawing/2014/main" id="{395DC1EB-457F-2EE3-EF7F-B59C34A44BA9}"/>
              </a:ext>
            </a:extLst>
          </p:cNvPr>
          <p:cNvSpPr txBox="1"/>
          <p:nvPr/>
        </p:nvSpPr>
        <p:spPr>
          <a:xfrm>
            <a:off x="4547072" y="3924498"/>
            <a:ext cx="3371579" cy="2492990"/>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rPr>
              <a:t>73% said </a:t>
            </a:r>
            <a:r>
              <a:rPr lang="en-GB" sz="2000" b="1" dirty="0">
                <a:solidFill>
                  <a:schemeClr val="accent1"/>
                </a:solidFill>
                <a:latin typeface="Arial" panose="020B0604020202020204" pitchFamily="34" charset="0"/>
              </a:rPr>
              <a:t>they'd had to leave a venue as it wasn't accessible to them</a:t>
            </a:r>
            <a:r>
              <a:rPr lang="en-GB" sz="2000" dirty="0">
                <a:solidFill>
                  <a:schemeClr val="accent1"/>
                </a:solidFill>
                <a:latin typeface="Arial" panose="020B0604020202020204" pitchFamily="34" charset="0"/>
              </a:rPr>
              <a:t>. The top cause was that the facilities people had been told were there, weren't (75%).</a:t>
            </a:r>
            <a:endParaRPr lang="en-GB" sz="2000" dirty="0">
              <a:solidFill>
                <a:schemeClr val="accent1"/>
              </a:solidFill>
              <a:latin typeface="Aptos" panose="020B0004020202020204" pitchFamily="34" charset="0"/>
            </a:endParaRPr>
          </a:p>
          <a:p>
            <a:pPr defTabSz="914286">
              <a:defRPr/>
            </a:pPr>
            <a:endParaRPr lang="en-US" sz="1600" dirty="0">
              <a:solidFill>
                <a:schemeClr val="accent1"/>
              </a:solidFill>
              <a:latin typeface="Calibri" panose="020F0502020204030204"/>
            </a:endParaRPr>
          </a:p>
        </p:txBody>
      </p:sp>
      <p:sp>
        <p:nvSpPr>
          <p:cNvPr id="11" name="TextBox 10">
            <a:extLst>
              <a:ext uri="{FF2B5EF4-FFF2-40B4-BE49-F238E27FC236}">
                <a16:creationId xmlns:a16="http://schemas.microsoft.com/office/drawing/2014/main" id="{4F1FED25-C5E5-E007-6AC7-491649F71FA0}"/>
              </a:ext>
            </a:extLst>
          </p:cNvPr>
          <p:cNvSpPr txBox="1"/>
          <p:nvPr/>
        </p:nvSpPr>
        <p:spPr>
          <a:xfrm>
            <a:off x="8381793" y="3888145"/>
            <a:ext cx="2864266" cy="2215991"/>
          </a:xfrm>
          <a:prstGeom prst="rect">
            <a:avLst/>
          </a:prstGeom>
          <a:noFill/>
        </p:spPr>
        <p:txBody>
          <a:bodyPr wrap="square" rtlCol="0">
            <a:spAutoFit/>
          </a:bodyPr>
          <a:lstStyle/>
          <a:p>
            <a:pPr defTabSz="914286">
              <a:defRPr/>
            </a:pPr>
            <a:r>
              <a:rPr lang="en-GB" sz="2000" dirty="0">
                <a:solidFill>
                  <a:schemeClr val="accent1"/>
                </a:solidFill>
                <a:latin typeface="Arial" panose="020B0604020202020204" pitchFamily="34" charset="0"/>
              </a:rPr>
              <a:t>96% said having </a:t>
            </a:r>
            <a:r>
              <a:rPr lang="en-GB" sz="2000" b="1" dirty="0">
                <a:solidFill>
                  <a:schemeClr val="accent1"/>
                </a:solidFill>
                <a:latin typeface="Arial" panose="020B0604020202020204" pitchFamily="34" charset="0"/>
              </a:rPr>
              <a:t>accessibility information available in advance </a:t>
            </a:r>
            <a:r>
              <a:rPr lang="en-GB" sz="2000" dirty="0">
                <a:solidFill>
                  <a:schemeClr val="accent1"/>
                </a:solidFill>
                <a:latin typeface="Arial" panose="020B0604020202020204" pitchFamily="34" charset="0"/>
              </a:rPr>
              <a:t>would make them more likely to visit somewhere.</a:t>
            </a:r>
            <a:endParaRPr lang="en-GB" sz="2000" dirty="0">
              <a:solidFill>
                <a:schemeClr val="accent1"/>
              </a:solidFill>
              <a:latin typeface="Aptos" panose="020B0004020202020204" pitchFamily="34" charset="0"/>
            </a:endParaRPr>
          </a:p>
          <a:p>
            <a:pPr defTabSz="914286">
              <a:defRPr/>
            </a:pPr>
            <a:endParaRPr lang="en-US" dirty="0">
              <a:solidFill>
                <a:schemeClr val="accent1"/>
              </a:solidFill>
              <a:latin typeface="Calibri" panose="020F0502020204030204"/>
            </a:endParaRPr>
          </a:p>
        </p:txBody>
      </p:sp>
      <p:pic>
        <p:nvPicPr>
          <p:cNvPr id="13" name="Picture 12">
            <a:extLst>
              <a:ext uri="{FF2B5EF4-FFF2-40B4-BE49-F238E27FC236}">
                <a16:creationId xmlns:a16="http://schemas.microsoft.com/office/drawing/2014/main" id="{E30E2224-620E-5D14-7097-D28385B2F94D}"/>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924787" y="1991390"/>
            <a:ext cx="2264304" cy="1688633"/>
          </a:xfrm>
          <a:prstGeom prst="rect">
            <a:avLst/>
          </a:prstGeom>
        </p:spPr>
      </p:pic>
      <p:sp>
        <p:nvSpPr>
          <p:cNvPr id="15" name="Text Placeholder 3">
            <a:extLst>
              <a:ext uri="{FF2B5EF4-FFF2-40B4-BE49-F238E27FC236}">
                <a16:creationId xmlns:a16="http://schemas.microsoft.com/office/drawing/2014/main" id="{5990500E-A2A0-D030-A031-B385EE8EEB4A}"/>
              </a:ext>
            </a:extLst>
          </p:cNvPr>
          <p:cNvSpPr txBox="1">
            <a:spLocks/>
          </p:cNvSpPr>
          <p:nvPr/>
        </p:nvSpPr>
        <p:spPr>
          <a:xfrm>
            <a:off x="335715" y="6432090"/>
            <a:ext cx="7582936" cy="317825"/>
          </a:xfrm>
          <a:prstGeom prst="rect">
            <a:avLst/>
          </a:prstGeom>
        </p:spPr>
        <p:txBody>
          <a:bodyPr tIns="0" bIns="0"/>
          <a:lstStyle>
            <a:lvl1pPr marL="228600" indent="-228600" algn="l" defTabSz="914400" rtl="0" eaLnBrk="1" latinLnBrk="0" hangingPunct="1">
              <a:lnSpc>
                <a:spcPct val="90000"/>
              </a:lnSpc>
              <a:spcBef>
                <a:spcPts val="1000"/>
              </a:spcBef>
              <a:buFont typeface="Arial" panose="020B0604020202020204" pitchFamily="34" charset="0"/>
              <a:buChar char="•"/>
              <a:defRPr lang="en-US" sz="1600" kern="1200" baseline="0" dirty="0" smtClean="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600" kern="1200" baseline="0" dirty="0" smtClean="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baseline="0" dirty="0" smtClean="0">
                <a:solidFill>
                  <a:srgbClr val="100A3F"/>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Source: </a:t>
            </a:r>
            <a:r>
              <a:rPr lang="en-GB" dirty="0" err="1"/>
              <a:t>AccessAble’s</a:t>
            </a:r>
            <a:r>
              <a:rPr lang="en-GB" dirty="0"/>
              <a:t> Accessibility and You Survey 2023/24 (1000 + respondents)</a:t>
            </a:r>
            <a:endParaRPr lang="en-GB" dirty="0">
              <a:latin typeface="Calibri" panose="020F0502020204030204"/>
            </a:endParaRPr>
          </a:p>
        </p:txBody>
      </p:sp>
    </p:spTree>
    <p:extLst>
      <p:ext uri="{BB962C8B-B14F-4D97-AF65-F5344CB8AC3E}">
        <p14:creationId xmlns:p14="http://schemas.microsoft.com/office/powerpoint/2010/main" val="2747613824"/>
      </p:ext>
    </p:extLst>
  </p:cSld>
  <p:clrMapOvr>
    <a:masterClrMapping/>
  </p:clrMapOvr>
</p:sld>
</file>

<file path=ppt/theme/theme1.xml><?xml version="1.0" encoding="utf-8"?>
<a:theme xmlns:a="http://schemas.openxmlformats.org/drawingml/2006/main" name="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VB Colors">
      <a:dk1>
        <a:srgbClr val="000000"/>
      </a:dk1>
      <a:lt1>
        <a:srgbClr val="FFFFFF"/>
      </a:lt1>
      <a:dk2>
        <a:srgbClr val="44546A"/>
      </a:dk2>
      <a:lt2>
        <a:srgbClr val="E7E6E6"/>
      </a:lt2>
      <a:accent1>
        <a:srgbClr val="1E1541"/>
      </a:accent1>
      <a:accent2>
        <a:srgbClr val="E41F18"/>
      </a:accent2>
      <a:accent3>
        <a:srgbClr val="528A46"/>
      </a:accent3>
      <a:accent4>
        <a:srgbClr val="F9B236"/>
      </a:accent4>
      <a:accent5>
        <a:srgbClr val="117EAC"/>
      </a:accent5>
      <a:accent6>
        <a:srgbClr val="B5DDF7"/>
      </a:accent6>
      <a:hlink>
        <a:srgbClr val="EA592E"/>
      </a:hlink>
      <a:folHlink>
        <a:srgbClr val="50327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Custom 1">
      <a:dk1>
        <a:srgbClr val="000000"/>
      </a:dk1>
      <a:lt1>
        <a:srgbClr val="FFFFFF"/>
      </a:lt1>
      <a:dk2>
        <a:srgbClr val="44546A"/>
      </a:dk2>
      <a:lt2>
        <a:srgbClr val="E7E6E6"/>
      </a:lt2>
      <a:accent1>
        <a:srgbClr val="1E1541"/>
      </a:accent1>
      <a:accent2>
        <a:srgbClr val="E31F18"/>
      </a:accent2>
      <a:accent3>
        <a:srgbClr val="117EAC"/>
      </a:accent3>
      <a:accent4>
        <a:srgbClr val="518A46"/>
      </a:accent4>
      <a:accent5>
        <a:srgbClr val="F9B236"/>
      </a:accent5>
      <a:accent6>
        <a:srgbClr val="503270"/>
      </a:accent6>
      <a:hlink>
        <a:srgbClr val="143A83"/>
      </a:hlink>
      <a:folHlink>
        <a:srgbClr val="503270"/>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epartment Document" ma:contentTypeID="0x01010065F2B32527EE624785C5D8CA2406D5EF00BDE3CC90C4A6494F84540D348B17BBCF" ma:contentTypeVersion="17" ma:contentTypeDescription="Create a new document." ma:contentTypeScope="" ma:versionID="436a6af088d51db4aa3cac50ec73c025">
  <xsd:schema xmlns:xsd="http://www.w3.org/2001/XMLSchema" xmlns:xs="http://www.w3.org/2001/XMLSchema" xmlns:p="http://schemas.microsoft.com/office/2006/metadata/properties" xmlns:ns2="fa2293c0-36c5-4b66-9e44-33018cec65dd" xmlns:ns3="0b9dd597-3a13-49a0-8cb5-48429b297a9e" xmlns:ns4="fa6c5d0c-3f19-4097-92fe-e2481b8af85d" targetNamespace="http://schemas.microsoft.com/office/2006/metadata/properties" ma:root="true" ma:fieldsID="26e6733e5549b2527ed727a557adae40" ns2:_="" ns3:_="" ns4:_="">
    <xsd:import namespace="fa2293c0-36c5-4b66-9e44-33018cec65dd"/>
    <xsd:import namespace="0b9dd597-3a13-49a0-8cb5-48429b297a9e"/>
    <xsd:import namespace="fa6c5d0c-3f19-4097-92fe-e2481b8af85d"/>
    <xsd:element name="properties">
      <xsd:complexType>
        <xsd:sequence>
          <xsd:element name="documentManagement">
            <xsd:complexType>
              <xsd:all>
                <xsd:element ref="ns2:VB_DMS_KeyDocument" minOccurs="0"/>
                <xsd:element ref="ns3:TaxCatchAllLabel" minOccurs="0"/>
                <xsd:element ref="ns2:lc877df38adc420d8d41ede6b2d4a626" minOccurs="0"/>
                <xsd:element ref="ns3:TaxCatchAll" minOccurs="0"/>
                <xsd:element ref="ns4:MediaServiceMetadata" minOccurs="0"/>
                <xsd:element ref="ns4:MediaServiceFastMetadata" minOccurs="0"/>
                <xsd:element ref="ns4:MediaServiceSearchProperties" minOccurs="0"/>
                <xsd:element ref="ns4:MediaServiceObjectDetectorVersions" minOccurs="0"/>
                <xsd:element ref="ns4:MediaServiceDateTaken" minOccurs="0"/>
                <xsd:element ref="ns4:MediaServiceGenerationTime" minOccurs="0"/>
                <xsd:element ref="ns4:MediaServiceEventHashCode" minOccurs="0"/>
                <xsd:element ref="ns4:MediaLengthInSeconds" minOccurs="0"/>
                <xsd:element ref="ns4:lcf76f155ced4ddcb4097134ff3c332f" minOccurs="0"/>
                <xsd:element ref="ns4:MediaServiceLocation" minOccurs="0"/>
                <xsd:element ref="ns4:MediaServiceOCR"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2293c0-36c5-4b66-9e44-33018cec65dd" elementFormDefault="qualified">
    <xsd:import namespace="http://schemas.microsoft.com/office/2006/documentManagement/types"/>
    <xsd:import namespace="http://schemas.microsoft.com/office/infopath/2007/PartnerControls"/>
    <xsd:element name="VB_DMS_KeyDocument" ma:index="9" nillable="true" ma:displayName="Key Documents" ma:default="0" ma:internalName="VB_DMS_KeyDocument">
      <xsd:simpleType>
        <xsd:restriction base="dms:Boolean"/>
      </xsd:simpleType>
    </xsd:element>
    <xsd:element name="lc877df38adc420d8d41ede6b2d4a626" ma:index="11" nillable="true" ma:taxonomy="true" ma:internalName="lc877df38adc420d8d41ede6b2d4a626" ma:taxonomyFieldName="VB_DMS_Department" ma:displayName="VB Department" ma:default="" ma:fieldId="{42bec7a4-dd04-4598-be82-7864e28f3b6b}" ma:sspId="cb1166c7-9448-4ad5-adad-2f3aea8e4fee" ma:termSetId="d7dad031-8386-49c3-8f06-602a67af4db5"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9dd597-3a13-49a0-8cb5-48429b297a9e" elementFormDefault="qualified">
    <xsd:import namespace="http://schemas.microsoft.com/office/2006/documentManagement/types"/>
    <xsd:import namespace="http://schemas.microsoft.com/office/infopath/2007/PartnerControls"/>
    <xsd:element name="TaxCatchAllLabel" ma:index="10" nillable="true" ma:displayName="Taxonomy Catch All Column1" ma:hidden="true" ma:list="{7033ae80-a2d7-4f60-a94a-2277887c8863}" ma:internalName="TaxCatchAllLabel" ma:readOnly="true" ma:showField="CatchAllDataLabel" ma:web="0b9dd597-3a13-49a0-8cb5-48429b297a9e">
      <xsd:complexType>
        <xsd:complexContent>
          <xsd:extension base="dms:MultiChoiceLookup">
            <xsd:sequence>
              <xsd:element name="Value" type="dms:Lookup" maxOccurs="unbounded" minOccurs="0" nillable="true"/>
            </xsd:sequence>
          </xsd:extension>
        </xsd:complexContent>
      </xsd:complexType>
    </xsd:element>
    <xsd:element name="TaxCatchAll" ma:index="12" nillable="true" ma:displayName="Taxonomy Catch All Column" ma:hidden="true" ma:list="{7033ae80-a2d7-4f60-a94a-2277887c8863}" ma:internalName="TaxCatchAll" ma:showField="CatchAllData" ma:web="0b9dd597-3a13-49a0-8cb5-48429b297a9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a6c5d0c-3f19-4097-92fe-e2481b8af85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1166c7-9448-4ad5-adad-2f3aea8e4fe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a6c5d0c-3f19-4097-92fe-e2481b8af85d">
      <Terms xmlns="http://schemas.microsoft.com/office/infopath/2007/PartnerControls"/>
    </lcf76f155ced4ddcb4097134ff3c332f>
    <TaxCatchAll xmlns="0b9dd597-3a13-49a0-8cb5-48429b297a9e" xsi:nil="true"/>
    <VB_DMS_KeyDocument xmlns="fa2293c0-36c5-4b66-9e44-33018cec65dd">false</VB_DMS_KeyDocument>
    <lc877df38adc420d8d41ede6b2d4a626 xmlns="fa2293c0-36c5-4b66-9e44-33018cec65dd">
      <Terms xmlns="http://schemas.microsoft.com/office/infopath/2007/PartnerControls"/>
    </lc877df38adc420d8d41ede6b2d4a626>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24C56F-6A6E-48EA-A861-FDE3CBC690A5}">
  <ds:schemaRefs>
    <ds:schemaRef ds:uri="0b9dd597-3a13-49a0-8cb5-48429b297a9e"/>
    <ds:schemaRef ds:uri="fa2293c0-36c5-4b66-9e44-33018cec65dd"/>
    <ds:schemaRef ds:uri="fa6c5d0c-3f19-4097-92fe-e2481b8af8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30DDD9E-D9BC-4EFC-9F30-5F938C2F20E2}">
  <ds:schemaRefs>
    <ds:schemaRef ds:uri="0b9dd597-3a13-49a0-8cb5-48429b297a9e"/>
    <ds:schemaRef ds:uri="61fb05ce-4129-41cb-892d-2a486faf57ab"/>
    <ds:schemaRef ds:uri="86525d59-e147-4437-b8c3-abbd2c4d773b"/>
    <ds:schemaRef ds:uri="fa2293c0-36c5-4b66-9e44-33018cec65dd"/>
    <ds:schemaRef ds:uri="fa6c5d0c-3f19-4097-92fe-e2481b8af8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999B66F-B733-450E-BBB2-A5569E634277}">
  <ds:schemaRefs>
    <ds:schemaRef ds:uri="http://schemas.microsoft.com/sharepoint/v3/contenttype/forms"/>
  </ds:schemaRefs>
</ds:datastoreItem>
</file>

<file path=docMetadata/LabelInfo.xml><?xml version="1.0" encoding="utf-8"?>
<clbl:labelList xmlns:clbl="http://schemas.microsoft.com/office/2020/mipLabelMetadata">
  <clbl:label id="{2561ed5d-d38c-48ee-bff8-0e61efa3d024}" enabled="0" method="" siteId="{2561ed5d-d38c-48ee-bff8-0e61efa3d024}" removed="1"/>
</clbl:labelList>
</file>

<file path=docProps/app.xml><?xml version="1.0" encoding="utf-8"?>
<Properties xmlns="http://schemas.openxmlformats.org/officeDocument/2006/extended-properties" xmlns:vt="http://schemas.openxmlformats.org/officeDocument/2006/docPropsVTypes">
  <Template/>
  <TotalTime>1947</TotalTime>
  <Words>3118</Words>
  <Application>Microsoft Office PowerPoint</Application>
  <PresentationFormat>Widescreen</PresentationFormat>
  <Paragraphs>349</Paragraphs>
  <Slides>29</Slides>
  <Notes>29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Aptos</vt:lpstr>
      <vt:lpstr>Arial</vt:lpstr>
      <vt:lpstr>Arial Black</vt:lpstr>
      <vt:lpstr>Arial,Sans-Serif</vt:lpstr>
      <vt:lpstr>Calibri</vt:lpstr>
      <vt:lpstr>Courier New</vt:lpstr>
      <vt:lpstr>Source Sans Pro</vt:lpstr>
      <vt:lpstr>Symbol</vt:lpstr>
      <vt:lpstr>Times New Roman</vt:lpstr>
      <vt:lpstr>Custom Design</vt:lpstr>
      <vt:lpstr>1_Custom Design</vt:lpstr>
      <vt:lpstr>2_Custom Design</vt:lpstr>
      <vt:lpstr>Creating an accessible destination</vt:lpstr>
      <vt:lpstr>Objectives</vt:lpstr>
      <vt:lpstr>Kick-Start Programme</vt:lpstr>
      <vt:lpstr>Why do this?</vt:lpstr>
      <vt:lpstr>The Purple Pound</vt:lpstr>
      <vt:lpstr>The Grey Pound</vt:lpstr>
      <vt:lpstr>3G Multigenerational Travel</vt:lpstr>
      <vt:lpstr>The Information Barrier (1)</vt:lpstr>
      <vt:lpstr>The Information Barrier (2)</vt:lpstr>
      <vt:lpstr>VisitEngland Accessibility Information Projects</vt:lpstr>
      <vt:lpstr>Key Accessibility Features</vt:lpstr>
      <vt:lpstr>AccessAble Detailed Access Guides</vt:lpstr>
      <vt:lpstr>The ‘Asks’ of Businesses</vt:lpstr>
      <vt:lpstr>Information</vt:lpstr>
      <vt:lpstr>Every Step We Take… Takes Us Closer to Welcoming Everybody</vt:lpstr>
      <vt:lpstr>Step 1: Prepare</vt:lpstr>
      <vt:lpstr>Kick-Start Programme Objectives</vt:lpstr>
      <vt:lpstr>Step 2: Identify Stakeholders</vt:lpstr>
      <vt:lpstr>Step 3: Identify Existing Accessible Products and Services</vt:lpstr>
      <vt:lpstr>Step 4: Provide Accessibility Information on our LVEP Website</vt:lpstr>
      <vt:lpstr>Step 5: Initiate a B2B Engagement Campaign</vt:lpstr>
      <vt:lpstr>Step 6: Initiate a B2C Promotional Campaign</vt:lpstr>
      <vt:lpstr>Step 7: Review and Evaluate</vt:lpstr>
      <vt:lpstr>Project Planning – Let’s Get Started</vt:lpstr>
      <vt:lpstr>PowerPoint Presentation</vt:lpstr>
      <vt:lpstr>Feedback</vt:lpstr>
      <vt:lpstr>PowerPoint Presentation</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VisitBritain</dc:creator>
  <cp:keywords/>
  <dc:description/>
  <cp:lastModifiedBy>Hannah Lowe</cp:lastModifiedBy>
  <cp:revision>38</cp:revision>
  <cp:lastPrinted>2025-06-25T08:09:57Z</cp:lastPrinted>
  <dcterms:created xsi:type="dcterms:W3CDTF">2019-07-29T08:45:44Z</dcterms:created>
  <dcterms:modified xsi:type="dcterms:W3CDTF">2025-07-30T10:58:56Z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VB_DMS_Department">
    <vt:lpwstr/>
  </property>
  <property fmtid="{D5CDD505-2E9C-101B-9397-08002B2CF9AE}" pid="4" name="Order">
    <vt:lpwstr>9953700.00000000</vt:lpwstr>
  </property>
  <property fmtid="{D5CDD505-2E9C-101B-9397-08002B2CF9AE}" pid="5" name="xd_ProgID">
    <vt:lpwstr/>
  </property>
  <property fmtid="{D5CDD505-2E9C-101B-9397-08002B2CF9AE}" pid="6" name="VB_DMS_KeyDocument">
    <vt:lpwstr>false</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ContentTypeId">
    <vt:lpwstr>0x01010065F2B32527EE624785C5D8CA2406D5EF00BDE3CC90C4A6494F84540D348B17BBCF</vt:lpwstr>
  </property>
</Properties>
</file>