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1" r:id="rId2"/>
  </p:sldMasterIdLst>
  <p:notesMasterIdLst>
    <p:notesMasterId r:id="rId18"/>
  </p:notesMasterIdLst>
  <p:sldIdLst>
    <p:sldId id="256" r:id="rId3"/>
    <p:sldId id="2465" r:id="rId4"/>
    <p:sldId id="257" r:id="rId5"/>
    <p:sldId id="332" r:id="rId6"/>
    <p:sldId id="2466" r:id="rId7"/>
    <p:sldId id="2467" r:id="rId8"/>
    <p:sldId id="2453" r:id="rId9"/>
    <p:sldId id="2468" r:id="rId10"/>
    <p:sldId id="2469" r:id="rId11"/>
    <p:sldId id="2456" r:id="rId12"/>
    <p:sldId id="2457" r:id="rId13"/>
    <p:sldId id="2458" r:id="rId14"/>
    <p:sldId id="2460" r:id="rId15"/>
    <p:sldId id="2470" r:id="rId16"/>
    <p:sldId id="24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ne Cooper" initials="JC" lastIdx="3" clrIdx="0">
    <p:extLst>
      <p:ext uri="{19B8F6BF-5375-455C-9EA6-DF929625EA0E}">
        <p15:presenceInfo xmlns:p15="http://schemas.microsoft.com/office/powerpoint/2012/main" userId="9d77a80360f8f80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420"/>
    <p:restoredTop sz="77619"/>
  </p:normalViewPr>
  <p:slideViewPr>
    <p:cSldViewPr snapToGrid="0">
      <p:cViewPr varScale="1">
        <p:scale>
          <a:sx n="52" d="100"/>
          <a:sy n="52" d="100"/>
        </p:scale>
        <p:origin x="1060"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D4BAD9-BDB6-6D46-B0CE-837B1CFF82F8}" type="datetimeFigureOut">
              <a:rPr lang="en-US" smtClean="0"/>
              <a:t>2/21/2024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F1EDAC-8E8D-6544-8BC5-4B357DF6605E}" type="slidenum">
              <a:rPr lang="en-US" smtClean="0"/>
              <a:t>‹#›</a:t>
            </a:fld>
            <a:endParaRPr lang="en-US" dirty="0"/>
          </a:p>
        </p:txBody>
      </p:sp>
    </p:spTree>
    <p:extLst>
      <p:ext uri="{BB962C8B-B14F-4D97-AF65-F5344CB8AC3E}">
        <p14:creationId xmlns:p14="http://schemas.microsoft.com/office/powerpoint/2010/main" val="1484472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49"/>
          <p:cNvSpPr txBox="1">
            <a:spLocks noGrp="1"/>
          </p:cNvSpPr>
          <p:nvPr>
            <p:ph type="sldNum" sz="quarter" idx="5"/>
          </p:nvPr>
        </p:nvSpPr>
        <p:spPr>
          <a:ln/>
        </p:spPr>
        <p:txBody>
          <a:bodyPr vert="horz" wrap="square" lIns="90000" tIns="46800" rIns="90000" bIns="46800" anchor="b" anchorCtr="0" compatLnSpc="1">
            <a:noAutofit/>
          </a:bodyPr>
          <a:lstStyle/>
          <a:p>
            <a:pPr marL="0" marR="0" lvl="0" indent="0" algn="r" defTabSz="914400" rtl="0" eaLnBrk="1" fontAlgn="auto" latinLnBrk="0" hangingPunct="1">
              <a:lnSpc>
                <a:spcPct val="100000"/>
              </a:lnSpc>
              <a:spcBef>
                <a:spcPts val="0"/>
              </a:spcBef>
              <a:spcAft>
                <a:spcPts val="0"/>
              </a:spcAft>
              <a:buClrTx/>
              <a:buSzTx/>
              <a:buFontTx/>
              <a:buNone/>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defRPr/>
            </a:pPr>
            <a:fld id="{E3004E83-1DE3-42A1-B06C-D2F796AF4A1C}" type="slidenum">
              <a:rPr kumimoji="0" lang="en-GB" sz="1200" b="0" i="0" u="none" strike="noStrike" kern="1200" cap="none" spc="0" normalizeH="0" baseline="0" noProof="0">
                <a:ln>
                  <a:noFill/>
                </a:ln>
                <a:solidFill>
                  <a:srgbClr val="000000"/>
                </a:solidFill>
                <a:effectLst/>
                <a:uLnTx/>
                <a:uFillTx/>
                <a:latin typeface="Calibri" pitchFamily="34"/>
                <a:ea typeface="+mn-ea"/>
                <a:cs typeface="Lucida Sans Unicode" pitchFamily="34"/>
              </a:rPr>
              <a:pPr marL="0" marR="0" lvl="0" indent="0" algn="r" defTabSz="914400" rtl="0" eaLnBrk="1" fontAlgn="auto" latinLnBrk="0" hangingPunct="1">
                <a:lnSpc>
                  <a:spcPct val="100000"/>
                </a:lnSpc>
                <a:spcBef>
                  <a:spcPts val="0"/>
                </a:spcBef>
                <a:spcAft>
                  <a:spcPts val="0"/>
                </a:spcAft>
                <a:buClrTx/>
                <a:buSzTx/>
                <a:buFontTx/>
                <a:buNone/>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defRPr/>
              </a:pPr>
              <a:t>2</a:t>
            </a:fld>
            <a:endParaRPr kumimoji="0" lang="en-GB" sz="1200" b="0" i="0" u="none" strike="noStrike" kern="1200" cap="none" spc="0" normalizeH="0" baseline="0" noProof="0" dirty="0">
              <a:ln>
                <a:noFill/>
              </a:ln>
              <a:solidFill>
                <a:srgbClr val="000000"/>
              </a:solidFill>
              <a:effectLst/>
              <a:uLnTx/>
              <a:uFillTx/>
              <a:latin typeface="Calibri" pitchFamily="34"/>
              <a:ea typeface="+mn-ea"/>
              <a:cs typeface="Lucida Sans Unicode" pitchFamily="34"/>
            </a:endParaRPr>
          </a:p>
        </p:txBody>
      </p:sp>
      <p:sp>
        <p:nvSpPr>
          <p:cNvPr id="2" name="Freeform 1"/>
          <p:cNvSpPr/>
          <p:nvPr/>
        </p:nvSpPr>
        <p:spPr>
          <a:xfrm>
            <a:off x="3884759" y="8685360"/>
            <a:ext cx="2952720" cy="439559"/>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b" anchorCtr="0" compatLnSpc="1">
            <a:noAutofit/>
          </a:bodyPr>
          <a:lstStyle/>
          <a:p>
            <a:pPr marL="0" marR="0" lvl="0" indent="0" algn="r" defTabSz="914400" rtl="0" eaLnBrk="1" fontAlgn="auto" latinLnBrk="0" hangingPunct="1">
              <a:lnSpc>
                <a:spcPct val="100000"/>
              </a:lnSpc>
              <a:spcBef>
                <a:spcPts val="0"/>
              </a:spcBef>
              <a:spcAft>
                <a:spcPts val="0"/>
              </a:spcAft>
              <a:buClrTx/>
              <a:buSzTx/>
              <a:buFontTx/>
              <a:buNone/>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defRPr/>
            </a:pPr>
            <a:fld id="{6C60C2B1-BD82-4992-BC02-F5D4C0E84A75}" type="slidenum">
              <a:rPr kumimoji="0" sz="1800" b="0" i="0" u="none" strike="noStrike" kern="1200" cap="none" spc="0" normalizeH="0" baseline="0" noProof="0">
                <a:ln>
                  <a:noFill/>
                </a:ln>
                <a:solidFill>
                  <a:prstClr val="black"/>
                </a:solidFill>
                <a:effectLst/>
                <a:uLnTx/>
                <a:uFillTx/>
                <a:latin typeface="Calibri" panose="020F0502020204030204"/>
                <a:ea typeface="+mn-ea"/>
                <a:cs typeface="Lucida Sans Unicode" panose="020B0602030504020204" pitchFamily="34" charset="0"/>
              </a:rPr>
              <a:pPr marL="0" marR="0" lvl="0" indent="0" algn="r" defTabSz="914400" rtl="0" eaLnBrk="1" fontAlgn="auto" latinLnBrk="0" hangingPunct="1">
                <a:lnSpc>
                  <a:spcPct val="100000"/>
                </a:lnSpc>
                <a:spcBef>
                  <a:spcPts val="0"/>
                </a:spcBef>
                <a:spcAft>
                  <a:spcPts val="0"/>
                </a:spcAft>
                <a:buClrTx/>
                <a:buSzTx/>
                <a:buFontTx/>
                <a:buNone/>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defRPr/>
              </a:pPr>
              <a:t>2</a:t>
            </a:fld>
            <a:endParaRPr kumimoji="0" lang="en-GB" sz="1200" b="0" i="0" u="none" strike="noStrike" kern="1200" cap="none" spc="0" normalizeH="0" baseline="0" noProof="0" dirty="0">
              <a:ln>
                <a:noFill/>
              </a:ln>
              <a:solidFill>
                <a:srgbClr val="000000"/>
              </a:solidFill>
              <a:effectLst/>
              <a:uLnTx/>
              <a:uFillTx/>
              <a:latin typeface="Calibri" pitchFamily="34"/>
              <a:ea typeface="Lucida Sans Unicode" pitchFamily="34"/>
              <a:cs typeface="Lucida Sans Unicode" pitchFamily="34"/>
            </a:endParaRPr>
          </a:p>
        </p:txBody>
      </p:sp>
      <p:sp>
        <p:nvSpPr>
          <p:cNvPr id="3" name="Freeform 2"/>
          <p:cNvSpPr/>
          <p:nvPr/>
        </p:nvSpPr>
        <p:spPr>
          <a:xfrm>
            <a:off x="3884759" y="8685360"/>
            <a:ext cx="2955599" cy="44280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b" anchorCtr="0" compatLnSpc="1">
            <a:noAutofit/>
          </a:bodyPr>
          <a:lstStyle/>
          <a:p>
            <a:pPr marL="0" marR="0" lvl="0" indent="0" algn="r" defTabSz="914400" rtl="0" eaLnBrk="1" fontAlgn="auto" latinLnBrk="0" hangingPunct="1">
              <a:lnSpc>
                <a:spcPct val="100000"/>
              </a:lnSpc>
              <a:spcBef>
                <a:spcPts val="0"/>
              </a:spcBef>
              <a:spcAft>
                <a:spcPts val="0"/>
              </a:spcAft>
              <a:buClrTx/>
              <a:buSzTx/>
              <a:buFontTx/>
              <a:buNone/>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defRPr/>
            </a:pPr>
            <a:fld id="{70AE9BC6-AB10-4B8A-822E-49768F59FE8D}" type="slidenum">
              <a:rPr kumimoji="0" sz="1800" b="0" i="0" u="none" strike="noStrike" kern="1200" cap="none" spc="0" normalizeH="0" baseline="0" noProof="0">
                <a:ln>
                  <a:noFill/>
                </a:ln>
                <a:solidFill>
                  <a:prstClr val="black"/>
                </a:solidFill>
                <a:effectLst/>
                <a:uLnTx/>
                <a:uFillTx/>
                <a:latin typeface="Calibri" panose="020F0502020204030204"/>
                <a:ea typeface="+mn-ea"/>
                <a:cs typeface="Lucida Sans Unicode" panose="020B0602030504020204" pitchFamily="34" charset="0"/>
              </a:rPr>
              <a:pPr marL="0" marR="0" lvl="0" indent="0" algn="r" defTabSz="914400" rtl="0" eaLnBrk="1" fontAlgn="auto" latinLnBrk="0" hangingPunct="1">
                <a:lnSpc>
                  <a:spcPct val="100000"/>
                </a:lnSpc>
                <a:spcBef>
                  <a:spcPts val="0"/>
                </a:spcBef>
                <a:spcAft>
                  <a:spcPts val="0"/>
                </a:spcAft>
                <a:buClrTx/>
                <a:buSzTx/>
                <a:buFontTx/>
                <a:buNone/>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defRPr/>
              </a:pPr>
              <a:t>2</a:t>
            </a:fld>
            <a:endParaRPr kumimoji="0" lang="en-GB" sz="1200" b="0" i="0" u="none" strike="noStrike" kern="1200" cap="none" spc="0" normalizeH="0" baseline="0" noProof="0" dirty="0">
              <a:ln>
                <a:noFill/>
              </a:ln>
              <a:solidFill>
                <a:srgbClr val="000000"/>
              </a:solidFill>
              <a:effectLst/>
              <a:uLnTx/>
              <a:uFillTx/>
              <a:latin typeface="Calibri" pitchFamily="34"/>
              <a:ea typeface="Lucida Sans Unicode" pitchFamily="34"/>
              <a:cs typeface="Lucida Sans Unicode" pitchFamily="34"/>
            </a:endParaRPr>
          </a:p>
        </p:txBody>
      </p:sp>
      <p:sp>
        <p:nvSpPr>
          <p:cNvPr id="4" name="Slide Image Placeholder 3"/>
          <p:cNvSpPr>
            <a:spLocks noGrp="1" noRot="1" noChangeAspect="1" noResize="1"/>
          </p:cNvSpPr>
          <p:nvPr>
            <p:ph type="sldImg"/>
          </p:nvPr>
        </p:nvSpPr>
        <p:spPr>
          <a:xfrm>
            <a:off x="685800" y="1143000"/>
            <a:ext cx="5486400" cy="3086100"/>
          </a:xfrm>
          <a:solidFill>
            <a:srgbClr val="729FCF"/>
          </a:solidFill>
          <a:ln w="25400">
            <a:solidFill>
              <a:srgbClr val="3465A4"/>
            </a:solidFill>
            <a:prstDash val="solid"/>
          </a:ln>
        </p:spPr>
      </p:sp>
      <p:sp>
        <p:nvSpPr>
          <p:cNvPr id="5" name="Freeform 4"/>
          <p:cNvSpPr/>
          <p:nvPr/>
        </p:nvSpPr>
        <p:spPr>
          <a:xfrm>
            <a:off x="685799" y="4400639"/>
            <a:ext cx="5486399" cy="360036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0" tIns="0" rIns="0" bIns="0" anchor="ctr" anchorCtr="0" compatLnSpc="1">
            <a:noAutofit/>
          </a:bodyPr>
          <a:lstStyle/>
          <a:p>
            <a:pPr marL="0" marR="0" lvl="0" indent="0" algn="l" defTabSz="914400" rtl="0" eaLnBrk="1" fontAlgn="auto" latinLnBrk="0" hangingPunct="0">
              <a:lnSpc>
                <a:spcPct val="100000"/>
              </a:lnSpc>
              <a:spcBef>
                <a:spcPts val="448"/>
              </a:spcBef>
              <a:spcAft>
                <a:spcPts val="0"/>
              </a:spcAft>
              <a:buClrTx/>
              <a:buSzTx/>
              <a:buFontTx/>
              <a:buNone/>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defRPr/>
            </a:pPr>
            <a:r>
              <a:rPr kumimoji="0" lang="en-GB" sz="1600" b="1" i="0" u="none" strike="noStrike" kern="1200" cap="none" spc="0" normalizeH="0" baseline="0" noProof="0" dirty="0">
                <a:ln>
                  <a:noFill/>
                </a:ln>
                <a:solidFill>
                  <a:srgbClr val="000000"/>
                </a:solidFill>
                <a:effectLst/>
                <a:uLnTx/>
                <a:uFillTx/>
                <a:latin typeface="Times New Roman" pitchFamily="18"/>
                <a:ea typeface="Lucida Sans Unicode" pitchFamily="34"/>
                <a:cs typeface="Lucida Sans Unicode" pitchFamily="34"/>
              </a:rPr>
              <a:t>In 'Groundrules' include 'Car Park' flipchart for great tips gathered throughout the day as well as the usual information on turning off mobile phones and feeling free to ask questions as we go along etc.</a:t>
            </a:r>
          </a:p>
        </p:txBody>
      </p:sp>
    </p:spTree>
    <p:extLst>
      <p:ext uri="{BB962C8B-B14F-4D97-AF65-F5344CB8AC3E}">
        <p14:creationId xmlns:p14="http://schemas.microsoft.com/office/powerpoint/2010/main" val="12733777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F1EDAC-8E8D-6544-8BC5-4B357DF6605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418903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6F1EDAC-8E8D-6544-8BC5-4B357DF6605E}" type="slidenum">
              <a:rPr lang="en-US" smtClean="0"/>
              <a:t>3</a:t>
            </a:fld>
            <a:endParaRPr lang="en-US" dirty="0"/>
          </a:p>
        </p:txBody>
      </p:sp>
    </p:spTree>
    <p:extLst>
      <p:ext uri="{BB962C8B-B14F-4D97-AF65-F5344CB8AC3E}">
        <p14:creationId xmlns:p14="http://schemas.microsoft.com/office/powerpoint/2010/main" val="7736022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305" rtl="0" eaLnBrk="1" fontAlgn="auto" latinLnBrk="0" hangingPunct="1">
              <a:lnSpc>
                <a:spcPct val="100000"/>
              </a:lnSpc>
              <a:spcBef>
                <a:spcPts val="0"/>
              </a:spcBef>
              <a:spcAft>
                <a:spcPts val="0"/>
              </a:spcAft>
              <a:buClrTx/>
              <a:buSzTx/>
              <a:buFontTx/>
              <a:buNone/>
              <a:tabLst/>
              <a:defRPr/>
            </a:pPr>
            <a:fld id="{8C39126F-7085-463A-90A1-101F872A91EF}" type="slidenum">
              <a:rPr kumimoji="0" lang="en-GB"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305"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505230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F1EDAC-8E8D-6544-8BC5-4B357DF6605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497946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Rectangle 47"/>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73292B75-885A-49C3-8CB4-B603EE30AA25}" type="slidenum">
              <a:rPr kumimoji="0" lang="en-GB" altLang="en-US" sz="1200" b="0" i="0" u="none" strike="noStrike" kern="1200" cap="none" spc="0" normalizeH="0" baseline="0" noProof="0">
                <a:ln>
                  <a:noFill/>
                </a:ln>
                <a:solidFill>
                  <a:srgbClr val="000000"/>
                </a:solidFill>
                <a:effectLst/>
                <a:uLnTx/>
                <a:uFillTx/>
                <a:latin typeface="Calibri" panose="020F0502020204030204" pitchFamily="34" charset="0"/>
                <a:ea typeface="+mn-ea"/>
                <a:cs typeface="Lucida Sans Unicode" panose="020B0602030504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6</a:t>
            </a:fld>
            <a:endParaRPr kumimoji="0" lang="en-GB" alt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Lucida Sans Unicode" panose="020B0602030504020204" pitchFamily="34" charset="0"/>
            </a:endParaRPr>
          </a:p>
        </p:txBody>
      </p:sp>
      <p:sp>
        <p:nvSpPr>
          <p:cNvPr id="54273" name="Text Box 1"/>
          <p:cNvSpPr txBox="1">
            <a:spLocks noChangeArrowheads="1"/>
          </p:cNvSpPr>
          <p:nvPr/>
        </p:nvSpPr>
        <p:spPr bwMode="auto">
          <a:xfrm>
            <a:off x="3850443" y="9428584"/>
            <a:ext cx="2926777" cy="4773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Calibri" panose="020F0502020204030204" pitchFamily="34" charset="0"/>
                <a:cs typeface="Lucida Sans Unicode" panose="020B060203050402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Calibri" panose="020F0502020204030204" pitchFamily="34" charset="0"/>
                <a:cs typeface="Lucida Sans Unicode" panose="020B060203050402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Calibri" panose="020F0502020204030204" pitchFamily="34" charset="0"/>
                <a:cs typeface="Lucida Sans Unicode" panose="020B060203050402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Calibri" panose="020F0502020204030204" pitchFamily="34" charset="0"/>
                <a:cs typeface="Lucida Sans Unicode" panose="020B060203050402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Calibri" panose="020F0502020204030204" pitchFamily="34" charset="0"/>
                <a:cs typeface="Lucida Sans Unicode" panose="020B0602030504020204" pitchFamily="34" charset="0"/>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Calibri" panose="020F0502020204030204" pitchFamily="34" charset="0"/>
                <a:cs typeface="Lucida Sans Unicode" panose="020B0602030504020204" pitchFamily="34" charset="0"/>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Calibri" panose="020F0502020204030204" pitchFamily="34" charset="0"/>
                <a:cs typeface="Lucida Sans Unicode" panose="020B0602030504020204" pitchFamily="34" charset="0"/>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Calibri" panose="020F0502020204030204" pitchFamily="34" charset="0"/>
                <a:cs typeface="Lucida Sans Unicode" panose="020B0602030504020204" pitchFamily="34" charset="0"/>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Calibri" panose="020F0502020204030204" pitchFamily="34" charset="0"/>
                <a:cs typeface="Lucida Sans Unicode" panose="020B0602030504020204" pitchFamily="34"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C2BAA0A4-58D2-48A1-8D08-96245556B10D}" type="slidenum">
              <a:rPr kumimoji="0" lang="en-GB" altLang="en-US" sz="1200" b="0" i="0" u="none" strike="noStrike" kern="1200" cap="none" spc="0" normalizeH="0" baseline="0" noProof="0">
                <a:ln>
                  <a:noFill/>
                </a:ln>
                <a:solidFill>
                  <a:srgbClr val="000000"/>
                </a:solidFill>
                <a:effectLst/>
                <a:uLnTx/>
                <a:uFillTx/>
                <a:latin typeface="Calibri" panose="020F0502020204030204" pitchFamily="34" charset="0"/>
                <a:ea typeface="+mn-ea"/>
                <a:cs typeface="Lucida Sans Unicode" panose="020B0602030504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6</a:t>
            </a:fld>
            <a:endParaRPr kumimoji="0" lang="en-GB" alt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Lucida Sans Unicode" panose="020B0602030504020204" pitchFamily="34" charset="0"/>
            </a:endParaRPr>
          </a:p>
        </p:txBody>
      </p:sp>
      <p:sp>
        <p:nvSpPr>
          <p:cNvPr id="54274" name="Text Box 2"/>
          <p:cNvSpPr txBox="1">
            <a:spLocks noChangeArrowheads="1"/>
          </p:cNvSpPr>
          <p:nvPr/>
        </p:nvSpPr>
        <p:spPr bwMode="auto">
          <a:xfrm>
            <a:off x="3850443" y="9428583"/>
            <a:ext cx="2929924" cy="48082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Calibri" panose="020F0502020204030204" pitchFamily="34" charset="0"/>
                <a:cs typeface="Lucida Sans Unicode" panose="020B060203050402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Calibri" panose="020F0502020204030204" pitchFamily="34" charset="0"/>
                <a:cs typeface="Lucida Sans Unicode" panose="020B060203050402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Calibri" panose="020F0502020204030204" pitchFamily="34" charset="0"/>
                <a:cs typeface="Lucida Sans Unicode" panose="020B060203050402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Calibri" panose="020F0502020204030204" pitchFamily="34" charset="0"/>
                <a:cs typeface="Lucida Sans Unicode" panose="020B060203050402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Calibri" panose="020F0502020204030204" pitchFamily="34" charset="0"/>
                <a:cs typeface="Lucida Sans Unicode" panose="020B0602030504020204" pitchFamily="34" charset="0"/>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Calibri" panose="020F0502020204030204" pitchFamily="34" charset="0"/>
                <a:cs typeface="Lucida Sans Unicode" panose="020B0602030504020204" pitchFamily="34" charset="0"/>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Calibri" panose="020F0502020204030204" pitchFamily="34" charset="0"/>
                <a:cs typeface="Lucida Sans Unicode" panose="020B0602030504020204" pitchFamily="34" charset="0"/>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Calibri" panose="020F0502020204030204" pitchFamily="34" charset="0"/>
                <a:cs typeface="Lucida Sans Unicode" panose="020B0602030504020204" pitchFamily="34" charset="0"/>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Calibri" panose="020F0502020204030204" pitchFamily="34" charset="0"/>
                <a:cs typeface="Lucida Sans Unicode" panose="020B0602030504020204" pitchFamily="34"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65A59E3F-6141-4CEB-9C04-759CD2377AF7}" type="slidenum">
              <a:rPr kumimoji="0" lang="en-GB" altLang="en-US" sz="1200" b="0" i="0" u="none" strike="noStrike" kern="1200" cap="none" spc="0" normalizeH="0" baseline="0" noProof="0">
                <a:ln>
                  <a:noFill/>
                </a:ln>
                <a:solidFill>
                  <a:srgbClr val="000000"/>
                </a:solidFill>
                <a:effectLst/>
                <a:uLnTx/>
                <a:uFillTx/>
                <a:latin typeface="Calibri" panose="020F0502020204030204" pitchFamily="34" charset="0"/>
                <a:ea typeface="+mn-ea"/>
                <a:cs typeface="Lucida Sans Unicode" panose="020B0602030504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6</a:t>
            </a:fld>
            <a:endParaRPr kumimoji="0" lang="en-GB" alt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Lucida Sans Unicode" panose="020B0602030504020204" pitchFamily="34" charset="0"/>
            </a:endParaRPr>
          </a:p>
        </p:txBody>
      </p:sp>
      <p:sp>
        <p:nvSpPr>
          <p:cNvPr id="54275" name="Rectangle 3"/>
          <p:cNvSpPr txBox="1">
            <a:spLocks noGrp="1" noRot="1" noChangeAspect="1" noChangeArrowheads="1"/>
          </p:cNvSpPr>
          <p:nvPr>
            <p:ph type="sldImg"/>
          </p:nvPr>
        </p:nvSpPr>
        <p:spPr bwMode="auto">
          <a:xfrm>
            <a:off x="422275" y="1241425"/>
            <a:ext cx="5953125" cy="33496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4276" name="Text Box 4"/>
          <p:cNvSpPr txBox="1">
            <a:spLocks noChangeArrowheads="1"/>
          </p:cNvSpPr>
          <p:nvPr/>
        </p:nvSpPr>
        <p:spPr bwMode="auto">
          <a:xfrm>
            <a:off x="679768" y="4777194"/>
            <a:ext cx="5438140" cy="39086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449263"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pitchFamily="34" charset="0"/>
              <a:ea typeface="+mn-ea"/>
              <a:cs typeface="Lucida Sans Unicode" panose="020B0602030504020204" pitchFamily="34" charset="0"/>
            </a:endParaRPr>
          </a:p>
        </p:txBody>
      </p:sp>
      <p:sp>
        <p:nvSpPr>
          <p:cNvPr id="3" name="Notes Placeholder 2"/>
          <p:cNvSpPr>
            <a:spLocks noGrp="1"/>
          </p:cNvSpPr>
          <p:nvPr>
            <p:ph type="body" idx="1"/>
          </p:nvPr>
        </p:nvSpPr>
        <p:spPr/>
        <p:txBody>
          <a:bodyPr/>
          <a:lstStyle/>
          <a:p>
            <a:endParaRPr lang="en-GB" b="1" dirty="0"/>
          </a:p>
        </p:txBody>
      </p:sp>
    </p:spTree>
    <p:extLst>
      <p:ext uri="{BB962C8B-B14F-4D97-AF65-F5344CB8AC3E}">
        <p14:creationId xmlns:p14="http://schemas.microsoft.com/office/powerpoint/2010/main" val="36105391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F1EDAC-8E8D-6544-8BC5-4B357DF6605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515315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F1EDAC-8E8D-6544-8BC5-4B357DF6605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632443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6F1EDAC-8E8D-6544-8BC5-4B357DF6605E}" type="slidenum">
              <a:rPr lang="en-US" smtClean="0"/>
              <a:t>10</a:t>
            </a:fld>
            <a:endParaRPr lang="en-US" dirty="0"/>
          </a:p>
        </p:txBody>
      </p:sp>
    </p:spTree>
    <p:extLst>
      <p:ext uri="{BB962C8B-B14F-4D97-AF65-F5344CB8AC3E}">
        <p14:creationId xmlns:p14="http://schemas.microsoft.com/office/powerpoint/2010/main" val="28956372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F1EDAC-8E8D-6544-8BC5-4B357DF6605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739212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D22BCA-6268-7C2D-2C39-10F75BB25A27}"/>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17860101-11A4-D38C-D584-978CC0A6C2A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70101C0C-91A6-E542-7DBF-BD728823D120}"/>
              </a:ext>
            </a:extLst>
          </p:cNvPr>
          <p:cNvSpPr>
            <a:spLocks noGrp="1"/>
          </p:cNvSpPr>
          <p:nvPr>
            <p:ph type="dt" sz="half" idx="10"/>
          </p:nvPr>
        </p:nvSpPr>
        <p:spPr/>
        <p:txBody>
          <a:bodyPr/>
          <a:lstStyle/>
          <a:p>
            <a:fld id="{B01ACABA-6F11-4687-81E1-A404D75D5A00}" type="datetime1">
              <a:rPr lang="en-US" smtClean="0"/>
              <a:t>2/21/2024</a:t>
            </a:fld>
            <a:endParaRPr lang="en-US" dirty="0"/>
          </a:p>
        </p:txBody>
      </p:sp>
      <p:sp>
        <p:nvSpPr>
          <p:cNvPr id="5" name="Footer Placeholder 4">
            <a:extLst>
              <a:ext uri="{FF2B5EF4-FFF2-40B4-BE49-F238E27FC236}">
                <a16:creationId xmlns:a16="http://schemas.microsoft.com/office/drawing/2014/main" id="{433E047A-19C5-BC9D-2CB8-E00FA709EE9F}"/>
              </a:ext>
            </a:extLst>
          </p:cNvPr>
          <p:cNvSpPr>
            <a:spLocks noGrp="1"/>
          </p:cNvSpPr>
          <p:nvPr>
            <p:ph type="ftr" sz="quarter" idx="11"/>
          </p:nvPr>
        </p:nvSpPr>
        <p:spPr/>
        <p:txBody>
          <a:bodyPr/>
          <a:lstStyle/>
          <a:p>
            <a:r>
              <a:rPr lang="en-US"/>
              <a:t>January 2024</a:t>
            </a:r>
            <a:endParaRPr lang="en-US" dirty="0"/>
          </a:p>
        </p:txBody>
      </p:sp>
      <p:sp>
        <p:nvSpPr>
          <p:cNvPr id="6" name="Slide Number Placeholder 5">
            <a:extLst>
              <a:ext uri="{FF2B5EF4-FFF2-40B4-BE49-F238E27FC236}">
                <a16:creationId xmlns:a16="http://schemas.microsoft.com/office/drawing/2014/main" id="{F6636F7E-D8A9-9D1A-2744-A923F9CD018C}"/>
              </a:ext>
            </a:extLst>
          </p:cNvPr>
          <p:cNvSpPr>
            <a:spLocks noGrp="1"/>
          </p:cNvSpPr>
          <p:nvPr>
            <p:ph type="sldNum" sz="quarter" idx="12"/>
          </p:nvPr>
        </p:nvSpPr>
        <p:spPr/>
        <p:txBody>
          <a:bodyPr/>
          <a:lstStyle/>
          <a:p>
            <a:fld id="{5DA6DF58-6526-6041-968F-C89F7D3EA7D9}" type="slidenum">
              <a:rPr lang="en-US" smtClean="0"/>
              <a:t>‹#›</a:t>
            </a:fld>
            <a:endParaRPr lang="en-US" dirty="0"/>
          </a:p>
        </p:txBody>
      </p:sp>
    </p:spTree>
    <p:extLst>
      <p:ext uri="{BB962C8B-B14F-4D97-AF65-F5344CB8AC3E}">
        <p14:creationId xmlns:p14="http://schemas.microsoft.com/office/powerpoint/2010/main" val="289605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4B8F5-390D-0EB8-A995-97F43880FD34}"/>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2D4CE00B-E71D-2D87-925B-2765C843919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3322BD4-DC8C-7204-C605-F14064444FC2}"/>
              </a:ext>
            </a:extLst>
          </p:cNvPr>
          <p:cNvSpPr>
            <a:spLocks noGrp="1"/>
          </p:cNvSpPr>
          <p:nvPr>
            <p:ph type="dt" sz="half" idx="10"/>
          </p:nvPr>
        </p:nvSpPr>
        <p:spPr/>
        <p:txBody>
          <a:bodyPr/>
          <a:lstStyle/>
          <a:p>
            <a:fld id="{E0373F3B-0ED5-4609-BDAC-B6053E45C331}" type="datetime1">
              <a:rPr lang="en-US" smtClean="0"/>
              <a:t>2/21/2024</a:t>
            </a:fld>
            <a:endParaRPr lang="en-US" dirty="0"/>
          </a:p>
        </p:txBody>
      </p:sp>
      <p:sp>
        <p:nvSpPr>
          <p:cNvPr id="5" name="Footer Placeholder 4">
            <a:extLst>
              <a:ext uri="{FF2B5EF4-FFF2-40B4-BE49-F238E27FC236}">
                <a16:creationId xmlns:a16="http://schemas.microsoft.com/office/drawing/2014/main" id="{6C6817B3-30D5-D67D-0E69-B2CA20252E79}"/>
              </a:ext>
            </a:extLst>
          </p:cNvPr>
          <p:cNvSpPr>
            <a:spLocks noGrp="1"/>
          </p:cNvSpPr>
          <p:nvPr>
            <p:ph type="ftr" sz="quarter" idx="11"/>
          </p:nvPr>
        </p:nvSpPr>
        <p:spPr/>
        <p:txBody>
          <a:bodyPr/>
          <a:lstStyle/>
          <a:p>
            <a:r>
              <a:rPr lang="en-US"/>
              <a:t>January 2024</a:t>
            </a:r>
            <a:endParaRPr lang="en-US" dirty="0"/>
          </a:p>
        </p:txBody>
      </p:sp>
      <p:sp>
        <p:nvSpPr>
          <p:cNvPr id="6" name="Slide Number Placeholder 5">
            <a:extLst>
              <a:ext uri="{FF2B5EF4-FFF2-40B4-BE49-F238E27FC236}">
                <a16:creationId xmlns:a16="http://schemas.microsoft.com/office/drawing/2014/main" id="{39C47137-3B05-470C-87D2-B16EDB81A101}"/>
              </a:ext>
            </a:extLst>
          </p:cNvPr>
          <p:cNvSpPr>
            <a:spLocks noGrp="1"/>
          </p:cNvSpPr>
          <p:nvPr>
            <p:ph type="sldNum" sz="quarter" idx="12"/>
          </p:nvPr>
        </p:nvSpPr>
        <p:spPr/>
        <p:txBody>
          <a:bodyPr/>
          <a:lstStyle/>
          <a:p>
            <a:fld id="{5DA6DF58-6526-6041-968F-C89F7D3EA7D9}" type="slidenum">
              <a:rPr lang="en-US" smtClean="0"/>
              <a:t>‹#›</a:t>
            </a:fld>
            <a:endParaRPr lang="en-US" dirty="0"/>
          </a:p>
        </p:txBody>
      </p:sp>
    </p:spTree>
    <p:extLst>
      <p:ext uri="{BB962C8B-B14F-4D97-AF65-F5344CB8AC3E}">
        <p14:creationId xmlns:p14="http://schemas.microsoft.com/office/powerpoint/2010/main" val="14032962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75BE09C-85A4-F4BA-4A4D-F6BE47DD9743}"/>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4D93EF8D-6696-9389-9762-05F57A6D1015}"/>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40D766C-9E38-B146-BA75-5E448531EB00}"/>
              </a:ext>
            </a:extLst>
          </p:cNvPr>
          <p:cNvSpPr>
            <a:spLocks noGrp="1"/>
          </p:cNvSpPr>
          <p:nvPr>
            <p:ph type="dt" sz="half" idx="10"/>
          </p:nvPr>
        </p:nvSpPr>
        <p:spPr/>
        <p:txBody>
          <a:bodyPr/>
          <a:lstStyle/>
          <a:p>
            <a:fld id="{184D5DC4-0A07-4DA6-8789-5CB20F47B5B8}" type="datetime1">
              <a:rPr lang="en-US" smtClean="0"/>
              <a:t>2/21/2024</a:t>
            </a:fld>
            <a:endParaRPr lang="en-US" dirty="0"/>
          </a:p>
        </p:txBody>
      </p:sp>
      <p:sp>
        <p:nvSpPr>
          <p:cNvPr id="5" name="Footer Placeholder 4">
            <a:extLst>
              <a:ext uri="{FF2B5EF4-FFF2-40B4-BE49-F238E27FC236}">
                <a16:creationId xmlns:a16="http://schemas.microsoft.com/office/drawing/2014/main" id="{DF8DA3E3-3959-DCC4-96E2-DC19F6AD8FA3}"/>
              </a:ext>
            </a:extLst>
          </p:cNvPr>
          <p:cNvSpPr>
            <a:spLocks noGrp="1"/>
          </p:cNvSpPr>
          <p:nvPr>
            <p:ph type="ftr" sz="quarter" idx="11"/>
          </p:nvPr>
        </p:nvSpPr>
        <p:spPr/>
        <p:txBody>
          <a:bodyPr/>
          <a:lstStyle/>
          <a:p>
            <a:r>
              <a:rPr lang="en-US"/>
              <a:t>January 2024</a:t>
            </a:r>
            <a:endParaRPr lang="en-US" dirty="0"/>
          </a:p>
        </p:txBody>
      </p:sp>
      <p:sp>
        <p:nvSpPr>
          <p:cNvPr id="6" name="Slide Number Placeholder 5">
            <a:extLst>
              <a:ext uri="{FF2B5EF4-FFF2-40B4-BE49-F238E27FC236}">
                <a16:creationId xmlns:a16="http://schemas.microsoft.com/office/drawing/2014/main" id="{60E60E4A-1C0E-66D4-1F72-CCC2AE6A4314}"/>
              </a:ext>
            </a:extLst>
          </p:cNvPr>
          <p:cNvSpPr>
            <a:spLocks noGrp="1"/>
          </p:cNvSpPr>
          <p:nvPr>
            <p:ph type="sldNum" sz="quarter" idx="12"/>
          </p:nvPr>
        </p:nvSpPr>
        <p:spPr/>
        <p:txBody>
          <a:bodyPr/>
          <a:lstStyle/>
          <a:p>
            <a:fld id="{5DA6DF58-6526-6041-968F-C89F7D3EA7D9}" type="slidenum">
              <a:rPr lang="en-US" smtClean="0"/>
              <a:t>‹#›</a:t>
            </a:fld>
            <a:endParaRPr lang="en-US" dirty="0"/>
          </a:p>
        </p:txBody>
      </p:sp>
    </p:spTree>
    <p:extLst>
      <p:ext uri="{BB962C8B-B14F-4D97-AF65-F5344CB8AC3E}">
        <p14:creationId xmlns:p14="http://schemas.microsoft.com/office/powerpoint/2010/main" val="25889600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Quotation_Red">
    <p:spTree>
      <p:nvGrpSpPr>
        <p:cNvPr id="1" name=""/>
        <p:cNvGrpSpPr/>
        <p:nvPr/>
      </p:nvGrpSpPr>
      <p:grpSpPr>
        <a:xfrm>
          <a:off x="0" y="0"/>
          <a:ext cx="0" cy="0"/>
          <a:chOff x="0" y="0"/>
          <a:chExt cx="0" cy="0"/>
        </a:xfrm>
      </p:grpSpPr>
      <p:sp>
        <p:nvSpPr>
          <p:cNvPr id="8" name="Picture Placeholder 2">
            <a:extLst>
              <a:ext uri="{FF2B5EF4-FFF2-40B4-BE49-F238E27FC236}">
                <a16:creationId xmlns:a16="http://schemas.microsoft.com/office/drawing/2014/main" id="{8A2D00AF-5F33-40F6-99C9-0D8ADEF6574E}"/>
              </a:ext>
              <a:ext uri="{C183D7F6-B498-43B3-948B-1728B52AA6E4}">
                <adec:decorative xmlns:adec="http://schemas.microsoft.com/office/drawing/2017/decorative" val="0"/>
              </a:ext>
            </a:extLst>
          </p:cNvPr>
          <p:cNvSpPr>
            <a:spLocks noGrp="1"/>
          </p:cNvSpPr>
          <p:nvPr>
            <p:ph type="pic" sz="quarter" idx="17" hasCustomPrompt="1"/>
          </p:nvPr>
        </p:nvSpPr>
        <p:spPr>
          <a:xfrm>
            <a:off x="0" y="0"/>
            <a:ext cx="12192000" cy="6858000"/>
          </a:xfrm>
          <a:prstGeom prst="rect">
            <a:avLst/>
          </a:prstGeom>
        </p:spPr>
        <p:txBody>
          <a:bodyPr/>
          <a:lstStyle>
            <a:lvl1pPr marL="0" indent="0">
              <a:buNone/>
              <a:defRPr lang="en-GB" sz="1600" kern="1200" baseline="0" dirty="0" smtClean="0">
                <a:solidFill>
                  <a:schemeClr val="accent1"/>
                </a:solidFill>
                <a:latin typeface="+mn-lt"/>
                <a:ea typeface="+mn-ea"/>
                <a:cs typeface="+mn-cs"/>
              </a:defRPr>
            </a:lvl1pPr>
          </a:lstStyle>
          <a:p>
            <a:r>
              <a:rPr lang="en-US" dirty="0"/>
              <a:t>To add a background picture, right click on the coloured box and send it to the back, you will then be able to add your background image by clicking the image icon in the middle of the screen, once you have placed your image, right click on the image and send it to the back in order for the coloured box to appear over the image. </a:t>
            </a:r>
            <a:endParaRPr lang="en-GB" dirty="0"/>
          </a:p>
        </p:txBody>
      </p:sp>
      <p:sp>
        <p:nvSpPr>
          <p:cNvPr id="6" name="Title 9">
            <a:extLst>
              <a:ext uri="{FF2B5EF4-FFF2-40B4-BE49-F238E27FC236}">
                <a16:creationId xmlns:a16="http://schemas.microsoft.com/office/drawing/2014/main" id="{96A7D56D-E191-4E4B-B30D-6D68698A783A}"/>
              </a:ext>
            </a:extLst>
          </p:cNvPr>
          <p:cNvSpPr>
            <a:spLocks noGrp="1"/>
          </p:cNvSpPr>
          <p:nvPr>
            <p:ph type="title" hasCustomPrompt="1"/>
          </p:nvPr>
        </p:nvSpPr>
        <p:spPr>
          <a:xfrm>
            <a:off x="2154916" y="1553843"/>
            <a:ext cx="7871515" cy="3753516"/>
          </a:xfrm>
          <a:prstGeom prst="rect">
            <a:avLst/>
          </a:prstGeom>
        </p:spPr>
        <p:txBody>
          <a:bodyPr anchor="ctr" anchorCtr="0"/>
          <a:lstStyle>
            <a:lvl1pPr algn="ctr">
              <a:defRPr sz="3200" cap="none" baseline="0">
                <a:solidFill>
                  <a:schemeClr val="bg1"/>
                </a:solidFill>
                <a:latin typeface="Arial Black" panose="020B0604020202020204" pitchFamily="34" charset="0"/>
              </a:defRPr>
            </a:lvl1pPr>
          </a:lstStyle>
          <a:p>
            <a:r>
              <a:rPr lang="en-GB" dirty="0"/>
              <a:t>Quotations/motto</a:t>
            </a:r>
            <a:endParaRPr lang="en-US" dirty="0"/>
          </a:p>
        </p:txBody>
      </p:sp>
      <p:sp>
        <p:nvSpPr>
          <p:cNvPr id="5" name="Text Placeholder 8">
            <a:extLst>
              <a:ext uri="{FF2B5EF4-FFF2-40B4-BE49-F238E27FC236}">
                <a16:creationId xmlns:a16="http://schemas.microsoft.com/office/drawing/2014/main" id="{7FDC2D99-840E-41CF-8ADE-FAAFD2858E27}"/>
              </a:ext>
            </a:extLst>
          </p:cNvPr>
          <p:cNvSpPr>
            <a:spLocks noGrp="1"/>
          </p:cNvSpPr>
          <p:nvPr>
            <p:ph type="body" sz="quarter" idx="18" hasCustomPrompt="1"/>
          </p:nvPr>
        </p:nvSpPr>
        <p:spPr>
          <a:xfrm>
            <a:off x="141104" y="6465255"/>
            <a:ext cx="6925520" cy="322263"/>
          </a:xfrm>
          <a:prstGeom prst="rect">
            <a:avLst/>
          </a:prstGeom>
          <a:solidFill>
            <a:srgbClr val="120742"/>
          </a:solidFill>
        </p:spPr>
        <p:txBody>
          <a:bodyPr anchor="ctr"/>
          <a:lstStyle>
            <a:lvl1pPr marL="0" indent="0">
              <a:buNone/>
              <a:defRPr sz="1400" b="0" i="0" baseline="0">
                <a:solidFill>
                  <a:schemeClr val="bg1"/>
                </a:solidFill>
              </a:defRPr>
            </a:lvl1pPr>
          </a:lstStyle>
          <a:p>
            <a:pPr lvl="0"/>
            <a:r>
              <a:rPr lang="en-GB" dirty="0"/>
              <a:t>Image label (Locations)</a:t>
            </a:r>
            <a:endParaRPr lang="en-US" dirty="0"/>
          </a:p>
        </p:txBody>
      </p:sp>
    </p:spTree>
    <p:extLst>
      <p:ext uri="{BB962C8B-B14F-4D97-AF65-F5344CB8AC3E}">
        <p14:creationId xmlns:p14="http://schemas.microsoft.com/office/powerpoint/2010/main" val="32278701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D22BCA-6268-7C2D-2C39-10F75BB25A27}"/>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17860101-11A4-D38C-D584-978CC0A6C2A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70101C0C-91A6-E542-7DBF-BD728823D120}"/>
              </a:ext>
            </a:extLst>
          </p:cNvPr>
          <p:cNvSpPr>
            <a:spLocks noGrp="1"/>
          </p:cNvSpPr>
          <p:nvPr>
            <p:ph type="dt" sz="half" idx="10"/>
          </p:nvPr>
        </p:nvSpPr>
        <p:spPr/>
        <p:txBody>
          <a:bodyPr/>
          <a:lstStyle/>
          <a:p>
            <a:fld id="{47982D64-FE80-4597-B7D9-2D3B8AFF5301}" type="datetime1">
              <a:rPr lang="en-US" smtClean="0"/>
              <a:t>2/21/2024</a:t>
            </a:fld>
            <a:endParaRPr lang="en-US" dirty="0"/>
          </a:p>
        </p:txBody>
      </p:sp>
      <p:sp>
        <p:nvSpPr>
          <p:cNvPr id="5" name="Footer Placeholder 4">
            <a:extLst>
              <a:ext uri="{FF2B5EF4-FFF2-40B4-BE49-F238E27FC236}">
                <a16:creationId xmlns:a16="http://schemas.microsoft.com/office/drawing/2014/main" id="{433E047A-19C5-BC9D-2CB8-E00FA709EE9F}"/>
              </a:ext>
            </a:extLst>
          </p:cNvPr>
          <p:cNvSpPr>
            <a:spLocks noGrp="1"/>
          </p:cNvSpPr>
          <p:nvPr>
            <p:ph type="ftr" sz="quarter" idx="11"/>
          </p:nvPr>
        </p:nvSpPr>
        <p:spPr/>
        <p:txBody>
          <a:bodyPr/>
          <a:lstStyle/>
          <a:p>
            <a:r>
              <a:rPr lang="en-US"/>
              <a:t>January 2024</a:t>
            </a:r>
            <a:endParaRPr lang="en-US" dirty="0"/>
          </a:p>
        </p:txBody>
      </p:sp>
      <p:sp>
        <p:nvSpPr>
          <p:cNvPr id="6" name="Slide Number Placeholder 5">
            <a:extLst>
              <a:ext uri="{FF2B5EF4-FFF2-40B4-BE49-F238E27FC236}">
                <a16:creationId xmlns:a16="http://schemas.microsoft.com/office/drawing/2014/main" id="{F6636F7E-D8A9-9D1A-2744-A923F9CD018C}"/>
              </a:ext>
            </a:extLst>
          </p:cNvPr>
          <p:cNvSpPr>
            <a:spLocks noGrp="1"/>
          </p:cNvSpPr>
          <p:nvPr>
            <p:ph type="sldNum" sz="quarter" idx="12"/>
          </p:nvPr>
        </p:nvSpPr>
        <p:spPr/>
        <p:txBody>
          <a:bodyPr/>
          <a:lstStyle/>
          <a:p>
            <a:fld id="{5DA6DF58-6526-6041-968F-C89F7D3EA7D9}" type="slidenum">
              <a:rPr lang="en-US" smtClean="0"/>
              <a:t>‹#›</a:t>
            </a:fld>
            <a:endParaRPr lang="en-US" dirty="0"/>
          </a:p>
        </p:txBody>
      </p:sp>
    </p:spTree>
    <p:extLst>
      <p:ext uri="{BB962C8B-B14F-4D97-AF65-F5344CB8AC3E}">
        <p14:creationId xmlns:p14="http://schemas.microsoft.com/office/powerpoint/2010/main" val="36001205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06958C-5520-76EF-C74F-2F8B91950E4C}"/>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B4233ADD-64BA-CF68-8C7B-C0C98E35B5F0}"/>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9BD2B41-6AAF-1B5F-214E-DD9AB874F572}"/>
              </a:ext>
            </a:extLst>
          </p:cNvPr>
          <p:cNvSpPr>
            <a:spLocks noGrp="1"/>
          </p:cNvSpPr>
          <p:nvPr>
            <p:ph type="dt" sz="half" idx="10"/>
          </p:nvPr>
        </p:nvSpPr>
        <p:spPr/>
        <p:txBody>
          <a:bodyPr/>
          <a:lstStyle/>
          <a:p>
            <a:fld id="{06A9A4D6-B1F0-4EB3-819B-D179EA586E2D}" type="datetime1">
              <a:rPr lang="en-US" smtClean="0"/>
              <a:t>2/21/2024</a:t>
            </a:fld>
            <a:endParaRPr lang="en-US" dirty="0"/>
          </a:p>
        </p:txBody>
      </p:sp>
      <p:sp>
        <p:nvSpPr>
          <p:cNvPr id="5" name="Footer Placeholder 4">
            <a:extLst>
              <a:ext uri="{FF2B5EF4-FFF2-40B4-BE49-F238E27FC236}">
                <a16:creationId xmlns:a16="http://schemas.microsoft.com/office/drawing/2014/main" id="{DA1C8B8C-E7C3-9041-A6E6-75581B0D07FB}"/>
              </a:ext>
            </a:extLst>
          </p:cNvPr>
          <p:cNvSpPr>
            <a:spLocks noGrp="1"/>
          </p:cNvSpPr>
          <p:nvPr>
            <p:ph type="ftr" sz="quarter" idx="11"/>
          </p:nvPr>
        </p:nvSpPr>
        <p:spPr/>
        <p:txBody>
          <a:bodyPr/>
          <a:lstStyle/>
          <a:p>
            <a:r>
              <a:rPr lang="en-US"/>
              <a:t>January 2024</a:t>
            </a:r>
            <a:endParaRPr lang="en-US" dirty="0"/>
          </a:p>
        </p:txBody>
      </p:sp>
      <p:sp>
        <p:nvSpPr>
          <p:cNvPr id="6" name="Slide Number Placeholder 5">
            <a:extLst>
              <a:ext uri="{FF2B5EF4-FFF2-40B4-BE49-F238E27FC236}">
                <a16:creationId xmlns:a16="http://schemas.microsoft.com/office/drawing/2014/main" id="{69628F69-BE5D-09A4-5F04-EE0CB1D5E357}"/>
              </a:ext>
            </a:extLst>
          </p:cNvPr>
          <p:cNvSpPr>
            <a:spLocks noGrp="1"/>
          </p:cNvSpPr>
          <p:nvPr>
            <p:ph type="sldNum" sz="quarter" idx="12"/>
          </p:nvPr>
        </p:nvSpPr>
        <p:spPr/>
        <p:txBody>
          <a:bodyPr/>
          <a:lstStyle/>
          <a:p>
            <a:fld id="{5DA6DF58-6526-6041-968F-C89F7D3EA7D9}" type="slidenum">
              <a:rPr lang="en-US" smtClean="0"/>
              <a:t>‹#›</a:t>
            </a:fld>
            <a:endParaRPr lang="en-US" dirty="0"/>
          </a:p>
        </p:txBody>
      </p:sp>
    </p:spTree>
    <p:extLst>
      <p:ext uri="{BB962C8B-B14F-4D97-AF65-F5344CB8AC3E}">
        <p14:creationId xmlns:p14="http://schemas.microsoft.com/office/powerpoint/2010/main" val="36462634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98D70-CFB7-8755-C3E9-A0A278F6B294}"/>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5BF0E847-E9B4-3775-253D-849E5D7D6C4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86D8939D-D90B-9572-E7C1-25D9BC48C721}"/>
              </a:ext>
            </a:extLst>
          </p:cNvPr>
          <p:cNvSpPr>
            <a:spLocks noGrp="1"/>
          </p:cNvSpPr>
          <p:nvPr>
            <p:ph type="dt" sz="half" idx="10"/>
          </p:nvPr>
        </p:nvSpPr>
        <p:spPr/>
        <p:txBody>
          <a:bodyPr/>
          <a:lstStyle/>
          <a:p>
            <a:fld id="{C50D6484-7734-460D-8C49-1F2DCFC5AC10}" type="datetime1">
              <a:rPr lang="en-US" smtClean="0"/>
              <a:t>2/21/2024</a:t>
            </a:fld>
            <a:endParaRPr lang="en-US" dirty="0"/>
          </a:p>
        </p:txBody>
      </p:sp>
      <p:sp>
        <p:nvSpPr>
          <p:cNvPr id="5" name="Footer Placeholder 4">
            <a:extLst>
              <a:ext uri="{FF2B5EF4-FFF2-40B4-BE49-F238E27FC236}">
                <a16:creationId xmlns:a16="http://schemas.microsoft.com/office/drawing/2014/main" id="{E08622CD-FC57-1B0F-A5D7-DA86F4676C42}"/>
              </a:ext>
            </a:extLst>
          </p:cNvPr>
          <p:cNvSpPr>
            <a:spLocks noGrp="1"/>
          </p:cNvSpPr>
          <p:nvPr>
            <p:ph type="ftr" sz="quarter" idx="11"/>
          </p:nvPr>
        </p:nvSpPr>
        <p:spPr/>
        <p:txBody>
          <a:bodyPr/>
          <a:lstStyle/>
          <a:p>
            <a:r>
              <a:rPr lang="en-US"/>
              <a:t>January 2024</a:t>
            </a:r>
            <a:endParaRPr lang="en-US" dirty="0"/>
          </a:p>
        </p:txBody>
      </p:sp>
      <p:sp>
        <p:nvSpPr>
          <p:cNvPr id="6" name="Slide Number Placeholder 5">
            <a:extLst>
              <a:ext uri="{FF2B5EF4-FFF2-40B4-BE49-F238E27FC236}">
                <a16:creationId xmlns:a16="http://schemas.microsoft.com/office/drawing/2014/main" id="{7192689C-899A-1C1A-7D48-10A053DD29A7}"/>
              </a:ext>
            </a:extLst>
          </p:cNvPr>
          <p:cNvSpPr>
            <a:spLocks noGrp="1"/>
          </p:cNvSpPr>
          <p:nvPr>
            <p:ph type="sldNum" sz="quarter" idx="12"/>
          </p:nvPr>
        </p:nvSpPr>
        <p:spPr/>
        <p:txBody>
          <a:bodyPr/>
          <a:lstStyle/>
          <a:p>
            <a:fld id="{5DA6DF58-6526-6041-968F-C89F7D3EA7D9}" type="slidenum">
              <a:rPr lang="en-US" smtClean="0"/>
              <a:t>‹#›</a:t>
            </a:fld>
            <a:endParaRPr lang="en-US" dirty="0"/>
          </a:p>
        </p:txBody>
      </p:sp>
    </p:spTree>
    <p:extLst>
      <p:ext uri="{BB962C8B-B14F-4D97-AF65-F5344CB8AC3E}">
        <p14:creationId xmlns:p14="http://schemas.microsoft.com/office/powerpoint/2010/main" val="9362829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64FD17-5C04-70B6-CFCE-CB46CA8CA549}"/>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85504044-93D4-9885-2BEA-AA2E2BA4CFFC}"/>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5E7A17E3-EC33-D5E5-158F-665974EC893E}"/>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5885B37A-B9CA-9FF9-E43A-0AF162188B9B}"/>
              </a:ext>
            </a:extLst>
          </p:cNvPr>
          <p:cNvSpPr>
            <a:spLocks noGrp="1"/>
          </p:cNvSpPr>
          <p:nvPr>
            <p:ph type="dt" sz="half" idx="10"/>
          </p:nvPr>
        </p:nvSpPr>
        <p:spPr/>
        <p:txBody>
          <a:bodyPr/>
          <a:lstStyle/>
          <a:p>
            <a:fld id="{9983B78F-DF81-4A0D-8CF2-AC5BF3AC0F82}" type="datetime1">
              <a:rPr lang="en-US" smtClean="0"/>
              <a:t>2/21/2024</a:t>
            </a:fld>
            <a:endParaRPr lang="en-US" dirty="0"/>
          </a:p>
        </p:txBody>
      </p:sp>
      <p:sp>
        <p:nvSpPr>
          <p:cNvPr id="6" name="Footer Placeholder 5">
            <a:extLst>
              <a:ext uri="{FF2B5EF4-FFF2-40B4-BE49-F238E27FC236}">
                <a16:creationId xmlns:a16="http://schemas.microsoft.com/office/drawing/2014/main" id="{81B56D56-829B-07C0-6516-DB0B86F501D3}"/>
              </a:ext>
            </a:extLst>
          </p:cNvPr>
          <p:cNvSpPr>
            <a:spLocks noGrp="1"/>
          </p:cNvSpPr>
          <p:nvPr>
            <p:ph type="ftr" sz="quarter" idx="11"/>
          </p:nvPr>
        </p:nvSpPr>
        <p:spPr/>
        <p:txBody>
          <a:bodyPr/>
          <a:lstStyle/>
          <a:p>
            <a:r>
              <a:rPr lang="en-US"/>
              <a:t>January 2024</a:t>
            </a:r>
            <a:endParaRPr lang="en-US" dirty="0"/>
          </a:p>
        </p:txBody>
      </p:sp>
      <p:sp>
        <p:nvSpPr>
          <p:cNvPr id="7" name="Slide Number Placeholder 6">
            <a:extLst>
              <a:ext uri="{FF2B5EF4-FFF2-40B4-BE49-F238E27FC236}">
                <a16:creationId xmlns:a16="http://schemas.microsoft.com/office/drawing/2014/main" id="{E31BBADF-91BB-D507-02F0-54CC90C40E24}"/>
              </a:ext>
            </a:extLst>
          </p:cNvPr>
          <p:cNvSpPr>
            <a:spLocks noGrp="1"/>
          </p:cNvSpPr>
          <p:nvPr>
            <p:ph type="sldNum" sz="quarter" idx="12"/>
          </p:nvPr>
        </p:nvSpPr>
        <p:spPr/>
        <p:txBody>
          <a:bodyPr/>
          <a:lstStyle/>
          <a:p>
            <a:fld id="{5DA6DF58-6526-6041-968F-C89F7D3EA7D9}" type="slidenum">
              <a:rPr lang="en-US" smtClean="0"/>
              <a:t>‹#›</a:t>
            </a:fld>
            <a:endParaRPr lang="en-US" dirty="0"/>
          </a:p>
        </p:txBody>
      </p:sp>
    </p:spTree>
    <p:extLst>
      <p:ext uri="{BB962C8B-B14F-4D97-AF65-F5344CB8AC3E}">
        <p14:creationId xmlns:p14="http://schemas.microsoft.com/office/powerpoint/2010/main" val="42738444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D4F9C-2D5C-BF5C-BAB9-1E32EC7EDE1E}"/>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8566097F-7F41-FAB7-7764-E4F8EAB9686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E05835E-0E0B-EF02-6B1C-E80FF77E0CC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0AE96196-6BA1-1C8D-2CA7-DE7DC7A9809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CB0625C6-39DD-90D8-9C10-51F67363ABE1}"/>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6B462CDA-4C0C-5243-85C7-C0977E8114FF}"/>
              </a:ext>
            </a:extLst>
          </p:cNvPr>
          <p:cNvSpPr>
            <a:spLocks noGrp="1"/>
          </p:cNvSpPr>
          <p:nvPr>
            <p:ph type="dt" sz="half" idx="10"/>
          </p:nvPr>
        </p:nvSpPr>
        <p:spPr/>
        <p:txBody>
          <a:bodyPr/>
          <a:lstStyle/>
          <a:p>
            <a:fld id="{5EFE1AB7-AB51-4FAC-B3D6-E932ECA5EDEB}" type="datetime1">
              <a:rPr lang="en-US" smtClean="0"/>
              <a:t>2/21/2024</a:t>
            </a:fld>
            <a:endParaRPr lang="en-US" dirty="0"/>
          </a:p>
        </p:txBody>
      </p:sp>
      <p:sp>
        <p:nvSpPr>
          <p:cNvPr id="8" name="Footer Placeholder 7">
            <a:extLst>
              <a:ext uri="{FF2B5EF4-FFF2-40B4-BE49-F238E27FC236}">
                <a16:creationId xmlns:a16="http://schemas.microsoft.com/office/drawing/2014/main" id="{8CC8C168-FA0E-F993-B24B-A207F2A5E190}"/>
              </a:ext>
            </a:extLst>
          </p:cNvPr>
          <p:cNvSpPr>
            <a:spLocks noGrp="1"/>
          </p:cNvSpPr>
          <p:nvPr>
            <p:ph type="ftr" sz="quarter" idx="11"/>
          </p:nvPr>
        </p:nvSpPr>
        <p:spPr/>
        <p:txBody>
          <a:bodyPr/>
          <a:lstStyle/>
          <a:p>
            <a:r>
              <a:rPr lang="en-US"/>
              <a:t>January 2024</a:t>
            </a:r>
            <a:endParaRPr lang="en-US" dirty="0"/>
          </a:p>
        </p:txBody>
      </p:sp>
      <p:sp>
        <p:nvSpPr>
          <p:cNvPr id="9" name="Slide Number Placeholder 8">
            <a:extLst>
              <a:ext uri="{FF2B5EF4-FFF2-40B4-BE49-F238E27FC236}">
                <a16:creationId xmlns:a16="http://schemas.microsoft.com/office/drawing/2014/main" id="{9F61618D-9E61-3CAF-86D2-9AFE3106CCD9}"/>
              </a:ext>
            </a:extLst>
          </p:cNvPr>
          <p:cNvSpPr>
            <a:spLocks noGrp="1"/>
          </p:cNvSpPr>
          <p:nvPr>
            <p:ph type="sldNum" sz="quarter" idx="12"/>
          </p:nvPr>
        </p:nvSpPr>
        <p:spPr/>
        <p:txBody>
          <a:bodyPr/>
          <a:lstStyle/>
          <a:p>
            <a:fld id="{5DA6DF58-6526-6041-968F-C89F7D3EA7D9}" type="slidenum">
              <a:rPr lang="en-US" smtClean="0"/>
              <a:t>‹#›</a:t>
            </a:fld>
            <a:endParaRPr lang="en-US" dirty="0"/>
          </a:p>
        </p:txBody>
      </p:sp>
    </p:spTree>
    <p:extLst>
      <p:ext uri="{BB962C8B-B14F-4D97-AF65-F5344CB8AC3E}">
        <p14:creationId xmlns:p14="http://schemas.microsoft.com/office/powerpoint/2010/main" val="17091120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73DDA-753B-FA6B-83F0-F3B8C8B98A2A}"/>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4411F94C-7D5E-BC79-21EC-877253E66053}"/>
              </a:ext>
            </a:extLst>
          </p:cNvPr>
          <p:cNvSpPr>
            <a:spLocks noGrp="1"/>
          </p:cNvSpPr>
          <p:nvPr>
            <p:ph type="dt" sz="half" idx="10"/>
          </p:nvPr>
        </p:nvSpPr>
        <p:spPr/>
        <p:txBody>
          <a:bodyPr/>
          <a:lstStyle/>
          <a:p>
            <a:fld id="{9311A3D1-68AC-486A-B35D-5BC9854405D2}" type="datetime1">
              <a:rPr lang="en-US" smtClean="0"/>
              <a:t>2/21/2024</a:t>
            </a:fld>
            <a:endParaRPr lang="en-US" dirty="0"/>
          </a:p>
        </p:txBody>
      </p:sp>
      <p:sp>
        <p:nvSpPr>
          <p:cNvPr id="4" name="Footer Placeholder 3">
            <a:extLst>
              <a:ext uri="{FF2B5EF4-FFF2-40B4-BE49-F238E27FC236}">
                <a16:creationId xmlns:a16="http://schemas.microsoft.com/office/drawing/2014/main" id="{9275E440-D047-CBF7-163F-CA8B4739FAE8}"/>
              </a:ext>
            </a:extLst>
          </p:cNvPr>
          <p:cNvSpPr>
            <a:spLocks noGrp="1"/>
          </p:cNvSpPr>
          <p:nvPr>
            <p:ph type="ftr" sz="quarter" idx="11"/>
          </p:nvPr>
        </p:nvSpPr>
        <p:spPr/>
        <p:txBody>
          <a:bodyPr/>
          <a:lstStyle/>
          <a:p>
            <a:r>
              <a:rPr lang="en-US"/>
              <a:t>January 2024</a:t>
            </a:r>
            <a:endParaRPr lang="en-US" dirty="0"/>
          </a:p>
        </p:txBody>
      </p:sp>
      <p:sp>
        <p:nvSpPr>
          <p:cNvPr id="5" name="Slide Number Placeholder 4">
            <a:extLst>
              <a:ext uri="{FF2B5EF4-FFF2-40B4-BE49-F238E27FC236}">
                <a16:creationId xmlns:a16="http://schemas.microsoft.com/office/drawing/2014/main" id="{DA622E32-4A4C-B5D4-5073-9353719254BF}"/>
              </a:ext>
            </a:extLst>
          </p:cNvPr>
          <p:cNvSpPr>
            <a:spLocks noGrp="1"/>
          </p:cNvSpPr>
          <p:nvPr>
            <p:ph type="sldNum" sz="quarter" idx="12"/>
          </p:nvPr>
        </p:nvSpPr>
        <p:spPr/>
        <p:txBody>
          <a:bodyPr/>
          <a:lstStyle/>
          <a:p>
            <a:fld id="{5DA6DF58-6526-6041-968F-C89F7D3EA7D9}" type="slidenum">
              <a:rPr lang="en-US" smtClean="0"/>
              <a:t>‹#›</a:t>
            </a:fld>
            <a:endParaRPr lang="en-US" dirty="0"/>
          </a:p>
        </p:txBody>
      </p:sp>
    </p:spTree>
    <p:extLst>
      <p:ext uri="{BB962C8B-B14F-4D97-AF65-F5344CB8AC3E}">
        <p14:creationId xmlns:p14="http://schemas.microsoft.com/office/powerpoint/2010/main" val="35967239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D528E2-9A9F-2C30-F654-380E5FB01526}"/>
              </a:ext>
            </a:extLst>
          </p:cNvPr>
          <p:cNvSpPr>
            <a:spLocks noGrp="1"/>
          </p:cNvSpPr>
          <p:nvPr>
            <p:ph type="dt" sz="half" idx="10"/>
          </p:nvPr>
        </p:nvSpPr>
        <p:spPr/>
        <p:txBody>
          <a:bodyPr/>
          <a:lstStyle/>
          <a:p>
            <a:fld id="{C1A173B9-598D-4A8A-8A30-6DC627AA87CF}" type="datetime1">
              <a:rPr lang="en-US" smtClean="0"/>
              <a:t>2/21/2024</a:t>
            </a:fld>
            <a:endParaRPr lang="en-US" dirty="0"/>
          </a:p>
        </p:txBody>
      </p:sp>
      <p:sp>
        <p:nvSpPr>
          <p:cNvPr id="3" name="Footer Placeholder 2">
            <a:extLst>
              <a:ext uri="{FF2B5EF4-FFF2-40B4-BE49-F238E27FC236}">
                <a16:creationId xmlns:a16="http://schemas.microsoft.com/office/drawing/2014/main" id="{CB08DE00-EFC0-267D-5542-3F30D3512CB2}"/>
              </a:ext>
            </a:extLst>
          </p:cNvPr>
          <p:cNvSpPr>
            <a:spLocks noGrp="1"/>
          </p:cNvSpPr>
          <p:nvPr>
            <p:ph type="ftr" sz="quarter" idx="11"/>
          </p:nvPr>
        </p:nvSpPr>
        <p:spPr/>
        <p:txBody>
          <a:bodyPr/>
          <a:lstStyle/>
          <a:p>
            <a:r>
              <a:rPr lang="en-US"/>
              <a:t>January 2024</a:t>
            </a:r>
            <a:endParaRPr lang="en-US" dirty="0"/>
          </a:p>
        </p:txBody>
      </p:sp>
      <p:sp>
        <p:nvSpPr>
          <p:cNvPr id="4" name="Slide Number Placeholder 3">
            <a:extLst>
              <a:ext uri="{FF2B5EF4-FFF2-40B4-BE49-F238E27FC236}">
                <a16:creationId xmlns:a16="http://schemas.microsoft.com/office/drawing/2014/main" id="{61008770-C565-D84C-C55D-9726DFBD4C90}"/>
              </a:ext>
            </a:extLst>
          </p:cNvPr>
          <p:cNvSpPr>
            <a:spLocks noGrp="1"/>
          </p:cNvSpPr>
          <p:nvPr>
            <p:ph type="sldNum" sz="quarter" idx="12"/>
          </p:nvPr>
        </p:nvSpPr>
        <p:spPr/>
        <p:txBody>
          <a:bodyPr/>
          <a:lstStyle/>
          <a:p>
            <a:fld id="{5DA6DF58-6526-6041-968F-C89F7D3EA7D9}" type="slidenum">
              <a:rPr lang="en-US" smtClean="0"/>
              <a:t>‹#›</a:t>
            </a:fld>
            <a:endParaRPr lang="en-US" dirty="0"/>
          </a:p>
        </p:txBody>
      </p:sp>
    </p:spTree>
    <p:extLst>
      <p:ext uri="{BB962C8B-B14F-4D97-AF65-F5344CB8AC3E}">
        <p14:creationId xmlns:p14="http://schemas.microsoft.com/office/powerpoint/2010/main" val="9857492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06958C-5520-76EF-C74F-2F8B91950E4C}"/>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B4233ADD-64BA-CF68-8C7B-C0C98E35B5F0}"/>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9BD2B41-6AAF-1B5F-214E-DD9AB874F572}"/>
              </a:ext>
            </a:extLst>
          </p:cNvPr>
          <p:cNvSpPr>
            <a:spLocks noGrp="1"/>
          </p:cNvSpPr>
          <p:nvPr>
            <p:ph type="dt" sz="half" idx="10"/>
          </p:nvPr>
        </p:nvSpPr>
        <p:spPr/>
        <p:txBody>
          <a:bodyPr/>
          <a:lstStyle/>
          <a:p>
            <a:fld id="{47CADDA8-4C81-49CD-95CA-E8EB65E47143}" type="datetime1">
              <a:rPr lang="en-US" smtClean="0"/>
              <a:t>2/21/2024</a:t>
            </a:fld>
            <a:endParaRPr lang="en-US" dirty="0"/>
          </a:p>
        </p:txBody>
      </p:sp>
      <p:sp>
        <p:nvSpPr>
          <p:cNvPr id="5" name="Footer Placeholder 4">
            <a:extLst>
              <a:ext uri="{FF2B5EF4-FFF2-40B4-BE49-F238E27FC236}">
                <a16:creationId xmlns:a16="http://schemas.microsoft.com/office/drawing/2014/main" id="{DA1C8B8C-E7C3-9041-A6E6-75581B0D07FB}"/>
              </a:ext>
            </a:extLst>
          </p:cNvPr>
          <p:cNvSpPr>
            <a:spLocks noGrp="1"/>
          </p:cNvSpPr>
          <p:nvPr>
            <p:ph type="ftr" sz="quarter" idx="11"/>
          </p:nvPr>
        </p:nvSpPr>
        <p:spPr/>
        <p:txBody>
          <a:bodyPr/>
          <a:lstStyle/>
          <a:p>
            <a:r>
              <a:rPr lang="en-US"/>
              <a:t>January 2024</a:t>
            </a:r>
            <a:endParaRPr lang="en-US" dirty="0"/>
          </a:p>
        </p:txBody>
      </p:sp>
      <p:sp>
        <p:nvSpPr>
          <p:cNvPr id="6" name="Slide Number Placeholder 5">
            <a:extLst>
              <a:ext uri="{FF2B5EF4-FFF2-40B4-BE49-F238E27FC236}">
                <a16:creationId xmlns:a16="http://schemas.microsoft.com/office/drawing/2014/main" id="{69628F69-BE5D-09A4-5F04-EE0CB1D5E357}"/>
              </a:ext>
            </a:extLst>
          </p:cNvPr>
          <p:cNvSpPr>
            <a:spLocks noGrp="1"/>
          </p:cNvSpPr>
          <p:nvPr>
            <p:ph type="sldNum" sz="quarter" idx="12"/>
          </p:nvPr>
        </p:nvSpPr>
        <p:spPr/>
        <p:txBody>
          <a:bodyPr/>
          <a:lstStyle/>
          <a:p>
            <a:fld id="{5DA6DF58-6526-6041-968F-C89F7D3EA7D9}" type="slidenum">
              <a:rPr lang="en-US" smtClean="0"/>
              <a:t>‹#›</a:t>
            </a:fld>
            <a:endParaRPr lang="en-US" dirty="0"/>
          </a:p>
        </p:txBody>
      </p:sp>
    </p:spTree>
    <p:extLst>
      <p:ext uri="{BB962C8B-B14F-4D97-AF65-F5344CB8AC3E}">
        <p14:creationId xmlns:p14="http://schemas.microsoft.com/office/powerpoint/2010/main" val="382490327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D0448-4AB7-3755-2C1C-9BBCB3DFEC9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32F29257-2859-3BA8-BB64-F9C75BFD368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933AB0A6-AE1B-1ECC-4FB1-2C5D27A4D2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1FFD4BA-1E6B-9E98-263C-6D4007BCFF46}"/>
              </a:ext>
            </a:extLst>
          </p:cNvPr>
          <p:cNvSpPr>
            <a:spLocks noGrp="1"/>
          </p:cNvSpPr>
          <p:nvPr>
            <p:ph type="dt" sz="half" idx="10"/>
          </p:nvPr>
        </p:nvSpPr>
        <p:spPr/>
        <p:txBody>
          <a:bodyPr/>
          <a:lstStyle/>
          <a:p>
            <a:fld id="{586D1CAA-CF38-4811-A438-E9A7C873D952}" type="datetime1">
              <a:rPr lang="en-US" smtClean="0"/>
              <a:t>2/21/2024</a:t>
            </a:fld>
            <a:endParaRPr lang="en-US" dirty="0"/>
          </a:p>
        </p:txBody>
      </p:sp>
      <p:sp>
        <p:nvSpPr>
          <p:cNvPr id="6" name="Footer Placeholder 5">
            <a:extLst>
              <a:ext uri="{FF2B5EF4-FFF2-40B4-BE49-F238E27FC236}">
                <a16:creationId xmlns:a16="http://schemas.microsoft.com/office/drawing/2014/main" id="{10D30497-46AF-0A9D-7EC2-E4480FFB5FBA}"/>
              </a:ext>
            </a:extLst>
          </p:cNvPr>
          <p:cNvSpPr>
            <a:spLocks noGrp="1"/>
          </p:cNvSpPr>
          <p:nvPr>
            <p:ph type="ftr" sz="quarter" idx="11"/>
          </p:nvPr>
        </p:nvSpPr>
        <p:spPr/>
        <p:txBody>
          <a:bodyPr/>
          <a:lstStyle/>
          <a:p>
            <a:r>
              <a:rPr lang="en-US"/>
              <a:t>January 2024</a:t>
            </a:r>
            <a:endParaRPr lang="en-US" dirty="0"/>
          </a:p>
        </p:txBody>
      </p:sp>
      <p:sp>
        <p:nvSpPr>
          <p:cNvPr id="7" name="Slide Number Placeholder 6">
            <a:extLst>
              <a:ext uri="{FF2B5EF4-FFF2-40B4-BE49-F238E27FC236}">
                <a16:creationId xmlns:a16="http://schemas.microsoft.com/office/drawing/2014/main" id="{CB665AEA-4D18-F227-8C77-88D1E58AD9CD}"/>
              </a:ext>
            </a:extLst>
          </p:cNvPr>
          <p:cNvSpPr>
            <a:spLocks noGrp="1"/>
          </p:cNvSpPr>
          <p:nvPr>
            <p:ph type="sldNum" sz="quarter" idx="12"/>
          </p:nvPr>
        </p:nvSpPr>
        <p:spPr/>
        <p:txBody>
          <a:bodyPr/>
          <a:lstStyle/>
          <a:p>
            <a:fld id="{5DA6DF58-6526-6041-968F-C89F7D3EA7D9}" type="slidenum">
              <a:rPr lang="en-US" smtClean="0"/>
              <a:t>‹#›</a:t>
            </a:fld>
            <a:endParaRPr lang="en-US" dirty="0"/>
          </a:p>
        </p:txBody>
      </p:sp>
    </p:spTree>
    <p:extLst>
      <p:ext uri="{BB962C8B-B14F-4D97-AF65-F5344CB8AC3E}">
        <p14:creationId xmlns:p14="http://schemas.microsoft.com/office/powerpoint/2010/main" val="23858487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76BD9C-6FEC-868B-F87B-5D9DE1A1BC6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37EC02A1-2A10-DFB7-01EC-5BF2397A0F5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8445C0D3-9AEB-BBFC-3DEB-5B073A3F48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0CA0320-DE0E-C379-EB0E-E69831E9F8AE}"/>
              </a:ext>
            </a:extLst>
          </p:cNvPr>
          <p:cNvSpPr>
            <a:spLocks noGrp="1"/>
          </p:cNvSpPr>
          <p:nvPr>
            <p:ph type="dt" sz="half" idx="10"/>
          </p:nvPr>
        </p:nvSpPr>
        <p:spPr/>
        <p:txBody>
          <a:bodyPr/>
          <a:lstStyle/>
          <a:p>
            <a:fld id="{1D23DCD8-B90D-478A-91D5-F4EA08C07817}" type="datetime1">
              <a:rPr lang="en-US" smtClean="0"/>
              <a:t>2/21/2024</a:t>
            </a:fld>
            <a:endParaRPr lang="en-US" dirty="0"/>
          </a:p>
        </p:txBody>
      </p:sp>
      <p:sp>
        <p:nvSpPr>
          <p:cNvPr id="6" name="Footer Placeholder 5">
            <a:extLst>
              <a:ext uri="{FF2B5EF4-FFF2-40B4-BE49-F238E27FC236}">
                <a16:creationId xmlns:a16="http://schemas.microsoft.com/office/drawing/2014/main" id="{0C58F2BF-6B82-1552-D6D3-19E5CD4C7269}"/>
              </a:ext>
            </a:extLst>
          </p:cNvPr>
          <p:cNvSpPr>
            <a:spLocks noGrp="1"/>
          </p:cNvSpPr>
          <p:nvPr>
            <p:ph type="ftr" sz="quarter" idx="11"/>
          </p:nvPr>
        </p:nvSpPr>
        <p:spPr/>
        <p:txBody>
          <a:bodyPr/>
          <a:lstStyle/>
          <a:p>
            <a:r>
              <a:rPr lang="en-US"/>
              <a:t>January 2024</a:t>
            </a:r>
            <a:endParaRPr lang="en-US" dirty="0"/>
          </a:p>
        </p:txBody>
      </p:sp>
      <p:sp>
        <p:nvSpPr>
          <p:cNvPr id="7" name="Slide Number Placeholder 6">
            <a:extLst>
              <a:ext uri="{FF2B5EF4-FFF2-40B4-BE49-F238E27FC236}">
                <a16:creationId xmlns:a16="http://schemas.microsoft.com/office/drawing/2014/main" id="{AECDBB1C-F277-6039-CF73-28BB2AF04D43}"/>
              </a:ext>
            </a:extLst>
          </p:cNvPr>
          <p:cNvSpPr>
            <a:spLocks noGrp="1"/>
          </p:cNvSpPr>
          <p:nvPr>
            <p:ph type="sldNum" sz="quarter" idx="12"/>
          </p:nvPr>
        </p:nvSpPr>
        <p:spPr/>
        <p:txBody>
          <a:bodyPr/>
          <a:lstStyle/>
          <a:p>
            <a:fld id="{5DA6DF58-6526-6041-968F-C89F7D3EA7D9}" type="slidenum">
              <a:rPr lang="en-US" smtClean="0"/>
              <a:t>‹#›</a:t>
            </a:fld>
            <a:endParaRPr lang="en-US" dirty="0"/>
          </a:p>
        </p:txBody>
      </p:sp>
    </p:spTree>
    <p:extLst>
      <p:ext uri="{BB962C8B-B14F-4D97-AF65-F5344CB8AC3E}">
        <p14:creationId xmlns:p14="http://schemas.microsoft.com/office/powerpoint/2010/main" val="30707713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4B8F5-390D-0EB8-A995-97F43880FD34}"/>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2D4CE00B-E71D-2D87-925B-2765C843919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3322BD4-DC8C-7204-C605-F14064444FC2}"/>
              </a:ext>
            </a:extLst>
          </p:cNvPr>
          <p:cNvSpPr>
            <a:spLocks noGrp="1"/>
          </p:cNvSpPr>
          <p:nvPr>
            <p:ph type="dt" sz="half" idx="10"/>
          </p:nvPr>
        </p:nvSpPr>
        <p:spPr/>
        <p:txBody>
          <a:bodyPr/>
          <a:lstStyle/>
          <a:p>
            <a:fld id="{023F62DB-9DB1-4242-8EC6-832FF5495F30}" type="datetime1">
              <a:rPr lang="en-US" smtClean="0"/>
              <a:t>2/21/2024</a:t>
            </a:fld>
            <a:endParaRPr lang="en-US" dirty="0"/>
          </a:p>
        </p:txBody>
      </p:sp>
      <p:sp>
        <p:nvSpPr>
          <p:cNvPr id="5" name="Footer Placeholder 4">
            <a:extLst>
              <a:ext uri="{FF2B5EF4-FFF2-40B4-BE49-F238E27FC236}">
                <a16:creationId xmlns:a16="http://schemas.microsoft.com/office/drawing/2014/main" id="{6C6817B3-30D5-D67D-0E69-B2CA20252E79}"/>
              </a:ext>
            </a:extLst>
          </p:cNvPr>
          <p:cNvSpPr>
            <a:spLocks noGrp="1"/>
          </p:cNvSpPr>
          <p:nvPr>
            <p:ph type="ftr" sz="quarter" idx="11"/>
          </p:nvPr>
        </p:nvSpPr>
        <p:spPr/>
        <p:txBody>
          <a:bodyPr/>
          <a:lstStyle/>
          <a:p>
            <a:r>
              <a:rPr lang="en-US"/>
              <a:t>January 2024</a:t>
            </a:r>
            <a:endParaRPr lang="en-US" dirty="0"/>
          </a:p>
        </p:txBody>
      </p:sp>
      <p:sp>
        <p:nvSpPr>
          <p:cNvPr id="6" name="Slide Number Placeholder 5">
            <a:extLst>
              <a:ext uri="{FF2B5EF4-FFF2-40B4-BE49-F238E27FC236}">
                <a16:creationId xmlns:a16="http://schemas.microsoft.com/office/drawing/2014/main" id="{39C47137-3B05-470C-87D2-B16EDB81A101}"/>
              </a:ext>
            </a:extLst>
          </p:cNvPr>
          <p:cNvSpPr>
            <a:spLocks noGrp="1"/>
          </p:cNvSpPr>
          <p:nvPr>
            <p:ph type="sldNum" sz="quarter" idx="12"/>
          </p:nvPr>
        </p:nvSpPr>
        <p:spPr/>
        <p:txBody>
          <a:bodyPr/>
          <a:lstStyle/>
          <a:p>
            <a:fld id="{5DA6DF58-6526-6041-968F-C89F7D3EA7D9}" type="slidenum">
              <a:rPr lang="en-US" smtClean="0"/>
              <a:t>‹#›</a:t>
            </a:fld>
            <a:endParaRPr lang="en-US" dirty="0"/>
          </a:p>
        </p:txBody>
      </p:sp>
    </p:spTree>
    <p:extLst>
      <p:ext uri="{BB962C8B-B14F-4D97-AF65-F5344CB8AC3E}">
        <p14:creationId xmlns:p14="http://schemas.microsoft.com/office/powerpoint/2010/main" val="68888945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75BE09C-85A4-F4BA-4A4D-F6BE47DD9743}"/>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4D93EF8D-6696-9389-9762-05F57A6D1015}"/>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40D766C-9E38-B146-BA75-5E448531EB00}"/>
              </a:ext>
            </a:extLst>
          </p:cNvPr>
          <p:cNvSpPr>
            <a:spLocks noGrp="1"/>
          </p:cNvSpPr>
          <p:nvPr>
            <p:ph type="dt" sz="half" idx="10"/>
          </p:nvPr>
        </p:nvSpPr>
        <p:spPr/>
        <p:txBody>
          <a:bodyPr/>
          <a:lstStyle/>
          <a:p>
            <a:fld id="{98595F79-F596-4116-B489-F80A35933895}" type="datetime1">
              <a:rPr lang="en-US" smtClean="0"/>
              <a:t>2/21/2024</a:t>
            </a:fld>
            <a:endParaRPr lang="en-US" dirty="0"/>
          </a:p>
        </p:txBody>
      </p:sp>
      <p:sp>
        <p:nvSpPr>
          <p:cNvPr id="5" name="Footer Placeholder 4">
            <a:extLst>
              <a:ext uri="{FF2B5EF4-FFF2-40B4-BE49-F238E27FC236}">
                <a16:creationId xmlns:a16="http://schemas.microsoft.com/office/drawing/2014/main" id="{DF8DA3E3-3959-DCC4-96E2-DC19F6AD8FA3}"/>
              </a:ext>
            </a:extLst>
          </p:cNvPr>
          <p:cNvSpPr>
            <a:spLocks noGrp="1"/>
          </p:cNvSpPr>
          <p:nvPr>
            <p:ph type="ftr" sz="quarter" idx="11"/>
          </p:nvPr>
        </p:nvSpPr>
        <p:spPr/>
        <p:txBody>
          <a:bodyPr/>
          <a:lstStyle/>
          <a:p>
            <a:r>
              <a:rPr lang="en-US"/>
              <a:t>January 2024</a:t>
            </a:r>
            <a:endParaRPr lang="en-US" dirty="0"/>
          </a:p>
        </p:txBody>
      </p:sp>
      <p:sp>
        <p:nvSpPr>
          <p:cNvPr id="6" name="Slide Number Placeholder 5">
            <a:extLst>
              <a:ext uri="{FF2B5EF4-FFF2-40B4-BE49-F238E27FC236}">
                <a16:creationId xmlns:a16="http://schemas.microsoft.com/office/drawing/2014/main" id="{60E60E4A-1C0E-66D4-1F72-CCC2AE6A4314}"/>
              </a:ext>
            </a:extLst>
          </p:cNvPr>
          <p:cNvSpPr>
            <a:spLocks noGrp="1"/>
          </p:cNvSpPr>
          <p:nvPr>
            <p:ph type="sldNum" sz="quarter" idx="12"/>
          </p:nvPr>
        </p:nvSpPr>
        <p:spPr/>
        <p:txBody>
          <a:bodyPr/>
          <a:lstStyle/>
          <a:p>
            <a:fld id="{5DA6DF58-6526-6041-968F-C89F7D3EA7D9}" type="slidenum">
              <a:rPr lang="en-US" smtClean="0"/>
              <a:t>‹#›</a:t>
            </a:fld>
            <a:endParaRPr lang="en-US" dirty="0"/>
          </a:p>
        </p:txBody>
      </p:sp>
    </p:spTree>
    <p:extLst>
      <p:ext uri="{BB962C8B-B14F-4D97-AF65-F5344CB8AC3E}">
        <p14:creationId xmlns:p14="http://schemas.microsoft.com/office/powerpoint/2010/main" val="16162930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userDrawn="1">
  <p:cSld name="Quotation_Red">
    <p:spTree>
      <p:nvGrpSpPr>
        <p:cNvPr id="1" name=""/>
        <p:cNvGrpSpPr/>
        <p:nvPr/>
      </p:nvGrpSpPr>
      <p:grpSpPr>
        <a:xfrm>
          <a:off x="0" y="0"/>
          <a:ext cx="0" cy="0"/>
          <a:chOff x="0" y="0"/>
          <a:chExt cx="0" cy="0"/>
        </a:xfrm>
      </p:grpSpPr>
      <p:sp>
        <p:nvSpPr>
          <p:cNvPr id="8" name="Picture Placeholder 2">
            <a:extLst>
              <a:ext uri="{FF2B5EF4-FFF2-40B4-BE49-F238E27FC236}">
                <a16:creationId xmlns:a16="http://schemas.microsoft.com/office/drawing/2014/main" id="{8A2D00AF-5F33-40F6-99C9-0D8ADEF6574E}"/>
              </a:ext>
              <a:ext uri="{C183D7F6-B498-43B3-948B-1728B52AA6E4}">
                <adec:decorative xmlns:adec="http://schemas.microsoft.com/office/drawing/2017/decorative" val="0"/>
              </a:ext>
            </a:extLst>
          </p:cNvPr>
          <p:cNvSpPr>
            <a:spLocks noGrp="1"/>
          </p:cNvSpPr>
          <p:nvPr>
            <p:ph type="pic" sz="quarter" idx="17" hasCustomPrompt="1"/>
          </p:nvPr>
        </p:nvSpPr>
        <p:spPr>
          <a:xfrm>
            <a:off x="0" y="0"/>
            <a:ext cx="12192000" cy="6858000"/>
          </a:xfrm>
          <a:prstGeom prst="rect">
            <a:avLst/>
          </a:prstGeom>
        </p:spPr>
        <p:txBody>
          <a:bodyPr/>
          <a:lstStyle>
            <a:lvl1pPr marL="0" indent="0">
              <a:buNone/>
              <a:defRPr lang="en-GB" sz="1600" kern="1200" baseline="0" dirty="0" smtClean="0">
                <a:solidFill>
                  <a:schemeClr val="accent1"/>
                </a:solidFill>
                <a:latin typeface="+mn-lt"/>
                <a:ea typeface="+mn-ea"/>
                <a:cs typeface="+mn-cs"/>
              </a:defRPr>
            </a:lvl1pPr>
          </a:lstStyle>
          <a:p>
            <a:r>
              <a:rPr lang="en-US" dirty="0"/>
              <a:t>To add a background picture, right click on the coloured box and send it to the back, you will then be able to add your background image by clicking the image icon in the middle of the screen, once you have placed your image, right click on the image and send it to the back in order for the coloured box to appear over the image. </a:t>
            </a:r>
            <a:endParaRPr lang="en-GB" dirty="0"/>
          </a:p>
        </p:txBody>
      </p:sp>
      <p:sp>
        <p:nvSpPr>
          <p:cNvPr id="6" name="Title 9">
            <a:extLst>
              <a:ext uri="{FF2B5EF4-FFF2-40B4-BE49-F238E27FC236}">
                <a16:creationId xmlns:a16="http://schemas.microsoft.com/office/drawing/2014/main" id="{96A7D56D-E191-4E4B-B30D-6D68698A783A}"/>
              </a:ext>
            </a:extLst>
          </p:cNvPr>
          <p:cNvSpPr>
            <a:spLocks noGrp="1"/>
          </p:cNvSpPr>
          <p:nvPr>
            <p:ph type="title" hasCustomPrompt="1"/>
          </p:nvPr>
        </p:nvSpPr>
        <p:spPr>
          <a:xfrm>
            <a:off x="2154916" y="1553843"/>
            <a:ext cx="7871515" cy="3753516"/>
          </a:xfrm>
          <a:prstGeom prst="rect">
            <a:avLst/>
          </a:prstGeom>
        </p:spPr>
        <p:txBody>
          <a:bodyPr anchor="ctr" anchorCtr="0"/>
          <a:lstStyle>
            <a:lvl1pPr algn="ctr">
              <a:defRPr sz="3200" cap="none" baseline="0">
                <a:solidFill>
                  <a:schemeClr val="bg1"/>
                </a:solidFill>
                <a:latin typeface="Arial Black" panose="020B0604020202020204" pitchFamily="34" charset="0"/>
              </a:defRPr>
            </a:lvl1pPr>
          </a:lstStyle>
          <a:p>
            <a:r>
              <a:rPr lang="en-GB" dirty="0"/>
              <a:t>Quotations/motto</a:t>
            </a:r>
            <a:endParaRPr lang="en-US" dirty="0"/>
          </a:p>
        </p:txBody>
      </p:sp>
      <p:sp>
        <p:nvSpPr>
          <p:cNvPr id="5" name="Text Placeholder 8">
            <a:extLst>
              <a:ext uri="{FF2B5EF4-FFF2-40B4-BE49-F238E27FC236}">
                <a16:creationId xmlns:a16="http://schemas.microsoft.com/office/drawing/2014/main" id="{7FDC2D99-840E-41CF-8ADE-FAAFD2858E27}"/>
              </a:ext>
            </a:extLst>
          </p:cNvPr>
          <p:cNvSpPr>
            <a:spLocks noGrp="1"/>
          </p:cNvSpPr>
          <p:nvPr>
            <p:ph type="body" sz="quarter" idx="18" hasCustomPrompt="1"/>
          </p:nvPr>
        </p:nvSpPr>
        <p:spPr>
          <a:xfrm>
            <a:off x="141104" y="6465255"/>
            <a:ext cx="6925520" cy="322263"/>
          </a:xfrm>
          <a:prstGeom prst="rect">
            <a:avLst/>
          </a:prstGeom>
          <a:solidFill>
            <a:srgbClr val="120742"/>
          </a:solidFill>
        </p:spPr>
        <p:txBody>
          <a:bodyPr anchor="ctr"/>
          <a:lstStyle>
            <a:lvl1pPr marL="0" indent="0">
              <a:buNone/>
              <a:defRPr sz="1400" b="0" i="0" baseline="0">
                <a:solidFill>
                  <a:schemeClr val="bg1"/>
                </a:solidFill>
              </a:defRPr>
            </a:lvl1pPr>
          </a:lstStyle>
          <a:p>
            <a:pPr lvl="0"/>
            <a:r>
              <a:rPr lang="en-GB" dirty="0"/>
              <a:t>Image label (Locations)</a:t>
            </a:r>
            <a:endParaRPr lang="en-US" dirty="0"/>
          </a:p>
        </p:txBody>
      </p:sp>
    </p:spTree>
    <p:extLst>
      <p:ext uri="{BB962C8B-B14F-4D97-AF65-F5344CB8AC3E}">
        <p14:creationId xmlns:p14="http://schemas.microsoft.com/office/powerpoint/2010/main" val="174650800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838092" y="365125"/>
            <a:ext cx="10449152" cy="1260475"/>
          </a:xfrm>
        </p:spPr>
        <p:txBody>
          <a:bodyPr/>
          <a:lstStyle/>
          <a:p>
            <a:r>
              <a:rPr lang="en-US"/>
              <a:t>Click to edit Master title style</a:t>
            </a:r>
            <a:endParaRPr lang="en-GB"/>
          </a:p>
        </p:txBody>
      </p:sp>
      <p:sp>
        <p:nvSpPr>
          <p:cNvPr id="3" name="Slide Number Placeholder 2"/>
          <p:cNvSpPr>
            <a:spLocks noGrp="1"/>
          </p:cNvSpPr>
          <p:nvPr>
            <p:ph type="sldNum" idx="10"/>
          </p:nvPr>
        </p:nvSpPr>
        <p:spPr>
          <a:xfrm>
            <a:off x="8609479" y="6356350"/>
            <a:ext cx="2677764" cy="300039"/>
          </a:xfrm>
        </p:spPr>
        <p:txBody>
          <a:bodyPr/>
          <a:lstStyle>
            <a:lvl1pPr>
              <a:defRPr/>
            </a:lvl1pPr>
          </a:lstStyle>
          <a:p>
            <a:fld id="{C167C56A-0949-4FE8-AC8D-1AC6E4E0E813}" type="slidenum">
              <a:rPr lang="en-GB" altLang="en-US"/>
              <a:pPr/>
              <a:t>‹#›</a:t>
            </a:fld>
            <a:endParaRPr lang="en-GB" altLang="en-US" dirty="0"/>
          </a:p>
        </p:txBody>
      </p:sp>
    </p:spTree>
    <p:extLst>
      <p:ext uri="{BB962C8B-B14F-4D97-AF65-F5344CB8AC3E}">
        <p14:creationId xmlns:p14="http://schemas.microsoft.com/office/powerpoint/2010/main" val="3928090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98D70-CFB7-8755-C3E9-A0A278F6B294}"/>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5BF0E847-E9B4-3775-253D-849E5D7D6C4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86D8939D-D90B-9572-E7C1-25D9BC48C721}"/>
              </a:ext>
            </a:extLst>
          </p:cNvPr>
          <p:cNvSpPr>
            <a:spLocks noGrp="1"/>
          </p:cNvSpPr>
          <p:nvPr>
            <p:ph type="dt" sz="half" idx="10"/>
          </p:nvPr>
        </p:nvSpPr>
        <p:spPr/>
        <p:txBody>
          <a:bodyPr/>
          <a:lstStyle/>
          <a:p>
            <a:fld id="{B64AA1E3-14E4-4C1C-96CE-9E7496CC998F}" type="datetime1">
              <a:rPr lang="en-US" smtClean="0"/>
              <a:t>2/21/2024</a:t>
            </a:fld>
            <a:endParaRPr lang="en-US" dirty="0"/>
          </a:p>
        </p:txBody>
      </p:sp>
      <p:sp>
        <p:nvSpPr>
          <p:cNvPr id="5" name="Footer Placeholder 4">
            <a:extLst>
              <a:ext uri="{FF2B5EF4-FFF2-40B4-BE49-F238E27FC236}">
                <a16:creationId xmlns:a16="http://schemas.microsoft.com/office/drawing/2014/main" id="{E08622CD-FC57-1B0F-A5D7-DA86F4676C42}"/>
              </a:ext>
            </a:extLst>
          </p:cNvPr>
          <p:cNvSpPr>
            <a:spLocks noGrp="1"/>
          </p:cNvSpPr>
          <p:nvPr>
            <p:ph type="ftr" sz="quarter" idx="11"/>
          </p:nvPr>
        </p:nvSpPr>
        <p:spPr/>
        <p:txBody>
          <a:bodyPr/>
          <a:lstStyle/>
          <a:p>
            <a:r>
              <a:rPr lang="en-US"/>
              <a:t>January 2024</a:t>
            </a:r>
            <a:endParaRPr lang="en-US" dirty="0"/>
          </a:p>
        </p:txBody>
      </p:sp>
      <p:sp>
        <p:nvSpPr>
          <p:cNvPr id="6" name="Slide Number Placeholder 5">
            <a:extLst>
              <a:ext uri="{FF2B5EF4-FFF2-40B4-BE49-F238E27FC236}">
                <a16:creationId xmlns:a16="http://schemas.microsoft.com/office/drawing/2014/main" id="{7192689C-899A-1C1A-7D48-10A053DD29A7}"/>
              </a:ext>
            </a:extLst>
          </p:cNvPr>
          <p:cNvSpPr>
            <a:spLocks noGrp="1"/>
          </p:cNvSpPr>
          <p:nvPr>
            <p:ph type="sldNum" sz="quarter" idx="12"/>
          </p:nvPr>
        </p:nvSpPr>
        <p:spPr/>
        <p:txBody>
          <a:bodyPr/>
          <a:lstStyle/>
          <a:p>
            <a:fld id="{5DA6DF58-6526-6041-968F-C89F7D3EA7D9}" type="slidenum">
              <a:rPr lang="en-US" smtClean="0"/>
              <a:t>‹#›</a:t>
            </a:fld>
            <a:endParaRPr lang="en-US" dirty="0"/>
          </a:p>
        </p:txBody>
      </p:sp>
    </p:spTree>
    <p:extLst>
      <p:ext uri="{BB962C8B-B14F-4D97-AF65-F5344CB8AC3E}">
        <p14:creationId xmlns:p14="http://schemas.microsoft.com/office/powerpoint/2010/main" val="2229675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64FD17-5C04-70B6-CFCE-CB46CA8CA549}"/>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85504044-93D4-9885-2BEA-AA2E2BA4CFFC}"/>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5E7A17E3-EC33-D5E5-158F-665974EC893E}"/>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5885B37A-B9CA-9FF9-E43A-0AF162188B9B}"/>
              </a:ext>
            </a:extLst>
          </p:cNvPr>
          <p:cNvSpPr>
            <a:spLocks noGrp="1"/>
          </p:cNvSpPr>
          <p:nvPr>
            <p:ph type="dt" sz="half" idx="10"/>
          </p:nvPr>
        </p:nvSpPr>
        <p:spPr/>
        <p:txBody>
          <a:bodyPr/>
          <a:lstStyle/>
          <a:p>
            <a:fld id="{289CC105-46B4-42F5-B434-C68C22ECC55D}" type="datetime1">
              <a:rPr lang="en-US" smtClean="0"/>
              <a:t>2/21/2024</a:t>
            </a:fld>
            <a:endParaRPr lang="en-US" dirty="0"/>
          </a:p>
        </p:txBody>
      </p:sp>
      <p:sp>
        <p:nvSpPr>
          <p:cNvPr id="6" name="Footer Placeholder 5">
            <a:extLst>
              <a:ext uri="{FF2B5EF4-FFF2-40B4-BE49-F238E27FC236}">
                <a16:creationId xmlns:a16="http://schemas.microsoft.com/office/drawing/2014/main" id="{81B56D56-829B-07C0-6516-DB0B86F501D3}"/>
              </a:ext>
            </a:extLst>
          </p:cNvPr>
          <p:cNvSpPr>
            <a:spLocks noGrp="1"/>
          </p:cNvSpPr>
          <p:nvPr>
            <p:ph type="ftr" sz="quarter" idx="11"/>
          </p:nvPr>
        </p:nvSpPr>
        <p:spPr/>
        <p:txBody>
          <a:bodyPr/>
          <a:lstStyle/>
          <a:p>
            <a:r>
              <a:rPr lang="en-US"/>
              <a:t>January 2024</a:t>
            </a:r>
            <a:endParaRPr lang="en-US" dirty="0"/>
          </a:p>
        </p:txBody>
      </p:sp>
      <p:sp>
        <p:nvSpPr>
          <p:cNvPr id="7" name="Slide Number Placeholder 6">
            <a:extLst>
              <a:ext uri="{FF2B5EF4-FFF2-40B4-BE49-F238E27FC236}">
                <a16:creationId xmlns:a16="http://schemas.microsoft.com/office/drawing/2014/main" id="{E31BBADF-91BB-D507-02F0-54CC90C40E24}"/>
              </a:ext>
            </a:extLst>
          </p:cNvPr>
          <p:cNvSpPr>
            <a:spLocks noGrp="1"/>
          </p:cNvSpPr>
          <p:nvPr>
            <p:ph type="sldNum" sz="quarter" idx="12"/>
          </p:nvPr>
        </p:nvSpPr>
        <p:spPr/>
        <p:txBody>
          <a:bodyPr/>
          <a:lstStyle/>
          <a:p>
            <a:fld id="{5DA6DF58-6526-6041-968F-C89F7D3EA7D9}" type="slidenum">
              <a:rPr lang="en-US" smtClean="0"/>
              <a:t>‹#›</a:t>
            </a:fld>
            <a:endParaRPr lang="en-US" dirty="0"/>
          </a:p>
        </p:txBody>
      </p:sp>
    </p:spTree>
    <p:extLst>
      <p:ext uri="{BB962C8B-B14F-4D97-AF65-F5344CB8AC3E}">
        <p14:creationId xmlns:p14="http://schemas.microsoft.com/office/powerpoint/2010/main" val="37024820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D4F9C-2D5C-BF5C-BAB9-1E32EC7EDE1E}"/>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8566097F-7F41-FAB7-7764-E4F8EAB9686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E05835E-0E0B-EF02-6B1C-E80FF77E0CC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0AE96196-6BA1-1C8D-2CA7-DE7DC7A9809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CB0625C6-39DD-90D8-9C10-51F67363ABE1}"/>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6B462CDA-4C0C-5243-85C7-C0977E8114FF}"/>
              </a:ext>
            </a:extLst>
          </p:cNvPr>
          <p:cNvSpPr>
            <a:spLocks noGrp="1"/>
          </p:cNvSpPr>
          <p:nvPr>
            <p:ph type="dt" sz="half" idx="10"/>
          </p:nvPr>
        </p:nvSpPr>
        <p:spPr/>
        <p:txBody>
          <a:bodyPr/>
          <a:lstStyle/>
          <a:p>
            <a:fld id="{5216E5E6-3C12-45A9-8572-1C967D14297C}" type="datetime1">
              <a:rPr lang="en-US" smtClean="0"/>
              <a:t>2/21/2024</a:t>
            </a:fld>
            <a:endParaRPr lang="en-US" dirty="0"/>
          </a:p>
        </p:txBody>
      </p:sp>
      <p:sp>
        <p:nvSpPr>
          <p:cNvPr id="8" name="Footer Placeholder 7">
            <a:extLst>
              <a:ext uri="{FF2B5EF4-FFF2-40B4-BE49-F238E27FC236}">
                <a16:creationId xmlns:a16="http://schemas.microsoft.com/office/drawing/2014/main" id="{8CC8C168-FA0E-F993-B24B-A207F2A5E190}"/>
              </a:ext>
            </a:extLst>
          </p:cNvPr>
          <p:cNvSpPr>
            <a:spLocks noGrp="1"/>
          </p:cNvSpPr>
          <p:nvPr>
            <p:ph type="ftr" sz="quarter" idx="11"/>
          </p:nvPr>
        </p:nvSpPr>
        <p:spPr/>
        <p:txBody>
          <a:bodyPr/>
          <a:lstStyle/>
          <a:p>
            <a:r>
              <a:rPr lang="en-US"/>
              <a:t>January 2024</a:t>
            </a:r>
            <a:endParaRPr lang="en-US" dirty="0"/>
          </a:p>
        </p:txBody>
      </p:sp>
      <p:sp>
        <p:nvSpPr>
          <p:cNvPr id="9" name="Slide Number Placeholder 8">
            <a:extLst>
              <a:ext uri="{FF2B5EF4-FFF2-40B4-BE49-F238E27FC236}">
                <a16:creationId xmlns:a16="http://schemas.microsoft.com/office/drawing/2014/main" id="{9F61618D-9E61-3CAF-86D2-9AFE3106CCD9}"/>
              </a:ext>
            </a:extLst>
          </p:cNvPr>
          <p:cNvSpPr>
            <a:spLocks noGrp="1"/>
          </p:cNvSpPr>
          <p:nvPr>
            <p:ph type="sldNum" sz="quarter" idx="12"/>
          </p:nvPr>
        </p:nvSpPr>
        <p:spPr/>
        <p:txBody>
          <a:bodyPr/>
          <a:lstStyle/>
          <a:p>
            <a:fld id="{5DA6DF58-6526-6041-968F-C89F7D3EA7D9}" type="slidenum">
              <a:rPr lang="en-US" smtClean="0"/>
              <a:t>‹#›</a:t>
            </a:fld>
            <a:endParaRPr lang="en-US" dirty="0"/>
          </a:p>
        </p:txBody>
      </p:sp>
    </p:spTree>
    <p:extLst>
      <p:ext uri="{BB962C8B-B14F-4D97-AF65-F5344CB8AC3E}">
        <p14:creationId xmlns:p14="http://schemas.microsoft.com/office/powerpoint/2010/main" val="18962830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73DDA-753B-FA6B-83F0-F3B8C8B98A2A}"/>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4411F94C-7D5E-BC79-21EC-877253E66053}"/>
              </a:ext>
            </a:extLst>
          </p:cNvPr>
          <p:cNvSpPr>
            <a:spLocks noGrp="1"/>
          </p:cNvSpPr>
          <p:nvPr>
            <p:ph type="dt" sz="half" idx="10"/>
          </p:nvPr>
        </p:nvSpPr>
        <p:spPr/>
        <p:txBody>
          <a:bodyPr/>
          <a:lstStyle/>
          <a:p>
            <a:fld id="{C4C8D88F-312A-4C6D-BAC0-36EF2AB8AE0E}" type="datetime1">
              <a:rPr lang="en-US" smtClean="0"/>
              <a:t>2/21/2024</a:t>
            </a:fld>
            <a:endParaRPr lang="en-US" dirty="0"/>
          </a:p>
        </p:txBody>
      </p:sp>
      <p:sp>
        <p:nvSpPr>
          <p:cNvPr id="4" name="Footer Placeholder 3">
            <a:extLst>
              <a:ext uri="{FF2B5EF4-FFF2-40B4-BE49-F238E27FC236}">
                <a16:creationId xmlns:a16="http://schemas.microsoft.com/office/drawing/2014/main" id="{9275E440-D047-CBF7-163F-CA8B4739FAE8}"/>
              </a:ext>
            </a:extLst>
          </p:cNvPr>
          <p:cNvSpPr>
            <a:spLocks noGrp="1"/>
          </p:cNvSpPr>
          <p:nvPr>
            <p:ph type="ftr" sz="quarter" idx="11"/>
          </p:nvPr>
        </p:nvSpPr>
        <p:spPr/>
        <p:txBody>
          <a:bodyPr/>
          <a:lstStyle/>
          <a:p>
            <a:r>
              <a:rPr lang="en-US"/>
              <a:t>January 2024</a:t>
            </a:r>
            <a:endParaRPr lang="en-US" dirty="0"/>
          </a:p>
        </p:txBody>
      </p:sp>
      <p:sp>
        <p:nvSpPr>
          <p:cNvPr id="5" name="Slide Number Placeholder 4">
            <a:extLst>
              <a:ext uri="{FF2B5EF4-FFF2-40B4-BE49-F238E27FC236}">
                <a16:creationId xmlns:a16="http://schemas.microsoft.com/office/drawing/2014/main" id="{DA622E32-4A4C-B5D4-5073-9353719254BF}"/>
              </a:ext>
            </a:extLst>
          </p:cNvPr>
          <p:cNvSpPr>
            <a:spLocks noGrp="1"/>
          </p:cNvSpPr>
          <p:nvPr>
            <p:ph type="sldNum" sz="quarter" idx="12"/>
          </p:nvPr>
        </p:nvSpPr>
        <p:spPr/>
        <p:txBody>
          <a:bodyPr/>
          <a:lstStyle/>
          <a:p>
            <a:fld id="{5DA6DF58-6526-6041-968F-C89F7D3EA7D9}" type="slidenum">
              <a:rPr lang="en-US" smtClean="0"/>
              <a:t>‹#›</a:t>
            </a:fld>
            <a:endParaRPr lang="en-US" dirty="0"/>
          </a:p>
        </p:txBody>
      </p:sp>
    </p:spTree>
    <p:extLst>
      <p:ext uri="{BB962C8B-B14F-4D97-AF65-F5344CB8AC3E}">
        <p14:creationId xmlns:p14="http://schemas.microsoft.com/office/powerpoint/2010/main" val="2546491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D528E2-9A9F-2C30-F654-380E5FB01526}"/>
              </a:ext>
            </a:extLst>
          </p:cNvPr>
          <p:cNvSpPr>
            <a:spLocks noGrp="1"/>
          </p:cNvSpPr>
          <p:nvPr>
            <p:ph type="dt" sz="half" idx="10"/>
          </p:nvPr>
        </p:nvSpPr>
        <p:spPr/>
        <p:txBody>
          <a:bodyPr/>
          <a:lstStyle/>
          <a:p>
            <a:fld id="{A174A4AB-2BAE-452D-9536-C73FF375E9BD}" type="datetime1">
              <a:rPr lang="en-US" smtClean="0"/>
              <a:t>2/21/2024</a:t>
            </a:fld>
            <a:endParaRPr lang="en-US" dirty="0"/>
          </a:p>
        </p:txBody>
      </p:sp>
      <p:sp>
        <p:nvSpPr>
          <p:cNvPr id="3" name="Footer Placeholder 2">
            <a:extLst>
              <a:ext uri="{FF2B5EF4-FFF2-40B4-BE49-F238E27FC236}">
                <a16:creationId xmlns:a16="http://schemas.microsoft.com/office/drawing/2014/main" id="{CB08DE00-EFC0-267D-5542-3F30D3512CB2}"/>
              </a:ext>
            </a:extLst>
          </p:cNvPr>
          <p:cNvSpPr>
            <a:spLocks noGrp="1"/>
          </p:cNvSpPr>
          <p:nvPr>
            <p:ph type="ftr" sz="quarter" idx="11"/>
          </p:nvPr>
        </p:nvSpPr>
        <p:spPr/>
        <p:txBody>
          <a:bodyPr/>
          <a:lstStyle/>
          <a:p>
            <a:r>
              <a:rPr lang="en-US"/>
              <a:t>January 2024</a:t>
            </a:r>
            <a:endParaRPr lang="en-US" dirty="0"/>
          </a:p>
        </p:txBody>
      </p:sp>
      <p:sp>
        <p:nvSpPr>
          <p:cNvPr id="4" name="Slide Number Placeholder 3">
            <a:extLst>
              <a:ext uri="{FF2B5EF4-FFF2-40B4-BE49-F238E27FC236}">
                <a16:creationId xmlns:a16="http://schemas.microsoft.com/office/drawing/2014/main" id="{61008770-C565-D84C-C55D-9726DFBD4C90}"/>
              </a:ext>
            </a:extLst>
          </p:cNvPr>
          <p:cNvSpPr>
            <a:spLocks noGrp="1"/>
          </p:cNvSpPr>
          <p:nvPr>
            <p:ph type="sldNum" sz="quarter" idx="12"/>
          </p:nvPr>
        </p:nvSpPr>
        <p:spPr/>
        <p:txBody>
          <a:bodyPr/>
          <a:lstStyle/>
          <a:p>
            <a:fld id="{5DA6DF58-6526-6041-968F-C89F7D3EA7D9}" type="slidenum">
              <a:rPr lang="en-US" smtClean="0"/>
              <a:t>‹#›</a:t>
            </a:fld>
            <a:endParaRPr lang="en-US" dirty="0"/>
          </a:p>
        </p:txBody>
      </p:sp>
    </p:spTree>
    <p:extLst>
      <p:ext uri="{BB962C8B-B14F-4D97-AF65-F5344CB8AC3E}">
        <p14:creationId xmlns:p14="http://schemas.microsoft.com/office/powerpoint/2010/main" val="3821442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D0448-4AB7-3755-2C1C-9BBCB3DFEC9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32F29257-2859-3BA8-BB64-F9C75BFD368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933AB0A6-AE1B-1ECC-4FB1-2C5D27A4D2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1FFD4BA-1E6B-9E98-263C-6D4007BCFF46}"/>
              </a:ext>
            </a:extLst>
          </p:cNvPr>
          <p:cNvSpPr>
            <a:spLocks noGrp="1"/>
          </p:cNvSpPr>
          <p:nvPr>
            <p:ph type="dt" sz="half" idx="10"/>
          </p:nvPr>
        </p:nvSpPr>
        <p:spPr/>
        <p:txBody>
          <a:bodyPr/>
          <a:lstStyle/>
          <a:p>
            <a:fld id="{30334503-E664-4A3E-A09F-088C89510C9F}" type="datetime1">
              <a:rPr lang="en-US" smtClean="0"/>
              <a:t>2/21/2024</a:t>
            </a:fld>
            <a:endParaRPr lang="en-US" dirty="0"/>
          </a:p>
        </p:txBody>
      </p:sp>
      <p:sp>
        <p:nvSpPr>
          <p:cNvPr id="6" name="Footer Placeholder 5">
            <a:extLst>
              <a:ext uri="{FF2B5EF4-FFF2-40B4-BE49-F238E27FC236}">
                <a16:creationId xmlns:a16="http://schemas.microsoft.com/office/drawing/2014/main" id="{10D30497-46AF-0A9D-7EC2-E4480FFB5FBA}"/>
              </a:ext>
            </a:extLst>
          </p:cNvPr>
          <p:cNvSpPr>
            <a:spLocks noGrp="1"/>
          </p:cNvSpPr>
          <p:nvPr>
            <p:ph type="ftr" sz="quarter" idx="11"/>
          </p:nvPr>
        </p:nvSpPr>
        <p:spPr/>
        <p:txBody>
          <a:bodyPr/>
          <a:lstStyle/>
          <a:p>
            <a:r>
              <a:rPr lang="en-US"/>
              <a:t>January 2024</a:t>
            </a:r>
            <a:endParaRPr lang="en-US" dirty="0"/>
          </a:p>
        </p:txBody>
      </p:sp>
      <p:sp>
        <p:nvSpPr>
          <p:cNvPr id="7" name="Slide Number Placeholder 6">
            <a:extLst>
              <a:ext uri="{FF2B5EF4-FFF2-40B4-BE49-F238E27FC236}">
                <a16:creationId xmlns:a16="http://schemas.microsoft.com/office/drawing/2014/main" id="{CB665AEA-4D18-F227-8C77-88D1E58AD9CD}"/>
              </a:ext>
            </a:extLst>
          </p:cNvPr>
          <p:cNvSpPr>
            <a:spLocks noGrp="1"/>
          </p:cNvSpPr>
          <p:nvPr>
            <p:ph type="sldNum" sz="quarter" idx="12"/>
          </p:nvPr>
        </p:nvSpPr>
        <p:spPr/>
        <p:txBody>
          <a:bodyPr/>
          <a:lstStyle/>
          <a:p>
            <a:fld id="{5DA6DF58-6526-6041-968F-C89F7D3EA7D9}" type="slidenum">
              <a:rPr lang="en-US" smtClean="0"/>
              <a:t>‹#›</a:t>
            </a:fld>
            <a:endParaRPr lang="en-US" dirty="0"/>
          </a:p>
        </p:txBody>
      </p:sp>
    </p:spTree>
    <p:extLst>
      <p:ext uri="{BB962C8B-B14F-4D97-AF65-F5344CB8AC3E}">
        <p14:creationId xmlns:p14="http://schemas.microsoft.com/office/powerpoint/2010/main" val="41917904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76BD9C-6FEC-868B-F87B-5D9DE1A1BC6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37EC02A1-2A10-DFB7-01EC-5BF2397A0F5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8445C0D3-9AEB-BBFC-3DEB-5B073A3F48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0CA0320-DE0E-C379-EB0E-E69831E9F8AE}"/>
              </a:ext>
            </a:extLst>
          </p:cNvPr>
          <p:cNvSpPr>
            <a:spLocks noGrp="1"/>
          </p:cNvSpPr>
          <p:nvPr>
            <p:ph type="dt" sz="half" idx="10"/>
          </p:nvPr>
        </p:nvSpPr>
        <p:spPr/>
        <p:txBody>
          <a:bodyPr/>
          <a:lstStyle/>
          <a:p>
            <a:fld id="{51C04FBB-7AC1-4D1D-BB86-F3CC06ACF44B}" type="datetime1">
              <a:rPr lang="en-US" smtClean="0"/>
              <a:t>2/21/2024</a:t>
            </a:fld>
            <a:endParaRPr lang="en-US" dirty="0"/>
          </a:p>
        </p:txBody>
      </p:sp>
      <p:sp>
        <p:nvSpPr>
          <p:cNvPr id="6" name="Footer Placeholder 5">
            <a:extLst>
              <a:ext uri="{FF2B5EF4-FFF2-40B4-BE49-F238E27FC236}">
                <a16:creationId xmlns:a16="http://schemas.microsoft.com/office/drawing/2014/main" id="{0C58F2BF-6B82-1552-D6D3-19E5CD4C7269}"/>
              </a:ext>
            </a:extLst>
          </p:cNvPr>
          <p:cNvSpPr>
            <a:spLocks noGrp="1"/>
          </p:cNvSpPr>
          <p:nvPr>
            <p:ph type="ftr" sz="quarter" idx="11"/>
          </p:nvPr>
        </p:nvSpPr>
        <p:spPr/>
        <p:txBody>
          <a:bodyPr/>
          <a:lstStyle/>
          <a:p>
            <a:r>
              <a:rPr lang="en-US"/>
              <a:t>January 2024</a:t>
            </a:r>
            <a:endParaRPr lang="en-US" dirty="0"/>
          </a:p>
        </p:txBody>
      </p:sp>
      <p:sp>
        <p:nvSpPr>
          <p:cNvPr id="7" name="Slide Number Placeholder 6">
            <a:extLst>
              <a:ext uri="{FF2B5EF4-FFF2-40B4-BE49-F238E27FC236}">
                <a16:creationId xmlns:a16="http://schemas.microsoft.com/office/drawing/2014/main" id="{AECDBB1C-F277-6039-CF73-28BB2AF04D43}"/>
              </a:ext>
            </a:extLst>
          </p:cNvPr>
          <p:cNvSpPr>
            <a:spLocks noGrp="1"/>
          </p:cNvSpPr>
          <p:nvPr>
            <p:ph type="sldNum" sz="quarter" idx="12"/>
          </p:nvPr>
        </p:nvSpPr>
        <p:spPr/>
        <p:txBody>
          <a:bodyPr/>
          <a:lstStyle/>
          <a:p>
            <a:fld id="{5DA6DF58-6526-6041-968F-C89F7D3EA7D9}" type="slidenum">
              <a:rPr lang="en-US" smtClean="0"/>
              <a:t>‹#›</a:t>
            </a:fld>
            <a:endParaRPr lang="en-US" dirty="0"/>
          </a:p>
        </p:txBody>
      </p:sp>
    </p:spTree>
    <p:extLst>
      <p:ext uri="{BB962C8B-B14F-4D97-AF65-F5344CB8AC3E}">
        <p14:creationId xmlns:p14="http://schemas.microsoft.com/office/powerpoint/2010/main" val="3859289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596E8CD-AC88-5EA4-4FB5-5113221AB1C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3" name="Text Placeholder 2">
            <a:extLst>
              <a:ext uri="{FF2B5EF4-FFF2-40B4-BE49-F238E27FC236}">
                <a16:creationId xmlns:a16="http://schemas.microsoft.com/office/drawing/2014/main" id="{73052166-9E3F-E0E3-B928-9E98EE783A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a:extLst>
              <a:ext uri="{FF2B5EF4-FFF2-40B4-BE49-F238E27FC236}">
                <a16:creationId xmlns:a16="http://schemas.microsoft.com/office/drawing/2014/main" id="{1569F07C-A82C-CEE0-758D-DE38F86F651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1446AB-6AE6-46B5-9FEA-B194FB869C78}" type="datetime1">
              <a:rPr lang="en-US" smtClean="0"/>
              <a:t>2/21/2024</a:t>
            </a:fld>
            <a:endParaRPr lang="en-US" dirty="0"/>
          </a:p>
        </p:txBody>
      </p:sp>
      <p:sp>
        <p:nvSpPr>
          <p:cNvPr id="5" name="Footer Placeholder 4">
            <a:extLst>
              <a:ext uri="{FF2B5EF4-FFF2-40B4-BE49-F238E27FC236}">
                <a16:creationId xmlns:a16="http://schemas.microsoft.com/office/drawing/2014/main" id="{DB1D769A-3BBC-9218-9581-A8D641D56A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January 2024</a:t>
            </a:r>
            <a:endParaRPr lang="en-US" dirty="0"/>
          </a:p>
        </p:txBody>
      </p:sp>
      <p:sp>
        <p:nvSpPr>
          <p:cNvPr id="6" name="Slide Number Placeholder 5">
            <a:extLst>
              <a:ext uri="{FF2B5EF4-FFF2-40B4-BE49-F238E27FC236}">
                <a16:creationId xmlns:a16="http://schemas.microsoft.com/office/drawing/2014/main" id="{4DBD7070-99DD-3C24-9E75-AA470CB3B86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A6DF58-6526-6041-968F-C89F7D3EA7D9}" type="slidenum">
              <a:rPr lang="en-US" smtClean="0"/>
              <a:t>‹#›</a:t>
            </a:fld>
            <a:endParaRPr lang="en-US" dirty="0"/>
          </a:p>
        </p:txBody>
      </p:sp>
    </p:spTree>
    <p:extLst>
      <p:ext uri="{BB962C8B-B14F-4D97-AF65-F5344CB8AC3E}">
        <p14:creationId xmlns:p14="http://schemas.microsoft.com/office/powerpoint/2010/main" val="37779554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dt="0"/>
  <p:txStyles>
    <p:title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596E8CD-AC88-5EA4-4FB5-5113221AB1C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3" name="Text Placeholder 2">
            <a:extLst>
              <a:ext uri="{FF2B5EF4-FFF2-40B4-BE49-F238E27FC236}">
                <a16:creationId xmlns:a16="http://schemas.microsoft.com/office/drawing/2014/main" id="{73052166-9E3F-E0E3-B928-9E98EE783A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a:extLst>
              <a:ext uri="{FF2B5EF4-FFF2-40B4-BE49-F238E27FC236}">
                <a16:creationId xmlns:a16="http://schemas.microsoft.com/office/drawing/2014/main" id="{1569F07C-A82C-CEE0-758D-DE38F86F651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DC902F-774E-4A28-9519-AB1C10E4B4FC}" type="datetime1">
              <a:rPr lang="en-US" smtClean="0"/>
              <a:t>2/21/2024</a:t>
            </a:fld>
            <a:endParaRPr lang="en-US" dirty="0"/>
          </a:p>
        </p:txBody>
      </p:sp>
      <p:sp>
        <p:nvSpPr>
          <p:cNvPr id="5" name="Footer Placeholder 4">
            <a:extLst>
              <a:ext uri="{FF2B5EF4-FFF2-40B4-BE49-F238E27FC236}">
                <a16:creationId xmlns:a16="http://schemas.microsoft.com/office/drawing/2014/main" id="{DB1D769A-3BBC-9218-9581-A8D641D56A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January 2024</a:t>
            </a:r>
            <a:endParaRPr lang="en-US" dirty="0"/>
          </a:p>
        </p:txBody>
      </p:sp>
      <p:sp>
        <p:nvSpPr>
          <p:cNvPr id="6" name="Slide Number Placeholder 5">
            <a:extLst>
              <a:ext uri="{FF2B5EF4-FFF2-40B4-BE49-F238E27FC236}">
                <a16:creationId xmlns:a16="http://schemas.microsoft.com/office/drawing/2014/main" id="{4DBD7070-99DD-3C24-9E75-AA470CB3B86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A6DF58-6526-6041-968F-C89F7D3EA7D9}" type="slidenum">
              <a:rPr lang="en-US" smtClean="0"/>
              <a:t>‹#›</a:t>
            </a:fld>
            <a:endParaRPr lang="en-US" dirty="0"/>
          </a:p>
        </p:txBody>
      </p:sp>
    </p:spTree>
    <p:extLst>
      <p:ext uri="{BB962C8B-B14F-4D97-AF65-F5344CB8AC3E}">
        <p14:creationId xmlns:p14="http://schemas.microsoft.com/office/powerpoint/2010/main" val="263201569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hf sldNum="0" hdr="0" dt="0"/>
  <p:txStyles>
    <p:title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617CC-C8F5-F9F2-34F4-EFB6F6A177C0}"/>
              </a:ext>
            </a:extLst>
          </p:cNvPr>
          <p:cNvSpPr>
            <a:spLocks noGrp="1"/>
          </p:cNvSpPr>
          <p:nvPr>
            <p:ph type="ctrTitle"/>
          </p:nvPr>
        </p:nvSpPr>
        <p:spPr>
          <a:xfrm>
            <a:off x="1241063" y="1628448"/>
            <a:ext cx="8834590" cy="3258129"/>
          </a:xfrm>
          <a:solidFill>
            <a:srgbClr val="FF0000"/>
          </a:solidFill>
        </p:spPr>
        <p:txBody>
          <a:bodyPr>
            <a:normAutofit/>
          </a:bodyPr>
          <a:lstStyle/>
          <a:p>
            <a:r>
              <a:rPr lang="en-US" dirty="0">
                <a:solidFill>
                  <a:schemeClr val="bg1"/>
                </a:solidFill>
              </a:rPr>
              <a:t>Creating an accessible destination</a:t>
            </a:r>
            <a:br>
              <a:rPr lang="en-US" dirty="0">
                <a:solidFill>
                  <a:schemeClr val="bg1"/>
                </a:solidFill>
              </a:rPr>
            </a:br>
            <a:r>
              <a:rPr lang="en-US" sz="4000" dirty="0">
                <a:solidFill>
                  <a:schemeClr val="bg1"/>
                </a:solidFill>
              </a:rPr>
              <a:t> </a:t>
            </a:r>
          </a:p>
        </p:txBody>
      </p:sp>
      <p:sp>
        <p:nvSpPr>
          <p:cNvPr id="3" name="Subtitle 2">
            <a:extLst>
              <a:ext uri="{FF2B5EF4-FFF2-40B4-BE49-F238E27FC236}">
                <a16:creationId xmlns:a16="http://schemas.microsoft.com/office/drawing/2014/main" id="{89E4877E-8CE3-05EE-FC38-D8C0BFF3CC4A}"/>
              </a:ext>
            </a:extLst>
          </p:cNvPr>
          <p:cNvSpPr>
            <a:spLocks noGrp="1"/>
          </p:cNvSpPr>
          <p:nvPr>
            <p:ph type="subTitle" idx="1"/>
          </p:nvPr>
        </p:nvSpPr>
        <p:spPr>
          <a:xfrm>
            <a:off x="1241063" y="5011268"/>
            <a:ext cx="8834590" cy="1131985"/>
          </a:xfrm>
          <a:solidFill>
            <a:schemeClr val="accent1">
              <a:lumMod val="75000"/>
            </a:schemeClr>
          </a:solidFill>
        </p:spPr>
        <p:txBody>
          <a:bodyPr>
            <a:normAutofit/>
          </a:bodyPr>
          <a:lstStyle/>
          <a:p>
            <a:r>
              <a:rPr lang="en-US" sz="2800" dirty="0">
                <a:solidFill>
                  <a:schemeClr val="bg1"/>
                </a:solidFill>
              </a:rPr>
              <a:t>An Introduction to the </a:t>
            </a:r>
          </a:p>
          <a:p>
            <a:r>
              <a:rPr lang="en-US" sz="2800" dirty="0">
                <a:solidFill>
                  <a:schemeClr val="bg1"/>
                </a:solidFill>
              </a:rPr>
              <a:t>‘Enhanced’ Programme</a:t>
            </a:r>
          </a:p>
        </p:txBody>
      </p:sp>
      <p:sp>
        <p:nvSpPr>
          <p:cNvPr id="4" name="Footer Placeholder 3"/>
          <p:cNvSpPr>
            <a:spLocks noGrp="1"/>
          </p:cNvSpPr>
          <p:nvPr>
            <p:ph type="ftr" sz="quarter" idx="11"/>
          </p:nvPr>
        </p:nvSpPr>
        <p:spPr/>
        <p:txBody>
          <a:bodyPr/>
          <a:lstStyle/>
          <a:p>
            <a:r>
              <a:rPr lang="en-US"/>
              <a:t>January 2024</a:t>
            </a:r>
            <a:endParaRPr lang="en-US" dirty="0"/>
          </a:p>
        </p:txBody>
      </p:sp>
    </p:spTree>
    <p:extLst>
      <p:ext uri="{BB962C8B-B14F-4D97-AF65-F5344CB8AC3E}">
        <p14:creationId xmlns:p14="http://schemas.microsoft.com/office/powerpoint/2010/main" val="13051387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CF2D9-19D0-58C6-3183-0211BA94A5FD}"/>
              </a:ext>
            </a:extLst>
          </p:cNvPr>
          <p:cNvSpPr>
            <a:spLocks noGrp="1"/>
          </p:cNvSpPr>
          <p:nvPr>
            <p:ph type="title"/>
          </p:nvPr>
        </p:nvSpPr>
        <p:spPr/>
        <p:txBody>
          <a:bodyPr>
            <a:normAutofit/>
          </a:bodyPr>
          <a:lstStyle/>
          <a:p>
            <a:r>
              <a:rPr lang="en-US" sz="3600" dirty="0">
                <a:solidFill>
                  <a:schemeClr val="accent1">
                    <a:lumMod val="50000"/>
                  </a:schemeClr>
                </a:solidFill>
              </a:rPr>
              <a:t>Step 2: Engage businesses and launch the programme</a:t>
            </a:r>
            <a:endParaRPr lang="en-US" sz="2800" dirty="0"/>
          </a:p>
        </p:txBody>
      </p:sp>
      <p:sp>
        <p:nvSpPr>
          <p:cNvPr id="3" name="Content Placeholder 2">
            <a:extLst>
              <a:ext uri="{FF2B5EF4-FFF2-40B4-BE49-F238E27FC236}">
                <a16:creationId xmlns:a16="http://schemas.microsoft.com/office/drawing/2014/main" id="{EF964C80-5BFC-F766-B84C-422361F6880A}"/>
              </a:ext>
            </a:extLst>
          </p:cNvPr>
          <p:cNvSpPr>
            <a:spLocks noGrp="1"/>
          </p:cNvSpPr>
          <p:nvPr>
            <p:ph idx="1"/>
          </p:nvPr>
        </p:nvSpPr>
        <p:spPr>
          <a:xfrm>
            <a:off x="650575" y="1673346"/>
            <a:ext cx="10890849" cy="5018388"/>
          </a:xfrm>
        </p:spPr>
        <p:txBody>
          <a:bodyPr>
            <a:noAutofit/>
          </a:bodyPr>
          <a:lstStyle/>
          <a:p>
            <a:pPr marL="0" indent="0">
              <a:spcBef>
                <a:spcPts val="600"/>
              </a:spcBef>
              <a:buNone/>
            </a:pPr>
            <a:r>
              <a:rPr lang="en-GB" sz="2000" b="1" dirty="0">
                <a:ea typeface="Calibri" panose="020F0502020204030204" pitchFamily="34" charset="0"/>
              </a:rPr>
              <a:t>To achieve this we need to:</a:t>
            </a:r>
            <a:br>
              <a:rPr lang="en-GB" sz="2000" b="1" dirty="0">
                <a:ea typeface="Calibri" panose="020F0502020204030204" pitchFamily="34" charset="0"/>
              </a:rPr>
            </a:br>
            <a:endParaRPr lang="en-GB" sz="2000" b="1" dirty="0">
              <a:effectLst/>
              <a:ea typeface="Calibri" panose="020F0502020204030204" pitchFamily="34" charset="0"/>
            </a:endParaRPr>
          </a:p>
          <a:p>
            <a:pPr>
              <a:spcBef>
                <a:spcPts val="600"/>
              </a:spcBef>
            </a:pPr>
            <a:r>
              <a:rPr lang="en-GB" sz="2000" dirty="0">
                <a:ea typeface="Calibri" panose="020F0502020204030204" pitchFamily="34" charset="0"/>
              </a:rPr>
              <a:t>identify and engage with businesses across the tourism value-chain who may be suitable to be involved</a:t>
            </a:r>
            <a:br>
              <a:rPr lang="en-GB" sz="2000" dirty="0">
                <a:ea typeface="Calibri" panose="020F0502020204030204" pitchFamily="34" charset="0"/>
              </a:rPr>
            </a:br>
            <a:endParaRPr lang="en-GB" sz="2000" dirty="0">
              <a:ea typeface="Calibri" panose="020F0502020204030204" pitchFamily="34" charset="0"/>
            </a:endParaRPr>
          </a:p>
          <a:p>
            <a:pPr>
              <a:spcBef>
                <a:spcPts val="600"/>
              </a:spcBef>
            </a:pPr>
            <a:r>
              <a:rPr lang="en-GB" sz="2000" dirty="0">
                <a:ea typeface="Calibri" panose="020F0502020204030204" pitchFamily="34" charset="0"/>
              </a:rPr>
              <a:t>target the ‘must go to’ venues in our destination</a:t>
            </a:r>
            <a:br>
              <a:rPr lang="en-GB" sz="2000" dirty="0">
                <a:ea typeface="Calibri" panose="020F0502020204030204" pitchFamily="34" charset="0"/>
              </a:rPr>
            </a:br>
            <a:endParaRPr lang="en-GB" sz="2000" dirty="0">
              <a:ea typeface="Calibri" panose="020F0502020204030204" pitchFamily="34" charset="0"/>
            </a:endParaRPr>
          </a:p>
          <a:p>
            <a:pPr>
              <a:spcBef>
                <a:spcPts val="600"/>
              </a:spcBef>
            </a:pPr>
            <a:r>
              <a:rPr lang="en-GB" sz="2000" dirty="0">
                <a:ea typeface="Calibri" panose="020F0502020204030204" pitchFamily="34" charset="0"/>
              </a:rPr>
              <a:t>select businesses which already have a good level of accessibility</a:t>
            </a:r>
            <a:br>
              <a:rPr lang="en-GB" sz="2000" dirty="0">
                <a:ea typeface="Calibri" panose="020F0502020204030204" pitchFamily="34" charset="0"/>
              </a:rPr>
            </a:br>
            <a:endParaRPr lang="en-GB" sz="2000" dirty="0">
              <a:ea typeface="Calibri" panose="020F0502020204030204" pitchFamily="34" charset="0"/>
            </a:endParaRPr>
          </a:p>
          <a:p>
            <a:pPr>
              <a:spcBef>
                <a:spcPts val="600"/>
              </a:spcBef>
            </a:pPr>
            <a:r>
              <a:rPr lang="en-GB" sz="2000" dirty="0">
                <a:ea typeface="Calibri" panose="020F0502020204030204" pitchFamily="34" charset="0"/>
              </a:rPr>
              <a:t>choose businesses who are motivated to take part</a:t>
            </a:r>
            <a:br>
              <a:rPr lang="en-GB" sz="2000" dirty="0">
                <a:ea typeface="Calibri" panose="020F0502020204030204" pitchFamily="34" charset="0"/>
              </a:rPr>
            </a:br>
            <a:endParaRPr lang="en-GB" sz="2000" dirty="0">
              <a:ea typeface="Calibri" panose="020F0502020204030204" pitchFamily="34" charset="0"/>
            </a:endParaRPr>
          </a:p>
          <a:p>
            <a:pPr>
              <a:spcBef>
                <a:spcPts val="600"/>
              </a:spcBef>
            </a:pPr>
            <a:r>
              <a:rPr lang="en-GB" sz="2000" dirty="0">
                <a:ea typeface="Calibri" panose="020F0502020204030204" pitchFamily="34" charset="0"/>
              </a:rPr>
              <a:t>allow a reasonable lead time to help businesses plan and prepare for their involvement</a:t>
            </a:r>
            <a:br>
              <a:rPr lang="en-GB" sz="2000" dirty="0">
                <a:ea typeface="Calibri" panose="020F0502020204030204" pitchFamily="34" charset="0"/>
              </a:rPr>
            </a:br>
            <a:endParaRPr lang="en-GB" sz="2000" dirty="0">
              <a:ea typeface="Calibri" panose="020F0502020204030204" pitchFamily="34" charset="0"/>
            </a:endParaRPr>
          </a:p>
          <a:p>
            <a:pPr>
              <a:spcBef>
                <a:spcPts val="600"/>
              </a:spcBef>
            </a:pPr>
            <a:r>
              <a:rPr lang="en-GB" sz="2000" dirty="0">
                <a:ea typeface="Calibri" panose="020F0502020204030204" pitchFamily="34" charset="0"/>
              </a:rPr>
              <a:t>host a destination wide conference to help launch the programme</a:t>
            </a:r>
          </a:p>
          <a:p>
            <a:pPr>
              <a:spcBef>
                <a:spcPts val="600"/>
              </a:spcBef>
            </a:pPr>
            <a:endParaRPr lang="en-GB" sz="2400" dirty="0">
              <a:ea typeface="Calibri" panose="020F0502020204030204" pitchFamily="34" charset="0"/>
            </a:endParaRPr>
          </a:p>
          <a:p>
            <a:pPr lvl="1">
              <a:spcBef>
                <a:spcPts val="600"/>
              </a:spcBef>
            </a:pPr>
            <a:endParaRPr lang="en-GB" dirty="0">
              <a:ea typeface="Calibri" panose="020F0502020204030204" pitchFamily="34" charset="0"/>
            </a:endParaRPr>
          </a:p>
          <a:p>
            <a:pPr lvl="1">
              <a:spcBef>
                <a:spcPts val="600"/>
              </a:spcBef>
            </a:pPr>
            <a:endParaRPr lang="en-GB" dirty="0">
              <a:ea typeface="Calibri" panose="020F0502020204030204" pitchFamily="34" charset="0"/>
            </a:endParaRPr>
          </a:p>
          <a:p>
            <a:pPr marL="457200" lvl="1" indent="0">
              <a:spcBef>
                <a:spcPts val="600"/>
              </a:spcBef>
              <a:buNone/>
            </a:pPr>
            <a:br>
              <a:rPr lang="en-GB" dirty="0">
                <a:ea typeface="Calibri" panose="020F0502020204030204" pitchFamily="34" charset="0"/>
              </a:rPr>
            </a:br>
            <a:endParaRPr lang="en-GB" dirty="0">
              <a:ea typeface="Calibri" panose="020F0502020204030204" pitchFamily="34" charset="0"/>
            </a:endParaRPr>
          </a:p>
          <a:p>
            <a:pPr>
              <a:spcBef>
                <a:spcPts val="600"/>
              </a:spcBef>
            </a:pPr>
            <a:endParaRPr lang="en-GB" sz="2400" dirty="0">
              <a:ea typeface="Calibri" panose="020F0502020204030204" pitchFamily="34" charset="0"/>
            </a:endParaRPr>
          </a:p>
          <a:p>
            <a:pPr>
              <a:spcBef>
                <a:spcPts val="600"/>
              </a:spcBef>
            </a:pPr>
            <a:endParaRPr lang="en-GB" sz="2400" dirty="0">
              <a:effectLst/>
              <a:ea typeface="Calibri" panose="020F0502020204030204" pitchFamily="34" charset="0"/>
            </a:endParaRPr>
          </a:p>
          <a:p>
            <a:endParaRPr lang="en-US" sz="2400" dirty="0"/>
          </a:p>
        </p:txBody>
      </p:sp>
      <p:sp>
        <p:nvSpPr>
          <p:cNvPr id="4" name="Footer Placeholder 3"/>
          <p:cNvSpPr>
            <a:spLocks noGrp="1"/>
          </p:cNvSpPr>
          <p:nvPr>
            <p:ph type="ftr" sz="quarter" idx="11"/>
          </p:nvPr>
        </p:nvSpPr>
        <p:spPr/>
        <p:txBody>
          <a:bodyPr/>
          <a:lstStyle/>
          <a:p>
            <a:r>
              <a:rPr lang="en-US"/>
              <a:t>January 2024</a:t>
            </a:r>
            <a:endParaRPr lang="en-US" dirty="0"/>
          </a:p>
        </p:txBody>
      </p:sp>
    </p:spTree>
    <p:extLst>
      <p:ext uri="{BB962C8B-B14F-4D97-AF65-F5344CB8AC3E}">
        <p14:creationId xmlns:p14="http://schemas.microsoft.com/office/powerpoint/2010/main" val="5910942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CF2D9-19D0-58C6-3183-0211BA94A5FD}"/>
              </a:ext>
            </a:extLst>
          </p:cNvPr>
          <p:cNvSpPr>
            <a:spLocks noGrp="1"/>
          </p:cNvSpPr>
          <p:nvPr>
            <p:ph type="title"/>
          </p:nvPr>
        </p:nvSpPr>
        <p:spPr>
          <a:xfrm>
            <a:off x="396240" y="587056"/>
            <a:ext cx="10515600" cy="1325563"/>
          </a:xfrm>
        </p:spPr>
        <p:txBody>
          <a:bodyPr>
            <a:noAutofit/>
          </a:bodyPr>
          <a:lstStyle/>
          <a:p>
            <a:r>
              <a:rPr lang="en-US" sz="3600" dirty="0">
                <a:solidFill>
                  <a:schemeClr val="accent1">
                    <a:lumMod val="50000"/>
                  </a:schemeClr>
                </a:solidFill>
              </a:rPr>
              <a:t>Step 3: provide a business support and development package</a:t>
            </a:r>
            <a:br>
              <a:rPr lang="en-US" sz="3600" dirty="0"/>
            </a:br>
            <a:endParaRPr lang="en-US" sz="3600" dirty="0"/>
          </a:p>
        </p:txBody>
      </p:sp>
      <p:sp>
        <p:nvSpPr>
          <p:cNvPr id="3" name="Content Placeholder 2">
            <a:extLst>
              <a:ext uri="{FF2B5EF4-FFF2-40B4-BE49-F238E27FC236}">
                <a16:creationId xmlns:a16="http://schemas.microsoft.com/office/drawing/2014/main" id="{EF964C80-5BFC-F766-B84C-422361F6880A}"/>
              </a:ext>
            </a:extLst>
          </p:cNvPr>
          <p:cNvSpPr>
            <a:spLocks noGrp="1"/>
          </p:cNvSpPr>
          <p:nvPr>
            <p:ph idx="1"/>
          </p:nvPr>
        </p:nvSpPr>
        <p:spPr>
          <a:xfrm>
            <a:off x="396240" y="1705585"/>
            <a:ext cx="9433560" cy="4160378"/>
          </a:xfrm>
        </p:spPr>
        <p:txBody>
          <a:bodyPr>
            <a:noAutofit/>
          </a:bodyPr>
          <a:lstStyle/>
          <a:p>
            <a:pPr marL="0" lvl="0" indent="0">
              <a:spcBef>
                <a:spcPts val="600"/>
              </a:spcBef>
              <a:buNone/>
            </a:pPr>
            <a:r>
              <a:rPr lang="en-US" sz="2000" b="1" dirty="0"/>
              <a:t>The support and development package includes, for each business:</a:t>
            </a:r>
            <a:endParaRPr lang="en-US" sz="2000" dirty="0"/>
          </a:p>
          <a:p>
            <a:pPr marL="342900" lvl="0" indent="-342900">
              <a:lnSpc>
                <a:spcPct val="107000"/>
              </a:lnSpc>
              <a:spcAft>
                <a:spcPts val="800"/>
              </a:spcAft>
              <a:buFont typeface="Symbol" panose="05050102010706020507" pitchFamily="18" charset="2"/>
              <a:buChar char=""/>
            </a:pPr>
            <a:r>
              <a:rPr lang="en-GB" sz="2000" dirty="0">
                <a:ea typeface="Calibri" panose="020F0502020204030204" pitchFamily="34" charset="0"/>
              </a:rPr>
              <a:t>an accessibility audit </a:t>
            </a:r>
          </a:p>
          <a:p>
            <a:pPr marL="342900" lvl="0" indent="-342900">
              <a:lnSpc>
                <a:spcPct val="107000"/>
              </a:lnSpc>
              <a:spcAft>
                <a:spcPts val="800"/>
              </a:spcAft>
              <a:buFont typeface="Symbol" panose="05050102010706020507" pitchFamily="18" charset="2"/>
              <a:buChar char=""/>
            </a:pPr>
            <a:r>
              <a:rPr lang="en-GB" sz="2000" dirty="0">
                <a:ea typeface="Calibri" panose="020F0502020204030204" pitchFamily="34" charset="0"/>
              </a:rPr>
              <a:t>the development of an improvement plan</a:t>
            </a:r>
          </a:p>
          <a:p>
            <a:pPr marL="342900" lvl="0" indent="-342900">
              <a:lnSpc>
                <a:spcPct val="107000"/>
              </a:lnSpc>
              <a:spcAft>
                <a:spcPts val="800"/>
              </a:spcAft>
              <a:buFont typeface="Symbol" panose="05050102010706020507" pitchFamily="18" charset="2"/>
              <a:buChar char=""/>
            </a:pPr>
            <a:r>
              <a:rPr lang="en-GB" sz="2000" dirty="0">
                <a:ea typeface="Calibri" panose="020F0502020204030204" pitchFamily="34" charset="0"/>
              </a:rPr>
              <a:t>the creation of a Detailed Access Guide</a:t>
            </a:r>
          </a:p>
          <a:p>
            <a:pPr marL="342900" lvl="0" indent="-342900">
              <a:lnSpc>
                <a:spcPct val="107000"/>
              </a:lnSpc>
              <a:spcAft>
                <a:spcPts val="800"/>
              </a:spcAft>
              <a:buFont typeface="Symbol" panose="05050102010706020507" pitchFamily="18" charset="2"/>
              <a:buChar char=""/>
            </a:pPr>
            <a:r>
              <a:rPr lang="en-GB" sz="2000" dirty="0">
                <a:ea typeface="Calibri" panose="020F0502020204030204" pitchFamily="34" charset="0"/>
              </a:rPr>
              <a:t>guidance on providing good quality access information on their website</a:t>
            </a:r>
          </a:p>
          <a:p>
            <a:pPr marL="342900" lvl="0" indent="-342900">
              <a:lnSpc>
                <a:spcPct val="107000"/>
              </a:lnSpc>
              <a:spcAft>
                <a:spcPts val="800"/>
              </a:spcAft>
              <a:buFont typeface="Symbol" panose="05050102010706020507" pitchFamily="18" charset="2"/>
              <a:buChar char=""/>
            </a:pPr>
            <a:r>
              <a:rPr lang="en-GB" sz="2000" dirty="0">
                <a:ea typeface="Calibri" panose="020F0502020204030204" pitchFamily="34" charset="0"/>
              </a:rPr>
              <a:t>‘mystery shopping’ visit(s)</a:t>
            </a:r>
          </a:p>
          <a:p>
            <a:pPr marL="342900" lvl="0" indent="-342900">
              <a:lnSpc>
                <a:spcPct val="107000"/>
              </a:lnSpc>
              <a:spcAft>
                <a:spcPts val="800"/>
              </a:spcAft>
              <a:buFont typeface="Symbol" panose="05050102010706020507" pitchFamily="18" charset="2"/>
              <a:buChar char=""/>
            </a:pPr>
            <a:r>
              <a:rPr lang="en-GB" sz="2000" dirty="0">
                <a:ea typeface="Calibri" panose="020F0502020204030204" pitchFamily="34" charset="0"/>
              </a:rPr>
              <a:t>peer mentoring  </a:t>
            </a:r>
          </a:p>
          <a:p>
            <a:pPr marL="342900" lvl="0" indent="-342900">
              <a:lnSpc>
                <a:spcPct val="107000"/>
              </a:lnSpc>
              <a:spcAft>
                <a:spcPts val="800"/>
              </a:spcAft>
              <a:buFont typeface="Symbol" panose="05050102010706020507" pitchFamily="18" charset="2"/>
              <a:buChar char=""/>
            </a:pPr>
            <a:r>
              <a:rPr lang="en-GB" sz="2000" dirty="0">
                <a:ea typeface="Calibri" panose="020F0502020204030204" pitchFamily="34" charset="0"/>
              </a:rPr>
              <a:t>Accessibility Champion training</a:t>
            </a:r>
          </a:p>
          <a:p>
            <a:pPr marL="342900" lvl="0" indent="-342900">
              <a:lnSpc>
                <a:spcPct val="107000"/>
              </a:lnSpc>
              <a:spcAft>
                <a:spcPts val="800"/>
              </a:spcAft>
              <a:buFont typeface="Symbol" panose="05050102010706020507" pitchFamily="18" charset="2"/>
              <a:buChar char=""/>
            </a:pPr>
            <a:r>
              <a:rPr lang="en-GB" sz="2000" dirty="0">
                <a:ea typeface="Calibri" panose="020F0502020204030204" pitchFamily="34" charset="0"/>
              </a:rPr>
              <a:t>online training for front-line staff </a:t>
            </a:r>
          </a:p>
          <a:p>
            <a:pPr marL="0" lvl="0" indent="0">
              <a:spcBef>
                <a:spcPts val="600"/>
              </a:spcBef>
              <a:buNone/>
            </a:pPr>
            <a:endParaRPr lang="en-US" sz="2000" b="1" dirty="0"/>
          </a:p>
          <a:p>
            <a:pPr>
              <a:spcBef>
                <a:spcPts val="600"/>
              </a:spcBef>
            </a:pPr>
            <a:endParaRPr lang="en-US" sz="2000" b="1" dirty="0"/>
          </a:p>
        </p:txBody>
      </p:sp>
      <p:sp>
        <p:nvSpPr>
          <p:cNvPr id="4" name="Footer Placeholder 3"/>
          <p:cNvSpPr>
            <a:spLocks noGrp="1"/>
          </p:cNvSpPr>
          <p:nvPr>
            <p:ph type="ftr" sz="quarter" idx="11"/>
          </p:nvPr>
        </p:nvSpPr>
        <p:spPr/>
        <p:txBody>
          <a:bodyPr/>
          <a:lstStyle/>
          <a:p>
            <a:r>
              <a:rPr lang="en-US"/>
              <a:t>January 2024</a:t>
            </a:r>
            <a:endParaRPr lang="en-US" dirty="0"/>
          </a:p>
        </p:txBody>
      </p:sp>
    </p:spTree>
    <p:extLst>
      <p:ext uri="{BB962C8B-B14F-4D97-AF65-F5344CB8AC3E}">
        <p14:creationId xmlns:p14="http://schemas.microsoft.com/office/powerpoint/2010/main" val="18138479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CF2D9-19D0-58C6-3183-0211BA94A5FD}"/>
              </a:ext>
            </a:extLst>
          </p:cNvPr>
          <p:cNvSpPr>
            <a:spLocks noGrp="1"/>
          </p:cNvSpPr>
          <p:nvPr>
            <p:ph type="title"/>
          </p:nvPr>
        </p:nvSpPr>
        <p:spPr>
          <a:xfrm>
            <a:off x="510395" y="554906"/>
            <a:ext cx="11067885" cy="1325563"/>
          </a:xfrm>
        </p:spPr>
        <p:txBody>
          <a:bodyPr>
            <a:normAutofit/>
          </a:bodyPr>
          <a:lstStyle/>
          <a:p>
            <a:r>
              <a:rPr lang="en-US" sz="3600" dirty="0">
                <a:solidFill>
                  <a:schemeClr val="accent1">
                    <a:lumMod val="50000"/>
                  </a:schemeClr>
                </a:solidFill>
              </a:rPr>
              <a:t>Step 4: Host a celebration and networking event</a:t>
            </a:r>
            <a:br>
              <a:rPr lang="en-US" sz="3600" dirty="0"/>
            </a:br>
            <a:endParaRPr lang="en-US" sz="3600" dirty="0"/>
          </a:p>
        </p:txBody>
      </p:sp>
      <p:sp>
        <p:nvSpPr>
          <p:cNvPr id="3" name="Content Placeholder 2">
            <a:extLst>
              <a:ext uri="{FF2B5EF4-FFF2-40B4-BE49-F238E27FC236}">
                <a16:creationId xmlns:a16="http://schemas.microsoft.com/office/drawing/2014/main" id="{EF964C80-5BFC-F766-B84C-422361F6880A}"/>
              </a:ext>
            </a:extLst>
          </p:cNvPr>
          <p:cNvSpPr>
            <a:spLocks noGrp="1"/>
          </p:cNvSpPr>
          <p:nvPr>
            <p:ph idx="1"/>
          </p:nvPr>
        </p:nvSpPr>
        <p:spPr>
          <a:xfrm>
            <a:off x="510395" y="1589447"/>
            <a:ext cx="10153485" cy="4351338"/>
          </a:xfrm>
        </p:spPr>
        <p:txBody>
          <a:bodyPr>
            <a:normAutofit lnSpcReduction="10000"/>
          </a:bodyPr>
          <a:lstStyle/>
          <a:p>
            <a:pPr marL="0" lvl="0" indent="0">
              <a:spcBef>
                <a:spcPts val="600"/>
              </a:spcBef>
              <a:buNone/>
            </a:pPr>
            <a:r>
              <a:rPr lang="en-US" sz="2400" b="1" dirty="0"/>
              <a:t>This second, destination wide event provides an opportunity to:</a:t>
            </a:r>
          </a:p>
          <a:p>
            <a:pPr marL="0" lvl="0" indent="0">
              <a:spcBef>
                <a:spcPts val="600"/>
              </a:spcBef>
              <a:buNone/>
            </a:pPr>
            <a:endParaRPr lang="en-US" sz="2400" b="1" dirty="0"/>
          </a:p>
          <a:p>
            <a:pPr>
              <a:spcBef>
                <a:spcPts val="600"/>
              </a:spcBef>
            </a:pPr>
            <a:r>
              <a:rPr lang="en-US" sz="2400" dirty="0"/>
              <a:t>share what has been achieved</a:t>
            </a:r>
            <a:br>
              <a:rPr lang="en-US" sz="2400" dirty="0"/>
            </a:br>
            <a:endParaRPr lang="en-US" sz="2400" dirty="0"/>
          </a:p>
          <a:p>
            <a:pPr>
              <a:spcBef>
                <a:spcPts val="600"/>
              </a:spcBef>
            </a:pPr>
            <a:r>
              <a:rPr lang="en-US" sz="2400" dirty="0"/>
              <a:t>celebrate success</a:t>
            </a:r>
            <a:br>
              <a:rPr lang="en-US" sz="2400" dirty="0"/>
            </a:br>
            <a:endParaRPr lang="en-US" sz="2400" dirty="0"/>
          </a:p>
          <a:p>
            <a:pPr>
              <a:spcBef>
                <a:spcPts val="600"/>
              </a:spcBef>
            </a:pPr>
            <a:r>
              <a:rPr lang="en-US" sz="2400" dirty="0"/>
              <a:t>enable businesses to learn and network</a:t>
            </a:r>
            <a:br>
              <a:rPr lang="en-US" sz="2400" dirty="0"/>
            </a:br>
            <a:endParaRPr lang="en-US" sz="2400" dirty="0"/>
          </a:p>
          <a:p>
            <a:pPr>
              <a:spcBef>
                <a:spcPts val="600"/>
              </a:spcBef>
            </a:pPr>
            <a:r>
              <a:rPr lang="en-US" sz="2400" dirty="0"/>
              <a:t>plan next steps</a:t>
            </a:r>
            <a:br>
              <a:rPr lang="en-US" sz="2400" dirty="0"/>
            </a:br>
            <a:endParaRPr lang="en-US" sz="2400" dirty="0"/>
          </a:p>
          <a:p>
            <a:pPr>
              <a:spcBef>
                <a:spcPts val="600"/>
              </a:spcBef>
            </a:pPr>
            <a:r>
              <a:rPr lang="en-US" sz="2400" dirty="0"/>
              <a:t>engage other businesses in accessible tourism</a:t>
            </a:r>
            <a:br>
              <a:rPr lang="en-US" sz="2000" b="1" dirty="0"/>
            </a:br>
            <a:endParaRPr lang="en-US" sz="2000" b="1" dirty="0"/>
          </a:p>
        </p:txBody>
      </p:sp>
      <p:sp>
        <p:nvSpPr>
          <p:cNvPr id="4" name="Footer Placeholder 3"/>
          <p:cNvSpPr>
            <a:spLocks noGrp="1"/>
          </p:cNvSpPr>
          <p:nvPr>
            <p:ph type="ftr" sz="quarter" idx="11"/>
          </p:nvPr>
        </p:nvSpPr>
        <p:spPr/>
        <p:txBody>
          <a:bodyPr/>
          <a:lstStyle/>
          <a:p>
            <a:r>
              <a:rPr lang="en-US"/>
              <a:t>January 2024</a:t>
            </a:r>
            <a:endParaRPr lang="en-US" dirty="0"/>
          </a:p>
        </p:txBody>
      </p:sp>
    </p:spTree>
    <p:extLst>
      <p:ext uri="{BB962C8B-B14F-4D97-AF65-F5344CB8AC3E}">
        <p14:creationId xmlns:p14="http://schemas.microsoft.com/office/powerpoint/2010/main" val="20798972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CF2D9-19D0-58C6-3183-0211BA94A5FD}"/>
              </a:ext>
            </a:extLst>
          </p:cNvPr>
          <p:cNvSpPr>
            <a:spLocks noGrp="1"/>
          </p:cNvSpPr>
          <p:nvPr>
            <p:ph type="title"/>
          </p:nvPr>
        </p:nvSpPr>
        <p:spPr>
          <a:xfrm>
            <a:off x="629727" y="365125"/>
            <a:ext cx="10515600" cy="1325563"/>
          </a:xfrm>
        </p:spPr>
        <p:txBody>
          <a:bodyPr>
            <a:normAutofit/>
          </a:bodyPr>
          <a:lstStyle/>
          <a:p>
            <a:r>
              <a:rPr lang="en-US" sz="3600" dirty="0">
                <a:solidFill>
                  <a:schemeClr val="accent1">
                    <a:lumMod val="50000"/>
                  </a:schemeClr>
                </a:solidFill>
              </a:rPr>
              <a:t>Step 5: launch a B2C marketing campaign</a:t>
            </a:r>
          </a:p>
        </p:txBody>
      </p:sp>
      <p:sp>
        <p:nvSpPr>
          <p:cNvPr id="3" name="Content Placeholder 2">
            <a:extLst>
              <a:ext uri="{FF2B5EF4-FFF2-40B4-BE49-F238E27FC236}">
                <a16:creationId xmlns:a16="http://schemas.microsoft.com/office/drawing/2014/main" id="{EF964C80-5BFC-F766-B84C-422361F6880A}"/>
              </a:ext>
            </a:extLst>
          </p:cNvPr>
          <p:cNvSpPr>
            <a:spLocks noGrp="1"/>
          </p:cNvSpPr>
          <p:nvPr>
            <p:ph idx="1"/>
          </p:nvPr>
        </p:nvSpPr>
        <p:spPr>
          <a:xfrm>
            <a:off x="634040" y="1690688"/>
            <a:ext cx="10511287" cy="4351338"/>
          </a:xfrm>
        </p:spPr>
        <p:txBody>
          <a:bodyPr>
            <a:normAutofit fontScale="92500" lnSpcReduction="20000"/>
          </a:bodyPr>
          <a:lstStyle/>
          <a:p>
            <a:pPr marL="0" lvl="0" indent="0">
              <a:spcBef>
                <a:spcPts val="600"/>
              </a:spcBef>
              <a:buNone/>
            </a:pPr>
            <a:r>
              <a:rPr lang="en-US" sz="2600" b="1" dirty="0"/>
              <a:t>To achieve this we need to:</a:t>
            </a:r>
            <a:br>
              <a:rPr lang="en-US" sz="2600" b="1" dirty="0"/>
            </a:br>
            <a:endParaRPr lang="en-US" sz="2600" dirty="0"/>
          </a:p>
          <a:p>
            <a:pPr>
              <a:spcBef>
                <a:spcPts val="600"/>
              </a:spcBef>
            </a:pPr>
            <a:r>
              <a:rPr lang="en-US" sz="2600" dirty="0"/>
              <a:t>determine what we are trying to achieve</a:t>
            </a:r>
          </a:p>
          <a:p>
            <a:pPr>
              <a:spcBef>
                <a:spcPts val="600"/>
              </a:spcBef>
            </a:pPr>
            <a:endParaRPr lang="en-US" sz="2600" dirty="0"/>
          </a:p>
          <a:p>
            <a:pPr>
              <a:spcBef>
                <a:spcPts val="600"/>
              </a:spcBef>
            </a:pPr>
            <a:r>
              <a:rPr lang="en-US" sz="2600" dirty="0"/>
              <a:t>select our target market(s):</a:t>
            </a:r>
            <a:br>
              <a:rPr lang="en-US" sz="2600" dirty="0"/>
            </a:br>
            <a:endParaRPr lang="en-US" sz="2600" dirty="0"/>
          </a:p>
          <a:p>
            <a:pPr>
              <a:spcBef>
                <a:spcPts val="600"/>
              </a:spcBef>
            </a:pPr>
            <a:r>
              <a:rPr lang="en-US" sz="2600" dirty="0"/>
              <a:t>determine which channels we should utilise</a:t>
            </a:r>
            <a:br>
              <a:rPr lang="en-US" sz="2600" dirty="0"/>
            </a:br>
            <a:endParaRPr lang="en-US" sz="2600" dirty="0"/>
          </a:p>
          <a:p>
            <a:pPr>
              <a:spcBef>
                <a:spcPts val="600"/>
              </a:spcBef>
            </a:pPr>
            <a:r>
              <a:rPr lang="en-US" sz="2600" dirty="0"/>
              <a:t>factor in ‘lead time’ for content creation</a:t>
            </a:r>
            <a:br>
              <a:rPr lang="en-US" sz="2600" dirty="0"/>
            </a:br>
            <a:endParaRPr lang="en-US" sz="2600" dirty="0"/>
          </a:p>
          <a:p>
            <a:pPr>
              <a:spcBef>
                <a:spcPts val="600"/>
              </a:spcBef>
            </a:pPr>
            <a:r>
              <a:rPr lang="en-US" sz="2600" dirty="0"/>
              <a:t>allocate an appropriate budget</a:t>
            </a:r>
            <a:br>
              <a:rPr lang="en-US" sz="2000" dirty="0"/>
            </a:br>
            <a:endParaRPr lang="en-US" sz="2000" dirty="0"/>
          </a:p>
          <a:p>
            <a:pPr marL="0" indent="0">
              <a:spcBef>
                <a:spcPts val="600"/>
              </a:spcBef>
              <a:buNone/>
            </a:pPr>
            <a:br>
              <a:rPr lang="en-US" sz="1600" dirty="0"/>
            </a:br>
            <a:endParaRPr lang="en-US" sz="1600" dirty="0"/>
          </a:p>
          <a:p>
            <a:pPr>
              <a:spcBef>
                <a:spcPts val="600"/>
              </a:spcBef>
            </a:pPr>
            <a:endParaRPr lang="en-US" sz="2000" dirty="0"/>
          </a:p>
        </p:txBody>
      </p:sp>
      <p:sp>
        <p:nvSpPr>
          <p:cNvPr id="4" name="Footer Placeholder 3"/>
          <p:cNvSpPr>
            <a:spLocks noGrp="1"/>
          </p:cNvSpPr>
          <p:nvPr>
            <p:ph type="ftr" sz="quarter" idx="11"/>
          </p:nvPr>
        </p:nvSpPr>
        <p:spPr/>
        <p:txBody>
          <a:bodyPr/>
          <a:lstStyle/>
          <a:p>
            <a:r>
              <a:rPr lang="en-US"/>
              <a:t>January 2024</a:t>
            </a:r>
            <a:endParaRPr lang="en-US" dirty="0"/>
          </a:p>
        </p:txBody>
      </p:sp>
    </p:spTree>
    <p:extLst>
      <p:ext uri="{BB962C8B-B14F-4D97-AF65-F5344CB8AC3E}">
        <p14:creationId xmlns:p14="http://schemas.microsoft.com/office/powerpoint/2010/main" val="20548977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CF2D9-19D0-58C6-3183-0211BA94A5FD}"/>
              </a:ext>
            </a:extLst>
          </p:cNvPr>
          <p:cNvSpPr>
            <a:spLocks noGrp="1"/>
          </p:cNvSpPr>
          <p:nvPr>
            <p:ph type="title"/>
          </p:nvPr>
        </p:nvSpPr>
        <p:spPr/>
        <p:txBody>
          <a:bodyPr/>
          <a:lstStyle/>
          <a:p>
            <a:r>
              <a:rPr lang="en-US" sz="3600" dirty="0">
                <a:solidFill>
                  <a:schemeClr val="accent1">
                    <a:lumMod val="50000"/>
                  </a:schemeClr>
                </a:solidFill>
              </a:rPr>
              <a:t>Step 7: Review and evaluation</a:t>
            </a:r>
            <a:br>
              <a:rPr lang="en-US" dirty="0"/>
            </a:br>
            <a:endParaRPr lang="en-US" sz="2800" dirty="0"/>
          </a:p>
        </p:txBody>
      </p:sp>
      <p:sp>
        <p:nvSpPr>
          <p:cNvPr id="3" name="Content Placeholder 2">
            <a:extLst>
              <a:ext uri="{FF2B5EF4-FFF2-40B4-BE49-F238E27FC236}">
                <a16:creationId xmlns:a16="http://schemas.microsoft.com/office/drawing/2014/main" id="{EF964C80-5BFC-F766-B84C-422361F6880A}"/>
              </a:ext>
            </a:extLst>
          </p:cNvPr>
          <p:cNvSpPr>
            <a:spLocks noGrp="1"/>
          </p:cNvSpPr>
          <p:nvPr>
            <p:ph idx="1"/>
          </p:nvPr>
        </p:nvSpPr>
        <p:spPr>
          <a:xfrm>
            <a:off x="838200" y="1542346"/>
            <a:ext cx="9982200" cy="4351338"/>
          </a:xfrm>
        </p:spPr>
        <p:txBody>
          <a:bodyPr>
            <a:normAutofit lnSpcReduction="10000"/>
          </a:bodyPr>
          <a:lstStyle/>
          <a:p>
            <a:pPr marL="0" lvl="0" indent="0">
              <a:spcBef>
                <a:spcPts val="600"/>
              </a:spcBef>
              <a:buNone/>
            </a:pPr>
            <a:r>
              <a:rPr lang="en-GB" sz="2400" b="1" dirty="0">
                <a:cs typeface="Calibri" panose="020F0502020204030204" pitchFamily="34" charset="0"/>
              </a:rPr>
              <a:t>We need to measure the success of our programme by gathering:</a:t>
            </a:r>
          </a:p>
          <a:p>
            <a:pPr marL="0" lvl="0" indent="0">
              <a:spcBef>
                <a:spcPts val="600"/>
              </a:spcBef>
              <a:buNone/>
            </a:pPr>
            <a:endParaRPr lang="en-GB" sz="2400" b="1" dirty="0">
              <a:cs typeface="Calibri" panose="020F0502020204030204" pitchFamily="34" charset="0"/>
            </a:endParaRPr>
          </a:p>
          <a:p>
            <a:pPr>
              <a:spcBef>
                <a:spcPts val="600"/>
              </a:spcBef>
            </a:pPr>
            <a:r>
              <a:rPr lang="en-GB" sz="2400" dirty="0">
                <a:cs typeface="Calibri" panose="020F0502020204030204" pitchFamily="34" charset="0"/>
              </a:rPr>
              <a:t>Quantitative data e.g achievement of:</a:t>
            </a:r>
          </a:p>
          <a:p>
            <a:pPr lvl="1">
              <a:spcBef>
                <a:spcPts val="600"/>
              </a:spcBef>
            </a:pPr>
            <a:r>
              <a:rPr lang="en-GB" dirty="0">
                <a:cs typeface="Calibri" panose="020F0502020204030204" pitchFamily="34" charset="0"/>
              </a:rPr>
              <a:t>aims</a:t>
            </a:r>
          </a:p>
          <a:p>
            <a:pPr lvl="1">
              <a:spcBef>
                <a:spcPts val="600"/>
              </a:spcBef>
            </a:pPr>
            <a:r>
              <a:rPr lang="en-GB" dirty="0">
                <a:cs typeface="Calibri" panose="020F0502020204030204" pitchFamily="34" charset="0"/>
              </a:rPr>
              <a:t>objectives</a:t>
            </a:r>
          </a:p>
          <a:p>
            <a:pPr lvl="1">
              <a:spcBef>
                <a:spcPts val="600"/>
              </a:spcBef>
            </a:pPr>
            <a:r>
              <a:rPr lang="en-GB" dirty="0">
                <a:cs typeface="Calibri" panose="020F0502020204030204" pitchFamily="34" charset="0"/>
              </a:rPr>
              <a:t>milestones</a:t>
            </a:r>
          </a:p>
          <a:p>
            <a:pPr lvl="1">
              <a:spcBef>
                <a:spcPts val="600"/>
              </a:spcBef>
            </a:pPr>
            <a:r>
              <a:rPr lang="en-GB" dirty="0">
                <a:cs typeface="Calibri" panose="020F0502020204030204" pitchFamily="34" charset="0"/>
              </a:rPr>
              <a:t>key performance indicators</a:t>
            </a:r>
            <a:br>
              <a:rPr lang="en-GB" dirty="0">
                <a:cs typeface="Calibri" panose="020F0502020204030204" pitchFamily="34" charset="0"/>
              </a:rPr>
            </a:br>
            <a:endParaRPr lang="en-GB" dirty="0">
              <a:cs typeface="Calibri" panose="020F0502020204030204" pitchFamily="34" charset="0"/>
            </a:endParaRPr>
          </a:p>
          <a:p>
            <a:pPr>
              <a:spcBef>
                <a:spcPts val="600"/>
              </a:spcBef>
            </a:pPr>
            <a:r>
              <a:rPr lang="en-GB" sz="2400" dirty="0">
                <a:cs typeface="Calibri" panose="020F0502020204030204" pitchFamily="34" charset="0"/>
              </a:rPr>
              <a:t>Qualitative data e.g:</a:t>
            </a:r>
          </a:p>
          <a:p>
            <a:pPr lvl="1">
              <a:spcBef>
                <a:spcPts val="600"/>
              </a:spcBef>
            </a:pPr>
            <a:r>
              <a:rPr lang="en-GB" dirty="0">
                <a:cs typeface="Calibri" panose="020F0502020204030204" pitchFamily="34" charset="0"/>
              </a:rPr>
              <a:t>case studies</a:t>
            </a:r>
          </a:p>
          <a:p>
            <a:pPr lvl="1">
              <a:spcBef>
                <a:spcPts val="600"/>
              </a:spcBef>
            </a:pPr>
            <a:r>
              <a:rPr lang="en-GB" dirty="0">
                <a:cs typeface="Calibri" panose="020F0502020204030204" pitchFamily="34" charset="0"/>
              </a:rPr>
              <a:t>quotes</a:t>
            </a:r>
            <a:br>
              <a:rPr lang="en-GB" dirty="0">
                <a:cs typeface="Calibri" panose="020F0502020204030204" pitchFamily="34" charset="0"/>
              </a:rPr>
            </a:br>
            <a:endParaRPr lang="en-GB" dirty="0">
              <a:cs typeface="Calibri" panose="020F0502020204030204" pitchFamily="34" charset="0"/>
            </a:endParaRPr>
          </a:p>
          <a:p>
            <a:pPr lvl="1">
              <a:spcBef>
                <a:spcPts val="600"/>
              </a:spcBef>
            </a:pPr>
            <a:endParaRPr lang="en-GB" dirty="0">
              <a:cs typeface="Calibri" panose="020F0502020204030204" pitchFamily="34" charset="0"/>
            </a:endParaRPr>
          </a:p>
          <a:p>
            <a:pPr>
              <a:spcBef>
                <a:spcPts val="600"/>
              </a:spcBef>
            </a:pPr>
            <a:endParaRPr lang="en-GB" dirty="0">
              <a:cs typeface="Calibri" panose="020F0502020204030204" pitchFamily="34" charset="0"/>
            </a:endParaRPr>
          </a:p>
          <a:p>
            <a:pPr lvl="1">
              <a:spcBef>
                <a:spcPts val="600"/>
              </a:spcBef>
            </a:pPr>
            <a:endParaRPr lang="en-GB" dirty="0">
              <a:cs typeface="Calibri" panose="020F0502020204030204" pitchFamily="34" charset="0"/>
            </a:endParaRPr>
          </a:p>
          <a:p>
            <a:pPr lvl="1">
              <a:spcBef>
                <a:spcPts val="600"/>
              </a:spcBef>
            </a:pPr>
            <a:endParaRPr lang="en-GB" dirty="0">
              <a:cs typeface="Calibri" panose="020F0502020204030204" pitchFamily="34" charset="0"/>
            </a:endParaRPr>
          </a:p>
          <a:p>
            <a:pPr lvl="1">
              <a:spcBef>
                <a:spcPts val="600"/>
              </a:spcBef>
            </a:pPr>
            <a:endParaRPr lang="en-US" dirty="0"/>
          </a:p>
        </p:txBody>
      </p:sp>
      <p:sp>
        <p:nvSpPr>
          <p:cNvPr id="4" name="Footer Placeholder 3"/>
          <p:cNvSpPr>
            <a:spLocks noGrp="1"/>
          </p:cNvSpPr>
          <p:nvPr>
            <p:ph type="ftr" sz="quarter" idx="11"/>
          </p:nvPr>
        </p:nvSpPr>
        <p:spPr/>
        <p:txBody>
          <a:bodyPr/>
          <a:lstStyle/>
          <a:p>
            <a:r>
              <a:rPr lang="en-US"/>
              <a:t>January 2024</a:t>
            </a:r>
            <a:endParaRPr lang="en-US" dirty="0"/>
          </a:p>
        </p:txBody>
      </p:sp>
    </p:spTree>
    <p:extLst>
      <p:ext uri="{BB962C8B-B14F-4D97-AF65-F5344CB8AC3E}">
        <p14:creationId xmlns:p14="http://schemas.microsoft.com/office/powerpoint/2010/main" val="21712241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629EC0E-3427-F229-EA33-DD2B6D53673D}"/>
              </a:ext>
            </a:extLst>
          </p:cNvPr>
          <p:cNvSpPr>
            <a:spLocks noGrp="1"/>
          </p:cNvSpPr>
          <p:nvPr>
            <p:ph idx="1"/>
          </p:nvPr>
        </p:nvSpPr>
        <p:spPr>
          <a:xfrm>
            <a:off x="838200" y="1825625"/>
            <a:ext cx="10515600" cy="4351338"/>
          </a:xfrm>
        </p:spPr>
        <p:txBody>
          <a:bodyPr>
            <a:normAutofit fontScale="92500" lnSpcReduction="10000"/>
          </a:bodyPr>
          <a:lstStyle/>
          <a:p>
            <a:pPr marL="0" indent="0">
              <a:buNone/>
            </a:pPr>
            <a:r>
              <a:rPr lang="en-US" b="1" dirty="0"/>
              <a:t>To help us create a project plan we will:</a:t>
            </a:r>
          </a:p>
          <a:p>
            <a:pPr marL="0" indent="0">
              <a:buNone/>
            </a:pPr>
            <a:endParaRPr lang="en-US" dirty="0"/>
          </a:p>
          <a:p>
            <a:r>
              <a:rPr lang="en-US" sz="2600" dirty="0"/>
              <a:t>consider each of the Enhanced programme objectives in turn</a:t>
            </a:r>
          </a:p>
          <a:p>
            <a:r>
              <a:rPr lang="en-US" sz="2600" dirty="0"/>
              <a:t>identify the tasks needed to achieve each objective using ‘sticky notes’</a:t>
            </a:r>
          </a:p>
          <a:p>
            <a:r>
              <a:rPr lang="en-US" sz="2600" dirty="0"/>
              <a:t>consolidate these</a:t>
            </a:r>
          </a:p>
          <a:p>
            <a:r>
              <a:rPr lang="en-US" sz="2600" dirty="0"/>
              <a:t>create a timeline of activities </a:t>
            </a:r>
          </a:p>
          <a:p>
            <a:r>
              <a:rPr lang="en-US" sz="2600" dirty="0"/>
              <a:t>identify an owner for each task</a:t>
            </a:r>
          </a:p>
          <a:p>
            <a:r>
              <a:rPr lang="en-US" sz="2600" dirty="0"/>
              <a:t>identify our stakeholders</a:t>
            </a:r>
          </a:p>
          <a:p>
            <a:r>
              <a:rPr lang="en-US" sz="2600" dirty="0"/>
              <a:t>consider risks within the project</a:t>
            </a:r>
          </a:p>
          <a:p>
            <a:r>
              <a:rPr lang="en-US" sz="2600" dirty="0"/>
              <a:t>identify next steps</a:t>
            </a:r>
          </a:p>
          <a:p>
            <a:pPr marL="0" indent="0">
              <a:buNone/>
            </a:pPr>
            <a:endParaRPr lang="en-US" sz="2600" dirty="0"/>
          </a:p>
          <a:p>
            <a:endParaRPr lang="en-US" dirty="0"/>
          </a:p>
          <a:p>
            <a:endParaRPr lang="en-US" dirty="0"/>
          </a:p>
          <a:p>
            <a:endParaRPr lang="en-US" dirty="0"/>
          </a:p>
          <a:p>
            <a:endParaRPr lang="en-US" dirty="0"/>
          </a:p>
          <a:p>
            <a:endParaRPr lang="en-US" dirty="0"/>
          </a:p>
        </p:txBody>
      </p:sp>
      <p:sp>
        <p:nvSpPr>
          <p:cNvPr id="4" name="Title 1">
            <a:extLst>
              <a:ext uri="{FF2B5EF4-FFF2-40B4-BE49-F238E27FC236}">
                <a16:creationId xmlns:a16="http://schemas.microsoft.com/office/drawing/2014/main" id="{5FC7629B-9E33-1A69-E2D6-884446941AE0}"/>
              </a:ext>
            </a:extLst>
          </p:cNvPr>
          <p:cNvSpPr>
            <a:spLocks noGrp="1"/>
          </p:cNvSpPr>
          <p:nvPr>
            <p:ph type="title"/>
          </p:nvPr>
        </p:nvSpPr>
        <p:spPr/>
        <p:txBody>
          <a:bodyPr>
            <a:normAutofit/>
          </a:bodyPr>
          <a:lstStyle/>
          <a:p>
            <a:r>
              <a:rPr lang="en-US" sz="3600" dirty="0">
                <a:solidFill>
                  <a:schemeClr val="accent5">
                    <a:lumMod val="50000"/>
                  </a:schemeClr>
                </a:solidFill>
              </a:rPr>
              <a:t>Project Planning – Let’s get started</a:t>
            </a:r>
            <a:endParaRPr lang="en-US" sz="3600" dirty="0"/>
          </a:p>
        </p:txBody>
      </p:sp>
      <p:sp>
        <p:nvSpPr>
          <p:cNvPr id="2" name="Footer Placeholder 1"/>
          <p:cNvSpPr>
            <a:spLocks noGrp="1"/>
          </p:cNvSpPr>
          <p:nvPr>
            <p:ph type="ftr" sz="quarter" idx="11"/>
          </p:nvPr>
        </p:nvSpPr>
        <p:spPr/>
        <p:txBody>
          <a:bodyPr/>
          <a:lstStyle/>
          <a:p>
            <a:r>
              <a:rPr lang="en-US"/>
              <a:t>January 2024</a:t>
            </a:r>
            <a:endParaRPr lang="en-US" dirty="0"/>
          </a:p>
        </p:txBody>
      </p:sp>
    </p:spTree>
    <p:extLst>
      <p:ext uri="{BB962C8B-B14F-4D97-AF65-F5344CB8AC3E}">
        <p14:creationId xmlns:p14="http://schemas.microsoft.com/office/powerpoint/2010/main" val="7919045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298710" y="553310"/>
            <a:ext cx="10078346" cy="1028802"/>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89988" tIns="46793" rIns="89988" bIns="46793" anchor="ctr" anchorCtr="0" compatLnSpc="1">
            <a:noAutofit/>
          </a:bodyPr>
          <a:lstStyle/>
          <a:p>
            <a:pPr marL="0" marR="0" lvl="0" indent="0" algn="l" defTabSz="914256" rtl="0" eaLnBrk="1" fontAlgn="auto" latinLnBrk="0" hangingPunct="1">
              <a:lnSpc>
                <a:spcPct val="93000"/>
              </a:lnSpc>
              <a:spcBef>
                <a:spcPts val="0"/>
              </a:spcBef>
              <a:spcAft>
                <a:spcPts val="0"/>
              </a:spcAft>
              <a:buClrTx/>
              <a:buSzTx/>
              <a:buFontTx/>
              <a:buNone/>
              <a:tabLst>
                <a:tab pos="0" algn="l"/>
                <a:tab pos="448847" algn="l"/>
                <a:tab pos="898056" algn="l"/>
                <a:tab pos="1347266" algn="l"/>
                <a:tab pos="1796475" algn="l"/>
                <a:tab pos="2245684" algn="l"/>
                <a:tab pos="2694893" algn="l"/>
                <a:tab pos="3144103" algn="l"/>
                <a:tab pos="3593311" algn="l"/>
                <a:tab pos="4042519" algn="l"/>
                <a:tab pos="4491729" algn="l"/>
                <a:tab pos="4940936" algn="l"/>
                <a:tab pos="5390147" algn="l"/>
                <a:tab pos="5839355" algn="l"/>
                <a:tab pos="6288564" algn="l"/>
                <a:tab pos="6737773" algn="l"/>
                <a:tab pos="7186982" algn="l"/>
                <a:tab pos="7636190" algn="l"/>
                <a:tab pos="8085399" algn="l"/>
                <a:tab pos="8534608" algn="l"/>
                <a:tab pos="8983817" algn="l"/>
              </a:tabLst>
              <a:defRPr/>
            </a:pPr>
            <a:r>
              <a:rPr kumimoji="0" lang="en-GB" sz="3600" i="0" u="none" strike="noStrike" kern="1200" cap="none" spc="0" normalizeH="0" baseline="0" noProof="0" dirty="0">
                <a:ln>
                  <a:noFill/>
                </a:ln>
                <a:solidFill>
                  <a:srgbClr val="4472C4">
                    <a:lumMod val="50000"/>
                  </a:srgbClr>
                </a:solidFill>
                <a:effectLst/>
                <a:uLnTx/>
                <a:uFillTx/>
                <a:latin typeface="Arial" panose="020B0604020202020204" pitchFamily="34" charset="0"/>
                <a:ea typeface="Lucida Sans Unicode" pitchFamily="34"/>
                <a:cs typeface="Arial" panose="020B0604020202020204" pitchFamily="34" charset="0"/>
              </a:rPr>
              <a:t>Objectives</a:t>
            </a:r>
            <a:endParaRPr kumimoji="0" lang="en-GB" sz="4400" i="0" u="none" strike="noStrike" kern="1200" cap="none" spc="0" normalizeH="0" baseline="0" noProof="0" dirty="0">
              <a:ln>
                <a:noFill/>
              </a:ln>
              <a:solidFill>
                <a:srgbClr val="4472C4">
                  <a:lumMod val="50000"/>
                </a:srgbClr>
              </a:solidFill>
              <a:effectLst/>
              <a:uLnTx/>
              <a:uFillTx/>
              <a:latin typeface="Calibri Light" pitchFamily="34"/>
              <a:ea typeface="Lucida Sans Unicode" pitchFamily="34"/>
              <a:cs typeface="Lucida Sans Unicode" pitchFamily="34"/>
            </a:endParaRPr>
          </a:p>
        </p:txBody>
      </p:sp>
      <p:sp>
        <p:nvSpPr>
          <p:cNvPr id="8" name="Rectangle 7"/>
          <p:cNvSpPr/>
          <p:nvPr/>
        </p:nvSpPr>
        <p:spPr>
          <a:xfrm>
            <a:off x="298710" y="1582112"/>
            <a:ext cx="11709260" cy="4154984"/>
          </a:xfrm>
          <a:prstGeom prst="rect">
            <a:avLst/>
          </a:prstGeom>
        </p:spPr>
        <p:txBody>
          <a:bodyPr wrap="square">
            <a:spAutoFit/>
          </a:bodyPr>
          <a:lstStyle/>
          <a:p>
            <a:pPr marL="0" marR="0" lvl="0" indent="0" algn="l" defTabSz="914256" rtl="0" eaLnBrk="1" fontAlgn="auto" latinLnBrk="0" hangingPunct="1">
              <a:lnSpc>
                <a:spcPct val="100000"/>
              </a:lnSpc>
              <a:spcBef>
                <a:spcPts val="0"/>
              </a:spcBef>
              <a:spcAft>
                <a:spcPts val="0"/>
              </a:spcAft>
              <a:buClrTx/>
              <a:buSzTx/>
              <a:buFontTx/>
              <a:buNone/>
              <a:tabLst/>
              <a:defRPr/>
            </a:pPr>
            <a:r>
              <a:rPr kumimoji="0" lang="en-GB" sz="2400" b="1" i="0" u="none" strike="noStrike" kern="50" cap="none" spc="0" normalizeH="0" baseline="0" noProof="0" dirty="0">
                <a:ln>
                  <a:noFill/>
                </a:ln>
                <a:solidFill>
                  <a:prstClr val="black"/>
                </a:solidFill>
                <a:effectLst/>
                <a:uLnTx/>
                <a:uFillTx/>
                <a:latin typeface="Arial" panose="020B0604020202020204" pitchFamily="34" charset="0"/>
                <a:ea typeface="Lucida Sans Unicode" panose="020B0602030504020204" pitchFamily="34" charset="0"/>
                <a:cs typeface="Mangal"/>
              </a:rPr>
              <a:t>By the end of the workshop you will have:</a:t>
            </a:r>
          </a:p>
          <a:p>
            <a:pPr marL="0" marR="0" lvl="0" indent="0" algn="l" defTabSz="914256" rtl="0" eaLnBrk="1" fontAlgn="auto" latinLnBrk="0" hangingPunct="1">
              <a:lnSpc>
                <a:spcPct val="100000"/>
              </a:lnSpc>
              <a:spcBef>
                <a:spcPts val="0"/>
              </a:spcBef>
              <a:spcAft>
                <a:spcPts val="0"/>
              </a:spcAft>
              <a:buClrTx/>
              <a:buSzTx/>
              <a:buFontTx/>
              <a:buNone/>
              <a:tabLst/>
              <a:defRPr/>
            </a:pPr>
            <a:endParaRPr kumimoji="0" lang="en-GB" sz="2400" b="1" i="0" u="none" strike="noStrike" kern="50" cap="none" spc="0" normalizeH="0" baseline="0" noProof="0" dirty="0">
              <a:ln>
                <a:noFill/>
              </a:ln>
              <a:solidFill>
                <a:prstClr val="black"/>
              </a:solidFill>
              <a:effectLst/>
              <a:uLnTx/>
              <a:uFillTx/>
              <a:latin typeface="Arial" panose="020B0604020202020204" pitchFamily="34" charset="0"/>
              <a:ea typeface="Lucida Sans Unicode" panose="020B0602030504020204" pitchFamily="34" charset="0"/>
              <a:cs typeface="Mangal"/>
            </a:endParaRPr>
          </a:p>
          <a:p>
            <a:pPr marL="342900" lvl="0" indent="-342900" defTabSz="914256">
              <a:buFont typeface="Arial" panose="020B0604020202020204" pitchFamily="34" charset="0"/>
              <a:buChar char="•"/>
              <a:defRPr/>
            </a:pPr>
            <a:r>
              <a:rPr lang="en-GB" sz="2400" kern="50" dirty="0">
                <a:solidFill>
                  <a:prstClr val="black"/>
                </a:solidFill>
                <a:latin typeface="Arial" panose="020B0604020202020204" pitchFamily="34" charset="0"/>
                <a:ea typeface="Lucida Sans Unicode" panose="020B0602030504020204" pitchFamily="34" charset="0"/>
                <a:cs typeface="Arial" panose="020B0604020202020204" pitchFamily="34" charset="0"/>
              </a:rPr>
              <a:t>understood more about the Enhanced Programme, its purpose, aims and objectives</a:t>
            </a:r>
          </a:p>
          <a:p>
            <a:pPr marL="342900" lvl="0" indent="-342900" defTabSz="914256">
              <a:buFont typeface="Arial" panose="020B0604020202020204" pitchFamily="34" charset="0"/>
              <a:buChar char="•"/>
              <a:defRPr/>
            </a:pPr>
            <a:r>
              <a:rPr lang="en-GB" sz="2400" kern="50" dirty="0">
                <a:solidFill>
                  <a:prstClr val="black"/>
                </a:solidFill>
                <a:latin typeface="Arial" panose="020B0604020202020204" pitchFamily="34" charset="0"/>
                <a:ea typeface="Lucida Sans Unicode" panose="020B0602030504020204" pitchFamily="34" charset="0"/>
                <a:cs typeface="Arial" panose="020B0604020202020204" pitchFamily="34" charset="0"/>
              </a:rPr>
              <a:t>considered the tasks needed to complete the Enhanced Programme</a:t>
            </a:r>
          </a:p>
          <a:p>
            <a:pPr marL="342900" lvl="0" indent="-342900" defTabSz="914256">
              <a:buFont typeface="Arial" panose="020B0604020202020204" pitchFamily="34" charset="0"/>
              <a:buChar char="•"/>
              <a:defRPr/>
            </a:pPr>
            <a:r>
              <a:rPr lang="en-GB" sz="2400" kern="50" dirty="0">
                <a:solidFill>
                  <a:prstClr val="black"/>
                </a:solidFill>
                <a:latin typeface="Arial" panose="020B0604020202020204" pitchFamily="34" charset="0"/>
                <a:ea typeface="Lucida Sans Unicode" panose="020B0602030504020204" pitchFamily="34" charset="0"/>
                <a:cs typeface="Arial" panose="020B0604020202020204" pitchFamily="34" charset="0"/>
              </a:rPr>
              <a:t>identified an owner for each activity, along with a timeline for completion of the process as a whole</a:t>
            </a:r>
          </a:p>
          <a:p>
            <a:pPr marL="342900" lvl="0" indent="-342900" defTabSz="914256">
              <a:buFont typeface="Arial" panose="020B0604020202020204" pitchFamily="34" charset="0"/>
              <a:buChar char="•"/>
              <a:defRPr/>
            </a:pPr>
            <a:r>
              <a:rPr lang="en-GB" sz="2400" kern="50" dirty="0">
                <a:solidFill>
                  <a:prstClr val="black"/>
                </a:solidFill>
                <a:latin typeface="Arial" panose="020B0604020202020204" pitchFamily="34" charset="0"/>
                <a:ea typeface="Lucida Sans Unicode" panose="020B0602030504020204" pitchFamily="34" charset="0"/>
                <a:cs typeface="Arial" panose="020B0604020202020204" pitchFamily="34" charset="0"/>
              </a:rPr>
              <a:t>developed a list of stakeholders within the process and how they might be included</a:t>
            </a:r>
          </a:p>
          <a:p>
            <a:pPr marL="342900" lvl="0" indent="-342900" defTabSz="914256">
              <a:buFont typeface="Arial" panose="020B0604020202020204" pitchFamily="34" charset="0"/>
              <a:buChar char="•"/>
              <a:defRPr/>
            </a:pPr>
            <a:r>
              <a:rPr lang="en-GB" sz="2400" kern="50" dirty="0">
                <a:solidFill>
                  <a:prstClr val="black"/>
                </a:solidFill>
                <a:latin typeface="Arial" panose="020B0604020202020204" pitchFamily="34" charset="0"/>
                <a:ea typeface="Lucida Sans Unicode" panose="020B0602030504020204" pitchFamily="34" charset="0"/>
                <a:cs typeface="Arial" panose="020B0604020202020204" pitchFamily="34" charset="0"/>
              </a:rPr>
              <a:t>considered any risks within the process and identified ways to mitigate these</a:t>
            </a:r>
          </a:p>
          <a:p>
            <a:pPr marL="0" marR="0" lvl="0" indent="0" algn="l" defTabSz="914256" rtl="0" eaLnBrk="1" fontAlgn="auto" latinLnBrk="0" hangingPunct="1">
              <a:lnSpc>
                <a:spcPct val="100000"/>
              </a:lnSpc>
              <a:spcBef>
                <a:spcPts val="0"/>
              </a:spcBef>
              <a:spcAft>
                <a:spcPts val="0"/>
              </a:spcAft>
              <a:buClrTx/>
              <a:buSzTx/>
              <a:buFontTx/>
              <a:buNone/>
              <a:tabLst/>
              <a:defRPr/>
            </a:pPr>
            <a:endParaRPr kumimoji="0" lang="en-GB" sz="2400" b="0" i="0" u="none" strike="noStrike" kern="50" cap="none" spc="0" normalizeH="0" baseline="0" noProof="0" dirty="0">
              <a:ln>
                <a:noFill/>
              </a:ln>
              <a:solidFill>
                <a:prstClr val="black"/>
              </a:solidFill>
              <a:effectLst/>
              <a:uLnTx/>
              <a:uFillTx/>
              <a:latin typeface="Arial" panose="020B0604020202020204" pitchFamily="34" charset="0"/>
              <a:ea typeface="Lucida Sans Unicode" panose="020B0602030504020204" pitchFamily="34" charset="0"/>
              <a:cs typeface="Arial" panose="020B0604020202020204" pitchFamily="34" charset="0"/>
            </a:endParaRPr>
          </a:p>
          <a:p>
            <a:pPr marL="0" marR="0" lvl="0" indent="0" algn="l" defTabSz="914256"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p:txBody>
      </p:sp>
      <p:sp>
        <p:nvSpPr>
          <p:cNvPr id="2" name="Footer Placeholder 1"/>
          <p:cNvSpPr>
            <a:spLocks noGrp="1"/>
          </p:cNvSpPr>
          <p:nvPr>
            <p:ph type="ftr" sz="quarter" idx="11"/>
          </p:nvPr>
        </p:nvSpPr>
        <p:spPr/>
        <p:txBody>
          <a:bodyPr/>
          <a:lstStyle/>
          <a:p>
            <a:r>
              <a:rPr lang="en-US"/>
              <a:t>January 2024</a:t>
            </a:r>
            <a:endParaRPr lang="en-US" dirty="0"/>
          </a:p>
        </p:txBody>
      </p:sp>
    </p:spTree>
    <p:extLst>
      <p:ext uri="{BB962C8B-B14F-4D97-AF65-F5344CB8AC3E}">
        <p14:creationId xmlns:p14="http://schemas.microsoft.com/office/powerpoint/2010/main" val="246397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A9DA68-DA66-3F31-92F3-6BCBEEFFD151}"/>
              </a:ext>
            </a:extLst>
          </p:cNvPr>
          <p:cNvSpPr>
            <a:spLocks noGrp="1"/>
          </p:cNvSpPr>
          <p:nvPr>
            <p:ph type="title"/>
          </p:nvPr>
        </p:nvSpPr>
        <p:spPr/>
        <p:txBody>
          <a:bodyPr/>
          <a:lstStyle/>
          <a:p>
            <a:r>
              <a:rPr lang="en-US" dirty="0">
                <a:solidFill>
                  <a:schemeClr val="accent1">
                    <a:lumMod val="50000"/>
                  </a:schemeClr>
                </a:solidFill>
              </a:rPr>
              <a:t>The Enhanced Programme</a:t>
            </a:r>
          </a:p>
        </p:txBody>
      </p:sp>
      <p:sp>
        <p:nvSpPr>
          <p:cNvPr id="3" name="Content Placeholder 2">
            <a:extLst>
              <a:ext uri="{FF2B5EF4-FFF2-40B4-BE49-F238E27FC236}">
                <a16:creationId xmlns:a16="http://schemas.microsoft.com/office/drawing/2014/main" id="{432BB5C3-3E8C-B63D-59A5-1F443B5419EE}"/>
              </a:ext>
            </a:extLst>
          </p:cNvPr>
          <p:cNvSpPr>
            <a:spLocks noGrp="1"/>
          </p:cNvSpPr>
          <p:nvPr>
            <p:ph idx="1"/>
          </p:nvPr>
        </p:nvSpPr>
        <p:spPr>
          <a:xfrm>
            <a:off x="838200" y="1428810"/>
            <a:ext cx="10652185" cy="4561320"/>
          </a:xfrm>
        </p:spPr>
        <p:txBody>
          <a:bodyPr>
            <a:normAutofit/>
          </a:bodyPr>
          <a:lstStyle/>
          <a:p>
            <a:pPr marL="0" indent="0">
              <a:buNone/>
            </a:pPr>
            <a:r>
              <a:rPr lang="en-GB" sz="2200" b="1" dirty="0">
                <a:effectLst/>
                <a:latin typeface="Arial" panose="020B0604020202020204" pitchFamily="34" charset="0"/>
                <a:ea typeface="Calibri" panose="020F0502020204030204" pitchFamily="34" charset="0"/>
              </a:rPr>
              <a:t>The Enhanced programme</a:t>
            </a:r>
          </a:p>
          <a:p>
            <a:pPr marL="0" indent="0">
              <a:buNone/>
            </a:pPr>
            <a:endParaRPr lang="en-GB" sz="2200" dirty="0">
              <a:ea typeface="Calibri" panose="020F0502020204030204" pitchFamily="34" charset="0"/>
            </a:endParaRPr>
          </a:p>
          <a:p>
            <a:pPr>
              <a:buFont typeface="Wingdings" panose="05000000000000000000" pitchFamily="2" charset="2"/>
              <a:buChar char="ü"/>
            </a:pPr>
            <a:r>
              <a:rPr lang="en-GB" sz="2400" dirty="0">
                <a:effectLst/>
                <a:ea typeface="Calibri" panose="020F0502020204030204" pitchFamily="34" charset="0"/>
              </a:rPr>
              <a:t>is designed to build on the Kick-Start programme – gathering existing accessibility information</a:t>
            </a:r>
          </a:p>
          <a:p>
            <a:pPr>
              <a:buFont typeface="Wingdings" panose="05000000000000000000" pitchFamily="2" charset="2"/>
              <a:buChar char="ü"/>
            </a:pPr>
            <a:r>
              <a:rPr lang="en-GB" sz="2400" dirty="0">
                <a:ea typeface="Calibri" panose="020F0502020204030204" pitchFamily="34" charset="0"/>
              </a:rPr>
              <a:t>supports the dev</a:t>
            </a:r>
            <a:r>
              <a:rPr lang="en-GB" sz="2400" dirty="0">
                <a:effectLst/>
                <a:ea typeface="Calibri" panose="020F0502020204030204" pitchFamily="34" charset="0"/>
              </a:rPr>
              <a:t>elopment of businesses </a:t>
            </a:r>
            <a:r>
              <a:rPr lang="en-GB" sz="2400" dirty="0">
                <a:ea typeface="Calibri" panose="020F0502020204030204" pitchFamily="34" charset="0"/>
              </a:rPr>
              <a:t>to </a:t>
            </a:r>
            <a:r>
              <a:rPr lang="en-GB" sz="2400" dirty="0">
                <a:effectLst/>
                <a:ea typeface="Calibri" panose="020F0502020204030204" pitchFamily="34" charset="0"/>
              </a:rPr>
              <a:t>offer an enhanced level of accessibility provision to add to our accessible tourism portfolio</a:t>
            </a:r>
          </a:p>
          <a:p>
            <a:pPr>
              <a:buFont typeface="Wingdings" panose="05000000000000000000" pitchFamily="2" charset="2"/>
              <a:buChar char="ü"/>
            </a:pPr>
            <a:r>
              <a:rPr lang="en-GB" sz="2400" dirty="0">
                <a:ea typeface="Calibri" panose="020F0502020204030204" pitchFamily="34" charset="0"/>
              </a:rPr>
              <a:t>aims </a:t>
            </a:r>
            <a:r>
              <a:rPr lang="en-GB" sz="2400" dirty="0">
                <a:effectLst/>
                <a:ea typeface="Calibri" panose="020F0502020204030204" pitchFamily="34" charset="0"/>
              </a:rPr>
              <a:t>to increase the skills, knowledge and confidence of participating businesses, improving their customer offer and growing visitor numbers</a:t>
            </a:r>
          </a:p>
          <a:p>
            <a:pPr>
              <a:buFont typeface="Wingdings" panose="05000000000000000000" pitchFamily="2" charset="2"/>
              <a:buChar char="ü"/>
            </a:pPr>
            <a:r>
              <a:rPr lang="en-GB" sz="2400" dirty="0">
                <a:ea typeface="Calibri" panose="020F0502020204030204" pitchFamily="34" charset="0"/>
              </a:rPr>
              <a:t>is </a:t>
            </a:r>
            <a:r>
              <a:rPr lang="en-GB" sz="2400" dirty="0">
                <a:effectLst/>
                <a:ea typeface="Calibri" panose="020F0502020204030204" pitchFamily="34" charset="0"/>
              </a:rPr>
              <a:t>designed to engage additional businesses, stakeholders and the local community in our accessible tourism initiatives</a:t>
            </a:r>
          </a:p>
          <a:p>
            <a:pPr>
              <a:buFont typeface="Wingdings" panose="05000000000000000000" pitchFamily="2" charset="2"/>
              <a:buChar char="ü"/>
            </a:pPr>
            <a:r>
              <a:rPr lang="en-GB" sz="2400" b="1" dirty="0">
                <a:effectLst/>
                <a:ea typeface="Calibri" panose="020F0502020204030204" pitchFamily="34" charset="0"/>
              </a:rPr>
              <a:t> </a:t>
            </a:r>
            <a:r>
              <a:rPr lang="en-GB" sz="2400" dirty="0">
                <a:effectLst/>
                <a:ea typeface="Calibri" panose="020F0502020204030204" pitchFamily="34" charset="0"/>
              </a:rPr>
              <a:t>allows for increased marketing opportunities</a:t>
            </a:r>
          </a:p>
          <a:p>
            <a:endParaRPr lang="en-GB" sz="2400" dirty="0">
              <a:effectLst/>
              <a:latin typeface="Arial" panose="020B0604020202020204" pitchFamily="34" charset="0"/>
              <a:ea typeface="Calibri" panose="020F0502020204030204" pitchFamily="34" charset="0"/>
            </a:endParaRPr>
          </a:p>
        </p:txBody>
      </p:sp>
      <p:sp>
        <p:nvSpPr>
          <p:cNvPr id="4" name="Footer Placeholder 3"/>
          <p:cNvSpPr>
            <a:spLocks noGrp="1"/>
          </p:cNvSpPr>
          <p:nvPr>
            <p:ph type="ftr" sz="quarter" idx="11"/>
          </p:nvPr>
        </p:nvSpPr>
        <p:spPr/>
        <p:txBody>
          <a:bodyPr/>
          <a:lstStyle/>
          <a:p>
            <a:r>
              <a:rPr lang="en-US"/>
              <a:t>January 2024</a:t>
            </a:r>
            <a:endParaRPr lang="en-US" dirty="0"/>
          </a:p>
        </p:txBody>
      </p:sp>
    </p:spTree>
    <p:extLst>
      <p:ext uri="{BB962C8B-B14F-4D97-AF65-F5344CB8AC3E}">
        <p14:creationId xmlns:p14="http://schemas.microsoft.com/office/powerpoint/2010/main" val="24307392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Placeholder 2"/>
          <p:cNvPicPr>
            <a:picLocks noGrp="1" noChangeAspect="1"/>
          </p:cNvPicPr>
          <p:nvPr>
            <p:ph type="pic" sz="quarter" idx="17"/>
          </p:nvPr>
        </p:nvPicPr>
        <p:blipFill>
          <a:blip r:embed="rId3" cstate="email">
            <a:extLst>
              <a:ext uri="{28A0092B-C50C-407E-A947-70E740481C1C}">
                <a14:useLocalDpi xmlns:a14="http://schemas.microsoft.com/office/drawing/2010/main"/>
              </a:ext>
            </a:extLst>
          </a:blip>
          <a:srcRect/>
          <a:stretch>
            <a:fillRect/>
          </a:stretch>
        </p:blipFill>
        <p:spPr/>
      </p:pic>
      <p:sp>
        <p:nvSpPr>
          <p:cNvPr id="2" name="Rectangle 1" descr="Red heading bar">
            <a:extLst>
              <a:ext uri="{FF2B5EF4-FFF2-40B4-BE49-F238E27FC236}">
                <a16:creationId xmlns:a16="http://schemas.microsoft.com/office/drawing/2014/main" id="{8C8436E8-0C2C-47F1-991D-45014D70B00E}"/>
              </a:ext>
              <a:ext uri="{C183D7F6-B498-43B3-948B-1728B52AA6E4}">
                <adec:decorative xmlns:adec="http://schemas.microsoft.com/office/drawing/2017/decorative" val="0"/>
              </a:ext>
            </a:extLst>
          </p:cNvPr>
          <p:cNvSpPr/>
          <p:nvPr/>
        </p:nvSpPr>
        <p:spPr>
          <a:xfrm>
            <a:off x="1963979" y="1369351"/>
            <a:ext cx="8264047" cy="4119300"/>
          </a:xfrm>
          <a:prstGeom prst="rect">
            <a:avLst/>
          </a:prstGeom>
          <a:solidFill>
            <a:srgbClr val="E41F18">
              <a:alpha val="8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4"/>
            <a:r>
              <a:rPr lang="en-GB" dirty="0">
                <a:solidFill>
                  <a:srgbClr val="FFFFFF"/>
                </a:solidFill>
                <a:latin typeface="Arial" panose="020B0604020202020204"/>
              </a:rPr>
              <a:t> </a:t>
            </a:r>
          </a:p>
        </p:txBody>
      </p:sp>
      <p:sp>
        <p:nvSpPr>
          <p:cNvPr id="7" name="Title 6">
            <a:extLst>
              <a:ext uri="{FF2B5EF4-FFF2-40B4-BE49-F238E27FC236}">
                <a16:creationId xmlns:a16="http://schemas.microsoft.com/office/drawing/2014/main" id="{8D88AD7A-2F8C-474E-A6D7-CEFF9A47D800}"/>
              </a:ext>
            </a:extLst>
          </p:cNvPr>
          <p:cNvSpPr>
            <a:spLocks noGrp="1"/>
          </p:cNvSpPr>
          <p:nvPr>
            <p:ph type="title"/>
          </p:nvPr>
        </p:nvSpPr>
        <p:spPr/>
        <p:txBody>
          <a:bodyPr>
            <a:normAutofit fontScale="90000"/>
          </a:bodyPr>
          <a:lstStyle/>
          <a:p>
            <a:pPr defTabSz="457178">
              <a:spcBef>
                <a:spcPts val="700"/>
              </a:spcBef>
            </a:pPr>
            <a:r>
              <a:rPr lang="en-GB" sz="4267" dirty="0">
                <a:latin typeface="Arial" panose="020B0604020202020204" pitchFamily="34" charset="0"/>
              </a:rPr>
              <a:t>The UK aims to be the most accessible tourism destination in Europe by 2025. </a:t>
            </a:r>
            <a:br>
              <a:rPr lang="en-GB" sz="4267" dirty="0">
                <a:latin typeface="Arial" panose="020B0604020202020204" pitchFamily="34" charset="0"/>
              </a:rPr>
            </a:br>
            <a:br>
              <a:rPr lang="en-GB" sz="4267" dirty="0">
                <a:latin typeface="Arial" panose="020B0604020202020204" pitchFamily="34" charset="0"/>
              </a:rPr>
            </a:br>
            <a:r>
              <a:rPr lang="en-GB" sz="4267" dirty="0">
                <a:latin typeface="Arial" panose="020B0604020202020204" pitchFamily="34" charset="0"/>
              </a:rPr>
              <a:t>The Enhanced Programme will help ensure our destination plays a key role in making that vision a reality. </a:t>
            </a:r>
            <a:br>
              <a:rPr lang="en-GB" dirty="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791673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84CBDD-641A-0577-0BC6-465235BDC33E}"/>
              </a:ext>
            </a:extLst>
          </p:cNvPr>
          <p:cNvSpPr>
            <a:spLocks noGrp="1"/>
          </p:cNvSpPr>
          <p:nvPr>
            <p:ph idx="1"/>
          </p:nvPr>
        </p:nvSpPr>
        <p:spPr>
          <a:xfrm>
            <a:off x="355593" y="1386516"/>
            <a:ext cx="10983205" cy="5229915"/>
          </a:xfrm>
        </p:spPr>
        <p:txBody>
          <a:bodyPr>
            <a:noAutofit/>
          </a:bodyPr>
          <a:lstStyle/>
          <a:p>
            <a:pPr marL="0" indent="0">
              <a:buNone/>
            </a:pPr>
            <a:r>
              <a:rPr lang="en-GB" sz="2000" b="1" dirty="0">
                <a:ea typeface="Calibri" panose="020F0502020204030204" pitchFamily="34" charset="0"/>
              </a:rPr>
              <a:t>Accessible Tourism supports our destination, its businesses, visitors, and local communities by:</a:t>
            </a:r>
          </a:p>
          <a:p>
            <a:pPr>
              <a:lnSpc>
                <a:spcPct val="107000"/>
              </a:lnSpc>
              <a:spcAft>
                <a:spcPts val="1067"/>
              </a:spcAft>
              <a:buSzPts val="1000"/>
              <a:buFont typeface="Wingdings" panose="05000000000000000000" pitchFamily="2" charset="2"/>
              <a:buChar char="ü"/>
              <a:tabLst>
                <a:tab pos="609585" algn="l"/>
              </a:tabLst>
            </a:pPr>
            <a:r>
              <a:rPr lang="en-GB" sz="2000" dirty="0">
                <a:ea typeface="Calibri" panose="020F0502020204030204" pitchFamily="34" charset="0"/>
              </a:rPr>
              <a:t>improving customer service and the visitor experience </a:t>
            </a:r>
          </a:p>
          <a:p>
            <a:pPr>
              <a:lnSpc>
                <a:spcPct val="107000"/>
              </a:lnSpc>
              <a:spcAft>
                <a:spcPts val="1067"/>
              </a:spcAft>
              <a:buSzPts val="1000"/>
              <a:buFont typeface="Wingdings" panose="05000000000000000000" pitchFamily="2" charset="2"/>
              <a:buChar char="ü"/>
              <a:tabLst>
                <a:tab pos="609585" algn="l"/>
              </a:tabLst>
            </a:pPr>
            <a:r>
              <a:rPr lang="en-GB" sz="2000" dirty="0">
                <a:ea typeface="Calibri" panose="020F0502020204030204" pitchFamily="34" charset="0"/>
              </a:rPr>
              <a:t>growing visitor numbers</a:t>
            </a:r>
          </a:p>
          <a:p>
            <a:pPr>
              <a:lnSpc>
                <a:spcPct val="107000"/>
              </a:lnSpc>
              <a:spcAft>
                <a:spcPts val="1067"/>
              </a:spcAft>
              <a:buSzPts val="1000"/>
              <a:buFont typeface="Wingdings" panose="05000000000000000000" pitchFamily="2" charset="2"/>
              <a:buChar char="ü"/>
              <a:tabLst>
                <a:tab pos="609585" algn="l"/>
              </a:tabLst>
            </a:pPr>
            <a:r>
              <a:rPr lang="en-GB" sz="2000" dirty="0">
                <a:ea typeface="Calibri" panose="020F0502020204030204" pitchFamily="34" charset="0"/>
              </a:rPr>
              <a:t>meeting the needs of underserved markets e.g. disabled people</a:t>
            </a:r>
          </a:p>
          <a:p>
            <a:pPr>
              <a:lnSpc>
                <a:spcPct val="107000"/>
              </a:lnSpc>
              <a:spcAft>
                <a:spcPts val="1067"/>
              </a:spcAft>
              <a:buSzPts val="1000"/>
              <a:buFont typeface="Wingdings" panose="05000000000000000000" pitchFamily="2" charset="2"/>
              <a:buChar char="ü"/>
              <a:tabLst>
                <a:tab pos="609585" algn="l"/>
              </a:tabLst>
            </a:pPr>
            <a:r>
              <a:rPr lang="en-GB" sz="2000" dirty="0">
                <a:ea typeface="Calibri" panose="020F0502020204030204" pitchFamily="34" charset="0"/>
              </a:rPr>
              <a:t>responding to changing markets e.g. an ageing population</a:t>
            </a:r>
          </a:p>
          <a:p>
            <a:pPr>
              <a:lnSpc>
                <a:spcPct val="107000"/>
              </a:lnSpc>
              <a:spcAft>
                <a:spcPts val="1067"/>
              </a:spcAft>
              <a:buSzPts val="1000"/>
              <a:buFont typeface="Wingdings" panose="05000000000000000000" pitchFamily="2" charset="2"/>
              <a:buChar char="ü"/>
              <a:tabLst>
                <a:tab pos="609585" algn="l"/>
              </a:tabLst>
            </a:pPr>
            <a:r>
              <a:rPr lang="en-GB" sz="2000" dirty="0">
                <a:ea typeface="Calibri" panose="020F0502020204030204" pitchFamily="34" charset="0"/>
              </a:rPr>
              <a:t>tapping into the growth of 3G family holidays and breaks</a:t>
            </a:r>
          </a:p>
          <a:p>
            <a:pPr>
              <a:lnSpc>
                <a:spcPct val="107000"/>
              </a:lnSpc>
              <a:spcAft>
                <a:spcPts val="1067"/>
              </a:spcAft>
              <a:buSzPts val="1000"/>
              <a:buFont typeface="Wingdings" panose="05000000000000000000" pitchFamily="2" charset="2"/>
              <a:buChar char="ü"/>
              <a:tabLst>
                <a:tab pos="609585" algn="l"/>
              </a:tabLst>
            </a:pPr>
            <a:r>
              <a:rPr lang="en-GB" sz="2000" dirty="0">
                <a:ea typeface="Calibri" panose="020F0502020204030204" pitchFamily="34" charset="0"/>
              </a:rPr>
              <a:t>ensuring valuable business is not lost</a:t>
            </a:r>
          </a:p>
          <a:p>
            <a:pPr>
              <a:lnSpc>
                <a:spcPct val="107000"/>
              </a:lnSpc>
              <a:spcAft>
                <a:spcPts val="1067"/>
              </a:spcAft>
              <a:buSzPts val="1000"/>
              <a:buFont typeface="Wingdings" panose="05000000000000000000" pitchFamily="2" charset="2"/>
              <a:buChar char="ü"/>
              <a:tabLst>
                <a:tab pos="609585" algn="l"/>
              </a:tabLst>
            </a:pPr>
            <a:r>
              <a:rPr lang="en-GB" sz="2000" dirty="0">
                <a:ea typeface="Calibri" panose="020F0502020204030204" pitchFamily="34" charset="0"/>
              </a:rPr>
              <a:t>contributing to sustainable and responsible tourism development</a:t>
            </a:r>
          </a:p>
          <a:p>
            <a:pPr>
              <a:lnSpc>
                <a:spcPct val="107000"/>
              </a:lnSpc>
              <a:spcAft>
                <a:spcPts val="1067"/>
              </a:spcAft>
              <a:buSzPts val="1000"/>
              <a:buFont typeface="Wingdings" panose="05000000000000000000" pitchFamily="2" charset="2"/>
              <a:buChar char="ü"/>
              <a:tabLst>
                <a:tab pos="609585" algn="l"/>
              </a:tabLst>
            </a:pPr>
            <a:r>
              <a:rPr lang="en-GB" sz="2000" dirty="0">
                <a:ea typeface="Calibri" panose="020F0502020204030204" pitchFamily="34" charset="0"/>
              </a:rPr>
              <a:t>supporting resilience, creating job opportunities, boosting our destination’s image</a:t>
            </a:r>
          </a:p>
          <a:p>
            <a:pPr marL="457189" indent="-457189">
              <a:lnSpc>
                <a:spcPct val="107000"/>
              </a:lnSpc>
              <a:spcAft>
                <a:spcPts val="1067"/>
              </a:spcAft>
              <a:buSzPts val="1000"/>
              <a:buFont typeface="Symbol" pitchFamily="2" charset="2"/>
              <a:buChar char=""/>
              <a:tabLst>
                <a:tab pos="609585" algn="l"/>
              </a:tabLst>
            </a:pPr>
            <a:endParaRPr lang="en-GB" sz="2400" dirty="0">
              <a:ea typeface="Calibri" panose="020F0502020204030204" pitchFamily="34" charset="0"/>
            </a:endParaRPr>
          </a:p>
          <a:p>
            <a:pPr marL="457189" indent="-457189">
              <a:lnSpc>
                <a:spcPct val="107000"/>
              </a:lnSpc>
              <a:spcAft>
                <a:spcPts val="1067"/>
              </a:spcAft>
              <a:buSzPts val="1000"/>
              <a:buFont typeface="Symbol" pitchFamily="2" charset="2"/>
              <a:buChar char=""/>
              <a:tabLst>
                <a:tab pos="609585" algn="l"/>
              </a:tabLst>
            </a:pPr>
            <a:endParaRPr lang="en-GB" sz="2400" dirty="0">
              <a:ea typeface="Calibri" panose="020F0502020204030204" pitchFamily="34" charset="0"/>
            </a:endParaRPr>
          </a:p>
          <a:p>
            <a:pPr marL="457189" indent="-457189">
              <a:lnSpc>
                <a:spcPct val="107000"/>
              </a:lnSpc>
              <a:spcAft>
                <a:spcPts val="1067"/>
              </a:spcAft>
              <a:buSzPts val="1000"/>
              <a:buFont typeface="Symbol" pitchFamily="2" charset="2"/>
              <a:buChar char=""/>
              <a:tabLst>
                <a:tab pos="609585" algn="l"/>
              </a:tabLst>
            </a:pPr>
            <a:endParaRPr lang="en-GB" sz="2400" dirty="0">
              <a:ea typeface="Calibri" panose="020F0502020204030204" pitchFamily="34" charset="0"/>
            </a:endParaRPr>
          </a:p>
          <a:p>
            <a:endParaRPr lang="en-US" sz="2400" dirty="0"/>
          </a:p>
        </p:txBody>
      </p:sp>
      <p:sp>
        <p:nvSpPr>
          <p:cNvPr id="6" name="Freeform 5"/>
          <p:cNvSpPr/>
          <p:nvPr/>
        </p:nvSpPr>
        <p:spPr>
          <a:xfrm>
            <a:off x="355593" y="282624"/>
            <a:ext cx="10076880" cy="1276421"/>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89988" tIns="46793" rIns="89988" bIns="46793" anchor="ctr" anchorCtr="0" compatLnSpc="1">
            <a:noAutofit/>
          </a:bodyPr>
          <a:lstStyle/>
          <a:p>
            <a:pPr marL="0" marR="0" lvl="0" indent="0" algn="l" defTabSz="914256" rtl="0" eaLnBrk="1" fontAlgn="auto" latinLnBrk="0" hangingPunct="1">
              <a:lnSpc>
                <a:spcPct val="93000"/>
              </a:lnSpc>
              <a:spcBef>
                <a:spcPts val="0"/>
              </a:spcBef>
              <a:spcAft>
                <a:spcPts val="0"/>
              </a:spcAft>
              <a:buClrTx/>
              <a:buSzTx/>
              <a:buFontTx/>
              <a:buNone/>
              <a:tabLst>
                <a:tab pos="0" algn="l"/>
                <a:tab pos="448847" algn="l"/>
                <a:tab pos="898056" algn="l"/>
                <a:tab pos="1347266" algn="l"/>
                <a:tab pos="1796475" algn="l"/>
                <a:tab pos="2245684" algn="l"/>
                <a:tab pos="2694893" algn="l"/>
                <a:tab pos="3144103" algn="l"/>
                <a:tab pos="3593311" algn="l"/>
                <a:tab pos="4042519" algn="l"/>
                <a:tab pos="4491729" algn="l"/>
                <a:tab pos="4940936" algn="l"/>
                <a:tab pos="5390147" algn="l"/>
                <a:tab pos="5839355" algn="l"/>
                <a:tab pos="6288564" algn="l"/>
                <a:tab pos="6737773" algn="l"/>
                <a:tab pos="7186982" algn="l"/>
                <a:tab pos="7636190" algn="l"/>
                <a:tab pos="8085399" algn="l"/>
                <a:tab pos="8534608" algn="l"/>
                <a:tab pos="8983817" algn="l"/>
              </a:tabLst>
              <a:defRPr/>
            </a:pPr>
            <a:r>
              <a:rPr kumimoji="0" lang="en-GB" sz="3600" b="0" i="0" u="none" strike="noStrike" kern="1200" cap="none" spc="0" normalizeH="0" baseline="0" noProof="0" dirty="0">
                <a:ln>
                  <a:noFill/>
                </a:ln>
                <a:solidFill>
                  <a:srgbClr val="4472C4">
                    <a:lumMod val="50000"/>
                  </a:srgbClr>
                </a:solidFill>
                <a:effectLst/>
                <a:uLnTx/>
                <a:uFillTx/>
                <a:latin typeface="Arial" panose="020B0604020202020204" pitchFamily="34" charset="0"/>
                <a:ea typeface="Lucida Sans Unicode" pitchFamily="34"/>
                <a:cs typeface="Arial" panose="020B0604020202020204" pitchFamily="34" charset="0"/>
              </a:rPr>
              <a:t>Why do this?</a:t>
            </a:r>
            <a:endParaRPr kumimoji="0" lang="en-GB" sz="4400" b="0" i="0" u="none" strike="noStrike" kern="1200" cap="none" spc="0" normalizeH="0" baseline="0" noProof="0" dirty="0">
              <a:ln>
                <a:noFill/>
              </a:ln>
              <a:solidFill>
                <a:srgbClr val="4472C4">
                  <a:lumMod val="50000"/>
                </a:srgbClr>
              </a:solidFill>
              <a:effectLst/>
              <a:uLnTx/>
              <a:uFillTx/>
              <a:latin typeface="Arial" panose="020B0604020202020204" pitchFamily="34" charset="0"/>
              <a:ea typeface="Lucida Sans Unicode" pitchFamily="34"/>
              <a:cs typeface="Arial" panose="020B0604020202020204" pitchFamily="34" charset="0"/>
            </a:endParaRPr>
          </a:p>
        </p:txBody>
      </p:sp>
      <p:sp>
        <p:nvSpPr>
          <p:cNvPr id="2" name="Footer Placeholder 1"/>
          <p:cNvSpPr>
            <a:spLocks noGrp="1"/>
          </p:cNvSpPr>
          <p:nvPr>
            <p:ph type="ftr" sz="quarter" idx="11"/>
          </p:nvPr>
        </p:nvSpPr>
        <p:spPr/>
        <p:txBody>
          <a:bodyPr/>
          <a:lstStyle/>
          <a:p>
            <a:r>
              <a:rPr lang="en-US"/>
              <a:t>January 2024</a:t>
            </a:r>
            <a:endParaRPr lang="en-US" dirty="0"/>
          </a:p>
        </p:txBody>
      </p:sp>
    </p:spTree>
    <p:extLst>
      <p:ext uri="{BB962C8B-B14F-4D97-AF65-F5344CB8AC3E}">
        <p14:creationId xmlns:p14="http://schemas.microsoft.com/office/powerpoint/2010/main" val="27676675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2"/>
          <p:cNvSpPr txBox="1">
            <a:spLocks/>
          </p:cNvSpPr>
          <p:nvPr/>
        </p:nvSpPr>
        <p:spPr>
          <a:xfrm>
            <a:off x="192114" y="514819"/>
            <a:ext cx="9068559" cy="1261832"/>
          </a:xfrm>
          <a:prstGeom prst="rect">
            <a:avLst/>
          </a:prstGeom>
          <a:noFill/>
          <a:ln>
            <a:noFill/>
          </a:ln>
        </p:spPr>
        <p:txBody>
          <a:bodyPr vert="horz" wrap="square" lIns="0" tIns="38869" rIns="0" bIns="0" anchor="ctr" anchorCtr="0" compatLnSpc="1">
            <a:noAutofit/>
          </a:bodyPr>
          <a:lstStyle>
            <a:lvl1pPr marL="0" marR="0" indent="0" algn="l" rtl="0" hangingPunct="0">
              <a:lnSpc>
                <a:spcPct val="90000"/>
              </a:lnSpc>
              <a:spcBef>
                <a:spcPts val="0"/>
              </a:spcBef>
              <a:spcAft>
                <a:spcPts val="0"/>
              </a:spcAft>
              <a:tabLst>
                <a:tab pos="0" algn="l"/>
                <a:tab pos="448874" algn="l"/>
                <a:tab pos="898109" algn="l"/>
                <a:tab pos="1347345" algn="l"/>
                <a:tab pos="1796580" algn="l"/>
                <a:tab pos="2245815" algn="l"/>
                <a:tab pos="2695050" algn="l"/>
                <a:tab pos="3144286" algn="l"/>
                <a:tab pos="3593521" algn="l"/>
                <a:tab pos="4042755" algn="l"/>
                <a:tab pos="4491991" algn="l"/>
                <a:tab pos="4941225" algn="l"/>
                <a:tab pos="5390461" algn="l"/>
                <a:tab pos="5839696" algn="l"/>
                <a:tab pos="6288931" algn="l"/>
                <a:tab pos="6738166" algn="l"/>
                <a:tab pos="7187401" algn="l"/>
                <a:tab pos="7636636" algn="l"/>
                <a:tab pos="8085870" algn="l"/>
                <a:tab pos="8535106" algn="l"/>
                <a:tab pos="8984341" algn="l"/>
              </a:tabLst>
              <a:defRPr lang="en-GB" sz="4400" b="0" i="0" u="none" strike="noStrike" cap="none" baseline="0">
                <a:ln>
                  <a:noFill/>
                </a:ln>
                <a:solidFill>
                  <a:srgbClr val="000000"/>
                </a:solidFill>
                <a:highlight>
                  <a:scrgbClr r="0" g="0" b="0">
                    <a:alpha val="0"/>
                  </a:scrgbClr>
                </a:highlight>
                <a:latin typeface="Calibri Light" pitchFamily="34"/>
                <a:cs typeface="Lucida Sans Unicode" pitchFamily="34"/>
              </a:defRPr>
            </a:lvl1pPr>
          </a:lstStyle>
          <a:p>
            <a:pPr marL="0" marR="0" lvl="0" indent="0" algn="ctr" defTabSz="914256" rtl="0" eaLnBrk="1" fontAlgn="auto" latinLnBrk="0" hangingPunct="0">
              <a:lnSpc>
                <a:spcPct val="93000"/>
              </a:lnSpc>
              <a:spcBef>
                <a:spcPts val="0"/>
              </a:spcBef>
              <a:spcAft>
                <a:spcPts val="0"/>
              </a:spcAft>
              <a:buClrTx/>
              <a:buSzTx/>
              <a:buFontTx/>
              <a:buNone/>
              <a:tabLst>
                <a:tab pos="0" algn="l"/>
                <a:tab pos="426849" algn="l"/>
                <a:tab pos="876013" algn="l"/>
                <a:tab pos="1325178" algn="l"/>
                <a:tab pos="1774342" algn="l"/>
                <a:tab pos="2223506" algn="l"/>
                <a:tab pos="2672309" algn="l"/>
                <a:tab pos="3121474" algn="l"/>
                <a:tab pos="3570637" algn="l"/>
                <a:tab pos="4019801" algn="l"/>
                <a:tab pos="4468966" algn="l"/>
                <a:tab pos="4918129" algn="l"/>
                <a:tab pos="5388168" algn="l"/>
                <a:tab pos="5816457" algn="l"/>
                <a:tab pos="6265621" algn="l"/>
                <a:tab pos="6714784" algn="l"/>
                <a:tab pos="7163948" algn="l"/>
                <a:tab pos="7613112" algn="l"/>
                <a:tab pos="8062277" algn="l"/>
                <a:tab pos="8511441" algn="l"/>
                <a:tab pos="8960605" algn="l"/>
                <a:tab pos="8962045" algn="l"/>
                <a:tab pos="9411209" algn="l"/>
                <a:tab pos="9860372" algn="l"/>
                <a:tab pos="10319254" algn="l"/>
                <a:tab pos="10776335" algn="l"/>
                <a:tab pos="10777776" algn="l"/>
                <a:tab pos="10779215" algn="l"/>
              </a:tabLst>
              <a:defRPr/>
            </a:pPr>
            <a:r>
              <a:rPr kumimoji="0" lang="en-GB" sz="4400" b="0" i="0" u="none" strike="noStrike" kern="0" cap="none" spc="0" normalizeH="0" baseline="0" noProof="0">
                <a:ln>
                  <a:noFill/>
                </a:ln>
                <a:solidFill>
                  <a:srgbClr val="000000"/>
                </a:solidFill>
                <a:effectLst/>
                <a:highlight>
                  <a:scrgbClr r="0" g="0" b="0">
                    <a:alpha val="0"/>
                  </a:scrgbClr>
                </a:highlight>
                <a:uLnTx/>
                <a:uFillTx/>
                <a:latin typeface="Calibri Light" pitchFamily="34"/>
                <a:ea typeface="+mn-ea"/>
                <a:cs typeface="Lucida Sans Unicode" pitchFamily="34"/>
              </a:rPr>
              <a:t>        			</a:t>
            </a:r>
            <a:endParaRPr kumimoji="0" lang="en-GB" sz="3600" b="0" i="0" u="none" strike="noStrike" kern="0" cap="none" spc="0" normalizeH="0" baseline="0" noProof="0">
              <a:ln>
                <a:noFill/>
              </a:ln>
              <a:solidFill>
                <a:srgbClr val="000000"/>
              </a:solidFill>
              <a:effectLst/>
              <a:highlight>
                <a:scrgbClr r="0" g="0" b="0">
                  <a:alpha val="0"/>
                </a:scrgbClr>
              </a:highlight>
              <a:uLnTx/>
              <a:uFillTx/>
              <a:latin typeface="Arial" panose="020B0604020202020204" pitchFamily="34" charset="0"/>
              <a:ea typeface="+mn-ea"/>
              <a:cs typeface="Arial" panose="020B0604020202020204" pitchFamily="34" charset="0"/>
            </a:endParaRPr>
          </a:p>
          <a:p>
            <a:pPr marL="0" marR="0" lvl="0" indent="0" algn="ctr" defTabSz="914256" rtl="0" eaLnBrk="1" fontAlgn="auto" latinLnBrk="0" hangingPunct="0">
              <a:lnSpc>
                <a:spcPct val="93000"/>
              </a:lnSpc>
              <a:spcBef>
                <a:spcPts val="0"/>
              </a:spcBef>
              <a:spcAft>
                <a:spcPts val="0"/>
              </a:spcAft>
              <a:buClrTx/>
              <a:buSzTx/>
              <a:buFontTx/>
              <a:buNone/>
              <a:tabLst>
                <a:tab pos="0" algn="l"/>
                <a:tab pos="426849" algn="l"/>
                <a:tab pos="876013" algn="l"/>
                <a:tab pos="1325178" algn="l"/>
                <a:tab pos="1774342" algn="l"/>
                <a:tab pos="2223506" algn="l"/>
                <a:tab pos="2672309" algn="l"/>
                <a:tab pos="3121474" algn="l"/>
                <a:tab pos="3570637" algn="l"/>
                <a:tab pos="4019801" algn="l"/>
                <a:tab pos="4468966" algn="l"/>
                <a:tab pos="4918129" algn="l"/>
                <a:tab pos="5388168" algn="l"/>
                <a:tab pos="5816457" algn="l"/>
                <a:tab pos="6265621" algn="l"/>
                <a:tab pos="6714784" algn="l"/>
                <a:tab pos="7163948" algn="l"/>
                <a:tab pos="7613112" algn="l"/>
                <a:tab pos="8062277" algn="l"/>
                <a:tab pos="8511441" algn="l"/>
                <a:tab pos="8960605" algn="l"/>
                <a:tab pos="8962045" algn="l"/>
                <a:tab pos="9411209" algn="l"/>
                <a:tab pos="9860372" algn="l"/>
                <a:tab pos="10319254" algn="l"/>
                <a:tab pos="10776335" algn="l"/>
                <a:tab pos="10777776" algn="l"/>
                <a:tab pos="10779215" algn="l"/>
              </a:tabLst>
              <a:defRPr/>
            </a:pPr>
            <a:endParaRPr kumimoji="0" lang="en-GB" sz="3600" b="0" i="0" u="none" strike="noStrike" kern="0" cap="none" spc="0" normalizeH="0" baseline="0" noProof="0" dirty="0">
              <a:ln>
                <a:noFill/>
              </a:ln>
              <a:solidFill>
                <a:srgbClr val="000000"/>
              </a:solidFill>
              <a:effectLst/>
              <a:highlight>
                <a:scrgbClr r="0" g="0" b="0">
                  <a:alpha val="0"/>
                </a:scrgbClr>
              </a:highlight>
              <a:uLnTx/>
              <a:uFillTx/>
              <a:latin typeface="Arial" panose="020B0604020202020204" pitchFamily="34" charset="0"/>
              <a:ea typeface="+mn-ea"/>
              <a:cs typeface="Arial" panose="020B0604020202020204" pitchFamily="34" charset="0"/>
            </a:endParaRPr>
          </a:p>
        </p:txBody>
      </p:sp>
      <p:sp>
        <p:nvSpPr>
          <p:cNvPr id="15" name="Freeform 14"/>
          <p:cNvSpPr/>
          <p:nvPr/>
        </p:nvSpPr>
        <p:spPr>
          <a:xfrm>
            <a:off x="355593" y="282624"/>
            <a:ext cx="10076880" cy="1276421"/>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89988" tIns="46793" rIns="89988" bIns="46793" anchor="ctr" anchorCtr="0" compatLnSpc="1">
            <a:noAutofit/>
          </a:bodyPr>
          <a:lstStyle/>
          <a:p>
            <a:pPr marL="0" marR="0" lvl="0" indent="0" algn="l" defTabSz="914256" rtl="0" eaLnBrk="1" fontAlgn="auto" latinLnBrk="0" hangingPunct="1">
              <a:lnSpc>
                <a:spcPct val="93000"/>
              </a:lnSpc>
              <a:spcBef>
                <a:spcPts val="0"/>
              </a:spcBef>
              <a:spcAft>
                <a:spcPts val="0"/>
              </a:spcAft>
              <a:buClrTx/>
              <a:buSzTx/>
              <a:buFontTx/>
              <a:buNone/>
              <a:tabLst>
                <a:tab pos="0" algn="l"/>
                <a:tab pos="448847" algn="l"/>
                <a:tab pos="898056" algn="l"/>
                <a:tab pos="1347266" algn="l"/>
                <a:tab pos="1796475" algn="l"/>
                <a:tab pos="2245684" algn="l"/>
                <a:tab pos="2694893" algn="l"/>
                <a:tab pos="3144103" algn="l"/>
                <a:tab pos="3593311" algn="l"/>
                <a:tab pos="4042519" algn="l"/>
                <a:tab pos="4491729" algn="l"/>
                <a:tab pos="4940936" algn="l"/>
                <a:tab pos="5390147" algn="l"/>
                <a:tab pos="5839355" algn="l"/>
                <a:tab pos="6288564" algn="l"/>
                <a:tab pos="6737773" algn="l"/>
                <a:tab pos="7186982" algn="l"/>
                <a:tab pos="7636190" algn="l"/>
                <a:tab pos="8085399" algn="l"/>
                <a:tab pos="8534608" algn="l"/>
                <a:tab pos="8983817" algn="l"/>
              </a:tabLst>
              <a:defRPr/>
            </a:pPr>
            <a:r>
              <a:rPr kumimoji="0" lang="en-GB" sz="3600" b="0" i="0" u="none" strike="noStrike" kern="1200" cap="none" spc="0" normalizeH="0" baseline="0" noProof="0">
                <a:ln>
                  <a:noFill/>
                </a:ln>
                <a:solidFill>
                  <a:srgbClr val="4472C4">
                    <a:lumMod val="50000"/>
                  </a:srgbClr>
                </a:solidFill>
                <a:effectLst/>
                <a:uLnTx/>
                <a:uFillTx/>
                <a:latin typeface="Arial" panose="020B0604020202020204" pitchFamily="34" charset="0"/>
                <a:ea typeface="Lucida Sans Unicode" pitchFamily="34"/>
                <a:cs typeface="Arial" panose="020B0604020202020204" pitchFamily="34" charset="0"/>
              </a:rPr>
              <a:t>The size of the market</a:t>
            </a:r>
            <a:endParaRPr kumimoji="0" lang="en-GB" sz="4400" b="0" i="0" u="none" strike="noStrike" kern="1200" cap="none" spc="0" normalizeH="0" baseline="0" noProof="0" dirty="0">
              <a:ln>
                <a:noFill/>
              </a:ln>
              <a:solidFill>
                <a:srgbClr val="4472C4">
                  <a:lumMod val="50000"/>
                </a:srgbClr>
              </a:solidFill>
              <a:effectLst/>
              <a:uLnTx/>
              <a:uFillTx/>
              <a:latin typeface="Arial" panose="020B0604020202020204" pitchFamily="34" charset="0"/>
              <a:ea typeface="Lucida Sans Unicode" pitchFamily="34"/>
              <a:cs typeface="Arial" panose="020B0604020202020204" pitchFamily="34" charset="0"/>
            </a:endParaRPr>
          </a:p>
        </p:txBody>
      </p:sp>
      <p:pic>
        <p:nvPicPr>
          <p:cNvPr id="4" name="Picture 3" descr="A pie chart with numbers and symbols&#10;&#10;Description automatically generated">
            <a:extLst>
              <a:ext uri="{FF2B5EF4-FFF2-40B4-BE49-F238E27FC236}">
                <a16:creationId xmlns:a16="http://schemas.microsoft.com/office/drawing/2014/main" id="{EFDB11FC-C088-2014-4730-9B4EAE959223}"/>
              </a:ext>
            </a:extLst>
          </p:cNvPr>
          <p:cNvPicPr>
            <a:picLocks noChangeAspect="1"/>
          </p:cNvPicPr>
          <p:nvPr/>
        </p:nvPicPr>
        <p:blipFill>
          <a:blip r:embed="rId3"/>
          <a:stretch>
            <a:fillRect/>
          </a:stretch>
        </p:blipFill>
        <p:spPr>
          <a:xfrm>
            <a:off x="3071949" y="677496"/>
            <a:ext cx="5839097" cy="5839097"/>
          </a:xfrm>
          <a:prstGeom prst="rect">
            <a:avLst/>
          </a:prstGeom>
        </p:spPr>
      </p:pic>
    </p:spTree>
    <p:extLst>
      <p:ext uri="{BB962C8B-B14F-4D97-AF65-F5344CB8AC3E}">
        <p14:creationId xmlns:p14="http://schemas.microsoft.com/office/powerpoint/2010/main" val="436272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CF2D9-19D0-58C6-3183-0211BA94A5FD}"/>
              </a:ext>
            </a:extLst>
          </p:cNvPr>
          <p:cNvSpPr>
            <a:spLocks noGrp="1"/>
          </p:cNvSpPr>
          <p:nvPr>
            <p:ph type="title"/>
          </p:nvPr>
        </p:nvSpPr>
        <p:spPr/>
        <p:txBody>
          <a:bodyPr/>
          <a:lstStyle/>
          <a:p>
            <a:r>
              <a:rPr lang="en-US" sz="3600" dirty="0">
                <a:solidFill>
                  <a:schemeClr val="accent1">
                    <a:lumMod val="50000"/>
                  </a:schemeClr>
                </a:solidFill>
              </a:rPr>
              <a:t>Every step we take….</a:t>
            </a:r>
            <a:br>
              <a:rPr lang="en-US" dirty="0"/>
            </a:br>
            <a:r>
              <a:rPr lang="en-US" sz="2800" dirty="0">
                <a:solidFill>
                  <a:schemeClr val="accent1">
                    <a:lumMod val="50000"/>
                  </a:schemeClr>
                </a:solidFill>
              </a:rPr>
              <a:t>Takes us closer to welcoming everybody</a:t>
            </a:r>
          </a:p>
        </p:txBody>
      </p:sp>
      <p:sp>
        <p:nvSpPr>
          <p:cNvPr id="3" name="Content Placeholder 2">
            <a:extLst>
              <a:ext uri="{FF2B5EF4-FFF2-40B4-BE49-F238E27FC236}">
                <a16:creationId xmlns:a16="http://schemas.microsoft.com/office/drawing/2014/main" id="{EF964C80-5BFC-F766-B84C-422361F6880A}"/>
              </a:ext>
            </a:extLst>
          </p:cNvPr>
          <p:cNvSpPr>
            <a:spLocks noGrp="1"/>
          </p:cNvSpPr>
          <p:nvPr>
            <p:ph idx="1"/>
          </p:nvPr>
        </p:nvSpPr>
        <p:spPr>
          <a:xfrm>
            <a:off x="961846" y="1813733"/>
            <a:ext cx="10804584" cy="4351338"/>
          </a:xfrm>
        </p:spPr>
        <p:txBody>
          <a:bodyPr>
            <a:normAutofit/>
          </a:bodyPr>
          <a:lstStyle/>
          <a:p>
            <a:pPr marL="0" lvl="0" indent="0">
              <a:spcAft>
                <a:spcPts val="0"/>
              </a:spcAft>
              <a:buNone/>
            </a:pPr>
            <a:r>
              <a:rPr lang="en-GB" sz="2400" b="1" dirty="0">
                <a:solidFill>
                  <a:prstClr val="black"/>
                </a:solidFill>
                <a:ea typeface="Calibri" panose="020F0502020204030204" pitchFamily="34" charset="0"/>
                <a:cs typeface="Calibri" panose="020F0502020204030204" pitchFamily="34" charset="0"/>
              </a:rPr>
              <a:t>Programme overview:</a:t>
            </a:r>
          </a:p>
          <a:p>
            <a:pPr marL="0" lvl="0" indent="0">
              <a:spcAft>
                <a:spcPts val="0"/>
              </a:spcAft>
              <a:buNone/>
            </a:pPr>
            <a:endParaRPr lang="en-GB" sz="2400" b="1" dirty="0">
              <a:solidFill>
                <a:prstClr val="black"/>
              </a:solidFill>
              <a:ea typeface="Calibri" panose="020F0502020204030204" pitchFamily="34" charset="0"/>
              <a:cs typeface="Calibri" panose="020F0502020204030204" pitchFamily="34" charset="0"/>
            </a:endParaRPr>
          </a:p>
          <a:p>
            <a:pPr marL="342900" lvl="0" indent="-342900">
              <a:spcAft>
                <a:spcPts val="0"/>
              </a:spcAft>
              <a:buFont typeface="Symbol" panose="05050102010706020507" pitchFamily="18" charset="2"/>
              <a:buChar char=""/>
            </a:pPr>
            <a:r>
              <a:rPr lang="en-GB" sz="2400" dirty="0">
                <a:ea typeface="Calibri" panose="020F0502020204030204" pitchFamily="34" charset="0"/>
              </a:rPr>
              <a:t>Step 1: Prepare</a:t>
            </a:r>
          </a:p>
          <a:p>
            <a:pPr marL="342900" lvl="0" indent="-342900">
              <a:spcAft>
                <a:spcPts val="0"/>
              </a:spcAft>
              <a:buFont typeface="Symbol" panose="05050102010706020507" pitchFamily="18" charset="2"/>
              <a:buChar char=""/>
            </a:pPr>
            <a:r>
              <a:rPr lang="en-GB" sz="2400" dirty="0">
                <a:ea typeface="Calibri" panose="020F0502020204030204" pitchFamily="34" charset="0"/>
              </a:rPr>
              <a:t>Step 2: Engage Businesses and stakeholders, then launch  the Programme</a:t>
            </a:r>
          </a:p>
          <a:p>
            <a:pPr marL="342900" lvl="0" indent="-342900">
              <a:spcAft>
                <a:spcPts val="0"/>
              </a:spcAft>
              <a:buFont typeface="Symbol" panose="05050102010706020507" pitchFamily="18" charset="2"/>
              <a:buChar char=""/>
            </a:pPr>
            <a:r>
              <a:rPr lang="en-GB" sz="2400" dirty="0">
                <a:ea typeface="Calibri" panose="020F0502020204030204" pitchFamily="34" charset="0"/>
              </a:rPr>
              <a:t>Step 3: Provide a business support and development package</a:t>
            </a:r>
          </a:p>
          <a:p>
            <a:pPr marL="342900" lvl="0" indent="-342900">
              <a:spcAft>
                <a:spcPts val="0"/>
              </a:spcAft>
              <a:buFont typeface="Symbol" panose="05050102010706020507" pitchFamily="18" charset="2"/>
              <a:buChar char=""/>
            </a:pPr>
            <a:r>
              <a:rPr lang="en-GB" sz="2400" dirty="0">
                <a:ea typeface="Calibri" panose="020F0502020204030204" pitchFamily="34" charset="0"/>
              </a:rPr>
              <a:t>Step 4: Host a celebration and networking event</a:t>
            </a:r>
          </a:p>
          <a:p>
            <a:pPr marL="342900" lvl="0" indent="-342900">
              <a:spcAft>
                <a:spcPts val="0"/>
              </a:spcAft>
              <a:buFont typeface="Symbol" panose="05050102010706020507" pitchFamily="18" charset="2"/>
              <a:buChar char=""/>
            </a:pPr>
            <a:r>
              <a:rPr lang="en-GB" sz="2400" dirty="0">
                <a:ea typeface="Calibri" panose="020F0502020204030204" pitchFamily="34" charset="0"/>
              </a:rPr>
              <a:t>Step 5: Launch a B2C marketing campaign</a:t>
            </a:r>
          </a:p>
          <a:p>
            <a:pPr marL="342900" lvl="0" indent="-342900">
              <a:spcAft>
                <a:spcPts val="0"/>
              </a:spcAft>
              <a:buFont typeface="Symbol" panose="05050102010706020507" pitchFamily="18" charset="2"/>
              <a:buChar char=""/>
            </a:pPr>
            <a:r>
              <a:rPr lang="en-GB" sz="2400" dirty="0">
                <a:ea typeface="Calibri" panose="020F0502020204030204" pitchFamily="34" charset="0"/>
              </a:rPr>
              <a:t>Step 6: Review</a:t>
            </a:r>
          </a:p>
          <a:p>
            <a:pPr marL="0" lvl="0" indent="0">
              <a:spcBef>
                <a:spcPts val="600"/>
              </a:spcBef>
              <a:buNone/>
            </a:pPr>
            <a:endParaRPr lang="en-GB" sz="2400" b="1" dirty="0">
              <a:solidFill>
                <a:prstClr val="black"/>
              </a:solidFill>
              <a:ea typeface="Calibri" panose="020F0502020204030204" pitchFamily="34" charset="0"/>
              <a:cs typeface="Calibri" panose="020F0502020204030204" pitchFamily="34" charset="0"/>
            </a:endParaRPr>
          </a:p>
          <a:p>
            <a:pPr marL="0" lvl="0" indent="0">
              <a:spcBef>
                <a:spcPts val="600"/>
              </a:spcBef>
              <a:buNone/>
            </a:pPr>
            <a:endParaRPr lang="en-GB" sz="2400" b="1" dirty="0">
              <a:solidFill>
                <a:prstClr val="black"/>
              </a:solidFill>
              <a:ea typeface="Calibri" panose="020F0502020204030204" pitchFamily="34" charset="0"/>
              <a:cs typeface="Calibri" panose="020F0502020204030204" pitchFamily="34" charset="0"/>
            </a:endParaRPr>
          </a:p>
          <a:p>
            <a:pPr marL="342900" lvl="0" indent="-342900">
              <a:spcBef>
                <a:spcPts val="600"/>
              </a:spcBef>
              <a:buFont typeface="Symbol" pitchFamily="2" charset="2"/>
              <a:buChar char=""/>
            </a:pPr>
            <a:endParaRPr lang="en-GB" sz="2400" dirty="0">
              <a:effectLst/>
              <a:latin typeface="Arial" panose="020B0604020202020204" pitchFamily="34" charset="0"/>
              <a:ea typeface="Calibri" panose="020F0502020204030204" pitchFamily="34" charset="0"/>
            </a:endParaRPr>
          </a:p>
          <a:p>
            <a:endParaRPr lang="en-US" dirty="0"/>
          </a:p>
        </p:txBody>
      </p:sp>
      <p:sp>
        <p:nvSpPr>
          <p:cNvPr id="4" name="Footer Placeholder 3"/>
          <p:cNvSpPr>
            <a:spLocks noGrp="1"/>
          </p:cNvSpPr>
          <p:nvPr>
            <p:ph type="ftr" sz="quarter" idx="11"/>
          </p:nvPr>
        </p:nvSpPr>
        <p:spPr/>
        <p:txBody>
          <a:bodyPr/>
          <a:lstStyle/>
          <a:p>
            <a:r>
              <a:rPr lang="en-US"/>
              <a:t>January 2024</a:t>
            </a:r>
            <a:endParaRPr lang="en-US" dirty="0"/>
          </a:p>
        </p:txBody>
      </p:sp>
    </p:spTree>
    <p:extLst>
      <p:ext uri="{BB962C8B-B14F-4D97-AF65-F5344CB8AC3E}">
        <p14:creationId xmlns:p14="http://schemas.microsoft.com/office/powerpoint/2010/main" val="24890706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CF2D9-19D0-58C6-3183-0211BA94A5FD}"/>
              </a:ext>
            </a:extLst>
          </p:cNvPr>
          <p:cNvSpPr>
            <a:spLocks noGrp="1"/>
          </p:cNvSpPr>
          <p:nvPr>
            <p:ph type="title"/>
          </p:nvPr>
        </p:nvSpPr>
        <p:spPr>
          <a:xfrm>
            <a:off x="590550" y="593725"/>
            <a:ext cx="10515600" cy="1325563"/>
          </a:xfrm>
        </p:spPr>
        <p:txBody>
          <a:bodyPr/>
          <a:lstStyle/>
          <a:p>
            <a:r>
              <a:rPr lang="en-US" dirty="0">
                <a:solidFill>
                  <a:schemeClr val="accent1">
                    <a:lumMod val="50000"/>
                  </a:schemeClr>
                </a:solidFill>
              </a:rPr>
              <a:t>Step 1: Prepare </a:t>
            </a:r>
            <a:br>
              <a:rPr lang="en-US" dirty="0">
                <a:solidFill>
                  <a:schemeClr val="accent1">
                    <a:lumMod val="50000"/>
                  </a:schemeClr>
                </a:solidFill>
              </a:rPr>
            </a:br>
            <a:endParaRPr lang="en-US" sz="2800" b="1" dirty="0"/>
          </a:p>
        </p:txBody>
      </p:sp>
      <p:sp>
        <p:nvSpPr>
          <p:cNvPr id="3" name="Content Placeholder 2">
            <a:extLst>
              <a:ext uri="{FF2B5EF4-FFF2-40B4-BE49-F238E27FC236}">
                <a16:creationId xmlns:a16="http://schemas.microsoft.com/office/drawing/2014/main" id="{EF964C80-5BFC-F766-B84C-422361F6880A}"/>
              </a:ext>
            </a:extLst>
          </p:cNvPr>
          <p:cNvSpPr>
            <a:spLocks noGrp="1"/>
          </p:cNvSpPr>
          <p:nvPr>
            <p:ph idx="1"/>
          </p:nvPr>
        </p:nvSpPr>
        <p:spPr>
          <a:xfrm>
            <a:off x="400050" y="1785938"/>
            <a:ext cx="10706100" cy="4351338"/>
          </a:xfrm>
        </p:spPr>
        <p:txBody>
          <a:bodyPr>
            <a:normAutofit fontScale="85000" lnSpcReduction="20000"/>
          </a:bodyPr>
          <a:lstStyle/>
          <a:p>
            <a:pPr marL="0" indent="0">
              <a:spcBef>
                <a:spcPts val="600"/>
              </a:spcBef>
              <a:buNone/>
            </a:pPr>
            <a:r>
              <a:rPr lang="en-GB" b="1" dirty="0">
                <a:ea typeface="Calibri" panose="020F0502020204030204" pitchFamily="34" charset="0"/>
                <a:cs typeface="Calibri" panose="020F0502020204030204" pitchFamily="34" charset="0"/>
              </a:rPr>
              <a:t>The key elements of this first step are to:</a:t>
            </a:r>
            <a:br>
              <a:rPr lang="en-GB" b="1" dirty="0">
                <a:ea typeface="Calibri" panose="020F0502020204030204" pitchFamily="34" charset="0"/>
                <a:cs typeface="Calibri" panose="020F0502020204030204" pitchFamily="34" charset="0"/>
              </a:rPr>
            </a:br>
            <a:endParaRPr lang="en-GB" b="1" dirty="0">
              <a:ea typeface="Calibri" panose="020F0502020204030204" pitchFamily="34" charset="0"/>
              <a:cs typeface="Calibri" panose="020F0502020204030204" pitchFamily="34" charset="0"/>
            </a:endParaRPr>
          </a:p>
          <a:p>
            <a:pPr marL="342900" indent="-342900">
              <a:spcBef>
                <a:spcPts val="600"/>
              </a:spcBef>
              <a:buFont typeface="Symbol" pitchFamily="2" charset="2"/>
              <a:buChar char=""/>
            </a:pPr>
            <a:r>
              <a:rPr lang="en-GB" b="1" dirty="0">
                <a:ea typeface="Calibri" panose="020F0502020204030204" pitchFamily="34" charset="0"/>
                <a:cs typeface="Calibri" panose="020F0502020204030204" pitchFamily="34" charset="0"/>
              </a:rPr>
              <a:t>Agree aims and objectives</a:t>
            </a:r>
          </a:p>
          <a:p>
            <a:pPr marL="342900" indent="-342900">
              <a:spcBef>
                <a:spcPts val="600"/>
              </a:spcBef>
              <a:buFont typeface="Symbol" pitchFamily="2" charset="2"/>
              <a:buChar char=""/>
            </a:pPr>
            <a:r>
              <a:rPr lang="en-GB" b="1" dirty="0">
                <a:ea typeface="Calibri" panose="020F0502020204030204" pitchFamily="34" charset="0"/>
                <a:cs typeface="Calibri" panose="020F0502020204030204" pitchFamily="34" charset="0"/>
              </a:rPr>
              <a:t>Identify a Project Manager</a:t>
            </a:r>
          </a:p>
          <a:p>
            <a:pPr marL="342900" indent="-342900">
              <a:spcBef>
                <a:spcPts val="600"/>
              </a:spcBef>
              <a:buFont typeface="Symbol" pitchFamily="2" charset="2"/>
              <a:buChar char=""/>
            </a:pPr>
            <a:r>
              <a:rPr lang="en-GB" b="1" dirty="0">
                <a:ea typeface="Calibri" panose="020F0502020204030204" pitchFamily="34" charset="0"/>
                <a:cs typeface="Calibri" panose="020F0502020204030204" pitchFamily="34" charset="0"/>
              </a:rPr>
              <a:t>Create a project plan which identifies:</a:t>
            </a:r>
          </a:p>
          <a:p>
            <a:pPr marL="800100" lvl="1" indent="-342900">
              <a:spcBef>
                <a:spcPts val="600"/>
              </a:spcBef>
              <a:buFont typeface="Symbol" pitchFamily="2" charset="2"/>
              <a:buChar char=""/>
            </a:pPr>
            <a:r>
              <a:rPr lang="en-GB" sz="2800" dirty="0">
                <a:ea typeface="Calibri" panose="020F0502020204030204" pitchFamily="34" charset="0"/>
                <a:cs typeface="Calibri" panose="020F0502020204030204" pitchFamily="34" charset="0"/>
              </a:rPr>
              <a:t>Tasks</a:t>
            </a:r>
          </a:p>
          <a:p>
            <a:pPr marL="800100" lvl="1" indent="-342900">
              <a:spcBef>
                <a:spcPts val="600"/>
              </a:spcBef>
              <a:buFont typeface="Symbol" pitchFamily="2" charset="2"/>
              <a:buChar char=""/>
            </a:pPr>
            <a:r>
              <a:rPr lang="en-GB" sz="2800" dirty="0">
                <a:ea typeface="Calibri" panose="020F0502020204030204" pitchFamily="34" charset="0"/>
                <a:cs typeface="Calibri" panose="020F0502020204030204" pitchFamily="34" charset="0"/>
              </a:rPr>
              <a:t>Timeline</a:t>
            </a:r>
          </a:p>
          <a:p>
            <a:pPr marL="800100" lvl="1" indent="-342900">
              <a:spcBef>
                <a:spcPts val="600"/>
              </a:spcBef>
              <a:buFont typeface="Symbol" pitchFamily="2" charset="2"/>
              <a:buChar char=""/>
            </a:pPr>
            <a:r>
              <a:rPr lang="en-GB" sz="2800" dirty="0">
                <a:ea typeface="Calibri" panose="020F0502020204030204" pitchFamily="34" charset="0"/>
                <a:cs typeface="Calibri" panose="020F0502020204030204" pitchFamily="34" charset="0"/>
              </a:rPr>
              <a:t>Risks</a:t>
            </a:r>
          </a:p>
          <a:p>
            <a:pPr marL="800100" lvl="1" indent="-342900">
              <a:spcBef>
                <a:spcPts val="600"/>
              </a:spcBef>
              <a:buFont typeface="Symbol" pitchFamily="2" charset="2"/>
              <a:buChar char=""/>
            </a:pPr>
            <a:r>
              <a:rPr lang="en-GB" sz="2800" dirty="0">
                <a:ea typeface="Calibri" panose="020F0502020204030204" pitchFamily="34" charset="0"/>
                <a:cs typeface="Calibri" panose="020F0502020204030204" pitchFamily="34" charset="0"/>
              </a:rPr>
              <a:t>Resources required</a:t>
            </a:r>
          </a:p>
          <a:p>
            <a:pPr marL="800100" lvl="1" indent="-342900">
              <a:spcBef>
                <a:spcPts val="600"/>
              </a:spcBef>
              <a:buFont typeface="Symbol" pitchFamily="2" charset="2"/>
              <a:buChar char=""/>
            </a:pPr>
            <a:r>
              <a:rPr lang="en-GB" sz="2800" dirty="0">
                <a:ea typeface="Calibri" panose="020F0502020204030204" pitchFamily="34" charset="0"/>
                <a:cs typeface="Calibri" panose="020F0502020204030204" pitchFamily="34" charset="0"/>
              </a:rPr>
              <a:t>Budget required</a:t>
            </a:r>
            <a:br>
              <a:rPr lang="en-GB" sz="2800" dirty="0">
                <a:ea typeface="Calibri" panose="020F0502020204030204" pitchFamily="34" charset="0"/>
                <a:cs typeface="Calibri" panose="020F0502020204030204" pitchFamily="34" charset="0"/>
              </a:rPr>
            </a:br>
            <a:endParaRPr lang="en-GB" sz="2800" dirty="0">
              <a:ea typeface="Calibri" panose="020F0502020204030204" pitchFamily="34" charset="0"/>
              <a:cs typeface="Calibri" panose="020F0502020204030204" pitchFamily="34" charset="0"/>
            </a:endParaRPr>
          </a:p>
          <a:p>
            <a:pPr marL="0" indent="0">
              <a:spcBef>
                <a:spcPts val="600"/>
              </a:spcBef>
              <a:buNone/>
            </a:pPr>
            <a:r>
              <a:rPr lang="en-GB" dirty="0">
                <a:ea typeface="Calibri" panose="020F0502020204030204" pitchFamily="34" charset="0"/>
                <a:cs typeface="Calibri" panose="020F0502020204030204" pitchFamily="34" charset="0"/>
              </a:rPr>
              <a:t>The purpose of this workshop is to help us with this stage of the process</a:t>
            </a:r>
            <a:br>
              <a:rPr lang="en-GB" dirty="0">
                <a:ea typeface="Calibri" panose="020F0502020204030204" pitchFamily="34" charset="0"/>
                <a:cs typeface="Calibri" panose="020F0502020204030204" pitchFamily="34" charset="0"/>
              </a:rPr>
            </a:br>
            <a:endParaRPr lang="en-GB" dirty="0">
              <a:ea typeface="Calibri" panose="020F0502020204030204" pitchFamily="34" charset="0"/>
              <a:cs typeface="Calibri" panose="020F0502020204030204" pitchFamily="34" charset="0"/>
            </a:endParaRPr>
          </a:p>
          <a:p>
            <a:pPr marL="342900" indent="-342900">
              <a:spcBef>
                <a:spcPts val="600"/>
              </a:spcBef>
              <a:buFont typeface="Symbol" pitchFamily="2" charset="2"/>
              <a:buChar char=""/>
            </a:pPr>
            <a:endParaRPr lang="en-GB" sz="2400" dirty="0">
              <a:effectLst/>
              <a:latin typeface="Arial" panose="020B0604020202020204" pitchFamily="34" charset="0"/>
              <a:ea typeface="Calibri" panose="020F0502020204030204" pitchFamily="34" charset="0"/>
            </a:endParaRPr>
          </a:p>
          <a:p>
            <a:pPr marL="0" lvl="0" indent="0">
              <a:spcBef>
                <a:spcPts val="600"/>
              </a:spcBef>
              <a:buNone/>
            </a:pPr>
            <a:endParaRPr lang="en-US" dirty="0"/>
          </a:p>
        </p:txBody>
      </p:sp>
      <p:sp>
        <p:nvSpPr>
          <p:cNvPr id="4" name="Footer Placeholder 3"/>
          <p:cNvSpPr>
            <a:spLocks noGrp="1"/>
          </p:cNvSpPr>
          <p:nvPr>
            <p:ph type="ftr" sz="quarter" idx="11"/>
          </p:nvPr>
        </p:nvSpPr>
        <p:spPr/>
        <p:txBody>
          <a:bodyPr/>
          <a:lstStyle/>
          <a:p>
            <a:r>
              <a:rPr lang="en-US"/>
              <a:t>January 2024</a:t>
            </a:r>
            <a:endParaRPr lang="en-US" dirty="0"/>
          </a:p>
        </p:txBody>
      </p:sp>
    </p:spTree>
    <p:extLst>
      <p:ext uri="{BB962C8B-B14F-4D97-AF65-F5344CB8AC3E}">
        <p14:creationId xmlns:p14="http://schemas.microsoft.com/office/powerpoint/2010/main" val="2762841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CF2D9-19D0-58C6-3183-0211BA94A5FD}"/>
              </a:ext>
            </a:extLst>
          </p:cNvPr>
          <p:cNvSpPr>
            <a:spLocks noGrp="1"/>
          </p:cNvSpPr>
          <p:nvPr>
            <p:ph type="title"/>
          </p:nvPr>
        </p:nvSpPr>
        <p:spPr>
          <a:xfrm>
            <a:off x="590550" y="136525"/>
            <a:ext cx="10515600" cy="1325563"/>
          </a:xfrm>
        </p:spPr>
        <p:txBody>
          <a:bodyPr/>
          <a:lstStyle/>
          <a:p>
            <a:r>
              <a:rPr lang="en-US" sz="3600" dirty="0">
                <a:solidFill>
                  <a:schemeClr val="accent1">
                    <a:lumMod val="50000"/>
                  </a:schemeClr>
                </a:solidFill>
              </a:rPr>
              <a:t>Step 1: Prepare </a:t>
            </a:r>
            <a:br>
              <a:rPr lang="en-US" dirty="0">
                <a:solidFill>
                  <a:schemeClr val="accent1">
                    <a:lumMod val="50000"/>
                  </a:schemeClr>
                </a:solidFill>
              </a:rPr>
            </a:br>
            <a:endParaRPr lang="en-US" sz="2800" b="1" dirty="0"/>
          </a:p>
        </p:txBody>
      </p:sp>
      <p:sp>
        <p:nvSpPr>
          <p:cNvPr id="3" name="Content Placeholder 2">
            <a:extLst>
              <a:ext uri="{FF2B5EF4-FFF2-40B4-BE49-F238E27FC236}">
                <a16:creationId xmlns:a16="http://schemas.microsoft.com/office/drawing/2014/main" id="{EF964C80-5BFC-F766-B84C-422361F6880A}"/>
              </a:ext>
            </a:extLst>
          </p:cNvPr>
          <p:cNvSpPr>
            <a:spLocks noGrp="1"/>
          </p:cNvSpPr>
          <p:nvPr>
            <p:ph idx="1"/>
          </p:nvPr>
        </p:nvSpPr>
        <p:spPr>
          <a:xfrm>
            <a:off x="590550" y="990086"/>
            <a:ext cx="11087100" cy="5434012"/>
          </a:xfrm>
        </p:spPr>
        <p:txBody>
          <a:bodyPr>
            <a:noAutofit/>
          </a:bodyPr>
          <a:lstStyle/>
          <a:p>
            <a:pPr marL="0" indent="0">
              <a:spcBef>
                <a:spcPts val="600"/>
              </a:spcBef>
              <a:buNone/>
            </a:pPr>
            <a:r>
              <a:rPr lang="en-GB" sz="2000" b="1" dirty="0">
                <a:ea typeface="Calibri" panose="020F0502020204030204" pitchFamily="34" charset="0"/>
                <a:cs typeface="Calibri" panose="020F0502020204030204" pitchFamily="34" charset="0"/>
              </a:rPr>
              <a:t>Enhanced Programme Aim: To further improve our destination’s accessible tourism offering</a:t>
            </a:r>
          </a:p>
          <a:p>
            <a:pPr marL="0" indent="0">
              <a:spcBef>
                <a:spcPts val="600"/>
              </a:spcBef>
              <a:buNone/>
            </a:pPr>
            <a:endParaRPr lang="en-GB" sz="2000" b="1" dirty="0">
              <a:ea typeface="Calibri" panose="020F0502020204030204" pitchFamily="34" charset="0"/>
              <a:cs typeface="Calibri" panose="020F0502020204030204" pitchFamily="34" charset="0"/>
            </a:endParaRPr>
          </a:p>
          <a:p>
            <a:pPr marL="0" indent="0">
              <a:spcBef>
                <a:spcPts val="600"/>
              </a:spcBef>
              <a:buNone/>
            </a:pPr>
            <a:r>
              <a:rPr lang="en-GB" sz="2000" b="1" dirty="0">
                <a:ea typeface="Calibri" panose="020F0502020204030204" pitchFamily="34" charset="0"/>
                <a:cs typeface="Calibri" panose="020F0502020204030204" pitchFamily="34" charset="0"/>
              </a:rPr>
              <a:t>Enhanced Programme Objectives:</a:t>
            </a:r>
          </a:p>
          <a:p>
            <a:pPr marL="0" indent="0">
              <a:spcBef>
                <a:spcPts val="600"/>
              </a:spcBef>
              <a:buNone/>
            </a:pPr>
            <a:r>
              <a:rPr lang="en-GB" sz="2000" dirty="0">
                <a:ea typeface="Calibri" panose="020F0502020204030204" pitchFamily="34" charset="0"/>
                <a:cs typeface="Calibri" panose="020F0502020204030204" pitchFamily="34" charset="0"/>
              </a:rPr>
              <a:t>To achieve this we will:</a:t>
            </a:r>
            <a:endParaRPr lang="en-GB" sz="2000" dirty="0">
              <a:ea typeface="Calibri" panose="020F0502020204030204" pitchFamily="34" charset="0"/>
            </a:endParaRPr>
          </a:p>
          <a:p>
            <a:pPr marL="342900" lvl="0" indent="-342900">
              <a:spcAft>
                <a:spcPts val="0"/>
              </a:spcAft>
              <a:buFont typeface="Symbol" panose="05050102010706020507" pitchFamily="18" charset="2"/>
              <a:buChar char=""/>
            </a:pPr>
            <a:r>
              <a:rPr lang="en-GB" sz="2000" dirty="0">
                <a:ea typeface="Calibri" panose="020F0502020204030204" pitchFamily="34" charset="0"/>
              </a:rPr>
              <a:t>provide a programme of professional support and guidance to a selection of business across the tourism value chain. This support will enable those businesses to understand and improve the information, facilities and customer services they provide for visitors with accessibility requirements.</a:t>
            </a:r>
          </a:p>
          <a:p>
            <a:pPr marL="342900" lvl="0" indent="-342900">
              <a:lnSpc>
                <a:spcPct val="107000"/>
              </a:lnSpc>
              <a:spcAft>
                <a:spcPts val="800"/>
              </a:spcAft>
              <a:buFont typeface="Symbol" panose="05050102010706020507" pitchFamily="18" charset="2"/>
              <a:buChar char=""/>
            </a:pPr>
            <a:r>
              <a:rPr lang="en-GB" sz="2000" dirty="0">
                <a:ea typeface="Calibri" panose="020F0502020204030204" pitchFamily="34" charset="0"/>
              </a:rPr>
              <a:t>engage other businesses and stakeholders across the region through destination wide conferences.</a:t>
            </a:r>
          </a:p>
          <a:p>
            <a:pPr marL="342900" lvl="0" indent="-342900">
              <a:lnSpc>
                <a:spcPct val="107000"/>
              </a:lnSpc>
              <a:spcAft>
                <a:spcPts val="800"/>
              </a:spcAft>
              <a:buFont typeface="Symbol" panose="05050102010706020507" pitchFamily="18" charset="2"/>
              <a:buChar char=""/>
            </a:pPr>
            <a:r>
              <a:rPr lang="en-GB" sz="2000" dirty="0">
                <a:ea typeface="Calibri" panose="020F0502020204030204" pitchFamily="34" charset="0"/>
              </a:rPr>
              <a:t>enhance the online accessibility information we provide for potential visitors at destination level, encouraging more people to look and book with confidence.</a:t>
            </a:r>
          </a:p>
          <a:p>
            <a:pPr marL="342900" lvl="0" indent="-342900">
              <a:lnSpc>
                <a:spcPct val="107000"/>
              </a:lnSpc>
              <a:spcAft>
                <a:spcPts val="800"/>
              </a:spcAft>
              <a:buFont typeface="Symbol" panose="05050102010706020507" pitchFamily="18" charset="2"/>
              <a:buChar char=""/>
            </a:pPr>
            <a:r>
              <a:rPr lang="en-GB" sz="2000" dirty="0">
                <a:ea typeface="Calibri" panose="020F0502020204030204" pitchFamily="34" charset="0"/>
              </a:rPr>
              <a:t>launch a B2C marketing campaign through owned, earned and paid channels to showcase the accessible tourism products across our destination, with the aim of increasing visitor numbers.</a:t>
            </a:r>
            <a:r>
              <a:rPr lang="en-GB" sz="2000" kern="100" dirty="0">
                <a:ea typeface="Calibri" panose="020F0502020204030204" pitchFamily="34" charset="0"/>
              </a:rPr>
              <a:t>  </a:t>
            </a:r>
            <a:endParaRPr lang="en-GB" sz="2000" dirty="0">
              <a:ea typeface="Calibri" panose="020F0502020204030204" pitchFamily="34" charset="0"/>
            </a:endParaRPr>
          </a:p>
        </p:txBody>
      </p:sp>
      <p:sp>
        <p:nvSpPr>
          <p:cNvPr id="4" name="Footer Placeholder 3"/>
          <p:cNvSpPr>
            <a:spLocks noGrp="1"/>
          </p:cNvSpPr>
          <p:nvPr>
            <p:ph type="ftr" sz="quarter" idx="11"/>
          </p:nvPr>
        </p:nvSpPr>
        <p:spPr/>
        <p:txBody>
          <a:bodyPr/>
          <a:lstStyle/>
          <a:p>
            <a:r>
              <a:rPr lang="en-US"/>
              <a:t>January 2024</a:t>
            </a:r>
            <a:endParaRPr lang="en-US" dirty="0"/>
          </a:p>
        </p:txBody>
      </p:sp>
    </p:spTree>
    <p:extLst>
      <p:ext uri="{BB962C8B-B14F-4D97-AF65-F5344CB8AC3E}">
        <p14:creationId xmlns:p14="http://schemas.microsoft.com/office/powerpoint/2010/main" val="30769024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16617</TotalTime>
  <Words>1008</Words>
  <Application>Microsoft Office PowerPoint</Application>
  <PresentationFormat>Widescreen</PresentationFormat>
  <Paragraphs>163</Paragraphs>
  <Slides>15</Slides>
  <Notes>10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15</vt:i4>
      </vt:variant>
    </vt:vector>
  </HeadingPairs>
  <TitlesOfParts>
    <vt:vector size="24" baseType="lpstr">
      <vt:lpstr>Arial</vt:lpstr>
      <vt:lpstr>Arial Black</vt:lpstr>
      <vt:lpstr>Calibri</vt:lpstr>
      <vt:lpstr>Calibri Light</vt:lpstr>
      <vt:lpstr>Symbol</vt:lpstr>
      <vt:lpstr>Times New Roman</vt:lpstr>
      <vt:lpstr>Wingdings</vt:lpstr>
      <vt:lpstr>Office Theme</vt:lpstr>
      <vt:lpstr>1_Office Theme</vt:lpstr>
      <vt:lpstr>Creating an accessible destination  </vt:lpstr>
      <vt:lpstr>PowerPoint Presentation</vt:lpstr>
      <vt:lpstr>The Enhanced Programme</vt:lpstr>
      <vt:lpstr>The UK aims to be the most accessible tourism destination in Europe by 2025.   The Enhanced Programme will help ensure our destination plays a key role in making that vision a reality.  </vt:lpstr>
      <vt:lpstr>PowerPoint Presentation</vt:lpstr>
      <vt:lpstr>PowerPoint Presentation</vt:lpstr>
      <vt:lpstr>Every step we take…. Takes us closer to welcoming everybody</vt:lpstr>
      <vt:lpstr>Step 1: Prepare  </vt:lpstr>
      <vt:lpstr>Step 1: Prepare  </vt:lpstr>
      <vt:lpstr>Step 2: Engage businesses and launch the programme</vt:lpstr>
      <vt:lpstr>Step 3: provide a business support and development package </vt:lpstr>
      <vt:lpstr>Step 4: Host a celebration and networking event </vt:lpstr>
      <vt:lpstr>Step 5: launch a B2C marketing campaign</vt:lpstr>
      <vt:lpstr>Step 7: Review and evaluation </vt:lpstr>
      <vt:lpstr>Project Planning – Let’s get started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 Veitch</dc:creator>
  <cp:lastModifiedBy>Hannah Lowe</cp:lastModifiedBy>
  <cp:revision>76</cp:revision>
  <dcterms:created xsi:type="dcterms:W3CDTF">2023-06-19T13:42:53Z</dcterms:created>
  <dcterms:modified xsi:type="dcterms:W3CDTF">2024-02-21T18:26:34Z</dcterms:modified>
</cp:coreProperties>
</file>