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84" r:id="rId4"/>
  </p:sldMasterIdLst>
  <p:notesMasterIdLst>
    <p:notesMasterId r:id="rId16"/>
  </p:notesMasterIdLst>
  <p:handoutMasterIdLst>
    <p:handoutMasterId r:id="rId17"/>
  </p:handoutMasterIdLst>
  <p:sldIdLst>
    <p:sldId id="256" r:id="rId5"/>
    <p:sldId id="275" r:id="rId6"/>
    <p:sldId id="277" r:id="rId7"/>
    <p:sldId id="280" r:id="rId8"/>
    <p:sldId id="288" r:id="rId9"/>
    <p:sldId id="289" r:id="rId10"/>
    <p:sldId id="290" r:id="rId11"/>
    <p:sldId id="293" r:id="rId12"/>
    <p:sldId id="291" r:id="rId13"/>
    <p:sldId id="292" r:id="rId14"/>
    <p:sldId id="294" r:id="rId15"/>
  </p:sldIdLst>
  <p:sldSz cx="9398000" cy="6985000"/>
  <p:notesSz cx="6797675" cy="9926638"/>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200">
          <p15:clr>
            <a:srgbClr val="A4A3A4"/>
          </p15:clr>
        </p15:guide>
        <p15:guide id="2" pos="296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Elliot King" initials="EK" lastIdx="1" clrIdx="0"/>
  <p:cmAuthor id="2" name="Xavier Faux" initials="XF" lastIdx="4" clrIdx="1">
    <p:extLst>
      <p:ext uri="{19B8F6BF-5375-455C-9EA6-DF929625EA0E}">
        <p15:presenceInfo xmlns:p15="http://schemas.microsoft.com/office/powerpoint/2012/main" userId="S-1-5-21-1868586648-1928551740-1174482739-19091049" providerId="AD"/>
      </p:ext>
    </p:extLst>
  </p:cmAuthor>
  <p:cmAuthor id="3" name="Christine King" initials="CK" lastIdx="1" clrIdx="2">
    <p:extLst>
      <p:ext uri="{19B8F6BF-5375-455C-9EA6-DF929625EA0E}">
        <p15:presenceInfo xmlns:p15="http://schemas.microsoft.com/office/powerpoint/2012/main" userId="S::chris@theresearchsolution.co.uk::970c5f92-b318-4c74-be96-7287c461fdaf"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FD5EA"/>
    <a:srgbClr val="E9EBF5"/>
    <a:srgbClr val="808080"/>
    <a:srgbClr val="E6E6E6"/>
    <a:srgbClr val="FCAAC1"/>
    <a:srgbClr val="FA6E96"/>
    <a:srgbClr val="E1074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3996EA1-0B0B-4B48-823E-D09C4DE3F5B1}" v="6" dt="2021-10-25T07:46:55.407"/>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30825" autoAdjust="0"/>
    <p:restoredTop sz="94242" autoAdjust="0"/>
  </p:normalViewPr>
  <p:slideViewPr>
    <p:cSldViewPr>
      <p:cViewPr varScale="1">
        <p:scale>
          <a:sx n="102" d="100"/>
          <a:sy n="102" d="100"/>
        </p:scale>
        <p:origin x="540" y="102"/>
      </p:cViewPr>
      <p:guideLst>
        <p:guide orient="horz" pos="2200"/>
        <p:guide pos="2960"/>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commentAuthors" Target="commentAuthors.xml"/><Relationship Id="rId3" Type="http://schemas.openxmlformats.org/officeDocument/2006/relationships/customXml" Target="../customXml/item3.xml"/><Relationship Id="rId21"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microsoft.com/office/2015/10/relationships/revisionInfo" Target="revisionInfo.xml"/><Relationship Id="rId5" Type="http://schemas.openxmlformats.org/officeDocument/2006/relationships/slide" Target="slides/slide1.xml"/><Relationship Id="rId15" Type="http://schemas.openxmlformats.org/officeDocument/2006/relationships/slide" Target="slides/slide11.xml"/><Relationship Id="rId23" Type="http://schemas.microsoft.com/office/2016/11/relationships/changesInfo" Target="changesInfos/changesInfo1.xml"/><Relationship Id="rId10" Type="http://schemas.openxmlformats.org/officeDocument/2006/relationships/slide" Target="slides/slide6.xml"/><Relationship Id="rId19"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Elliot King" userId="ab692f1c-8aa2-41c0-b91d-2d30afbc19a8" providerId="ADAL" clId="{CDF49AB4-7F6F-4BCF-8563-7D977FADB701}"/>
    <pc:docChg chg="custSel modSld">
      <pc:chgData name="Elliot King" userId="ab692f1c-8aa2-41c0-b91d-2d30afbc19a8" providerId="ADAL" clId="{CDF49AB4-7F6F-4BCF-8563-7D977FADB701}" dt="2021-10-22T10:47:31.313" v="967" actId="13926"/>
      <pc:docMkLst>
        <pc:docMk/>
      </pc:docMkLst>
      <pc:sldChg chg="modSp mod">
        <pc:chgData name="Elliot King" userId="ab692f1c-8aa2-41c0-b91d-2d30afbc19a8" providerId="ADAL" clId="{CDF49AB4-7F6F-4BCF-8563-7D977FADB701}" dt="2021-10-22T07:54:24.783" v="3" actId="20577"/>
        <pc:sldMkLst>
          <pc:docMk/>
          <pc:sldMk cId="0" sldId="256"/>
        </pc:sldMkLst>
        <pc:spChg chg="mod">
          <ac:chgData name="Elliot King" userId="ab692f1c-8aa2-41c0-b91d-2d30afbc19a8" providerId="ADAL" clId="{CDF49AB4-7F6F-4BCF-8563-7D977FADB701}" dt="2021-10-22T07:54:24.783" v="3" actId="20577"/>
          <ac:spMkLst>
            <pc:docMk/>
            <pc:sldMk cId="0" sldId="256"/>
            <ac:spMk id="3" creationId="{00000000-0000-0000-0000-000000000000}"/>
          </ac:spMkLst>
        </pc:spChg>
      </pc:sldChg>
      <pc:sldChg chg="modSp mod">
        <pc:chgData name="Elliot King" userId="ab692f1c-8aa2-41c0-b91d-2d30afbc19a8" providerId="ADAL" clId="{CDF49AB4-7F6F-4BCF-8563-7D977FADB701}" dt="2021-10-22T07:54:36.813" v="5" actId="20577"/>
        <pc:sldMkLst>
          <pc:docMk/>
          <pc:sldMk cId="739689632" sldId="277"/>
        </pc:sldMkLst>
        <pc:graphicFrameChg chg="modGraphic">
          <ac:chgData name="Elliot King" userId="ab692f1c-8aa2-41c0-b91d-2d30afbc19a8" providerId="ADAL" clId="{CDF49AB4-7F6F-4BCF-8563-7D977FADB701}" dt="2021-10-22T07:54:36.813" v="5" actId="20577"/>
          <ac:graphicFrameMkLst>
            <pc:docMk/>
            <pc:sldMk cId="739689632" sldId="277"/>
            <ac:graphicFrameMk id="6" creationId="{47D7C113-EE17-4DEF-A67E-B8BB5B8E3727}"/>
          </ac:graphicFrameMkLst>
        </pc:graphicFrameChg>
      </pc:sldChg>
      <pc:sldChg chg="modSp mod">
        <pc:chgData name="Elliot King" userId="ab692f1c-8aa2-41c0-b91d-2d30afbc19a8" providerId="ADAL" clId="{CDF49AB4-7F6F-4BCF-8563-7D977FADB701}" dt="2021-10-22T07:54:42.248" v="7" actId="20577"/>
        <pc:sldMkLst>
          <pc:docMk/>
          <pc:sldMk cId="816162703" sldId="280"/>
        </pc:sldMkLst>
        <pc:graphicFrameChg chg="modGraphic">
          <ac:chgData name="Elliot King" userId="ab692f1c-8aa2-41c0-b91d-2d30afbc19a8" providerId="ADAL" clId="{CDF49AB4-7F6F-4BCF-8563-7D977FADB701}" dt="2021-10-22T07:54:42.248" v="7" actId="20577"/>
          <ac:graphicFrameMkLst>
            <pc:docMk/>
            <pc:sldMk cId="816162703" sldId="280"/>
            <ac:graphicFrameMk id="6" creationId="{47D7C113-EE17-4DEF-A67E-B8BB5B8E3727}"/>
          </ac:graphicFrameMkLst>
        </pc:graphicFrameChg>
      </pc:sldChg>
      <pc:sldChg chg="modSp mod">
        <pc:chgData name="Elliot King" userId="ab692f1c-8aa2-41c0-b91d-2d30afbc19a8" providerId="ADAL" clId="{CDF49AB4-7F6F-4BCF-8563-7D977FADB701}" dt="2021-10-22T08:36:58.563" v="213" actId="20577"/>
        <pc:sldMkLst>
          <pc:docMk/>
          <pc:sldMk cId="895689975" sldId="288"/>
        </pc:sldMkLst>
        <pc:spChg chg="mod">
          <ac:chgData name="Elliot King" userId="ab692f1c-8aa2-41c0-b91d-2d30afbc19a8" providerId="ADAL" clId="{CDF49AB4-7F6F-4BCF-8563-7D977FADB701}" dt="2021-10-22T08:35:25.599" v="157" actId="20577"/>
          <ac:spMkLst>
            <pc:docMk/>
            <pc:sldMk cId="895689975" sldId="288"/>
            <ac:spMk id="5" creationId="{520683A5-2F7B-4E5E-8441-3078866411F5}"/>
          </ac:spMkLst>
        </pc:spChg>
        <pc:spChg chg="mod">
          <ac:chgData name="Elliot King" userId="ab692f1c-8aa2-41c0-b91d-2d30afbc19a8" providerId="ADAL" clId="{CDF49AB4-7F6F-4BCF-8563-7D977FADB701}" dt="2021-10-22T08:36:58.563" v="213" actId="20577"/>
          <ac:spMkLst>
            <pc:docMk/>
            <pc:sldMk cId="895689975" sldId="288"/>
            <ac:spMk id="6" creationId="{6BDBCB91-F402-4D15-AE78-C726B020034B}"/>
          </ac:spMkLst>
        </pc:spChg>
      </pc:sldChg>
      <pc:sldChg chg="modSp mod">
        <pc:chgData name="Elliot King" userId="ab692f1c-8aa2-41c0-b91d-2d30afbc19a8" providerId="ADAL" clId="{CDF49AB4-7F6F-4BCF-8563-7D977FADB701}" dt="2021-10-22T10:47:31.313" v="967" actId="13926"/>
        <pc:sldMkLst>
          <pc:docMk/>
          <pc:sldMk cId="3317160001" sldId="289"/>
        </pc:sldMkLst>
        <pc:spChg chg="mod">
          <ac:chgData name="Elliot King" userId="ab692f1c-8aa2-41c0-b91d-2d30afbc19a8" providerId="ADAL" clId="{CDF49AB4-7F6F-4BCF-8563-7D977FADB701}" dt="2021-10-22T08:54:53.557" v="268" actId="20577"/>
          <ac:spMkLst>
            <pc:docMk/>
            <pc:sldMk cId="3317160001" sldId="289"/>
            <ac:spMk id="6" creationId="{D1C43FBA-A0F3-4086-8096-C84DC539D36C}"/>
          </ac:spMkLst>
        </pc:spChg>
        <pc:spChg chg="mod">
          <ac:chgData name="Elliot King" userId="ab692f1c-8aa2-41c0-b91d-2d30afbc19a8" providerId="ADAL" clId="{CDF49AB4-7F6F-4BCF-8563-7D977FADB701}" dt="2021-10-22T10:42:29.601" v="826" actId="1076"/>
          <ac:spMkLst>
            <pc:docMk/>
            <pc:sldMk cId="3317160001" sldId="289"/>
            <ac:spMk id="7" creationId="{0FDEC4AB-9EEE-4CC6-A9BB-CA5AA1CA72A4}"/>
          </ac:spMkLst>
        </pc:spChg>
        <pc:spChg chg="mod">
          <ac:chgData name="Elliot King" userId="ab692f1c-8aa2-41c0-b91d-2d30afbc19a8" providerId="ADAL" clId="{CDF49AB4-7F6F-4BCF-8563-7D977FADB701}" dt="2021-10-22T09:04:49.951" v="519" actId="1076"/>
          <ac:spMkLst>
            <pc:docMk/>
            <pc:sldMk cId="3317160001" sldId="289"/>
            <ac:spMk id="9" creationId="{269D7372-6C06-4194-8B39-8AFDB6959FC6}"/>
          </ac:spMkLst>
        </pc:spChg>
        <pc:spChg chg="mod">
          <ac:chgData name="Elliot King" userId="ab692f1c-8aa2-41c0-b91d-2d30afbc19a8" providerId="ADAL" clId="{CDF49AB4-7F6F-4BCF-8563-7D977FADB701}" dt="2021-10-22T10:42:33.812" v="827" actId="1076"/>
          <ac:spMkLst>
            <pc:docMk/>
            <pc:sldMk cId="3317160001" sldId="289"/>
            <ac:spMk id="10" creationId="{B5850914-DF43-487A-BF90-914D0FAF8C53}"/>
          </ac:spMkLst>
        </pc:spChg>
        <pc:spChg chg="mod">
          <ac:chgData name="Elliot King" userId="ab692f1c-8aa2-41c0-b91d-2d30afbc19a8" providerId="ADAL" clId="{CDF49AB4-7F6F-4BCF-8563-7D977FADB701}" dt="2021-10-22T10:47:31.313" v="967" actId="13926"/>
          <ac:spMkLst>
            <pc:docMk/>
            <pc:sldMk cId="3317160001" sldId="289"/>
            <ac:spMk id="11" creationId="{CB714194-A5AA-42B3-8FC1-DE77BD08398A}"/>
          </ac:spMkLst>
        </pc:spChg>
        <pc:spChg chg="mod">
          <ac:chgData name="Elliot King" userId="ab692f1c-8aa2-41c0-b91d-2d30afbc19a8" providerId="ADAL" clId="{CDF49AB4-7F6F-4BCF-8563-7D977FADB701}" dt="2021-10-22T10:43:18.396" v="932" actId="20577"/>
          <ac:spMkLst>
            <pc:docMk/>
            <pc:sldMk cId="3317160001" sldId="289"/>
            <ac:spMk id="13" creationId="{B5850914-DF43-487A-BF90-914D0FAF8C53}"/>
          </ac:spMkLst>
        </pc:spChg>
      </pc:sldChg>
      <pc:sldChg chg="addSp delSp modSp mod">
        <pc:chgData name="Elliot King" userId="ab692f1c-8aa2-41c0-b91d-2d30afbc19a8" providerId="ADAL" clId="{CDF49AB4-7F6F-4BCF-8563-7D977FADB701}" dt="2021-10-22T08:35:00.104" v="151" actId="20577"/>
        <pc:sldMkLst>
          <pc:docMk/>
          <pc:sldMk cId="3238066064" sldId="290"/>
        </pc:sldMkLst>
        <pc:spChg chg="mod">
          <ac:chgData name="Elliot King" userId="ab692f1c-8aa2-41c0-b91d-2d30afbc19a8" providerId="ADAL" clId="{CDF49AB4-7F6F-4BCF-8563-7D977FADB701}" dt="2021-10-22T08:02:14.806" v="11" actId="20577"/>
          <ac:spMkLst>
            <pc:docMk/>
            <pc:sldMk cId="3238066064" sldId="290"/>
            <ac:spMk id="2" creationId="{9244D44B-1CA7-4603-AA34-8BF4207321F2}"/>
          </ac:spMkLst>
        </pc:spChg>
        <pc:spChg chg="mod">
          <ac:chgData name="Elliot King" userId="ab692f1c-8aa2-41c0-b91d-2d30afbc19a8" providerId="ADAL" clId="{CDF49AB4-7F6F-4BCF-8563-7D977FADB701}" dt="2021-10-22T08:32:38.905" v="82" actId="20577"/>
          <ac:spMkLst>
            <pc:docMk/>
            <pc:sldMk cId="3238066064" sldId="290"/>
            <ac:spMk id="4" creationId="{3E1244FD-9C1A-4301-8490-8DE7DCE93B2B}"/>
          </ac:spMkLst>
        </pc:spChg>
        <pc:spChg chg="del mod">
          <ac:chgData name="Elliot King" userId="ab692f1c-8aa2-41c0-b91d-2d30afbc19a8" providerId="ADAL" clId="{CDF49AB4-7F6F-4BCF-8563-7D977FADB701}" dt="2021-10-22T08:32:19.742" v="72" actId="21"/>
          <ac:spMkLst>
            <pc:docMk/>
            <pc:sldMk cId="3238066064" sldId="290"/>
            <ac:spMk id="8" creationId="{053ECE1A-05A9-480F-9C12-80534532144F}"/>
          </ac:spMkLst>
        </pc:spChg>
        <pc:spChg chg="mod">
          <ac:chgData name="Elliot King" userId="ab692f1c-8aa2-41c0-b91d-2d30afbc19a8" providerId="ADAL" clId="{CDF49AB4-7F6F-4BCF-8563-7D977FADB701}" dt="2021-10-22T08:32:24.170" v="73" actId="1076"/>
          <ac:spMkLst>
            <pc:docMk/>
            <pc:sldMk cId="3238066064" sldId="290"/>
            <ac:spMk id="12" creationId="{219048C8-4920-4193-B181-B9A5F0B51314}"/>
          </ac:spMkLst>
        </pc:spChg>
        <pc:graphicFrameChg chg="modGraphic">
          <ac:chgData name="Elliot King" userId="ab692f1c-8aa2-41c0-b91d-2d30afbc19a8" providerId="ADAL" clId="{CDF49AB4-7F6F-4BCF-8563-7D977FADB701}" dt="2021-10-22T08:32:30.695" v="76" actId="20577"/>
          <ac:graphicFrameMkLst>
            <pc:docMk/>
            <pc:sldMk cId="3238066064" sldId="290"/>
            <ac:graphicFrameMk id="5" creationId="{AEC7F40D-2B22-49E8-933E-65F955A3B203}"/>
          </ac:graphicFrameMkLst>
        </pc:graphicFrameChg>
        <pc:graphicFrameChg chg="modGraphic">
          <ac:chgData name="Elliot King" userId="ab692f1c-8aa2-41c0-b91d-2d30afbc19a8" providerId="ADAL" clId="{CDF49AB4-7F6F-4BCF-8563-7D977FADB701}" dt="2021-10-22T08:35:00.104" v="151" actId="20577"/>
          <ac:graphicFrameMkLst>
            <pc:docMk/>
            <pc:sldMk cId="3238066064" sldId="290"/>
            <ac:graphicFrameMk id="6" creationId="{2F88A047-A541-4841-B9DE-6DAB5AE50E4E}"/>
          </ac:graphicFrameMkLst>
        </pc:graphicFrameChg>
        <pc:graphicFrameChg chg="del modGraphic">
          <ac:chgData name="Elliot King" userId="ab692f1c-8aa2-41c0-b91d-2d30afbc19a8" providerId="ADAL" clId="{CDF49AB4-7F6F-4BCF-8563-7D977FADB701}" dt="2021-10-22T08:33:14.116" v="85" actId="21"/>
          <ac:graphicFrameMkLst>
            <pc:docMk/>
            <pc:sldMk cId="3238066064" sldId="290"/>
            <ac:graphicFrameMk id="7" creationId="{318FF4E9-569E-4350-885B-9C562EC59A7F}"/>
          </ac:graphicFrameMkLst>
        </pc:graphicFrameChg>
        <pc:graphicFrameChg chg="add mod modGraphic">
          <ac:chgData name="Elliot King" userId="ab692f1c-8aa2-41c0-b91d-2d30afbc19a8" providerId="ADAL" clId="{CDF49AB4-7F6F-4BCF-8563-7D977FADB701}" dt="2021-10-22T08:34:48.478" v="141" actId="114"/>
          <ac:graphicFrameMkLst>
            <pc:docMk/>
            <pc:sldMk cId="3238066064" sldId="290"/>
            <ac:graphicFrameMk id="13" creationId="{F9BF0EB9-DBD1-45A9-9992-28601742AC82}"/>
          </ac:graphicFrameMkLst>
        </pc:graphicFrameChg>
      </pc:sldChg>
    </pc:docChg>
  </pc:docChgLst>
  <pc:docChgLst>
    <pc:chgData name="Christine King" userId="970c5f92-b318-4c74-be96-7287c461fdaf" providerId="ADAL" clId="{13996EA1-0B0B-4B48-823E-D09C4DE3F5B1}"/>
    <pc:docChg chg="modSld">
      <pc:chgData name="Christine King" userId="970c5f92-b318-4c74-be96-7287c461fdaf" providerId="ADAL" clId="{13996EA1-0B0B-4B48-823E-D09C4DE3F5B1}" dt="2021-10-25T07:50:17.628" v="531" actId="6549"/>
      <pc:docMkLst>
        <pc:docMk/>
      </pc:docMkLst>
      <pc:sldChg chg="modSp mod">
        <pc:chgData name="Christine King" userId="970c5f92-b318-4c74-be96-7287c461fdaf" providerId="ADAL" clId="{13996EA1-0B0B-4B48-823E-D09C4DE3F5B1}" dt="2021-10-25T07:43:55.112" v="323" actId="962"/>
        <pc:sldMkLst>
          <pc:docMk/>
          <pc:sldMk cId="739689632" sldId="277"/>
        </pc:sldMkLst>
        <pc:graphicFrameChg chg="mod">
          <ac:chgData name="Christine King" userId="970c5f92-b318-4c74-be96-7287c461fdaf" providerId="ADAL" clId="{13996EA1-0B0B-4B48-823E-D09C4DE3F5B1}" dt="2021-10-25T07:43:55.112" v="323" actId="962"/>
          <ac:graphicFrameMkLst>
            <pc:docMk/>
            <pc:sldMk cId="739689632" sldId="277"/>
            <ac:graphicFrameMk id="6" creationId="{47D7C113-EE17-4DEF-A67E-B8BB5B8E3727}"/>
          </ac:graphicFrameMkLst>
        </pc:graphicFrameChg>
      </pc:sldChg>
      <pc:sldChg chg="modSp mod">
        <pc:chgData name="Christine King" userId="970c5f92-b318-4c74-be96-7287c461fdaf" providerId="ADAL" clId="{13996EA1-0B0B-4B48-823E-D09C4DE3F5B1}" dt="2021-10-25T07:46:55.407" v="353" actId="962"/>
        <pc:sldMkLst>
          <pc:docMk/>
          <pc:sldMk cId="816162703" sldId="280"/>
        </pc:sldMkLst>
        <pc:spChg chg="mod">
          <ac:chgData name="Christine King" userId="970c5f92-b318-4c74-be96-7287c461fdaf" providerId="ADAL" clId="{13996EA1-0B0B-4B48-823E-D09C4DE3F5B1}" dt="2021-10-25T07:46:55.407" v="353" actId="962"/>
          <ac:spMkLst>
            <pc:docMk/>
            <pc:sldMk cId="816162703" sldId="280"/>
            <ac:spMk id="3" creationId="{49CE4977-60D3-4B28-9ABC-9F84959A6B2B}"/>
          </ac:spMkLst>
        </pc:spChg>
        <pc:spChg chg="mod">
          <ac:chgData name="Christine King" userId="970c5f92-b318-4c74-be96-7287c461fdaf" providerId="ADAL" clId="{13996EA1-0B0B-4B48-823E-D09C4DE3F5B1}" dt="2021-10-25T07:46:49.888" v="352" actId="962"/>
          <ac:spMkLst>
            <pc:docMk/>
            <pc:sldMk cId="816162703" sldId="280"/>
            <ac:spMk id="5" creationId="{16B8AC45-DCAD-4DE5-AB05-445CAD473FA6}"/>
          </ac:spMkLst>
        </pc:spChg>
        <pc:spChg chg="mod">
          <ac:chgData name="Christine King" userId="970c5f92-b318-4c74-be96-7287c461fdaf" providerId="ADAL" clId="{13996EA1-0B0B-4B48-823E-D09C4DE3F5B1}" dt="2021-10-25T07:46:45.581" v="351" actId="962"/>
          <ac:spMkLst>
            <pc:docMk/>
            <pc:sldMk cId="816162703" sldId="280"/>
            <ac:spMk id="8" creationId="{6917DAFA-6A0B-4301-A0AF-C05F1ABF0184}"/>
          </ac:spMkLst>
        </pc:spChg>
        <pc:graphicFrameChg chg="mod">
          <ac:chgData name="Christine King" userId="970c5f92-b318-4c74-be96-7287c461fdaf" providerId="ADAL" clId="{13996EA1-0B0B-4B48-823E-D09C4DE3F5B1}" dt="2021-10-25T07:43:49.392" v="319" actId="962"/>
          <ac:graphicFrameMkLst>
            <pc:docMk/>
            <pc:sldMk cId="816162703" sldId="280"/>
            <ac:graphicFrameMk id="6" creationId="{47D7C113-EE17-4DEF-A67E-B8BB5B8E3727}"/>
          </ac:graphicFrameMkLst>
        </pc:graphicFrameChg>
      </pc:sldChg>
      <pc:sldChg chg="modSp mod">
        <pc:chgData name="Christine King" userId="970c5f92-b318-4c74-be96-7287c461fdaf" providerId="ADAL" clId="{13996EA1-0B0B-4B48-823E-D09C4DE3F5B1}" dt="2021-10-25T07:50:17.628" v="531" actId="6549"/>
        <pc:sldMkLst>
          <pc:docMk/>
          <pc:sldMk cId="3317160001" sldId="289"/>
        </pc:sldMkLst>
        <pc:spChg chg="mod">
          <ac:chgData name="Christine King" userId="970c5f92-b318-4c74-be96-7287c461fdaf" providerId="ADAL" clId="{13996EA1-0B0B-4B48-823E-D09C4DE3F5B1}" dt="2021-10-25T07:49:18.653" v="452" actId="14100"/>
          <ac:spMkLst>
            <pc:docMk/>
            <pc:sldMk cId="3317160001" sldId="289"/>
            <ac:spMk id="6" creationId="{D1C43FBA-A0F3-4086-8096-C84DC539D36C}"/>
          </ac:spMkLst>
        </pc:spChg>
        <pc:spChg chg="mod">
          <ac:chgData name="Christine King" userId="970c5f92-b318-4c74-be96-7287c461fdaf" providerId="ADAL" clId="{13996EA1-0B0B-4B48-823E-D09C4DE3F5B1}" dt="2021-10-25T07:50:17.628" v="531" actId="6549"/>
          <ac:spMkLst>
            <pc:docMk/>
            <pc:sldMk cId="3317160001" sldId="289"/>
            <ac:spMk id="7" creationId="{0FDEC4AB-9EEE-4CC6-A9BB-CA5AA1CA72A4}"/>
          </ac:spMkLst>
        </pc:spChg>
        <pc:spChg chg="mod">
          <ac:chgData name="Christine King" userId="970c5f92-b318-4c74-be96-7287c461fdaf" providerId="ADAL" clId="{13996EA1-0B0B-4B48-823E-D09C4DE3F5B1}" dt="2021-10-25T07:31:06.827" v="151" actId="20577"/>
          <ac:spMkLst>
            <pc:docMk/>
            <pc:sldMk cId="3317160001" sldId="289"/>
            <ac:spMk id="9" creationId="{269D7372-6C06-4194-8B39-8AFDB6959FC6}"/>
          </ac:spMkLst>
        </pc:spChg>
        <pc:spChg chg="mod">
          <ac:chgData name="Christine King" userId="970c5f92-b318-4c74-be96-7287c461fdaf" providerId="ADAL" clId="{13996EA1-0B0B-4B48-823E-D09C4DE3F5B1}" dt="2021-10-25T07:40:45.296" v="264" actId="1076"/>
          <ac:spMkLst>
            <pc:docMk/>
            <pc:sldMk cId="3317160001" sldId="289"/>
            <ac:spMk id="10" creationId="{B5850914-DF43-487A-BF90-914D0FAF8C53}"/>
          </ac:spMkLst>
        </pc:spChg>
        <pc:spChg chg="mod">
          <ac:chgData name="Christine King" userId="970c5f92-b318-4c74-be96-7287c461fdaf" providerId="ADAL" clId="{13996EA1-0B0B-4B48-823E-D09C4DE3F5B1}" dt="2021-10-25T07:43:07.791" v="307" actId="13926"/>
          <ac:spMkLst>
            <pc:docMk/>
            <pc:sldMk cId="3317160001" sldId="289"/>
            <ac:spMk id="11" creationId="{CB714194-A5AA-42B3-8FC1-DE77BD08398A}"/>
          </ac:spMkLst>
        </pc:spChg>
        <pc:spChg chg="mod">
          <ac:chgData name="Christine King" userId="970c5f92-b318-4c74-be96-7287c461fdaf" providerId="ADAL" clId="{13996EA1-0B0B-4B48-823E-D09C4DE3F5B1}" dt="2021-10-25T07:40:55.016" v="266" actId="20577"/>
          <ac:spMkLst>
            <pc:docMk/>
            <pc:sldMk cId="3317160001" sldId="289"/>
            <ac:spMk id="13" creationId="{B5850914-DF43-487A-BF90-914D0FAF8C53}"/>
          </ac:spMkLst>
        </pc:spChg>
      </pc:sldChg>
      <pc:sldChg chg="modSp mod">
        <pc:chgData name="Christine King" userId="970c5f92-b318-4c74-be96-7287c461fdaf" providerId="ADAL" clId="{13996EA1-0B0B-4B48-823E-D09C4DE3F5B1}" dt="2021-10-25T07:44:38.667" v="347" actId="962"/>
        <pc:sldMkLst>
          <pc:docMk/>
          <pc:sldMk cId="3238066064" sldId="290"/>
        </pc:sldMkLst>
        <pc:spChg chg="mod">
          <ac:chgData name="Christine King" userId="970c5f92-b318-4c74-be96-7287c461fdaf" providerId="ADAL" clId="{13996EA1-0B0B-4B48-823E-D09C4DE3F5B1}" dt="2021-10-25T07:41:50.641" v="278" actId="1076"/>
          <ac:spMkLst>
            <pc:docMk/>
            <pc:sldMk cId="3238066064" sldId="290"/>
            <ac:spMk id="12" creationId="{219048C8-4920-4193-B181-B9A5F0B51314}"/>
          </ac:spMkLst>
        </pc:spChg>
        <pc:graphicFrameChg chg="mod">
          <ac:chgData name="Christine King" userId="970c5f92-b318-4c74-be96-7287c461fdaf" providerId="ADAL" clId="{13996EA1-0B0B-4B48-823E-D09C4DE3F5B1}" dt="2021-10-25T07:44:18.330" v="331" actId="962"/>
          <ac:graphicFrameMkLst>
            <pc:docMk/>
            <pc:sldMk cId="3238066064" sldId="290"/>
            <ac:graphicFrameMk id="5" creationId="{AEC7F40D-2B22-49E8-933E-65F955A3B203}"/>
          </ac:graphicFrameMkLst>
        </pc:graphicFrameChg>
        <pc:graphicFrameChg chg="mod">
          <ac:chgData name="Christine King" userId="970c5f92-b318-4c74-be96-7287c461fdaf" providerId="ADAL" clId="{13996EA1-0B0B-4B48-823E-D09C4DE3F5B1}" dt="2021-10-25T07:44:26.504" v="339" actId="962"/>
          <ac:graphicFrameMkLst>
            <pc:docMk/>
            <pc:sldMk cId="3238066064" sldId="290"/>
            <ac:graphicFrameMk id="6" creationId="{2F88A047-A541-4841-B9DE-6DAB5AE50E4E}"/>
          </ac:graphicFrameMkLst>
        </pc:graphicFrameChg>
        <pc:graphicFrameChg chg="mod">
          <ac:chgData name="Christine King" userId="970c5f92-b318-4c74-be96-7287c461fdaf" providerId="ADAL" clId="{13996EA1-0B0B-4B48-823E-D09C4DE3F5B1}" dt="2021-10-25T07:44:38.667" v="347" actId="962"/>
          <ac:graphicFrameMkLst>
            <pc:docMk/>
            <pc:sldMk cId="3238066064" sldId="290"/>
            <ac:graphicFrameMk id="13" creationId="{F9BF0EB9-DBD1-45A9-9992-28601742AC82}"/>
          </ac:graphicFrameMkLst>
        </pc:graphicFrame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2946400" cy="496412"/>
          </a:xfrm>
          <a:prstGeom prst="rect">
            <a:avLst/>
          </a:prstGeom>
        </p:spPr>
        <p:txBody>
          <a:bodyPr vert="horz" lIns="91440" tIns="45720" rIns="91440" bIns="45720" rtlCol="0"/>
          <a:lstStyle>
            <a:lvl1pPr algn="l">
              <a:defRPr sz="1200"/>
            </a:lvl1pPr>
          </a:lstStyle>
          <a:p>
            <a:endParaRPr lang="en-GB" dirty="0"/>
          </a:p>
        </p:txBody>
      </p:sp>
      <p:sp>
        <p:nvSpPr>
          <p:cNvPr id="3" name="Date Placeholder 2"/>
          <p:cNvSpPr>
            <a:spLocks noGrp="1"/>
          </p:cNvSpPr>
          <p:nvPr>
            <p:ph type="dt" sz="quarter" idx="1"/>
          </p:nvPr>
        </p:nvSpPr>
        <p:spPr>
          <a:xfrm>
            <a:off x="3849688" y="1"/>
            <a:ext cx="2946400" cy="496412"/>
          </a:xfrm>
          <a:prstGeom prst="rect">
            <a:avLst/>
          </a:prstGeom>
        </p:spPr>
        <p:txBody>
          <a:bodyPr vert="horz" lIns="91440" tIns="45720" rIns="91440" bIns="45720" rtlCol="0"/>
          <a:lstStyle>
            <a:lvl1pPr algn="r">
              <a:defRPr sz="1200"/>
            </a:lvl1pPr>
          </a:lstStyle>
          <a:p>
            <a:fld id="{BEF7FAF5-B2EC-48E3-B2FD-09523F783B52}" type="datetimeFigureOut">
              <a:rPr lang="en-GB" smtClean="0"/>
              <a:t>25/10/2021</a:t>
            </a:fld>
            <a:endParaRPr lang="en-GB" dirty="0"/>
          </a:p>
        </p:txBody>
      </p:sp>
      <p:sp>
        <p:nvSpPr>
          <p:cNvPr id="4" name="Footer Placeholder 3"/>
          <p:cNvSpPr>
            <a:spLocks noGrp="1"/>
          </p:cNvSpPr>
          <p:nvPr>
            <p:ph type="ftr" sz="quarter" idx="2"/>
          </p:nvPr>
        </p:nvSpPr>
        <p:spPr>
          <a:xfrm>
            <a:off x="0" y="9428630"/>
            <a:ext cx="2946400" cy="496411"/>
          </a:xfrm>
          <a:prstGeom prst="rect">
            <a:avLst/>
          </a:prstGeom>
        </p:spPr>
        <p:txBody>
          <a:bodyPr vert="horz" lIns="91440" tIns="45720" rIns="91440" bIns="45720" rtlCol="0" anchor="b"/>
          <a:lstStyle>
            <a:lvl1pPr algn="l">
              <a:defRPr sz="1200"/>
            </a:lvl1pPr>
          </a:lstStyle>
          <a:p>
            <a:endParaRPr lang="en-GB" dirty="0"/>
          </a:p>
        </p:txBody>
      </p:sp>
      <p:sp>
        <p:nvSpPr>
          <p:cNvPr id="5" name="Slide Number Placeholder 4"/>
          <p:cNvSpPr>
            <a:spLocks noGrp="1"/>
          </p:cNvSpPr>
          <p:nvPr>
            <p:ph type="sldNum" sz="quarter" idx="3"/>
          </p:nvPr>
        </p:nvSpPr>
        <p:spPr>
          <a:xfrm>
            <a:off x="3849688" y="9428630"/>
            <a:ext cx="2946400" cy="496411"/>
          </a:xfrm>
          <a:prstGeom prst="rect">
            <a:avLst/>
          </a:prstGeom>
        </p:spPr>
        <p:txBody>
          <a:bodyPr vert="horz" lIns="91440" tIns="45720" rIns="91440" bIns="45720" rtlCol="0" anchor="b"/>
          <a:lstStyle>
            <a:lvl1pPr algn="r">
              <a:defRPr sz="1200"/>
            </a:lvl1pPr>
          </a:lstStyle>
          <a:p>
            <a:fld id="{CEA5A29D-83F2-4DEE-B51A-C7D6EAF364B3}" type="slidenum">
              <a:rPr lang="en-GB" smtClean="0"/>
              <a:t>‹#›</a:t>
            </a:fld>
            <a:endParaRPr lang="en-GB" dirty="0"/>
          </a:p>
        </p:txBody>
      </p:sp>
    </p:spTree>
    <p:extLst>
      <p:ext uri="{BB962C8B-B14F-4D97-AF65-F5344CB8AC3E}">
        <p14:creationId xmlns:p14="http://schemas.microsoft.com/office/powerpoint/2010/main" val="292024595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0"/>
            <a:ext cx="2945659" cy="496332"/>
          </a:xfrm>
          <a:prstGeom prst="rect">
            <a:avLst/>
          </a:prstGeom>
        </p:spPr>
        <p:txBody>
          <a:bodyPr vert="horz" lIns="91440" tIns="45720" rIns="91440" bIns="45720" rtlCol="0"/>
          <a:lstStyle>
            <a:lvl1pPr algn="l">
              <a:defRPr sz="1200"/>
            </a:lvl1pPr>
          </a:lstStyle>
          <a:p>
            <a:endParaRPr lang="en-GB" dirty="0"/>
          </a:p>
        </p:txBody>
      </p:sp>
      <p:sp>
        <p:nvSpPr>
          <p:cNvPr id="3" name="Date Placeholder 2"/>
          <p:cNvSpPr>
            <a:spLocks noGrp="1"/>
          </p:cNvSpPr>
          <p:nvPr>
            <p:ph type="dt" idx="1"/>
          </p:nvPr>
        </p:nvSpPr>
        <p:spPr>
          <a:xfrm>
            <a:off x="3850444" y="0"/>
            <a:ext cx="2945659" cy="496332"/>
          </a:xfrm>
          <a:prstGeom prst="rect">
            <a:avLst/>
          </a:prstGeom>
        </p:spPr>
        <p:txBody>
          <a:bodyPr vert="horz" lIns="91440" tIns="45720" rIns="91440" bIns="45720" rtlCol="0"/>
          <a:lstStyle>
            <a:lvl1pPr algn="r">
              <a:defRPr sz="1200"/>
            </a:lvl1pPr>
          </a:lstStyle>
          <a:p>
            <a:fld id="{CCB0852E-E016-48E1-8232-26A29D39F132}" type="datetimeFigureOut">
              <a:rPr lang="en-GB" smtClean="0"/>
              <a:pPr/>
              <a:t>25/10/2021</a:t>
            </a:fld>
            <a:endParaRPr lang="en-GB" dirty="0"/>
          </a:p>
        </p:txBody>
      </p:sp>
      <p:sp>
        <p:nvSpPr>
          <p:cNvPr id="4" name="Slide Image Placeholder 3"/>
          <p:cNvSpPr>
            <a:spLocks noGrp="1" noRot="1" noChangeAspect="1"/>
          </p:cNvSpPr>
          <p:nvPr>
            <p:ph type="sldImg" idx="2"/>
          </p:nvPr>
        </p:nvSpPr>
        <p:spPr>
          <a:xfrm>
            <a:off x="895350" y="744538"/>
            <a:ext cx="5006975" cy="3722687"/>
          </a:xfrm>
          <a:prstGeom prst="rect">
            <a:avLst/>
          </a:prstGeom>
          <a:noFill/>
          <a:ln w="12700">
            <a:solidFill>
              <a:prstClr val="black"/>
            </a:solidFill>
          </a:ln>
        </p:spPr>
        <p:txBody>
          <a:bodyPr vert="horz" lIns="91440" tIns="45720" rIns="91440" bIns="45720" rtlCol="0" anchor="ctr"/>
          <a:lstStyle/>
          <a:p>
            <a:endParaRPr lang="en-GB" dirty="0"/>
          </a:p>
        </p:txBody>
      </p:sp>
      <p:sp>
        <p:nvSpPr>
          <p:cNvPr id="5" name="Notes Placeholder 4"/>
          <p:cNvSpPr>
            <a:spLocks noGrp="1"/>
          </p:cNvSpPr>
          <p:nvPr>
            <p:ph type="body" sz="quarter" idx="3"/>
          </p:nvPr>
        </p:nvSpPr>
        <p:spPr>
          <a:xfrm>
            <a:off x="679768" y="4715153"/>
            <a:ext cx="5438140" cy="4466987"/>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1" y="9428583"/>
            <a:ext cx="2945659" cy="496332"/>
          </a:xfrm>
          <a:prstGeom prst="rect">
            <a:avLst/>
          </a:prstGeom>
        </p:spPr>
        <p:txBody>
          <a:bodyPr vert="horz" lIns="91440" tIns="45720" rIns="91440" bIns="45720" rtlCol="0" anchor="b"/>
          <a:lstStyle>
            <a:lvl1pPr algn="l">
              <a:defRPr sz="1200"/>
            </a:lvl1pPr>
          </a:lstStyle>
          <a:p>
            <a:endParaRPr lang="en-GB" dirty="0"/>
          </a:p>
        </p:txBody>
      </p:sp>
      <p:sp>
        <p:nvSpPr>
          <p:cNvPr id="7" name="Slide Number Placeholder 6"/>
          <p:cNvSpPr>
            <a:spLocks noGrp="1"/>
          </p:cNvSpPr>
          <p:nvPr>
            <p:ph type="sldNum" sz="quarter" idx="5"/>
          </p:nvPr>
        </p:nvSpPr>
        <p:spPr>
          <a:xfrm>
            <a:off x="3850444" y="9428583"/>
            <a:ext cx="2945659" cy="496332"/>
          </a:xfrm>
          <a:prstGeom prst="rect">
            <a:avLst/>
          </a:prstGeom>
        </p:spPr>
        <p:txBody>
          <a:bodyPr vert="horz" lIns="91440" tIns="45720" rIns="91440" bIns="45720" rtlCol="0" anchor="b"/>
          <a:lstStyle>
            <a:lvl1pPr algn="r">
              <a:defRPr sz="1200"/>
            </a:lvl1pPr>
          </a:lstStyle>
          <a:p>
            <a:fld id="{DB759637-DA55-4088-8AFC-424AE8B5C8D1}" type="slidenum">
              <a:rPr lang="en-GB" smtClean="0"/>
              <a:pPr/>
              <a:t>‹#›</a:t>
            </a:fld>
            <a:endParaRPr lang="en-GB" dirty="0"/>
          </a:p>
        </p:txBody>
      </p:sp>
    </p:spTree>
    <p:extLst>
      <p:ext uri="{BB962C8B-B14F-4D97-AF65-F5344CB8AC3E}">
        <p14:creationId xmlns:p14="http://schemas.microsoft.com/office/powerpoint/2010/main" val="4892713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895350" y="744538"/>
            <a:ext cx="5006975" cy="3722687"/>
          </a:xfrm>
        </p:spPr>
      </p:sp>
      <p:sp>
        <p:nvSpPr>
          <p:cNvPr id="3" name="Notes Placeholder 2"/>
          <p:cNvSpPr>
            <a:spLocks noGrp="1"/>
          </p:cNvSpPr>
          <p:nvPr>
            <p:ph type="body" idx="1"/>
          </p:nvPr>
        </p:nvSpPr>
        <p:spPr/>
        <p:txBody>
          <a:bodyPr>
            <a:normAutofit/>
          </a:bodyPr>
          <a:lstStyle/>
          <a:p>
            <a:endParaRPr lang="en-GB" dirty="0"/>
          </a:p>
        </p:txBody>
      </p:sp>
      <p:sp>
        <p:nvSpPr>
          <p:cNvPr id="4" name="Slide Number Placeholder 3"/>
          <p:cNvSpPr>
            <a:spLocks noGrp="1"/>
          </p:cNvSpPr>
          <p:nvPr>
            <p:ph type="sldNum" sz="quarter" idx="10"/>
          </p:nvPr>
        </p:nvSpPr>
        <p:spPr/>
        <p:txBody>
          <a:bodyPr/>
          <a:lstStyle/>
          <a:p>
            <a:fld id="{DB759637-DA55-4088-8AFC-424AE8B5C8D1}" type="slidenum">
              <a:rPr lang="en-GB" smtClean="0"/>
              <a:pPr/>
              <a:t>1</a:t>
            </a:fld>
            <a:endParaRPr lang="en-GB" dirty="0"/>
          </a:p>
        </p:txBody>
      </p:sp>
    </p:spTree>
    <p:extLst>
      <p:ext uri="{BB962C8B-B14F-4D97-AF65-F5344CB8AC3E}">
        <p14:creationId xmlns:p14="http://schemas.microsoft.com/office/powerpoint/2010/main" val="134135890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C3B4D38-F23E-4276-8D81-1AD7C5ACB0F4}"/>
              </a:ext>
            </a:extLst>
          </p:cNvPr>
          <p:cNvSpPr>
            <a:spLocks noGrp="1"/>
          </p:cNvSpPr>
          <p:nvPr>
            <p:ph type="ctrTitle"/>
          </p:nvPr>
        </p:nvSpPr>
        <p:spPr>
          <a:xfrm>
            <a:off x="1174750" y="1143147"/>
            <a:ext cx="7048500" cy="2431815"/>
          </a:xfrm>
        </p:spPr>
        <p:txBody>
          <a:bodyPr anchor="b"/>
          <a:lstStyle>
            <a:lvl1pPr algn="ctr">
              <a:defRPr sz="4625"/>
            </a:lvl1pPr>
          </a:lstStyle>
          <a:p>
            <a:r>
              <a:rPr lang="en-US"/>
              <a:t>Click to edit Master title style</a:t>
            </a:r>
            <a:endParaRPr lang="en-GB"/>
          </a:p>
        </p:txBody>
      </p:sp>
      <p:sp>
        <p:nvSpPr>
          <p:cNvPr id="3" name="Subtitle 2">
            <a:extLst>
              <a:ext uri="{FF2B5EF4-FFF2-40B4-BE49-F238E27FC236}">
                <a16:creationId xmlns:a16="http://schemas.microsoft.com/office/drawing/2014/main" id="{D0D711DA-B6B1-4DB2-B343-E32D7A0843B5}"/>
              </a:ext>
            </a:extLst>
          </p:cNvPr>
          <p:cNvSpPr>
            <a:spLocks noGrp="1"/>
          </p:cNvSpPr>
          <p:nvPr>
            <p:ph type="subTitle" idx="1"/>
          </p:nvPr>
        </p:nvSpPr>
        <p:spPr>
          <a:xfrm>
            <a:off x="1174750" y="3668743"/>
            <a:ext cx="7048500" cy="1686424"/>
          </a:xfrm>
        </p:spPr>
        <p:txBody>
          <a:bodyPr/>
          <a:lstStyle>
            <a:lvl1pPr marL="0" indent="0" algn="ctr">
              <a:buNone/>
              <a:defRPr sz="1850"/>
            </a:lvl1pPr>
            <a:lvl2pPr marL="352410" indent="0" algn="ctr">
              <a:buNone/>
              <a:defRPr sz="1542"/>
            </a:lvl2pPr>
            <a:lvl3pPr marL="704820" indent="0" algn="ctr">
              <a:buNone/>
              <a:defRPr sz="1387"/>
            </a:lvl3pPr>
            <a:lvl4pPr marL="1057229" indent="0" algn="ctr">
              <a:buNone/>
              <a:defRPr sz="1233"/>
            </a:lvl4pPr>
            <a:lvl5pPr marL="1409639" indent="0" algn="ctr">
              <a:buNone/>
              <a:defRPr sz="1233"/>
            </a:lvl5pPr>
            <a:lvl6pPr marL="1762049" indent="0" algn="ctr">
              <a:buNone/>
              <a:defRPr sz="1233"/>
            </a:lvl6pPr>
            <a:lvl7pPr marL="2114459" indent="0" algn="ctr">
              <a:buNone/>
              <a:defRPr sz="1233"/>
            </a:lvl7pPr>
            <a:lvl8pPr marL="2466868" indent="0" algn="ctr">
              <a:buNone/>
              <a:defRPr sz="1233"/>
            </a:lvl8pPr>
            <a:lvl9pPr marL="2819278" indent="0" algn="ctr">
              <a:buNone/>
              <a:defRPr sz="1233"/>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CC0F73C6-220D-46CD-B8A8-C7974BBCF18F}"/>
              </a:ext>
            </a:extLst>
          </p:cNvPr>
          <p:cNvSpPr>
            <a:spLocks noGrp="1"/>
          </p:cNvSpPr>
          <p:nvPr>
            <p:ph type="dt" sz="half" idx="10"/>
          </p:nvPr>
        </p:nvSpPr>
        <p:spPr/>
        <p:txBody>
          <a:bodyPr/>
          <a:lstStyle/>
          <a:p>
            <a:fld id="{CE0E188C-0FD9-48AE-A211-FB45D08573A6}" type="datetime1">
              <a:rPr lang="en-GB" smtClean="0"/>
              <a:pPr/>
              <a:t>25/10/2021</a:t>
            </a:fld>
            <a:endParaRPr lang="en-GB" dirty="0"/>
          </a:p>
        </p:txBody>
      </p:sp>
      <p:sp>
        <p:nvSpPr>
          <p:cNvPr id="5" name="Footer Placeholder 4">
            <a:extLst>
              <a:ext uri="{FF2B5EF4-FFF2-40B4-BE49-F238E27FC236}">
                <a16:creationId xmlns:a16="http://schemas.microsoft.com/office/drawing/2014/main" id="{AD66BE3F-8ECD-43CD-A838-309113373141}"/>
              </a:ext>
            </a:extLst>
          </p:cNvPr>
          <p:cNvSpPr>
            <a:spLocks noGrp="1"/>
          </p:cNvSpPr>
          <p:nvPr>
            <p:ph type="ftr" sz="quarter" idx="11"/>
          </p:nvPr>
        </p:nvSpPr>
        <p:spPr/>
        <p:txBody>
          <a:bodyPr/>
          <a:lstStyle/>
          <a:p>
            <a:endParaRPr lang="en-GB" dirty="0"/>
          </a:p>
        </p:txBody>
      </p:sp>
      <p:sp>
        <p:nvSpPr>
          <p:cNvPr id="6" name="Slide Number Placeholder 5">
            <a:extLst>
              <a:ext uri="{FF2B5EF4-FFF2-40B4-BE49-F238E27FC236}">
                <a16:creationId xmlns:a16="http://schemas.microsoft.com/office/drawing/2014/main" id="{791C9666-9E9D-43A4-8522-6B5597A956A1}"/>
              </a:ext>
            </a:extLst>
          </p:cNvPr>
          <p:cNvSpPr>
            <a:spLocks noGrp="1"/>
          </p:cNvSpPr>
          <p:nvPr>
            <p:ph type="sldNum" sz="quarter" idx="12"/>
          </p:nvPr>
        </p:nvSpPr>
        <p:spPr/>
        <p:txBody>
          <a:body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393425079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12FCBC-1122-4167-87E3-E09F6073C3BE}"/>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59E0304A-9B3F-45A5-808A-F2E8BA182F6B}"/>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7BC95161-2033-422E-A72F-E17A4AD1551D}"/>
              </a:ext>
            </a:extLst>
          </p:cNvPr>
          <p:cNvSpPr>
            <a:spLocks noGrp="1"/>
          </p:cNvSpPr>
          <p:nvPr>
            <p:ph type="dt" sz="half" idx="10"/>
          </p:nvPr>
        </p:nvSpPr>
        <p:spPr/>
        <p:txBody>
          <a:bodyPr/>
          <a:lstStyle/>
          <a:p>
            <a:fld id="{4A53A9D2-09C7-4B51-A306-4FC76C5F2C92}" type="datetime1">
              <a:rPr lang="en-GB" smtClean="0"/>
              <a:pPr/>
              <a:t>25/10/2021</a:t>
            </a:fld>
            <a:endParaRPr lang="en-GB" dirty="0"/>
          </a:p>
        </p:txBody>
      </p:sp>
      <p:sp>
        <p:nvSpPr>
          <p:cNvPr id="5" name="Footer Placeholder 4">
            <a:extLst>
              <a:ext uri="{FF2B5EF4-FFF2-40B4-BE49-F238E27FC236}">
                <a16:creationId xmlns:a16="http://schemas.microsoft.com/office/drawing/2014/main" id="{C0A444B6-A31D-4DD0-9F3B-9A1CE5129F51}"/>
              </a:ext>
            </a:extLst>
          </p:cNvPr>
          <p:cNvSpPr>
            <a:spLocks noGrp="1"/>
          </p:cNvSpPr>
          <p:nvPr>
            <p:ph type="ftr" sz="quarter" idx="11"/>
          </p:nvPr>
        </p:nvSpPr>
        <p:spPr/>
        <p:txBody>
          <a:bodyPr/>
          <a:lstStyle/>
          <a:p>
            <a:endParaRPr lang="en-GB" dirty="0"/>
          </a:p>
        </p:txBody>
      </p:sp>
      <p:sp>
        <p:nvSpPr>
          <p:cNvPr id="6" name="Slide Number Placeholder 5">
            <a:extLst>
              <a:ext uri="{FF2B5EF4-FFF2-40B4-BE49-F238E27FC236}">
                <a16:creationId xmlns:a16="http://schemas.microsoft.com/office/drawing/2014/main" id="{96993956-D6C0-4743-891A-5FA9EAD9980C}"/>
              </a:ext>
            </a:extLst>
          </p:cNvPr>
          <p:cNvSpPr>
            <a:spLocks noGrp="1"/>
          </p:cNvSpPr>
          <p:nvPr>
            <p:ph type="sldNum" sz="quarter" idx="12"/>
          </p:nvPr>
        </p:nvSpPr>
        <p:spPr/>
        <p:txBody>
          <a:body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59537007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C40B33B4-C3EC-4EDD-ADE0-1A44BE646328}"/>
              </a:ext>
            </a:extLst>
          </p:cNvPr>
          <p:cNvSpPr>
            <a:spLocks noGrp="1"/>
          </p:cNvSpPr>
          <p:nvPr>
            <p:ph type="title" orient="vert"/>
          </p:nvPr>
        </p:nvSpPr>
        <p:spPr>
          <a:xfrm>
            <a:off x="6725444" y="371886"/>
            <a:ext cx="2026444" cy="5919465"/>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E7090D6A-03AA-4D33-A4B3-6B44048AB67B}"/>
              </a:ext>
            </a:extLst>
          </p:cNvPr>
          <p:cNvSpPr>
            <a:spLocks noGrp="1"/>
          </p:cNvSpPr>
          <p:nvPr>
            <p:ph type="body" orient="vert" idx="1"/>
          </p:nvPr>
        </p:nvSpPr>
        <p:spPr>
          <a:xfrm>
            <a:off x="646113" y="371886"/>
            <a:ext cx="5961856" cy="591946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25888723-72C1-496E-BF05-65E0DF7DB097}"/>
              </a:ext>
            </a:extLst>
          </p:cNvPr>
          <p:cNvSpPr>
            <a:spLocks noGrp="1"/>
          </p:cNvSpPr>
          <p:nvPr>
            <p:ph type="dt" sz="half" idx="10"/>
          </p:nvPr>
        </p:nvSpPr>
        <p:spPr/>
        <p:txBody>
          <a:bodyPr/>
          <a:lstStyle/>
          <a:p>
            <a:fld id="{B6CC3B0E-268F-44B1-B653-47C6066D71DD}" type="datetime1">
              <a:rPr lang="en-GB" smtClean="0"/>
              <a:pPr/>
              <a:t>25/10/2021</a:t>
            </a:fld>
            <a:endParaRPr lang="en-GB" dirty="0"/>
          </a:p>
        </p:txBody>
      </p:sp>
      <p:sp>
        <p:nvSpPr>
          <p:cNvPr id="5" name="Footer Placeholder 4">
            <a:extLst>
              <a:ext uri="{FF2B5EF4-FFF2-40B4-BE49-F238E27FC236}">
                <a16:creationId xmlns:a16="http://schemas.microsoft.com/office/drawing/2014/main" id="{54605749-47AD-4FAF-B3AA-E5ABEF3BE56F}"/>
              </a:ext>
            </a:extLst>
          </p:cNvPr>
          <p:cNvSpPr>
            <a:spLocks noGrp="1"/>
          </p:cNvSpPr>
          <p:nvPr>
            <p:ph type="ftr" sz="quarter" idx="11"/>
          </p:nvPr>
        </p:nvSpPr>
        <p:spPr/>
        <p:txBody>
          <a:bodyPr/>
          <a:lstStyle/>
          <a:p>
            <a:endParaRPr lang="en-GB" dirty="0"/>
          </a:p>
        </p:txBody>
      </p:sp>
      <p:sp>
        <p:nvSpPr>
          <p:cNvPr id="6" name="Slide Number Placeholder 5">
            <a:extLst>
              <a:ext uri="{FF2B5EF4-FFF2-40B4-BE49-F238E27FC236}">
                <a16:creationId xmlns:a16="http://schemas.microsoft.com/office/drawing/2014/main" id="{A66DFFD0-2078-4B1B-879F-AA6D09DCCAAD}"/>
              </a:ext>
            </a:extLst>
          </p:cNvPr>
          <p:cNvSpPr>
            <a:spLocks noGrp="1"/>
          </p:cNvSpPr>
          <p:nvPr>
            <p:ph type="sldNum" sz="quarter" idx="12"/>
          </p:nvPr>
        </p:nvSpPr>
        <p:spPr/>
        <p:txBody>
          <a:body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419446453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532F2BA-4327-4772-A08D-965447F44C28}"/>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717D22C4-B0BD-4F3C-B0D2-9881FE96E6F4}"/>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4BCC8977-1D52-4CBE-969B-1FE20090A670}"/>
              </a:ext>
            </a:extLst>
          </p:cNvPr>
          <p:cNvSpPr>
            <a:spLocks noGrp="1"/>
          </p:cNvSpPr>
          <p:nvPr>
            <p:ph type="dt" sz="half" idx="10"/>
          </p:nvPr>
        </p:nvSpPr>
        <p:spPr/>
        <p:txBody>
          <a:bodyPr/>
          <a:lstStyle/>
          <a:p>
            <a:fld id="{680333F8-99BB-4BD0-9596-0150793E34E5}" type="datetime1">
              <a:rPr lang="en-GB" smtClean="0"/>
              <a:pPr/>
              <a:t>25/10/2021</a:t>
            </a:fld>
            <a:endParaRPr lang="en-GB" dirty="0"/>
          </a:p>
        </p:txBody>
      </p:sp>
      <p:sp>
        <p:nvSpPr>
          <p:cNvPr id="5" name="Footer Placeholder 4">
            <a:extLst>
              <a:ext uri="{FF2B5EF4-FFF2-40B4-BE49-F238E27FC236}">
                <a16:creationId xmlns:a16="http://schemas.microsoft.com/office/drawing/2014/main" id="{F2B13AFF-19F9-4E57-8BB6-024DBF28675D}"/>
              </a:ext>
            </a:extLst>
          </p:cNvPr>
          <p:cNvSpPr>
            <a:spLocks noGrp="1"/>
          </p:cNvSpPr>
          <p:nvPr>
            <p:ph type="ftr" sz="quarter" idx="11"/>
          </p:nvPr>
        </p:nvSpPr>
        <p:spPr/>
        <p:txBody>
          <a:bodyPr/>
          <a:lstStyle/>
          <a:p>
            <a:endParaRPr lang="en-GB" dirty="0"/>
          </a:p>
        </p:txBody>
      </p:sp>
      <p:sp>
        <p:nvSpPr>
          <p:cNvPr id="6" name="Slide Number Placeholder 5">
            <a:extLst>
              <a:ext uri="{FF2B5EF4-FFF2-40B4-BE49-F238E27FC236}">
                <a16:creationId xmlns:a16="http://schemas.microsoft.com/office/drawing/2014/main" id="{7DDC505E-6D2D-47A0-A9CD-2D8FBA770F9A}"/>
              </a:ext>
            </a:extLst>
          </p:cNvPr>
          <p:cNvSpPr>
            <a:spLocks noGrp="1"/>
          </p:cNvSpPr>
          <p:nvPr>
            <p:ph type="sldNum" sz="quarter" idx="12"/>
          </p:nvPr>
        </p:nvSpPr>
        <p:spPr/>
        <p:txBody>
          <a:body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197504343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C55457D-1277-46E3-A138-1B9B33150A98}"/>
              </a:ext>
            </a:extLst>
          </p:cNvPr>
          <p:cNvSpPr>
            <a:spLocks noGrp="1"/>
          </p:cNvSpPr>
          <p:nvPr>
            <p:ph type="title"/>
          </p:nvPr>
        </p:nvSpPr>
        <p:spPr>
          <a:xfrm>
            <a:off x="641218" y="1741401"/>
            <a:ext cx="8105775" cy="2905565"/>
          </a:xfrm>
        </p:spPr>
        <p:txBody>
          <a:bodyPr anchor="b"/>
          <a:lstStyle>
            <a:lvl1pPr>
              <a:defRPr sz="4625"/>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1FC33C7B-5BAC-4454-A8F9-83C3D045D1DC}"/>
              </a:ext>
            </a:extLst>
          </p:cNvPr>
          <p:cNvSpPr>
            <a:spLocks noGrp="1"/>
          </p:cNvSpPr>
          <p:nvPr>
            <p:ph type="body" idx="1"/>
          </p:nvPr>
        </p:nvSpPr>
        <p:spPr>
          <a:xfrm>
            <a:off x="641218" y="4674454"/>
            <a:ext cx="8105775" cy="1527968"/>
          </a:xfrm>
        </p:spPr>
        <p:txBody>
          <a:bodyPr/>
          <a:lstStyle>
            <a:lvl1pPr marL="0" indent="0">
              <a:buNone/>
              <a:defRPr sz="1850">
                <a:solidFill>
                  <a:schemeClr val="tx1">
                    <a:tint val="75000"/>
                  </a:schemeClr>
                </a:solidFill>
              </a:defRPr>
            </a:lvl1pPr>
            <a:lvl2pPr marL="352410" indent="0">
              <a:buNone/>
              <a:defRPr sz="1542">
                <a:solidFill>
                  <a:schemeClr val="tx1">
                    <a:tint val="75000"/>
                  </a:schemeClr>
                </a:solidFill>
              </a:defRPr>
            </a:lvl2pPr>
            <a:lvl3pPr marL="704820" indent="0">
              <a:buNone/>
              <a:defRPr sz="1387">
                <a:solidFill>
                  <a:schemeClr val="tx1">
                    <a:tint val="75000"/>
                  </a:schemeClr>
                </a:solidFill>
              </a:defRPr>
            </a:lvl3pPr>
            <a:lvl4pPr marL="1057229" indent="0">
              <a:buNone/>
              <a:defRPr sz="1233">
                <a:solidFill>
                  <a:schemeClr val="tx1">
                    <a:tint val="75000"/>
                  </a:schemeClr>
                </a:solidFill>
              </a:defRPr>
            </a:lvl4pPr>
            <a:lvl5pPr marL="1409639" indent="0">
              <a:buNone/>
              <a:defRPr sz="1233">
                <a:solidFill>
                  <a:schemeClr val="tx1">
                    <a:tint val="75000"/>
                  </a:schemeClr>
                </a:solidFill>
              </a:defRPr>
            </a:lvl5pPr>
            <a:lvl6pPr marL="1762049" indent="0">
              <a:buNone/>
              <a:defRPr sz="1233">
                <a:solidFill>
                  <a:schemeClr val="tx1">
                    <a:tint val="75000"/>
                  </a:schemeClr>
                </a:solidFill>
              </a:defRPr>
            </a:lvl6pPr>
            <a:lvl7pPr marL="2114459" indent="0">
              <a:buNone/>
              <a:defRPr sz="1233">
                <a:solidFill>
                  <a:schemeClr val="tx1">
                    <a:tint val="75000"/>
                  </a:schemeClr>
                </a:solidFill>
              </a:defRPr>
            </a:lvl7pPr>
            <a:lvl8pPr marL="2466868" indent="0">
              <a:buNone/>
              <a:defRPr sz="1233">
                <a:solidFill>
                  <a:schemeClr val="tx1">
                    <a:tint val="75000"/>
                  </a:schemeClr>
                </a:solidFill>
              </a:defRPr>
            </a:lvl8pPr>
            <a:lvl9pPr marL="2819278" indent="0">
              <a:buNone/>
              <a:defRPr sz="1233">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EEB370B3-993A-4512-9582-EB9A0F2B2AEC}"/>
              </a:ext>
            </a:extLst>
          </p:cNvPr>
          <p:cNvSpPr>
            <a:spLocks noGrp="1"/>
          </p:cNvSpPr>
          <p:nvPr>
            <p:ph type="dt" sz="half" idx="10"/>
          </p:nvPr>
        </p:nvSpPr>
        <p:spPr/>
        <p:txBody>
          <a:bodyPr/>
          <a:lstStyle/>
          <a:p>
            <a:fld id="{4E5DACEB-9B98-4C5C-A8F7-82619FA789F4}" type="datetime1">
              <a:rPr lang="en-GB" smtClean="0"/>
              <a:pPr/>
              <a:t>25/10/2021</a:t>
            </a:fld>
            <a:endParaRPr lang="en-GB" dirty="0"/>
          </a:p>
        </p:txBody>
      </p:sp>
      <p:sp>
        <p:nvSpPr>
          <p:cNvPr id="5" name="Footer Placeholder 4">
            <a:extLst>
              <a:ext uri="{FF2B5EF4-FFF2-40B4-BE49-F238E27FC236}">
                <a16:creationId xmlns:a16="http://schemas.microsoft.com/office/drawing/2014/main" id="{B3C14B47-720A-4589-911D-150133E5A06B}"/>
              </a:ext>
            </a:extLst>
          </p:cNvPr>
          <p:cNvSpPr>
            <a:spLocks noGrp="1"/>
          </p:cNvSpPr>
          <p:nvPr>
            <p:ph type="ftr" sz="quarter" idx="11"/>
          </p:nvPr>
        </p:nvSpPr>
        <p:spPr/>
        <p:txBody>
          <a:bodyPr/>
          <a:lstStyle/>
          <a:p>
            <a:endParaRPr lang="en-GB" dirty="0"/>
          </a:p>
        </p:txBody>
      </p:sp>
      <p:sp>
        <p:nvSpPr>
          <p:cNvPr id="6" name="Slide Number Placeholder 5">
            <a:extLst>
              <a:ext uri="{FF2B5EF4-FFF2-40B4-BE49-F238E27FC236}">
                <a16:creationId xmlns:a16="http://schemas.microsoft.com/office/drawing/2014/main" id="{95A3FE64-1BF9-43D5-B6AC-D8402085D58D}"/>
              </a:ext>
            </a:extLst>
          </p:cNvPr>
          <p:cNvSpPr>
            <a:spLocks noGrp="1"/>
          </p:cNvSpPr>
          <p:nvPr>
            <p:ph type="sldNum" sz="quarter" idx="12"/>
          </p:nvPr>
        </p:nvSpPr>
        <p:spPr/>
        <p:txBody>
          <a:body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252284155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908680A-CC11-4B87-AF37-0B670748A2C5}"/>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18EF654F-FE80-4733-B80A-8417B6A23403}"/>
              </a:ext>
            </a:extLst>
          </p:cNvPr>
          <p:cNvSpPr>
            <a:spLocks noGrp="1"/>
          </p:cNvSpPr>
          <p:nvPr>
            <p:ph sz="half" idx="1"/>
          </p:nvPr>
        </p:nvSpPr>
        <p:spPr>
          <a:xfrm>
            <a:off x="646113" y="1859433"/>
            <a:ext cx="3994150" cy="443191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BFE4CC98-1EBF-4CDD-8A05-258C5E0E3682}"/>
              </a:ext>
            </a:extLst>
          </p:cNvPr>
          <p:cNvSpPr>
            <a:spLocks noGrp="1"/>
          </p:cNvSpPr>
          <p:nvPr>
            <p:ph sz="half" idx="2"/>
          </p:nvPr>
        </p:nvSpPr>
        <p:spPr>
          <a:xfrm>
            <a:off x="4757738" y="1859433"/>
            <a:ext cx="3994150" cy="443191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75CE8A01-2932-45F6-B693-5389E91356A0}"/>
              </a:ext>
            </a:extLst>
          </p:cNvPr>
          <p:cNvSpPr>
            <a:spLocks noGrp="1"/>
          </p:cNvSpPr>
          <p:nvPr>
            <p:ph type="dt" sz="half" idx="10"/>
          </p:nvPr>
        </p:nvSpPr>
        <p:spPr/>
        <p:txBody>
          <a:bodyPr/>
          <a:lstStyle/>
          <a:p>
            <a:fld id="{4411AB6D-406F-41F2-BFF6-346AEBAE9A99}" type="datetime1">
              <a:rPr lang="en-GB" smtClean="0"/>
              <a:pPr/>
              <a:t>25/10/2021</a:t>
            </a:fld>
            <a:endParaRPr lang="en-GB" dirty="0"/>
          </a:p>
        </p:txBody>
      </p:sp>
      <p:sp>
        <p:nvSpPr>
          <p:cNvPr id="6" name="Footer Placeholder 5">
            <a:extLst>
              <a:ext uri="{FF2B5EF4-FFF2-40B4-BE49-F238E27FC236}">
                <a16:creationId xmlns:a16="http://schemas.microsoft.com/office/drawing/2014/main" id="{FB5561BD-1656-4B10-84CB-17EA14BF8BB6}"/>
              </a:ext>
            </a:extLst>
          </p:cNvPr>
          <p:cNvSpPr>
            <a:spLocks noGrp="1"/>
          </p:cNvSpPr>
          <p:nvPr>
            <p:ph type="ftr" sz="quarter" idx="11"/>
          </p:nvPr>
        </p:nvSpPr>
        <p:spPr/>
        <p:txBody>
          <a:bodyPr/>
          <a:lstStyle/>
          <a:p>
            <a:endParaRPr lang="en-GB" dirty="0"/>
          </a:p>
        </p:txBody>
      </p:sp>
      <p:sp>
        <p:nvSpPr>
          <p:cNvPr id="7" name="Slide Number Placeholder 6">
            <a:extLst>
              <a:ext uri="{FF2B5EF4-FFF2-40B4-BE49-F238E27FC236}">
                <a16:creationId xmlns:a16="http://schemas.microsoft.com/office/drawing/2014/main" id="{1B49AE5B-C147-4DD2-AA9E-F21F739764F4}"/>
              </a:ext>
            </a:extLst>
          </p:cNvPr>
          <p:cNvSpPr>
            <a:spLocks noGrp="1"/>
          </p:cNvSpPr>
          <p:nvPr>
            <p:ph type="sldNum" sz="quarter" idx="12"/>
          </p:nvPr>
        </p:nvSpPr>
        <p:spPr/>
        <p:txBody>
          <a:body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2133797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E82AF6-18FF-4FCF-9D14-22CAB5E6F2A9}"/>
              </a:ext>
            </a:extLst>
          </p:cNvPr>
          <p:cNvSpPr>
            <a:spLocks noGrp="1"/>
          </p:cNvSpPr>
          <p:nvPr>
            <p:ph type="title"/>
          </p:nvPr>
        </p:nvSpPr>
        <p:spPr>
          <a:xfrm>
            <a:off x="647337" y="371887"/>
            <a:ext cx="8105775" cy="1350110"/>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695D508D-FA26-4AE0-897E-5EA1CAC5D4F2}"/>
              </a:ext>
            </a:extLst>
          </p:cNvPr>
          <p:cNvSpPr>
            <a:spLocks noGrp="1"/>
          </p:cNvSpPr>
          <p:nvPr>
            <p:ph type="body" idx="1"/>
          </p:nvPr>
        </p:nvSpPr>
        <p:spPr>
          <a:xfrm>
            <a:off x="647337" y="1712295"/>
            <a:ext cx="3975794" cy="839170"/>
          </a:xfrm>
        </p:spPr>
        <p:txBody>
          <a:bodyPr anchor="b"/>
          <a:lstStyle>
            <a:lvl1pPr marL="0" indent="0">
              <a:buNone/>
              <a:defRPr sz="1850" b="1"/>
            </a:lvl1pPr>
            <a:lvl2pPr marL="352410" indent="0">
              <a:buNone/>
              <a:defRPr sz="1542" b="1"/>
            </a:lvl2pPr>
            <a:lvl3pPr marL="704820" indent="0">
              <a:buNone/>
              <a:defRPr sz="1387" b="1"/>
            </a:lvl3pPr>
            <a:lvl4pPr marL="1057229" indent="0">
              <a:buNone/>
              <a:defRPr sz="1233" b="1"/>
            </a:lvl4pPr>
            <a:lvl5pPr marL="1409639" indent="0">
              <a:buNone/>
              <a:defRPr sz="1233" b="1"/>
            </a:lvl5pPr>
            <a:lvl6pPr marL="1762049" indent="0">
              <a:buNone/>
              <a:defRPr sz="1233" b="1"/>
            </a:lvl6pPr>
            <a:lvl7pPr marL="2114459" indent="0">
              <a:buNone/>
              <a:defRPr sz="1233" b="1"/>
            </a:lvl7pPr>
            <a:lvl8pPr marL="2466868" indent="0">
              <a:buNone/>
              <a:defRPr sz="1233" b="1"/>
            </a:lvl8pPr>
            <a:lvl9pPr marL="2819278" indent="0">
              <a:buNone/>
              <a:defRPr sz="1233" b="1"/>
            </a:lvl9pPr>
          </a:lstStyle>
          <a:p>
            <a:pPr lvl="0"/>
            <a:r>
              <a:rPr lang="en-US"/>
              <a:t>Click to edit Master text styles</a:t>
            </a:r>
          </a:p>
        </p:txBody>
      </p:sp>
      <p:sp>
        <p:nvSpPr>
          <p:cNvPr id="4" name="Content Placeholder 3">
            <a:extLst>
              <a:ext uri="{FF2B5EF4-FFF2-40B4-BE49-F238E27FC236}">
                <a16:creationId xmlns:a16="http://schemas.microsoft.com/office/drawing/2014/main" id="{F6C60FB7-908A-4793-BC9B-5AE299827169}"/>
              </a:ext>
            </a:extLst>
          </p:cNvPr>
          <p:cNvSpPr>
            <a:spLocks noGrp="1"/>
          </p:cNvSpPr>
          <p:nvPr>
            <p:ph sz="half" idx="2"/>
          </p:nvPr>
        </p:nvSpPr>
        <p:spPr>
          <a:xfrm>
            <a:off x="647337" y="2551465"/>
            <a:ext cx="3975794" cy="3752821"/>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E43EBD2B-E4A3-4BA1-AA26-A8489F0A73CB}"/>
              </a:ext>
            </a:extLst>
          </p:cNvPr>
          <p:cNvSpPr>
            <a:spLocks noGrp="1"/>
          </p:cNvSpPr>
          <p:nvPr>
            <p:ph type="body" sz="quarter" idx="3"/>
          </p:nvPr>
        </p:nvSpPr>
        <p:spPr>
          <a:xfrm>
            <a:off x="4757738" y="1712295"/>
            <a:ext cx="3995374" cy="839170"/>
          </a:xfrm>
        </p:spPr>
        <p:txBody>
          <a:bodyPr anchor="b"/>
          <a:lstStyle>
            <a:lvl1pPr marL="0" indent="0">
              <a:buNone/>
              <a:defRPr sz="1850" b="1"/>
            </a:lvl1pPr>
            <a:lvl2pPr marL="352410" indent="0">
              <a:buNone/>
              <a:defRPr sz="1542" b="1"/>
            </a:lvl2pPr>
            <a:lvl3pPr marL="704820" indent="0">
              <a:buNone/>
              <a:defRPr sz="1387" b="1"/>
            </a:lvl3pPr>
            <a:lvl4pPr marL="1057229" indent="0">
              <a:buNone/>
              <a:defRPr sz="1233" b="1"/>
            </a:lvl4pPr>
            <a:lvl5pPr marL="1409639" indent="0">
              <a:buNone/>
              <a:defRPr sz="1233" b="1"/>
            </a:lvl5pPr>
            <a:lvl6pPr marL="1762049" indent="0">
              <a:buNone/>
              <a:defRPr sz="1233" b="1"/>
            </a:lvl6pPr>
            <a:lvl7pPr marL="2114459" indent="0">
              <a:buNone/>
              <a:defRPr sz="1233" b="1"/>
            </a:lvl7pPr>
            <a:lvl8pPr marL="2466868" indent="0">
              <a:buNone/>
              <a:defRPr sz="1233" b="1"/>
            </a:lvl8pPr>
            <a:lvl9pPr marL="2819278" indent="0">
              <a:buNone/>
              <a:defRPr sz="1233" b="1"/>
            </a:lvl9pPr>
          </a:lstStyle>
          <a:p>
            <a:pPr lvl="0"/>
            <a:r>
              <a:rPr lang="en-US"/>
              <a:t>Click to edit Master text styles</a:t>
            </a:r>
          </a:p>
        </p:txBody>
      </p:sp>
      <p:sp>
        <p:nvSpPr>
          <p:cNvPr id="6" name="Content Placeholder 5">
            <a:extLst>
              <a:ext uri="{FF2B5EF4-FFF2-40B4-BE49-F238E27FC236}">
                <a16:creationId xmlns:a16="http://schemas.microsoft.com/office/drawing/2014/main" id="{4541AECC-137C-4929-BEAE-1D4C64F314B5}"/>
              </a:ext>
            </a:extLst>
          </p:cNvPr>
          <p:cNvSpPr>
            <a:spLocks noGrp="1"/>
          </p:cNvSpPr>
          <p:nvPr>
            <p:ph sz="quarter" idx="4"/>
          </p:nvPr>
        </p:nvSpPr>
        <p:spPr>
          <a:xfrm>
            <a:off x="4757738" y="2551465"/>
            <a:ext cx="3995374" cy="3752821"/>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DC009AE1-3B8F-4A7C-AB0C-FB7C4E28442D}"/>
              </a:ext>
            </a:extLst>
          </p:cNvPr>
          <p:cNvSpPr>
            <a:spLocks noGrp="1"/>
          </p:cNvSpPr>
          <p:nvPr>
            <p:ph type="dt" sz="half" idx="10"/>
          </p:nvPr>
        </p:nvSpPr>
        <p:spPr/>
        <p:txBody>
          <a:bodyPr/>
          <a:lstStyle/>
          <a:p>
            <a:fld id="{D0064171-C4CB-4ADC-957E-8EAF88C02034}" type="datetime1">
              <a:rPr lang="en-GB" smtClean="0"/>
              <a:pPr/>
              <a:t>25/10/2021</a:t>
            </a:fld>
            <a:endParaRPr lang="en-GB" dirty="0"/>
          </a:p>
        </p:txBody>
      </p:sp>
      <p:sp>
        <p:nvSpPr>
          <p:cNvPr id="8" name="Footer Placeholder 7">
            <a:extLst>
              <a:ext uri="{FF2B5EF4-FFF2-40B4-BE49-F238E27FC236}">
                <a16:creationId xmlns:a16="http://schemas.microsoft.com/office/drawing/2014/main" id="{F907B799-7A68-45BC-A6AE-F1B04F8E98B3}"/>
              </a:ext>
            </a:extLst>
          </p:cNvPr>
          <p:cNvSpPr>
            <a:spLocks noGrp="1"/>
          </p:cNvSpPr>
          <p:nvPr>
            <p:ph type="ftr" sz="quarter" idx="11"/>
          </p:nvPr>
        </p:nvSpPr>
        <p:spPr/>
        <p:txBody>
          <a:bodyPr/>
          <a:lstStyle/>
          <a:p>
            <a:endParaRPr lang="en-GB" dirty="0"/>
          </a:p>
        </p:txBody>
      </p:sp>
      <p:sp>
        <p:nvSpPr>
          <p:cNvPr id="9" name="Slide Number Placeholder 8">
            <a:extLst>
              <a:ext uri="{FF2B5EF4-FFF2-40B4-BE49-F238E27FC236}">
                <a16:creationId xmlns:a16="http://schemas.microsoft.com/office/drawing/2014/main" id="{41F1C263-4A6F-46BE-BF1A-97FA85AA7316}"/>
              </a:ext>
            </a:extLst>
          </p:cNvPr>
          <p:cNvSpPr>
            <a:spLocks noGrp="1"/>
          </p:cNvSpPr>
          <p:nvPr>
            <p:ph type="sldNum" sz="quarter" idx="12"/>
          </p:nvPr>
        </p:nvSpPr>
        <p:spPr/>
        <p:txBody>
          <a:body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339053582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1D93207-3674-4713-A352-ACEA89489BBC}"/>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6B7245D6-F477-48C4-BFE9-2926363FC7CA}"/>
              </a:ext>
            </a:extLst>
          </p:cNvPr>
          <p:cNvSpPr>
            <a:spLocks noGrp="1"/>
          </p:cNvSpPr>
          <p:nvPr>
            <p:ph type="dt" sz="half" idx="10"/>
          </p:nvPr>
        </p:nvSpPr>
        <p:spPr/>
        <p:txBody>
          <a:bodyPr/>
          <a:lstStyle/>
          <a:p>
            <a:fld id="{77E33509-6708-4A31-AF6A-625D50EEE744}" type="datetime1">
              <a:rPr lang="en-GB" smtClean="0"/>
              <a:pPr/>
              <a:t>25/10/2021</a:t>
            </a:fld>
            <a:endParaRPr lang="en-GB" dirty="0"/>
          </a:p>
        </p:txBody>
      </p:sp>
      <p:sp>
        <p:nvSpPr>
          <p:cNvPr id="4" name="Footer Placeholder 3">
            <a:extLst>
              <a:ext uri="{FF2B5EF4-FFF2-40B4-BE49-F238E27FC236}">
                <a16:creationId xmlns:a16="http://schemas.microsoft.com/office/drawing/2014/main" id="{2145C423-BA06-4F24-B711-DDB5A8565152}"/>
              </a:ext>
            </a:extLst>
          </p:cNvPr>
          <p:cNvSpPr>
            <a:spLocks noGrp="1"/>
          </p:cNvSpPr>
          <p:nvPr>
            <p:ph type="ftr" sz="quarter" idx="11"/>
          </p:nvPr>
        </p:nvSpPr>
        <p:spPr/>
        <p:txBody>
          <a:bodyPr/>
          <a:lstStyle/>
          <a:p>
            <a:endParaRPr lang="en-GB" dirty="0"/>
          </a:p>
        </p:txBody>
      </p:sp>
      <p:sp>
        <p:nvSpPr>
          <p:cNvPr id="5" name="Slide Number Placeholder 4">
            <a:extLst>
              <a:ext uri="{FF2B5EF4-FFF2-40B4-BE49-F238E27FC236}">
                <a16:creationId xmlns:a16="http://schemas.microsoft.com/office/drawing/2014/main" id="{9980FB56-D415-43F0-9F3A-C17AC0D75E32}"/>
              </a:ext>
            </a:extLst>
          </p:cNvPr>
          <p:cNvSpPr>
            <a:spLocks noGrp="1"/>
          </p:cNvSpPr>
          <p:nvPr>
            <p:ph type="sldNum" sz="quarter" idx="12"/>
          </p:nvPr>
        </p:nvSpPr>
        <p:spPr/>
        <p:txBody>
          <a:body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134181835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55F0BF63-890F-4265-A5F5-DEC6F80E800E}"/>
              </a:ext>
            </a:extLst>
          </p:cNvPr>
          <p:cNvSpPr>
            <a:spLocks noGrp="1"/>
          </p:cNvSpPr>
          <p:nvPr>
            <p:ph type="dt" sz="half" idx="10"/>
          </p:nvPr>
        </p:nvSpPr>
        <p:spPr/>
        <p:txBody>
          <a:bodyPr/>
          <a:lstStyle/>
          <a:p>
            <a:fld id="{F96BFAD8-713D-4DAC-AA9C-C8ADF73ACC47}" type="datetime1">
              <a:rPr lang="en-GB" smtClean="0"/>
              <a:pPr/>
              <a:t>25/10/2021</a:t>
            </a:fld>
            <a:endParaRPr lang="en-GB" dirty="0"/>
          </a:p>
        </p:txBody>
      </p:sp>
      <p:sp>
        <p:nvSpPr>
          <p:cNvPr id="3" name="Footer Placeholder 2">
            <a:extLst>
              <a:ext uri="{FF2B5EF4-FFF2-40B4-BE49-F238E27FC236}">
                <a16:creationId xmlns:a16="http://schemas.microsoft.com/office/drawing/2014/main" id="{39110C95-0C27-48E5-BA47-FC22C8384BF6}"/>
              </a:ext>
            </a:extLst>
          </p:cNvPr>
          <p:cNvSpPr>
            <a:spLocks noGrp="1"/>
          </p:cNvSpPr>
          <p:nvPr>
            <p:ph type="ftr" sz="quarter" idx="11"/>
          </p:nvPr>
        </p:nvSpPr>
        <p:spPr/>
        <p:txBody>
          <a:bodyPr/>
          <a:lstStyle/>
          <a:p>
            <a:endParaRPr lang="en-GB" dirty="0"/>
          </a:p>
        </p:txBody>
      </p:sp>
      <p:sp>
        <p:nvSpPr>
          <p:cNvPr id="4" name="Slide Number Placeholder 3">
            <a:extLst>
              <a:ext uri="{FF2B5EF4-FFF2-40B4-BE49-F238E27FC236}">
                <a16:creationId xmlns:a16="http://schemas.microsoft.com/office/drawing/2014/main" id="{03F7A9AF-EBFD-4E7A-80A7-B3D0610370C8}"/>
              </a:ext>
            </a:extLst>
          </p:cNvPr>
          <p:cNvSpPr>
            <a:spLocks noGrp="1"/>
          </p:cNvSpPr>
          <p:nvPr>
            <p:ph type="sldNum" sz="quarter" idx="12"/>
          </p:nvPr>
        </p:nvSpPr>
        <p:spPr/>
        <p:txBody>
          <a:body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17567488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F8B82F-1719-412C-8658-A68A3772C59A}"/>
              </a:ext>
            </a:extLst>
          </p:cNvPr>
          <p:cNvSpPr>
            <a:spLocks noGrp="1"/>
          </p:cNvSpPr>
          <p:nvPr>
            <p:ph type="title"/>
          </p:nvPr>
        </p:nvSpPr>
        <p:spPr>
          <a:xfrm>
            <a:off x="647337" y="465667"/>
            <a:ext cx="3031099" cy="1629833"/>
          </a:xfrm>
        </p:spPr>
        <p:txBody>
          <a:bodyPr anchor="b"/>
          <a:lstStyle>
            <a:lvl1pPr>
              <a:defRPr sz="2467"/>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99B053C2-5065-4D35-8EF2-016F45F446FD}"/>
              </a:ext>
            </a:extLst>
          </p:cNvPr>
          <p:cNvSpPr>
            <a:spLocks noGrp="1"/>
          </p:cNvSpPr>
          <p:nvPr>
            <p:ph idx="1"/>
          </p:nvPr>
        </p:nvSpPr>
        <p:spPr>
          <a:xfrm>
            <a:off x="3995374" y="1005711"/>
            <a:ext cx="4757738" cy="4963877"/>
          </a:xfrm>
        </p:spPr>
        <p:txBody>
          <a:bodyPr/>
          <a:lstStyle>
            <a:lvl1pPr>
              <a:defRPr sz="2467"/>
            </a:lvl1pPr>
            <a:lvl2pPr>
              <a:defRPr sz="2158"/>
            </a:lvl2pPr>
            <a:lvl3pPr>
              <a:defRPr sz="1850"/>
            </a:lvl3pPr>
            <a:lvl4pPr>
              <a:defRPr sz="1542"/>
            </a:lvl4pPr>
            <a:lvl5pPr>
              <a:defRPr sz="1542"/>
            </a:lvl5pPr>
            <a:lvl6pPr>
              <a:defRPr sz="1542"/>
            </a:lvl6pPr>
            <a:lvl7pPr>
              <a:defRPr sz="1542"/>
            </a:lvl7pPr>
            <a:lvl8pPr>
              <a:defRPr sz="1542"/>
            </a:lvl8pPr>
            <a:lvl9pPr>
              <a:defRPr sz="1542"/>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43144F6F-1848-4ACC-ABEC-80ED63DA724C}"/>
              </a:ext>
            </a:extLst>
          </p:cNvPr>
          <p:cNvSpPr>
            <a:spLocks noGrp="1"/>
          </p:cNvSpPr>
          <p:nvPr>
            <p:ph type="body" sz="half" idx="2"/>
          </p:nvPr>
        </p:nvSpPr>
        <p:spPr>
          <a:xfrm>
            <a:off x="647337" y="2095500"/>
            <a:ext cx="3031099" cy="3882173"/>
          </a:xfrm>
        </p:spPr>
        <p:txBody>
          <a:bodyPr/>
          <a:lstStyle>
            <a:lvl1pPr marL="0" indent="0">
              <a:buNone/>
              <a:defRPr sz="1233"/>
            </a:lvl1pPr>
            <a:lvl2pPr marL="352410" indent="0">
              <a:buNone/>
              <a:defRPr sz="1079"/>
            </a:lvl2pPr>
            <a:lvl3pPr marL="704820" indent="0">
              <a:buNone/>
              <a:defRPr sz="925"/>
            </a:lvl3pPr>
            <a:lvl4pPr marL="1057229" indent="0">
              <a:buNone/>
              <a:defRPr sz="771"/>
            </a:lvl4pPr>
            <a:lvl5pPr marL="1409639" indent="0">
              <a:buNone/>
              <a:defRPr sz="771"/>
            </a:lvl5pPr>
            <a:lvl6pPr marL="1762049" indent="0">
              <a:buNone/>
              <a:defRPr sz="771"/>
            </a:lvl6pPr>
            <a:lvl7pPr marL="2114459" indent="0">
              <a:buNone/>
              <a:defRPr sz="771"/>
            </a:lvl7pPr>
            <a:lvl8pPr marL="2466868" indent="0">
              <a:buNone/>
              <a:defRPr sz="771"/>
            </a:lvl8pPr>
            <a:lvl9pPr marL="2819278" indent="0">
              <a:buNone/>
              <a:defRPr sz="771"/>
            </a:lvl9pPr>
          </a:lstStyle>
          <a:p>
            <a:pPr lvl="0"/>
            <a:r>
              <a:rPr lang="en-US"/>
              <a:t>Click to edit Master text styles</a:t>
            </a:r>
          </a:p>
        </p:txBody>
      </p:sp>
      <p:sp>
        <p:nvSpPr>
          <p:cNvPr id="5" name="Date Placeholder 4">
            <a:extLst>
              <a:ext uri="{FF2B5EF4-FFF2-40B4-BE49-F238E27FC236}">
                <a16:creationId xmlns:a16="http://schemas.microsoft.com/office/drawing/2014/main" id="{D245FCB0-2525-427D-84B5-2F4F8AC01E30}"/>
              </a:ext>
            </a:extLst>
          </p:cNvPr>
          <p:cNvSpPr>
            <a:spLocks noGrp="1"/>
          </p:cNvSpPr>
          <p:nvPr>
            <p:ph type="dt" sz="half" idx="10"/>
          </p:nvPr>
        </p:nvSpPr>
        <p:spPr/>
        <p:txBody>
          <a:bodyPr/>
          <a:lstStyle/>
          <a:p>
            <a:fld id="{DB126AF2-BBA0-4D86-9355-98276FD6E08C}" type="datetime1">
              <a:rPr lang="en-GB" smtClean="0"/>
              <a:pPr/>
              <a:t>25/10/2021</a:t>
            </a:fld>
            <a:endParaRPr lang="en-GB" dirty="0"/>
          </a:p>
        </p:txBody>
      </p:sp>
      <p:sp>
        <p:nvSpPr>
          <p:cNvPr id="6" name="Footer Placeholder 5">
            <a:extLst>
              <a:ext uri="{FF2B5EF4-FFF2-40B4-BE49-F238E27FC236}">
                <a16:creationId xmlns:a16="http://schemas.microsoft.com/office/drawing/2014/main" id="{F98EF954-AA47-484A-8C3A-97E4A92A2968}"/>
              </a:ext>
            </a:extLst>
          </p:cNvPr>
          <p:cNvSpPr>
            <a:spLocks noGrp="1"/>
          </p:cNvSpPr>
          <p:nvPr>
            <p:ph type="ftr" sz="quarter" idx="11"/>
          </p:nvPr>
        </p:nvSpPr>
        <p:spPr/>
        <p:txBody>
          <a:bodyPr/>
          <a:lstStyle/>
          <a:p>
            <a:endParaRPr lang="en-GB" dirty="0"/>
          </a:p>
        </p:txBody>
      </p:sp>
      <p:sp>
        <p:nvSpPr>
          <p:cNvPr id="7" name="Slide Number Placeholder 6">
            <a:extLst>
              <a:ext uri="{FF2B5EF4-FFF2-40B4-BE49-F238E27FC236}">
                <a16:creationId xmlns:a16="http://schemas.microsoft.com/office/drawing/2014/main" id="{3A97D45A-34CD-4A21-BDAE-81E0910DE3B1}"/>
              </a:ext>
            </a:extLst>
          </p:cNvPr>
          <p:cNvSpPr>
            <a:spLocks noGrp="1"/>
          </p:cNvSpPr>
          <p:nvPr>
            <p:ph type="sldNum" sz="quarter" idx="12"/>
          </p:nvPr>
        </p:nvSpPr>
        <p:spPr/>
        <p:txBody>
          <a:body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146029689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141BA0A-8A63-4AB5-A5E2-21FBFE98EE6C}"/>
              </a:ext>
            </a:extLst>
          </p:cNvPr>
          <p:cNvSpPr>
            <a:spLocks noGrp="1"/>
          </p:cNvSpPr>
          <p:nvPr>
            <p:ph type="title"/>
          </p:nvPr>
        </p:nvSpPr>
        <p:spPr>
          <a:xfrm>
            <a:off x="647337" y="465667"/>
            <a:ext cx="3031099" cy="1629833"/>
          </a:xfrm>
        </p:spPr>
        <p:txBody>
          <a:bodyPr anchor="b"/>
          <a:lstStyle>
            <a:lvl1pPr>
              <a:defRPr sz="2467"/>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E29F02D6-4507-41D6-A01A-393D08ECD61B}"/>
              </a:ext>
            </a:extLst>
          </p:cNvPr>
          <p:cNvSpPr>
            <a:spLocks noGrp="1"/>
          </p:cNvSpPr>
          <p:nvPr>
            <p:ph type="pic" idx="1"/>
          </p:nvPr>
        </p:nvSpPr>
        <p:spPr>
          <a:xfrm>
            <a:off x="3995374" y="1005711"/>
            <a:ext cx="4757738" cy="4963877"/>
          </a:xfrm>
        </p:spPr>
        <p:txBody>
          <a:bodyPr/>
          <a:lstStyle>
            <a:lvl1pPr marL="0" indent="0">
              <a:buNone/>
              <a:defRPr sz="2467"/>
            </a:lvl1pPr>
            <a:lvl2pPr marL="352410" indent="0">
              <a:buNone/>
              <a:defRPr sz="2158"/>
            </a:lvl2pPr>
            <a:lvl3pPr marL="704820" indent="0">
              <a:buNone/>
              <a:defRPr sz="1850"/>
            </a:lvl3pPr>
            <a:lvl4pPr marL="1057229" indent="0">
              <a:buNone/>
              <a:defRPr sz="1542"/>
            </a:lvl4pPr>
            <a:lvl5pPr marL="1409639" indent="0">
              <a:buNone/>
              <a:defRPr sz="1542"/>
            </a:lvl5pPr>
            <a:lvl6pPr marL="1762049" indent="0">
              <a:buNone/>
              <a:defRPr sz="1542"/>
            </a:lvl6pPr>
            <a:lvl7pPr marL="2114459" indent="0">
              <a:buNone/>
              <a:defRPr sz="1542"/>
            </a:lvl7pPr>
            <a:lvl8pPr marL="2466868" indent="0">
              <a:buNone/>
              <a:defRPr sz="1542"/>
            </a:lvl8pPr>
            <a:lvl9pPr marL="2819278" indent="0">
              <a:buNone/>
              <a:defRPr sz="1542"/>
            </a:lvl9pPr>
          </a:lstStyle>
          <a:p>
            <a:endParaRPr lang="en-GB" dirty="0"/>
          </a:p>
        </p:txBody>
      </p:sp>
      <p:sp>
        <p:nvSpPr>
          <p:cNvPr id="4" name="Text Placeholder 3">
            <a:extLst>
              <a:ext uri="{FF2B5EF4-FFF2-40B4-BE49-F238E27FC236}">
                <a16:creationId xmlns:a16="http://schemas.microsoft.com/office/drawing/2014/main" id="{3B78C933-131D-4E22-B41B-DF77A7CA056E}"/>
              </a:ext>
            </a:extLst>
          </p:cNvPr>
          <p:cNvSpPr>
            <a:spLocks noGrp="1"/>
          </p:cNvSpPr>
          <p:nvPr>
            <p:ph type="body" sz="half" idx="2"/>
          </p:nvPr>
        </p:nvSpPr>
        <p:spPr>
          <a:xfrm>
            <a:off x="647337" y="2095500"/>
            <a:ext cx="3031099" cy="3882173"/>
          </a:xfrm>
        </p:spPr>
        <p:txBody>
          <a:bodyPr/>
          <a:lstStyle>
            <a:lvl1pPr marL="0" indent="0">
              <a:buNone/>
              <a:defRPr sz="1233"/>
            </a:lvl1pPr>
            <a:lvl2pPr marL="352410" indent="0">
              <a:buNone/>
              <a:defRPr sz="1079"/>
            </a:lvl2pPr>
            <a:lvl3pPr marL="704820" indent="0">
              <a:buNone/>
              <a:defRPr sz="925"/>
            </a:lvl3pPr>
            <a:lvl4pPr marL="1057229" indent="0">
              <a:buNone/>
              <a:defRPr sz="771"/>
            </a:lvl4pPr>
            <a:lvl5pPr marL="1409639" indent="0">
              <a:buNone/>
              <a:defRPr sz="771"/>
            </a:lvl5pPr>
            <a:lvl6pPr marL="1762049" indent="0">
              <a:buNone/>
              <a:defRPr sz="771"/>
            </a:lvl6pPr>
            <a:lvl7pPr marL="2114459" indent="0">
              <a:buNone/>
              <a:defRPr sz="771"/>
            </a:lvl7pPr>
            <a:lvl8pPr marL="2466868" indent="0">
              <a:buNone/>
              <a:defRPr sz="771"/>
            </a:lvl8pPr>
            <a:lvl9pPr marL="2819278" indent="0">
              <a:buNone/>
              <a:defRPr sz="771"/>
            </a:lvl9pPr>
          </a:lstStyle>
          <a:p>
            <a:pPr lvl="0"/>
            <a:r>
              <a:rPr lang="en-US"/>
              <a:t>Click to edit Master text styles</a:t>
            </a:r>
          </a:p>
        </p:txBody>
      </p:sp>
      <p:sp>
        <p:nvSpPr>
          <p:cNvPr id="5" name="Date Placeholder 4">
            <a:extLst>
              <a:ext uri="{FF2B5EF4-FFF2-40B4-BE49-F238E27FC236}">
                <a16:creationId xmlns:a16="http://schemas.microsoft.com/office/drawing/2014/main" id="{A1781E15-6055-4EC7-AFF1-BB277C700A90}"/>
              </a:ext>
            </a:extLst>
          </p:cNvPr>
          <p:cNvSpPr>
            <a:spLocks noGrp="1"/>
          </p:cNvSpPr>
          <p:nvPr>
            <p:ph type="dt" sz="half" idx="10"/>
          </p:nvPr>
        </p:nvSpPr>
        <p:spPr/>
        <p:txBody>
          <a:bodyPr/>
          <a:lstStyle/>
          <a:p>
            <a:fld id="{162D551F-4D66-4E3D-B437-AF311777B7DB}" type="datetime1">
              <a:rPr lang="en-GB" smtClean="0"/>
              <a:pPr/>
              <a:t>25/10/2021</a:t>
            </a:fld>
            <a:endParaRPr lang="en-GB" dirty="0"/>
          </a:p>
        </p:txBody>
      </p:sp>
      <p:sp>
        <p:nvSpPr>
          <p:cNvPr id="6" name="Footer Placeholder 5">
            <a:extLst>
              <a:ext uri="{FF2B5EF4-FFF2-40B4-BE49-F238E27FC236}">
                <a16:creationId xmlns:a16="http://schemas.microsoft.com/office/drawing/2014/main" id="{82D70678-6A45-4A1B-8AB8-D7036C9A3A15}"/>
              </a:ext>
            </a:extLst>
          </p:cNvPr>
          <p:cNvSpPr>
            <a:spLocks noGrp="1"/>
          </p:cNvSpPr>
          <p:nvPr>
            <p:ph type="ftr" sz="quarter" idx="11"/>
          </p:nvPr>
        </p:nvSpPr>
        <p:spPr/>
        <p:txBody>
          <a:bodyPr/>
          <a:lstStyle/>
          <a:p>
            <a:endParaRPr lang="en-GB" dirty="0"/>
          </a:p>
        </p:txBody>
      </p:sp>
      <p:sp>
        <p:nvSpPr>
          <p:cNvPr id="7" name="Slide Number Placeholder 6">
            <a:extLst>
              <a:ext uri="{FF2B5EF4-FFF2-40B4-BE49-F238E27FC236}">
                <a16:creationId xmlns:a16="http://schemas.microsoft.com/office/drawing/2014/main" id="{0E49A375-40F9-41EB-A298-3F0136155240}"/>
              </a:ext>
            </a:extLst>
          </p:cNvPr>
          <p:cNvSpPr>
            <a:spLocks noGrp="1"/>
          </p:cNvSpPr>
          <p:nvPr>
            <p:ph type="sldNum" sz="quarter" idx="12"/>
          </p:nvPr>
        </p:nvSpPr>
        <p:spPr/>
        <p:txBody>
          <a:body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236843174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accent1">
                <a:lumMod val="5000"/>
                <a:lumOff val="95000"/>
              </a:schemeClr>
            </a:gs>
            <a:gs pos="74000">
              <a:schemeClr val="accent1">
                <a:lumMod val="45000"/>
                <a:lumOff val="55000"/>
              </a:schemeClr>
            </a:gs>
            <a:gs pos="83000">
              <a:schemeClr val="accent1">
                <a:lumMod val="45000"/>
                <a:lumOff val="55000"/>
              </a:schemeClr>
            </a:gs>
            <a:gs pos="30000">
              <a:schemeClr val="accent2">
                <a:lumMod val="20000"/>
                <a:lumOff val="80000"/>
              </a:schemeClr>
            </a:gs>
            <a:gs pos="100000">
              <a:schemeClr val="accent1">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59AA3613-C2E6-4727-8691-C6D29FFE9EA7}"/>
              </a:ext>
            </a:extLst>
          </p:cNvPr>
          <p:cNvSpPr>
            <a:spLocks noGrp="1"/>
          </p:cNvSpPr>
          <p:nvPr>
            <p:ph type="title"/>
          </p:nvPr>
        </p:nvSpPr>
        <p:spPr>
          <a:xfrm>
            <a:off x="646113" y="371887"/>
            <a:ext cx="8105775" cy="135011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87A3D710-F5F8-4137-9307-225B0E25C0F5}"/>
              </a:ext>
            </a:extLst>
          </p:cNvPr>
          <p:cNvSpPr>
            <a:spLocks noGrp="1"/>
          </p:cNvSpPr>
          <p:nvPr>
            <p:ph type="body" idx="1"/>
          </p:nvPr>
        </p:nvSpPr>
        <p:spPr>
          <a:xfrm>
            <a:off x="646113" y="1859433"/>
            <a:ext cx="8105775" cy="443191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CA13CC83-F801-42F8-8345-E4897725E8AE}"/>
              </a:ext>
            </a:extLst>
          </p:cNvPr>
          <p:cNvSpPr>
            <a:spLocks noGrp="1"/>
          </p:cNvSpPr>
          <p:nvPr>
            <p:ph type="dt" sz="half" idx="2"/>
          </p:nvPr>
        </p:nvSpPr>
        <p:spPr>
          <a:xfrm>
            <a:off x="646113" y="6474060"/>
            <a:ext cx="2114550" cy="371887"/>
          </a:xfrm>
          <a:prstGeom prst="rect">
            <a:avLst/>
          </a:prstGeom>
        </p:spPr>
        <p:txBody>
          <a:bodyPr vert="horz" lIns="91440" tIns="45720" rIns="91440" bIns="45720" rtlCol="0" anchor="ctr"/>
          <a:lstStyle>
            <a:lvl1pPr algn="l">
              <a:defRPr sz="925">
                <a:solidFill>
                  <a:schemeClr val="tx1">
                    <a:tint val="75000"/>
                  </a:schemeClr>
                </a:solidFill>
              </a:defRPr>
            </a:lvl1pPr>
          </a:lstStyle>
          <a:p>
            <a:fld id="{013D36EB-8690-4418-B5F1-DA14162DA0DD}" type="datetime1">
              <a:rPr lang="en-GB" smtClean="0"/>
              <a:pPr/>
              <a:t>25/10/2021</a:t>
            </a:fld>
            <a:endParaRPr lang="en-GB" dirty="0"/>
          </a:p>
        </p:txBody>
      </p:sp>
      <p:sp>
        <p:nvSpPr>
          <p:cNvPr id="5" name="Footer Placeholder 4">
            <a:extLst>
              <a:ext uri="{FF2B5EF4-FFF2-40B4-BE49-F238E27FC236}">
                <a16:creationId xmlns:a16="http://schemas.microsoft.com/office/drawing/2014/main" id="{E7ECDF05-912A-4C27-A138-B79F39DD20C7}"/>
              </a:ext>
            </a:extLst>
          </p:cNvPr>
          <p:cNvSpPr>
            <a:spLocks noGrp="1"/>
          </p:cNvSpPr>
          <p:nvPr>
            <p:ph type="ftr" sz="quarter" idx="3"/>
          </p:nvPr>
        </p:nvSpPr>
        <p:spPr>
          <a:xfrm>
            <a:off x="3113088" y="6474060"/>
            <a:ext cx="3171825" cy="371887"/>
          </a:xfrm>
          <a:prstGeom prst="rect">
            <a:avLst/>
          </a:prstGeom>
        </p:spPr>
        <p:txBody>
          <a:bodyPr vert="horz" lIns="91440" tIns="45720" rIns="91440" bIns="45720" rtlCol="0" anchor="ctr"/>
          <a:lstStyle>
            <a:lvl1pPr algn="ctr">
              <a:defRPr sz="925">
                <a:solidFill>
                  <a:schemeClr val="tx1">
                    <a:tint val="75000"/>
                  </a:schemeClr>
                </a:solidFill>
              </a:defRPr>
            </a:lvl1pPr>
          </a:lstStyle>
          <a:p>
            <a:endParaRPr lang="en-GB" dirty="0"/>
          </a:p>
        </p:txBody>
      </p:sp>
      <p:sp>
        <p:nvSpPr>
          <p:cNvPr id="6" name="Slide Number Placeholder 5">
            <a:extLst>
              <a:ext uri="{FF2B5EF4-FFF2-40B4-BE49-F238E27FC236}">
                <a16:creationId xmlns:a16="http://schemas.microsoft.com/office/drawing/2014/main" id="{2389C43B-FF84-4FBF-9D63-FB1B4323C0E2}"/>
              </a:ext>
            </a:extLst>
          </p:cNvPr>
          <p:cNvSpPr>
            <a:spLocks noGrp="1"/>
          </p:cNvSpPr>
          <p:nvPr>
            <p:ph type="sldNum" sz="quarter" idx="4"/>
          </p:nvPr>
        </p:nvSpPr>
        <p:spPr>
          <a:xfrm>
            <a:off x="6637338" y="6474060"/>
            <a:ext cx="2114550" cy="371887"/>
          </a:xfrm>
          <a:prstGeom prst="rect">
            <a:avLst/>
          </a:prstGeom>
        </p:spPr>
        <p:txBody>
          <a:bodyPr vert="horz" lIns="91440" tIns="45720" rIns="91440" bIns="45720" rtlCol="0" anchor="ctr"/>
          <a:lstStyle>
            <a:lvl1pPr algn="r">
              <a:defRPr sz="925">
                <a:solidFill>
                  <a:schemeClr val="tx1">
                    <a:tint val="75000"/>
                  </a:schemeClr>
                </a:solidFill>
              </a:defRPr>
            </a:lvl1pPr>
          </a:lstStyle>
          <a:p>
            <a:fld id="{0BA6D9FE-D150-4FEE-8331-9FE7C7DA0EC3}" type="slidenum">
              <a:rPr lang="en-GB" smtClean="0"/>
              <a:pPr/>
              <a:t>‹#›</a:t>
            </a:fld>
            <a:endParaRPr lang="en-GB" dirty="0"/>
          </a:p>
        </p:txBody>
      </p:sp>
    </p:spTree>
    <p:extLst>
      <p:ext uri="{BB962C8B-B14F-4D97-AF65-F5344CB8AC3E}">
        <p14:creationId xmlns:p14="http://schemas.microsoft.com/office/powerpoint/2010/main" val="1902125311"/>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hf sldNum="0" hdr="0" dt="0"/>
  <p:txStyles>
    <p:titleStyle>
      <a:lvl1pPr algn="l" defTabSz="704820" rtl="0" eaLnBrk="1" latinLnBrk="0" hangingPunct="1">
        <a:lnSpc>
          <a:spcPct val="90000"/>
        </a:lnSpc>
        <a:spcBef>
          <a:spcPct val="0"/>
        </a:spcBef>
        <a:buNone/>
        <a:defRPr sz="3392" kern="1200">
          <a:solidFill>
            <a:schemeClr val="tx1"/>
          </a:solidFill>
          <a:latin typeface="+mj-lt"/>
          <a:ea typeface="+mj-ea"/>
          <a:cs typeface="+mj-cs"/>
        </a:defRPr>
      </a:lvl1pPr>
    </p:titleStyle>
    <p:body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p:bodyStyle>
    <p:otherStyle>
      <a:defPPr>
        <a:defRPr lang="en-US"/>
      </a:defPPr>
      <a:lvl1pPr marL="0" algn="l" defTabSz="704820" rtl="0" eaLnBrk="1" latinLnBrk="0" hangingPunct="1">
        <a:defRPr sz="1387" kern="1200">
          <a:solidFill>
            <a:schemeClr val="tx1"/>
          </a:solidFill>
          <a:latin typeface="+mn-lt"/>
          <a:ea typeface="+mn-ea"/>
          <a:cs typeface="+mn-cs"/>
        </a:defRPr>
      </a:lvl1pPr>
      <a:lvl2pPr marL="352410" algn="l" defTabSz="704820" rtl="0" eaLnBrk="1" latinLnBrk="0" hangingPunct="1">
        <a:defRPr sz="1387" kern="1200">
          <a:solidFill>
            <a:schemeClr val="tx1"/>
          </a:solidFill>
          <a:latin typeface="+mn-lt"/>
          <a:ea typeface="+mn-ea"/>
          <a:cs typeface="+mn-cs"/>
        </a:defRPr>
      </a:lvl2pPr>
      <a:lvl3pPr marL="704820" algn="l" defTabSz="704820" rtl="0" eaLnBrk="1" latinLnBrk="0" hangingPunct="1">
        <a:defRPr sz="1387" kern="1200">
          <a:solidFill>
            <a:schemeClr val="tx1"/>
          </a:solidFill>
          <a:latin typeface="+mn-lt"/>
          <a:ea typeface="+mn-ea"/>
          <a:cs typeface="+mn-cs"/>
        </a:defRPr>
      </a:lvl3pPr>
      <a:lvl4pPr marL="1057229" algn="l" defTabSz="704820" rtl="0" eaLnBrk="1" latinLnBrk="0" hangingPunct="1">
        <a:defRPr sz="1387" kern="1200">
          <a:solidFill>
            <a:schemeClr val="tx1"/>
          </a:solidFill>
          <a:latin typeface="+mn-lt"/>
          <a:ea typeface="+mn-ea"/>
          <a:cs typeface="+mn-cs"/>
        </a:defRPr>
      </a:lvl4pPr>
      <a:lvl5pPr marL="1409639" algn="l" defTabSz="704820" rtl="0" eaLnBrk="1" latinLnBrk="0" hangingPunct="1">
        <a:defRPr sz="1387" kern="1200">
          <a:solidFill>
            <a:schemeClr val="tx1"/>
          </a:solidFill>
          <a:latin typeface="+mn-lt"/>
          <a:ea typeface="+mn-ea"/>
          <a:cs typeface="+mn-cs"/>
        </a:defRPr>
      </a:lvl5pPr>
      <a:lvl6pPr marL="1762049" algn="l" defTabSz="704820" rtl="0" eaLnBrk="1" latinLnBrk="0" hangingPunct="1">
        <a:defRPr sz="1387" kern="1200">
          <a:solidFill>
            <a:schemeClr val="tx1"/>
          </a:solidFill>
          <a:latin typeface="+mn-lt"/>
          <a:ea typeface="+mn-ea"/>
          <a:cs typeface="+mn-cs"/>
        </a:defRPr>
      </a:lvl6pPr>
      <a:lvl7pPr marL="2114459" algn="l" defTabSz="704820" rtl="0" eaLnBrk="1" latinLnBrk="0" hangingPunct="1">
        <a:defRPr sz="1387" kern="1200">
          <a:solidFill>
            <a:schemeClr val="tx1"/>
          </a:solidFill>
          <a:latin typeface="+mn-lt"/>
          <a:ea typeface="+mn-ea"/>
          <a:cs typeface="+mn-cs"/>
        </a:defRPr>
      </a:lvl7pPr>
      <a:lvl8pPr marL="2466868" algn="l" defTabSz="704820" rtl="0" eaLnBrk="1" latinLnBrk="0" hangingPunct="1">
        <a:defRPr sz="1387" kern="1200">
          <a:solidFill>
            <a:schemeClr val="tx1"/>
          </a:solidFill>
          <a:latin typeface="+mn-lt"/>
          <a:ea typeface="+mn-ea"/>
          <a:cs typeface="+mn-cs"/>
        </a:defRPr>
      </a:lvl8pPr>
      <a:lvl9pPr marL="2819278" algn="l" defTabSz="704820" rtl="0" eaLnBrk="1" latinLnBrk="0" hangingPunct="1">
        <a:defRPr sz="1387"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p:cNvSpPr>
            <a:spLocks noGrp="1"/>
          </p:cNvSpPr>
          <p:nvPr>
            <p:ph type="ctrTitle"/>
          </p:nvPr>
        </p:nvSpPr>
        <p:spPr>
          <a:xfrm>
            <a:off x="669008" y="297413"/>
            <a:ext cx="7812947" cy="1223172"/>
          </a:xfrm>
        </p:spPr>
        <p:txBody>
          <a:bodyPr>
            <a:normAutofit fontScale="90000"/>
          </a:bodyPr>
          <a:lstStyle/>
          <a:p>
            <a:pPr algn="l"/>
            <a:r>
              <a:rPr lang="en-GB" b="1" dirty="0"/>
              <a:t>United Kingdom </a:t>
            </a:r>
            <a:br>
              <a:rPr lang="en-GB" b="1" dirty="0"/>
            </a:br>
            <a:r>
              <a:rPr lang="en-GB" b="1" dirty="0"/>
              <a:t>Occupancy Survey</a:t>
            </a:r>
          </a:p>
        </p:txBody>
      </p:sp>
      <p:sp>
        <p:nvSpPr>
          <p:cNvPr id="3" name="Subtitle 1"/>
          <p:cNvSpPr>
            <a:spLocks noGrp="1"/>
          </p:cNvSpPr>
          <p:nvPr>
            <p:ph type="subTitle" idx="1"/>
          </p:nvPr>
        </p:nvSpPr>
        <p:spPr>
          <a:xfrm>
            <a:off x="660633" y="1686025"/>
            <a:ext cx="6343650" cy="744834"/>
          </a:xfrm>
        </p:spPr>
        <p:txBody>
          <a:bodyPr>
            <a:normAutofit/>
          </a:bodyPr>
          <a:lstStyle/>
          <a:p>
            <a:pPr algn="l"/>
            <a:r>
              <a:rPr lang="en-GB" sz="1600" dirty="0"/>
              <a:t>Serviced Accommodation Summary Report </a:t>
            </a:r>
          </a:p>
          <a:p>
            <a:pPr algn="l"/>
            <a:r>
              <a:rPr lang="en-GB" sz="1600" dirty="0"/>
              <a:t>July 2021</a:t>
            </a:r>
          </a:p>
        </p:txBody>
      </p:sp>
      <p:sp>
        <p:nvSpPr>
          <p:cNvPr id="14" name="Subtitle 2">
            <a:extLst>
              <a:ext uri="{FF2B5EF4-FFF2-40B4-BE49-F238E27FC236}">
                <a16:creationId xmlns:a16="http://schemas.microsoft.com/office/drawing/2014/main" id="{34E3BD3A-66CF-443E-B00C-E90292435629}"/>
              </a:ext>
            </a:extLst>
          </p:cNvPr>
          <p:cNvSpPr txBox="1">
            <a:spLocks/>
          </p:cNvSpPr>
          <p:nvPr/>
        </p:nvSpPr>
        <p:spPr>
          <a:xfrm>
            <a:off x="660633" y="5714917"/>
            <a:ext cx="8585818" cy="667465"/>
          </a:xfrm>
          <a:prstGeom prst="rect">
            <a:avLst/>
          </a:prstGeom>
        </p:spPr>
        <p:txBody>
          <a:bodyPr vert="horz">
            <a:normAutofit/>
          </a:bodyPr>
          <a:lstStyle>
            <a:lvl1pPr marL="0" indent="0" algn="l" rtl="0" eaLnBrk="1" latinLnBrk="0" hangingPunct="1">
              <a:spcBef>
                <a:spcPts val="600"/>
              </a:spcBef>
              <a:buClr>
                <a:schemeClr val="accent1"/>
              </a:buClr>
              <a:buSzPct val="70000"/>
              <a:buFont typeface="Wingdings"/>
              <a:buNone/>
              <a:defRPr kumimoji="0" sz="1800" b="1" kern="1200">
                <a:solidFill>
                  <a:schemeClr val="tx2"/>
                </a:solidFill>
                <a:latin typeface="+mn-lt"/>
                <a:ea typeface="+mn-ea"/>
                <a:cs typeface="+mn-cs"/>
              </a:defRPr>
            </a:lvl1pPr>
            <a:lvl2pPr marL="457200" indent="0" algn="ctr" rtl="0" eaLnBrk="1" latinLnBrk="0" hangingPunct="1">
              <a:spcBef>
                <a:spcPct val="20000"/>
              </a:spcBef>
              <a:buClr>
                <a:schemeClr val="accent1"/>
              </a:buClr>
              <a:buSzPct val="80000"/>
              <a:buFont typeface="Wingdings 2"/>
              <a:buNone/>
              <a:defRPr kumimoji="0" sz="2100" kern="1200">
                <a:solidFill>
                  <a:schemeClr val="tx1"/>
                </a:solidFill>
                <a:latin typeface="+mn-lt"/>
                <a:ea typeface="+mn-ea"/>
                <a:cs typeface="+mn-cs"/>
              </a:defRPr>
            </a:lvl2pPr>
            <a:lvl3pPr marL="914400" indent="0" algn="ctr" rtl="0" eaLnBrk="1" latinLnBrk="0" hangingPunct="1">
              <a:spcBef>
                <a:spcPct val="20000"/>
              </a:spcBef>
              <a:buClr>
                <a:schemeClr val="accent1">
                  <a:shade val="75000"/>
                </a:schemeClr>
              </a:buClr>
              <a:buSzPct val="60000"/>
              <a:buFont typeface="Wingdings"/>
              <a:buNone/>
              <a:defRPr kumimoji="0" sz="1800" kern="1200">
                <a:solidFill>
                  <a:schemeClr val="tx1"/>
                </a:solidFill>
                <a:latin typeface="+mn-lt"/>
                <a:ea typeface="+mn-ea"/>
                <a:cs typeface="+mn-cs"/>
              </a:defRPr>
            </a:lvl3pPr>
            <a:lvl4pPr marL="1371600" indent="0" algn="ctr" rtl="0" eaLnBrk="1" latinLnBrk="0" hangingPunct="1">
              <a:spcBef>
                <a:spcPct val="20000"/>
              </a:spcBef>
              <a:buClr>
                <a:schemeClr val="accent1">
                  <a:tint val="60000"/>
                </a:schemeClr>
              </a:buClr>
              <a:buSzPct val="60000"/>
              <a:buFont typeface="Wingdings"/>
              <a:buNone/>
              <a:defRPr kumimoji="0" sz="1800" kern="1200">
                <a:solidFill>
                  <a:schemeClr val="tx1"/>
                </a:solidFill>
                <a:latin typeface="+mn-lt"/>
                <a:ea typeface="+mn-ea"/>
                <a:cs typeface="+mn-cs"/>
              </a:defRPr>
            </a:lvl4pPr>
            <a:lvl5pPr marL="1828800" indent="0" algn="ctr" rtl="0" eaLnBrk="1" latinLnBrk="0" hangingPunct="1">
              <a:spcBef>
                <a:spcPct val="20000"/>
              </a:spcBef>
              <a:buClr>
                <a:schemeClr val="accent2">
                  <a:tint val="60000"/>
                </a:schemeClr>
              </a:buClr>
              <a:buSzPct val="68000"/>
              <a:buFont typeface="Wingdings 2"/>
              <a:buNone/>
              <a:defRPr kumimoji="0" sz="1600" kern="1200">
                <a:solidFill>
                  <a:schemeClr val="tx1"/>
                </a:solidFill>
                <a:latin typeface="+mn-lt"/>
                <a:ea typeface="+mn-ea"/>
                <a:cs typeface="+mn-cs"/>
              </a:defRPr>
            </a:lvl5pPr>
            <a:lvl6pPr marL="2286000" indent="0" algn="ctr" rtl="0" eaLnBrk="1" latinLnBrk="0" hangingPunct="1">
              <a:spcBef>
                <a:spcPct val="20000"/>
              </a:spcBef>
              <a:buClr>
                <a:schemeClr val="accent1"/>
              </a:buClr>
              <a:buNone/>
              <a:defRPr kumimoji="0" sz="1600" kern="1200">
                <a:solidFill>
                  <a:schemeClr val="tx2"/>
                </a:solidFill>
                <a:latin typeface="+mn-lt"/>
                <a:ea typeface="+mn-ea"/>
                <a:cs typeface="+mn-cs"/>
              </a:defRPr>
            </a:lvl6pPr>
            <a:lvl7pPr marL="2743200" indent="0" algn="ctr" rtl="0" eaLnBrk="1" latinLnBrk="0" hangingPunct="1">
              <a:spcBef>
                <a:spcPct val="20000"/>
              </a:spcBef>
              <a:buClr>
                <a:schemeClr val="accent1">
                  <a:tint val="60000"/>
                </a:schemeClr>
              </a:buClr>
              <a:buSzPct val="60000"/>
              <a:buFont typeface="Wingdings"/>
              <a:buNone/>
              <a:defRPr kumimoji="0" sz="1400" kern="1200" baseline="0">
                <a:solidFill>
                  <a:schemeClr val="tx2"/>
                </a:solidFill>
                <a:latin typeface="+mn-lt"/>
                <a:ea typeface="+mn-ea"/>
                <a:cs typeface="+mn-cs"/>
              </a:defRPr>
            </a:lvl7pPr>
            <a:lvl8pPr marL="3200400" indent="0" algn="ctr" rtl="0" eaLnBrk="1" latinLnBrk="0" hangingPunct="1">
              <a:spcBef>
                <a:spcPct val="20000"/>
              </a:spcBef>
              <a:buClr>
                <a:schemeClr val="accent2"/>
              </a:buClr>
              <a:buNone/>
              <a:defRPr kumimoji="0" sz="1400" kern="1200" cap="small" baseline="0">
                <a:solidFill>
                  <a:schemeClr val="tx2"/>
                </a:solidFill>
                <a:latin typeface="+mn-lt"/>
                <a:ea typeface="+mn-ea"/>
                <a:cs typeface="+mn-cs"/>
              </a:defRPr>
            </a:lvl8pPr>
            <a:lvl9pPr marL="3657600" indent="0" algn="ctr" rtl="0" eaLnBrk="1" latinLnBrk="0" hangingPunct="1">
              <a:spcBef>
                <a:spcPct val="20000"/>
              </a:spcBef>
              <a:buClr>
                <a:schemeClr val="accent1">
                  <a:shade val="75000"/>
                </a:schemeClr>
              </a:buClr>
              <a:buNone/>
              <a:defRPr kumimoji="0" sz="1400" kern="1200" baseline="0">
                <a:solidFill>
                  <a:schemeClr val="tx2"/>
                </a:solidFill>
                <a:latin typeface="+mn-lt"/>
                <a:ea typeface="+mn-ea"/>
                <a:cs typeface="+mn-cs"/>
              </a:defRPr>
            </a:lvl9pPr>
          </a:lstStyle>
          <a:p>
            <a:pPr defTabSz="704820">
              <a:lnSpc>
                <a:spcPct val="90000"/>
              </a:lnSpc>
              <a:spcBef>
                <a:spcPts val="771"/>
              </a:spcBef>
            </a:pPr>
            <a:r>
              <a:rPr lang="en-GB" sz="1600" b="0" dirty="0">
                <a:solidFill>
                  <a:schemeClr val="tx1"/>
                </a:solidFill>
              </a:rPr>
              <a:t>On behalf of VisitEngland, VisitScotland, Visit Wales and NISRA (Northern Ireland Statistics and Research Agency)</a:t>
            </a:r>
          </a:p>
        </p:txBody>
      </p:sp>
      <p:sp>
        <p:nvSpPr>
          <p:cNvPr id="7" name="Textbox 1"/>
          <p:cNvSpPr>
            <a:spLocks noChangeArrowheads="1"/>
          </p:cNvSpPr>
          <p:nvPr/>
        </p:nvSpPr>
        <p:spPr bwMode="auto">
          <a:xfrm>
            <a:off x="6979415" y="6393593"/>
            <a:ext cx="1918131"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r" defTabSz="914400" rtl="0" eaLnBrk="0" fontAlgn="base" latinLnBrk="0" hangingPunct="0">
              <a:lnSpc>
                <a:spcPct val="100000"/>
              </a:lnSpc>
              <a:spcBef>
                <a:spcPct val="0"/>
              </a:spcBef>
              <a:spcAft>
                <a:spcPct val="0"/>
              </a:spcAft>
              <a:buClrTx/>
              <a:buSzTx/>
              <a:buFontTx/>
              <a:buNone/>
              <a:tabLst/>
            </a:pPr>
            <a:r>
              <a:rPr kumimoji="0" lang="en-US" altLang="ja-JP" sz="1200" b="1" i="0" u="none" strike="noStrike" cap="none" normalizeH="0" baseline="0" dirty="0">
                <a:ln>
                  <a:noFill/>
                </a:ln>
                <a:solidFill>
                  <a:srgbClr val="5B5365"/>
                </a:solidFill>
                <a:effectLst/>
                <a:latin typeface="Gill Sans MT"/>
                <a:ea typeface="MS Mincho" panose="02020609040205080304" pitchFamily="49" charset="-128"/>
                <a:cs typeface="Times New Roman" panose="02020603050405020304" pitchFamily="18" charset="0"/>
              </a:rPr>
              <a:t>the</a:t>
            </a:r>
            <a:r>
              <a:rPr kumimoji="0" lang="en-US" altLang="ja-JP" sz="1200" b="1" i="0" u="none" strike="noStrike" cap="none" normalizeH="0" baseline="0" dirty="0">
                <a:ln>
                  <a:noFill/>
                </a:ln>
                <a:solidFill>
                  <a:schemeClr val="tx1"/>
                </a:solidFill>
                <a:effectLst/>
                <a:latin typeface="Gill Sans MT"/>
                <a:ea typeface="MS Mincho" panose="02020609040205080304" pitchFamily="49" charset="-128"/>
                <a:cs typeface="Times New Roman" panose="02020603050405020304" pitchFamily="18" charset="0"/>
              </a:rPr>
              <a:t> </a:t>
            </a:r>
            <a:r>
              <a:rPr kumimoji="0" lang="en-US" altLang="ja-JP" sz="1200" b="1" i="0" u="none" strike="noStrike" cap="none" normalizeH="0" baseline="0" dirty="0">
                <a:ln>
                  <a:noFill/>
                </a:ln>
                <a:solidFill>
                  <a:srgbClr val="E10747"/>
                </a:solidFill>
                <a:effectLst/>
                <a:latin typeface="Gill Sans MT"/>
                <a:ea typeface="MS Mincho" panose="02020609040205080304" pitchFamily="49" charset="-128"/>
                <a:cs typeface="Times New Roman" panose="02020603050405020304" pitchFamily="18" charset="0"/>
              </a:rPr>
              <a:t>research</a:t>
            </a:r>
            <a:r>
              <a:rPr kumimoji="0" lang="en-US" altLang="ja-JP" sz="1200" b="1" i="0" u="none" strike="noStrike" cap="none" normalizeH="0" baseline="0" dirty="0">
                <a:ln>
                  <a:noFill/>
                </a:ln>
                <a:solidFill>
                  <a:schemeClr val="tx1"/>
                </a:solidFill>
                <a:effectLst/>
                <a:latin typeface="Gill Sans MT"/>
                <a:ea typeface="MS Mincho" panose="02020609040205080304" pitchFamily="49" charset="-128"/>
                <a:cs typeface="Times New Roman" panose="02020603050405020304" pitchFamily="18" charset="0"/>
              </a:rPr>
              <a:t> </a:t>
            </a:r>
            <a:r>
              <a:rPr kumimoji="0" lang="en-US" altLang="ja-JP" sz="1200" b="1" i="0" u="none" strike="noStrike" cap="none" normalizeH="0" baseline="0" dirty="0">
                <a:ln>
                  <a:noFill/>
                </a:ln>
                <a:solidFill>
                  <a:srgbClr val="5B5365"/>
                </a:solidFill>
                <a:effectLst/>
                <a:latin typeface="Gill Sans MT"/>
                <a:ea typeface="MS Mincho" panose="02020609040205080304" pitchFamily="49" charset="-128"/>
                <a:cs typeface="Times New Roman" panose="02020603050405020304" pitchFamily="18" charset="0"/>
              </a:rPr>
              <a:t>solution</a:t>
            </a:r>
            <a:endParaRPr kumimoji="0" lang="en-US" altLang="ja-JP" sz="1800" b="0" i="0" u="none" strike="noStrike" cap="none" normalizeH="0" baseline="0" dirty="0">
              <a:ln>
                <a:noFill/>
              </a:ln>
              <a:solidFill>
                <a:schemeClr val="tx1"/>
              </a:solidFill>
              <a:effectLst/>
              <a:latin typeface="Arial" panose="020B0604020202020204" pitchFamily="34" charset="0"/>
            </a:endParaRPr>
          </a:p>
        </p:txBody>
      </p:sp>
      <p:pic>
        <p:nvPicPr>
          <p:cNvPr id="2049" name="Picture 1" descr="TRS Logo"/>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8881402" y="6382382"/>
            <a:ext cx="235862" cy="257175"/>
          </a:xfrm>
          <a:prstGeom prst="rect">
            <a:avLst/>
          </a:prstGeom>
          <a:noFill/>
          <a:extLst>
            <a:ext uri="{909E8E84-426E-40DD-AFC4-6F175D3DCCD1}">
              <a14:hiddenFill xmlns:a14="http://schemas.microsoft.com/office/drawing/2010/main">
                <a:solidFill>
                  <a:srgbClr val="FFFFFF"/>
                </a:solidFill>
              </a14:hiddenFill>
            </a:ext>
          </a:extLst>
        </p:spPr>
      </p:pic>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9F52462-0C22-46D6-9E8C-822A1E444F3D}"/>
              </a:ext>
            </a:extLst>
          </p:cNvPr>
          <p:cNvSpPr>
            <a:spLocks noGrp="1"/>
          </p:cNvSpPr>
          <p:nvPr>
            <p:ph type="title"/>
          </p:nvPr>
        </p:nvSpPr>
        <p:spPr>
          <a:xfrm>
            <a:off x="461748" y="219310"/>
            <a:ext cx="8105775" cy="601876"/>
          </a:xfrm>
        </p:spPr>
        <p:txBody>
          <a:bodyPr>
            <a:normAutofit fontScale="90000"/>
          </a:bodyPr>
          <a:lstStyle/>
          <a:p>
            <a:r>
              <a:rPr lang="en-GB" sz="4700" b="1" dirty="0"/>
              <a:t>Background</a:t>
            </a:r>
            <a:endParaRPr lang="en-GB" dirty="0"/>
          </a:p>
        </p:txBody>
      </p:sp>
      <p:sp>
        <p:nvSpPr>
          <p:cNvPr id="18" name="Title 2" hidden="1">
            <a:extLst>
              <a:ext uri="{FF2B5EF4-FFF2-40B4-BE49-F238E27FC236}">
                <a16:creationId xmlns:a16="http://schemas.microsoft.com/office/drawing/2014/main" id="{B7B3AC1D-B0B6-4D50-B966-42619614611E}"/>
              </a:ext>
            </a:extLst>
          </p:cNvPr>
          <p:cNvSpPr txBox="1">
            <a:spLocks/>
          </p:cNvSpPr>
          <p:nvPr/>
        </p:nvSpPr>
        <p:spPr>
          <a:xfrm>
            <a:off x="478683" y="553768"/>
            <a:ext cx="8105775" cy="601876"/>
          </a:xfrm>
          <a:prstGeom prst="rect">
            <a:avLst/>
          </a:prstGeom>
        </p:spPr>
        <p:txBody>
          <a:bodyPr vert="horz" lIns="91440" tIns="45720" rIns="91440" bIns="45720" rtlCol="0" anchor="ctr">
            <a:normAutofit fontScale="90000" lnSpcReduction="20000"/>
          </a:bodyPr>
          <a:lstStyle>
            <a:lvl1pPr algn="l" defTabSz="704820" rtl="0" eaLnBrk="1" latinLnBrk="0" hangingPunct="1">
              <a:lnSpc>
                <a:spcPct val="90000"/>
              </a:lnSpc>
              <a:spcBef>
                <a:spcPct val="0"/>
              </a:spcBef>
              <a:buNone/>
              <a:defRPr sz="3392" kern="1200">
                <a:solidFill>
                  <a:schemeClr val="tx1"/>
                </a:solidFill>
                <a:latin typeface="+mj-lt"/>
                <a:ea typeface="+mj-ea"/>
                <a:cs typeface="+mj-cs"/>
              </a:defRPr>
            </a:lvl1pPr>
          </a:lstStyle>
          <a:p>
            <a:r>
              <a:rPr lang="en-GB" sz="4700" b="1" dirty="0"/>
              <a:t>Background (1)</a:t>
            </a:r>
            <a:endParaRPr lang="en-GB" dirty="0"/>
          </a:p>
        </p:txBody>
      </p:sp>
      <p:sp>
        <p:nvSpPr>
          <p:cNvPr id="13" name="Content Placeholder 3">
            <a:extLst>
              <a:ext uri="{FF2B5EF4-FFF2-40B4-BE49-F238E27FC236}">
                <a16:creationId xmlns:a16="http://schemas.microsoft.com/office/drawing/2014/main" id="{8D577800-9325-4D34-81C5-83E56F2D64C9}"/>
              </a:ext>
            </a:extLst>
          </p:cNvPr>
          <p:cNvSpPr txBox="1">
            <a:spLocks/>
          </p:cNvSpPr>
          <p:nvPr/>
        </p:nvSpPr>
        <p:spPr>
          <a:xfrm>
            <a:off x="461748" y="1016560"/>
            <a:ext cx="8496944" cy="534584"/>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lvl="0" indent="0" algn="just" eaLnBrk="0" fontAlgn="base" hangingPunct="0">
              <a:spcBef>
                <a:spcPct val="0"/>
              </a:spcBef>
              <a:spcAft>
                <a:spcPct val="0"/>
              </a:spcAft>
              <a:buNone/>
            </a:pPr>
            <a:r>
              <a:rPr lang="en-GB" sz="1600" dirty="0">
                <a:ea typeface="Times New Roman" pitchFamily="18" charset="0"/>
              </a:rPr>
              <a:t>The types of accommodation included in the survey are defined as </a:t>
            </a:r>
            <a:r>
              <a:rPr lang="en-GB" sz="1600" i="1" dirty="0">
                <a:ea typeface="Times New Roman" pitchFamily="18" charset="0"/>
              </a:rPr>
              <a:t>tourist accommodation which is arranged in rooms and where bed-making and cleaning services are provided.</a:t>
            </a:r>
            <a:r>
              <a:rPr lang="en-GB" sz="1600" dirty="0">
                <a:ea typeface="Times New Roman" pitchFamily="18" charset="0"/>
              </a:rPr>
              <a:t>  This includes:</a:t>
            </a:r>
            <a:endParaRPr lang="en-GB" sz="1600" dirty="0"/>
          </a:p>
        </p:txBody>
      </p:sp>
      <p:sp>
        <p:nvSpPr>
          <p:cNvPr id="11" name="Content Placeholder 4">
            <a:extLst>
              <a:ext uri="{FF2B5EF4-FFF2-40B4-BE49-F238E27FC236}">
                <a16:creationId xmlns:a16="http://schemas.microsoft.com/office/drawing/2014/main" id="{C65D8194-1A21-4596-BF69-2290745ECB53}"/>
              </a:ext>
            </a:extLst>
          </p:cNvPr>
          <p:cNvSpPr txBox="1">
            <a:spLocks/>
          </p:cNvSpPr>
          <p:nvPr/>
        </p:nvSpPr>
        <p:spPr>
          <a:xfrm>
            <a:off x="449807" y="1681115"/>
            <a:ext cx="8496944" cy="382075"/>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lvl="0" indent="0" algn="just" eaLnBrk="0" fontAlgn="base" hangingPunct="0">
              <a:spcBef>
                <a:spcPct val="0"/>
              </a:spcBef>
              <a:spcAft>
                <a:spcPct val="0"/>
              </a:spcAft>
              <a:buNone/>
            </a:pPr>
            <a:r>
              <a:rPr lang="en-GB" sz="1600" i="1" dirty="0">
                <a:ea typeface="Times New Roman" pitchFamily="18" charset="0"/>
              </a:rPr>
              <a:t>Hotels, motels, inns, guest houses, farm guest houses and bed and breakfast establishments</a:t>
            </a:r>
            <a:endParaRPr lang="en-GB" sz="1600" i="1" dirty="0"/>
          </a:p>
        </p:txBody>
      </p:sp>
      <p:sp>
        <p:nvSpPr>
          <p:cNvPr id="16" name="Content Placeholder 5">
            <a:extLst>
              <a:ext uri="{FF2B5EF4-FFF2-40B4-BE49-F238E27FC236}">
                <a16:creationId xmlns:a16="http://schemas.microsoft.com/office/drawing/2014/main" id="{DC7BE24A-D3F9-4A0C-9840-D5598F3D20A6}"/>
              </a:ext>
            </a:extLst>
          </p:cNvPr>
          <p:cNvSpPr txBox="1">
            <a:spLocks/>
          </p:cNvSpPr>
          <p:nvPr/>
        </p:nvSpPr>
        <p:spPr>
          <a:xfrm>
            <a:off x="461748" y="2171149"/>
            <a:ext cx="8496944" cy="382075"/>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lvl="0" indent="0" algn="just" eaLnBrk="0" fontAlgn="base" hangingPunct="0">
              <a:spcBef>
                <a:spcPct val="0"/>
              </a:spcBef>
              <a:spcAft>
                <a:spcPct val="0"/>
              </a:spcAft>
              <a:buNone/>
            </a:pPr>
            <a:r>
              <a:rPr lang="en-GB" sz="1600" dirty="0">
                <a:ea typeface="Times New Roman" pitchFamily="18" charset="0"/>
              </a:rPr>
              <a:t>The types specifically excluded are:</a:t>
            </a:r>
            <a:endParaRPr lang="en-GB" sz="1600" dirty="0"/>
          </a:p>
        </p:txBody>
      </p:sp>
      <p:sp>
        <p:nvSpPr>
          <p:cNvPr id="20" name="Content Placeholder 6">
            <a:extLst>
              <a:ext uri="{FF2B5EF4-FFF2-40B4-BE49-F238E27FC236}">
                <a16:creationId xmlns:a16="http://schemas.microsoft.com/office/drawing/2014/main" id="{F0F40B2D-9E3A-4D90-9EB9-D5518A88E34E}"/>
              </a:ext>
            </a:extLst>
          </p:cNvPr>
          <p:cNvSpPr txBox="1">
            <a:spLocks/>
          </p:cNvSpPr>
          <p:nvPr/>
        </p:nvSpPr>
        <p:spPr>
          <a:xfrm>
            <a:off x="449807" y="2656006"/>
            <a:ext cx="8552984" cy="382075"/>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lvl="0" indent="0" algn="just" eaLnBrk="0" fontAlgn="base" hangingPunct="0">
              <a:spcBef>
                <a:spcPct val="0"/>
              </a:spcBef>
              <a:spcAft>
                <a:spcPct val="0"/>
              </a:spcAft>
              <a:buNone/>
            </a:pPr>
            <a:r>
              <a:rPr lang="en-GB" sz="1600" dirty="0">
                <a:ea typeface="Times New Roman" pitchFamily="18" charset="0"/>
              </a:rPr>
              <a:t>Youth hostels and University accommodation.</a:t>
            </a:r>
          </a:p>
        </p:txBody>
      </p:sp>
      <p:sp>
        <p:nvSpPr>
          <p:cNvPr id="12" name="Content Placeholder 7">
            <a:extLst>
              <a:ext uri="{FF2B5EF4-FFF2-40B4-BE49-F238E27FC236}">
                <a16:creationId xmlns:a16="http://schemas.microsoft.com/office/drawing/2014/main" id="{7EBE22FA-E1F2-4FB1-9F16-BB2FD17C4304}"/>
              </a:ext>
            </a:extLst>
          </p:cNvPr>
          <p:cNvSpPr txBox="1">
            <a:spLocks/>
          </p:cNvSpPr>
          <p:nvPr/>
        </p:nvSpPr>
        <p:spPr>
          <a:xfrm>
            <a:off x="452520" y="3213563"/>
            <a:ext cx="8552984" cy="929380"/>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lvl="0" indent="0" algn="just" eaLnBrk="0" fontAlgn="base" hangingPunct="0">
              <a:spcBef>
                <a:spcPct val="0"/>
              </a:spcBef>
              <a:spcAft>
                <a:spcPct val="0"/>
              </a:spcAft>
              <a:buNone/>
            </a:pPr>
            <a:r>
              <a:rPr lang="en-GB" sz="1600" dirty="0">
                <a:ea typeface="Times New Roman" pitchFamily="18" charset="0"/>
              </a:rPr>
              <a:t>This summary has been compiled by The Research Solution (UK Survey Co-ordinator for 2021) from figures supplied by (or on behalf of) the National Tourist Boards of England, Northern Ireland (working with NISRA, the Northern Ireland Statistics and Research Agency), Scotland </a:t>
            </a:r>
            <a:r>
              <a:rPr lang="en-GB" sz="1600" dirty="0">
                <a:solidFill>
                  <a:srgbClr val="000000"/>
                </a:solidFill>
                <a:ea typeface="Times New Roman" pitchFamily="18" charset="0"/>
              </a:rPr>
              <a:t>and Visit Wales (part of the Welsh Government).</a:t>
            </a:r>
            <a:endParaRPr lang="en-GB" sz="1600" dirty="0"/>
          </a:p>
        </p:txBody>
      </p:sp>
    </p:spTree>
    <p:extLst>
      <p:ext uri="{BB962C8B-B14F-4D97-AF65-F5344CB8AC3E}">
        <p14:creationId xmlns:p14="http://schemas.microsoft.com/office/powerpoint/2010/main" val="255354880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Title 2" hidden="1">
            <a:extLst>
              <a:ext uri="{FF2B5EF4-FFF2-40B4-BE49-F238E27FC236}">
                <a16:creationId xmlns:a16="http://schemas.microsoft.com/office/drawing/2014/main" id="{777F17B6-B4F4-453E-860C-BE92C89731D2}"/>
              </a:ext>
            </a:extLst>
          </p:cNvPr>
          <p:cNvSpPr txBox="1">
            <a:spLocks/>
          </p:cNvSpPr>
          <p:nvPr/>
        </p:nvSpPr>
        <p:spPr>
          <a:xfrm>
            <a:off x="448545" y="271986"/>
            <a:ext cx="8105775" cy="848520"/>
          </a:xfrm>
          <a:prstGeom prst="rect">
            <a:avLst/>
          </a:prstGeom>
        </p:spPr>
        <p:txBody>
          <a:bodyPr vert="horz" lIns="91440" tIns="45720" rIns="91440" bIns="45720" rtlCol="0" anchor="ctr">
            <a:normAutofit/>
          </a:bodyPr>
          <a:lstStyle>
            <a:lvl1pPr algn="l" defTabSz="704820" rtl="0" eaLnBrk="1" latinLnBrk="0" hangingPunct="1">
              <a:lnSpc>
                <a:spcPct val="90000"/>
              </a:lnSpc>
              <a:spcBef>
                <a:spcPct val="0"/>
              </a:spcBef>
              <a:buNone/>
              <a:defRPr sz="3392" kern="1200">
                <a:solidFill>
                  <a:schemeClr val="tx1"/>
                </a:solidFill>
                <a:latin typeface="+mj-lt"/>
                <a:ea typeface="+mj-ea"/>
                <a:cs typeface="+mj-cs"/>
              </a:defRPr>
            </a:lvl1pPr>
          </a:lstStyle>
          <a:p>
            <a:r>
              <a:rPr lang="en-GB" sz="4200" b="1" dirty="0"/>
              <a:t>Background (2)</a:t>
            </a:r>
            <a:endParaRPr lang="en-GB" sz="4200" dirty="0"/>
          </a:p>
        </p:txBody>
      </p:sp>
      <p:sp>
        <p:nvSpPr>
          <p:cNvPr id="22" name="Content Placeholder 1">
            <a:extLst>
              <a:ext uri="{FF2B5EF4-FFF2-40B4-BE49-F238E27FC236}">
                <a16:creationId xmlns:a16="http://schemas.microsoft.com/office/drawing/2014/main" id="{4058C22E-40F5-4E0E-8011-94100F32117C}"/>
              </a:ext>
            </a:extLst>
          </p:cNvPr>
          <p:cNvSpPr txBox="1">
            <a:spLocks/>
          </p:cNvSpPr>
          <p:nvPr/>
        </p:nvSpPr>
        <p:spPr>
          <a:xfrm>
            <a:off x="422508" y="684188"/>
            <a:ext cx="8552984" cy="576064"/>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indent="0" algn="just" eaLnBrk="0" fontAlgn="base" hangingPunct="0">
              <a:spcBef>
                <a:spcPct val="0"/>
              </a:spcBef>
              <a:spcAft>
                <a:spcPct val="0"/>
              </a:spcAft>
              <a:buNone/>
            </a:pPr>
            <a:r>
              <a:rPr lang="en-GB" sz="1600" dirty="0">
                <a:ea typeface="Times New Roman" pitchFamily="18" charset="0"/>
              </a:rPr>
              <a:t>Further information about the surveys conducted by the individual nations may be obtained from the relevant organisations: </a:t>
            </a:r>
          </a:p>
          <a:p>
            <a:pPr marL="0" lvl="0" indent="0" algn="just" eaLnBrk="0" fontAlgn="base" hangingPunct="0">
              <a:spcBef>
                <a:spcPct val="0"/>
              </a:spcBef>
              <a:spcAft>
                <a:spcPct val="0"/>
              </a:spcAft>
              <a:buNone/>
            </a:pPr>
            <a:endParaRPr lang="en-GB" sz="1200" dirty="0"/>
          </a:p>
        </p:txBody>
      </p:sp>
      <p:sp>
        <p:nvSpPr>
          <p:cNvPr id="23" name="Content Placeholder 2">
            <a:extLst>
              <a:ext uri="{FF2B5EF4-FFF2-40B4-BE49-F238E27FC236}">
                <a16:creationId xmlns:a16="http://schemas.microsoft.com/office/drawing/2014/main" id="{9527352F-E081-49BA-A3B0-632BECDFA04F}"/>
              </a:ext>
            </a:extLst>
          </p:cNvPr>
          <p:cNvSpPr txBox="1">
            <a:spLocks/>
          </p:cNvSpPr>
          <p:nvPr/>
        </p:nvSpPr>
        <p:spPr>
          <a:xfrm>
            <a:off x="422508" y="1404268"/>
            <a:ext cx="8552984" cy="847652"/>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lvl="0" indent="0" algn="just" eaLnBrk="0" fontAlgn="base" hangingPunct="0">
              <a:spcBef>
                <a:spcPct val="0"/>
              </a:spcBef>
              <a:spcAft>
                <a:spcPct val="0"/>
              </a:spcAft>
              <a:buNone/>
            </a:pPr>
            <a:r>
              <a:rPr lang="en-GB" sz="1600" dirty="0">
                <a:ea typeface="Times New Roman" pitchFamily="18" charset="0"/>
              </a:rPr>
              <a:t>VisitEngland (020 7578 1400)</a:t>
            </a:r>
          </a:p>
          <a:p>
            <a:pPr marL="0" lvl="0" indent="0" algn="just" eaLnBrk="0" fontAlgn="base" hangingPunct="0">
              <a:spcBef>
                <a:spcPct val="0"/>
              </a:spcBef>
              <a:spcAft>
                <a:spcPct val="0"/>
              </a:spcAft>
              <a:buNone/>
            </a:pPr>
            <a:r>
              <a:rPr lang="en-GB" sz="1600" dirty="0">
                <a:ea typeface="Times New Roman" pitchFamily="18" charset="0"/>
              </a:rPr>
              <a:t>Northern Ireland Tourist Board (02890 231 221)</a:t>
            </a:r>
          </a:p>
          <a:p>
            <a:pPr marL="0" lvl="0" indent="0" algn="just" eaLnBrk="0" fontAlgn="base" hangingPunct="0">
              <a:spcBef>
                <a:spcPct val="0"/>
              </a:spcBef>
              <a:spcAft>
                <a:spcPct val="0"/>
              </a:spcAft>
              <a:buNone/>
            </a:pPr>
            <a:r>
              <a:rPr lang="en-GB" sz="1600" dirty="0">
                <a:ea typeface="Times New Roman" pitchFamily="18" charset="0"/>
              </a:rPr>
              <a:t>VisitScotland (0131-472-2222) </a:t>
            </a:r>
          </a:p>
          <a:p>
            <a:pPr marL="0" lvl="0" indent="0" algn="just" eaLnBrk="0" fontAlgn="base" hangingPunct="0">
              <a:spcBef>
                <a:spcPct val="0"/>
              </a:spcBef>
              <a:spcAft>
                <a:spcPct val="0"/>
              </a:spcAft>
              <a:buNone/>
            </a:pPr>
            <a:r>
              <a:rPr lang="en-GB" sz="1600" dirty="0">
                <a:ea typeface="Times New Roman" pitchFamily="18" charset="0"/>
              </a:rPr>
              <a:t>Visit Wales (029 2047 9909)</a:t>
            </a:r>
            <a:endParaRPr lang="en-GB" sz="1600" dirty="0"/>
          </a:p>
        </p:txBody>
      </p:sp>
      <p:sp>
        <p:nvSpPr>
          <p:cNvPr id="24" name="Content Placeholder 3">
            <a:extLst>
              <a:ext uri="{FF2B5EF4-FFF2-40B4-BE49-F238E27FC236}">
                <a16:creationId xmlns:a16="http://schemas.microsoft.com/office/drawing/2014/main" id="{EEE0B90F-7E76-46B6-B007-F24A4D1F0D6A}"/>
              </a:ext>
            </a:extLst>
          </p:cNvPr>
          <p:cNvSpPr txBox="1">
            <a:spLocks/>
          </p:cNvSpPr>
          <p:nvPr/>
        </p:nvSpPr>
        <p:spPr>
          <a:xfrm>
            <a:off x="422508" y="6228804"/>
            <a:ext cx="8552984" cy="484210"/>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lvl="0" indent="0" eaLnBrk="0" fontAlgn="base" hangingPunct="0">
              <a:spcBef>
                <a:spcPct val="0"/>
              </a:spcBef>
              <a:spcAft>
                <a:spcPct val="0"/>
              </a:spcAft>
              <a:buNone/>
            </a:pPr>
            <a:r>
              <a:rPr lang="en-GB" sz="1600" dirty="0">
                <a:ea typeface="Times New Roman" pitchFamily="18" charset="0"/>
              </a:rPr>
              <a:t>The Research Solution, 7 Keats Avenue, Beechwood Park, Worcester, WR3 8DU.  Tel:+44(0)1905 721440.  E-mail: occsurvey@theresearchsolution.co.uk</a:t>
            </a:r>
            <a:endParaRPr lang="en-GB" sz="1600" dirty="0"/>
          </a:p>
          <a:p>
            <a:pPr marL="0" lvl="0" indent="0" algn="just" eaLnBrk="0" fontAlgn="base" hangingPunct="0">
              <a:spcBef>
                <a:spcPct val="0"/>
              </a:spcBef>
              <a:spcAft>
                <a:spcPct val="0"/>
              </a:spcAft>
              <a:buNone/>
            </a:pPr>
            <a:endParaRPr lang="en-GB" sz="1200" dirty="0"/>
          </a:p>
        </p:txBody>
      </p:sp>
    </p:spTree>
    <p:extLst>
      <p:ext uri="{BB962C8B-B14F-4D97-AF65-F5344CB8AC3E}">
        <p14:creationId xmlns:p14="http://schemas.microsoft.com/office/powerpoint/2010/main" val="140533522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p:cNvSpPr>
            <a:spLocks noGrp="1"/>
          </p:cNvSpPr>
          <p:nvPr>
            <p:ph type="title"/>
          </p:nvPr>
        </p:nvSpPr>
        <p:spPr>
          <a:xfrm>
            <a:off x="582112" y="396155"/>
            <a:ext cx="5989095" cy="864097"/>
          </a:xfrm>
        </p:spPr>
        <p:txBody>
          <a:bodyPr>
            <a:normAutofit fontScale="90000"/>
          </a:bodyPr>
          <a:lstStyle/>
          <a:p>
            <a:r>
              <a:rPr lang="en-GB" sz="4700" b="1" dirty="0"/>
              <a:t>UK Occupancy Survey</a:t>
            </a:r>
            <a:br>
              <a:rPr lang="en-GB" sz="2400" dirty="0">
                <a:latin typeface="+mn-lt"/>
              </a:rPr>
            </a:br>
            <a:endParaRPr lang="en-GB" sz="2400" dirty="0">
              <a:latin typeface="+mn-lt"/>
            </a:endParaRPr>
          </a:p>
        </p:txBody>
      </p:sp>
      <p:sp>
        <p:nvSpPr>
          <p:cNvPr id="6" name="Title 2" hidden="1">
            <a:extLst>
              <a:ext uri="{FF2B5EF4-FFF2-40B4-BE49-F238E27FC236}">
                <a16:creationId xmlns:a16="http://schemas.microsoft.com/office/drawing/2014/main" id="{CFFBD1C2-2907-4AE4-B691-E24500A37124}"/>
              </a:ext>
            </a:extLst>
          </p:cNvPr>
          <p:cNvSpPr txBox="1">
            <a:spLocks/>
          </p:cNvSpPr>
          <p:nvPr/>
        </p:nvSpPr>
        <p:spPr>
          <a:xfrm>
            <a:off x="582113" y="783105"/>
            <a:ext cx="5989095" cy="864097"/>
          </a:xfrm>
          <a:prstGeom prst="rect">
            <a:avLst/>
          </a:prstGeom>
        </p:spPr>
        <p:txBody>
          <a:bodyPr vert="horz" lIns="91440" tIns="45720" rIns="91440" bIns="45720" rtlCol="0" anchor="ctr">
            <a:normAutofit fontScale="90000" lnSpcReduction="20000"/>
          </a:bodyPr>
          <a:lstStyle>
            <a:lvl1pPr algn="l" defTabSz="704820" rtl="0" eaLnBrk="1" latinLnBrk="0" hangingPunct="1">
              <a:lnSpc>
                <a:spcPct val="90000"/>
              </a:lnSpc>
              <a:spcBef>
                <a:spcPct val="0"/>
              </a:spcBef>
              <a:buNone/>
              <a:defRPr sz="3392" kern="1200">
                <a:solidFill>
                  <a:schemeClr val="tx1"/>
                </a:solidFill>
                <a:latin typeface="+mj-lt"/>
                <a:ea typeface="+mj-ea"/>
                <a:cs typeface="+mj-cs"/>
              </a:defRPr>
            </a:lvl1pPr>
          </a:lstStyle>
          <a:p>
            <a:r>
              <a:rPr lang="en-GB" sz="4700" b="1" dirty="0"/>
              <a:t>UK Occupancy Survey (1)</a:t>
            </a:r>
            <a:br>
              <a:rPr lang="en-GB" sz="2400" dirty="0">
                <a:latin typeface="+mn-lt"/>
              </a:rPr>
            </a:br>
            <a:endParaRPr lang="en-GB" sz="2400" dirty="0">
              <a:latin typeface="+mn-lt"/>
            </a:endParaRPr>
          </a:p>
        </p:txBody>
      </p:sp>
      <p:sp>
        <p:nvSpPr>
          <p:cNvPr id="5" name="Content Placeholder 4"/>
          <p:cNvSpPr>
            <a:spLocks noGrp="1"/>
          </p:cNvSpPr>
          <p:nvPr>
            <p:ph idx="1"/>
          </p:nvPr>
        </p:nvSpPr>
        <p:spPr>
          <a:xfrm>
            <a:off x="582112" y="1260252"/>
            <a:ext cx="8105775" cy="792088"/>
          </a:xfrm>
        </p:spPr>
        <p:txBody>
          <a:bodyPr>
            <a:normAutofit fontScale="47500" lnSpcReduction="20000"/>
          </a:bodyPr>
          <a:lstStyle/>
          <a:p>
            <a:pPr marL="0" indent="0" algn="just">
              <a:lnSpc>
                <a:spcPct val="110000"/>
              </a:lnSpc>
              <a:buNone/>
            </a:pPr>
            <a:r>
              <a:rPr lang="en-GB" sz="3400" dirty="0"/>
              <a:t>This study has been commissioned by the National Boards of England, Northern Ireland, Scotland and by Visit Wales (part of the Welsh Government) with support from the Department for Digital, Culture, Media and Sport.</a:t>
            </a:r>
          </a:p>
          <a:p>
            <a:pPr marL="0" indent="0">
              <a:buNone/>
            </a:pPr>
            <a:endParaRPr lang="en-GB" sz="2000" dirty="0"/>
          </a:p>
        </p:txBody>
      </p:sp>
      <p:sp>
        <p:nvSpPr>
          <p:cNvPr id="4" name="Content Placeholder 5">
            <a:extLst>
              <a:ext uri="{FF2B5EF4-FFF2-40B4-BE49-F238E27FC236}">
                <a16:creationId xmlns:a16="http://schemas.microsoft.com/office/drawing/2014/main" id="{0226B7BD-4ECC-4B2E-8C48-7191D430C02E}"/>
              </a:ext>
            </a:extLst>
          </p:cNvPr>
          <p:cNvSpPr txBox="1">
            <a:spLocks/>
          </p:cNvSpPr>
          <p:nvPr/>
        </p:nvSpPr>
        <p:spPr>
          <a:xfrm>
            <a:off x="582112" y="2196356"/>
            <a:ext cx="8105775" cy="360041"/>
          </a:xfrm>
          <a:prstGeom prst="rect">
            <a:avLst/>
          </a:prstGeom>
        </p:spPr>
        <p:txBody>
          <a:bodyPr vert="horz" lIns="91440" tIns="45720" rIns="91440" bIns="45720" rtlCol="0">
            <a:norm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indent="0" algn="just">
              <a:buFont typeface="Arial" panose="020B0604020202020204" pitchFamily="34" charset="0"/>
              <a:buNone/>
            </a:pPr>
            <a:r>
              <a:rPr lang="en-GB" sz="1600" dirty="0"/>
              <a:t>The results have been compiled by The Research Solution.</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p:cNvSpPr>
            <a:spLocks noGrp="1"/>
          </p:cNvSpPr>
          <p:nvPr>
            <p:ph type="title"/>
          </p:nvPr>
        </p:nvSpPr>
        <p:spPr>
          <a:xfrm>
            <a:off x="543963" y="230640"/>
            <a:ext cx="7675033" cy="903721"/>
          </a:xfrm>
        </p:spPr>
        <p:txBody>
          <a:bodyPr>
            <a:noAutofit/>
          </a:bodyPr>
          <a:lstStyle/>
          <a:p>
            <a:r>
              <a:rPr lang="en-GB" sz="4200" b="1" dirty="0"/>
              <a:t>UK % Bedspace Occupancy</a:t>
            </a:r>
            <a:r>
              <a:rPr lang="en-GB" sz="4200" b="1" dirty="0">
                <a:solidFill>
                  <a:schemeClr val="tx1"/>
                </a:solidFill>
              </a:rPr>
              <a:t>*</a:t>
            </a:r>
            <a:r>
              <a:rPr lang="en-GB" sz="4200" b="1" dirty="0">
                <a:solidFill>
                  <a:srgbClr val="00B050"/>
                </a:solidFill>
              </a:rPr>
              <a:t> </a:t>
            </a:r>
            <a:br>
              <a:rPr lang="en-GB" sz="4200" b="1" dirty="0"/>
            </a:br>
            <a:r>
              <a:rPr lang="en-GB" sz="4200" b="1" dirty="0"/>
              <a:t>2017 - 2021</a:t>
            </a:r>
          </a:p>
        </p:txBody>
      </p:sp>
      <p:sp>
        <p:nvSpPr>
          <p:cNvPr id="8" name="TextBox 1">
            <a:extLst>
              <a:ext uri="{FF2B5EF4-FFF2-40B4-BE49-F238E27FC236}">
                <a16:creationId xmlns:a16="http://schemas.microsoft.com/office/drawing/2014/main" id="{540578A8-F83D-4C8D-998D-E91D8DB5438F}"/>
              </a:ext>
            </a:extLst>
          </p:cNvPr>
          <p:cNvSpPr txBox="1"/>
          <p:nvPr/>
        </p:nvSpPr>
        <p:spPr>
          <a:xfrm>
            <a:off x="579906" y="1240865"/>
            <a:ext cx="2952328" cy="338554"/>
          </a:xfrm>
          <a:prstGeom prst="rect">
            <a:avLst/>
          </a:prstGeom>
          <a:noFill/>
        </p:spPr>
        <p:txBody>
          <a:bodyPr wrap="square" rtlCol="0">
            <a:spAutoFit/>
          </a:bodyPr>
          <a:lstStyle/>
          <a:p>
            <a:r>
              <a:rPr lang="en-US" sz="1600" dirty="0"/>
              <a:t>Table 1: UK Bedspace Occupancy</a:t>
            </a:r>
            <a:endParaRPr lang="en-GB" sz="1600" dirty="0"/>
          </a:p>
        </p:txBody>
      </p:sp>
      <p:graphicFrame>
        <p:nvGraphicFramePr>
          <p:cNvPr id="6" name="Table 1" descr="UK Bedspace Occupancy 2017-2021  by Month&#10;&#10;">
            <a:extLst>
              <a:ext uri="{FF2B5EF4-FFF2-40B4-BE49-F238E27FC236}">
                <a16:creationId xmlns:a16="http://schemas.microsoft.com/office/drawing/2014/main" id="{47D7C113-EE17-4DEF-A67E-B8BB5B8E3727}"/>
              </a:ext>
            </a:extLst>
          </p:cNvPr>
          <p:cNvGraphicFramePr>
            <a:graphicFrameLocks noGrp="1"/>
          </p:cNvGraphicFramePr>
          <p:nvPr>
            <p:ph idx="1"/>
            <p:extLst>
              <p:ext uri="{D42A27DB-BD31-4B8C-83A1-F6EECF244321}">
                <p14:modId xmlns:p14="http://schemas.microsoft.com/office/powerpoint/2010/main" val="3262750014"/>
              </p:ext>
            </p:extLst>
          </p:nvPr>
        </p:nvGraphicFramePr>
        <p:xfrm>
          <a:off x="646113" y="1588681"/>
          <a:ext cx="8105773" cy="4009800"/>
        </p:xfrm>
        <a:graphic>
          <a:graphicData uri="http://schemas.openxmlformats.org/drawingml/2006/table">
            <a:tbl>
              <a:tblPr firstRow="1" firstCol="1" bandRow="1">
                <a:tableStyleId>{5C22544A-7EE6-4342-B048-85BDC9FD1C3A}</a:tableStyleId>
              </a:tblPr>
              <a:tblGrid>
                <a:gridCol w="623521">
                  <a:extLst>
                    <a:ext uri="{9D8B030D-6E8A-4147-A177-3AD203B41FA5}">
                      <a16:colId xmlns:a16="http://schemas.microsoft.com/office/drawing/2014/main" val="4118727474"/>
                    </a:ext>
                  </a:extLst>
                </a:gridCol>
                <a:gridCol w="623521">
                  <a:extLst>
                    <a:ext uri="{9D8B030D-6E8A-4147-A177-3AD203B41FA5}">
                      <a16:colId xmlns:a16="http://schemas.microsoft.com/office/drawing/2014/main" val="1127989886"/>
                    </a:ext>
                  </a:extLst>
                </a:gridCol>
                <a:gridCol w="623521">
                  <a:extLst>
                    <a:ext uri="{9D8B030D-6E8A-4147-A177-3AD203B41FA5}">
                      <a16:colId xmlns:a16="http://schemas.microsoft.com/office/drawing/2014/main" val="789160693"/>
                    </a:ext>
                  </a:extLst>
                </a:gridCol>
                <a:gridCol w="623521">
                  <a:extLst>
                    <a:ext uri="{9D8B030D-6E8A-4147-A177-3AD203B41FA5}">
                      <a16:colId xmlns:a16="http://schemas.microsoft.com/office/drawing/2014/main" val="1906869429"/>
                    </a:ext>
                  </a:extLst>
                </a:gridCol>
                <a:gridCol w="623521">
                  <a:extLst>
                    <a:ext uri="{9D8B030D-6E8A-4147-A177-3AD203B41FA5}">
                      <a16:colId xmlns:a16="http://schemas.microsoft.com/office/drawing/2014/main" val="3294473801"/>
                    </a:ext>
                  </a:extLst>
                </a:gridCol>
                <a:gridCol w="623521">
                  <a:extLst>
                    <a:ext uri="{9D8B030D-6E8A-4147-A177-3AD203B41FA5}">
                      <a16:colId xmlns:a16="http://schemas.microsoft.com/office/drawing/2014/main" val="495691380"/>
                    </a:ext>
                  </a:extLst>
                </a:gridCol>
                <a:gridCol w="623521">
                  <a:extLst>
                    <a:ext uri="{9D8B030D-6E8A-4147-A177-3AD203B41FA5}">
                      <a16:colId xmlns:a16="http://schemas.microsoft.com/office/drawing/2014/main" val="1580009605"/>
                    </a:ext>
                  </a:extLst>
                </a:gridCol>
                <a:gridCol w="623521">
                  <a:extLst>
                    <a:ext uri="{9D8B030D-6E8A-4147-A177-3AD203B41FA5}">
                      <a16:colId xmlns:a16="http://schemas.microsoft.com/office/drawing/2014/main" val="606204915"/>
                    </a:ext>
                  </a:extLst>
                </a:gridCol>
                <a:gridCol w="623521">
                  <a:extLst>
                    <a:ext uri="{9D8B030D-6E8A-4147-A177-3AD203B41FA5}">
                      <a16:colId xmlns:a16="http://schemas.microsoft.com/office/drawing/2014/main" val="4079871206"/>
                    </a:ext>
                  </a:extLst>
                </a:gridCol>
                <a:gridCol w="623521">
                  <a:extLst>
                    <a:ext uri="{9D8B030D-6E8A-4147-A177-3AD203B41FA5}">
                      <a16:colId xmlns:a16="http://schemas.microsoft.com/office/drawing/2014/main" val="4268135525"/>
                    </a:ext>
                  </a:extLst>
                </a:gridCol>
                <a:gridCol w="623521">
                  <a:extLst>
                    <a:ext uri="{9D8B030D-6E8A-4147-A177-3AD203B41FA5}">
                      <a16:colId xmlns:a16="http://schemas.microsoft.com/office/drawing/2014/main" val="341551282"/>
                    </a:ext>
                  </a:extLst>
                </a:gridCol>
                <a:gridCol w="623521">
                  <a:extLst>
                    <a:ext uri="{9D8B030D-6E8A-4147-A177-3AD203B41FA5}">
                      <a16:colId xmlns:a16="http://schemas.microsoft.com/office/drawing/2014/main" val="4027997395"/>
                    </a:ext>
                  </a:extLst>
                </a:gridCol>
                <a:gridCol w="623521">
                  <a:extLst>
                    <a:ext uri="{9D8B030D-6E8A-4147-A177-3AD203B41FA5}">
                      <a16:colId xmlns:a16="http://schemas.microsoft.com/office/drawing/2014/main" val="4192508542"/>
                    </a:ext>
                  </a:extLst>
                </a:gridCol>
              </a:tblGrid>
              <a:tr h="668300">
                <a:tc>
                  <a:txBody>
                    <a:bodyPr/>
                    <a:lstStyle/>
                    <a:p>
                      <a:pPr marL="0" algn="l" defTabSz="704820" rtl="0" eaLnBrk="1" fontAlgn="b" latinLnBrk="0" hangingPunct="1"/>
                      <a:r>
                        <a:rPr lang="en-GB" sz="2200" kern="1200" dirty="0">
                          <a:solidFill>
                            <a:schemeClr val="dk1"/>
                          </a:solidFill>
                          <a:latin typeface="+mn-lt"/>
                          <a:ea typeface="+mn-ea"/>
                          <a:cs typeface="+mn-cs"/>
                        </a:rPr>
                        <a:t>  </a:t>
                      </a:r>
                    </a:p>
                  </a:txBody>
                  <a:tcPr marL="9225" marR="9225" marT="9225" marB="0" anchor="b">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Jan</a:t>
                      </a:r>
                    </a:p>
                  </a:txBody>
                  <a:tcPr marL="9225" marR="9225" marT="9225" marB="0" anchor="ctr">
                    <a:solidFill>
                      <a:srgbClr val="E9EBF5"/>
                    </a:solidFill>
                  </a:tcPr>
                </a:tc>
                <a:tc>
                  <a:txBody>
                    <a:bodyPr/>
                    <a:lstStyle/>
                    <a:p>
                      <a:pPr marL="0" algn="ctr" defTabSz="704820" rtl="0" eaLnBrk="1" fontAlgn="b" latinLnBrk="0" hangingPunct="1"/>
                      <a:r>
                        <a:rPr lang="en-GB" sz="2200" kern="1200" dirty="0">
                          <a:solidFill>
                            <a:schemeClr val="tx1"/>
                          </a:solidFill>
                          <a:latin typeface="+mn-lt"/>
                          <a:ea typeface="+mn-ea"/>
                          <a:cs typeface="+mn-cs"/>
                        </a:rPr>
                        <a:t>Feb</a:t>
                      </a:r>
                    </a:p>
                  </a:txBody>
                  <a:tcPr marL="9225" marR="9225" marT="9225" marB="0" anchor="ctr">
                    <a:solidFill>
                      <a:srgbClr val="E9EBF5"/>
                    </a:solidFill>
                  </a:tcPr>
                </a:tc>
                <a:tc>
                  <a:txBody>
                    <a:bodyPr/>
                    <a:lstStyle/>
                    <a:p>
                      <a:pPr marL="0" algn="ctr" defTabSz="704820" rtl="0" eaLnBrk="1" fontAlgn="b" latinLnBrk="0" hangingPunct="1"/>
                      <a:r>
                        <a:rPr lang="en-GB" sz="2200" kern="1200" dirty="0">
                          <a:solidFill>
                            <a:schemeClr val="tx1"/>
                          </a:solidFill>
                          <a:latin typeface="+mn-lt"/>
                          <a:ea typeface="+mn-ea"/>
                          <a:cs typeface="+mn-cs"/>
                        </a:rPr>
                        <a:t>Mar</a:t>
                      </a:r>
                    </a:p>
                  </a:txBody>
                  <a:tcPr marL="9225" marR="9225" marT="9225" marB="0" anchor="ctr">
                    <a:solidFill>
                      <a:srgbClr val="E9EBF5"/>
                    </a:solidFill>
                  </a:tcPr>
                </a:tc>
                <a:tc>
                  <a:txBody>
                    <a:bodyPr/>
                    <a:lstStyle/>
                    <a:p>
                      <a:pPr marL="0" algn="ctr" defTabSz="704820" rtl="0" eaLnBrk="1" fontAlgn="b" latinLnBrk="0" hangingPunct="1"/>
                      <a:r>
                        <a:rPr lang="en-GB" sz="2200" kern="1200" dirty="0">
                          <a:solidFill>
                            <a:schemeClr val="tx1"/>
                          </a:solidFill>
                          <a:latin typeface="+mn-lt"/>
                          <a:ea typeface="+mn-ea"/>
                          <a:cs typeface="+mn-cs"/>
                        </a:rPr>
                        <a:t>Apr</a:t>
                      </a:r>
                    </a:p>
                  </a:txBody>
                  <a:tcPr marL="9225" marR="9225" marT="9225" marB="0" anchor="ctr">
                    <a:solidFill>
                      <a:srgbClr val="E9EBF5"/>
                    </a:solidFill>
                  </a:tcPr>
                </a:tc>
                <a:tc>
                  <a:txBody>
                    <a:bodyPr/>
                    <a:lstStyle/>
                    <a:p>
                      <a:pPr marL="0" algn="ctr" defTabSz="704820" rtl="0" eaLnBrk="1" fontAlgn="b" latinLnBrk="0" hangingPunct="1"/>
                      <a:r>
                        <a:rPr lang="en-GB" sz="2200" kern="1200" dirty="0">
                          <a:solidFill>
                            <a:schemeClr val="tx1"/>
                          </a:solidFill>
                          <a:latin typeface="+mn-lt"/>
                          <a:ea typeface="+mn-ea"/>
                          <a:cs typeface="+mn-cs"/>
                        </a:rPr>
                        <a:t>May</a:t>
                      </a:r>
                    </a:p>
                  </a:txBody>
                  <a:tcPr marL="9225" marR="9225" marT="9225" marB="0" anchor="ctr">
                    <a:solidFill>
                      <a:srgbClr val="E9EBF5"/>
                    </a:solidFill>
                  </a:tcPr>
                </a:tc>
                <a:tc>
                  <a:txBody>
                    <a:bodyPr/>
                    <a:lstStyle/>
                    <a:p>
                      <a:pPr marL="0" algn="ctr" defTabSz="704820" rtl="0" eaLnBrk="1" fontAlgn="b" latinLnBrk="0" hangingPunct="1"/>
                      <a:r>
                        <a:rPr lang="en-GB" sz="2200" kern="1200" dirty="0">
                          <a:solidFill>
                            <a:schemeClr val="tx1"/>
                          </a:solidFill>
                          <a:latin typeface="+mn-lt"/>
                          <a:ea typeface="+mn-ea"/>
                          <a:cs typeface="+mn-cs"/>
                        </a:rPr>
                        <a:t>Jun</a:t>
                      </a:r>
                    </a:p>
                  </a:txBody>
                  <a:tcPr marL="9225" marR="9225" marT="9225" marB="0" anchor="ctr">
                    <a:solidFill>
                      <a:srgbClr val="E9EBF5"/>
                    </a:solidFill>
                  </a:tcPr>
                </a:tc>
                <a:tc>
                  <a:txBody>
                    <a:bodyPr/>
                    <a:lstStyle/>
                    <a:p>
                      <a:pPr marL="0" algn="ctr" defTabSz="704820" rtl="0" eaLnBrk="1" fontAlgn="b" latinLnBrk="0" hangingPunct="1"/>
                      <a:r>
                        <a:rPr lang="en-GB" sz="2200" kern="1200" dirty="0">
                          <a:solidFill>
                            <a:schemeClr val="tx1"/>
                          </a:solidFill>
                          <a:latin typeface="+mn-lt"/>
                          <a:ea typeface="+mn-ea"/>
                          <a:cs typeface="+mn-cs"/>
                        </a:rPr>
                        <a:t>Jul</a:t>
                      </a:r>
                    </a:p>
                  </a:txBody>
                  <a:tcPr marL="9225" marR="9225" marT="9225" marB="0" anchor="ctr">
                    <a:solidFill>
                      <a:srgbClr val="E9EBF5"/>
                    </a:solidFill>
                  </a:tcPr>
                </a:tc>
                <a:tc>
                  <a:txBody>
                    <a:bodyPr/>
                    <a:lstStyle/>
                    <a:p>
                      <a:pPr marL="0" algn="ctr" defTabSz="704820" rtl="0" eaLnBrk="1" fontAlgn="b" latinLnBrk="0" hangingPunct="1"/>
                      <a:r>
                        <a:rPr lang="en-GB" sz="2200" kern="1200" dirty="0">
                          <a:solidFill>
                            <a:schemeClr val="tx1"/>
                          </a:solidFill>
                          <a:latin typeface="+mn-lt"/>
                          <a:ea typeface="+mn-ea"/>
                          <a:cs typeface="+mn-cs"/>
                        </a:rPr>
                        <a:t>Aug</a:t>
                      </a:r>
                    </a:p>
                  </a:txBody>
                  <a:tcPr marL="9225" marR="9225" marT="9225" marB="0" anchor="ctr">
                    <a:solidFill>
                      <a:srgbClr val="E9EBF5"/>
                    </a:solidFill>
                  </a:tcPr>
                </a:tc>
                <a:tc>
                  <a:txBody>
                    <a:bodyPr/>
                    <a:lstStyle/>
                    <a:p>
                      <a:pPr marL="0" algn="ctr" defTabSz="704820" rtl="0" eaLnBrk="1" fontAlgn="b" latinLnBrk="0" hangingPunct="1"/>
                      <a:r>
                        <a:rPr lang="en-GB" sz="2200" kern="1200" dirty="0">
                          <a:solidFill>
                            <a:schemeClr val="tx1"/>
                          </a:solidFill>
                          <a:latin typeface="+mn-lt"/>
                          <a:ea typeface="+mn-ea"/>
                          <a:cs typeface="+mn-cs"/>
                        </a:rPr>
                        <a:t>Sep</a:t>
                      </a:r>
                    </a:p>
                  </a:txBody>
                  <a:tcPr marL="9225" marR="9225" marT="9225" marB="0" anchor="ctr">
                    <a:solidFill>
                      <a:srgbClr val="E9EBF5"/>
                    </a:solidFill>
                  </a:tcPr>
                </a:tc>
                <a:tc>
                  <a:txBody>
                    <a:bodyPr/>
                    <a:lstStyle/>
                    <a:p>
                      <a:pPr marL="0" algn="ctr" defTabSz="704820" rtl="0" eaLnBrk="1" fontAlgn="b" latinLnBrk="0" hangingPunct="1"/>
                      <a:r>
                        <a:rPr lang="en-GB" sz="2200" kern="1200" dirty="0">
                          <a:solidFill>
                            <a:schemeClr val="tx1"/>
                          </a:solidFill>
                          <a:latin typeface="+mn-lt"/>
                          <a:ea typeface="+mn-ea"/>
                          <a:cs typeface="+mn-cs"/>
                        </a:rPr>
                        <a:t>Oct</a:t>
                      </a:r>
                    </a:p>
                  </a:txBody>
                  <a:tcPr marL="9225" marR="9225" marT="9225" marB="0" anchor="ctr">
                    <a:solidFill>
                      <a:srgbClr val="E9EBF5"/>
                    </a:solidFill>
                  </a:tcPr>
                </a:tc>
                <a:tc>
                  <a:txBody>
                    <a:bodyPr/>
                    <a:lstStyle/>
                    <a:p>
                      <a:pPr marL="0" algn="ctr" defTabSz="704820" rtl="0" eaLnBrk="1" fontAlgn="b" latinLnBrk="0" hangingPunct="1"/>
                      <a:r>
                        <a:rPr lang="en-GB" sz="2200" kern="1200" dirty="0">
                          <a:solidFill>
                            <a:schemeClr val="tx1"/>
                          </a:solidFill>
                          <a:latin typeface="+mn-lt"/>
                          <a:ea typeface="+mn-ea"/>
                          <a:cs typeface="+mn-cs"/>
                        </a:rPr>
                        <a:t>Nov</a:t>
                      </a:r>
                    </a:p>
                  </a:txBody>
                  <a:tcPr marL="9225" marR="9225" marT="9225" marB="0" anchor="ctr">
                    <a:solidFill>
                      <a:srgbClr val="E9EBF5"/>
                    </a:solidFill>
                  </a:tcPr>
                </a:tc>
                <a:tc>
                  <a:txBody>
                    <a:bodyPr/>
                    <a:lstStyle/>
                    <a:p>
                      <a:pPr marL="0" algn="ctr" defTabSz="704820" rtl="0" eaLnBrk="1" fontAlgn="b" latinLnBrk="0" hangingPunct="1"/>
                      <a:r>
                        <a:rPr lang="en-GB" sz="2200" kern="1200" dirty="0">
                          <a:solidFill>
                            <a:schemeClr val="tx1"/>
                          </a:solidFill>
                          <a:latin typeface="+mn-lt"/>
                          <a:ea typeface="+mn-ea"/>
                          <a:cs typeface="+mn-cs"/>
                        </a:rPr>
                        <a:t>Dec</a:t>
                      </a:r>
                    </a:p>
                  </a:txBody>
                  <a:tcPr marL="9225" marR="9225" marT="9225" marB="0" anchor="ctr">
                    <a:solidFill>
                      <a:srgbClr val="E9EBF5"/>
                    </a:solidFill>
                  </a:tcPr>
                </a:tc>
                <a:extLst>
                  <a:ext uri="{0D108BD9-81ED-4DB2-BD59-A6C34878D82A}">
                    <a16:rowId xmlns:a16="http://schemas.microsoft.com/office/drawing/2014/main" val="2344141709"/>
                  </a:ext>
                </a:extLst>
              </a:tr>
              <a:tr h="668300">
                <a:tc>
                  <a:txBody>
                    <a:bodyPr/>
                    <a:lstStyle/>
                    <a:p>
                      <a:pPr marL="0" algn="ctr" defTabSz="704820" rtl="0" eaLnBrk="1" fontAlgn="b" latinLnBrk="0" hangingPunct="1"/>
                      <a:r>
                        <a:rPr lang="en-GB" sz="2200" b="1" kern="1200" dirty="0">
                          <a:solidFill>
                            <a:schemeClr val="dk1"/>
                          </a:solidFill>
                          <a:latin typeface="+mn-lt"/>
                          <a:ea typeface="+mn-ea"/>
                          <a:cs typeface="+mn-cs"/>
                        </a:rPr>
                        <a:t>2017</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39</a:t>
                      </a:r>
                    </a:p>
                  </a:txBody>
                  <a:tcPr marL="9225" marR="9225" marT="9225" marB="0" anchor="ctr">
                    <a:solidFill>
                      <a:srgbClr val="CFD5EA"/>
                    </a:solidFill>
                  </a:tcPr>
                </a:tc>
                <a:tc>
                  <a:txBody>
                    <a:bodyPr/>
                    <a:lstStyle/>
                    <a:p>
                      <a:pPr marL="0" algn="ctr" defTabSz="704820" rtl="0" eaLnBrk="1" fontAlgn="b" latinLnBrk="0" hangingPunct="1"/>
                      <a:r>
                        <a:rPr lang="en-GB" sz="2200" kern="1200" dirty="0">
                          <a:solidFill>
                            <a:schemeClr val="dk1"/>
                          </a:solidFill>
                          <a:latin typeface="+mn-lt"/>
                          <a:ea typeface="+mn-ea"/>
                          <a:cs typeface="+mn-cs"/>
                        </a:rPr>
                        <a:t>44</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46</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53</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54</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57</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61</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61</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58</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55</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51</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50</a:t>
                      </a:r>
                    </a:p>
                  </a:txBody>
                  <a:tcPr marL="9225" marR="9225" marT="9225" marB="0" anchor="ctr"/>
                </a:tc>
                <a:extLst>
                  <a:ext uri="{0D108BD9-81ED-4DB2-BD59-A6C34878D82A}">
                    <a16:rowId xmlns:a16="http://schemas.microsoft.com/office/drawing/2014/main" val="3360351571"/>
                  </a:ext>
                </a:extLst>
              </a:tr>
              <a:tr h="668300">
                <a:tc>
                  <a:txBody>
                    <a:bodyPr/>
                    <a:lstStyle/>
                    <a:p>
                      <a:pPr marL="0" algn="ctr" defTabSz="704820" rtl="0" eaLnBrk="1" fontAlgn="b" latinLnBrk="0" hangingPunct="1"/>
                      <a:r>
                        <a:rPr lang="en-GB" sz="2200" b="1" kern="1200" dirty="0">
                          <a:solidFill>
                            <a:schemeClr val="dk1"/>
                          </a:solidFill>
                          <a:latin typeface="+mn-lt"/>
                          <a:ea typeface="+mn-ea"/>
                          <a:cs typeface="+mn-cs"/>
                        </a:rPr>
                        <a:t>2018</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44</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50</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52</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54</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57</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58</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60</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63</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58</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57</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53</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50</a:t>
                      </a:r>
                    </a:p>
                  </a:txBody>
                  <a:tcPr marL="9225" marR="9225" marT="9225" marB="0" anchor="ctr"/>
                </a:tc>
                <a:extLst>
                  <a:ext uri="{0D108BD9-81ED-4DB2-BD59-A6C34878D82A}">
                    <a16:rowId xmlns:a16="http://schemas.microsoft.com/office/drawing/2014/main" val="3323466749"/>
                  </a:ext>
                </a:extLst>
              </a:tr>
              <a:tr h="668300">
                <a:tc>
                  <a:txBody>
                    <a:bodyPr/>
                    <a:lstStyle/>
                    <a:p>
                      <a:pPr marL="0" algn="ctr" defTabSz="704820" rtl="0" eaLnBrk="1" fontAlgn="b" latinLnBrk="0" hangingPunct="1"/>
                      <a:r>
                        <a:rPr lang="en-GB" sz="2200" b="1" kern="1200" dirty="0">
                          <a:solidFill>
                            <a:schemeClr val="dk1"/>
                          </a:solidFill>
                          <a:latin typeface="+mn-lt"/>
                          <a:ea typeface="+mn-ea"/>
                          <a:cs typeface="+mn-cs"/>
                        </a:rPr>
                        <a:t>2019</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43</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50</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51</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55</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57</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58</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60</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63</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57</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57</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53</a:t>
                      </a: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50</a:t>
                      </a:r>
                    </a:p>
                  </a:txBody>
                  <a:tcPr marL="9225" marR="9225" marT="9225" marB="0" anchor="ctr"/>
                </a:tc>
                <a:extLst>
                  <a:ext uri="{0D108BD9-81ED-4DB2-BD59-A6C34878D82A}">
                    <a16:rowId xmlns:a16="http://schemas.microsoft.com/office/drawing/2014/main" val="1690285686"/>
                  </a:ext>
                </a:extLst>
              </a:tr>
              <a:tr h="668300">
                <a:tc>
                  <a:txBody>
                    <a:bodyPr/>
                    <a:lstStyle/>
                    <a:p>
                      <a:pPr marL="0" algn="ctr" defTabSz="704820" rtl="0" eaLnBrk="1" fontAlgn="b" latinLnBrk="0" hangingPunct="1"/>
                      <a:r>
                        <a:rPr lang="en-GB" sz="2200" b="1" kern="1200" dirty="0">
                          <a:solidFill>
                            <a:schemeClr val="dk1"/>
                          </a:solidFill>
                          <a:latin typeface="+mn-lt"/>
                          <a:ea typeface="+mn-ea"/>
                          <a:cs typeface="+mn-cs"/>
                        </a:rPr>
                        <a:t>2020</a:t>
                      </a: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45</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52</a:t>
                      </a: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25</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15</a:t>
                      </a: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16</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15</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20</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GB" sz="2200" kern="1200" dirty="0">
                          <a:solidFill>
                            <a:schemeClr val="dk1"/>
                          </a:solidFill>
                          <a:latin typeface="+mn-lt"/>
                          <a:ea typeface="+mn-ea"/>
                          <a:cs typeface="+mn-cs"/>
                        </a:rPr>
                        <a:t>36</a:t>
                      </a: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32</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27</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19</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18</a:t>
                      </a:r>
                      <a:endParaRPr lang="en-GB" sz="2200" kern="1200" dirty="0">
                        <a:solidFill>
                          <a:schemeClr val="dk1"/>
                        </a:solidFill>
                        <a:latin typeface="+mn-lt"/>
                        <a:ea typeface="+mn-ea"/>
                        <a:cs typeface="+mn-cs"/>
                      </a:endParaRPr>
                    </a:p>
                  </a:txBody>
                  <a:tcPr marL="9225" marR="9225" marT="9225" marB="0" anchor="ctr"/>
                </a:tc>
                <a:extLst>
                  <a:ext uri="{0D108BD9-81ED-4DB2-BD59-A6C34878D82A}">
                    <a16:rowId xmlns:a16="http://schemas.microsoft.com/office/drawing/2014/main" val="3716043928"/>
                  </a:ext>
                </a:extLst>
              </a:tr>
              <a:tr h="668300">
                <a:tc>
                  <a:txBody>
                    <a:bodyPr/>
                    <a:lstStyle/>
                    <a:p>
                      <a:pPr marL="0" algn="ctr" defTabSz="704820" rtl="0" eaLnBrk="1" fontAlgn="b" latinLnBrk="0" hangingPunct="1"/>
                      <a:r>
                        <a:rPr lang="en-US" sz="2200" b="1" kern="1200" dirty="0">
                          <a:solidFill>
                            <a:schemeClr val="dk1"/>
                          </a:solidFill>
                          <a:latin typeface="+mn-lt"/>
                          <a:ea typeface="+mn-ea"/>
                          <a:cs typeface="+mn-cs"/>
                        </a:rPr>
                        <a:t>2021</a:t>
                      </a:r>
                      <a:endParaRPr lang="en-GB" sz="2200" b="1"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16</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19</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23</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24</a:t>
                      </a: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32</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43</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kern="1200" dirty="0">
                          <a:solidFill>
                            <a:schemeClr val="dk1"/>
                          </a:solidFill>
                          <a:latin typeface="+mn-lt"/>
                          <a:ea typeface="+mn-ea"/>
                          <a:cs typeface="+mn-cs"/>
                        </a:rPr>
                        <a:t>48</a:t>
                      </a:r>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endParaRPr lang="en-GB" sz="2200"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endParaRPr lang="en-GB" sz="2200" kern="1200" dirty="0">
                        <a:solidFill>
                          <a:schemeClr val="dk1"/>
                        </a:solidFill>
                        <a:latin typeface="+mn-lt"/>
                        <a:ea typeface="+mn-ea"/>
                        <a:cs typeface="+mn-cs"/>
                      </a:endParaRPr>
                    </a:p>
                  </a:txBody>
                  <a:tcPr marL="9225" marR="9225" marT="9225" marB="0" anchor="ctr"/>
                </a:tc>
                <a:extLst>
                  <a:ext uri="{0D108BD9-81ED-4DB2-BD59-A6C34878D82A}">
                    <a16:rowId xmlns:a16="http://schemas.microsoft.com/office/drawing/2014/main" val="798571469"/>
                  </a:ext>
                </a:extLst>
              </a:tr>
            </a:tbl>
          </a:graphicData>
        </a:graphic>
      </p:graphicFrame>
      <p:sp>
        <p:nvSpPr>
          <p:cNvPr id="9" name="TextBox 2">
            <a:extLst>
              <a:ext uri="{FF2B5EF4-FFF2-40B4-BE49-F238E27FC236}">
                <a16:creationId xmlns:a16="http://schemas.microsoft.com/office/drawing/2014/main" id="{FED30AF2-718D-4272-9BC2-4ED154C590C4}"/>
              </a:ext>
            </a:extLst>
          </p:cNvPr>
          <p:cNvSpPr txBox="1"/>
          <p:nvPr/>
        </p:nvSpPr>
        <p:spPr>
          <a:xfrm>
            <a:off x="571607" y="5655085"/>
            <a:ext cx="6244578" cy="338554"/>
          </a:xfrm>
          <a:prstGeom prst="rect">
            <a:avLst/>
          </a:prstGeom>
          <a:noFill/>
        </p:spPr>
        <p:txBody>
          <a:bodyPr wrap="square" rtlCol="0">
            <a:spAutoFit/>
          </a:bodyPr>
          <a:lstStyle/>
          <a:p>
            <a:pPr marL="354013" lvl="0" indent="-354013" algn="just" eaLnBrk="0" fontAlgn="base" hangingPunct="0">
              <a:spcBef>
                <a:spcPct val="0"/>
              </a:spcBef>
              <a:spcAft>
                <a:spcPct val="0"/>
              </a:spcAft>
              <a:tabLst>
                <a:tab pos="2773363" algn="l"/>
              </a:tabLst>
            </a:pPr>
            <a:r>
              <a:rPr lang="en-GB" sz="1600" dirty="0">
                <a:ea typeface="Times New Roman" pitchFamily="18" charset="0"/>
              </a:rPr>
              <a:t>Percentage of available bedspaces which were occupied across the UK</a:t>
            </a:r>
          </a:p>
        </p:txBody>
      </p:sp>
      <p:sp>
        <p:nvSpPr>
          <p:cNvPr id="5" name="TextBox 3">
            <a:extLst>
              <a:ext uri="{FF2B5EF4-FFF2-40B4-BE49-F238E27FC236}">
                <a16:creationId xmlns:a16="http://schemas.microsoft.com/office/drawing/2014/main" id="{16B8AC45-DCAD-4DE5-AB05-445CAD473FA6}"/>
              </a:ext>
            </a:extLst>
          </p:cNvPr>
          <p:cNvSpPr txBox="1"/>
          <p:nvPr/>
        </p:nvSpPr>
        <p:spPr>
          <a:xfrm>
            <a:off x="591490" y="5975786"/>
            <a:ext cx="3672408" cy="338554"/>
          </a:xfrm>
          <a:prstGeom prst="rect">
            <a:avLst/>
          </a:prstGeom>
          <a:noFill/>
        </p:spPr>
        <p:txBody>
          <a:bodyPr wrap="square" rtlCol="0">
            <a:spAutoFit/>
          </a:bodyPr>
          <a:lstStyle/>
          <a:p>
            <a:r>
              <a:rPr lang="en-GB" sz="1600" dirty="0"/>
              <a:t>* See methodological note on slide 8</a:t>
            </a:r>
          </a:p>
        </p:txBody>
      </p:sp>
      <p:sp>
        <p:nvSpPr>
          <p:cNvPr id="3" name="Textbox 4">
            <a:extLst>
              <a:ext uri="{FF2B5EF4-FFF2-40B4-BE49-F238E27FC236}">
                <a16:creationId xmlns:a16="http://schemas.microsoft.com/office/drawing/2014/main" id="{EDCBF561-1029-4150-B6DB-847386047C66}"/>
              </a:ext>
            </a:extLst>
          </p:cNvPr>
          <p:cNvSpPr txBox="1">
            <a:spLocks/>
          </p:cNvSpPr>
          <p:nvPr/>
        </p:nvSpPr>
        <p:spPr>
          <a:xfrm>
            <a:off x="543963" y="6348941"/>
            <a:ext cx="8691541" cy="584264"/>
          </a:xfrm>
          <a:prstGeom prst="rect">
            <a:avLst/>
          </a:prstGeom>
        </p:spPr>
        <p:txBody>
          <a:bodyPr vert="horz" lIns="91440" tIns="45720" rIns="91440" bIns="45720" rtlCol="0">
            <a:normAutofit fontScale="85000" lnSpcReduction="20000"/>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indent="0">
              <a:lnSpc>
                <a:spcPct val="107000"/>
              </a:lnSpc>
              <a:spcAft>
                <a:spcPts val="800"/>
              </a:spcAft>
              <a:buNone/>
            </a:pPr>
            <a:r>
              <a:rPr lang="en-GB" sz="1000" dirty="0">
                <a:effectLst/>
                <a:ea typeface="Calibri" panose="020F0502020204030204" pitchFamily="34" charset="0"/>
                <a:cs typeface="Times New Roman" panose="02020603050405020304" pitchFamily="18" charset="0"/>
              </a:rPr>
              <a:t>N.B. Due to the Covid-19 outbreak in the UK, the serviced accommodation industry saw an unprecedented number of establishments temporarily close their doors from late March 2020 with further lockdowns at different times throughout the year across the four nations. On a sector-wise level these proportions will be an inflation of the occupancy levels in relation to previous years as many more serviced accommodation providers will have been closed owing to the extraordinary circumstances.  </a:t>
            </a:r>
          </a:p>
          <a:p>
            <a:pPr marL="0" indent="0">
              <a:lnSpc>
                <a:spcPct val="107000"/>
              </a:lnSpc>
              <a:spcAft>
                <a:spcPts val="800"/>
              </a:spcAft>
              <a:buNone/>
            </a:pPr>
            <a:endParaRPr lang="en-GB" sz="1300" dirty="0">
              <a:effectLst/>
              <a:ea typeface="Calibri" panose="020F0502020204030204" pitchFamily="34" charset="0"/>
              <a:cs typeface="Times New Roman" panose="02020603050405020304" pitchFamily="18" charset="0"/>
            </a:endParaRPr>
          </a:p>
          <a:p>
            <a:pPr marL="0" indent="0">
              <a:buFont typeface="Arial" panose="020B0604020202020204" pitchFamily="34" charset="0"/>
              <a:buNone/>
            </a:pPr>
            <a:endParaRPr lang="en-GB" sz="2000" dirty="0"/>
          </a:p>
        </p:txBody>
      </p:sp>
    </p:spTree>
    <p:extLst>
      <p:ext uri="{BB962C8B-B14F-4D97-AF65-F5344CB8AC3E}">
        <p14:creationId xmlns:p14="http://schemas.microsoft.com/office/powerpoint/2010/main" val="73968963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p:cNvSpPr>
            <a:spLocks noGrp="1"/>
          </p:cNvSpPr>
          <p:nvPr>
            <p:ph type="title"/>
          </p:nvPr>
        </p:nvSpPr>
        <p:spPr>
          <a:xfrm>
            <a:off x="566598" y="212517"/>
            <a:ext cx="8157343" cy="903721"/>
          </a:xfrm>
        </p:spPr>
        <p:txBody>
          <a:bodyPr>
            <a:noAutofit/>
          </a:bodyPr>
          <a:lstStyle/>
          <a:p>
            <a:r>
              <a:rPr lang="en-GB" sz="4200" b="1" dirty="0"/>
              <a:t>UK % Bedroom Occupancy</a:t>
            </a:r>
            <a:r>
              <a:rPr lang="en-GB" sz="4200" b="1" dirty="0">
                <a:solidFill>
                  <a:schemeClr val="tx1"/>
                </a:solidFill>
              </a:rPr>
              <a:t>*</a:t>
            </a:r>
            <a:br>
              <a:rPr lang="en-GB" sz="4200" b="1" dirty="0">
                <a:solidFill>
                  <a:schemeClr val="tx1"/>
                </a:solidFill>
              </a:rPr>
            </a:br>
            <a:r>
              <a:rPr lang="en-GB" sz="4200" b="1" dirty="0"/>
              <a:t>2017 – 2021</a:t>
            </a:r>
          </a:p>
        </p:txBody>
      </p:sp>
      <p:sp>
        <p:nvSpPr>
          <p:cNvPr id="7" name="TextBox 1">
            <a:extLst>
              <a:ext uri="{FF2B5EF4-FFF2-40B4-BE49-F238E27FC236}">
                <a16:creationId xmlns:a16="http://schemas.microsoft.com/office/drawing/2014/main" id="{FA446C67-D32A-4B0E-8672-6582F5A74127}"/>
              </a:ext>
            </a:extLst>
          </p:cNvPr>
          <p:cNvSpPr txBox="1"/>
          <p:nvPr/>
        </p:nvSpPr>
        <p:spPr>
          <a:xfrm>
            <a:off x="566598" y="1226505"/>
            <a:ext cx="2952328" cy="338554"/>
          </a:xfrm>
          <a:prstGeom prst="rect">
            <a:avLst/>
          </a:prstGeom>
          <a:noFill/>
        </p:spPr>
        <p:txBody>
          <a:bodyPr wrap="square" rtlCol="0">
            <a:spAutoFit/>
          </a:bodyPr>
          <a:lstStyle/>
          <a:p>
            <a:r>
              <a:rPr lang="en-US" sz="1600" dirty="0"/>
              <a:t>Table 2: UK Bedroom Occupancy</a:t>
            </a:r>
            <a:endParaRPr lang="en-GB" sz="1600" dirty="0"/>
          </a:p>
        </p:txBody>
      </p:sp>
      <p:graphicFrame>
        <p:nvGraphicFramePr>
          <p:cNvPr id="6" name="Table 2" descr="UK Bedroom Occupancy 2017-2021 by month">
            <a:extLst>
              <a:ext uri="{FF2B5EF4-FFF2-40B4-BE49-F238E27FC236}">
                <a16:creationId xmlns:a16="http://schemas.microsoft.com/office/drawing/2014/main" id="{47D7C113-EE17-4DEF-A67E-B8BB5B8E3727}"/>
              </a:ext>
            </a:extLst>
          </p:cNvPr>
          <p:cNvGraphicFramePr>
            <a:graphicFrameLocks noGrp="1"/>
          </p:cNvGraphicFramePr>
          <p:nvPr>
            <p:ph idx="1"/>
            <p:extLst>
              <p:ext uri="{D42A27DB-BD31-4B8C-83A1-F6EECF244321}">
                <p14:modId xmlns:p14="http://schemas.microsoft.com/office/powerpoint/2010/main" val="2091132209"/>
              </p:ext>
            </p:extLst>
          </p:nvPr>
        </p:nvGraphicFramePr>
        <p:xfrm>
          <a:off x="646113" y="1565059"/>
          <a:ext cx="8105773" cy="4009800"/>
        </p:xfrm>
        <a:graphic>
          <a:graphicData uri="http://schemas.openxmlformats.org/drawingml/2006/table">
            <a:tbl>
              <a:tblPr firstRow="1" firstCol="1" bandRow="1">
                <a:tableStyleId>{5C22544A-7EE6-4342-B048-85BDC9FD1C3A}</a:tableStyleId>
              </a:tblPr>
              <a:tblGrid>
                <a:gridCol w="623521">
                  <a:extLst>
                    <a:ext uri="{9D8B030D-6E8A-4147-A177-3AD203B41FA5}">
                      <a16:colId xmlns:a16="http://schemas.microsoft.com/office/drawing/2014/main" val="4118727474"/>
                    </a:ext>
                  </a:extLst>
                </a:gridCol>
                <a:gridCol w="623521">
                  <a:extLst>
                    <a:ext uri="{9D8B030D-6E8A-4147-A177-3AD203B41FA5}">
                      <a16:colId xmlns:a16="http://schemas.microsoft.com/office/drawing/2014/main" val="1127989886"/>
                    </a:ext>
                  </a:extLst>
                </a:gridCol>
                <a:gridCol w="623521">
                  <a:extLst>
                    <a:ext uri="{9D8B030D-6E8A-4147-A177-3AD203B41FA5}">
                      <a16:colId xmlns:a16="http://schemas.microsoft.com/office/drawing/2014/main" val="789160693"/>
                    </a:ext>
                  </a:extLst>
                </a:gridCol>
                <a:gridCol w="623521">
                  <a:extLst>
                    <a:ext uri="{9D8B030D-6E8A-4147-A177-3AD203B41FA5}">
                      <a16:colId xmlns:a16="http://schemas.microsoft.com/office/drawing/2014/main" val="1906869429"/>
                    </a:ext>
                  </a:extLst>
                </a:gridCol>
                <a:gridCol w="623521">
                  <a:extLst>
                    <a:ext uri="{9D8B030D-6E8A-4147-A177-3AD203B41FA5}">
                      <a16:colId xmlns:a16="http://schemas.microsoft.com/office/drawing/2014/main" val="3294473801"/>
                    </a:ext>
                  </a:extLst>
                </a:gridCol>
                <a:gridCol w="623521">
                  <a:extLst>
                    <a:ext uri="{9D8B030D-6E8A-4147-A177-3AD203B41FA5}">
                      <a16:colId xmlns:a16="http://schemas.microsoft.com/office/drawing/2014/main" val="495691380"/>
                    </a:ext>
                  </a:extLst>
                </a:gridCol>
                <a:gridCol w="623521">
                  <a:extLst>
                    <a:ext uri="{9D8B030D-6E8A-4147-A177-3AD203B41FA5}">
                      <a16:colId xmlns:a16="http://schemas.microsoft.com/office/drawing/2014/main" val="1580009605"/>
                    </a:ext>
                  </a:extLst>
                </a:gridCol>
                <a:gridCol w="623521">
                  <a:extLst>
                    <a:ext uri="{9D8B030D-6E8A-4147-A177-3AD203B41FA5}">
                      <a16:colId xmlns:a16="http://schemas.microsoft.com/office/drawing/2014/main" val="606204915"/>
                    </a:ext>
                  </a:extLst>
                </a:gridCol>
                <a:gridCol w="623521">
                  <a:extLst>
                    <a:ext uri="{9D8B030D-6E8A-4147-A177-3AD203B41FA5}">
                      <a16:colId xmlns:a16="http://schemas.microsoft.com/office/drawing/2014/main" val="4079871206"/>
                    </a:ext>
                  </a:extLst>
                </a:gridCol>
                <a:gridCol w="623521">
                  <a:extLst>
                    <a:ext uri="{9D8B030D-6E8A-4147-A177-3AD203B41FA5}">
                      <a16:colId xmlns:a16="http://schemas.microsoft.com/office/drawing/2014/main" val="4268135525"/>
                    </a:ext>
                  </a:extLst>
                </a:gridCol>
                <a:gridCol w="623521">
                  <a:extLst>
                    <a:ext uri="{9D8B030D-6E8A-4147-A177-3AD203B41FA5}">
                      <a16:colId xmlns:a16="http://schemas.microsoft.com/office/drawing/2014/main" val="341551282"/>
                    </a:ext>
                  </a:extLst>
                </a:gridCol>
                <a:gridCol w="623521">
                  <a:extLst>
                    <a:ext uri="{9D8B030D-6E8A-4147-A177-3AD203B41FA5}">
                      <a16:colId xmlns:a16="http://schemas.microsoft.com/office/drawing/2014/main" val="4027997395"/>
                    </a:ext>
                  </a:extLst>
                </a:gridCol>
                <a:gridCol w="623521">
                  <a:extLst>
                    <a:ext uri="{9D8B030D-6E8A-4147-A177-3AD203B41FA5}">
                      <a16:colId xmlns:a16="http://schemas.microsoft.com/office/drawing/2014/main" val="4192508542"/>
                    </a:ext>
                  </a:extLst>
                </a:gridCol>
              </a:tblGrid>
              <a:tr h="668300">
                <a:tc>
                  <a:txBody>
                    <a:bodyPr/>
                    <a:lstStyle/>
                    <a:p>
                      <a:pPr algn="l" fontAlgn="b"/>
                      <a:r>
                        <a:rPr lang="en-GB" sz="2200" u="none" strike="noStrike" dirty="0">
                          <a:solidFill>
                            <a:schemeClr val="tx1"/>
                          </a:solidFill>
                          <a:effectLst/>
                        </a:rPr>
                        <a:t> </a:t>
                      </a:r>
                      <a:endParaRPr lang="en-GB" sz="2200" b="0" i="0" u="none" strike="noStrike" dirty="0">
                        <a:solidFill>
                          <a:schemeClr val="tx1"/>
                        </a:solidFill>
                        <a:effectLst/>
                        <a:latin typeface="Calibri" panose="020F0502020204030204" pitchFamily="34" charset="0"/>
                      </a:endParaRPr>
                    </a:p>
                  </a:txBody>
                  <a:tcPr marL="9225" marR="9225" marT="9225" marB="0" anchor="b">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Jan</a:t>
                      </a:r>
                    </a:p>
                  </a:txBody>
                  <a:tcPr marL="9225" marR="9225" marT="9225" marB="0" anchor="ctr">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Feb</a:t>
                      </a:r>
                    </a:p>
                  </a:txBody>
                  <a:tcPr marL="9225" marR="9225" marT="9225" marB="0" anchor="ctr">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Mar</a:t>
                      </a:r>
                    </a:p>
                  </a:txBody>
                  <a:tcPr marL="9225" marR="9225" marT="9225" marB="0" anchor="ctr">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Apr</a:t>
                      </a:r>
                    </a:p>
                  </a:txBody>
                  <a:tcPr marL="9225" marR="9225" marT="9225" marB="0" anchor="ctr">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May</a:t>
                      </a:r>
                    </a:p>
                  </a:txBody>
                  <a:tcPr marL="9225" marR="9225" marT="9225" marB="0" anchor="ctr">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Jun</a:t>
                      </a:r>
                    </a:p>
                  </a:txBody>
                  <a:tcPr marL="9225" marR="9225" marT="9225" marB="0" anchor="ctr">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Jul</a:t>
                      </a:r>
                    </a:p>
                  </a:txBody>
                  <a:tcPr marL="9225" marR="9225" marT="9225" marB="0" anchor="ctr">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Aug</a:t>
                      </a:r>
                    </a:p>
                  </a:txBody>
                  <a:tcPr marL="9225" marR="9225" marT="9225" marB="0" anchor="ctr">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Sep</a:t>
                      </a:r>
                    </a:p>
                  </a:txBody>
                  <a:tcPr marL="9225" marR="9225" marT="9225" marB="0" anchor="ctr">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Oct</a:t>
                      </a:r>
                    </a:p>
                  </a:txBody>
                  <a:tcPr marL="9225" marR="9225" marT="9225" marB="0" anchor="ctr">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Nov</a:t>
                      </a:r>
                    </a:p>
                  </a:txBody>
                  <a:tcPr marL="9225" marR="9225" marT="9225" marB="0" anchor="ctr">
                    <a:solidFill>
                      <a:srgbClr val="E9EBF5"/>
                    </a:solidFill>
                  </a:tcPr>
                </a:tc>
                <a:tc>
                  <a:txBody>
                    <a:bodyPr/>
                    <a:lstStyle/>
                    <a:p>
                      <a:pPr marL="0" algn="ctr" defTabSz="704820" rtl="0" eaLnBrk="1" fontAlgn="b" latinLnBrk="0" hangingPunct="1"/>
                      <a:r>
                        <a:rPr lang="en-GB" sz="2200" b="1" kern="1200" dirty="0">
                          <a:solidFill>
                            <a:schemeClr val="tx1"/>
                          </a:solidFill>
                          <a:latin typeface="+mn-lt"/>
                          <a:ea typeface="+mn-ea"/>
                          <a:cs typeface="+mn-cs"/>
                        </a:rPr>
                        <a:t>Dec</a:t>
                      </a:r>
                    </a:p>
                  </a:txBody>
                  <a:tcPr marL="9225" marR="9225" marT="9225" marB="0" anchor="ctr">
                    <a:solidFill>
                      <a:srgbClr val="E9EBF5"/>
                    </a:solidFill>
                  </a:tcPr>
                </a:tc>
                <a:extLst>
                  <a:ext uri="{0D108BD9-81ED-4DB2-BD59-A6C34878D82A}">
                    <a16:rowId xmlns:a16="http://schemas.microsoft.com/office/drawing/2014/main" val="2344141709"/>
                  </a:ext>
                </a:extLst>
              </a:tr>
              <a:tr h="668300">
                <a:tc>
                  <a:txBody>
                    <a:bodyPr/>
                    <a:lstStyle/>
                    <a:p>
                      <a:pPr marL="0" algn="ctr" defTabSz="704820" rtl="0" eaLnBrk="1" fontAlgn="b" latinLnBrk="0" hangingPunct="1"/>
                      <a:r>
                        <a:rPr lang="en-GB" sz="2200" b="1" kern="1200" dirty="0">
                          <a:solidFill>
                            <a:schemeClr val="dk1"/>
                          </a:solidFill>
                          <a:latin typeface="+mn-lt"/>
                          <a:ea typeface="+mn-ea"/>
                          <a:cs typeface="+mn-cs"/>
                        </a:rPr>
                        <a:t>2017</a:t>
                      </a:r>
                    </a:p>
                  </a:txBody>
                  <a:tcPr marL="9225" marR="9225" marT="92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54</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61</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64</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69</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73</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80</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83</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81</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83</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78</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75</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68</a:t>
                      </a:r>
                    </a:p>
                  </a:txBody>
                  <a:tcPr marL="9525" marR="9525" marT="9525" marB="0" anchor="ctr"/>
                </a:tc>
                <a:extLst>
                  <a:ext uri="{0D108BD9-81ED-4DB2-BD59-A6C34878D82A}">
                    <a16:rowId xmlns:a16="http://schemas.microsoft.com/office/drawing/2014/main" val="3360351571"/>
                  </a:ext>
                </a:extLst>
              </a:tr>
              <a:tr h="668300">
                <a:tc>
                  <a:txBody>
                    <a:bodyPr/>
                    <a:lstStyle/>
                    <a:p>
                      <a:pPr marL="0" algn="ctr" defTabSz="704820" rtl="0" eaLnBrk="1" fontAlgn="b" latinLnBrk="0" hangingPunct="1"/>
                      <a:r>
                        <a:rPr lang="en-GB" sz="2200" b="1" kern="1200" dirty="0">
                          <a:solidFill>
                            <a:schemeClr val="dk1"/>
                          </a:solidFill>
                          <a:latin typeface="+mn-lt"/>
                          <a:ea typeface="+mn-ea"/>
                          <a:cs typeface="+mn-cs"/>
                        </a:rPr>
                        <a:t>2018</a:t>
                      </a:r>
                    </a:p>
                  </a:txBody>
                  <a:tcPr marL="9225" marR="9225" marT="92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63</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71</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73</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75</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78</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82</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85</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83</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83</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81</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76</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69</a:t>
                      </a:r>
                    </a:p>
                  </a:txBody>
                  <a:tcPr marL="9525" marR="9525" marT="9525" marB="0" anchor="ctr"/>
                </a:tc>
                <a:extLst>
                  <a:ext uri="{0D108BD9-81ED-4DB2-BD59-A6C34878D82A}">
                    <a16:rowId xmlns:a16="http://schemas.microsoft.com/office/drawing/2014/main" val="3323466749"/>
                  </a:ext>
                </a:extLst>
              </a:tr>
              <a:tr h="668300">
                <a:tc>
                  <a:txBody>
                    <a:bodyPr/>
                    <a:lstStyle/>
                    <a:p>
                      <a:pPr marL="0" algn="ctr" defTabSz="704820" rtl="0" eaLnBrk="1" fontAlgn="b" latinLnBrk="0" hangingPunct="1"/>
                      <a:r>
                        <a:rPr lang="en-GB" sz="2200" b="1" kern="1200" dirty="0">
                          <a:solidFill>
                            <a:schemeClr val="dk1"/>
                          </a:solidFill>
                          <a:latin typeface="+mn-lt"/>
                          <a:ea typeface="+mn-ea"/>
                          <a:cs typeface="+mn-cs"/>
                        </a:rPr>
                        <a:t>2019</a:t>
                      </a:r>
                    </a:p>
                  </a:txBody>
                  <a:tcPr marL="9225" marR="9225" marT="92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63</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70</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73</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75</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78</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80</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84</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82</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82</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80</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76</a:t>
                      </a: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68</a:t>
                      </a:r>
                    </a:p>
                  </a:txBody>
                  <a:tcPr marL="9525" marR="9525" marT="9525" marB="0" anchor="ctr"/>
                </a:tc>
                <a:extLst>
                  <a:ext uri="{0D108BD9-81ED-4DB2-BD59-A6C34878D82A}">
                    <a16:rowId xmlns:a16="http://schemas.microsoft.com/office/drawing/2014/main" val="1690285686"/>
                  </a:ext>
                </a:extLst>
              </a:tr>
              <a:tr h="668300">
                <a:tc>
                  <a:txBody>
                    <a:bodyPr/>
                    <a:lstStyle/>
                    <a:p>
                      <a:pPr marL="0" algn="ctr" defTabSz="704820" rtl="0" eaLnBrk="1" fontAlgn="b" latinLnBrk="0" hangingPunct="1"/>
                      <a:r>
                        <a:rPr lang="en-US" sz="2200" b="1" kern="1200" dirty="0">
                          <a:solidFill>
                            <a:schemeClr val="dk1"/>
                          </a:solidFill>
                          <a:latin typeface="+mn-lt"/>
                          <a:ea typeface="+mn-ea"/>
                          <a:cs typeface="+mn-cs"/>
                        </a:rPr>
                        <a:t>2020</a:t>
                      </a:r>
                      <a:endParaRPr lang="en-GB" sz="2200" b="1"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63</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7</a:t>
                      </a:r>
                      <a:r>
                        <a:rPr lang="en-GB" sz="2200" b="0" kern="1200" dirty="0">
                          <a:solidFill>
                            <a:schemeClr val="dk1"/>
                          </a:solidFill>
                          <a:latin typeface="+mn-lt"/>
                          <a:ea typeface="+mn-ea"/>
                          <a:cs typeface="+mn-cs"/>
                        </a:rPr>
                        <a:t>0</a:t>
                      </a: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37</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20</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21</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22</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27</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GB" sz="2200" b="0" kern="1200" dirty="0">
                          <a:solidFill>
                            <a:schemeClr val="dk1"/>
                          </a:solidFill>
                          <a:latin typeface="+mn-lt"/>
                          <a:ea typeface="+mn-ea"/>
                          <a:cs typeface="+mn-cs"/>
                        </a:rPr>
                        <a:t>48</a:t>
                      </a: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47</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40</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28</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26</a:t>
                      </a:r>
                      <a:endParaRPr lang="en-GB" sz="2200" b="0" kern="1200" dirty="0">
                        <a:solidFill>
                          <a:schemeClr val="dk1"/>
                        </a:solidFill>
                        <a:latin typeface="+mn-lt"/>
                        <a:ea typeface="+mn-ea"/>
                        <a:cs typeface="+mn-cs"/>
                      </a:endParaRPr>
                    </a:p>
                  </a:txBody>
                  <a:tcPr marL="9525" marR="9525" marT="9525" marB="0" anchor="ctr"/>
                </a:tc>
                <a:extLst>
                  <a:ext uri="{0D108BD9-81ED-4DB2-BD59-A6C34878D82A}">
                    <a16:rowId xmlns:a16="http://schemas.microsoft.com/office/drawing/2014/main" val="3716043928"/>
                  </a:ext>
                </a:extLst>
              </a:tr>
              <a:tr h="668300">
                <a:tc>
                  <a:txBody>
                    <a:bodyPr/>
                    <a:lstStyle/>
                    <a:p>
                      <a:pPr marL="0" algn="ctr" defTabSz="704820" rtl="0" eaLnBrk="1" fontAlgn="b" latinLnBrk="0" hangingPunct="1"/>
                      <a:r>
                        <a:rPr lang="en-US" sz="2200" b="1" kern="1200" dirty="0">
                          <a:solidFill>
                            <a:schemeClr val="dk1"/>
                          </a:solidFill>
                          <a:latin typeface="+mn-lt"/>
                          <a:ea typeface="+mn-ea"/>
                          <a:cs typeface="+mn-cs"/>
                        </a:rPr>
                        <a:t>2021</a:t>
                      </a:r>
                      <a:endParaRPr lang="en-GB" sz="2200" b="1" kern="1200" dirty="0">
                        <a:solidFill>
                          <a:schemeClr val="dk1"/>
                        </a:solidFill>
                        <a:latin typeface="+mn-lt"/>
                        <a:ea typeface="+mn-ea"/>
                        <a:cs typeface="+mn-cs"/>
                      </a:endParaRPr>
                    </a:p>
                  </a:txBody>
                  <a:tcPr marL="9225" marR="9225" marT="92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24</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27</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34</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34</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46</a:t>
                      </a: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58</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r>
                        <a:rPr lang="en-US" sz="2200" b="0" kern="1200" dirty="0">
                          <a:solidFill>
                            <a:schemeClr val="dk1"/>
                          </a:solidFill>
                          <a:latin typeface="+mn-lt"/>
                          <a:ea typeface="+mn-ea"/>
                          <a:cs typeface="+mn-cs"/>
                        </a:rPr>
                        <a:t>64</a:t>
                      </a:r>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endParaRPr lang="en-GB" sz="2200" b="0" kern="1200" dirty="0">
                        <a:solidFill>
                          <a:schemeClr val="dk1"/>
                        </a:solidFill>
                        <a:latin typeface="+mn-lt"/>
                        <a:ea typeface="+mn-ea"/>
                        <a:cs typeface="+mn-cs"/>
                      </a:endParaRPr>
                    </a:p>
                  </a:txBody>
                  <a:tcPr marL="9525" marR="9525" marT="9525" marB="0" anchor="ctr"/>
                </a:tc>
                <a:tc>
                  <a:txBody>
                    <a:bodyPr/>
                    <a:lstStyle/>
                    <a:p>
                      <a:pPr marL="0" algn="ctr" defTabSz="704820" rtl="0" eaLnBrk="1" fontAlgn="b" latinLnBrk="0" hangingPunct="1"/>
                      <a:endParaRPr lang="en-GB" sz="2200" b="0" kern="1200" dirty="0">
                        <a:solidFill>
                          <a:schemeClr val="dk1"/>
                        </a:solidFill>
                        <a:latin typeface="+mn-lt"/>
                        <a:ea typeface="+mn-ea"/>
                        <a:cs typeface="+mn-cs"/>
                      </a:endParaRPr>
                    </a:p>
                  </a:txBody>
                  <a:tcPr marL="9525" marR="9525" marT="9525" marB="0" anchor="ctr"/>
                </a:tc>
                <a:extLst>
                  <a:ext uri="{0D108BD9-81ED-4DB2-BD59-A6C34878D82A}">
                    <a16:rowId xmlns:a16="http://schemas.microsoft.com/office/drawing/2014/main" val="2887432468"/>
                  </a:ext>
                </a:extLst>
              </a:tr>
            </a:tbl>
          </a:graphicData>
        </a:graphic>
      </p:graphicFrame>
      <p:sp>
        <p:nvSpPr>
          <p:cNvPr id="8" name="TextBox 2">
            <a:extLst>
              <a:ext uri="{FF2B5EF4-FFF2-40B4-BE49-F238E27FC236}">
                <a16:creationId xmlns:a16="http://schemas.microsoft.com/office/drawing/2014/main" id="{6917DAFA-6A0B-4301-A0AF-C05F1ABF0184}"/>
              </a:ext>
            </a:extLst>
          </p:cNvPr>
          <p:cNvSpPr txBox="1"/>
          <p:nvPr/>
        </p:nvSpPr>
        <p:spPr>
          <a:xfrm>
            <a:off x="553766" y="5743297"/>
            <a:ext cx="7313781" cy="338554"/>
          </a:xfrm>
          <a:prstGeom prst="rect">
            <a:avLst/>
          </a:prstGeom>
          <a:noFill/>
        </p:spPr>
        <p:txBody>
          <a:bodyPr wrap="square" rtlCol="0">
            <a:spAutoFit/>
          </a:bodyPr>
          <a:lstStyle/>
          <a:p>
            <a:pPr marL="354013" lvl="0" indent="-354013" algn="just" eaLnBrk="0" fontAlgn="base" hangingPunct="0">
              <a:spcBef>
                <a:spcPct val="0"/>
              </a:spcBef>
              <a:spcAft>
                <a:spcPct val="0"/>
              </a:spcAft>
              <a:tabLst>
                <a:tab pos="2773363" algn="l"/>
              </a:tabLst>
            </a:pPr>
            <a:r>
              <a:rPr lang="en-GB" sz="1600" dirty="0">
                <a:ea typeface="Times New Roman" pitchFamily="18" charset="0"/>
              </a:rPr>
              <a:t>Percentage of available bedrooms which were occupied across the UK</a:t>
            </a:r>
          </a:p>
        </p:txBody>
      </p:sp>
      <p:sp>
        <p:nvSpPr>
          <p:cNvPr id="5" name="TextBox 3">
            <a:extLst>
              <a:ext uri="{FF2B5EF4-FFF2-40B4-BE49-F238E27FC236}">
                <a16:creationId xmlns:a16="http://schemas.microsoft.com/office/drawing/2014/main" id="{16B8AC45-DCAD-4DE5-AB05-445CAD473FA6}"/>
              </a:ext>
            </a:extLst>
          </p:cNvPr>
          <p:cNvSpPr txBox="1"/>
          <p:nvPr/>
        </p:nvSpPr>
        <p:spPr>
          <a:xfrm>
            <a:off x="553766" y="6090786"/>
            <a:ext cx="4176464" cy="338554"/>
          </a:xfrm>
          <a:prstGeom prst="rect">
            <a:avLst/>
          </a:prstGeom>
          <a:noFill/>
        </p:spPr>
        <p:txBody>
          <a:bodyPr wrap="square" rtlCol="0">
            <a:spAutoFit/>
          </a:bodyPr>
          <a:lstStyle/>
          <a:p>
            <a:r>
              <a:rPr lang="en-GB" sz="1600" dirty="0"/>
              <a:t>* See methodological note on slide 8</a:t>
            </a:r>
          </a:p>
        </p:txBody>
      </p:sp>
      <p:sp>
        <p:nvSpPr>
          <p:cNvPr id="3" name="Textbox 4">
            <a:extLst>
              <a:ext uri="{FF2B5EF4-FFF2-40B4-BE49-F238E27FC236}">
                <a16:creationId xmlns:a16="http://schemas.microsoft.com/office/drawing/2014/main" id="{49CE4977-60D3-4B28-9ABC-9F84959A6B2B}"/>
              </a:ext>
            </a:extLst>
          </p:cNvPr>
          <p:cNvSpPr txBox="1">
            <a:spLocks/>
          </p:cNvSpPr>
          <p:nvPr/>
        </p:nvSpPr>
        <p:spPr>
          <a:xfrm>
            <a:off x="566598" y="6429340"/>
            <a:ext cx="8691541" cy="584264"/>
          </a:xfrm>
          <a:prstGeom prst="rect">
            <a:avLst/>
          </a:prstGeom>
        </p:spPr>
        <p:txBody>
          <a:bodyPr vert="horz" lIns="91440" tIns="45720" rIns="91440" bIns="45720" rtlCol="0">
            <a:normAutofit fontScale="92500" lnSpcReduction="20000"/>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indent="0">
              <a:lnSpc>
                <a:spcPct val="107000"/>
              </a:lnSpc>
              <a:spcAft>
                <a:spcPts val="800"/>
              </a:spcAft>
              <a:buNone/>
            </a:pPr>
            <a:r>
              <a:rPr lang="en-GB" sz="1000" dirty="0">
                <a:effectLst/>
                <a:ea typeface="Calibri" panose="020F0502020204030204" pitchFamily="34" charset="0"/>
                <a:cs typeface="Times New Roman" panose="02020603050405020304" pitchFamily="18" charset="0"/>
              </a:rPr>
              <a:t>N.B. Due to the Covid-19 outbreak in the UK, the serviced accommodation industry saw an unprecedented number of establishments temporarily close their doors from late March 2020 with further lockdowns at different times throughout the year across the four nations. On a sector-wise level these proportions will be an inflation of the occupancy levels in relation to previous years as many more serviced accommodation providers will have been closed owing to the extraordinary circumstances.  </a:t>
            </a:r>
          </a:p>
          <a:p>
            <a:pPr marL="0" indent="0">
              <a:lnSpc>
                <a:spcPct val="107000"/>
              </a:lnSpc>
              <a:spcAft>
                <a:spcPts val="800"/>
              </a:spcAft>
              <a:buNone/>
            </a:pPr>
            <a:endParaRPr lang="en-GB" sz="1300" dirty="0">
              <a:effectLst/>
              <a:ea typeface="Calibri" panose="020F0502020204030204" pitchFamily="34" charset="0"/>
              <a:cs typeface="Times New Roman" panose="02020603050405020304" pitchFamily="18" charset="0"/>
            </a:endParaRPr>
          </a:p>
          <a:p>
            <a:pPr marL="0" indent="0">
              <a:buFont typeface="Arial" panose="020B0604020202020204" pitchFamily="34" charset="0"/>
              <a:buNone/>
            </a:pPr>
            <a:endParaRPr lang="en-GB" sz="2000" dirty="0"/>
          </a:p>
        </p:txBody>
      </p:sp>
    </p:spTree>
    <p:extLst>
      <p:ext uri="{BB962C8B-B14F-4D97-AF65-F5344CB8AC3E}">
        <p14:creationId xmlns:p14="http://schemas.microsoft.com/office/powerpoint/2010/main" val="81616270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1050F86-AE67-4518-A535-C2090D81F193}"/>
              </a:ext>
            </a:extLst>
          </p:cNvPr>
          <p:cNvSpPr>
            <a:spLocks noGrp="1"/>
          </p:cNvSpPr>
          <p:nvPr>
            <p:ph type="title"/>
          </p:nvPr>
        </p:nvSpPr>
        <p:spPr>
          <a:xfrm>
            <a:off x="646113" y="371887"/>
            <a:ext cx="8105775" cy="960373"/>
          </a:xfrm>
        </p:spPr>
        <p:txBody>
          <a:bodyPr>
            <a:normAutofit/>
          </a:bodyPr>
          <a:lstStyle/>
          <a:p>
            <a:r>
              <a:rPr lang="en-US" sz="4200" b="1" dirty="0"/>
              <a:t>UK OCCUPANCY OVERVIEW</a:t>
            </a:r>
            <a:endParaRPr lang="en-GB" sz="4200" b="1" dirty="0"/>
          </a:p>
        </p:txBody>
      </p:sp>
      <p:sp>
        <p:nvSpPr>
          <p:cNvPr id="5" name="TextBox 1">
            <a:extLst>
              <a:ext uri="{FF2B5EF4-FFF2-40B4-BE49-F238E27FC236}">
                <a16:creationId xmlns:a16="http://schemas.microsoft.com/office/drawing/2014/main" id="{520683A5-2F7B-4E5E-8441-3078866411F5}"/>
              </a:ext>
            </a:extLst>
          </p:cNvPr>
          <p:cNvSpPr txBox="1">
            <a:spLocks/>
          </p:cNvSpPr>
          <p:nvPr/>
        </p:nvSpPr>
        <p:spPr>
          <a:xfrm>
            <a:off x="646112" y="1447949"/>
            <a:ext cx="7579320" cy="820415"/>
          </a:xfrm>
          <a:prstGeom prst="rect">
            <a:avLst/>
          </a:prstGeom>
        </p:spPr>
        <p:txBody>
          <a:bodyPr vert="horz" lIns="91440" tIns="45720" rIns="91440" bIns="45720" rtlCol="0">
            <a:norm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indent="0" algn="just">
              <a:buFont typeface="Arial" panose="020B0604020202020204" pitchFamily="34" charset="0"/>
              <a:buNone/>
            </a:pPr>
            <a:r>
              <a:rPr lang="en-GB" sz="1600" dirty="0"/>
              <a:t>3,924 hotels, guesthouses and bed and breakfast establishments throughout the UK supplied data upon which the figures in this summary of results are based (see notes 2 and 3, on Slide 8 – sample sizes and calculation of rates).</a:t>
            </a:r>
          </a:p>
          <a:p>
            <a:pPr>
              <a:buFont typeface="Wingdings" pitchFamily="2" charset="2"/>
              <a:buChar char="v"/>
            </a:pPr>
            <a:endParaRPr lang="en-GB" dirty="0"/>
          </a:p>
        </p:txBody>
      </p:sp>
      <p:sp>
        <p:nvSpPr>
          <p:cNvPr id="6" name="TextBox2">
            <a:extLst>
              <a:ext uri="{FF2B5EF4-FFF2-40B4-BE49-F238E27FC236}">
                <a16:creationId xmlns:a16="http://schemas.microsoft.com/office/drawing/2014/main" id="{6BDBCB91-F402-4D15-AE78-C726B020034B}"/>
              </a:ext>
            </a:extLst>
          </p:cNvPr>
          <p:cNvSpPr txBox="1">
            <a:spLocks/>
          </p:cNvSpPr>
          <p:nvPr/>
        </p:nvSpPr>
        <p:spPr>
          <a:xfrm>
            <a:off x="646112" y="2292356"/>
            <a:ext cx="7579320" cy="1920224"/>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indent="0" algn="just">
              <a:buNone/>
            </a:pPr>
            <a:r>
              <a:rPr lang="en-GB" sz="1600" dirty="0"/>
              <a:t>Across the UK, bedspace occupancy was up from 20% in July 2020 during the COVID-19 pandemic to 48% in 2021; an increase of 28 percentage points. As you would expect, room occupancy was also much higher than 2020, up from 28% in July 2020 to 64% in 2021, a rise of 36 percentage points.</a:t>
            </a:r>
          </a:p>
        </p:txBody>
      </p:sp>
    </p:spTree>
    <p:extLst>
      <p:ext uri="{BB962C8B-B14F-4D97-AF65-F5344CB8AC3E}">
        <p14:creationId xmlns:p14="http://schemas.microsoft.com/office/powerpoint/2010/main" val="89568997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9F52462-0C22-46D6-9E8C-822A1E444F3D}"/>
              </a:ext>
            </a:extLst>
          </p:cNvPr>
          <p:cNvSpPr>
            <a:spLocks noGrp="1"/>
          </p:cNvSpPr>
          <p:nvPr>
            <p:ph type="title"/>
          </p:nvPr>
        </p:nvSpPr>
        <p:spPr>
          <a:xfrm>
            <a:off x="488833" y="99934"/>
            <a:ext cx="8105775" cy="587110"/>
          </a:xfrm>
        </p:spPr>
        <p:txBody>
          <a:bodyPr>
            <a:normAutofit fontScale="90000"/>
          </a:bodyPr>
          <a:lstStyle/>
          <a:p>
            <a:br>
              <a:rPr lang="en-GB" sz="4700" b="1" dirty="0"/>
            </a:br>
            <a:r>
              <a:rPr lang="en-GB" sz="4700" b="1" dirty="0"/>
              <a:t>Summary of Findings  </a:t>
            </a:r>
            <a:br>
              <a:rPr lang="en-GB" sz="3600" dirty="0"/>
            </a:br>
            <a:endParaRPr lang="en-GB" dirty="0"/>
          </a:p>
        </p:txBody>
      </p:sp>
      <p:sp>
        <p:nvSpPr>
          <p:cNvPr id="5" name="Title 2" hidden="1">
            <a:extLst>
              <a:ext uri="{FF2B5EF4-FFF2-40B4-BE49-F238E27FC236}">
                <a16:creationId xmlns:a16="http://schemas.microsoft.com/office/drawing/2014/main" id="{DF4EA448-7F45-4CEC-AB82-5055E2B8414B}"/>
              </a:ext>
            </a:extLst>
          </p:cNvPr>
          <p:cNvSpPr txBox="1">
            <a:spLocks/>
          </p:cNvSpPr>
          <p:nvPr/>
        </p:nvSpPr>
        <p:spPr>
          <a:xfrm>
            <a:off x="646112" y="826383"/>
            <a:ext cx="8105775" cy="848520"/>
          </a:xfrm>
          <a:prstGeom prst="rect">
            <a:avLst/>
          </a:prstGeom>
        </p:spPr>
        <p:txBody>
          <a:bodyPr vert="horz" lIns="91440" tIns="45720" rIns="91440" bIns="45720" rtlCol="0" anchor="ctr">
            <a:normAutofit fontScale="75000" lnSpcReduction="20000"/>
          </a:bodyPr>
          <a:lstStyle>
            <a:lvl1pPr algn="l" defTabSz="704820" rtl="0" eaLnBrk="1" latinLnBrk="0" hangingPunct="1">
              <a:lnSpc>
                <a:spcPct val="90000"/>
              </a:lnSpc>
              <a:spcBef>
                <a:spcPct val="0"/>
              </a:spcBef>
              <a:buNone/>
              <a:defRPr sz="3392" kern="1200">
                <a:solidFill>
                  <a:schemeClr val="tx1"/>
                </a:solidFill>
                <a:latin typeface="+mj-lt"/>
                <a:ea typeface="+mj-ea"/>
                <a:cs typeface="+mj-cs"/>
              </a:defRPr>
            </a:lvl1pPr>
          </a:lstStyle>
          <a:p>
            <a:r>
              <a:rPr lang="en-GB" sz="5600" b="1" dirty="0"/>
              <a:t>Summary of Findings (1) </a:t>
            </a:r>
            <a:br>
              <a:rPr lang="en-GB" sz="3600" dirty="0"/>
            </a:br>
            <a:endParaRPr lang="en-GB" dirty="0"/>
          </a:p>
        </p:txBody>
      </p:sp>
      <p:sp>
        <p:nvSpPr>
          <p:cNvPr id="6" name="TextBox 1">
            <a:extLst>
              <a:ext uri="{FF2B5EF4-FFF2-40B4-BE49-F238E27FC236}">
                <a16:creationId xmlns:a16="http://schemas.microsoft.com/office/drawing/2014/main" id="{D1C43FBA-A0F3-4086-8096-C84DC539D36C}"/>
              </a:ext>
            </a:extLst>
          </p:cNvPr>
          <p:cNvSpPr>
            <a:spLocks noGrp="1"/>
          </p:cNvSpPr>
          <p:nvPr>
            <p:ph idx="1"/>
          </p:nvPr>
        </p:nvSpPr>
        <p:spPr>
          <a:xfrm>
            <a:off x="448795" y="758201"/>
            <a:ext cx="8587544" cy="1364459"/>
          </a:xfrm>
        </p:spPr>
        <p:txBody>
          <a:bodyPr>
            <a:noAutofit/>
          </a:bodyPr>
          <a:lstStyle/>
          <a:p>
            <a:pPr marL="0" lvl="0" indent="0" algn="just">
              <a:buNone/>
            </a:pPr>
            <a:r>
              <a:rPr lang="en-GB" sz="1600" dirty="0">
                <a:effectLst/>
                <a:latin typeface="Calibri" panose="020F0502020204030204" pitchFamily="34" charset="0"/>
                <a:ea typeface="Calibri" panose="020F0502020204030204" pitchFamily="34" charset="0"/>
                <a:cs typeface="Times New Roman" panose="02020603050405020304" pitchFamily="18" charset="0"/>
              </a:rPr>
              <a:t>Across the UK, occupancy levels during </a:t>
            </a:r>
            <a:r>
              <a:rPr lang="en-GB" sz="1600" dirty="0">
                <a:latin typeface="Calibri" panose="020F0502020204030204" pitchFamily="34" charset="0"/>
                <a:ea typeface="Calibri" panose="020F0502020204030204" pitchFamily="34" charset="0"/>
                <a:cs typeface="Times New Roman" panose="02020603050405020304" pitchFamily="18" charset="0"/>
              </a:rPr>
              <a:t>July</a:t>
            </a:r>
            <a:r>
              <a:rPr lang="en-GB" sz="1600" dirty="0">
                <a:effectLst/>
                <a:latin typeface="Calibri" panose="020F0502020204030204" pitchFamily="34" charset="0"/>
                <a:ea typeface="Calibri" panose="020F0502020204030204" pitchFamily="34" charset="0"/>
                <a:cs typeface="Times New Roman" panose="02020603050405020304" pitchFamily="18" charset="0"/>
              </a:rPr>
              <a:t> 2021 were noticeably higher when compared to the same period in 2020 with many businesses only reopening after the lockdown. </a:t>
            </a:r>
            <a:r>
              <a:rPr lang="en-GB" sz="1600" dirty="0">
                <a:latin typeface="Calibri" panose="020F0502020204030204" pitchFamily="34" charset="0"/>
                <a:ea typeface="Calibri" panose="020F0502020204030204" pitchFamily="34" charset="0"/>
                <a:cs typeface="Times New Roman" panose="02020603050405020304" pitchFamily="18" charset="0"/>
              </a:rPr>
              <a:t>R</a:t>
            </a:r>
            <a:r>
              <a:rPr lang="en-GB" sz="1600" dirty="0">
                <a:effectLst/>
                <a:latin typeface="Calibri" panose="020F0502020204030204" pitchFamily="34" charset="0"/>
                <a:ea typeface="Calibri" panose="020F0502020204030204" pitchFamily="34" charset="0"/>
                <a:cs typeface="Times New Roman" panose="02020603050405020304" pitchFamily="18" charset="0"/>
              </a:rPr>
              <a:t>oom occupancy levels saw an increase of </a:t>
            </a:r>
            <a:r>
              <a:rPr lang="en-GB" sz="1600" dirty="0">
                <a:latin typeface="Calibri" panose="020F0502020204030204" pitchFamily="34" charset="0"/>
                <a:ea typeface="Calibri" panose="020F0502020204030204" pitchFamily="34" charset="0"/>
                <a:cs typeface="Times New Roman" panose="02020603050405020304" pitchFamily="18" charset="0"/>
              </a:rPr>
              <a:t>36</a:t>
            </a:r>
            <a:r>
              <a:rPr lang="en-GB" sz="1600" dirty="0">
                <a:effectLst/>
                <a:latin typeface="Calibri" panose="020F0502020204030204" pitchFamily="34" charset="0"/>
                <a:ea typeface="Calibri" panose="020F0502020204030204" pitchFamily="34" charset="0"/>
                <a:cs typeface="Times New Roman" panose="02020603050405020304" pitchFamily="18" charset="0"/>
              </a:rPr>
              <a:t> percentage points from 28% in 2020 to </a:t>
            </a:r>
            <a:r>
              <a:rPr lang="en-GB" sz="1600" dirty="0">
                <a:latin typeface="Calibri" panose="020F0502020204030204" pitchFamily="34" charset="0"/>
                <a:ea typeface="Calibri" panose="020F0502020204030204" pitchFamily="34" charset="0"/>
                <a:cs typeface="Times New Roman" panose="02020603050405020304" pitchFamily="18" charset="0"/>
              </a:rPr>
              <a:t>64</a:t>
            </a:r>
            <a:r>
              <a:rPr lang="en-GB" sz="1600" dirty="0">
                <a:effectLst/>
                <a:latin typeface="Calibri" panose="020F0502020204030204" pitchFamily="34" charset="0"/>
                <a:ea typeface="Calibri" panose="020F0502020204030204" pitchFamily="34" charset="0"/>
                <a:cs typeface="Times New Roman" panose="02020603050405020304" pitchFamily="18" charset="0"/>
              </a:rPr>
              <a:t>% this year.  However, this was still considerably lower </a:t>
            </a:r>
            <a:r>
              <a:rPr lang="en-GB" sz="1600" dirty="0">
                <a:latin typeface="Calibri" panose="020F0502020204030204" pitchFamily="34" charset="0"/>
                <a:ea typeface="Calibri" panose="020F0502020204030204" pitchFamily="34" charset="0"/>
                <a:cs typeface="Times New Roman" panose="02020603050405020304" pitchFamily="18" charset="0"/>
              </a:rPr>
              <a:t>when compared with room occupancy levels in July 2019 (84%).  </a:t>
            </a:r>
            <a:r>
              <a:rPr lang="en-GB" sz="1600" dirty="0">
                <a:effectLst/>
                <a:latin typeface="Calibri" panose="020F0502020204030204" pitchFamily="34" charset="0"/>
                <a:ea typeface="Calibri" panose="020F0502020204030204" pitchFamily="34" charset="0"/>
                <a:cs typeface="Times New Roman" panose="02020603050405020304" pitchFamily="18" charset="0"/>
              </a:rPr>
              <a:t>Bed occupancy also witnessed a significant increase in occupancy levels, up by </a:t>
            </a:r>
            <a:r>
              <a:rPr lang="en-GB" sz="1600" dirty="0">
                <a:latin typeface="Calibri" panose="020F0502020204030204" pitchFamily="34" charset="0"/>
                <a:ea typeface="Calibri" panose="020F0502020204030204" pitchFamily="34" charset="0"/>
                <a:cs typeface="Times New Roman" panose="02020603050405020304" pitchFamily="18" charset="0"/>
              </a:rPr>
              <a:t>28</a:t>
            </a:r>
            <a:r>
              <a:rPr lang="en-GB" sz="1600" dirty="0">
                <a:effectLst/>
                <a:latin typeface="Calibri" panose="020F0502020204030204" pitchFamily="34" charset="0"/>
                <a:ea typeface="Calibri" panose="020F0502020204030204" pitchFamily="34" charset="0"/>
                <a:cs typeface="Times New Roman" panose="02020603050405020304" pitchFamily="18" charset="0"/>
              </a:rPr>
              <a:t> percentage points from </a:t>
            </a:r>
            <a:r>
              <a:rPr lang="en-GB" sz="1600" dirty="0">
                <a:latin typeface="Calibri" panose="020F0502020204030204" pitchFamily="34" charset="0"/>
                <a:ea typeface="Calibri" panose="020F0502020204030204" pitchFamily="34" charset="0"/>
                <a:cs typeface="Times New Roman" panose="02020603050405020304" pitchFamily="18" charset="0"/>
              </a:rPr>
              <a:t>20</a:t>
            </a:r>
            <a:r>
              <a:rPr lang="en-GB" sz="1600" dirty="0">
                <a:effectLst/>
                <a:latin typeface="Calibri" panose="020F0502020204030204" pitchFamily="34" charset="0"/>
                <a:ea typeface="Calibri" panose="020F0502020204030204" pitchFamily="34" charset="0"/>
                <a:cs typeface="Times New Roman" panose="02020603050405020304" pitchFamily="18" charset="0"/>
              </a:rPr>
              <a:t>% in 2020 to </a:t>
            </a:r>
            <a:r>
              <a:rPr lang="en-GB" sz="1600" dirty="0">
                <a:latin typeface="Calibri" panose="020F0502020204030204" pitchFamily="34" charset="0"/>
                <a:ea typeface="Calibri" panose="020F0502020204030204" pitchFamily="34" charset="0"/>
                <a:cs typeface="Times New Roman" panose="02020603050405020304" pitchFamily="18" charset="0"/>
              </a:rPr>
              <a:t>48</a:t>
            </a:r>
            <a:r>
              <a:rPr lang="en-GB" sz="1600" dirty="0">
                <a:effectLst/>
                <a:latin typeface="Calibri" panose="020F0502020204030204" pitchFamily="34" charset="0"/>
                <a:ea typeface="Calibri" panose="020F0502020204030204" pitchFamily="34" charset="0"/>
                <a:cs typeface="Times New Roman" panose="02020603050405020304" pitchFamily="18" charset="0"/>
              </a:rPr>
              <a:t>% in 2021.</a:t>
            </a:r>
            <a:endParaRPr lang="en-GB" sz="1600" dirty="0"/>
          </a:p>
          <a:p>
            <a:pPr marL="0" indent="0">
              <a:buNone/>
            </a:pPr>
            <a:r>
              <a:rPr lang="en-GB" sz="1600" dirty="0"/>
              <a:t> </a:t>
            </a:r>
          </a:p>
          <a:p>
            <a:pPr marL="0" indent="0">
              <a:buNone/>
            </a:pPr>
            <a:r>
              <a:rPr lang="en-GB" dirty="0"/>
              <a:t> </a:t>
            </a:r>
          </a:p>
          <a:p>
            <a:pPr marL="0" indent="0">
              <a:buNone/>
            </a:pPr>
            <a:endParaRPr lang="en-GB" sz="1800" dirty="0">
              <a:solidFill>
                <a:srgbClr val="FF0000"/>
              </a:solidFill>
            </a:endParaRPr>
          </a:p>
        </p:txBody>
      </p:sp>
      <p:sp>
        <p:nvSpPr>
          <p:cNvPr id="7" name="TextBox 2">
            <a:extLst>
              <a:ext uri="{FF2B5EF4-FFF2-40B4-BE49-F238E27FC236}">
                <a16:creationId xmlns:a16="http://schemas.microsoft.com/office/drawing/2014/main" id="{0FDEC4AB-9EEE-4CC6-A9BB-CA5AA1CA72A4}"/>
              </a:ext>
            </a:extLst>
          </p:cNvPr>
          <p:cNvSpPr txBox="1">
            <a:spLocks/>
          </p:cNvSpPr>
          <p:nvPr/>
        </p:nvSpPr>
        <p:spPr>
          <a:xfrm>
            <a:off x="455944" y="2112596"/>
            <a:ext cx="8587544" cy="695351"/>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indent="0" algn="just">
              <a:buNone/>
            </a:pPr>
            <a:r>
              <a:rPr lang="en-GB" sz="1600" dirty="0">
                <a:latin typeface="Calibri" panose="020F0502020204030204" pitchFamily="34" charset="0"/>
                <a:cs typeface="Times New Roman" panose="02020603050405020304" pitchFamily="18" charset="0"/>
              </a:rPr>
              <a:t>Room occupancy in </a:t>
            </a:r>
            <a:r>
              <a:rPr lang="en-GB" sz="1600" b="1" dirty="0">
                <a:latin typeface="Calibri" panose="020F0502020204030204" pitchFamily="34" charset="0"/>
                <a:cs typeface="Times New Roman" panose="02020603050405020304" pitchFamily="18" charset="0"/>
              </a:rPr>
              <a:t>England</a:t>
            </a:r>
            <a:r>
              <a:rPr lang="en-GB" sz="1600" dirty="0">
                <a:latin typeface="Calibri" panose="020F0502020204030204" pitchFamily="34" charset="0"/>
                <a:cs typeface="Times New Roman" panose="02020603050405020304" pitchFamily="18" charset="0"/>
              </a:rPr>
              <a:t> during July witnessed an upturn in occupancy levels of 35 percentage points when compared with July 2020, up from 29% to 64%.  Bed occupancy saw a rise of 26 percentage points</a:t>
            </a:r>
            <a:r>
              <a:rPr lang="en-GB" sz="1600">
                <a:latin typeface="Calibri" panose="020F0502020204030204" pitchFamily="34" charset="0"/>
                <a:cs typeface="Times New Roman" panose="02020603050405020304" pitchFamily="18" charset="0"/>
              </a:rPr>
              <a:t>; from </a:t>
            </a:r>
            <a:r>
              <a:rPr lang="en-GB" sz="1600" dirty="0">
                <a:latin typeface="Calibri" panose="020F0502020204030204" pitchFamily="34" charset="0"/>
                <a:cs typeface="Times New Roman" panose="02020603050405020304" pitchFamily="18" charset="0"/>
              </a:rPr>
              <a:t>21% in July 2020 to 47% in July this year.</a:t>
            </a:r>
          </a:p>
          <a:p>
            <a:pPr marL="0" indent="0">
              <a:buFont typeface="Arial" panose="020B0604020202020204" pitchFamily="34" charset="0"/>
              <a:buNone/>
            </a:pPr>
            <a:endParaRPr lang="en-GB" sz="1800" dirty="0">
              <a:solidFill>
                <a:srgbClr val="FF0000"/>
              </a:solidFill>
            </a:endParaRPr>
          </a:p>
        </p:txBody>
      </p:sp>
      <p:sp>
        <p:nvSpPr>
          <p:cNvPr id="9" name="TextBox 3">
            <a:extLst>
              <a:ext uri="{FF2B5EF4-FFF2-40B4-BE49-F238E27FC236}">
                <a16:creationId xmlns:a16="http://schemas.microsoft.com/office/drawing/2014/main" id="{269D7372-6C06-4194-8B39-8AFDB6959FC6}"/>
              </a:ext>
            </a:extLst>
          </p:cNvPr>
          <p:cNvSpPr txBox="1">
            <a:spLocks/>
          </p:cNvSpPr>
          <p:nvPr/>
        </p:nvSpPr>
        <p:spPr>
          <a:xfrm>
            <a:off x="448795" y="2855191"/>
            <a:ext cx="8500409" cy="802670"/>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indent="0" algn="just">
              <a:buNone/>
            </a:pPr>
            <a:r>
              <a:rPr lang="en-GB" sz="1600" dirty="0">
                <a:effectLst/>
                <a:latin typeface="Calibri" panose="020F0502020204030204" pitchFamily="34" charset="0"/>
                <a:ea typeface="Calibri" panose="020F0502020204030204" pitchFamily="34" charset="0"/>
                <a:cs typeface="Times New Roman" panose="02020603050405020304" pitchFamily="18" charset="0"/>
              </a:rPr>
              <a:t>Occupancy rates in </a:t>
            </a:r>
            <a:r>
              <a:rPr lang="en-GB" sz="1600" b="1" dirty="0">
                <a:effectLst/>
                <a:latin typeface="Calibri" panose="020F0502020204030204" pitchFamily="34" charset="0"/>
                <a:ea typeface="Calibri" panose="020F0502020204030204" pitchFamily="34" charset="0"/>
                <a:cs typeface="Times New Roman" panose="02020603050405020304" pitchFamily="18" charset="0"/>
              </a:rPr>
              <a:t>Wales</a:t>
            </a:r>
            <a:r>
              <a:rPr lang="en-GB" sz="1600" dirty="0">
                <a:effectLst/>
                <a:latin typeface="Calibri" panose="020F0502020204030204" pitchFamily="34" charset="0"/>
                <a:ea typeface="Calibri" panose="020F0502020204030204" pitchFamily="34" charset="0"/>
                <a:cs typeface="Times New Roman" panose="02020603050405020304" pitchFamily="18" charset="0"/>
              </a:rPr>
              <a:t> were significantly higher during July 2021 when compared to the same month last year. Room occupancy was up </a:t>
            </a:r>
            <a:r>
              <a:rPr lang="en-GB" sz="1600" dirty="0">
                <a:latin typeface="Calibri" panose="020F0502020204030204" pitchFamily="34" charset="0"/>
                <a:ea typeface="Calibri" panose="020F0502020204030204" pitchFamily="34" charset="0"/>
                <a:cs typeface="Times New Roman" panose="02020603050405020304" pitchFamily="18" charset="0"/>
              </a:rPr>
              <a:t>48</a:t>
            </a:r>
            <a:r>
              <a:rPr lang="en-GB" sz="1600" dirty="0">
                <a:effectLst/>
                <a:latin typeface="Calibri" panose="020F0502020204030204" pitchFamily="34" charset="0"/>
                <a:ea typeface="Calibri" panose="020F0502020204030204" pitchFamily="34" charset="0"/>
                <a:cs typeface="Times New Roman" panose="02020603050405020304" pitchFamily="18" charset="0"/>
              </a:rPr>
              <a:t> percentage points on the same period in 2020.  Bedspace occupancy had increased by 36 percentage points, up from </a:t>
            </a:r>
            <a:r>
              <a:rPr lang="en-GB" sz="1600" dirty="0">
                <a:latin typeface="Calibri" panose="020F0502020204030204" pitchFamily="34" charset="0"/>
                <a:ea typeface="Calibri" panose="020F0502020204030204" pitchFamily="34" charset="0"/>
                <a:cs typeface="Times New Roman" panose="02020603050405020304" pitchFamily="18" charset="0"/>
              </a:rPr>
              <a:t>22</a:t>
            </a:r>
            <a:r>
              <a:rPr lang="en-GB" sz="1600" dirty="0">
                <a:effectLst/>
                <a:latin typeface="Calibri" panose="020F0502020204030204" pitchFamily="34" charset="0"/>
                <a:ea typeface="Calibri" panose="020F0502020204030204" pitchFamily="34" charset="0"/>
                <a:cs typeface="Times New Roman" panose="02020603050405020304" pitchFamily="18" charset="0"/>
              </a:rPr>
              <a:t>% in July 2020 to </a:t>
            </a:r>
            <a:r>
              <a:rPr lang="en-GB" sz="1800" dirty="0">
                <a:latin typeface="Calibri" panose="020F0502020204030204" pitchFamily="34" charset="0"/>
                <a:ea typeface="Calibri" panose="020F0502020204030204" pitchFamily="34" charset="0"/>
                <a:cs typeface="Times New Roman" panose="02020603050405020304" pitchFamily="18" charset="0"/>
              </a:rPr>
              <a:t>50</a:t>
            </a:r>
            <a:r>
              <a:rPr lang="en-GB" sz="1800" dirty="0">
                <a:effectLst/>
                <a:latin typeface="Calibri" panose="020F0502020204030204" pitchFamily="34" charset="0"/>
                <a:ea typeface="Calibri" panose="020F0502020204030204" pitchFamily="34" charset="0"/>
                <a:cs typeface="Times New Roman" panose="02020603050405020304" pitchFamily="18" charset="0"/>
              </a:rPr>
              <a:t>% in July 2021.</a:t>
            </a:r>
          </a:p>
          <a:p>
            <a:pPr marL="0" indent="0">
              <a:buFont typeface="Arial" panose="020B0604020202020204" pitchFamily="34" charset="0"/>
              <a:buNone/>
            </a:pPr>
            <a:endParaRPr lang="en-GB" sz="1800" dirty="0">
              <a:solidFill>
                <a:srgbClr val="FF0000"/>
              </a:solidFill>
            </a:endParaRPr>
          </a:p>
        </p:txBody>
      </p:sp>
      <p:sp>
        <p:nvSpPr>
          <p:cNvPr id="10" name="TextBox 4">
            <a:extLst>
              <a:ext uri="{FF2B5EF4-FFF2-40B4-BE49-F238E27FC236}">
                <a16:creationId xmlns:a16="http://schemas.microsoft.com/office/drawing/2014/main" id="{B5850914-DF43-487A-BF90-914D0FAF8C53}"/>
              </a:ext>
            </a:extLst>
          </p:cNvPr>
          <p:cNvSpPr txBox="1">
            <a:spLocks/>
          </p:cNvSpPr>
          <p:nvPr/>
        </p:nvSpPr>
        <p:spPr>
          <a:xfrm>
            <a:off x="455944" y="3903855"/>
            <a:ext cx="8500409" cy="1126019"/>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indent="0" algn="just">
              <a:buNone/>
            </a:pPr>
            <a:r>
              <a:rPr lang="en-GB" sz="1600" dirty="0">
                <a:effectLst/>
                <a:latin typeface="Calibri" panose="020F0502020204030204" pitchFamily="34" charset="0"/>
                <a:ea typeface="Calibri" panose="020F0502020204030204" pitchFamily="34" charset="0"/>
                <a:cs typeface="Times New Roman" panose="02020603050405020304" pitchFamily="18" charset="0"/>
              </a:rPr>
              <a:t>During </a:t>
            </a:r>
            <a:r>
              <a:rPr lang="en-GB" sz="1600" dirty="0">
                <a:latin typeface="Calibri" panose="020F0502020204030204" pitchFamily="34" charset="0"/>
                <a:ea typeface="Calibri" panose="020F0502020204030204" pitchFamily="34" charset="0"/>
                <a:cs typeface="Times New Roman" panose="02020603050405020304" pitchFamily="18" charset="0"/>
              </a:rPr>
              <a:t>July 2020, </a:t>
            </a:r>
            <a:r>
              <a:rPr lang="en-GB" sz="1600" b="1" dirty="0">
                <a:effectLst/>
                <a:latin typeface="Calibri" panose="020F0502020204030204" pitchFamily="34" charset="0"/>
                <a:ea typeface="Calibri" panose="020F0502020204030204" pitchFamily="34" charset="0"/>
                <a:cs typeface="Times New Roman" panose="02020603050405020304" pitchFamily="18" charset="0"/>
              </a:rPr>
              <a:t>Scotland</a:t>
            </a:r>
            <a:r>
              <a:rPr lang="en-GB" sz="1600" dirty="0">
                <a:effectLst/>
                <a:latin typeface="Calibri" panose="020F0502020204030204" pitchFamily="34" charset="0"/>
                <a:ea typeface="Calibri" panose="020F0502020204030204" pitchFamily="34" charset="0"/>
                <a:cs typeface="Times New Roman" panose="02020603050405020304" pitchFamily="18" charset="0"/>
              </a:rPr>
              <a:t> recorded much lower occupancy levels for both bedspace and room occupancy compared to the other three nations.  However, July 2021 room occupancy levels in Scotland rose by 51 percentage points from 12% to </a:t>
            </a:r>
            <a:r>
              <a:rPr lang="en-GB" sz="1600" dirty="0">
                <a:latin typeface="Calibri" panose="020F0502020204030204" pitchFamily="34" charset="0"/>
                <a:ea typeface="Calibri" panose="020F0502020204030204" pitchFamily="34" charset="0"/>
                <a:cs typeface="Times New Roman" panose="02020603050405020304" pitchFamily="18" charset="0"/>
              </a:rPr>
              <a:t>63</a:t>
            </a:r>
            <a:r>
              <a:rPr lang="en-GB" sz="1600" dirty="0">
                <a:effectLst/>
                <a:latin typeface="Calibri" panose="020F0502020204030204" pitchFamily="34" charset="0"/>
                <a:ea typeface="Calibri" panose="020F0502020204030204" pitchFamily="34" charset="0"/>
                <a:cs typeface="Times New Roman" panose="02020603050405020304" pitchFamily="18" charset="0"/>
              </a:rPr>
              <a:t>% </a:t>
            </a:r>
            <a:r>
              <a:rPr lang="en-GB" sz="1600" dirty="0">
                <a:latin typeface="Calibri" panose="020F0502020204030204" pitchFamily="34" charset="0"/>
                <a:ea typeface="Calibri" panose="020F0502020204030204" pitchFamily="34" charset="0"/>
                <a:cs typeface="Times New Roman" panose="02020603050405020304" pitchFamily="18" charset="0"/>
              </a:rPr>
              <a:t>with b</a:t>
            </a:r>
            <a:r>
              <a:rPr lang="en-GB" sz="1600" dirty="0">
                <a:effectLst/>
                <a:latin typeface="Calibri" panose="020F0502020204030204" pitchFamily="34" charset="0"/>
                <a:ea typeface="Calibri" panose="020F0502020204030204" pitchFamily="34" charset="0"/>
                <a:cs typeface="Times New Roman" panose="02020603050405020304" pitchFamily="18" charset="0"/>
              </a:rPr>
              <a:t>edspace occupancy up </a:t>
            </a:r>
            <a:r>
              <a:rPr lang="en-GB" sz="1600" dirty="0">
                <a:latin typeface="Calibri" panose="020F0502020204030204" pitchFamily="34" charset="0"/>
                <a:ea typeface="Calibri" panose="020F0502020204030204" pitchFamily="34" charset="0"/>
                <a:cs typeface="Times New Roman" panose="02020603050405020304" pitchFamily="18" charset="0"/>
              </a:rPr>
              <a:t>47</a:t>
            </a:r>
            <a:r>
              <a:rPr lang="en-GB" sz="1600" dirty="0">
                <a:effectLst/>
                <a:latin typeface="Calibri" panose="020F0502020204030204" pitchFamily="34" charset="0"/>
                <a:ea typeface="Calibri" panose="020F0502020204030204" pitchFamily="34" charset="0"/>
                <a:cs typeface="Times New Roman" panose="02020603050405020304" pitchFamily="18" charset="0"/>
              </a:rPr>
              <a:t> percentage points during July from 7% in 2020 to 54% this year.</a:t>
            </a:r>
          </a:p>
        </p:txBody>
      </p:sp>
      <p:sp>
        <p:nvSpPr>
          <p:cNvPr id="11" name="TextBox 5">
            <a:extLst>
              <a:ext uri="{FF2B5EF4-FFF2-40B4-BE49-F238E27FC236}">
                <a16:creationId xmlns:a16="http://schemas.microsoft.com/office/drawing/2014/main" id="{CB714194-A5AA-42B3-8FC1-DE77BD08398A}"/>
              </a:ext>
            </a:extLst>
          </p:cNvPr>
          <p:cNvSpPr txBox="1">
            <a:spLocks/>
          </p:cNvSpPr>
          <p:nvPr/>
        </p:nvSpPr>
        <p:spPr>
          <a:xfrm>
            <a:off x="467701" y="5794616"/>
            <a:ext cx="8617073" cy="802670"/>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indent="0" algn="just">
              <a:buNone/>
            </a:pPr>
            <a:r>
              <a:rPr lang="en-GB" sz="1600" dirty="0">
                <a:effectLst/>
                <a:latin typeface="Calibri" panose="020F0502020204030204" pitchFamily="34" charset="0"/>
                <a:ea typeface="Calibri" panose="020F0502020204030204" pitchFamily="34" charset="0"/>
                <a:cs typeface="Times New Roman" panose="02020603050405020304" pitchFamily="18" charset="0"/>
              </a:rPr>
              <a:t>With travel across the world still affected by the Covid-19 pandemic, bedspace occupancy by non-UK residents was only available for </a:t>
            </a:r>
            <a:r>
              <a:rPr lang="en-GB" sz="1600" dirty="0">
                <a:latin typeface="Calibri" panose="020F0502020204030204" pitchFamily="34" charset="0"/>
                <a:ea typeface="Calibri" panose="020F0502020204030204" pitchFamily="34" charset="0"/>
                <a:cs typeface="Times New Roman" panose="02020603050405020304" pitchFamily="18" charset="0"/>
              </a:rPr>
              <a:t>Northern Ireland (</a:t>
            </a:r>
            <a:r>
              <a:rPr lang="en-GB" sz="1600" dirty="0">
                <a:effectLst/>
                <a:latin typeface="Calibri" panose="020F0502020204030204" pitchFamily="34" charset="0"/>
                <a:ea typeface="Calibri" panose="020F0502020204030204" pitchFamily="34" charset="0"/>
                <a:cs typeface="Times New Roman" panose="02020603050405020304" pitchFamily="18" charset="0"/>
              </a:rPr>
              <a:t>22%). (comparable figures for England and Scotland are no longer collected – see note 5a in the Methodology section of this report).</a:t>
            </a:r>
          </a:p>
          <a:p>
            <a:pPr marL="0" indent="0">
              <a:buFont typeface="Arial" panose="020B0604020202020204" pitchFamily="34" charset="0"/>
              <a:buNone/>
            </a:pPr>
            <a:endParaRPr lang="en-GB" dirty="0"/>
          </a:p>
          <a:p>
            <a:pPr marL="0" indent="0">
              <a:buFont typeface="Arial" panose="020B0604020202020204" pitchFamily="34" charset="0"/>
              <a:buNone/>
            </a:pPr>
            <a:endParaRPr lang="en-GB" sz="1800" dirty="0">
              <a:solidFill>
                <a:srgbClr val="FF0000"/>
              </a:solidFill>
            </a:endParaRPr>
          </a:p>
        </p:txBody>
      </p:sp>
      <p:sp>
        <p:nvSpPr>
          <p:cNvPr id="13" name="TextBox 4">
            <a:extLst>
              <a:ext uri="{FF2B5EF4-FFF2-40B4-BE49-F238E27FC236}">
                <a16:creationId xmlns:a16="http://schemas.microsoft.com/office/drawing/2014/main" id="{B5850914-DF43-487A-BF90-914D0FAF8C53}"/>
              </a:ext>
            </a:extLst>
          </p:cNvPr>
          <p:cNvSpPr txBox="1">
            <a:spLocks/>
          </p:cNvSpPr>
          <p:nvPr/>
        </p:nvSpPr>
        <p:spPr>
          <a:xfrm>
            <a:off x="467701" y="4972557"/>
            <a:ext cx="8443848" cy="892199"/>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0" indent="0" algn="just">
              <a:buNone/>
            </a:pPr>
            <a:r>
              <a:rPr lang="en-GB" sz="1600" b="1" dirty="0">
                <a:effectLst/>
                <a:latin typeface="Calibri" panose="020F0502020204030204" pitchFamily="34" charset="0"/>
                <a:ea typeface="Calibri" panose="020F0502020204030204" pitchFamily="34" charset="0"/>
                <a:cs typeface="Times New Roman" panose="02020603050405020304" pitchFamily="18" charset="0"/>
              </a:rPr>
              <a:t>Northern </a:t>
            </a:r>
            <a:r>
              <a:rPr lang="en-GB" sz="1600" b="1" dirty="0">
                <a:latin typeface="Calibri" panose="020F0502020204030204" pitchFamily="34" charset="0"/>
                <a:ea typeface="Calibri" panose="020F0502020204030204" pitchFamily="34" charset="0"/>
                <a:cs typeface="Times New Roman" panose="02020603050405020304" pitchFamily="18" charset="0"/>
              </a:rPr>
              <a:t>Ireland </a:t>
            </a:r>
            <a:r>
              <a:rPr lang="en-GB" sz="1600" dirty="0">
                <a:latin typeface="Calibri" panose="020F0502020204030204" pitchFamily="34" charset="0"/>
                <a:ea typeface="Calibri" panose="020F0502020204030204" pitchFamily="34" charset="0"/>
                <a:cs typeface="Times New Roman" panose="02020603050405020304" pitchFamily="18" charset="0"/>
              </a:rPr>
              <a:t>recorded r</a:t>
            </a:r>
            <a:r>
              <a:rPr lang="en-GB" sz="1600" dirty="0">
                <a:effectLst/>
                <a:latin typeface="Calibri" panose="020F0502020204030204" pitchFamily="34" charset="0"/>
                <a:ea typeface="Calibri" panose="020F0502020204030204" pitchFamily="34" charset="0"/>
                <a:cs typeface="Times New Roman" panose="02020603050405020304" pitchFamily="18" charset="0"/>
              </a:rPr>
              <a:t>oom occupancy levels of </a:t>
            </a:r>
            <a:r>
              <a:rPr lang="en-GB" sz="1600" dirty="0">
                <a:latin typeface="Calibri" panose="020F0502020204030204" pitchFamily="34" charset="0"/>
                <a:ea typeface="Calibri" panose="020F0502020204030204" pitchFamily="34" charset="0"/>
                <a:cs typeface="Times New Roman" panose="02020603050405020304" pitchFamily="18" charset="0"/>
              </a:rPr>
              <a:t>57</a:t>
            </a:r>
            <a:r>
              <a:rPr lang="en-GB" sz="1600" dirty="0">
                <a:effectLst/>
                <a:latin typeface="Calibri" panose="020F0502020204030204" pitchFamily="34" charset="0"/>
                <a:ea typeface="Calibri" panose="020F0502020204030204" pitchFamily="34" charset="0"/>
                <a:cs typeface="Times New Roman" panose="02020603050405020304" pitchFamily="18" charset="0"/>
              </a:rPr>
              <a:t>% during July 2021, an increase of 36 percentage points when compared to July 2020. Bed occupancy levels during July were recorded at </a:t>
            </a:r>
            <a:r>
              <a:rPr lang="en-GB" sz="1600" dirty="0">
                <a:latin typeface="Calibri" panose="020F0502020204030204" pitchFamily="34" charset="0"/>
                <a:ea typeface="Calibri" panose="020F0502020204030204" pitchFamily="34" charset="0"/>
                <a:cs typeface="Times New Roman" panose="02020603050405020304" pitchFamily="18" charset="0"/>
              </a:rPr>
              <a:t>54%, this was a 35 percentage point increase when compared to the same period in 2020.</a:t>
            </a:r>
            <a:endParaRPr lang="en-GB" sz="16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31716000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244D44B-1CA7-4603-AA34-8BF4207321F2}"/>
              </a:ext>
            </a:extLst>
          </p:cNvPr>
          <p:cNvSpPr>
            <a:spLocks noGrp="1"/>
          </p:cNvSpPr>
          <p:nvPr>
            <p:ph type="title"/>
          </p:nvPr>
        </p:nvSpPr>
        <p:spPr>
          <a:xfrm>
            <a:off x="275437" y="324148"/>
            <a:ext cx="8105775" cy="1296144"/>
          </a:xfrm>
        </p:spPr>
        <p:txBody>
          <a:bodyPr>
            <a:normAutofit fontScale="90000"/>
          </a:bodyPr>
          <a:lstStyle/>
          <a:p>
            <a:r>
              <a:rPr lang="en-GB" sz="4700" b="1" dirty="0">
                <a:cs typeface="Calibri" panose="020F0502020204030204" pitchFamily="34" charset="0"/>
              </a:rPr>
              <a:t>% Occupancy Levels:  </a:t>
            </a:r>
            <a:br>
              <a:rPr lang="en-GB" sz="4700" b="1" dirty="0">
                <a:cs typeface="Calibri" panose="020F0502020204030204" pitchFamily="34" charset="0"/>
              </a:rPr>
            </a:br>
            <a:r>
              <a:rPr lang="en-GB" sz="4700" b="1" dirty="0">
                <a:cs typeface="Calibri" panose="020F0502020204030204" pitchFamily="34" charset="0"/>
              </a:rPr>
              <a:t>July 2019 – 2021*</a:t>
            </a:r>
            <a:endParaRPr lang="en-GB" dirty="0"/>
          </a:p>
        </p:txBody>
      </p:sp>
      <p:sp>
        <p:nvSpPr>
          <p:cNvPr id="9" name="TextBox 1">
            <a:extLst>
              <a:ext uri="{FF2B5EF4-FFF2-40B4-BE49-F238E27FC236}">
                <a16:creationId xmlns:a16="http://schemas.microsoft.com/office/drawing/2014/main" id="{9D361025-084C-4A2E-A1CC-52D23822D337}"/>
              </a:ext>
            </a:extLst>
          </p:cNvPr>
          <p:cNvSpPr txBox="1"/>
          <p:nvPr/>
        </p:nvSpPr>
        <p:spPr>
          <a:xfrm>
            <a:off x="177358" y="1884744"/>
            <a:ext cx="2952328" cy="338554"/>
          </a:xfrm>
          <a:prstGeom prst="rect">
            <a:avLst/>
          </a:prstGeom>
          <a:noFill/>
        </p:spPr>
        <p:txBody>
          <a:bodyPr wrap="square" rtlCol="0">
            <a:spAutoFit/>
          </a:bodyPr>
          <a:lstStyle/>
          <a:p>
            <a:r>
              <a:rPr lang="en-GB" sz="1600" dirty="0"/>
              <a:t>Table3: Bedspace Occupancy</a:t>
            </a:r>
          </a:p>
        </p:txBody>
      </p:sp>
      <p:graphicFrame>
        <p:nvGraphicFramePr>
          <p:cNvPr id="5" name="Table 1" descr="% Bedspace occupancy for UK nations across years 2019 to 2021">
            <a:extLst>
              <a:ext uri="{FF2B5EF4-FFF2-40B4-BE49-F238E27FC236}">
                <a16:creationId xmlns:a16="http://schemas.microsoft.com/office/drawing/2014/main" id="{AEC7F40D-2B22-49E8-933E-65F955A3B203}"/>
              </a:ext>
            </a:extLst>
          </p:cNvPr>
          <p:cNvGraphicFramePr>
            <a:graphicFrameLocks noGrp="1"/>
          </p:cNvGraphicFramePr>
          <p:nvPr>
            <p:ph idx="1"/>
            <p:extLst>
              <p:ext uri="{D42A27DB-BD31-4B8C-83A1-F6EECF244321}">
                <p14:modId xmlns:p14="http://schemas.microsoft.com/office/powerpoint/2010/main" val="4127604991"/>
              </p:ext>
            </p:extLst>
          </p:nvPr>
        </p:nvGraphicFramePr>
        <p:xfrm>
          <a:off x="256593" y="2210535"/>
          <a:ext cx="2892894" cy="2252214"/>
        </p:xfrm>
        <a:graphic>
          <a:graphicData uri="http://schemas.openxmlformats.org/drawingml/2006/table">
            <a:tbl>
              <a:tblPr firstRow="1" firstCol="1" bandRow="1">
                <a:tableStyleId>{5C22544A-7EE6-4342-B048-85BDC9FD1C3A}</a:tableStyleId>
              </a:tblPr>
              <a:tblGrid>
                <a:gridCol w="1056894">
                  <a:extLst>
                    <a:ext uri="{9D8B030D-6E8A-4147-A177-3AD203B41FA5}">
                      <a16:colId xmlns:a16="http://schemas.microsoft.com/office/drawing/2014/main" val="1633071250"/>
                    </a:ext>
                  </a:extLst>
                </a:gridCol>
                <a:gridCol w="612000">
                  <a:extLst>
                    <a:ext uri="{9D8B030D-6E8A-4147-A177-3AD203B41FA5}">
                      <a16:colId xmlns:a16="http://schemas.microsoft.com/office/drawing/2014/main" val="3830614865"/>
                    </a:ext>
                  </a:extLst>
                </a:gridCol>
                <a:gridCol w="612000">
                  <a:extLst>
                    <a:ext uri="{9D8B030D-6E8A-4147-A177-3AD203B41FA5}">
                      <a16:colId xmlns:a16="http://schemas.microsoft.com/office/drawing/2014/main" val="2609813224"/>
                    </a:ext>
                  </a:extLst>
                </a:gridCol>
                <a:gridCol w="612000">
                  <a:extLst>
                    <a:ext uri="{9D8B030D-6E8A-4147-A177-3AD203B41FA5}">
                      <a16:colId xmlns:a16="http://schemas.microsoft.com/office/drawing/2014/main" val="3145504950"/>
                    </a:ext>
                  </a:extLst>
                </a:gridCol>
              </a:tblGrid>
              <a:tr h="375369">
                <a:tc>
                  <a:txBody>
                    <a:bodyPr/>
                    <a:lstStyle/>
                    <a:p>
                      <a:endParaRPr lang="en-GB" sz="1600" dirty="0"/>
                    </a:p>
                  </a:txBody>
                  <a:tcPr>
                    <a:solidFill>
                      <a:schemeClr val="accent1"/>
                    </a:solidFill>
                  </a:tcPr>
                </a:tc>
                <a:tc>
                  <a:txBody>
                    <a:bodyPr/>
                    <a:lstStyle/>
                    <a:p>
                      <a:r>
                        <a:rPr lang="en-US" sz="1600" dirty="0"/>
                        <a:t>2019</a:t>
                      </a:r>
                      <a:endParaRPr lang="en-GB" sz="1600" dirty="0"/>
                    </a:p>
                  </a:txBody>
                  <a:tcPr/>
                </a:tc>
                <a:tc>
                  <a:txBody>
                    <a:bodyPr/>
                    <a:lstStyle/>
                    <a:p>
                      <a:r>
                        <a:rPr lang="en-US" sz="1600" dirty="0"/>
                        <a:t>2020</a:t>
                      </a:r>
                      <a:endParaRPr lang="en-GB" sz="1600" dirty="0"/>
                    </a:p>
                  </a:txBody>
                  <a:tcPr/>
                </a:tc>
                <a:tc>
                  <a:txBody>
                    <a:bodyPr/>
                    <a:lstStyle/>
                    <a:p>
                      <a:r>
                        <a:rPr lang="en-US" sz="1600" dirty="0"/>
                        <a:t>2021</a:t>
                      </a:r>
                      <a:endParaRPr lang="en-GB" sz="1600" dirty="0"/>
                    </a:p>
                  </a:txBody>
                  <a:tcPr/>
                </a:tc>
                <a:extLst>
                  <a:ext uri="{0D108BD9-81ED-4DB2-BD59-A6C34878D82A}">
                    <a16:rowId xmlns:a16="http://schemas.microsoft.com/office/drawing/2014/main" val="1084367559"/>
                  </a:ext>
                </a:extLst>
              </a:tr>
              <a:tr h="375369">
                <a:tc>
                  <a:txBody>
                    <a:bodyPr/>
                    <a:lstStyle/>
                    <a:p>
                      <a:pPr marL="0" algn="l" defTabSz="704820" rtl="0" eaLnBrk="1" latinLnBrk="0" hangingPunct="1"/>
                      <a:r>
                        <a:rPr lang="en-US" sz="1600" b="1" kern="1200" dirty="0">
                          <a:solidFill>
                            <a:schemeClr val="lt1"/>
                          </a:solidFill>
                          <a:latin typeface="+mn-lt"/>
                          <a:ea typeface="+mn-ea"/>
                          <a:cs typeface="+mn-cs"/>
                        </a:rPr>
                        <a:t>England*</a:t>
                      </a:r>
                    </a:p>
                  </a:txBody>
                  <a:tcPr anchor="ctr">
                    <a:solidFill>
                      <a:schemeClr val="accent1"/>
                    </a:solidFill>
                  </a:tcPr>
                </a:tc>
                <a:tc>
                  <a:txBody>
                    <a:bodyPr/>
                    <a:lstStyle/>
                    <a:p>
                      <a:pPr marL="0" algn="ctr" defTabSz="704820" rtl="0" eaLnBrk="1" fontAlgn="b" latinLnBrk="0" hangingPunct="1"/>
                      <a:r>
                        <a:rPr lang="en-US" sz="1600" b="0" i="0" u="none" strike="noStrike" kern="1200" dirty="0">
                          <a:solidFill>
                            <a:srgbClr val="000000"/>
                          </a:solidFill>
                          <a:effectLst/>
                          <a:latin typeface="+mn-lt"/>
                          <a:ea typeface="+mn-ea"/>
                          <a:cs typeface="+mn-cs"/>
                        </a:rPr>
                        <a:t>60</a:t>
                      </a:r>
                      <a:endParaRPr lang="en-GB" sz="1600" b="0" i="0" u="none" strike="noStrike" kern="1200" dirty="0">
                        <a:solidFill>
                          <a:srgbClr val="000000"/>
                        </a:solidFill>
                        <a:effectLst/>
                        <a:latin typeface="+mn-lt"/>
                        <a:ea typeface="+mn-ea"/>
                        <a:cs typeface="+mn-cs"/>
                      </a:endParaRPr>
                    </a:p>
                  </a:txBody>
                  <a:tcPr marL="9525" marR="9525" marT="9525" marB="0" anchor="ctr"/>
                </a:tc>
                <a:tc>
                  <a:txBody>
                    <a:bodyPr/>
                    <a:lstStyle/>
                    <a:p>
                      <a:pPr marL="0" algn="ctr" defTabSz="704820" rtl="0" eaLnBrk="1" fontAlgn="b" latinLnBrk="0" hangingPunct="1"/>
                      <a:r>
                        <a:rPr lang="en-US" sz="1600" b="0" i="0" u="none" strike="noStrike" kern="1200" dirty="0">
                          <a:solidFill>
                            <a:srgbClr val="000000"/>
                          </a:solidFill>
                          <a:effectLst/>
                          <a:latin typeface="+mn-lt"/>
                          <a:ea typeface="+mn-ea"/>
                          <a:cs typeface="+mn-cs"/>
                        </a:rPr>
                        <a:t>21</a:t>
                      </a:r>
                      <a:endParaRPr lang="en-GB" sz="1600" b="0" i="0" u="none" strike="noStrike" kern="1200" dirty="0">
                        <a:solidFill>
                          <a:srgbClr val="000000"/>
                        </a:solidFill>
                        <a:effectLst/>
                        <a:latin typeface="+mn-lt"/>
                        <a:ea typeface="+mn-ea"/>
                        <a:cs typeface="+mn-cs"/>
                      </a:endParaRPr>
                    </a:p>
                  </a:txBody>
                  <a:tcPr marL="9525" marR="9525" marT="9525" marB="0" anchor="ctr"/>
                </a:tc>
                <a:tc>
                  <a:txBody>
                    <a:bodyPr/>
                    <a:lstStyle/>
                    <a:p>
                      <a:pPr marL="0" algn="ctr" defTabSz="704820" rtl="0" eaLnBrk="1" fontAlgn="b" latinLnBrk="0" hangingPunct="1"/>
                      <a:r>
                        <a:rPr lang="en-US" sz="1600" b="0" i="0" u="none" strike="noStrike" kern="1200" dirty="0">
                          <a:solidFill>
                            <a:srgbClr val="000000"/>
                          </a:solidFill>
                          <a:effectLst/>
                          <a:latin typeface="+mn-lt"/>
                          <a:ea typeface="+mn-ea"/>
                          <a:cs typeface="+mn-cs"/>
                        </a:rPr>
                        <a:t>47</a:t>
                      </a:r>
                      <a:endParaRPr lang="en-GB" sz="1600" b="0" i="0" u="none" strike="noStrike" kern="1200" dirty="0">
                        <a:solidFill>
                          <a:srgbClr val="000000"/>
                        </a:solidFill>
                        <a:effectLst/>
                        <a:latin typeface="+mn-lt"/>
                        <a:ea typeface="+mn-ea"/>
                        <a:cs typeface="+mn-cs"/>
                      </a:endParaRPr>
                    </a:p>
                  </a:txBody>
                  <a:tcPr marL="9525" marR="9525" marT="9525" marB="0" anchor="ctr"/>
                </a:tc>
                <a:extLst>
                  <a:ext uri="{0D108BD9-81ED-4DB2-BD59-A6C34878D82A}">
                    <a16:rowId xmlns:a16="http://schemas.microsoft.com/office/drawing/2014/main" val="4028157871"/>
                  </a:ext>
                </a:extLst>
              </a:tr>
              <a:tr h="375369">
                <a:tc>
                  <a:txBody>
                    <a:bodyPr/>
                    <a:lstStyle/>
                    <a:p>
                      <a:pPr marL="0" algn="l" defTabSz="704820" rtl="0" eaLnBrk="1" latinLnBrk="0" hangingPunct="1"/>
                      <a:r>
                        <a:rPr lang="en-US" sz="1600" b="1" kern="1200" dirty="0">
                          <a:solidFill>
                            <a:schemeClr val="lt1"/>
                          </a:solidFill>
                          <a:latin typeface="+mn-lt"/>
                          <a:ea typeface="+mn-ea"/>
                          <a:cs typeface="+mn-cs"/>
                        </a:rPr>
                        <a:t>N. Ireland</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0" u="none" strike="noStrike" dirty="0">
                          <a:solidFill>
                            <a:srgbClr val="000000"/>
                          </a:solidFill>
                          <a:effectLst/>
                          <a:latin typeface="+mn-lt"/>
                        </a:rPr>
                        <a:t>54</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19</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54</a:t>
                      </a:r>
                      <a:endParaRPr lang="en-GB" sz="1600" b="0" i="0"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197571308"/>
                  </a:ext>
                </a:extLst>
              </a:tr>
              <a:tr h="375369">
                <a:tc>
                  <a:txBody>
                    <a:bodyPr/>
                    <a:lstStyle/>
                    <a:p>
                      <a:pPr marL="0" algn="l" defTabSz="704820" rtl="0" eaLnBrk="1" latinLnBrk="0" hangingPunct="1"/>
                      <a:r>
                        <a:rPr lang="en-US" sz="1600" b="1" kern="1200" dirty="0">
                          <a:solidFill>
                            <a:schemeClr val="lt1"/>
                          </a:solidFill>
                          <a:latin typeface="+mn-lt"/>
                          <a:ea typeface="+mn-ea"/>
                          <a:cs typeface="+mn-cs"/>
                        </a:rPr>
                        <a:t>Scotland</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0" u="none" strike="noStrike" dirty="0">
                          <a:solidFill>
                            <a:srgbClr val="000000"/>
                          </a:solidFill>
                          <a:effectLst/>
                          <a:latin typeface="+mn-lt"/>
                        </a:rPr>
                        <a:t>64</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7</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54</a:t>
                      </a:r>
                      <a:endParaRPr lang="en-GB" sz="1600" b="0" i="0"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2741168532"/>
                  </a:ext>
                </a:extLst>
              </a:tr>
              <a:tr h="375369">
                <a:tc>
                  <a:txBody>
                    <a:bodyPr/>
                    <a:lstStyle/>
                    <a:p>
                      <a:pPr marL="0" algn="l" defTabSz="704820" rtl="0" eaLnBrk="1" latinLnBrk="0" hangingPunct="1"/>
                      <a:r>
                        <a:rPr lang="en-US" sz="1600" b="1" kern="1200" dirty="0">
                          <a:solidFill>
                            <a:schemeClr val="lt1"/>
                          </a:solidFill>
                          <a:latin typeface="+mn-lt"/>
                          <a:ea typeface="+mn-ea"/>
                          <a:cs typeface="+mn-cs"/>
                        </a:rPr>
                        <a:t>Wales**</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0" u="none" strike="noStrike" dirty="0">
                          <a:solidFill>
                            <a:srgbClr val="000000"/>
                          </a:solidFill>
                          <a:effectLst/>
                          <a:latin typeface="+mn-lt"/>
                        </a:rPr>
                        <a:t>56</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22</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58</a:t>
                      </a:r>
                      <a:endParaRPr lang="en-GB" sz="1600" b="0" i="0"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4266059203"/>
                  </a:ext>
                </a:extLst>
              </a:tr>
              <a:tr h="375369">
                <a:tc>
                  <a:txBody>
                    <a:bodyPr/>
                    <a:lstStyle/>
                    <a:p>
                      <a:pPr marL="0" algn="l" defTabSz="704820" rtl="0" eaLnBrk="1" latinLnBrk="0" hangingPunct="1"/>
                      <a:r>
                        <a:rPr lang="en-US" sz="1600" b="1" kern="1200" dirty="0">
                          <a:solidFill>
                            <a:schemeClr val="lt1"/>
                          </a:solidFill>
                          <a:latin typeface="+mn-lt"/>
                          <a:ea typeface="+mn-ea"/>
                          <a:cs typeface="+mn-cs"/>
                        </a:rPr>
                        <a:t>UK</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0" u="none" strike="noStrike" dirty="0">
                          <a:solidFill>
                            <a:srgbClr val="000000"/>
                          </a:solidFill>
                          <a:effectLst/>
                          <a:latin typeface="+mn-lt"/>
                        </a:rPr>
                        <a:t>60</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20</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48</a:t>
                      </a:r>
                      <a:endParaRPr lang="en-GB" sz="1600" b="0" i="0"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3093130656"/>
                  </a:ext>
                </a:extLst>
              </a:tr>
            </a:tbl>
          </a:graphicData>
        </a:graphic>
      </p:graphicFrame>
      <p:sp>
        <p:nvSpPr>
          <p:cNvPr id="10" name="TextBox 2">
            <a:extLst>
              <a:ext uri="{FF2B5EF4-FFF2-40B4-BE49-F238E27FC236}">
                <a16:creationId xmlns:a16="http://schemas.microsoft.com/office/drawing/2014/main" id="{634484AC-1606-44DD-83FB-691BE72D4E41}"/>
              </a:ext>
            </a:extLst>
          </p:cNvPr>
          <p:cNvSpPr txBox="1"/>
          <p:nvPr/>
        </p:nvSpPr>
        <p:spPr>
          <a:xfrm>
            <a:off x="3232015" y="1884744"/>
            <a:ext cx="2952328" cy="338554"/>
          </a:xfrm>
          <a:prstGeom prst="rect">
            <a:avLst/>
          </a:prstGeom>
          <a:noFill/>
        </p:spPr>
        <p:txBody>
          <a:bodyPr wrap="square" rtlCol="0">
            <a:spAutoFit/>
          </a:bodyPr>
          <a:lstStyle/>
          <a:p>
            <a:r>
              <a:rPr lang="en-GB" sz="1600" dirty="0"/>
              <a:t>Table 4: Bedroom Occupancy</a:t>
            </a:r>
          </a:p>
        </p:txBody>
      </p:sp>
      <p:graphicFrame>
        <p:nvGraphicFramePr>
          <p:cNvPr id="6" name="Table 2" descr="% Bedroom occupancy for UK nations across years 2019 to 2021">
            <a:extLst>
              <a:ext uri="{FF2B5EF4-FFF2-40B4-BE49-F238E27FC236}">
                <a16:creationId xmlns:a16="http://schemas.microsoft.com/office/drawing/2014/main" id="{2F88A047-A541-4841-B9DE-6DAB5AE50E4E}"/>
              </a:ext>
            </a:extLst>
          </p:cNvPr>
          <p:cNvGraphicFramePr>
            <a:graphicFrameLocks/>
          </p:cNvGraphicFramePr>
          <p:nvPr>
            <p:extLst>
              <p:ext uri="{D42A27DB-BD31-4B8C-83A1-F6EECF244321}">
                <p14:modId xmlns:p14="http://schemas.microsoft.com/office/powerpoint/2010/main" val="1086203313"/>
              </p:ext>
            </p:extLst>
          </p:nvPr>
        </p:nvGraphicFramePr>
        <p:xfrm>
          <a:off x="3314244" y="2205517"/>
          <a:ext cx="2892894" cy="2252214"/>
        </p:xfrm>
        <a:graphic>
          <a:graphicData uri="http://schemas.openxmlformats.org/drawingml/2006/table">
            <a:tbl>
              <a:tblPr firstRow="1" firstCol="1" bandRow="1">
                <a:tableStyleId>{5C22544A-7EE6-4342-B048-85BDC9FD1C3A}</a:tableStyleId>
              </a:tblPr>
              <a:tblGrid>
                <a:gridCol w="1056894">
                  <a:extLst>
                    <a:ext uri="{9D8B030D-6E8A-4147-A177-3AD203B41FA5}">
                      <a16:colId xmlns:a16="http://schemas.microsoft.com/office/drawing/2014/main" val="1633071250"/>
                    </a:ext>
                  </a:extLst>
                </a:gridCol>
                <a:gridCol w="612000">
                  <a:extLst>
                    <a:ext uri="{9D8B030D-6E8A-4147-A177-3AD203B41FA5}">
                      <a16:colId xmlns:a16="http://schemas.microsoft.com/office/drawing/2014/main" val="3830614865"/>
                    </a:ext>
                  </a:extLst>
                </a:gridCol>
                <a:gridCol w="612000">
                  <a:extLst>
                    <a:ext uri="{9D8B030D-6E8A-4147-A177-3AD203B41FA5}">
                      <a16:colId xmlns:a16="http://schemas.microsoft.com/office/drawing/2014/main" val="2609813224"/>
                    </a:ext>
                  </a:extLst>
                </a:gridCol>
                <a:gridCol w="612000">
                  <a:extLst>
                    <a:ext uri="{9D8B030D-6E8A-4147-A177-3AD203B41FA5}">
                      <a16:colId xmlns:a16="http://schemas.microsoft.com/office/drawing/2014/main" val="3145504950"/>
                    </a:ext>
                  </a:extLst>
                </a:gridCol>
              </a:tblGrid>
              <a:tr h="375369">
                <a:tc>
                  <a:txBody>
                    <a:bodyPr/>
                    <a:lstStyle/>
                    <a:p>
                      <a:endParaRPr lang="en-GB" sz="1600" dirty="0"/>
                    </a:p>
                  </a:txBody>
                  <a:tcPr>
                    <a:solidFill>
                      <a:schemeClr val="accent1"/>
                    </a:solidFill>
                  </a:tcPr>
                </a:tc>
                <a:tc>
                  <a:txBody>
                    <a:bodyPr/>
                    <a:lstStyle/>
                    <a:p>
                      <a:r>
                        <a:rPr lang="en-US" sz="1600" dirty="0"/>
                        <a:t>2019</a:t>
                      </a:r>
                      <a:endParaRPr lang="en-GB" sz="1600" dirty="0"/>
                    </a:p>
                  </a:txBody>
                  <a:tcPr/>
                </a:tc>
                <a:tc>
                  <a:txBody>
                    <a:bodyPr/>
                    <a:lstStyle/>
                    <a:p>
                      <a:r>
                        <a:rPr lang="en-US" sz="1600" dirty="0"/>
                        <a:t>2020</a:t>
                      </a:r>
                      <a:endParaRPr lang="en-GB" sz="1600" dirty="0"/>
                    </a:p>
                  </a:txBody>
                  <a:tcPr/>
                </a:tc>
                <a:tc>
                  <a:txBody>
                    <a:bodyPr/>
                    <a:lstStyle/>
                    <a:p>
                      <a:r>
                        <a:rPr lang="en-US" sz="1600" dirty="0"/>
                        <a:t>2021</a:t>
                      </a:r>
                      <a:endParaRPr lang="en-GB" sz="1600" dirty="0"/>
                    </a:p>
                  </a:txBody>
                  <a:tcPr/>
                </a:tc>
                <a:extLst>
                  <a:ext uri="{0D108BD9-81ED-4DB2-BD59-A6C34878D82A}">
                    <a16:rowId xmlns:a16="http://schemas.microsoft.com/office/drawing/2014/main" val="1084367559"/>
                  </a:ext>
                </a:extLst>
              </a:tr>
              <a:tr h="375369">
                <a:tc>
                  <a:txBody>
                    <a:bodyPr/>
                    <a:lstStyle/>
                    <a:p>
                      <a:pPr marL="0" algn="l" defTabSz="704820" rtl="0" eaLnBrk="1" latinLnBrk="0" hangingPunct="1"/>
                      <a:r>
                        <a:rPr lang="en-US" sz="1600" b="1" kern="1200" dirty="0">
                          <a:solidFill>
                            <a:schemeClr val="lt1"/>
                          </a:solidFill>
                          <a:latin typeface="+mn-lt"/>
                          <a:ea typeface="+mn-ea"/>
                          <a:cs typeface="+mn-cs"/>
                        </a:rPr>
                        <a:t>England*</a:t>
                      </a:r>
                    </a:p>
                  </a:txBody>
                  <a:tcPr anchor="ctr">
                    <a:solidFill>
                      <a:schemeClr val="accent1"/>
                    </a:solidFill>
                  </a:tcPr>
                </a:tc>
                <a:tc>
                  <a:txBody>
                    <a:bodyPr/>
                    <a:lstStyle/>
                    <a:p>
                      <a:pPr algn="ctr" fontAlgn="b"/>
                      <a:r>
                        <a:rPr lang="en-US" sz="1600" b="0" i="0" u="none" strike="noStrike" dirty="0">
                          <a:solidFill>
                            <a:srgbClr val="000000"/>
                          </a:solidFill>
                          <a:effectLst/>
                          <a:latin typeface="+mn-lt"/>
                        </a:rPr>
                        <a:t>85</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29</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64</a:t>
                      </a:r>
                      <a:endParaRPr lang="en-GB" sz="1600" b="0" i="0"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4028157871"/>
                  </a:ext>
                </a:extLst>
              </a:tr>
              <a:tr h="375369">
                <a:tc>
                  <a:txBody>
                    <a:bodyPr/>
                    <a:lstStyle/>
                    <a:p>
                      <a:pPr marL="0" algn="l" defTabSz="704820" rtl="0" eaLnBrk="1" latinLnBrk="0" hangingPunct="1"/>
                      <a:r>
                        <a:rPr lang="en-US" sz="1600" b="1" kern="1200" dirty="0">
                          <a:solidFill>
                            <a:schemeClr val="lt1"/>
                          </a:solidFill>
                          <a:latin typeface="+mn-lt"/>
                          <a:ea typeface="+mn-ea"/>
                          <a:cs typeface="+mn-cs"/>
                        </a:rPr>
                        <a:t>N. Ireland</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0" u="none" strike="noStrike" dirty="0">
                          <a:solidFill>
                            <a:srgbClr val="000000"/>
                          </a:solidFill>
                          <a:effectLst/>
                          <a:latin typeface="+mn-lt"/>
                        </a:rPr>
                        <a:t>72</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21</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57</a:t>
                      </a:r>
                      <a:endParaRPr lang="en-GB" sz="1600" b="0" i="0"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197571308"/>
                  </a:ext>
                </a:extLst>
              </a:tr>
              <a:tr h="375369">
                <a:tc>
                  <a:txBody>
                    <a:bodyPr/>
                    <a:lstStyle/>
                    <a:p>
                      <a:pPr marL="0" algn="l" defTabSz="704820" rtl="0" eaLnBrk="1" latinLnBrk="0" hangingPunct="1"/>
                      <a:r>
                        <a:rPr lang="en-US" sz="1600" b="1" kern="1200" dirty="0">
                          <a:solidFill>
                            <a:schemeClr val="lt1"/>
                          </a:solidFill>
                          <a:latin typeface="+mn-lt"/>
                          <a:ea typeface="+mn-ea"/>
                          <a:cs typeface="+mn-cs"/>
                        </a:rPr>
                        <a:t>Scotland</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0" u="none" strike="noStrike" dirty="0">
                          <a:solidFill>
                            <a:srgbClr val="000000"/>
                          </a:solidFill>
                          <a:effectLst/>
                          <a:latin typeface="+mn-lt"/>
                        </a:rPr>
                        <a:t>80</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12</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63</a:t>
                      </a:r>
                      <a:endParaRPr lang="en-GB" sz="1600" b="0" i="0"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2741168532"/>
                  </a:ext>
                </a:extLst>
              </a:tr>
              <a:tr h="375369">
                <a:tc>
                  <a:txBody>
                    <a:bodyPr/>
                    <a:lstStyle/>
                    <a:p>
                      <a:pPr marL="0" algn="l" defTabSz="704820" rtl="0" eaLnBrk="1" latinLnBrk="0" hangingPunct="1"/>
                      <a:r>
                        <a:rPr lang="en-US" sz="1600" b="1" kern="1200" dirty="0">
                          <a:solidFill>
                            <a:schemeClr val="lt1"/>
                          </a:solidFill>
                          <a:latin typeface="+mn-lt"/>
                          <a:ea typeface="+mn-ea"/>
                          <a:cs typeface="+mn-cs"/>
                        </a:rPr>
                        <a:t>Wales**</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0" u="none" strike="noStrike" dirty="0">
                          <a:solidFill>
                            <a:srgbClr val="000000"/>
                          </a:solidFill>
                          <a:effectLst/>
                          <a:latin typeface="+mn-lt"/>
                        </a:rPr>
                        <a:t>73</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33</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81</a:t>
                      </a:r>
                      <a:endParaRPr lang="en-GB" sz="1600" b="0" i="0"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4266059203"/>
                  </a:ext>
                </a:extLst>
              </a:tr>
              <a:tr h="375369">
                <a:tc>
                  <a:txBody>
                    <a:bodyPr/>
                    <a:lstStyle/>
                    <a:p>
                      <a:pPr marL="0" algn="l" defTabSz="704820" rtl="0" eaLnBrk="1" latinLnBrk="0" hangingPunct="1"/>
                      <a:r>
                        <a:rPr lang="en-US" sz="1600" b="1" kern="1200" dirty="0">
                          <a:solidFill>
                            <a:schemeClr val="lt1"/>
                          </a:solidFill>
                          <a:latin typeface="+mn-lt"/>
                          <a:ea typeface="+mn-ea"/>
                          <a:cs typeface="+mn-cs"/>
                        </a:rPr>
                        <a:t>UK</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0" u="none" strike="noStrike" dirty="0">
                          <a:solidFill>
                            <a:srgbClr val="000000"/>
                          </a:solidFill>
                          <a:effectLst/>
                          <a:latin typeface="+mn-lt"/>
                        </a:rPr>
                        <a:t>84</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28</a:t>
                      </a:r>
                      <a:endParaRPr lang="en-GB" sz="1600" b="0" i="0" u="none" strike="noStrike" dirty="0">
                        <a:solidFill>
                          <a:srgbClr val="000000"/>
                        </a:solidFill>
                        <a:effectLst/>
                        <a:latin typeface="+mn-lt"/>
                      </a:endParaRPr>
                    </a:p>
                  </a:txBody>
                  <a:tcPr marL="9525" marR="9525" marT="9525" marB="0" anchor="ctr"/>
                </a:tc>
                <a:tc>
                  <a:txBody>
                    <a:bodyPr/>
                    <a:lstStyle/>
                    <a:p>
                      <a:pPr algn="ctr" fontAlgn="b"/>
                      <a:r>
                        <a:rPr lang="en-US" sz="1600" b="0" i="0" u="none" strike="noStrike" dirty="0">
                          <a:solidFill>
                            <a:srgbClr val="000000"/>
                          </a:solidFill>
                          <a:effectLst/>
                          <a:latin typeface="+mn-lt"/>
                        </a:rPr>
                        <a:t>64</a:t>
                      </a:r>
                    </a:p>
                  </a:txBody>
                  <a:tcPr marL="9525" marR="9525" marT="9525" marB="0" anchor="ctr"/>
                </a:tc>
                <a:extLst>
                  <a:ext uri="{0D108BD9-81ED-4DB2-BD59-A6C34878D82A}">
                    <a16:rowId xmlns:a16="http://schemas.microsoft.com/office/drawing/2014/main" val="3093130656"/>
                  </a:ext>
                </a:extLst>
              </a:tr>
            </a:tbl>
          </a:graphicData>
        </a:graphic>
      </p:graphicFrame>
      <p:sp>
        <p:nvSpPr>
          <p:cNvPr id="11" name="TextBox 3" descr="Sample sizes for UK nations across years 2018 to 2020">
            <a:extLst>
              <a:ext uri="{FF2B5EF4-FFF2-40B4-BE49-F238E27FC236}">
                <a16:creationId xmlns:a16="http://schemas.microsoft.com/office/drawing/2014/main" id="{442B9768-72CA-4DFB-A54D-314FF5925DC9}"/>
              </a:ext>
            </a:extLst>
          </p:cNvPr>
          <p:cNvSpPr txBox="1"/>
          <p:nvPr/>
        </p:nvSpPr>
        <p:spPr>
          <a:xfrm>
            <a:off x="6285253" y="1891009"/>
            <a:ext cx="2952328" cy="338554"/>
          </a:xfrm>
          <a:prstGeom prst="rect">
            <a:avLst/>
          </a:prstGeom>
          <a:noFill/>
        </p:spPr>
        <p:txBody>
          <a:bodyPr wrap="square" rtlCol="0">
            <a:spAutoFit/>
          </a:bodyPr>
          <a:lstStyle/>
          <a:p>
            <a:r>
              <a:rPr lang="en-GB" sz="1600" dirty="0"/>
              <a:t>Table 5: Sample Size*</a:t>
            </a:r>
          </a:p>
        </p:txBody>
      </p:sp>
      <p:sp>
        <p:nvSpPr>
          <p:cNvPr id="12" name="TextBox 4">
            <a:extLst>
              <a:ext uri="{FF2B5EF4-FFF2-40B4-BE49-F238E27FC236}">
                <a16:creationId xmlns:a16="http://schemas.microsoft.com/office/drawing/2014/main" id="{219048C8-4920-4193-B181-B9A5F0B51314}"/>
              </a:ext>
            </a:extLst>
          </p:cNvPr>
          <p:cNvSpPr txBox="1"/>
          <p:nvPr/>
        </p:nvSpPr>
        <p:spPr>
          <a:xfrm>
            <a:off x="197059" y="6079574"/>
            <a:ext cx="3896569" cy="338554"/>
          </a:xfrm>
          <a:prstGeom prst="rect">
            <a:avLst/>
          </a:prstGeom>
          <a:noFill/>
        </p:spPr>
        <p:txBody>
          <a:bodyPr wrap="square" rtlCol="0">
            <a:spAutoFit/>
          </a:bodyPr>
          <a:lstStyle/>
          <a:p>
            <a:r>
              <a:rPr lang="en-GB" sz="1000" b="1" i="1" dirty="0"/>
              <a:t>*</a:t>
            </a:r>
            <a:r>
              <a:rPr lang="en-GB" sz="1600" b="1" i="1" dirty="0"/>
              <a:t> </a:t>
            </a:r>
            <a:r>
              <a:rPr lang="en-GB" sz="1000" b="1" i="1" dirty="0"/>
              <a:t>See methodological note on slide 8</a:t>
            </a:r>
          </a:p>
        </p:txBody>
      </p:sp>
      <p:sp>
        <p:nvSpPr>
          <p:cNvPr id="4" name="TextBox 3">
            <a:extLst>
              <a:ext uri="{FF2B5EF4-FFF2-40B4-BE49-F238E27FC236}">
                <a16:creationId xmlns:a16="http://schemas.microsoft.com/office/drawing/2014/main" id="{3E1244FD-9C1A-4301-8490-8DE7DCE93B2B}"/>
              </a:ext>
            </a:extLst>
          </p:cNvPr>
          <p:cNvSpPr txBox="1"/>
          <p:nvPr/>
        </p:nvSpPr>
        <p:spPr>
          <a:xfrm>
            <a:off x="172878" y="6414631"/>
            <a:ext cx="8888059" cy="246221"/>
          </a:xfrm>
          <a:prstGeom prst="rect">
            <a:avLst/>
          </a:prstGeom>
          <a:noFill/>
        </p:spPr>
        <p:txBody>
          <a:bodyPr wrap="square" rtlCol="0">
            <a:spAutoFit/>
          </a:bodyPr>
          <a:lstStyle/>
          <a:p>
            <a:r>
              <a:rPr lang="en-US" sz="1000" b="1" i="1" dirty="0"/>
              <a:t>** Due to a change in methodology comparisons with 2019 figures cannot be made. </a:t>
            </a:r>
            <a:endParaRPr lang="en-GB" sz="1000" b="1" i="1" dirty="0"/>
          </a:p>
        </p:txBody>
      </p:sp>
      <p:graphicFrame>
        <p:nvGraphicFramePr>
          <p:cNvPr id="13" name="Table 2" descr="% Bedroom occupancy for UK nations across years 2019 to 2021">
            <a:extLst>
              <a:ext uri="{FF2B5EF4-FFF2-40B4-BE49-F238E27FC236}">
                <a16:creationId xmlns:a16="http://schemas.microsoft.com/office/drawing/2014/main" id="{F9BF0EB9-DBD1-45A9-9992-28601742AC82}"/>
              </a:ext>
            </a:extLst>
          </p:cNvPr>
          <p:cNvGraphicFramePr>
            <a:graphicFrameLocks/>
          </p:cNvGraphicFramePr>
          <p:nvPr>
            <p:extLst>
              <p:ext uri="{D42A27DB-BD31-4B8C-83A1-F6EECF244321}">
                <p14:modId xmlns:p14="http://schemas.microsoft.com/office/powerpoint/2010/main" val="2667734632"/>
              </p:ext>
            </p:extLst>
          </p:nvPr>
        </p:nvGraphicFramePr>
        <p:xfrm>
          <a:off x="6362268" y="2223298"/>
          <a:ext cx="2892894" cy="2252214"/>
        </p:xfrm>
        <a:graphic>
          <a:graphicData uri="http://schemas.openxmlformats.org/drawingml/2006/table">
            <a:tbl>
              <a:tblPr firstRow="1" firstCol="1" bandRow="1">
                <a:tableStyleId>{5C22544A-7EE6-4342-B048-85BDC9FD1C3A}</a:tableStyleId>
              </a:tblPr>
              <a:tblGrid>
                <a:gridCol w="1056894">
                  <a:extLst>
                    <a:ext uri="{9D8B030D-6E8A-4147-A177-3AD203B41FA5}">
                      <a16:colId xmlns:a16="http://schemas.microsoft.com/office/drawing/2014/main" val="1633071250"/>
                    </a:ext>
                  </a:extLst>
                </a:gridCol>
                <a:gridCol w="612000">
                  <a:extLst>
                    <a:ext uri="{9D8B030D-6E8A-4147-A177-3AD203B41FA5}">
                      <a16:colId xmlns:a16="http://schemas.microsoft.com/office/drawing/2014/main" val="3830614865"/>
                    </a:ext>
                  </a:extLst>
                </a:gridCol>
                <a:gridCol w="612000">
                  <a:extLst>
                    <a:ext uri="{9D8B030D-6E8A-4147-A177-3AD203B41FA5}">
                      <a16:colId xmlns:a16="http://schemas.microsoft.com/office/drawing/2014/main" val="2609813224"/>
                    </a:ext>
                  </a:extLst>
                </a:gridCol>
                <a:gridCol w="612000">
                  <a:extLst>
                    <a:ext uri="{9D8B030D-6E8A-4147-A177-3AD203B41FA5}">
                      <a16:colId xmlns:a16="http://schemas.microsoft.com/office/drawing/2014/main" val="3145504950"/>
                    </a:ext>
                  </a:extLst>
                </a:gridCol>
              </a:tblGrid>
              <a:tr h="375369">
                <a:tc>
                  <a:txBody>
                    <a:bodyPr/>
                    <a:lstStyle/>
                    <a:p>
                      <a:endParaRPr lang="en-GB" sz="1600" dirty="0"/>
                    </a:p>
                  </a:txBody>
                  <a:tcPr>
                    <a:solidFill>
                      <a:schemeClr val="accent1"/>
                    </a:solidFill>
                  </a:tcPr>
                </a:tc>
                <a:tc>
                  <a:txBody>
                    <a:bodyPr/>
                    <a:lstStyle/>
                    <a:p>
                      <a:r>
                        <a:rPr lang="en-US" sz="1600" dirty="0"/>
                        <a:t>2019</a:t>
                      </a:r>
                      <a:endParaRPr lang="en-GB" sz="1600" dirty="0"/>
                    </a:p>
                  </a:txBody>
                  <a:tcPr/>
                </a:tc>
                <a:tc>
                  <a:txBody>
                    <a:bodyPr/>
                    <a:lstStyle/>
                    <a:p>
                      <a:r>
                        <a:rPr lang="en-US" sz="1600" dirty="0"/>
                        <a:t>2020</a:t>
                      </a:r>
                      <a:endParaRPr lang="en-GB" sz="1600" dirty="0"/>
                    </a:p>
                  </a:txBody>
                  <a:tcPr/>
                </a:tc>
                <a:tc>
                  <a:txBody>
                    <a:bodyPr/>
                    <a:lstStyle/>
                    <a:p>
                      <a:r>
                        <a:rPr lang="en-US" sz="1600" dirty="0"/>
                        <a:t>2021</a:t>
                      </a:r>
                      <a:endParaRPr lang="en-GB" sz="1600" dirty="0"/>
                    </a:p>
                  </a:txBody>
                  <a:tcPr/>
                </a:tc>
                <a:extLst>
                  <a:ext uri="{0D108BD9-81ED-4DB2-BD59-A6C34878D82A}">
                    <a16:rowId xmlns:a16="http://schemas.microsoft.com/office/drawing/2014/main" val="1084367559"/>
                  </a:ext>
                </a:extLst>
              </a:tr>
              <a:tr h="375369">
                <a:tc>
                  <a:txBody>
                    <a:bodyPr/>
                    <a:lstStyle/>
                    <a:p>
                      <a:pPr marL="0" algn="l" defTabSz="704820" rtl="0" eaLnBrk="1" latinLnBrk="0" hangingPunct="1"/>
                      <a:r>
                        <a:rPr lang="en-US" sz="1600" b="1" kern="1200" dirty="0">
                          <a:solidFill>
                            <a:schemeClr val="lt1"/>
                          </a:solidFill>
                          <a:latin typeface="+mn-lt"/>
                          <a:ea typeface="+mn-ea"/>
                          <a:cs typeface="+mn-cs"/>
                        </a:rPr>
                        <a:t>England*</a:t>
                      </a:r>
                    </a:p>
                  </a:txBody>
                  <a:tcPr anchor="ctr">
                    <a:solidFill>
                      <a:schemeClr val="accent1"/>
                    </a:solidFill>
                  </a:tcPr>
                </a:tc>
                <a:tc>
                  <a:txBody>
                    <a:bodyPr/>
                    <a:lstStyle/>
                    <a:p>
                      <a:pPr algn="ctr" fontAlgn="b"/>
                      <a:r>
                        <a:rPr lang="en-US" sz="1600" b="0" i="1" u="none" strike="noStrike" dirty="0">
                          <a:solidFill>
                            <a:srgbClr val="000000"/>
                          </a:solidFill>
                          <a:effectLst/>
                          <a:latin typeface="+mn-lt"/>
                        </a:rPr>
                        <a:t>3265</a:t>
                      </a:r>
                      <a:endParaRPr lang="en-GB" sz="1600" b="0" i="1" u="none" strike="noStrike" dirty="0">
                        <a:solidFill>
                          <a:srgbClr val="000000"/>
                        </a:solidFill>
                        <a:effectLst/>
                        <a:latin typeface="+mn-lt"/>
                      </a:endParaRPr>
                    </a:p>
                  </a:txBody>
                  <a:tcPr marL="9525" marR="9525" marT="9525" marB="0" anchor="ctr"/>
                </a:tc>
                <a:tc>
                  <a:txBody>
                    <a:bodyPr/>
                    <a:lstStyle/>
                    <a:p>
                      <a:pPr algn="ctr" fontAlgn="b"/>
                      <a:r>
                        <a:rPr lang="en-US" sz="1600" b="0" i="1" u="none" strike="noStrike" dirty="0">
                          <a:solidFill>
                            <a:srgbClr val="000000"/>
                          </a:solidFill>
                          <a:effectLst/>
                          <a:latin typeface="+mn-lt"/>
                        </a:rPr>
                        <a:t>2507</a:t>
                      </a:r>
                      <a:endParaRPr lang="en-GB" sz="1600" b="0" i="1" u="none" strike="noStrike" dirty="0">
                        <a:solidFill>
                          <a:srgbClr val="000000"/>
                        </a:solidFill>
                        <a:effectLst/>
                        <a:latin typeface="+mn-lt"/>
                      </a:endParaRPr>
                    </a:p>
                  </a:txBody>
                  <a:tcPr marL="9525" marR="9525" marT="9525" marB="0" anchor="ctr"/>
                </a:tc>
                <a:tc>
                  <a:txBody>
                    <a:bodyPr/>
                    <a:lstStyle/>
                    <a:p>
                      <a:pPr algn="ctr" fontAlgn="b"/>
                      <a:r>
                        <a:rPr lang="en-US" sz="1600" b="0" i="1" u="none" strike="noStrike" dirty="0">
                          <a:solidFill>
                            <a:srgbClr val="000000"/>
                          </a:solidFill>
                          <a:effectLst/>
                          <a:latin typeface="+mn-lt"/>
                        </a:rPr>
                        <a:t>3359</a:t>
                      </a:r>
                      <a:endParaRPr lang="en-GB" sz="1600" b="0" i="1"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4028157871"/>
                  </a:ext>
                </a:extLst>
              </a:tr>
              <a:tr h="375369">
                <a:tc>
                  <a:txBody>
                    <a:bodyPr/>
                    <a:lstStyle/>
                    <a:p>
                      <a:pPr marL="0" algn="l" defTabSz="704820" rtl="0" eaLnBrk="1" latinLnBrk="0" hangingPunct="1"/>
                      <a:r>
                        <a:rPr lang="en-US" sz="1600" b="1" kern="1200" dirty="0">
                          <a:solidFill>
                            <a:schemeClr val="lt1"/>
                          </a:solidFill>
                          <a:latin typeface="+mn-lt"/>
                          <a:ea typeface="+mn-ea"/>
                          <a:cs typeface="+mn-cs"/>
                        </a:rPr>
                        <a:t>N. Ireland</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1" u="none" strike="noStrike" dirty="0">
                          <a:solidFill>
                            <a:srgbClr val="000000"/>
                          </a:solidFill>
                          <a:effectLst/>
                          <a:latin typeface="+mn-lt"/>
                        </a:rPr>
                        <a:t>214</a:t>
                      </a:r>
                      <a:endParaRPr lang="en-GB" sz="1600" b="0" i="1" u="none" strike="noStrike" dirty="0">
                        <a:solidFill>
                          <a:srgbClr val="000000"/>
                        </a:solidFill>
                        <a:effectLst/>
                        <a:latin typeface="+mn-lt"/>
                      </a:endParaRPr>
                    </a:p>
                  </a:txBody>
                  <a:tcPr marL="9525" marR="9525" marT="9525" marB="0" anchor="ctr"/>
                </a:tc>
                <a:tc>
                  <a:txBody>
                    <a:bodyPr/>
                    <a:lstStyle/>
                    <a:p>
                      <a:pPr algn="ctr" fontAlgn="b"/>
                      <a:r>
                        <a:rPr lang="en-US" sz="1600" b="0" i="1" u="none" strike="noStrike" dirty="0">
                          <a:solidFill>
                            <a:srgbClr val="000000"/>
                          </a:solidFill>
                          <a:effectLst/>
                          <a:latin typeface="+mn-lt"/>
                        </a:rPr>
                        <a:t>102</a:t>
                      </a:r>
                      <a:endParaRPr lang="en-GB" sz="1600" b="0" i="1" u="none" strike="noStrike" dirty="0">
                        <a:solidFill>
                          <a:srgbClr val="000000"/>
                        </a:solidFill>
                        <a:effectLst/>
                        <a:latin typeface="+mn-lt"/>
                      </a:endParaRPr>
                    </a:p>
                  </a:txBody>
                  <a:tcPr marL="9525" marR="9525" marT="9525" marB="0" anchor="ctr"/>
                </a:tc>
                <a:tc>
                  <a:txBody>
                    <a:bodyPr/>
                    <a:lstStyle/>
                    <a:p>
                      <a:pPr algn="ctr" fontAlgn="b"/>
                      <a:r>
                        <a:rPr lang="en-US" sz="1600" b="0" i="1" u="none" strike="noStrike" dirty="0">
                          <a:solidFill>
                            <a:srgbClr val="000000"/>
                          </a:solidFill>
                          <a:effectLst/>
                          <a:latin typeface="+mn-lt"/>
                        </a:rPr>
                        <a:t>287</a:t>
                      </a:r>
                      <a:endParaRPr lang="en-GB" sz="1600" b="0" i="1"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197571308"/>
                  </a:ext>
                </a:extLst>
              </a:tr>
              <a:tr h="375369">
                <a:tc>
                  <a:txBody>
                    <a:bodyPr/>
                    <a:lstStyle/>
                    <a:p>
                      <a:pPr marL="0" algn="l" defTabSz="704820" rtl="0" eaLnBrk="1" latinLnBrk="0" hangingPunct="1"/>
                      <a:r>
                        <a:rPr lang="en-US" sz="1600" b="1" kern="1200" dirty="0">
                          <a:solidFill>
                            <a:schemeClr val="lt1"/>
                          </a:solidFill>
                          <a:latin typeface="+mn-lt"/>
                          <a:ea typeface="+mn-ea"/>
                          <a:cs typeface="+mn-cs"/>
                        </a:rPr>
                        <a:t>Scotland</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1" u="none" strike="noStrike" dirty="0">
                          <a:solidFill>
                            <a:srgbClr val="000000"/>
                          </a:solidFill>
                          <a:effectLst/>
                          <a:latin typeface="+mn-lt"/>
                        </a:rPr>
                        <a:t>120</a:t>
                      </a:r>
                      <a:endParaRPr lang="en-GB" sz="1600" b="0" i="1" u="none" strike="noStrike" dirty="0">
                        <a:solidFill>
                          <a:srgbClr val="000000"/>
                        </a:solidFill>
                        <a:effectLst/>
                        <a:latin typeface="+mn-lt"/>
                      </a:endParaRPr>
                    </a:p>
                  </a:txBody>
                  <a:tcPr marL="9525" marR="9525" marT="9525" marB="0" anchor="ctr"/>
                </a:tc>
                <a:tc>
                  <a:txBody>
                    <a:bodyPr/>
                    <a:lstStyle/>
                    <a:p>
                      <a:pPr algn="ctr" fontAlgn="b"/>
                      <a:r>
                        <a:rPr lang="en-US" sz="1600" b="0" i="1" u="none" strike="noStrike" dirty="0">
                          <a:solidFill>
                            <a:srgbClr val="000000"/>
                          </a:solidFill>
                          <a:effectLst/>
                          <a:latin typeface="+mn-lt"/>
                        </a:rPr>
                        <a:t>118</a:t>
                      </a:r>
                      <a:endParaRPr lang="en-GB" sz="1600" b="0" i="1" u="none" strike="noStrike" dirty="0">
                        <a:solidFill>
                          <a:srgbClr val="000000"/>
                        </a:solidFill>
                        <a:effectLst/>
                        <a:latin typeface="+mn-lt"/>
                      </a:endParaRPr>
                    </a:p>
                  </a:txBody>
                  <a:tcPr marL="9525" marR="9525" marT="9525" marB="0" anchor="ctr"/>
                </a:tc>
                <a:tc>
                  <a:txBody>
                    <a:bodyPr/>
                    <a:lstStyle/>
                    <a:p>
                      <a:pPr algn="ctr" fontAlgn="b"/>
                      <a:r>
                        <a:rPr lang="en-US" sz="1600" b="0" i="1" u="none" strike="noStrike" dirty="0">
                          <a:solidFill>
                            <a:srgbClr val="000000"/>
                          </a:solidFill>
                          <a:effectLst/>
                          <a:latin typeface="+mn-lt"/>
                        </a:rPr>
                        <a:t>105</a:t>
                      </a:r>
                      <a:endParaRPr lang="en-GB" sz="1600" b="0" i="1"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2741168532"/>
                  </a:ext>
                </a:extLst>
              </a:tr>
              <a:tr h="375369">
                <a:tc>
                  <a:txBody>
                    <a:bodyPr/>
                    <a:lstStyle/>
                    <a:p>
                      <a:pPr marL="0" algn="l" defTabSz="704820" rtl="0" eaLnBrk="1" latinLnBrk="0" hangingPunct="1"/>
                      <a:r>
                        <a:rPr lang="en-US" sz="1600" b="1" kern="1200" dirty="0">
                          <a:solidFill>
                            <a:schemeClr val="lt1"/>
                          </a:solidFill>
                          <a:latin typeface="+mn-lt"/>
                          <a:ea typeface="+mn-ea"/>
                          <a:cs typeface="+mn-cs"/>
                        </a:rPr>
                        <a:t>Wales**</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1" u="none" strike="noStrike" dirty="0">
                          <a:solidFill>
                            <a:srgbClr val="000000"/>
                          </a:solidFill>
                          <a:effectLst/>
                          <a:latin typeface="+mn-lt"/>
                        </a:rPr>
                        <a:t>188</a:t>
                      </a:r>
                      <a:endParaRPr lang="en-GB" sz="1600" b="0" i="1" u="none" strike="noStrike" dirty="0">
                        <a:solidFill>
                          <a:srgbClr val="000000"/>
                        </a:solidFill>
                        <a:effectLst/>
                        <a:latin typeface="+mn-lt"/>
                      </a:endParaRPr>
                    </a:p>
                  </a:txBody>
                  <a:tcPr marL="9525" marR="9525" marT="9525" marB="0" anchor="ctr"/>
                </a:tc>
                <a:tc>
                  <a:txBody>
                    <a:bodyPr/>
                    <a:lstStyle/>
                    <a:p>
                      <a:pPr algn="ctr" fontAlgn="b"/>
                      <a:r>
                        <a:rPr lang="en-US" sz="1600" b="0" i="1" u="none" strike="noStrike" dirty="0">
                          <a:solidFill>
                            <a:srgbClr val="000000"/>
                          </a:solidFill>
                          <a:effectLst/>
                          <a:latin typeface="+mn-lt"/>
                        </a:rPr>
                        <a:t>143</a:t>
                      </a:r>
                      <a:endParaRPr lang="en-GB" sz="1600" b="0" i="1" u="none" strike="noStrike" dirty="0">
                        <a:solidFill>
                          <a:srgbClr val="000000"/>
                        </a:solidFill>
                        <a:effectLst/>
                        <a:latin typeface="+mn-lt"/>
                      </a:endParaRPr>
                    </a:p>
                  </a:txBody>
                  <a:tcPr marL="9525" marR="9525" marT="9525" marB="0" anchor="ctr"/>
                </a:tc>
                <a:tc>
                  <a:txBody>
                    <a:bodyPr/>
                    <a:lstStyle/>
                    <a:p>
                      <a:pPr algn="ctr" fontAlgn="b"/>
                      <a:r>
                        <a:rPr lang="en-US" sz="1600" b="0" i="1" u="none" strike="noStrike" dirty="0">
                          <a:solidFill>
                            <a:srgbClr val="000000"/>
                          </a:solidFill>
                          <a:effectLst/>
                          <a:latin typeface="+mn-lt"/>
                        </a:rPr>
                        <a:t>173</a:t>
                      </a:r>
                      <a:endParaRPr lang="en-GB" sz="1600" b="0" i="1" u="none" strike="noStrike" dirty="0">
                        <a:solidFill>
                          <a:srgbClr val="000000"/>
                        </a:solidFill>
                        <a:effectLst/>
                        <a:latin typeface="+mn-lt"/>
                      </a:endParaRPr>
                    </a:p>
                  </a:txBody>
                  <a:tcPr marL="9525" marR="9525" marT="9525" marB="0" anchor="ctr"/>
                </a:tc>
                <a:extLst>
                  <a:ext uri="{0D108BD9-81ED-4DB2-BD59-A6C34878D82A}">
                    <a16:rowId xmlns:a16="http://schemas.microsoft.com/office/drawing/2014/main" val="4266059203"/>
                  </a:ext>
                </a:extLst>
              </a:tr>
              <a:tr h="375369">
                <a:tc>
                  <a:txBody>
                    <a:bodyPr/>
                    <a:lstStyle/>
                    <a:p>
                      <a:pPr marL="0" algn="l" defTabSz="704820" rtl="0" eaLnBrk="1" latinLnBrk="0" hangingPunct="1"/>
                      <a:r>
                        <a:rPr lang="en-US" sz="1600" b="1" kern="1200" dirty="0">
                          <a:solidFill>
                            <a:schemeClr val="lt1"/>
                          </a:solidFill>
                          <a:latin typeface="+mn-lt"/>
                          <a:ea typeface="+mn-ea"/>
                          <a:cs typeface="+mn-cs"/>
                        </a:rPr>
                        <a:t>UK</a:t>
                      </a:r>
                      <a:endParaRPr lang="en-GB" sz="1600" b="1" kern="1200" dirty="0">
                        <a:solidFill>
                          <a:schemeClr val="lt1"/>
                        </a:solidFill>
                        <a:latin typeface="+mn-lt"/>
                        <a:ea typeface="+mn-ea"/>
                        <a:cs typeface="+mn-cs"/>
                      </a:endParaRPr>
                    </a:p>
                  </a:txBody>
                  <a:tcPr anchor="ctr">
                    <a:solidFill>
                      <a:schemeClr val="accent1"/>
                    </a:solidFill>
                  </a:tcPr>
                </a:tc>
                <a:tc>
                  <a:txBody>
                    <a:bodyPr/>
                    <a:lstStyle/>
                    <a:p>
                      <a:pPr algn="ctr" fontAlgn="b"/>
                      <a:r>
                        <a:rPr lang="en-US" sz="1600" b="0" i="1" u="none" strike="noStrike" dirty="0">
                          <a:solidFill>
                            <a:srgbClr val="000000"/>
                          </a:solidFill>
                          <a:effectLst/>
                          <a:latin typeface="+mn-lt"/>
                        </a:rPr>
                        <a:t>3787</a:t>
                      </a:r>
                      <a:endParaRPr lang="en-GB" sz="1600" b="0" i="1" u="none" strike="noStrike" dirty="0">
                        <a:solidFill>
                          <a:srgbClr val="000000"/>
                        </a:solidFill>
                        <a:effectLst/>
                        <a:latin typeface="+mn-lt"/>
                      </a:endParaRPr>
                    </a:p>
                  </a:txBody>
                  <a:tcPr marL="9525" marR="9525" marT="9525" marB="0" anchor="ctr"/>
                </a:tc>
                <a:tc>
                  <a:txBody>
                    <a:bodyPr/>
                    <a:lstStyle/>
                    <a:p>
                      <a:pPr algn="ctr" fontAlgn="b"/>
                      <a:r>
                        <a:rPr lang="en-US" sz="1600" b="0" i="1" u="none" strike="noStrike" dirty="0">
                          <a:solidFill>
                            <a:srgbClr val="000000"/>
                          </a:solidFill>
                          <a:effectLst/>
                          <a:latin typeface="+mn-lt"/>
                        </a:rPr>
                        <a:t>2870</a:t>
                      </a:r>
                      <a:endParaRPr lang="en-GB" sz="1600" b="0" i="1" u="none" strike="noStrike" dirty="0">
                        <a:solidFill>
                          <a:srgbClr val="000000"/>
                        </a:solidFill>
                        <a:effectLst/>
                        <a:latin typeface="+mn-lt"/>
                      </a:endParaRPr>
                    </a:p>
                  </a:txBody>
                  <a:tcPr marL="9525" marR="9525" marT="9525" marB="0" anchor="ctr"/>
                </a:tc>
                <a:tc>
                  <a:txBody>
                    <a:bodyPr/>
                    <a:lstStyle/>
                    <a:p>
                      <a:pPr algn="ctr" fontAlgn="b"/>
                      <a:r>
                        <a:rPr lang="en-US" sz="1600" b="0" i="1" u="none" strike="noStrike" dirty="0">
                          <a:solidFill>
                            <a:srgbClr val="000000"/>
                          </a:solidFill>
                          <a:effectLst/>
                          <a:latin typeface="+mn-lt"/>
                        </a:rPr>
                        <a:t>3924</a:t>
                      </a:r>
                    </a:p>
                  </a:txBody>
                  <a:tcPr marL="9525" marR="9525" marT="9525" marB="0" anchor="ctr"/>
                </a:tc>
                <a:extLst>
                  <a:ext uri="{0D108BD9-81ED-4DB2-BD59-A6C34878D82A}">
                    <a16:rowId xmlns:a16="http://schemas.microsoft.com/office/drawing/2014/main" val="3093130656"/>
                  </a:ext>
                </a:extLst>
              </a:tr>
            </a:tbl>
          </a:graphicData>
        </a:graphic>
      </p:graphicFrame>
    </p:spTree>
    <p:extLst>
      <p:ext uri="{BB962C8B-B14F-4D97-AF65-F5344CB8AC3E}">
        <p14:creationId xmlns:p14="http://schemas.microsoft.com/office/powerpoint/2010/main" val="323806606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9F52462-0C22-46D6-9E8C-822A1E444F3D}"/>
              </a:ext>
            </a:extLst>
          </p:cNvPr>
          <p:cNvSpPr>
            <a:spLocks noGrp="1"/>
          </p:cNvSpPr>
          <p:nvPr>
            <p:ph type="title"/>
          </p:nvPr>
        </p:nvSpPr>
        <p:spPr>
          <a:xfrm>
            <a:off x="365916" y="170814"/>
            <a:ext cx="8105775" cy="703426"/>
          </a:xfrm>
        </p:spPr>
        <p:txBody>
          <a:bodyPr>
            <a:normAutofit/>
          </a:bodyPr>
          <a:lstStyle/>
          <a:p>
            <a:r>
              <a:rPr lang="en-GB" sz="4200" b="1" dirty="0"/>
              <a:t>Methodology</a:t>
            </a:r>
            <a:endParaRPr lang="en-GB" sz="4200" dirty="0"/>
          </a:p>
        </p:txBody>
      </p:sp>
      <p:sp>
        <p:nvSpPr>
          <p:cNvPr id="17" name="Title 2" hidden="1">
            <a:extLst>
              <a:ext uri="{FF2B5EF4-FFF2-40B4-BE49-F238E27FC236}">
                <a16:creationId xmlns:a16="http://schemas.microsoft.com/office/drawing/2014/main" id="{A78D4ABD-BDFF-4D47-8555-EA152437EC7A}"/>
              </a:ext>
            </a:extLst>
          </p:cNvPr>
          <p:cNvSpPr txBox="1">
            <a:spLocks/>
          </p:cNvSpPr>
          <p:nvPr/>
        </p:nvSpPr>
        <p:spPr>
          <a:xfrm>
            <a:off x="517801" y="347492"/>
            <a:ext cx="8105775" cy="848520"/>
          </a:xfrm>
          <a:prstGeom prst="rect">
            <a:avLst/>
          </a:prstGeom>
        </p:spPr>
        <p:txBody>
          <a:bodyPr vert="horz" lIns="91440" tIns="45720" rIns="91440" bIns="45720" rtlCol="0" anchor="ctr">
            <a:normAutofit/>
          </a:bodyPr>
          <a:lstStyle>
            <a:lvl1pPr algn="l" defTabSz="704820" rtl="0" eaLnBrk="1" latinLnBrk="0" hangingPunct="1">
              <a:lnSpc>
                <a:spcPct val="90000"/>
              </a:lnSpc>
              <a:spcBef>
                <a:spcPct val="0"/>
              </a:spcBef>
              <a:buNone/>
              <a:defRPr sz="3392" kern="1200">
                <a:solidFill>
                  <a:schemeClr val="tx1"/>
                </a:solidFill>
                <a:latin typeface="+mj-lt"/>
                <a:ea typeface="+mj-ea"/>
                <a:cs typeface="+mj-cs"/>
              </a:defRPr>
            </a:lvl1pPr>
          </a:lstStyle>
          <a:p>
            <a:r>
              <a:rPr lang="en-GB" sz="4200" b="1" dirty="0"/>
              <a:t>Methodology (1)</a:t>
            </a:r>
            <a:endParaRPr lang="en-GB" sz="4200" dirty="0"/>
          </a:p>
        </p:txBody>
      </p:sp>
      <p:sp>
        <p:nvSpPr>
          <p:cNvPr id="6" name="TextBox 1">
            <a:extLst>
              <a:ext uri="{FF2B5EF4-FFF2-40B4-BE49-F238E27FC236}">
                <a16:creationId xmlns:a16="http://schemas.microsoft.com/office/drawing/2014/main" id="{D1C43FBA-A0F3-4086-8096-C84DC539D36C}"/>
              </a:ext>
            </a:extLst>
          </p:cNvPr>
          <p:cNvSpPr>
            <a:spLocks noGrp="1"/>
          </p:cNvSpPr>
          <p:nvPr>
            <p:ph idx="1"/>
          </p:nvPr>
        </p:nvSpPr>
        <p:spPr>
          <a:xfrm>
            <a:off x="365916" y="767226"/>
            <a:ext cx="8530544" cy="1073359"/>
          </a:xfrm>
        </p:spPr>
        <p:txBody>
          <a:bodyPr>
            <a:noAutofit/>
          </a:bodyPr>
          <a:lstStyle/>
          <a:p>
            <a:pPr marL="354013" lvl="0" indent="-354013" algn="just" defTabSz="914400" eaLnBrk="0" fontAlgn="base" hangingPunct="0">
              <a:lnSpc>
                <a:spcPct val="100000"/>
              </a:lnSpc>
              <a:spcBef>
                <a:spcPct val="0"/>
              </a:spcBef>
              <a:spcAft>
                <a:spcPct val="0"/>
              </a:spcAft>
              <a:buFontTx/>
              <a:buAutoNum type="arabicPeriod"/>
            </a:pPr>
            <a:r>
              <a:rPr lang="en-GB" sz="1600" dirty="0">
                <a:ea typeface="Times New Roman" pitchFamily="18" charset="0"/>
              </a:rPr>
              <a:t>The figures in this summary are based on data available within eight weeks of the end of the month.  In some cases the boards will re-run the monthly analysis later in the year to include data which was received too late for inclusion in this summary.  These later figures will be used in the 2021 Annual Summary.</a:t>
            </a:r>
          </a:p>
          <a:p>
            <a:pPr marL="0" lvl="0" indent="0" algn="just">
              <a:buNone/>
            </a:pPr>
            <a:endParaRPr lang="en-GB" sz="1600" dirty="0"/>
          </a:p>
          <a:p>
            <a:pPr marL="0" indent="0" algn="just">
              <a:buNone/>
            </a:pPr>
            <a:r>
              <a:rPr lang="en-GB" dirty="0"/>
              <a:t> </a:t>
            </a:r>
          </a:p>
          <a:p>
            <a:pPr marL="0" indent="0" algn="just">
              <a:buNone/>
            </a:pPr>
            <a:r>
              <a:rPr lang="en-GB" dirty="0"/>
              <a:t> </a:t>
            </a:r>
          </a:p>
          <a:p>
            <a:pPr marL="0" indent="0" algn="just">
              <a:buNone/>
            </a:pPr>
            <a:endParaRPr lang="en-GB" sz="1800" dirty="0">
              <a:solidFill>
                <a:srgbClr val="FF0000"/>
              </a:solidFill>
            </a:endParaRPr>
          </a:p>
        </p:txBody>
      </p:sp>
      <p:sp>
        <p:nvSpPr>
          <p:cNvPr id="9" name="TextBox 2">
            <a:extLst>
              <a:ext uri="{FF2B5EF4-FFF2-40B4-BE49-F238E27FC236}">
                <a16:creationId xmlns:a16="http://schemas.microsoft.com/office/drawing/2014/main" id="{BFC8EF7B-80CA-4C92-A94F-560463D9B6D3}"/>
              </a:ext>
            </a:extLst>
          </p:cNvPr>
          <p:cNvSpPr txBox="1">
            <a:spLocks/>
          </p:cNvSpPr>
          <p:nvPr/>
        </p:nvSpPr>
        <p:spPr>
          <a:xfrm>
            <a:off x="365916" y="1903776"/>
            <a:ext cx="8530544" cy="934701"/>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354013" lvl="0" indent="-354013" algn="just" eaLnBrk="0" fontAlgn="base" hangingPunct="0">
              <a:spcBef>
                <a:spcPct val="0"/>
              </a:spcBef>
              <a:spcAft>
                <a:spcPct val="0"/>
              </a:spcAft>
              <a:buFontTx/>
              <a:buAutoNum type="arabicPeriod" startAt="2"/>
            </a:pPr>
            <a:r>
              <a:rPr lang="en-GB" sz="1600" dirty="0">
                <a:ea typeface="Times New Roman" pitchFamily="18" charset="0"/>
              </a:rPr>
              <a:t>The minimum target sample size for Northern Ireland, Scotland and Wales is 200 open establishments per month while in England the target minimum sample size is 750. Larger sample sizes may be used in some areas in order to enable Boards to undertake further analysis based on geographical sub-divisions of the data.</a:t>
            </a:r>
          </a:p>
          <a:p>
            <a:pPr marL="0" indent="0">
              <a:buFont typeface="Arial" panose="020B0604020202020204" pitchFamily="34" charset="0"/>
              <a:buNone/>
            </a:pPr>
            <a:endParaRPr lang="en-GB" sz="1600" dirty="0"/>
          </a:p>
          <a:p>
            <a:pPr marL="0" indent="0">
              <a:buFont typeface="Arial" panose="020B0604020202020204" pitchFamily="34" charset="0"/>
              <a:buNone/>
            </a:pPr>
            <a:r>
              <a:rPr lang="en-GB" dirty="0"/>
              <a:t> </a:t>
            </a:r>
          </a:p>
          <a:p>
            <a:pPr marL="0" indent="0">
              <a:buFont typeface="Arial" panose="020B0604020202020204" pitchFamily="34" charset="0"/>
              <a:buNone/>
            </a:pPr>
            <a:r>
              <a:rPr lang="en-GB" dirty="0"/>
              <a:t> </a:t>
            </a:r>
          </a:p>
          <a:p>
            <a:pPr marL="0" indent="0">
              <a:buFont typeface="Arial" panose="020B0604020202020204" pitchFamily="34" charset="0"/>
              <a:buNone/>
            </a:pPr>
            <a:endParaRPr lang="en-GB" sz="1800" dirty="0">
              <a:solidFill>
                <a:srgbClr val="FF0000"/>
              </a:solidFill>
            </a:endParaRPr>
          </a:p>
        </p:txBody>
      </p:sp>
      <p:sp>
        <p:nvSpPr>
          <p:cNvPr id="10" name="TextBox 3">
            <a:extLst>
              <a:ext uri="{FF2B5EF4-FFF2-40B4-BE49-F238E27FC236}">
                <a16:creationId xmlns:a16="http://schemas.microsoft.com/office/drawing/2014/main" id="{00D1BFA9-24B6-49B4-80FE-60E926AA7C18}"/>
              </a:ext>
            </a:extLst>
          </p:cNvPr>
          <p:cNvSpPr txBox="1">
            <a:spLocks/>
          </p:cNvSpPr>
          <p:nvPr/>
        </p:nvSpPr>
        <p:spPr>
          <a:xfrm>
            <a:off x="365916" y="2916661"/>
            <a:ext cx="8530544" cy="475845"/>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354013" lvl="0" indent="-354013" algn="just" eaLnBrk="0" fontAlgn="base" hangingPunct="0">
              <a:spcBef>
                <a:spcPct val="0"/>
              </a:spcBef>
              <a:spcAft>
                <a:spcPct val="0"/>
              </a:spcAft>
              <a:buFont typeface="+mj-lt"/>
              <a:buAutoNum type="arabicPeriod" startAt="3"/>
            </a:pPr>
            <a:r>
              <a:rPr lang="en-GB" sz="1600" dirty="0">
                <a:ea typeface="Times New Roman" pitchFamily="18" charset="0"/>
              </a:rPr>
              <a:t>In the calculation of occupancy rates for the UK, occupancy rates from each country have been weighted using the number of bedspaces known to be available in the area.</a:t>
            </a:r>
          </a:p>
          <a:p>
            <a:pPr marL="0" indent="0">
              <a:buFont typeface="Arial" panose="020B0604020202020204" pitchFamily="34" charset="0"/>
              <a:buNone/>
            </a:pPr>
            <a:endParaRPr lang="en-GB" sz="1600" dirty="0"/>
          </a:p>
          <a:p>
            <a:pPr marL="0" indent="0">
              <a:buFont typeface="Arial" panose="020B0604020202020204" pitchFamily="34" charset="0"/>
              <a:buNone/>
            </a:pPr>
            <a:r>
              <a:rPr lang="en-GB" dirty="0"/>
              <a:t> </a:t>
            </a:r>
          </a:p>
          <a:p>
            <a:pPr marL="0" indent="0">
              <a:buFont typeface="Arial" panose="020B0604020202020204" pitchFamily="34" charset="0"/>
              <a:buNone/>
            </a:pPr>
            <a:r>
              <a:rPr lang="en-GB" dirty="0"/>
              <a:t> </a:t>
            </a:r>
          </a:p>
          <a:p>
            <a:pPr marL="0" indent="0">
              <a:buFont typeface="Arial" panose="020B0604020202020204" pitchFamily="34" charset="0"/>
              <a:buNone/>
            </a:pPr>
            <a:endParaRPr lang="en-GB" sz="1800" dirty="0">
              <a:solidFill>
                <a:srgbClr val="FF0000"/>
              </a:solidFill>
            </a:endParaRPr>
          </a:p>
        </p:txBody>
      </p:sp>
      <p:sp>
        <p:nvSpPr>
          <p:cNvPr id="12" name="TextBox 4">
            <a:extLst>
              <a:ext uri="{FF2B5EF4-FFF2-40B4-BE49-F238E27FC236}">
                <a16:creationId xmlns:a16="http://schemas.microsoft.com/office/drawing/2014/main" id="{5CD428DF-4B4F-4EF8-8D2C-BAE9632AA50D}"/>
              </a:ext>
            </a:extLst>
          </p:cNvPr>
          <p:cNvSpPr txBox="1">
            <a:spLocks/>
          </p:cNvSpPr>
          <p:nvPr/>
        </p:nvSpPr>
        <p:spPr>
          <a:xfrm>
            <a:off x="344652" y="3491086"/>
            <a:ext cx="8708696" cy="1873888"/>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228600" lvl="0" indent="-228600" algn="just" eaLnBrk="0" fontAlgn="base" hangingPunct="0">
              <a:spcBef>
                <a:spcPct val="0"/>
              </a:spcBef>
              <a:spcAft>
                <a:spcPct val="0"/>
              </a:spcAft>
              <a:buFont typeface="+mj-lt"/>
              <a:buAutoNum type="arabicPeriod" startAt="4"/>
              <a:tabLst>
                <a:tab pos="365125" algn="l"/>
              </a:tabLst>
            </a:pPr>
            <a:r>
              <a:rPr lang="en-GB" sz="1600" i="1" dirty="0">
                <a:ea typeface="Times New Roman" pitchFamily="18" charset="0"/>
              </a:rPr>
              <a:t>	Occupancy rates:</a:t>
            </a:r>
          </a:p>
          <a:p>
            <a:pPr marL="0" lvl="0" indent="0" algn="just" eaLnBrk="0" fontAlgn="base" hangingPunct="0">
              <a:spcBef>
                <a:spcPct val="0"/>
              </a:spcBef>
              <a:spcAft>
                <a:spcPct val="0"/>
              </a:spcAft>
              <a:buNone/>
              <a:tabLst>
                <a:tab pos="365125" algn="l"/>
              </a:tabLst>
            </a:pPr>
            <a:r>
              <a:rPr lang="en-GB" sz="1600" dirty="0">
                <a:ea typeface="Times New Roman" pitchFamily="18" charset="0"/>
              </a:rPr>
              <a:t>	Bedspace occupancy:  		Percentage of available bedspaces which were occupied</a:t>
            </a:r>
          </a:p>
          <a:p>
            <a:pPr marL="352410" lvl="1" indent="0" algn="just" eaLnBrk="0" fontAlgn="base" hangingPunct="0">
              <a:spcBef>
                <a:spcPct val="0"/>
              </a:spcBef>
              <a:spcAft>
                <a:spcPct val="0"/>
              </a:spcAft>
              <a:buNone/>
              <a:tabLst>
                <a:tab pos="365125" algn="l"/>
              </a:tabLst>
            </a:pPr>
            <a:r>
              <a:rPr lang="en-GB" sz="1600" dirty="0">
                <a:ea typeface="Times New Roman" pitchFamily="18" charset="0"/>
              </a:rPr>
              <a:t>Room occupancy:   			Percentage of available rooms which were occupied</a:t>
            </a:r>
          </a:p>
          <a:p>
            <a:pPr marL="352410" lvl="1" indent="0" algn="just" eaLnBrk="0" fontAlgn="base" hangingPunct="0">
              <a:spcBef>
                <a:spcPct val="0"/>
              </a:spcBef>
              <a:spcAft>
                <a:spcPct val="0"/>
              </a:spcAft>
              <a:buNone/>
              <a:tabLst>
                <a:tab pos="365125" algn="l"/>
              </a:tabLst>
            </a:pPr>
            <a:r>
              <a:rPr lang="en-GB" sz="1600" dirty="0">
                <a:ea typeface="Times New Roman" pitchFamily="18" charset="0"/>
              </a:rPr>
              <a:t>Non-UK bedspace occupancy:		Percentage of available bedspaces which were occupied by non-UK guests</a:t>
            </a:r>
          </a:p>
          <a:p>
            <a:pPr marL="352410" lvl="1" indent="0" algn="just" eaLnBrk="0" fontAlgn="base" hangingPunct="0">
              <a:spcBef>
                <a:spcPct val="0"/>
              </a:spcBef>
              <a:spcAft>
                <a:spcPct val="0"/>
              </a:spcAft>
              <a:buNone/>
              <a:tabLst>
                <a:tab pos="365125" algn="l"/>
              </a:tabLst>
            </a:pPr>
            <a:r>
              <a:rPr lang="en-GB" sz="1600" dirty="0">
                <a:ea typeface="Times New Roman" pitchFamily="18" charset="0"/>
              </a:rPr>
              <a:t>Percentage of non-UK guests:  	Percentage of arrivals which were non-UK guests</a:t>
            </a:r>
          </a:p>
          <a:p>
            <a:pPr marL="352410" lvl="1" indent="0" algn="just" eaLnBrk="0" fontAlgn="base" hangingPunct="0">
              <a:spcBef>
                <a:spcPct val="0"/>
              </a:spcBef>
              <a:spcAft>
                <a:spcPct val="0"/>
              </a:spcAft>
              <a:buNone/>
              <a:tabLst>
                <a:tab pos="365125" algn="l"/>
              </a:tabLst>
            </a:pPr>
            <a:r>
              <a:rPr lang="en-GB" sz="1600" dirty="0">
                <a:ea typeface="Times New Roman" pitchFamily="18" charset="0"/>
              </a:rPr>
              <a:t>Percentage of non-UK bednights:  	Percentage of occupied bedspaces which were occupied by 							non-UK guests</a:t>
            </a:r>
          </a:p>
          <a:p>
            <a:pPr marL="0" indent="0">
              <a:buFont typeface="Arial" panose="020B0604020202020204" pitchFamily="34" charset="0"/>
              <a:buNone/>
            </a:pPr>
            <a:endParaRPr lang="en-GB" sz="1600" dirty="0"/>
          </a:p>
          <a:p>
            <a:pPr marL="0" indent="0">
              <a:buFont typeface="Arial" panose="020B0604020202020204" pitchFamily="34" charset="0"/>
              <a:buNone/>
            </a:pPr>
            <a:r>
              <a:rPr lang="en-GB" dirty="0"/>
              <a:t> </a:t>
            </a:r>
          </a:p>
          <a:p>
            <a:pPr marL="0" indent="0">
              <a:buFont typeface="Arial" panose="020B0604020202020204" pitchFamily="34" charset="0"/>
              <a:buNone/>
            </a:pPr>
            <a:r>
              <a:rPr lang="en-GB" dirty="0"/>
              <a:t> </a:t>
            </a:r>
          </a:p>
          <a:p>
            <a:pPr marL="0" indent="0">
              <a:buFont typeface="Arial" panose="020B0604020202020204" pitchFamily="34" charset="0"/>
              <a:buNone/>
            </a:pPr>
            <a:endParaRPr lang="en-GB" sz="1800" dirty="0">
              <a:solidFill>
                <a:srgbClr val="FF0000"/>
              </a:solidFill>
            </a:endParaRPr>
          </a:p>
        </p:txBody>
      </p:sp>
      <p:sp>
        <p:nvSpPr>
          <p:cNvPr id="11" name="TextBox 5">
            <a:extLst>
              <a:ext uri="{FF2B5EF4-FFF2-40B4-BE49-F238E27FC236}">
                <a16:creationId xmlns:a16="http://schemas.microsoft.com/office/drawing/2014/main" id="{9705C7D6-7500-44C4-A37F-C23B3DAECD1A}"/>
              </a:ext>
            </a:extLst>
          </p:cNvPr>
          <p:cNvSpPr txBox="1">
            <a:spLocks/>
          </p:cNvSpPr>
          <p:nvPr/>
        </p:nvSpPr>
        <p:spPr>
          <a:xfrm>
            <a:off x="234504" y="5374026"/>
            <a:ext cx="8496944" cy="1440160"/>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442913" lvl="1" indent="-358775" algn="just" defTabSz="442913" eaLnBrk="0" fontAlgn="base" hangingPunct="0">
              <a:spcBef>
                <a:spcPct val="0"/>
              </a:spcBef>
              <a:spcAft>
                <a:spcPct val="0"/>
              </a:spcAft>
              <a:buFont typeface="+mj-lt"/>
              <a:buAutoNum type="arabicPeriod" startAt="5"/>
              <a:tabLst>
                <a:tab pos="442913" algn="l"/>
                <a:tab pos="533400" algn="l"/>
              </a:tabLst>
            </a:pPr>
            <a:r>
              <a:rPr lang="en-GB" sz="1600" dirty="0">
                <a:ea typeface="Times New Roman" pitchFamily="18" charset="0"/>
              </a:rPr>
              <a:t>It should be noted that:</a:t>
            </a:r>
          </a:p>
          <a:p>
            <a:pPr marL="441325" lvl="0" indent="0" algn="just" eaLnBrk="0" fontAlgn="base" hangingPunct="0">
              <a:spcBef>
                <a:spcPct val="0"/>
              </a:spcBef>
              <a:spcAft>
                <a:spcPct val="0"/>
              </a:spcAft>
              <a:buNone/>
              <a:tabLst>
                <a:tab pos="441325" algn="l"/>
              </a:tabLst>
            </a:pPr>
            <a:r>
              <a:rPr lang="en-GB" sz="1600" dirty="0">
                <a:ea typeface="Times New Roman" pitchFamily="18" charset="0"/>
              </a:rPr>
              <a:t>a) because of changes in the data collected, it is no longer possible to provide UK/non-UK figures for Scotland and England or figures relating to arrivals for Wales. </a:t>
            </a:r>
          </a:p>
          <a:p>
            <a:pPr marL="441325" lvl="0" indent="0" algn="just" eaLnBrk="0" fontAlgn="base" hangingPunct="0">
              <a:spcBef>
                <a:spcPct val="0"/>
              </a:spcBef>
              <a:spcAft>
                <a:spcPct val="0"/>
              </a:spcAft>
              <a:buNone/>
              <a:tabLst>
                <a:tab pos="441325" algn="l"/>
              </a:tabLst>
            </a:pPr>
            <a:r>
              <a:rPr lang="en-GB" sz="1600" dirty="0">
                <a:ea typeface="Times New Roman" pitchFamily="18" charset="0"/>
              </a:rPr>
              <a:t>(b) from June 2010, English occupancy data includes additional occupancy information for the 100+ room hotel sector supplied by STR Global.  Given the change in the structure of the sample, care should be taken in the interpretation of year-on-year changes.</a:t>
            </a:r>
          </a:p>
          <a:p>
            <a:pPr marL="0" indent="0">
              <a:buFont typeface="Arial" panose="020B0604020202020204" pitchFamily="34" charset="0"/>
              <a:buNone/>
            </a:pPr>
            <a:endParaRPr lang="en-GB" sz="1600" dirty="0"/>
          </a:p>
          <a:p>
            <a:pPr marL="0" indent="0">
              <a:buFont typeface="Arial" panose="020B0604020202020204" pitchFamily="34" charset="0"/>
              <a:buNone/>
            </a:pPr>
            <a:r>
              <a:rPr lang="en-GB" dirty="0"/>
              <a:t> </a:t>
            </a:r>
          </a:p>
          <a:p>
            <a:pPr marL="0" indent="0">
              <a:buFont typeface="Arial" panose="020B0604020202020204" pitchFamily="34" charset="0"/>
              <a:buNone/>
            </a:pPr>
            <a:r>
              <a:rPr lang="en-GB" dirty="0"/>
              <a:t> </a:t>
            </a:r>
          </a:p>
          <a:p>
            <a:pPr marL="0" indent="0">
              <a:buFont typeface="Arial" panose="020B0604020202020204" pitchFamily="34" charset="0"/>
              <a:buNone/>
            </a:pPr>
            <a:endParaRPr lang="en-GB" sz="1800" dirty="0">
              <a:solidFill>
                <a:srgbClr val="FF0000"/>
              </a:solidFill>
            </a:endParaRPr>
          </a:p>
        </p:txBody>
      </p:sp>
    </p:spTree>
    <p:extLst>
      <p:ext uri="{BB962C8B-B14F-4D97-AF65-F5344CB8AC3E}">
        <p14:creationId xmlns:p14="http://schemas.microsoft.com/office/powerpoint/2010/main" val="215753288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hidden="1">
            <a:extLst>
              <a:ext uri="{FF2B5EF4-FFF2-40B4-BE49-F238E27FC236}">
                <a16:creationId xmlns:a16="http://schemas.microsoft.com/office/drawing/2014/main" id="{69F52462-0C22-46D6-9E8C-822A1E444F3D}"/>
              </a:ext>
            </a:extLst>
          </p:cNvPr>
          <p:cNvSpPr>
            <a:spLocks noGrp="1"/>
          </p:cNvSpPr>
          <p:nvPr>
            <p:ph type="title"/>
          </p:nvPr>
        </p:nvSpPr>
        <p:spPr>
          <a:xfrm>
            <a:off x="450528" y="271986"/>
            <a:ext cx="8105775" cy="848520"/>
          </a:xfrm>
        </p:spPr>
        <p:txBody>
          <a:bodyPr>
            <a:normAutofit fontScale="90000"/>
          </a:bodyPr>
          <a:lstStyle/>
          <a:p>
            <a:r>
              <a:rPr lang="en-GB" sz="4700" b="1" dirty="0"/>
              <a:t>Methodology (2)</a:t>
            </a:r>
            <a:br>
              <a:rPr lang="en-GB" sz="3600" dirty="0"/>
            </a:br>
            <a:endParaRPr lang="en-GB" dirty="0"/>
          </a:p>
        </p:txBody>
      </p:sp>
      <p:sp>
        <p:nvSpPr>
          <p:cNvPr id="14" name="Content Placeholder 7">
            <a:extLst>
              <a:ext uri="{FF2B5EF4-FFF2-40B4-BE49-F238E27FC236}">
                <a16:creationId xmlns:a16="http://schemas.microsoft.com/office/drawing/2014/main" id="{72120D5A-2288-40F0-B26B-B5B483A90197}"/>
              </a:ext>
            </a:extLst>
          </p:cNvPr>
          <p:cNvSpPr txBox="1">
            <a:spLocks/>
          </p:cNvSpPr>
          <p:nvPr/>
        </p:nvSpPr>
        <p:spPr>
          <a:xfrm>
            <a:off x="377566" y="612180"/>
            <a:ext cx="8496944" cy="1728192"/>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354013" lvl="0" indent="-354013" algn="just" eaLnBrk="0" fontAlgn="base" hangingPunct="0">
              <a:spcBef>
                <a:spcPct val="0"/>
              </a:spcBef>
              <a:spcAft>
                <a:spcPct val="0"/>
              </a:spcAft>
              <a:buAutoNum type="arabicPeriod" startAt="6"/>
            </a:pPr>
            <a:r>
              <a:rPr lang="en-GB" sz="1600" dirty="0">
                <a:ea typeface="Times New Roman" pitchFamily="18" charset="0"/>
              </a:rPr>
              <a:t>Accuracy of the results: The statistical accuracy of the results depends upon the size of the sample, the variation in occupancy rates between establishments and (to a lesser extent) the size of the survey population.  As the sample is self-selecting, it is not possible to calculate true statistical margins of error.  However, it is likely the results are accurate to between ± 5.9% (sample of 50) to ±1.6 % (sample of 650).  As there continues to be a substantial core of survey participants providing data every month, the patterns identified in the survey are believed to accurately reflect overall trends in the use of serviced accommodation. </a:t>
            </a:r>
          </a:p>
          <a:p>
            <a:pPr marL="0" indent="0">
              <a:buFont typeface="Arial" panose="020B0604020202020204" pitchFamily="34" charset="0"/>
              <a:buNone/>
            </a:pPr>
            <a:endParaRPr lang="en-GB" sz="1600" dirty="0"/>
          </a:p>
          <a:p>
            <a:pPr marL="0" indent="0">
              <a:buFont typeface="Arial" panose="020B0604020202020204" pitchFamily="34" charset="0"/>
              <a:buNone/>
            </a:pPr>
            <a:r>
              <a:rPr lang="en-GB" dirty="0"/>
              <a:t> </a:t>
            </a:r>
          </a:p>
          <a:p>
            <a:pPr marL="0" indent="0">
              <a:buFont typeface="Arial" panose="020B0604020202020204" pitchFamily="34" charset="0"/>
              <a:buNone/>
            </a:pPr>
            <a:r>
              <a:rPr lang="en-GB" dirty="0"/>
              <a:t> </a:t>
            </a:r>
          </a:p>
          <a:p>
            <a:pPr marL="0" indent="0">
              <a:buFont typeface="Arial" panose="020B0604020202020204" pitchFamily="34" charset="0"/>
              <a:buNone/>
            </a:pPr>
            <a:endParaRPr lang="en-GB" sz="1800" dirty="0">
              <a:solidFill>
                <a:srgbClr val="FF0000"/>
              </a:solidFill>
            </a:endParaRPr>
          </a:p>
        </p:txBody>
      </p:sp>
      <p:sp>
        <p:nvSpPr>
          <p:cNvPr id="15" name="Content Placeholder 8">
            <a:extLst>
              <a:ext uri="{FF2B5EF4-FFF2-40B4-BE49-F238E27FC236}">
                <a16:creationId xmlns:a16="http://schemas.microsoft.com/office/drawing/2014/main" id="{1492E4F9-C989-4C68-B540-151583339A26}"/>
              </a:ext>
            </a:extLst>
          </p:cNvPr>
          <p:cNvSpPr txBox="1">
            <a:spLocks/>
          </p:cNvSpPr>
          <p:nvPr/>
        </p:nvSpPr>
        <p:spPr>
          <a:xfrm>
            <a:off x="377566" y="2412380"/>
            <a:ext cx="8425890" cy="1872208"/>
          </a:xfrm>
          <a:prstGeom prst="rect">
            <a:avLst/>
          </a:prstGeom>
        </p:spPr>
        <p:txBody>
          <a:bodyPr vert="horz" lIns="91440" tIns="45720" rIns="91440" bIns="45720" rtlCol="0">
            <a:noAutofit/>
          </a:bodyPr>
          <a:lstStyle>
            <a:lvl1pPr marL="176205" indent="-176205" algn="l" defTabSz="704820" rtl="0" eaLnBrk="1" latinLnBrk="0" hangingPunct="1">
              <a:lnSpc>
                <a:spcPct val="90000"/>
              </a:lnSpc>
              <a:spcBef>
                <a:spcPts val="771"/>
              </a:spcBef>
              <a:buFont typeface="Arial" panose="020B0604020202020204" pitchFamily="34" charset="0"/>
              <a:buChar char="•"/>
              <a:defRPr sz="2158" kern="1200">
                <a:solidFill>
                  <a:schemeClr val="tx1"/>
                </a:solidFill>
                <a:latin typeface="+mn-lt"/>
                <a:ea typeface="+mn-ea"/>
                <a:cs typeface="+mn-cs"/>
              </a:defRPr>
            </a:lvl1pPr>
            <a:lvl2pPr marL="528615" indent="-176205" algn="l" defTabSz="704820" rtl="0" eaLnBrk="1" latinLnBrk="0" hangingPunct="1">
              <a:lnSpc>
                <a:spcPct val="90000"/>
              </a:lnSpc>
              <a:spcBef>
                <a:spcPts val="385"/>
              </a:spcBef>
              <a:buFont typeface="Arial" panose="020B0604020202020204" pitchFamily="34" charset="0"/>
              <a:buChar char="•"/>
              <a:defRPr sz="1850" kern="1200">
                <a:solidFill>
                  <a:schemeClr val="tx1"/>
                </a:solidFill>
                <a:latin typeface="+mn-lt"/>
                <a:ea typeface="+mn-ea"/>
                <a:cs typeface="+mn-cs"/>
              </a:defRPr>
            </a:lvl2pPr>
            <a:lvl3pPr marL="881024" indent="-176205" algn="l" defTabSz="704820" rtl="0" eaLnBrk="1" latinLnBrk="0" hangingPunct="1">
              <a:lnSpc>
                <a:spcPct val="90000"/>
              </a:lnSpc>
              <a:spcBef>
                <a:spcPts val="385"/>
              </a:spcBef>
              <a:buFont typeface="Arial" panose="020B0604020202020204" pitchFamily="34" charset="0"/>
              <a:buChar char="•"/>
              <a:defRPr sz="1542" kern="1200">
                <a:solidFill>
                  <a:schemeClr val="tx1"/>
                </a:solidFill>
                <a:latin typeface="+mn-lt"/>
                <a:ea typeface="+mn-ea"/>
                <a:cs typeface="+mn-cs"/>
              </a:defRPr>
            </a:lvl3pPr>
            <a:lvl4pPr marL="123343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4pPr>
            <a:lvl5pPr marL="158584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5pPr>
            <a:lvl6pPr marL="1938254"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6pPr>
            <a:lvl7pPr marL="229066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7pPr>
            <a:lvl8pPr marL="264307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8pPr>
            <a:lvl9pPr marL="2995483" indent="-176205" algn="l" defTabSz="704820" rtl="0" eaLnBrk="1" latinLnBrk="0" hangingPunct="1">
              <a:lnSpc>
                <a:spcPct val="90000"/>
              </a:lnSpc>
              <a:spcBef>
                <a:spcPts val="385"/>
              </a:spcBef>
              <a:buFont typeface="Arial" panose="020B0604020202020204" pitchFamily="34" charset="0"/>
              <a:buChar char="•"/>
              <a:defRPr sz="1387" kern="1200">
                <a:solidFill>
                  <a:schemeClr val="tx1"/>
                </a:solidFill>
                <a:latin typeface="+mn-lt"/>
                <a:ea typeface="+mn-ea"/>
                <a:cs typeface="+mn-cs"/>
              </a:defRPr>
            </a:lvl9pPr>
          </a:lstStyle>
          <a:p>
            <a:pPr marL="354013" lvl="0" indent="-354013" algn="just" eaLnBrk="0" fontAlgn="base" hangingPunct="0">
              <a:spcBef>
                <a:spcPct val="0"/>
              </a:spcBef>
              <a:spcAft>
                <a:spcPct val="0"/>
              </a:spcAft>
              <a:buFont typeface="+mj-lt"/>
              <a:buAutoNum type="arabicPeriod" startAt="7"/>
            </a:pPr>
            <a:r>
              <a:rPr lang="en-GB" sz="1600" i="1" dirty="0"/>
              <a:t>* </a:t>
            </a:r>
            <a:r>
              <a:rPr lang="en-GB" sz="1600" b="1" dirty="0"/>
              <a:t>Methodological note</a:t>
            </a:r>
            <a:r>
              <a:rPr lang="en-GB" sz="1600" dirty="0"/>
              <a:t>: From June 2017, the England Occupancy estimates have been collected using a revised methodology.  The resultant data are statistically more robust but it has caused a break in trends for England and the UK.  From June 2017, the new methodology is based on the STR syndicated survey whereas prior to June 2017 the England occupancy data were collected via a bespoke panel with a considerably lower sample size.  This methodological change impacted trends and means direct comparisons between England and UK figures collected from June 2017 should not be made with those assembled prior to June 2017.  Data for Scotland, Wales and Northern Ireland remains unaffected by the change. </a:t>
            </a:r>
          </a:p>
          <a:p>
            <a:pPr marL="0" indent="0">
              <a:buFont typeface="Arial" panose="020B0604020202020204" pitchFamily="34" charset="0"/>
              <a:buNone/>
            </a:pPr>
            <a:endParaRPr lang="en-GB" sz="1600" dirty="0"/>
          </a:p>
          <a:p>
            <a:pPr marL="0" indent="0">
              <a:buFont typeface="Arial" panose="020B0604020202020204" pitchFamily="34" charset="0"/>
              <a:buNone/>
            </a:pPr>
            <a:r>
              <a:rPr lang="en-GB" dirty="0"/>
              <a:t> </a:t>
            </a:r>
          </a:p>
          <a:p>
            <a:pPr marL="0" indent="0">
              <a:buFont typeface="Arial" panose="020B0604020202020204" pitchFamily="34" charset="0"/>
              <a:buNone/>
            </a:pPr>
            <a:r>
              <a:rPr lang="en-GB" dirty="0"/>
              <a:t> </a:t>
            </a:r>
          </a:p>
          <a:p>
            <a:pPr marL="0" indent="0">
              <a:buFont typeface="Arial" panose="020B0604020202020204" pitchFamily="34" charset="0"/>
              <a:buNone/>
            </a:pPr>
            <a:endParaRPr lang="en-GB" sz="1800" dirty="0">
              <a:solidFill>
                <a:srgbClr val="FF0000"/>
              </a:solidFill>
            </a:endParaRPr>
          </a:p>
        </p:txBody>
      </p:sp>
    </p:spTree>
    <p:extLst>
      <p:ext uri="{BB962C8B-B14F-4D97-AF65-F5344CB8AC3E}">
        <p14:creationId xmlns:p14="http://schemas.microsoft.com/office/powerpoint/2010/main" val="312985613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7B68FD087B0C9F4B8A0CEDFE1FB55056" ma:contentTypeVersion="11" ma:contentTypeDescription="Create a new document." ma:contentTypeScope="" ma:versionID="1291146d1ec4c6f69d7599a3928bb3e1">
  <xsd:schema xmlns:xsd="http://www.w3.org/2001/XMLSchema" xmlns:xs="http://www.w3.org/2001/XMLSchema" xmlns:p="http://schemas.microsoft.com/office/2006/metadata/properties" xmlns:ns2="bbf54743-b88f-438f-81bc-9f1bccf0a8c8" targetNamespace="http://schemas.microsoft.com/office/2006/metadata/properties" ma:root="true" ma:fieldsID="e81e35fa25d79ffe83dd01b3976e0583" ns2:_="">
    <xsd:import namespace="bbf54743-b88f-438f-81bc-9f1bccf0a8c8"/>
    <xsd:element name="properties">
      <xsd:complexType>
        <xsd:sequence>
          <xsd:element name="documentManagement">
            <xsd:complexType>
              <xsd:all>
                <xsd:element ref="ns2:MediaServiceMetadata" minOccurs="0"/>
                <xsd:element ref="ns2:MediaServiceFastMetadata" minOccurs="0"/>
                <xsd:element ref="ns2:MediaServiceDateTaken" minOccurs="0"/>
                <xsd:element ref="ns2:MediaServiceAutoTags" minOccurs="0"/>
                <xsd:element ref="ns2:MediaServiceOCR" minOccurs="0"/>
                <xsd:element ref="ns2:MediaServiceLocation" minOccurs="0"/>
                <xsd:element ref="ns2:MediaServiceGenerationTime" minOccurs="0"/>
                <xsd:element ref="ns2:MediaServiceEventHashCode" minOccurs="0"/>
                <xsd:element ref="ns2:MediaServiceAutoKeyPoints" minOccurs="0"/>
                <xsd:element ref="ns2:MediaServiceKeyPoints" minOccurs="0"/>
                <xsd:element ref="ns2:MediaLengthInSecond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bf54743-b88f-438f-81bc-9f1bccf0a8c8" elementFormDefault="qualified">
    <xsd:import namespace="http://schemas.microsoft.com/office/2006/documentManagement/types"/>
    <xsd:import namespace="http://schemas.microsoft.com/office/infopath/2007/PartnerControls"/>
    <xsd:element name="MediaServiceMetadata" ma:index="8" nillable="true" ma:displayName="MediaServiceMetadata" ma:description="" ma:hidden="true" ma:internalName="MediaServiceMetadata" ma:readOnly="true">
      <xsd:simpleType>
        <xsd:restriction base="dms:Note"/>
      </xsd:simpleType>
    </xsd:element>
    <xsd:element name="MediaServiceFastMetadata" ma:index="9" nillable="true" ma:displayName="MediaServiceFastMetadata" ma:description=""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MediaServiceAuto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Location" ma:index="13" nillable="true" ma:displayName="Location" ma:internalName="MediaServiceLocation" ma:readOnly="true">
      <xsd:simpleType>
        <xsd:restriction base="dms:Text"/>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ServiceAutoKeyPoints" ma:index="16" nillable="true" ma:displayName="MediaServiceAutoKeyPoints" ma:hidden="true" ma:internalName="MediaServiceAutoKeyPoints" ma:readOnly="true">
      <xsd:simpleType>
        <xsd:restriction base="dms:Note"/>
      </xsd:simpleType>
    </xsd:element>
    <xsd:element name="MediaServiceKeyPoints" ma:index="17" nillable="true" ma:displayName="KeyPoints" ma:internalName="MediaServiceKeyPoints" ma:readOnly="true">
      <xsd:simpleType>
        <xsd:restriction base="dms:Note">
          <xsd:maxLength value="255"/>
        </xsd:restriction>
      </xsd:simpleType>
    </xsd:element>
    <xsd:element name="MediaLengthInSeconds" ma:index="18" nillable="true" ma:displayName="Length (seconds)" ma:internalName="MediaLengthInSeconds" ma:readOnly="true">
      <xsd:simpleType>
        <xsd:restriction base="dms:Unknow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C3674415-7FA9-4DBF-93AB-34766EA873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bbf54743-b88f-438f-81bc-9f1bccf0a8c8"/>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B1AF85B6-ED94-4681-BDE8-579B73FB3C32}">
  <ds:schemaRefs>
    <ds:schemaRef ds:uri="http://schemas.microsoft.com/office/infopath/2007/PartnerControls"/>
    <ds:schemaRef ds:uri="bbf54743-b88f-438f-81bc-9f1bccf0a8c8"/>
    <ds:schemaRef ds:uri="http://purl.org/dc/dcmitype/"/>
    <ds:schemaRef ds:uri="http://schemas.microsoft.com/office/2006/documentManagement/types"/>
    <ds:schemaRef ds:uri="http://purl.org/dc/terms/"/>
    <ds:schemaRef ds:uri="http://schemas.microsoft.com/office/2006/metadata/properties"/>
    <ds:schemaRef ds:uri="http://purl.org/dc/elements/1.1/"/>
    <ds:schemaRef ds:uri="http://schemas.openxmlformats.org/package/2006/metadata/core-properties"/>
    <ds:schemaRef ds:uri="http://www.w3.org/XML/1998/namespace"/>
  </ds:schemaRefs>
</ds:datastoreItem>
</file>

<file path=customXml/itemProps3.xml><?xml version="1.0" encoding="utf-8"?>
<ds:datastoreItem xmlns:ds="http://schemas.openxmlformats.org/officeDocument/2006/customXml" ds:itemID="{D0BB38D2-5D41-4B74-86E5-648C4606AAF4}">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0</TotalTime>
  <Words>1870</Words>
  <Application>Microsoft Office PowerPoint</Application>
  <PresentationFormat>Custom</PresentationFormat>
  <Paragraphs>306</Paragraphs>
  <Slides>11</Slides>
  <Notes>1</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11</vt:i4>
      </vt:variant>
    </vt:vector>
  </HeadingPairs>
  <TitlesOfParts>
    <vt:vector size="17" baseType="lpstr">
      <vt:lpstr>Arial</vt:lpstr>
      <vt:lpstr>Calibri</vt:lpstr>
      <vt:lpstr>Calibri Light</vt:lpstr>
      <vt:lpstr>Gill Sans MT</vt:lpstr>
      <vt:lpstr>Wingdings</vt:lpstr>
      <vt:lpstr>Office Theme</vt:lpstr>
      <vt:lpstr>United Kingdom  Occupancy Survey</vt:lpstr>
      <vt:lpstr>UK Occupancy Survey </vt:lpstr>
      <vt:lpstr>UK % Bedspace Occupancy*  2017 - 2021</vt:lpstr>
      <vt:lpstr>UK % Bedroom Occupancy* 2017 – 2021</vt:lpstr>
      <vt:lpstr>UK OCCUPANCY OVERVIEW</vt:lpstr>
      <vt:lpstr> Summary of Findings   </vt:lpstr>
      <vt:lpstr>% Occupancy Levels:   July 2019 – 2021*</vt:lpstr>
      <vt:lpstr>Methodology</vt:lpstr>
      <vt:lpstr>Methodology (2) </vt:lpstr>
      <vt:lpstr>Background</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Christine king</dc:creator>
  <cp:lastModifiedBy>Christine King</cp:lastModifiedBy>
  <cp:revision>1463</cp:revision>
  <cp:lastPrinted>2015-10-21T09:51:49Z</cp:lastPrinted>
  <dcterms:created xsi:type="dcterms:W3CDTF">2012-04-16T17:42:25Z</dcterms:created>
  <dcterms:modified xsi:type="dcterms:W3CDTF">2021-10-25T07:50:34Z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0x0101007B68FD087B0C9F4B8A0CEDFE1FB55056</vt:lpwstr>
  </property>
</Properties>
</file>

<file path=docProps/thumbnail.jpeg>
</file>